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6" r:id="rId2"/>
    <p:sldMasterId id="2147483664" r:id="rId3"/>
  </p:sldMasterIdLst>
  <p:notesMasterIdLst>
    <p:notesMasterId r:id="rId25"/>
  </p:notesMasterIdLst>
  <p:handoutMasterIdLst>
    <p:handoutMasterId r:id="rId26"/>
  </p:handoutMasterIdLst>
  <p:sldIdLst>
    <p:sldId id="256" r:id="rId4"/>
    <p:sldId id="261" r:id="rId5"/>
    <p:sldId id="262" r:id="rId6"/>
    <p:sldId id="263" r:id="rId7"/>
    <p:sldId id="264" r:id="rId8"/>
    <p:sldId id="265" r:id="rId9"/>
    <p:sldId id="266" r:id="rId10"/>
    <p:sldId id="267" r:id="rId11"/>
    <p:sldId id="268" r:id="rId12"/>
    <p:sldId id="271" r:id="rId13"/>
    <p:sldId id="269" r:id="rId14"/>
    <p:sldId id="270"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673D678-2A5C-4B4B-8420-5C5367521297}">
          <p14:sldIdLst>
            <p14:sldId id="256"/>
          </p14:sldIdLst>
        </p14:section>
        <p14:section name="Introduction" id="{7AF7E1A6-7D8D-4950-8BB0-0A2CC8A9F7A4}">
          <p14:sldIdLst>
            <p14:sldId id="261"/>
            <p14:sldId id="262"/>
            <p14:sldId id="263"/>
          </p14:sldIdLst>
        </p14:section>
        <p14:section name="Jeu de données" id="{2147CB78-23FD-4A5F-8B49-A1D2AF1863D7}">
          <p14:sldIdLst>
            <p14:sldId id="264"/>
            <p14:sldId id="265"/>
            <p14:sldId id="266"/>
          </p14:sldIdLst>
        </p14:section>
        <p14:section name="Modèle" id="{ABF5A933-8EBC-4670-96FB-15656F722654}">
          <p14:sldIdLst>
            <p14:sldId id="267"/>
            <p14:sldId id="268"/>
            <p14:sldId id="271"/>
            <p14:sldId id="269"/>
            <p14:sldId id="270"/>
            <p14:sldId id="272"/>
            <p14:sldId id="273"/>
            <p14:sldId id="274"/>
            <p14:sldId id="275"/>
            <p14:sldId id="276"/>
            <p14:sldId id="277"/>
            <p14:sldId id="278"/>
          </p14:sldIdLst>
        </p14:section>
        <p14:section name="Conclusion" id="{34CB1E4E-EEE9-4179-AA78-3F0F7681E774}">
          <p14:sldIdLst>
            <p14:sldId id="279"/>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A940"/>
    <a:srgbClr val="D79A10"/>
    <a:srgbClr val="DCB253"/>
    <a:srgbClr val="A38929"/>
    <a:srgbClr val="A39729"/>
    <a:srgbClr val="FBFCFA"/>
    <a:srgbClr val="EAEAEA"/>
    <a:srgbClr val="EEEE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p:scale>
          <a:sx n="61" d="100"/>
          <a:sy n="61" d="100"/>
        </p:scale>
        <p:origin x="867" y="237"/>
      </p:cViewPr>
      <p:guideLst/>
    </p:cSldViewPr>
  </p:slideViewPr>
  <p:notesTextViewPr>
    <p:cViewPr>
      <p:scale>
        <a:sx n="1" d="1"/>
        <a:sy n="1" d="1"/>
      </p:scale>
      <p:origin x="0" y="0"/>
    </p:cViewPr>
  </p:notesTextViewPr>
  <p:notesViewPr>
    <p:cSldViewPr snapToGrid="0">
      <p:cViewPr>
        <p:scale>
          <a:sx n="56" d="100"/>
          <a:sy n="56" d="100"/>
        </p:scale>
        <p:origin x="2586"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B5DE8AA-B47C-0772-B965-B7977432E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9BAB138-9CE6-97ED-891E-E4A65F5CA9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FB4100-97CB-4E72-8FA3-8245FF808409}" type="datetimeFigureOut">
              <a:rPr lang="fr-FR" smtClean="0"/>
              <a:t>24/07/2024</a:t>
            </a:fld>
            <a:endParaRPr lang="fr-FR"/>
          </a:p>
        </p:txBody>
      </p:sp>
      <p:sp>
        <p:nvSpPr>
          <p:cNvPr id="4" name="Espace réservé du pied de page 3">
            <a:extLst>
              <a:ext uri="{FF2B5EF4-FFF2-40B4-BE49-F238E27FC236}">
                <a16:creationId xmlns:a16="http://schemas.microsoft.com/office/drawing/2014/main" id="{E1B842F9-DEDE-A8E0-0920-911ADA3457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97FB7604-135F-AD86-88CB-8B2E09911D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4EFD8B-C7C4-455C-8601-358665D92541}" type="slidenum">
              <a:rPr lang="fr-FR" smtClean="0"/>
              <a:t>‹N°›</a:t>
            </a:fld>
            <a:endParaRPr lang="fr-FR"/>
          </a:p>
        </p:txBody>
      </p:sp>
    </p:spTree>
    <p:extLst>
      <p:ext uri="{BB962C8B-B14F-4D97-AF65-F5344CB8AC3E}">
        <p14:creationId xmlns:p14="http://schemas.microsoft.com/office/powerpoint/2010/main" val="3695235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2D9355-C5B1-4D5C-8CE4-E37969FE9B0E}" type="datetimeFigureOut">
              <a:rPr lang="fr-FR" smtClean="0"/>
              <a:t>24/07/2024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C43D6D-8CDA-4126-89E6-3321229293E2}" type="slidenum">
              <a:rPr lang="fr-FR" smtClean="0"/>
              <a:t>‹N°›</a:t>
            </a:fld>
            <a:endParaRPr lang="fr-FR"/>
          </a:p>
        </p:txBody>
      </p:sp>
    </p:spTree>
    <p:extLst>
      <p:ext uri="{BB962C8B-B14F-4D97-AF65-F5344CB8AC3E}">
        <p14:creationId xmlns:p14="http://schemas.microsoft.com/office/powerpoint/2010/main" val="16246183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20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A4196F-1E59-61AF-CBDB-214D1927B9FF}"/>
              </a:ext>
            </a:extLst>
          </p:cNvPr>
          <p:cNvSpPr>
            <a:spLocks noGrp="1"/>
          </p:cNvSpPr>
          <p:nvPr>
            <p:ph type="title" hasCustomPrompt="1"/>
          </p:nvPr>
        </p:nvSpPr>
        <p:spPr>
          <a:xfrm>
            <a:off x="838200" y="1359017"/>
            <a:ext cx="10515600" cy="752812"/>
          </a:xfrm>
          <a:prstGeom prst="rect">
            <a:avLst/>
          </a:prstGeom>
        </p:spPr>
        <p:txBody>
          <a:bodyPr/>
          <a:lstStyle>
            <a:lvl1pPr>
              <a:defRPr/>
            </a:lvl1pPr>
          </a:lstStyle>
          <a:p>
            <a:r>
              <a:rPr lang="fr-FR" dirty="0"/>
              <a:t>Modifiez le style du titre </a:t>
            </a:r>
          </a:p>
        </p:txBody>
      </p:sp>
      <p:sp>
        <p:nvSpPr>
          <p:cNvPr id="3" name="Espace réservé du contenu 2">
            <a:extLst>
              <a:ext uri="{FF2B5EF4-FFF2-40B4-BE49-F238E27FC236}">
                <a16:creationId xmlns:a16="http://schemas.microsoft.com/office/drawing/2014/main" id="{A0942CF3-F317-15B4-2A1A-8285A2374FB7}"/>
              </a:ext>
            </a:extLst>
          </p:cNvPr>
          <p:cNvSpPr>
            <a:spLocks noGrp="1"/>
          </p:cNvSpPr>
          <p:nvPr>
            <p:ph idx="1"/>
          </p:nvPr>
        </p:nvSpPr>
        <p:spPr>
          <a:xfrm>
            <a:off x="838200" y="2213429"/>
            <a:ext cx="10515600" cy="3751941"/>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4" name="Espace réservé du texte 13">
            <a:extLst>
              <a:ext uri="{FF2B5EF4-FFF2-40B4-BE49-F238E27FC236}">
                <a16:creationId xmlns:a16="http://schemas.microsoft.com/office/drawing/2014/main" id="{A49C2796-B384-6415-528A-1973E57998EE}"/>
              </a:ext>
            </a:extLst>
          </p:cNvPr>
          <p:cNvSpPr>
            <a:spLocks noGrp="1"/>
          </p:cNvSpPr>
          <p:nvPr>
            <p:ph type="body" sz="quarter" idx="11" hasCustomPrompt="1"/>
          </p:nvPr>
        </p:nvSpPr>
        <p:spPr>
          <a:xfrm>
            <a:off x="223964" y="328448"/>
            <a:ext cx="1316373" cy="480651"/>
          </a:xfrm>
          <a:prstGeom prst="rect">
            <a:avLst/>
          </a:prstGeom>
        </p:spPr>
        <p:txBody>
          <a:bodyPr/>
          <a:lstStyle>
            <a:lvl1pPr marL="0" indent="0">
              <a:buNone/>
              <a:defRPr b="1">
                <a:solidFill>
                  <a:srgbClr val="D4A940"/>
                </a:solidFill>
              </a:defRPr>
            </a:lvl1pPr>
          </a:lstStyle>
          <a:p>
            <a:pPr lvl="0"/>
            <a:r>
              <a:rPr lang="fr-FR" dirty="0"/>
              <a:t>Titre 1</a:t>
            </a:r>
          </a:p>
        </p:txBody>
      </p:sp>
      <p:sp>
        <p:nvSpPr>
          <p:cNvPr id="15" name="Espace réservé du texte 13">
            <a:extLst>
              <a:ext uri="{FF2B5EF4-FFF2-40B4-BE49-F238E27FC236}">
                <a16:creationId xmlns:a16="http://schemas.microsoft.com/office/drawing/2014/main" id="{CA308630-ECF6-36A7-14A3-D01E985F2877}"/>
              </a:ext>
            </a:extLst>
          </p:cNvPr>
          <p:cNvSpPr>
            <a:spLocks noGrp="1"/>
          </p:cNvSpPr>
          <p:nvPr>
            <p:ph type="body" sz="quarter" idx="12" hasCustomPrompt="1"/>
          </p:nvPr>
        </p:nvSpPr>
        <p:spPr>
          <a:xfrm>
            <a:off x="1984696" y="328447"/>
            <a:ext cx="1316373" cy="480651"/>
          </a:xfrm>
          <a:prstGeom prst="rect">
            <a:avLst/>
          </a:prstGeom>
        </p:spPr>
        <p:txBody>
          <a:bodyPr/>
          <a:lstStyle>
            <a:lvl1pPr marL="0" indent="0">
              <a:buNone/>
              <a:defRPr b="1">
                <a:solidFill>
                  <a:srgbClr val="002060"/>
                </a:solidFill>
              </a:defRPr>
            </a:lvl1pPr>
          </a:lstStyle>
          <a:p>
            <a:pPr lvl="0"/>
            <a:r>
              <a:rPr lang="fr-FR" dirty="0"/>
              <a:t>Titre 2</a:t>
            </a:r>
          </a:p>
        </p:txBody>
      </p:sp>
      <p:sp>
        <p:nvSpPr>
          <p:cNvPr id="16" name="Espace réservé du texte 13">
            <a:extLst>
              <a:ext uri="{FF2B5EF4-FFF2-40B4-BE49-F238E27FC236}">
                <a16:creationId xmlns:a16="http://schemas.microsoft.com/office/drawing/2014/main" id="{7AB90D60-5191-9FB8-F720-44AAFF9B2190}"/>
              </a:ext>
            </a:extLst>
          </p:cNvPr>
          <p:cNvSpPr>
            <a:spLocks noGrp="1"/>
          </p:cNvSpPr>
          <p:nvPr>
            <p:ph type="body" sz="quarter" idx="13" hasCustomPrompt="1"/>
          </p:nvPr>
        </p:nvSpPr>
        <p:spPr>
          <a:xfrm>
            <a:off x="3745428" y="328446"/>
            <a:ext cx="1316373" cy="480651"/>
          </a:xfrm>
          <a:prstGeom prst="rect">
            <a:avLst/>
          </a:prstGeom>
        </p:spPr>
        <p:txBody>
          <a:bodyPr/>
          <a:lstStyle>
            <a:lvl1pPr marL="0" indent="0">
              <a:buNone/>
              <a:defRPr b="1">
                <a:solidFill>
                  <a:srgbClr val="002060"/>
                </a:solidFill>
              </a:defRPr>
            </a:lvl1pPr>
          </a:lstStyle>
          <a:p>
            <a:pPr lvl="0"/>
            <a:r>
              <a:rPr lang="fr-FR" dirty="0"/>
              <a:t>Titre 3</a:t>
            </a:r>
          </a:p>
        </p:txBody>
      </p:sp>
      <p:sp>
        <p:nvSpPr>
          <p:cNvPr id="17" name="Espace réservé du texte 13">
            <a:extLst>
              <a:ext uri="{FF2B5EF4-FFF2-40B4-BE49-F238E27FC236}">
                <a16:creationId xmlns:a16="http://schemas.microsoft.com/office/drawing/2014/main" id="{853BBF83-6A97-C431-BAB8-A4AA4FDE6556}"/>
              </a:ext>
            </a:extLst>
          </p:cNvPr>
          <p:cNvSpPr>
            <a:spLocks noGrp="1"/>
          </p:cNvSpPr>
          <p:nvPr>
            <p:ph type="body" sz="quarter" idx="14" hasCustomPrompt="1"/>
          </p:nvPr>
        </p:nvSpPr>
        <p:spPr>
          <a:xfrm>
            <a:off x="5506160" y="328446"/>
            <a:ext cx="1316373" cy="480651"/>
          </a:xfrm>
          <a:prstGeom prst="rect">
            <a:avLst/>
          </a:prstGeom>
        </p:spPr>
        <p:txBody>
          <a:bodyPr/>
          <a:lstStyle>
            <a:lvl1pPr marL="0" indent="0">
              <a:buNone/>
              <a:defRPr b="1">
                <a:solidFill>
                  <a:srgbClr val="002060"/>
                </a:solidFill>
              </a:defRPr>
            </a:lvl1pPr>
          </a:lstStyle>
          <a:p>
            <a:pPr lvl="0"/>
            <a:r>
              <a:rPr lang="fr-FR" dirty="0"/>
              <a:t>Titre 4</a:t>
            </a:r>
          </a:p>
        </p:txBody>
      </p:sp>
      <p:sp>
        <p:nvSpPr>
          <p:cNvPr id="21" name="Espace réservé du numéro de diapositive 3">
            <a:extLst>
              <a:ext uri="{FF2B5EF4-FFF2-40B4-BE49-F238E27FC236}">
                <a16:creationId xmlns:a16="http://schemas.microsoft.com/office/drawing/2014/main" id="{49984806-588C-4249-BD33-31A1E96D0F6D}"/>
              </a:ext>
            </a:extLst>
          </p:cNvPr>
          <p:cNvSpPr>
            <a:spLocks noGrp="1"/>
          </p:cNvSpPr>
          <p:nvPr>
            <p:ph type="sldNum" sz="quarter" idx="17"/>
          </p:nvPr>
        </p:nvSpPr>
        <p:spPr>
          <a:xfrm>
            <a:off x="5450617" y="6432942"/>
            <a:ext cx="1290766" cy="365125"/>
          </a:xfrm>
          <a:prstGeom prst="rect">
            <a:avLst/>
          </a:prstGeom>
        </p:spPr>
        <p:txBody>
          <a:bodyPr/>
          <a:lstStyle>
            <a:lvl1pPr algn="ctr">
              <a:defRPr b="1">
                <a:solidFill>
                  <a:schemeClr val="bg1"/>
                </a:solidFill>
              </a:defRPr>
            </a:lvl1pPr>
          </a:lstStyle>
          <a:p>
            <a:fld id="{AF981A12-5C3E-4220-90C0-A9DE909EDCC8}" type="slidenum">
              <a:rPr lang="fr-FR" smtClean="0"/>
              <a:pPr/>
              <a:t>‹N°›</a:t>
            </a:fld>
            <a:r>
              <a:rPr lang="fr-FR" dirty="0"/>
              <a:t> sur X  </a:t>
            </a:r>
          </a:p>
        </p:txBody>
      </p:sp>
    </p:spTree>
    <p:extLst>
      <p:ext uri="{BB962C8B-B14F-4D97-AF65-F5344CB8AC3E}">
        <p14:creationId xmlns:p14="http://schemas.microsoft.com/office/powerpoint/2010/main" val="306930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C21202-378D-C7D2-C131-BBD20E45857D}"/>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ACDE281-CE48-3A4A-A5CF-9ADC828A6E49}"/>
              </a:ext>
            </a:extLst>
          </p:cNvPr>
          <p:cNvSpPr>
            <a:spLocks noGrp="1"/>
          </p:cNvSpPr>
          <p:nvPr>
            <p:ph type="body" idx="1"/>
          </p:nvPr>
        </p:nvSpPr>
        <p:spPr>
          <a:xfrm>
            <a:off x="831850" y="4589463"/>
            <a:ext cx="10515600" cy="1368651"/>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7" name="Espace réservé du texte 13">
            <a:extLst>
              <a:ext uri="{FF2B5EF4-FFF2-40B4-BE49-F238E27FC236}">
                <a16:creationId xmlns:a16="http://schemas.microsoft.com/office/drawing/2014/main" id="{E39D47BC-CAF5-BDDB-F571-E15FE5778FC0}"/>
              </a:ext>
            </a:extLst>
          </p:cNvPr>
          <p:cNvSpPr>
            <a:spLocks noGrp="1"/>
          </p:cNvSpPr>
          <p:nvPr>
            <p:ph type="body" sz="quarter" idx="13" hasCustomPrompt="1"/>
          </p:nvPr>
        </p:nvSpPr>
        <p:spPr>
          <a:xfrm>
            <a:off x="223964" y="328448"/>
            <a:ext cx="1316373" cy="480651"/>
          </a:xfrm>
          <a:prstGeom prst="rect">
            <a:avLst/>
          </a:prstGeom>
        </p:spPr>
        <p:txBody>
          <a:bodyPr/>
          <a:lstStyle>
            <a:lvl1pPr marL="0" indent="0">
              <a:buNone/>
              <a:defRPr b="1">
                <a:solidFill>
                  <a:srgbClr val="D4A940"/>
                </a:solidFill>
              </a:defRPr>
            </a:lvl1pPr>
          </a:lstStyle>
          <a:p>
            <a:pPr lvl="0"/>
            <a:r>
              <a:rPr lang="fr-FR" dirty="0"/>
              <a:t>Titre 1</a:t>
            </a:r>
          </a:p>
        </p:txBody>
      </p:sp>
      <p:sp>
        <p:nvSpPr>
          <p:cNvPr id="8" name="Espace réservé du texte 13">
            <a:extLst>
              <a:ext uri="{FF2B5EF4-FFF2-40B4-BE49-F238E27FC236}">
                <a16:creationId xmlns:a16="http://schemas.microsoft.com/office/drawing/2014/main" id="{558F5311-DC69-A2EA-2482-167FD0932313}"/>
              </a:ext>
            </a:extLst>
          </p:cNvPr>
          <p:cNvSpPr>
            <a:spLocks noGrp="1"/>
          </p:cNvSpPr>
          <p:nvPr>
            <p:ph type="body" sz="quarter" idx="14" hasCustomPrompt="1"/>
          </p:nvPr>
        </p:nvSpPr>
        <p:spPr>
          <a:xfrm>
            <a:off x="1984696" y="328447"/>
            <a:ext cx="1316373" cy="480651"/>
          </a:xfrm>
          <a:prstGeom prst="rect">
            <a:avLst/>
          </a:prstGeom>
        </p:spPr>
        <p:txBody>
          <a:bodyPr/>
          <a:lstStyle>
            <a:lvl1pPr marL="0" indent="0">
              <a:buNone/>
              <a:defRPr b="1">
                <a:solidFill>
                  <a:srgbClr val="002060"/>
                </a:solidFill>
              </a:defRPr>
            </a:lvl1pPr>
          </a:lstStyle>
          <a:p>
            <a:pPr lvl="0"/>
            <a:r>
              <a:rPr lang="fr-FR" dirty="0"/>
              <a:t>Titre 2</a:t>
            </a:r>
          </a:p>
        </p:txBody>
      </p:sp>
      <p:sp>
        <p:nvSpPr>
          <p:cNvPr id="9" name="Espace réservé du texte 13">
            <a:extLst>
              <a:ext uri="{FF2B5EF4-FFF2-40B4-BE49-F238E27FC236}">
                <a16:creationId xmlns:a16="http://schemas.microsoft.com/office/drawing/2014/main" id="{132566C0-EDD4-35B5-9B77-16C85FF4FAAE}"/>
              </a:ext>
            </a:extLst>
          </p:cNvPr>
          <p:cNvSpPr>
            <a:spLocks noGrp="1"/>
          </p:cNvSpPr>
          <p:nvPr>
            <p:ph type="body" sz="quarter" idx="15" hasCustomPrompt="1"/>
          </p:nvPr>
        </p:nvSpPr>
        <p:spPr>
          <a:xfrm>
            <a:off x="3745428" y="328446"/>
            <a:ext cx="1316373" cy="480651"/>
          </a:xfrm>
          <a:prstGeom prst="rect">
            <a:avLst/>
          </a:prstGeom>
        </p:spPr>
        <p:txBody>
          <a:bodyPr/>
          <a:lstStyle>
            <a:lvl1pPr marL="0" indent="0">
              <a:buNone/>
              <a:defRPr b="1">
                <a:solidFill>
                  <a:srgbClr val="002060"/>
                </a:solidFill>
              </a:defRPr>
            </a:lvl1pPr>
          </a:lstStyle>
          <a:p>
            <a:pPr lvl="0"/>
            <a:r>
              <a:rPr lang="fr-FR" dirty="0"/>
              <a:t>Titre 3</a:t>
            </a:r>
          </a:p>
        </p:txBody>
      </p:sp>
      <p:sp>
        <p:nvSpPr>
          <p:cNvPr id="10" name="Espace réservé du texte 13">
            <a:extLst>
              <a:ext uri="{FF2B5EF4-FFF2-40B4-BE49-F238E27FC236}">
                <a16:creationId xmlns:a16="http://schemas.microsoft.com/office/drawing/2014/main" id="{EA2167C4-D8AC-B80E-2C21-D00280794D7A}"/>
              </a:ext>
            </a:extLst>
          </p:cNvPr>
          <p:cNvSpPr>
            <a:spLocks noGrp="1"/>
          </p:cNvSpPr>
          <p:nvPr>
            <p:ph type="body" sz="quarter" idx="16" hasCustomPrompt="1"/>
          </p:nvPr>
        </p:nvSpPr>
        <p:spPr>
          <a:xfrm>
            <a:off x="5506160" y="328446"/>
            <a:ext cx="1316373" cy="480651"/>
          </a:xfrm>
          <a:prstGeom prst="rect">
            <a:avLst/>
          </a:prstGeom>
        </p:spPr>
        <p:txBody>
          <a:bodyPr/>
          <a:lstStyle>
            <a:lvl1pPr marL="0" indent="0">
              <a:buNone/>
              <a:defRPr b="1">
                <a:solidFill>
                  <a:srgbClr val="002060"/>
                </a:solidFill>
              </a:defRPr>
            </a:lvl1pPr>
          </a:lstStyle>
          <a:p>
            <a:pPr lvl="0"/>
            <a:r>
              <a:rPr lang="fr-FR" dirty="0"/>
              <a:t>Titre 4</a:t>
            </a:r>
          </a:p>
        </p:txBody>
      </p:sp>
      <p:sp>
        <p:nvSpPr>
          <p:cNvPr id="12" name="Espace réservé du numéro de diapositive 3">
            <a:extLst>
              <a:ext uri="{FF2B5EF4-FFF2-40B4-BE49-F238E27FC236}">
                <a16:creationId xmlns:a16="http://schemas.microsoft.com/office/drawing/2014/main" id="{E2DC2269-1D19-4D4B-3F44-B05E0570A168}"/>
              </a:ext>
            </a:extLst>
          </p:cNvPr>
          <p:cNvSpPr>
            <a:spLocks noGrp="1"/>
          </p:cNvSpPr>
          <p:nvPr>
            <p:ph type="sldNum" sz="quarter" idx="17"/>
          </p:nvPr>
        </p:nvSpPr>
        <p:spPr>
          <a:xfrm>
            <a:off x="5450617" y="6394842"/>
            <a:ext cx="1290766" cy="365125"/>
          </a:xfrm>
          <a:prstGeom prst="rect">
            <a:avLst/>
          </a:prstGeom>
        </p:spPr>
        <p:txBody>
          <a:bodyPr/>
          <a:lstStyle>
            <a:lvl1pPr algn="ctr">
              <a:defRPr b="1">
                <a:solidFill>
                  <a:schemeClr val="bg1"/>
                </a:solidFill>
              </a:defRPr>
            </a:lvl1pPr>
          </a:lstStyle>
          <a:p>
            <a:fld id="{AF981A12-5C3E-4220-90C0-A9DE909EDCC8}" type="slidenum">
              <a:rPr lang="fr-FR" smtClean="0"/>
              <a:pPr/>
              <a:t>‹N°›</a:t>
            </a:fld>
            <a:r>
              <a:rPr lang="fr-FR" dirty="0"/>
              <a:t> sur X  </a:t>
            </a:r>
          </a:p>
        </p:txBody>
      </p:sp>
    </p:spTree>
    <p:extLst>
      <p:ext uri="{BB962C8B-B14F-4D97-AF65-F5344CB8AC3E}">
        <p14:creationId xmlns:p14="http://schemas.microsoft.com/office/powerpoint/2010/main" val="100090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F4E923-5114-185B-0449-6D73CF1814CF}"/>
              </a:ext>
            </a:extLst>
          </p:cNvPr>
          <p:cNvSpPr>
            <a:spLocks noGrp="1"/>
          </p:cNvSpPr>
          <p:nvPr>
            <p:ph type="title"/>
          </p:nvPr>
        </p:nvSpPr>
        <p:spPr>
          <a:xfrm>
            <a:off x="838200" y="1325563"/>
            <a:ext cx="10515600" cy="895123"/>
          </a:xfrm>
          <a:prstGeom prst="rect">
            <a:avLst/>
          </a:prstGeom>
        </p:spPr>
        <p:txBody>
          <a:bodyPr/>
          <a:lstStyle/>
          <a:p>
            <a:r>
              <a:rPr lang="fr-FR"/>
              <a:t>Modifiez le style du titre</a:t>
            </a:r>
          </a:p>
        </p:txBody>
      </p:sp>
      <p:sp>
        <p:nvSpPr>
          <p:cNvPr id="3" name="Espace réservé du contenu 2">
            <a:extLst>
              <a:ext uri="{FF2B5EF4-FFF2-40B4-BE49-F238E27FC236}">
                <a16:creationId xmlns:a16="http://schemas.microsoft.com/office/drawing/2014/main" id="{72E37AED-E141-8642-F3A1-84545DDF54A2}"/>
              </a:ext>
            </a:extLst>
          </p:cNvPr>
          <p:cNvSpPr>
            <a:spLocks noGrp="1"/>
          </p:cNvSpPr>
          <p:nvPr>
            <p:ph sz="half" idx="1"/>
          </p:nvPr>
        </p:nvSpPr>
        <p:spPr>
          <a:xfrm>
            <a:off x="838200" y="2402114"/>
            <a:ext cx="5181600" cy="3585029"/>
          </a:xfrm>
          <a:prstGeom prst="rect">
            <a:avLst/>
          </a:prstGeo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contenu 3">
            <a:extLst>
              <a:ext uri="{FF2B5EF4-FFF2-40B4-BE49-F238E27FC236}">
                <a16:creationId xmlns:a16="http://schemas.microsoft.com/office/drawing/2014/main" id="{160C61E2-14D7-7C0D-CE39-6C44BE5DABF7}"/>
              </a:ext>
            </a:extLst>
          </p:cNvPr>
          <p:cNvSpPr>
            <a:spLocks noGrp="1"/>
          </p:cNvSpPr>
          <p:nvPr>
            <p:ph sz="half" idx="2"/>
          </p:nvPr>
        </p:nvSpPr>
        <p:spPr>
          <a:xfrm>
            <a:off x="6172200" y="2402114"/>
            <a:ext cx="5181600" cy="3585029"/>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space réservé du texte 13">
            <a:extLst>
              <a:ext uri="{FF2B5EF4-FFF2-40B4-BE49-F238E27FC236}">
                <a16:creationId xmlns:a16="http://schemas.microsoft.com/office/drawing/2014/main" id="{B2124183-075D-B04B-B47B-2D2FFF03710D}"/>
              </a:ext>
            </a:extLst>
          </p:cNvPr>
          <p:cNvSpPr>
            <a:spLocks noGrp="1"/>
          </p:cNvSpPr>
          <p:nvPr>
            <p:ph type="body" sz="quarter" idx="13" hasCustomPrompt="1"/>
          </p:nvPr>
        </p:nvSpPr>
        <p:spPr>
          <a:xfrm>
            <a:off x="223964" y="328448"/>
            <a:ext cx="1316373" cy="480651"/>
          </a:xfrm>
          <a:prstGeom prst="rect">
            <a:avLst/>
          </a:prstGeom>
        </p:spPr>
        <p:txBody>
          <a:bodyPr/>
          <a:lstStyle>
            <a:lvl1pPr marL="0" indent="0">
              <a:buNone/>
              <a:defRPr b="1">
                <a:solidFill>
                  <a:srgbClr val="D4A940"/>
                </a:solidFill>
              </a:defRPr>
            </a:lvl1pPr>
          </a:lstStyle>
          <a:p>
            <a:pPr lvl="0"/>
            <a:r>
              <a:rPr lang="fr-FR" dirty="0"/>
              <a:t>Titre 1</a:t>
            </a:r>
          </a:p>
        </p:txBody>
      </p:sp>
      <p:sp>
        <p:nvSpPr>
          <p:cNvPr id="9" name="Espace réservé du texte 13">
            <a:extLst>
              <a:ext uri="{FF2B5EF4-FFF2-40B4-BE49-F238E27FC236}">
                <a16:creationId xmlns:a16="http://schemas.microsoft.com/office/drawing/2014/main" id="{B95ED439-3EFB-EC99-59B7-5CCC07AD98E3}"/>
              </a:ext>
            </a:extLst>
          </p:cNvPr>
          <p:cNvSpPr>
            <a:spLocks noGrp="1"/>
          </p:cNvSpPr>
          <p:nvPr>
            <p:ph type="body" sz="quarter" idx="14" hasCustomPrompt="1"/>
          </p:nvPr>
        </p:nvSpPr>
        <p:spPr>
          <a:xfrm>
            <a:off x="1984696" y="328447"/>
            <a:ext cx="1316373" cy="480651"/>
          </a:xfrm>
          <a:prstGeom prst="rect">
            <a:avLst/>
          </a:prstGeom>
        </p:spPr>
        <p:txBody>
          <a:bodyPr/>
          <a:lstStyle>
            <a:lvl1pPr marL="0" indent="0">
              <a:buNone/>
              <a:defRPr b="1">
                <a:solidFill>
                  <a:srgbClr val="002060"/>
                </a:solidFill>
              </a:defRPr>
            </a:lvl1pPr>
          </a:lstStyle>
          <a:p>
            <a:pPr lvl="0"/>
            <a:r>
              <a:rPr lang="fr-FR" dirty="0"/>
              <a:t>Titre 2</a:t>
            </a:r>
          </a:p>
        </p:txBody>
      </p:sp>
      <p:sp>
        <p:nvSpPr>
          <p:cNvPr id="10" name="Espace réservé du texte 13">
            <a:extLst>
              <a:ext uri="{FF2B5EF4-FFF2-40B4-BE49-F238E27FC236}">
                <a16:creationId xmlns:a16="http://schemas.microsoft.com/office/drawing/2014/main" id="{55586071-C705-E597-C516-7483BE421FFB}"/>
              </a:ext>
            </a:extLst>
          </p:cNvPr>
          <p:cNvSpPr>
            <a:spLocks noGrp="1"/>
          </p:cNvSpPr>
          <p:nvPr>
            <p:ph type="body" sz="quarter" idx="15" hasCustomPrompt="1"/>
          </p:nvPr>
        </p:nvSpPr>
        <p:spPr>
          <a:xfrm>
            <a:off x="3745428" y="328446"/>
            <a:ext cx="1316373" cy="480651"/>
          </a:xfrm>
          <a:prstGeom prst="rect">
            <a:avLst/>
          </a:prstGeom>
        </p:spPr>
        <p:txBody>
          <a:bodyPr/>
          <a:lstStyle>
            <a:lvl1pPr marL="0" indent="0">
              <a:buNone/>
              <a:defRPr b="1">
                <a:solidFill>
                  <a:srgbClr val="002060"/>
                </a:solidFill>
              </a:defRPr>
            </a:lvl1pPr>
          </a:lstStyle>
          <a:p>
            <a:pPr lvl="0"/>
            <a:r>
              <a:rPr lang="fr-FR" dirty="0"/>
              <a:t>Titre 3</a:t>
            </a:r>
          </a:p>
        </p:txBody>
      </p:sp>
      <p:sp>
        <p:nvSpPr>
          <p:cNvPr id="11" name="Espace réservé du texte 13">
            <a:extLst>
              <a:ext uri="{FF2B5EF4-FFF2-40B4-BE49-F238E27FC236}">
                <a16:creationId xmlns:a16="http://schemas.microsoft.com/office/drawing/2014/main" id="{D44CA3FE-A0A3-A860-3D94-9CC51A1C39D0}"/>
              </a:ext>
            </a:extLst>
          </p:cNvPr>
          <p:cNvSpPr>
            <a:spLocks noGrp="1"/>
          </p:cNvSpPr>
          <p:nvPr>
            <p:ph type="body" sz="quarter" idx="16" hasCustomPrompt="1"/>
          </p:nvPr>
        </p:nvSpPr>
        <p:spPr>
          <a:xfrm>
            <a:off x="5506160" y="328446"/>
            <a:ext cx="1316373" cy="480651"/>
          </a:xfrm>
          <a:prstGeom prst="rect">
            <a:avLst/>
          </a:prstGeom>
        </p:spPr>
        <p:txBody>
          <a:bodyPr/>
          <a:lstStyle>
            <a:lvl1pPr marL="0" indent="0">
              <a:buNone/>
              <a:defRPr b="1">
                <a:solidFill>
                  <a:srgbClr val="002060"/>
                </a:solidFill>
              </a:defRPr>
            </a:lvl1pPr>
          </a:lstStyle>
          <a:p>
            <a:pPr lvl="0"/>
            <a:r>
              <a:rPr lang="fr-FR" dirty="0"/>
              <a:t>Titre 4</a:t>
            </a:r>
          </a:p>
        </p:txBody>
      </p:sp>
      <p:sp>
        <p:nvSpPr>
          <p:cNvPr id="13" name="Espace réservé du numéro de diapositive 3">
            <a:extLst>
              <a:ext uri="{FF2B5EF4-FFF2-40B4-BE49-F238E27FC236}">
                <a16:creationId xmlns:a16="http://schemas.microsoft.com/office/drawing/2014/main" id="{F421D4BE-836F-E6FC-5F7A-C4CB8233CBD6}"/>
              </a:ext>
            </a:extLst>
          </p:cNvPr>
          <p:cNvSpPr>
            <a:spLocks noGrp="1"/>
          </p:cNvSpPr>
          <p:nvPr>
            <p:ph type="sldNum" sz="quarter" idx="17"/>
          </p:nvPr>
        </p:nvSpPr>
        <p:spPr>
          <a:xfrm>
            <a:off x="5450617" y="6229742"/>
            <a:ext cx="1290766" cy="365125"/>
          </a:xfrm>
          <a:prstGeom prst="rect">
            <a:avLst/>
          </a:prstGeom>
        </p:spPr>
        <p:txBody>
          <a:bodyPr/>
          <a:lstStyle>
            <a:lvl1pPr algn="ctr">
              <a:defRPr b="1">
                <a:solidFill>
                  <a:schemeClr val="bg1"/>
                </a:solidFill>
              </a:defRPr>
            </a:lvl1pPr>
          </a:lstStyle>
          <a:p>
            <a:fld id="{AF981A12-5C3E-4220-90C0-A9DE909EDCC8}" type="slidenum">
              <a:rPr lang="fr-FR" smtClean="0"/>
              <a:pPr/>
              <a:t>‹N°›</a:t>
            </a:fld>
            <a:r>
              <a:rPr lang="fr-FR" dirty="0"/>
              <a:t> sur X  </a:t>
            </a:r>
          </a:p>
        </p:txBody>
      </p:sp>
    </p:spTree>
    <p:extLst>
      <p:ext uri="{BB962C8B-B14F-4D97-AF65-F5344CB8AC3E}">
        <p14:creationId xmlns:p14="http://schemas.microsoft.com/office/powerpoint/2010/main" val="76571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5" name="Espace réservé du texte 13">
            <a:extLst>
              <a:ext uri="{FF2B5EF4-FFF2-40B4-BE49-F238E27FC236}">
                <a16:creationId xmlns:a16="http://schemas.microsoft.com/office/drawing/2014/main" id="{B2517C06-4910-D081-F988-4AD138F44962}"/>
              </a:ext>
            </a:extLst>
          </p:cNvPr>
          <p:cNvSpPr>
            <a:spLocks noGrp="1"/>
          </p:cNvSpPr>
          <p:nvPr>
            <p:ph type="body" sz="quarter" idx="13" hasCustomPrompt="1"/>
          </p:nvPr>
        </p:nvSpPr>
        <p:spPr>
          <a:xfrm>
            <a:off x="223964" y="328448"/>
            <a:ext cx="1316373" cy="480651"/>
          </a:xfrm>
          <a:prstGeom prst="rect">
            <a:avLst/>
          </a:prstGeom>
        </p:spPr>
        <p:txBody>
          <a:bodyPr/>
          <a:lstStyle>
            <a:lvl1pPr marL="0" indent="0">
              <a:buNone/>
              <a:defRPr b="1">
                <a:solidFill>
                  <a:srgbClr val="D4A940"/>
                </a:solidFill>
              </a:defRPr>
            </a:lvl1pPr>
          </a:lstStyle>
          <a:p>
            <a:pPr lvl="0"/>
            <a:r>
              <a:rPr lang="fr-FR" dirty="0"/>
              <a:t>Titre 1</a:t>
            </a:r>
          </a:p>
        </p:txBody>
      </p:sp>
      <p:sp>
        <p:nvSpPr>
          <p:cNvPr id="6" name="Espace réservé du texte 13">
            <a:extLst>
              <a:ext uri="{FF2B5EF4-FFF2-40B4-BE49-F238E27FC236}">
                <a16:creationId xmlns:a16="http://schemas.microsoft.com/office/drawing/2014/main" id="{30109501-AA7C-3233-DAA9-8F3CE27D3E74}"/>
              </a:ext>
            </a:extLst>
          </p:cNvPr>
          <p:cNvSpPr>
            <a:spLocks noGrp="1"/>
          </p:cNvSpPr>
          <p:nvPr>
            <p:ph type="body" sz="quarter" idx="14" hasCustomPrompt="1"/>
          </p:nvPr>
        </p:nvSpPr>
        <p:spPr>
          <a:xfrm>
            <a:off x="1984696" y="328447"/>
            <a:ext cx="1316373" cy="480651"/>
          </a:xfrm>
          <a:prstGeom prst="rect">
            <a:avLst/>
          </a:prstGeom>
        </p:spPr>
        <p:txBody>
          <a:bodyPr/>
          <a:lstStyle>
            <a:lvl1pPr marL="0" indent="0">
              <a:buNone/>
              <a:defRPr b="1">
                <a:solidFill>
                  <a:srgbClr val="002060"/>
                </a:solidFill>
              </a:defRPr>
            </a:lvl1pPr>
          </a:lstStyle>
          <a:p>
            <a:pPr lvl="0"/>
            <a:r>
              <a:rPr lang="fr-FR" dirty="0"/>
              <a:t>Titre 2</a:t>
            </a:r>
          </a:p>
        </p:txBody>
      </p:sp>
      <p:sp>
        <p:nvSpPr>
          <p:cNvPr id="7" name="Espace réservé du texte 13">
            <a:extLst>
              <a:ext uri="{FF2B5EF4-FFF2-40B4-BE49-F238E27FC236}">
                <a16:creationId xmlns:a16="http://schemas.microsoft.com/office/drawing/2014/main" id="{F4E88FDF-3BF6-43D4-D0D9-E3E9FD16FFFC}"/>
              </a:ext>
            </a:extLst>
          </p:cNvPr>
          <p:cNvSpPr>
            <a:spLocks noGrp="1"/>
          </p:cNvSpPr>
          <p:nvPr>
            <p:ph type="body" sz="quarter" idx="15" hasCustomPrompt="1"/>
          </p:nvPr>
        </p:nvSpPr>
        <p:spPr>
          <a:xfrm>
            <a:off x="3745428" y="328446"/>
            <a:ext cx="1316373" cy="480651"/>
          </a:xfrm>
          <a:prstGeom prst="rect">
            <a:avLst/>
          </a:prstGeom>
        </p:spPr>
        <p:txBody>
          <a:bodyPr/>
          <a:lstStyle>
            <a:lvl1pPr marL="0" indent="0">
              <a:buNone/>
              <a:defRPr b="1">
                <a:solidFill>
                  <a:srgbClr val="002060"/>
                </a:solidFill>
              </a:defRPr>
            </a:lvl1pPr>
          </a:lstStyle>
          <a:p>
            <a:pPr lvl="0"/>
            <a:r>
              <a:rPr lang="fr-FR" dirty="0"/>
              <a:t>Titre 3</a:t>
            </a:r>
          </a:p>
        </p:txBody>
      </p:sp>
      <p:sp>
        <p:nvSpPr>
          <p:cNvPr id="8" name="Espace réservé du texte 13">
            <a:extLst>
              <a:ext uri="{FF2B5EF4-FFF2-40B4-BE49-F238E27FC236}">
                <a16:creationId xmlns:a16="http://schemas.microsoft.com/office/drawing/2014/main" id="{AFAD33FA-FF8F-E505-CCAE-01BE6918024C}"/>
              </a:ext>
            </a:extLst>
          </p:cNvPr>
          <p:cNvSpPr>
            <a:spLocks noGrp="1"/>
          </p:cNvSpPr>
          <p:nvPr>
            <p:ph type="body" sz="quarter" idx="16" hasCustomPrompt="1"/>
          </p:nvPr>
        </p:nvSpPr>
        <p:spPr>
          <a:xfrm>
            <a:off x="5506160" y="328446"/>
            <a:ext cx="1316373" cy="480651"/>
          </a:xfrm>
          <a:prstGeom prst="rect">
            <a:avLst/>
          </a:prstGeom>
        </p:spPr>
        <p:txBody>
          <a:bodyPr/>
          <a:lstStyle>
            <a:lvl1pPr marL="0" indent="0">
              <a:buNone/>
              <a:defRPr b="1">
                <a:solidFill>
                  <a:srgbClr val="002060"/>
                </a:solidFill>
              </a:defRPr>
            </a:lvl1pPr>
          </a:lstStyle>
          <a:p>
            <a:pPr lvl="0"/>
            <a:r>
              <a:rPr lang="fr-FR" dirty="0"/>
              <a:t>Titre 4</a:t>
            </a:r>
          </a:p>
        </p:txBody>
      </p:sp>
      <p:sp>
        <p:nvSpPr>
          <p:cNvPr id="10" name="Espace réservé du numéro de diapositive 3">
            <a:extLst>
              <a:ext uri="{FF2B5EF4-FFF2-40B4-BE49-F238E27FC236}">
                <a16:creationId xmlns:a16="http://schemas.microsoft.com/office/drawing/2014/main" id="{0B4361F2-1027-108B-333A-F81A9F01B595}"/>
              </a:ext>
            </a:extLst>
          </p:cNvPr>
          <p:cNvSpPr>
            <a:spLocks noGrp="1"/>
          </p:cNvSpPr>
          <p:nvPr>
            <p:ph type="sldNum" sz="quarter" idx="17"/>
          </p:nvPr>
        </p:nvSpPr>
        <p:spPr>
          <a:xfrm>
            <a:off x="5450617" y="6229742"/>
            <a:ext cx="1290766" cy="365125"/>
          </a:xfrm>
          <a:prstGeom prst="rect">
            <a:avLst/>
          </a:prstGeom>
        </p:spPr>
        <p:txBody>
          <a:bodyPr/>
          <a:lstStyle>
            <a:lvl1pPr algn="ctr">
              <a:defRPr b="1">
                <a:solidFill>
                  <a:schemeClr val="bg1"/>
                </a:solidFill>
              </a:defRPr>
            </a:lvl1pPr>
          </a:lstStyle>
          <a:p>
            <a:fld id="{AF981A12-5C3E-4220-90C0-A9DE909EDCC8}" type="slidenum">
              <a:rPr lang="fr-FR" smtClean="0"/>
              <a:pPr/>
              <a:t>‹N°›</a:t>
            </a:fld>
            <a:r>
              <a:rPr lang="fr-FR" dirty="0"/>
              <a:t> sur X  </a:t>
            </a:r>
          </a:p>
        </p:txBody>
      </p:sp>
    </p:spTree>
    <p:extLst>
      <p:ext uri="{BB962C8B-B14F-4D97-AF65-F5344CB8AC3E}">
        <p14:creationId xmlns:p14="http://schemas.microsoft.com/office/powerpoint/2010/main" val="4064292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E85E24-2FED-D113-CB30-C8649FE575DF}"/>
              </a:ext>
            </a:extLst>
          </p:cNvPr>
          <p:cNvSpPr>
            <a:spLocks noGrp="1"/>
          </p:cNvSpPr>
          <p:nvPr>
            <p:ph type="title"/>
          </p:nvPr>
        </p:nvSpPr>
        <p:spPr>
          <a:xfrm>
            <a:off x="3024414" y="1758498"/>
            <a:ext cx="6143171" cy="658132"/>
          </a:xfrm>
          <a:prstGeom prst="rect">
            <a:avLst/>
          </a:prstGeom>
        </p:spPr>
        <p:txBody>
          <a:bodyPr/>
          <a:lstStyle>
            <a:lvl1pPr algn="ctr">
              <a:defRPr>
                <a:solidFill>
                  <a:schemeClr val="bg1"/>
                </a:solidFill>
              </a:defRPr>
            </a:lvl1pPr>
          </a:lstStyle>
          <a:p>
            <a:r>
              <a:rPr lang="fr-FR" dirty="0"/>
              <a:t>Modifiez le style du titre</a:t>
            </a:r>
          </a:p>
        </p:txBody>
      </p:sp>
    </p:spTree>
    <p:extLst>
      <p:ext uri="{BB962C8B-B14F-4D97-AF65-F5344CB8AC3E}">
        <p14:creationId xmlns:p14="http://schemas.microsoft.com/office/powerpoint/2010/main" val="20616767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126184B5-A574-E1AD-4D6E-64C118572D8C}"/>
              </a:ext>
            </a:extLst>
          </p:cNvPr>
          <p:cNvGrpSpPr/>
          <p:nvPr userDrawn="1"/>
        </p:nvGrpSpPr>
        <p:grpSpPr>
          <a:xfrm>
            <a:off x="2868099" y="91773"/>
            <a:ext cx="6455801" cy="6766227"/>
            <a:chOff x="2925328" y="114051"/>
            <a:chExt cx="6455801" cy="6766227"/>
          </a:xfrm>
        </p:grpSpPr>
        <p:sp>
          <p:nvSpPr>
            <p:cNvPr id="13" name="Zone de texte 6">
              <a:extLst>
                <a:ext uri="{FF2B5EF4-FFF2-40B4-BE49-F238E27FC236}">
                  <a16:creationId xmlns:a16="http://schemas.microsoft.com/office/drawing/2014/main" id="{9DD2F52A-FBD3-4E6E-A5D9-4B19F77A8958}"/>
                </a:ext>
              </a:extLst>
            </p:cNvPr>
            <p:cNvSpPr txBox="1"/>
            <p:nvPr userDrawn="1"/>
          </p:nvSpPr>
          <p:spPr>
            <a:xfrm>
              <a:off x="3039635" y="114051"/>
              <a:ext cx="6341494" cy="91547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200"/>
                </a:spcAft>
              </a:pPr>
              <a:r>
                <a:rPr lang="fr-FR" sz="48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PROJET ANNUEL</a:t>
              </a:r>
            </a:p>
          </p:txBody>
        </p:sp>
        <p:sp>
          <p:nvSpPr>
            <p:cNvPr id="14" name="Zone de texte 6">
              <a:extLst>
                <a:ext uri="{FF2B5EF4-FFF2-40B4-BE49-F238E27FC236}">
                  <a16:creationId xmlns:a16="http://schemas.microsoft.com/office/drawing/2014/main" id="{BDB5E490-6186-5273-A13B-152B620C3791}"/>
                </a:ext>
              </a:extLst>
            </p:cNvPr>
            <p:cNvSpPr txBox="1"/>
            <p:nvPr userDrawn="1"/>
          </p:nvSpPr>
          <p:spPr>
            <a:xfrm>
              <a:off x="3039635" y="938434"/>
              <a:ext cx="6341342" cy="118243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200"/>
                </a:spcAft>
              </a:pPr>
              <a:r>
                <a:rPr lang="fr-FR" sz="20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MODELE DE MACHINE LEARNING POUR DE LA CLASSIFICATION D’EXOPLANETE</a:t>
              </a:r>
              <a:endParaRPr lang="fr-FR" sz="54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endParaRPr>
            </a:p>
            <a:p>
              <a:pPr algn="ctr">
                <a:lnSpc>
                  <a:spcPct val="115000"/>
                </a:lnSpc>
                <a:spcAft>
                  <a:spcPts val="1200"/>
                </a:spcAft>
              </a:pPr>
              <a:r>
                <a:rPr lang="fr-FR" sz="1600" b="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GAZEUSE - TERRESTRE - TYPE NEPTUNE</a:t>
              </a:r>
              <a:endParaRPr lang="fr-FR" sz="54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5" name="Groupe 14">
              <a:extLst>
                <a:ext uri="{FF2B5EF4-FFF2-40B4-BE49-F238E27FC236}">
                  <a16:creationId xmlns:a16="http://schemas.microsoft.com/office/drawing/2014/main" id="{676F1678-B597-0081-43AE-7776EEDFAA1D}"/>
                </a:ext>
              </a:extLst>
            </p:cNvPr>
            <p:cNvGrpSpPr/>
            <p:nvPr userDrawn="1"/>
          </p:nvGrpSpPr>
          <p:grpSpPr>
            <a:xfrm>
              <a:off x="2925328" y="2418875"/>
              <a:ext cx="6341343" cy="2363954"/>
              <a:chOff x="0" y="0"/>
              <a:chExt cx="6744960" cy="2649790"/>
            </a:xfrm>
          </p:grpSpPr>
          <p:pic>
            <p:nvPicPr>
              <p:cNvPr id="18" name="image2.png" descr="Une image contenant Terre, planète, carte, Monde&#10;&#10;Description générée automatiquement">
                <a:extLst>
                  <a:ext uri="{FF2B5EF4-FFF2-40B4-BE49-F238E27FC236}">
                    <a16:creationId xmlns:a16="http://schemas.microsoft.com/office/drawing/2014/main" id="{68EC3329-F9CA-46F6-1C76-9C911C6FAB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46041" y="0"/>
                <a:ext cx="2590800" cy="2589530"/>
              </a:xfrm>
              <a:prstGeom prst="rect">
                <a:avLst/>
              </a:prstGeom>
            </p:spPr>
          </p:pic>
          <p:pic>
            <p:nvPicPr>
              <p:cNvPr id="19" name="image3.png" descr="Une image contenant cercle, Bleu électrique, Caractère coloré, bleu&#10;&#10;Description générée automatiquement">
                <a:extLst>
                  <a:ext uri="{FF2B5EF4-FFF2-40B4-BE49-F238E27FC236}">
                    <a16:creationId xmlns:a16="http://schemas.microsoft.com/office/drawing/2014/main" id="{1A7D4CBA-DC45-F42F-CE7F-DFE515106D38}"/>
                  </a:ext>
                </a:extLst>
              </p:cNvPr>
              <p:cNvPicPr>
                <a:picLocks noChangeAspect="1"/>
              </p:cNvPicPr>
              <p:nvPr userDrawn="1"/>
            </p:nvPicPr>
            <p:blipFill>
              <a:blip r:embed="rId4" cstate="print"/>
              <a:stretch>
                <a:fillRect/>
              </a:stretch>
            </p:blipFill>
            <p:spPr>
              <a:xfrm>
                <a:off x="914400" y="1744824"/>
                <a:ext cx="844550" cy="844550"/>
              </a:xfrm>
              <a:prstGeom prst="rect">
                <a:avLst/>
              </a:prstGeom>
            </p:spPr>
          </p:pic>
          <p:pic>
            <p:nvPicPr>
              <p:cNvPr id="20" name="image4.png" descr="Une image contenant orange, cercle, Ambré&#10;&#10;Description générée automatiquement">
                <a:extLst>
                  <a:ext uri="{FF2B5EF4-FFF2-40B4-BE49-F238E27FC236}">
                    <a16:creationId xmlns:a16="http://schemas.microsoft.com/office/drawing/2014/main" id="{70C4D311-6683-46B9-398E-650D07BC47AE}"/>
                  </a:ext>
                </a:extLst>
              </p:cNvPr>
              <p:cNvPicPr>
                <a:picLocks noChangeAspect="1"/>
              </p:cNvPicPr>
              <p:nvPr userDrawn="1"/>
            </p:nvPicPr>
            <p:blipFill>
              <a:blip r:embed="rId5" cstate="print"/>
              <a:stretch>
                <a:fillRect/>
              </a:stretch>
            </p:blipFill>
            <p:spPr>
              <a:xfrm>
                <a:off x="5215812" y="2136710"/>
                <a:ext cx="516890" cy="513080"/>
              </a:xfrm>
              <a:prstGeom prst="rect">
                <a:avLst/>
              </a:prstGeom>
            </p:spPr>
          </p:pic>
          <p:pic>
            <p:nvPicPr>
              <p:cNvPr id="21" name="image1.png" descr="Une image contenant cercle, art&#10;&#10;Description générée automatiquement">
                <a:extLst>
                  <a:ext uri="{FF2B5EF4-FFF2-40B4-BE49-F238E27FC236}">
                    <a16:creationId xmlns:a16="http://schemas.microsoft.com/office/drawing/2014/main" id="{6F8A4B59-13AA-CBC5-7CF7-976D205D6F97}"/>
                  </a:ext>
                </a:extLst>
              </p:cNvPr>
              <p:cNvPicPr>
                <a:picLocks noChangeAspect="1"/>
              </p:cNvPicPr>
              <p:nvPr userDrawn="1"/>
            </p:nvPicPr>
            <p:blipFill>
              <a:blip r:embed="rId6" cstate="print"/>
              <a:stretch>
                <a:fillRect/>
              </a:stretch>
            </p:blipFill>
            <p:spPr>
              <a:xfrm>
                <a:off x="0" y="326571"/>
                <a:ext cx="1758950" cy="809625"/>
              </a:xfrm>
              <a:prstGeom prst="rect">
                <a:avLst/>
              </a:prstGeom>
            </p:spPr>
          </p:pic>
          <p:grpSp>
            <p:nvGrpSpPr>
              <p:cNvPr id="22" name="Groupe 21">
                <a:extLst>
                  <a:ext uri="{FF2B5EF4-FFF2-40B4-BE49-F238E27FC236}">
                    <a16:creationId xmlns:a16="http://schemas.microsoft.com/office/drawing/2014/main" id="{D441B100-36FE-D42F-71B2-7D213C96432A}"/>
                  </a:ext>
                </a:extLst>
              </p:cNvPr>
              <p:cNvGrpSpPr>
                <a:grpSpLocks/>
              </p:cNvGrpSpPr>
              <p:nvPr userDrawn="1"/>
            </p:nvGrpSpPr>
            <p:grpSpPr bwMode="auto">
              <a:xfrm>
                <a:off x="5839890" y="138884"/>
                <a:ext cx="905070" cy="906145"/>
                <a:chOff x="6067" y="831"/>
                <a:chExt cx="844" cy="843"/>
              </a:xfrm>
            </p:grpSpPr>
            <p:sp>
              <p:nvSpPr>
                <p:cNvPr id="23" name="Freeform 3">
                  <a:extLst>
                    <a:ext uri="{FF2B5EF4-FFF2-40B4-BE49-F238E27FC236}">
                      <a16:creationId xmlns:a16="http://schemas.microsoft.com/office/drawing/2014/main" id="{572D6E31-E81D-BE6F-B9FE-3002AB14D52B}"/>
                    </a:ext>
                  </a:extLst>
                </p:cNvPr>
                <p:cNvSpPr>
                  <a:spLocks/>
                </p:cNvSpPr>
                <p:nvPr userDrawn="1"/>
              </p:nvSpPr>
              <p:spPr bwMode="auto">
                <a:xfrm>
                  <a:off x="6069" y="831"/>
                  <a:ext cx="842" cy="842"/>
                </a:xfrm>
                <a:custGeom>
                  <a:avLst/>
                  <a:gdLst>
                    <a:gd name="T0" fmla="+- 0 6490 6069"/>
                    <a:gd name="T1" fmla="*/ T0 w 842"/>
                    <a:gd name="T2" fmla="+- 0 1673 832"/>
                    <a:gd name="T3" fmla="*/ 1673 h 842"/>
                    <a:gd name="T4" fmla="+- 0 6428 6069"/>
                    <a:gd name="T5" fmla="*/ T4 w 842"/>
                    <a:gd name="T6" fmla="+- 0 1669 832"/>
                    <a:gd name="T7" fmla="*/ 1669 h 842"/>
                    <a:gd name="T8" fmla="+- 0 6368 6069"/>
                    <a:gd name="T9" fmla="*/ T8 w 842"/>
                    <a:gd name="T10" fmla="+- 0 1655 832"/>
                    <a:gd name="T11" fmla="*/ 1655 h 842"/>
                    <a:gd name="T12" fmla="+- 0 6310 6069"/>
                    <a:gd name="T13" fmla="*/ T12 w 842"/>
                    <a:gd name="T14" fmla="+- 0 1633 832"/>
                    <a:gd name="T15" fmla="*/ 1633 h 842"/>
                    <a:gd name="T16" fmla="+- 0 6256 6069"/>
                    <a:gd name="T17" fmla="*/ T16 w 842"/>
                    <a:gd name="T18" fmla="+- 0 1602 832"/>
                    <a:gd name="T19" fmla="*/ 1602 h 842"/>
                    <a:gd name="T20" fmla="+- 0 6207 6069"/>
                    <a:gd name="T21" fmla="*/ T20 w 842"/>
                    <a:gd name="T22" fmla="+- 0 1564 832"/>
                    <a:gd name="T23" fmla="*/ 1564 h 842"/>
                    <a:gd name="T24" fmla="+- 0 6165 6069"/>
                    <a:gd name="T25" fmla="*/ T24 w 842"/>
                    <a:gd name="T26" fmla="+- 0 1519 832"/>
                    <a:gd name="T27" fmla="*/ 1519 h 842"/>
                    <a:gd name="T28" fmla="+- 0 6129 6069"/>
                    <a:gd name="T29" fmla="*/ T28 w 842"/>
                    <a:gd name="T30" fmla="+- 0 1469 832"/>
                    <a:gd name="T31" fmla="*/ 1469 h 842"/>
                    <a:gd name="T32" fmla="+- 0 6101 6069"/>
                    <a:gd name="T33" fmla="*/ T32 w 842"/>
                    <a:gd name="T34" fmla="+- 0 1414 832"/>
                    <a:gd name="T35" fmla="*/ 1414 h 842"/>
                    <a:gd name="T36" fmla="+- 0 6082 6069"/>
                    <a:gd name="T37" fmla="*/ T36 w 842"/>
                    <a:gd name="T38" fmla="+- 0 1355 832"/>
                    <a:gd name="T39" fmla="*/ 1355 h 842"/>
                    <a:gd name="T40" fmla="+- 0 6071 6069"/>
                    <a:gd name="T41" fmla="*/ T40 w 842"/>
                    <a:gd name="T42" fmla="+- 0 1294 832"/>
                    <a:gd name="T43" fmla="*/ 1294 h 842"/>
                    <a:gd name="T44" fmla="+- 0 6069 6069"/>
                    <a:gd name="T45" fmla="*/ T44 w 842"/>
                    <a:gd name="T46" fmla="+- 0 1253 832"/>
                    <a:gd name="T47" fmla="*/ 1253 h 842"/>
                    <a:gd name="T48" fmla="+- 0 6069 6069"/>
                    <a:gd name="T49" fmla="*/ T48 w 842"/>
                    <a:gd name="T50" fmla="+- 0 1242 832"/>
                    <a:gd name="T51" fmla="*/ 1242 h 842"/>
                    <a:gd name="T52" fmla="+- 0 6075 6069"/>
                    <a:gd name="T53" fmla="*/ T52 w 842"/>
                    <a:gd name="T54" fmla="+- 0 1181 832"/>
                    <a:gd name="T55" fmla="*/ 1181 h 842"/>
                    <a:gd name="T56" fmla="+- 0 6091 6069"/>
                    <a:gd name="T57" fmla="*/ T56 w 842"/>
                    <a:gd name="T58" fmla="+- 0 1121 832"/>
                    <a:gd name="T59" fmla="*/ 1121 h 842"/>
                    <a:gd name="T60" fmla="+- 0 6114 6069"/>
                    <a:gd name="T61" fmla="*/ T60 w 842"/>
                    <a:gd name="T62" fmla="+- 0 1063 832"/>
                    <a:gd name="T63" fmla="*/ 1063 h 842"/>
                    <a:gd name="T64" fmla="+- 0 6146 6069"/>
                    <a:gd name="T65" fmla="*/ T64 w 842"/>
                    <a:gd name="T66" fmla="+- 0 1010 832"/>
                    <a:gd name="T67" fmla="*/ 1010 h 842"/>
                    <a:gd name="T68" fmla="+- 0 6185 6069"/>
                    <a:gd name="T69" fmla="*/ T68 w 842"/>
                    <a:gd name="T70" fmla="+- 0 962 832"/>
                    <a:gd name="T71" fmla="*/ 962 h 842"/>
                    <a:gd name="T72" fmla="+- 0 6231 6069"/>
                    <a:gd name="T73" fmla="*/ T72 w 842"/>
                    <a:gd name="T74" fmla="+- 0 921 832"/>
                    <a:gd name="T75" fmla="*/ 921 h 842"/>
                    <a:gd name="T76" fmla="+- 0 6283 6069"/>
                    <a:gd name="T77" fmla="*/ T76 w 842"/>
                    <a:gd name="T78" fmla="+- 0 886 832"/>
                    <a:gd name="T79" fmla="*/ 886 h 842"/>
                    <a:gd name="T80" fmla="+- 0 6339 6069"/>
                    <a:gd name="T81" fmla="*/ T80 w 842"/>
                    <a:gd name="T82" fmla="+- 0 860 832"/>
                    <a:gd name="T83" fmla="*/ 860 h 842"/>
                    <a:gd name="T84" fmla="+- 0 6398 6069"/>
                    <a:gd name="T85" fmla="*/ T84 w 842"/>
                    <a:gd name="T86" fmla="+- 0 842 832"/>
                    <a:gd name="T87" fmla="*/ 842 h 842"/>
                    <a:gd name="T88" fmla="+- 0 6459 6069"/>
                    <a:gd name="T89" fmla="*/ T88 w 842"/>
                    <a:gd name="T90" fmla="+- 0 833 832"/>
                    <a:gd name="T91" fmla="*/ 833 h 842"/>
                    <a:gd name="T92" fmla="+- 0 6490 6069"/>
                    <a:gd name="T93" fmla="*/ T92 w 842"/>
                    <a:gd name="T94" fmla="+- 0 832 832"/>
                    <a:gd name="T95" fmla="*/ 832 h 842"/>
                    <a:gd name="T96" fmla="+- 0 6500 6069"/>
                    <a:gd name="T97" fmla="*/ T96 w 842"/>
                    <a:gd name="T98" fmla="+- 0 832 832"/>
                    <a:gd name="T99" fmla="*/ 832 h 842"/>
                    <a:gd name="T100" fmla="+- 0 6562 6069"/>
                    <a:gd name="T101" fmla="*/ T100 w 842"/>
                    <a:gd name="T102" fmla="+- 0 838 832"/>
                    <a:gd name="T103" fmla="*/ 838 h 842"/>
                    <a:gd name="T104" fmla="+- 0 6622 6069"/>
                    <a:gd name="T105" fmla="*/ T104 w 842"/>
                    <a:gd name="T106" fmla="+- 0 853 832"/>
                    <a:gd name="T107" fmla="*/ 853 h 842"/>
                    <a:gd name="T108" fmla="+- 0 6679 6069"/>
                    <a:gd name="T109" fmla="*/ T108 w 842"/>
                    <a:gd name="T110" fmla="+- 0 877 832"/>
                    <a:gd name="T111" fmla="*/ 877 h 842"/>
                    <a:gd name="T112" fmla="+- 0 6732 6069"/>
                    <a:gd name="T113" fmla="*/ T112 w 842"/>
                    <a:gd name="T114" fmla="+- 0 909 832"/>
                    <a:gd name="T115" fmla="*/ 909 h 842"/>
                    <a:gd name="T116" fmla="+- 0 6780 6069"/>
                    <a:gd name="T117" fmla="*/ T116 w 842"/>
                    <a:gd name="T118" fmla="+- 0 948 832"/>
                    <a:gd name="T119" fmla="*/ 948 h 842"/>
                    <a:gd name="T120" fmla="+- 0 6822 6069"/>
                    <a:gd name="T121" fmla="*/ T120 w 842"/>
                    <a:gd name="T122" fmla="+- 0 994 832"/>
                    <a:gd name="T123" fmla="*/ 994 h 842"/>
                    <a:gd name="T124" fmla="+- 0 6856 6069"/>
                    <a:gd name="T125" fmla="*/ T124 w 842"/>
                    <a:gd name="T126" fmla="+- 0 1045 832"/>
                    <a:gd name="T127" fmla="*/ 1045 h 842"/>
                    <a:gd name="T128" fmla="+- 0 6883 6069"/>
                    <a:gd name="T129" fmla="*/ T128 w 842"/>
                    <a:gd name="T130" fmla="+- 0 1101 832"/>
                    <a:gd name="T131" fmla="*/ 1101 h 842"/>
                    <a:gd name="T132" fmla="+- 0 6901 6069"/>
                    <a:gd name="T133" fmla="*/ T132 w 842"/>
                    <a:gd name="T134" fmla="+- 0 1160 832"/>
                    <a:gd name="T135" fmla="*/ 1160 h 842"/>
                    <a:gd name="T136" fmla="+- 0 6910 6069"/>
                    <a:gd name="T137" fmla="*/ T136 w 842"/>
                    <a:gd name="T138" fmla="+- 0 1222 832"/>
                    <a:gd name="T139" fmla="*/ 1222 h 842"/>
                    <a:gd name="T140" fmla="+- 0 6911 6069"/>
                    <a:gd name="T141" fmla="*/ T140 w 842"/>
                    <a:gd name="T142" fmla="+- 0 1253 832"/>
                    <a:gd name="T143" fmla="*/ 1253 h 842"/>
                    <a:gd name="T144" fmla="+- 0 6911 6069"/>
                    <a:gd name="T145" fmla="*/ T144 w 842"/>
                    <a:gd name="T146" fmla="+- 0 1263 832"/>
                    <a:gd name="T147" fmla="*/ 1263 h 842"/>
                    <a:gd name="T148" fmla="+- 0 6905 6069"/>
                    <a:gd name="T149" fmla="*/ T148 w 842"/>
                    <a:gd name="T150" fmla="+- 0 1324 832"/>
                    <a:gd name="T151" fmla="*/ 1324 h 842"/>
                    <a:gd name="T152" fmla="+- 0 6890 6069"/>
                    <a:gd name="T153" fmla="*/ T152 w 842"/>
                    <a:gd name="T154" fmla="+- 0 1385 832"/>
                    <a:gd name="T155" fmla="*/ 1385 h 842"/>
                    <a:gd name="T156" fmla="+- 0 6866 6069"/>
                    <a:gd name="T157" fmla="*/ T156 w 842"/>
                    <a:gd name="T158" fmla="+- 0 1442 832"/>
                    <a:gd name="T159" fmla="*/ 1442 h 842"/>
                    <a:gd name="T160" fmla="+- 0 6834 6069"/>
                    <a:gd name="T161" fmla="*/ T160 w 842"/>
                    <a:gd name="T162" fmla="+- 0 1495 832"/>
                    <a:gd name="T163" fmla="*/ 1495 h 842"/>
                    <a:gd name="T164" fmla="+- 0 6795 6069"/>
                    <a:gd name="T165" fmla="*/ T164 w 842"/>
                    <a:gd name="T166" fmla="+- 0 1543 832"/>
                    <a:gd name="T167" fmla="*/ 1543 h 842"/>
                    <a:gd name="T168" fmla="+- 0 6749 6069"/>
                    <a:gd name="T169" fmla="*/ T168 w 842"/>
                    <a:gd name="T170" fmla="+- 0 1584 832"/>
                    <a:gd name="T171" fmla="*/ 1584 h 842"/>
                    <a:gd name="T172" fmla="+- 0 6697 6069"/>
                    <a:gd name="T173" fmla="*/ T172 w 842"/>
                    <a:gd name="T174" fmla="+- 0 1619 832"/>
                    <a:gd name="T175" fmla="*/ 1619 h 842"/>
                    <a:gd name="T176" fmla="+- 0 6641 6069"/>
                    <a:gd name="T177" fmla="*/ T176 w 842"/>
                    <a:gd name="T178" fmla="+- 0 1645 832"/>
                    <a:gd name="T179" fmla="*/ 1645 h 842"/>
                    <a:gd name="T180" fmla="+- 0 6582 6069"/>
                    <a:gd name="T181" fmla="*/ T180 w 842"/>
                    <a:gd name="T182" fmla="+- 0 1663 832"/>
                    <a:gd name="T183" fmla="*/ 1663 h 842"/>
                    <a:gd name="T184" fmla="+- 0 6521 6069"/>
                    <a:gd name="T185" fmla="*/ T184 w 842"/>
                    <a:gd name="T186" fmla="+- 0 1672 832"/>
                    <a:gd name="T187" fmla="*/ 1672 h 842"/>
                    <a:gd name="T188" fmla="+- 0 6490 6069"/>
                    <a:gd name="T189" fmla="*/ T188 w 842"/>
                    <a:gd name="T190" fmla="+- 0 1673 832"/>
                    <a:gd name="T191" fmla="*/ 1673 h 8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842" h="842">
                      <a:moveTo>
                        <a:pt x="421" y="841"/>
                      </a:moveTo>
                      <a:lnTo>
                        <a:pt x="359" y="837"/>
                      </a:lnTo>
                      <a:lnTo>
                        <a:pt x="299" y="823"/>
                      </a:lnTo>
                      <a:lnTo>
                        <a:pt x="241" y="801"/>
                      </a:lnTo>
                      <a:lnTo>
                        <a:pt x="187" y="770"/>
                      </a:lnTo>
                      <a:lnTo>
                        <a:pt x="138" y="732"/>
                      </a:lnTo>
                      <a:lnTo>
                        <a:pt x="96" y="687"/>
                      </a:lnTo>
                      <a:lnTo>
                        <a:pt x="60" y="637"/>
                      </a:lnTo>
                      <a:lnTo>
                        <a:pt x="32" y="582"/>
                      </a:lnTo>
                      <a:lnTo>
                        <a:pt x="13" y="523"/>
                      </a:lnTo>
                      <a:lnTo>
                        <a:pt x="2" y="462"/>
                      </a:lnTo>
                      <a:lnTo>
                        <a:pt x="0" y="421"/>
                      </a:lnTo>
                      <a:lnTo>
                        <a:pt x="0" y="410"/>
                      </a:lnTo>
                      <a:lnTo>
                        <a:pt x="6" y="349"/>
                      </a:lnTo>
                      <a:lnTo>
                        <a:pt x="22" y="289"/>
                      </a:lnTo>
                      <a:lnTo>
                        <a:pt x="45" y="231"/>
                      </a:lnTo>
                      <a:lnTo>
                        <a:pt x="77" y="178"/>
                      </a:lnTo>
                      <a:lnTo>
                        <a:pt x="116" y="130"/>
                      </a:lnTo>
                      <a:lnTo>
                        <a:pt x="162" y="89"/>
                      </a:lnTo>
                      <a:lnTo>
                        <a:pt x="214" y="54"/>
                      </a:lnTo>
                      <a:lnTo>
                        <a:pt x="270" y="28"/>
                      </a:lnTo>
                      <a:lnTo>
                        <a:pt x="329" y="10"/>
                      </a:lnTo>
                      <a:lnTo>
                        <a:pt x="390" y="1"/>
                      </a:lnTo>
                      <a:lnTo>
                        <a:pt x="421" y="0"/>
                      </a:lnTo>
                      <a:lnTo>
                        <a:pt x="431" y="0"/>
                      </a:lnTo>
                      <a:lnTo>
                        <a:pt x="493" y="6"/>
                      </a:lnTo>
                      <a:lnTo>
                        <a:pt x="553" y="21"/>
                      </a:lnTo>
                      <a:lnTo>
                        <a:pt x="610" y="45"/>
                      </a:lnTo>
                      <a:lnTo>
                        <a:pt x="663" y="77"/>
                      </a:lnTo>
                      <a:lnTo>
                        <a:pt x="711" y="116"/>
                      </a:lnTo>
                      <a:lnTo>
                        <a:pt x="753" y="162"/>
                      </a:lnTo>
                      <a:lnTo>
                        <a:pt x="787" y="213"/>
                      </a:lnTo>
                      <a:lnTo>
                        <a:pt x="814" y="269"/>
                      </a:lnTo>
                      <a:lnTo>
                        <a:pt x="832" y="328"/>
                      </a:lnTo>
                      <a:lnTo>
                        <a:pt x="841" y="390"/>
                      </a:lnTo>
                      <a:lnTo>
                        <a:pt x="842" y="421"/>
                      </a:lnTo>
                      <a:lnTo>
                        <a:pt x="842" y="431"/>
                      </a:lnTo>
                      <a:lnTo>
                        <a:pt x="836" y="492"/>
                      </a:lnTo>
                      <a:lnTo>
                        <a:pt x="821" y="553"/>
                      </a:lnTo>
                      <a:lnTo>
                        <a:pt x="797" y="610"/>
                      </a:lnTo>
                      <a:lnTo>
                        <a:pt x="765" y="663"/>
                      </a:lnTo>
                      <a:lnTo>
                        <a:pt x="726" y="711"/>
                      </a:lnTo>
                      <a:lnTo>
                        <a:pt x="680" y="752"/>
                      </a:lnTo>
                      <a:lnTo>
                        <a:pt x="628" y="787"/>
                      </a:lnTo>
                      <a:lnTo>
                        <a:pt x="572" y="813"/>
                      </a:lnTo>
                      <a:lnTo>
                        <a:pt x="513" y="831"/>
                      </a:lnTo>
                      <a:lnTo>
                        <a:pt x="452" y="840"/>
                      </a:lnTo>
                      <a:lnTo>
                        <a:pt x="421" y="841"/>
                      </a:lnTo>
                      <a:close/>
                    </a:path>
                  </a:pathLst>
                </a:custGeom>
                <a:solidFill>
                  <a:srgbClr val="E45D5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FR"/>
                </a:p>
              </p:txBody>
            </p:sp>
            <p:sp>
              <p:nvSpPr>
                <p:cNvPr id="24" name="AutoShape 4">
                  <a:extLst>
                    <a:ext uri="{FF2B5EF4-FFF2-40B4-BE49-F238E27FC236}">
                      <a16:creationId xmlns:a16="http://schemas.microsoft.com/office/drawing/2014/main" id="{4E12C3FD-9202-B997-F265-AE9B33CCA63A}"/>
                    </a:ext>
                  </a:extLst>
                </p:cNvPr>
                <p:cNvSpPr>
                  <a:spLocks/>
                </p:cNvSpPr>
                <p:nvPr userDrawn="1"/>
              </p:nvSpPr>
              <p:spPr bwMode="auto">
                <a:xfrm>
                  <a:off x="6069" y="832"/>
                  <a:ext cx="842" cy="839"/>
                </a:xfrm>
                <a:custGeom>
                  <a:avLst/>
                  <a:gdLst>
                    <a:gd name="T0" fmla="+- 0 6128 6070"/>
                    <a:gd name="T1" fmla="*/ T0 w 842"/>
                    <a:gd name="T2" fmla="+- 0 1299 833"/>
                    <a:gd name="T3" fmla="*/ 1299 h 839"/>
                    <a:gd name="T4" fmla="+- 0 6155 6070"/>
                    <a:gd name="T5" fmla="*/ T4 w 842"/>
                    <a:gd name="T6" fmla="+- 0 1115 833"/>
                    <a:gd name="T7" fmla="*/ 1115 h 839"/>
                    <a:gd name="T8" fmla="+- 0 6176 6070"/>
                    <a:gd name="T9" fmla="*/ T8 w 842"/>
                    <a:gd name="T10" fmla="+- 0 1203 833"/>
                    <a:gd name="T11" fmla="*/ 1203 h 839"/>
                    <a:gd name="T12" fmla="+- 0 6195 6070"/>
                    <a:gd name="T13" fmla="*/ T12 w 842"/>
                    <a:gd name="T14" fmla="+- 0 1203 833"/>
                    <a:gd name="T15" fmla="*/ 1203 h 839"/>
                    <a:gd name="T16" fmla="+- 0 6212 6070"/>
                    <a:gd name="T17" fmla="*/ T16 w 842"/>
                    <a:gd name="T18" fmla="+- 0 1110 833"/>
                    <a:gd name="T19" fmla="*/ 1110 h 839"/>
                    <a:gd name="T20" fmla="+- 0 6226 6070"/>
                    <a:gd name="T21" fmla="*/ T20 w 842"/>
                    <a:gd name="T22" fmla="+- 0 979 833"/>
                    <a:gd name="T23" fmla="*/ 979 h 839"/>
                    <a:gd name="T24" fmla="+- 0 6237 6070"/>
                    <a:gd name="T25" fmla="*/ T24 w 842"/>
                    <a:gd name="T26" fmla="+- 0 1307 833"/>
                    <a:gd name="T27" fmla="*/ 1307 h 839"/>
                    <a:gd name="T28" fmla="+- 0 6253 6070"/>
                    <a:gd name="T29" fmla="*/ T28 w 842"/>
                    <a:gd name="T30" fmla="+- 0 1547 833"/>
                    <a:gd name="T31" fmla="*/ 1547 h 839"/>
                    <a:gd name="T32" fmla="+- 0 6265 6070"/>
                    <a:gd name="T33" fmla="*/ T32 w 842"/>
                    <a:gd name="T34" fmla="+- 0 1247 833"/>
                    <a:gd name="T35" fmla="*/ 1247 h 839"/>
                    <a:gd name="T36" fmla="+- 0 6275 6070"/>
                    <a:gd name="T37" fmla="*/ T36 w 842"/>
                    <a:gd name="T38" fmla="+- 0 1115 833"/>
                    <a:gd name="T39" fmla="*/ 1115 h 839"/>
                    <a:gd name="T40" fmla="+- 0 6282 6070"/>
                    <a:gd name="T41" fmla="*/ T40 w 842"/>
                    <a:gd name="T42" fmla="+- 0 943 833"/>
                    <a:gd name="T43" fmla="*/ 943 h 839"/>
                    <a:gd name="T44" fmla="+- 0 6290 6070"/>
                    <a:gd name="T45" fmla="*/ T44 w 842"/>
                    <a:gd name="T46" fmla="+- 0 975 833"/>
                    <a:gd name="T47" fmla="*/ 975 h 839"/>
                    <a:gd name="T48" fmla="+- 0 6300 6070"/>
                    <a:gd name="T49" fmla="*/ T48 w 842"/>
                    <a:gd name="T50" fmla="+- 0 1607 833"/>
                    <a:gd name="T51" fmla="*/ 1607 h 839"/>
                    <a:gd name="T52" fmla="+- 0 6312 6070"/>
                    <a:gd name="T53" fmla="*/ T52 w 842"/>
                    <a:gd name="T54" fmla="+- 0 1096 833"/>
                    <a:gd name="T55" fmla="*/ 1096 h 839"/>
                    <a:gd name="T56" fmla="+- 0 6317 6070"/>
                    <a:gd name="T57" fmla="*/ T56 w 842"/>
                    <a:gd name="T58" fmla="+- 0 1595 833"/>
                    <a:gd name="T59" fmla="*/ 1595 h 839"/>
                    <a:gd name="T60" fmla="+- 0 6326 6070"/>
                    <a:gd name="T61" fmla="*/ T60 w 842"/>
                    <a:gd name="T62" fmla="+- 0 1273 833"/>
                    <a:gd name="T63" fmla="*/ 1273 h 839"/>
                    <a:gd name="T64" fmla="+- 0 6337 6070"/>
                    <a:gd name="T65" fmla="*/ T64 w 842"/>
                    <a:gd name="T66" fmla="+- 0 1453 833"/>
                    <a:gd name="T67" fmla="*/ 1453 h 839"/>
                    <a:gd name="T68" fmla="+- 0 6348 6070"/>
                    <a:gd name="T69" fmla="*/ T68 w 842"/>
                    <a:gd name="T70" fmla="+- 0 907 833"/>
                    <a:gd name="T71" fmla="*/ 907 h 839"/>
                    <a:gd name="T72" fmla="+- 0 6358 6070"/>
                    <a:gd name="T73" fmla="*/ T72 w 842"/>
                    <a:gd name="T74" fmla="+- 0 1517 833"/>
                    <a:gd name="T75" fmla="*/ 1517 h 839"/>
                    <a:gd name="T76" fmla="+- 0 6370 6070"/>
                    <a:gd name="T77" fmla="*/ T76 w 842"/>
                    <a:gd name="T78" fmla="+- 0 1093 833"/>
                    <a:gd name="T79" fmla="*/ 1093 h 839"/>
                    <a:gd name="T80" fmla="+- 0 6377 6070"/>
                    <a:gd name="T81" fmla="*/ T80 w 842"/>
                    <a:gd name="T82" fmla="+- 0 1521 833"/>
                    <a:gd name="T83" fmla="*/ 1521 h 839"/>
                    <a:gd name="T84" fmla="+- 0 6388 6070"/>
                    <a:gd name="T85" fmla="*/ T84 w 842"/>
                    <a:gd name="T86" fmla="+- 0 979 833"/>
                    <a:gd name="T87" fmla="*/ 979 h 839"/>
                    <a:gd name="T88" fmla="+- 0 6395 6070"/>
                    <a:gd name="T89" fmla="*/ T88 w 842"/>
                    <a:gd name="T90" fmla="+- 0 1527 833"/>
                    <a:gd name="T91" fmla="*/ 1527 h 839"/>
                    <a:gd name="T92" fmla="+- 0 6406 6070"/>
                    <a:gd name="T93" fmla="*/ T92 w 842"/>
                    <a:gd name="T94" fmla="+- 0 1453 833"/>
                    <a:gd name="T95" fmla="*/ 1453 h 839"/>
                    <a:gd name="T96" fmla="+- 0 6421 6070"/>
                    <a:gd name="T97" fmla="*/ T96 w 842"/>
                    <a:gd name="T98" fmla="+- 0 1457 833"/>
                    <a:gd name="T99" fmla="*/ 1457 h 839"/>
                    <a:gd name="T100" fmla="+- 0 6435 6070"/>
                    <a:gd name="T101" fmla="*/ T100 w 842"/>
                    <a:gd name="T102" fmla="+- 0 1099 833"/>
                    <a:gd name="T103" fmla="*/ 1099 h 839"/>
                    <a:gd name="T104" fmla="+- 0 6445 6070"/>
                    <a:gd name="T105" fmla="*/ T104 w 842"/>
                    <a:gd name="T106" fmla="+- 0 1097 833"/>
                    <a:gd name="T107" fmla="*/ 1097 h 839"/>
                    <a:gd name="T108" fmla="+- 0 6463 6070"/>
                    <a:gd name="T109" fmla="*/ T108 w 842"/>
                    <a:gd name="T110" fmla="+- 0 959 833"/>
                    <a:gd name="T111" fmla="*/ 959 h 839"/>
                    <a:gd name="T112" fmla="+- 0 6476 6070"/>
                    <a:gd name="T113" fmla="*/ T112 w 842"/>
                    <a:gd name="T114" fmla="+- 0 1315 833"/>
                    <a:gd name="T115" fmla="*/ 1315 h 839"/>
                    <a:gd name="T116" fmla="+- 0 6486 6070"/>
                    <a:gd name="T117" fmla="*/ T116 w 842"/>
                    <a:gd name="T118" fmla="+- 0 1305 833"/>
                    <a:gd name="T119" fmla="*/ 1305 h 839"/>
                    <a:gd name="T120" fmla="+- 0 6504 6070"/>
                    <a:gd name="T121" fmla="*/ T120 w 842"/>
                    <a:gd name="T122" fmla="+- 0 1643 833"/>
                    <a:gd name="T123" fmla="*/ 1643 h 839"/>
                    <a:gd name="T124" fmla="+- 0 6516 6070"/>
                    <a:gd name="T125" fmla="*/ T124 w 842"/>
                    <a:gd name="T126" fmla="+- 0 1631 833"/>
                    <a:gd name="T127" fmla="*/ 1631 h 839"/>
                    <a:gd name="T128" fmla="+- 0 6533 6070"/>
                    <a:gd name="T129" fmla="*/ T128 w 842"/>
                    <a:gd name="T130" fmla="+- 0 1659 833"/>
                    <a:gd name="T131" fmla="*/ 1659 h 839"/>
                    <a:gd name="T132" fmla="+- 0 6551 6070"/>
                    <a:gd name="T133" fmla="*/ T132 w 842"/>
                    <a:gd name="T134" fmla="+- 0 1151 833"/>
                    <a:gd name="T135" fmla="*/ 1151 h 839"/>
                    <a:gd name="T136" fmla="+- 0 6569 6070"/>
                    <a:gd name="T137" fmla="*/ T136 w 842"/>
                    <a:gd name="T138" fmla="+- 0 1499 833"/>
                    <a:gd name="T139" fmla="*/ 1499 h 839"/>
                    <a:gd name="T140" fmla="+- 0 6590 6070"/>
                    <a:gd name="T141" fmla="*/ T140 w 842"/>
                    <a:gd name="T142" fmla="+- 0 1105 833"/>
                    <a:gd name="T143" fmla="*/ 1105 h 839"/>
                    <a:gd name="T144" fmla="+- 0 6601 6070"/>
                    <a:gd name="T145" fmla="*/ T144 w 842"/>
                    <a:gd name="T146" fmla="+- 0 1647 833"/>
                    <a:gd name="T147" fmla="*/ 1647 h 839"/>
                    <a:gd name="T148" fmla="+- 0 6619 6070"/>
                    <a:gd name="T149" fmla="*/ T148 w 842"/>
                    <a:gd name="T150" fmla="+- 0 1447 833"/>
                    <a:gd name="T151" fmla="*/ 1447 h 839"/>
                    <a:gd name="T152" fmla="+- 0 6360 6070"/>
                    <a:gd name="T153" fmla="*/ T152 w 842"/>
                    <a:gd name="T154" fmla="+- 0 1446 833"/>
                    <a:gd name="T155" fmla="*/ 1446 h 839"/>
                    <a:gd name="T156" fmla="+- 0 6630 6070"/>
                    <a:gd name="T157" fmla="*/ T156 w 842"/>
                    <a:gd name="T158" fmla="+- 0 1155 833"/>
                    <a:gd name="T159" fmla="*/ 1155 h 839"/>
                    <a:gd name="T160" fmla="+- 0 6642 6070"/>
                    <a:gd name="T161" fmla="*/ T160 w 842"/>
                    <a:gd name="T162" fmla="+- 0 1417 833"/>
                    <a:gd name="T163" fmla="*/ 1417 h 839"/>
                    <a:gd name="T164" fmla="+- 0 6657 6070"/>
                    <a:gd name="T165" fmla="*/ T164 w 842"/>
                    <a:gd name="T166" fmla="+- 0 1093 833"/>
                    <a:gd name="T167" fmla="*/ 1093 h 839"/>
                    <a:gd name="T168" fmla="+- 0 6670 6070"/>
                    <a:gd name="T169" fmla="*/ T168 w 842"/>
                    <a:gd name="T170" fmla="+- 0 1101 833"/>
                    <a:gd name="T171" fmla="*/ 1101 h 839"/>
                    <a:gd name="T172" fmla="+- 0 6681 6070"/>
                    <a:gd name="T173" fmla="*/ T172 w 842"/>
                    <a:gd name="T174" fmla="+- 0 1397 833"/>
                    <a:gd name="T175" fmla="*/ 1397 h 839"/>
                    <a:gd name="T176" fmla="+- 0 6700 6070"/>
                    <a:gd name="T177" fmla="*/ T176 w 842"/>
                    <a:gd name="T178" fmla="+- 0 1435 833"/>
                    <a:gd name="T179" fmla="*/ 1435 h 839"/>
                    <a:gd name="T180" fmla="+- 0 6714 6070"/>
                    <a:gd name="T181" fmla="*/ T180 w 842"/>
                    <a:gd name="T182" fmla="+- 0 1381 833"/>
                    <a:gd name="T183" fmla="*/ 1381 h 839"/>
                    <a:gd name="T184" fmla="+- 0 6732 6070"/>
                    <a:gd name="T185" fmla="*/ T184 w 842"/>
                    <a:gd name="T186" fmla="+- 0 1431 833"/>
                    <a:gd name="T187" fmla="*/ 1431 h 839"/>
                    <a:gd name="T188" fmla="+- 0 6749 6070"/>
                    <a:gd name="T189" fmla="*/ T188 w 842"/>
                    <a:gd name="T190" fmla="+- 0 1111 833"/>
                    <a:gd name="T191" fmla="*/ 1111 h 839"/>
                    <a:gd name="T192" fmla="+- 0 6765 6070"/>
                    <a:gd name="T193" fmla="*/ T192 w 842"/>
                    <a:gd name="T194" fmla="+- 0 1161 833"/>
                    <a:gd name="T195" fmla="*/ 1161 h 839"/>
                    <a:gd name="T196" fmla="+- 0 6778 6070"/>
                    <a:gd name="T197" fmla="*/ T196 w 842"/>
                    <a:gd name="T198" fmla="+- 0 1446 833"/>
                    <a:gd name="T199" fmla="*/ 1446 h 839"/>
                    <a:gd name="T200" fmla="+- 0 6794 6070"/>
                    <a:gd name="T201" fmla="*/ T200 w 842"/>
                    <a:gd name="T202" fmla="+- 0 1422 833"/>
                    <a:gd name="T203" fmla="*/ 1422 h 839"/>
                    <a:gd name="T204" fmla="+- 0 6523 6070"/>
                    <a:gd name="T205" fmla="*/ T204 w 842"/>
                    <a:gd name="T206" fmla="+- 0 1087 833"/>
                    <a:gd name="T207" fmla="*/ 1087 h 839"/>
                    <a:gd name="T208" fmla="+- 0 6800 6070"/>
                    <a:gd name="T209" fmla="*/ T208 w 842"/>
                    <a:gd name="T210" fmla="+- 0 1451 833"/>
                    <a:gd name="T211" fmla="*/ 1451 h 839"/>
                    <a:gd name="T212" fmla="+- 0 6824 6070"/>
                    <a:gd name="T213" fmla="*/ T212 w 842"/>
                    <a:gd name="T214" fmla="+- 0 1418 833"/>
                    <a:gd name="T215" fmla="*/ 1418 h 839"/>
                    <a:gd name="T216" fmla="+- 0 6845 6070"/>
                    <a:gd name="T217" fmla="*/ T216 w 842"/>
                    <a:gd name="T218" fmla="+- 0 1037 833"/>
                    <a:gd name="T219" fmla="*/ 1037 h 839"/>
                    <a:gd name="T220" fmla="+- 0 6613 6070"/>
                    <a:gd name="T221" fmla="*/ T220 w 842"/>
                    <a:gd name="T222" fmla="+- 0 1460 833"/>
                    <a:gd name="T223" fmla="*/ 1460 h 839"/>
                    <a:gd name="T224" fmla="+- 0 6790 6070"/>
                    <a:gd name="T225" fmla="*/ T224 w 842"/>
                    <a:gd name="T226" fmla="+- 0 1501 833"/>
                    <a:gd name="T227" fmla="*/ 1501 h 839"/>
                    <a:gd name="T228" fmla="+- 0 6861 6070"/>
                    <a:gd name="T229" fmla="*/ T228 w 842"/>
                    <a:gd name="T230" fmla="+- 0 1415 833"/>
                    <a:gd name="T231" fmla="*/ 1415 h 839"/>
                    <a:gd name="T232" fmla="+- 0 6806 6070"/>
                    <a:gd name="T233" fmla="*/ T232 w 842"/>
                    <a:gd name="T234" fmla="+- 0 1398 833"/>
                    <a:gd name="T235" fmla="*/ 1398 h 839"/>
                    <a:gd name="T236" fmla="+- 0 6806 6070"/>
                    <a:gd name="T237" fmla="*/ T236 w 842"/>
                    <a:gd name="T238" fmla="+- 0 1364 833"/>
                    <a:gd name="T239" fmla="*/ 1364 h 839"/>
                    <a:gd name="T240" fmla="+- 0 6552 6070"/>
                    <a:gd name="T241" fmla="*/ T240 w 842"/>
                    <a:gd name="T242" fmla="+- 0 1119 833"/>
                    <a:gd name="T243" fmla="*/ 1119 h 839"/>
                    <a:gd name="T244" fmla="+- 0 6647 6070"/>
                    <a:gd name="T245" fmla="*/ T244 w 842"/>
                    <a:gd name="T246" fmla="+- 0 1342 833"/>
                    <a:gd name="T247" fmla="*/ 1342 h 839"/>
                    <a:gd name="T248" fmla="+- 0 6400 6070"/>
                    <a:gd name="T249" fmla="*/ T248 w 842"/>
                    <a:gd name="T250" fmla="+- 0 1171 833"/>
                    <a:gd name="T251" fmla="*/ 1171 h 8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842" h="839">
                      <a:moveTo>
                        <a:pt x="6" y="424"/>
                      </a:moveTo>
                      <a:lnTo>
                        <a:pt x="5" y="424"/>
                      </a:lnTo>
                      <a:lnTo>
                        <a:pt x="5" y="426"/>
                      </a:lnTo>
                      <a:lnTo>
                        <a:pt x="4" y="426"/>
                      </a:lnTo>
                      <a:lnTo>
                        <a:pt x="4" y="428"/>
                      </a:lnTo>
                      <a:lnTo>
                        <a:pt x="6" y="428"/>
                      </a:lnTo>
                      <a:lnTo>
                        <a:pt x="6" y="426"/>
                      </a:lnTo>
                      <a:lnTo>
                        <a:pt x="6" y="424"/>
                      </a:lnTo>
                      <a:close/>
                      <a:moveTo>
                        <a:pt x="7" y="390"/>
                      </a:moveTo>
                      <a:lnTo>
                        <a:pt x="6" y="390"/>
                      </a:lnTo>
                      <a:lnTo>
                        <a:pt x="6" y="392"/>
                      </a:lnTo>
                      <a:lnTo>
                        <a:pt x="7" y="390"/>
                      </a:lnTo>
                      <a:close/>
                      <a:moveTo>
                        <a:pt x="8" y="362"/>
                      </a:moveTo>
                      <a:lnTo>
                        <a:pt x="8" y="360"/>
                      </a:lnTo>
                      <a:lnTo>
                        <a:pt x="5" y="360"/>
                      </a:lnTo>
                      <a:lnTo>
                        <a:pt x="6" y="362"/>
                      </a:lnTo>
                      <a:lnTo>
                        <a:pt x="8" y="362"/>
                      </a:lnTo>
                      <a:close/>
                      <a:moveTo>
                        <a:pt x="9" y="378"/>
                      </a:moveTo>
                      <a:lnTo>
                        <a:pt x="7" y="378"/>
                      </a:lnTo>
                      <a:lnTo>
                        <a:pt x="7" y="380"/>
                      </a:lnTo>
                      <a:lnTo>
                        <a:pt x="9" y="380"/>
                      </a:lnTo>
                      <a:lnTo>
                        <a:pt x="9" y="378"/>
                      </a:lnTo>
                      <a:close/>
                      <a:moveTo>
                        <a:pt x="11" y="396"/>
                      </a:moveTo>
                      <a:lnTo>
                        <a:pt x="11" y="396"/>
                      </a:lnTo>
                      <a:lnTo>
                        <a:pt x="10" y="398"/>
                      </a:lnTo>
                      <a:lnTo>
                        <a:pt x="11" y="398"/>
                      </a:lnTo>
                      <a:lnTo>
                        <a:pt x="11" y="396"/>
                      </a:lnTo>
                      <a:close/>
                      <a:moveTo>
                        <a:pt x="13" y="366"/>
                      </a:moveTo>
                      <a:lnTo>
                        <a:pt x="10" y="364"/>
                      </a:lnTo>
                      <a:lnTo>
                        <a:pt x="9" y="364"/>
                      </a:lnTo>
                      <a:lnTo>
                        <a:pt x="11" y="366"/>
                      </a:lnTo>
                      <a:lnTo>
                        <a:pt x="13" y="366"/>
                      </a:lnTo>
                      <a:close/>
                      <a:moveTo>
                        <a:pt x="14" y="366"/>
                      </a:moveTo>
                      <a:lnTo>
                        <a:pt x="13" y="364"/>
                      </a:lnTo>
                      <a:lnTo>
                        <a:pt x="12" y="362"/>
                      </a:lnTo>
                      <a:lnTo>
                        <a:pt x="13" y="366"/>
                      </a:lnTo>
                      <a:lnTo>
                        <a:pt x="14" y="366"/>
                      </a:lnTo>
                      <a:close/>
                      <a:moveTo>
                        <a:pt x="15" y="332"/>
                      </a:moveTo>
                      <a:lnTo>
                        <a:pt x="14" y="330"/>
                      </a:lnTo>
                      <a:lnTo>
                        <a:pt x="15" y="332"/>
                      </a:lnTo>
                      <a:close/>
                      <a:moveTo>
                        <a:pt x="17" y="332"/>
                      </a:moveTo>
                      <a:lnTo>
                        <a:pt x="16" y="330"/>
                      </a:lnTo>
                      <a:lnTo>
                        <a:pt x="15" y="330"/>
                      </a:lnTo>
                      <a:lnTo>
                        <a:pt x="15" y="332"/>
                      </a:lnTo>
                      <a:lnTo>
                        <a:pt x="17" y="332"/>
                      </a:lnTo>
                      <a:close/>
                      <a:moveTo>
                        <a:pt x="18" y="404"/>
                      </a:moveTo>
                      <a:lnTo>
                        <a:pt x="17" y="402"/>
                      </a:lnTo>
                      <a:lnTo>
                        <a:pt x="17" y="400"/>
                      </a:lnTo>
                      <a:lnTo>
                        <a:pt x="16" y="400"/>
                      </a:lnTo>
                      <a:lnTo>
                        <a:pt x="14" y="402"/>
                      </a:lnTo>
                      <a:lnTo>
                        <a:pt x="16" y="402"/>
                      </a:lnTo>
                      <a:lnTo>
                        <a:pt x="16" y="404"/>
                      </a:lnTo>
                      <a:lnTo>
                        <a:pt x="18" y="404"/>
                      </a:lnTo>
                      <a:close/>
                      <a:moveTo>
                        <a:pt x="18" y="316"/>
                      </a:moveTo>
                      <a:lnTo>
                        <a:pt x="17" y="316"/>
                      </a:lnTo>
                      <a:lnTo>
                        <a:pt x="17" y="318"/>
                      </a:lnTo>
                      <a:lnTo>
                        <a:pt x="18" y="318"/>
                      </a:lnTo>
                      <a:lnTo>
                        <a:pt x="18" y="316"/>
                      </a:lnTo>
                      <a:close/>
                      <a:moveTo>
                        <a:pt x="21" y="362"/>
                      </a:moveTo>
                      <a:lnTo>
                        <a:pt x="19" y="360"/>
                      </a:lnTo>
                      <a:lnTo>
                        <a:pt x="18" y="362"/>
                      </a:lnTo>
                      <a:lnTo>
                        <a:pt x="21" y="362"/>
                      </a:lnTo>
                      <a:close/>
                      <a:moveTo>
                        <a:pt x="21" y="411"/>
                      </a:moveTo>
                      <a:lnTo>
                        <a:pt x="21" y="410"/>
                      </a:lnTo>
                      <a:lnTo>
                        <a:pt x="20" y="412"/>
                      </a:lnTo>
                      <a:lnTo>
                        <a:pt x="21" y="411"/>
                      </a:lnTo>
                      <a:close/>
                      <a:moveTo>
                        <a:pt x="22" y="410"/>
                      </a:moveTo>
                      <a:lnTo>
                        <a:pt x="21" y="410"/>
                      </a:lnTo>
                      <a:lnTo>
                        <a:pt x="21" y="411"/>
                      </a:lnTo>
                      <a:lnTo>
                        <a:pt x="22" y="410"/>
                      </a:lnTo>
                      <a:close/>
                      <a:moveTo>
                        <a:pt x="22" y="328"/>
                      </a:moveTo>
                      <a:lnTo>
                        <a:pt x="20" y="328"/>
                      </a:lnTo>
                      <a:lnTo>
                        <a:pt x="20" y="330"/>
                      </a:lnTo>
                      <a:lnTo>
                        <a:pt x="22" y="330"/>
                      </a:lnTo>
                      <a:lnTo>
                        <a:pt x="22" y="328"/>
                      </a:lnTo>
                      <a:close/>
                      <a:moveTo>
                        <a:pt x="23" y="414"/>
                      </a:moveTo>
                      <a:lnTo>
                        <a:pt x="23" y="412"/>
                      </a:lnTo>
                      <a:lnTo>
                        <a:pt x="21" y="411"/>
                      </a:lnTo>
                      <a:lnTo>
                        <a:pt x="21" y="412"/>
                      </a:lnTo>
                      <a:lnTo>
                        <a:pt x="21" y="413"/>
                      </a:lnTo>
                      <a:lnTo>
                        <a:pt x="20" y="414"/>
                      </a:lnTo>
                      <a:lnTo>
                        <a:pt x="23" y="414"/>
                      </a:lnTo>
                      <a:close/>
                      <a:moveTo>
                        <a:pt x="25" y="318"/>
                      </a:moveTo>
                      <a:lnTo>
                        <a:pt x="23" y="318"/>
                      </a:lnTo>
                      <a:lnTo>
                        <a:pt x="23" y="320"/>
                      </a:lnTo>
                      <a:lnTo>
                        <a:pt x="21" y="318"/>
                      </a:lnTo>
                      <a:lnTo>
                        <a:pt x="21" y="320"/>
                      </a:lnTo>
                      <a:lnTo>
                        <a:pt x="22" y="320"/>
                      </a:lnTo>
                      <a:lnTo>
                        <a:pt x="22" y="322"/>
                      </a:lnTo>
                      <a:lnTo>
                        <a:pt x="23" y="322"/>
                      </a:lnTo>
                      <a:lnTo>
                        <a:pt x="24" y="320"/>
                      </a:lnTo>
                      <a:lnTo>
                        <a:pt x="25" y="318"/>
                      </a:lnTo>
                      <a:close/>
                      <a:moveTo>
                        <a:pt x="27" y="276"/>
                      </a:moveTo>
                      <a:lnTo>
                        <a:pt x="24" y="274"/>
                      </a:lnTo>
                      <a:lnTo>
                        <a:pt x="25" y="276"/>
                      </a:lnTo>
                      <a:lnTo>
                        <a:pt x="26" y="276"/>
                      </a:lnTo>
                      <a:lnTo>
                        <a:pt x="25" y="278"/>
                      </a:lnTo>
                      <a:lnTo>
                        <a:pt x="26" y="276"/>
                      </a:lnTo>
                      <a:lnTo>
                        <a:pt x="27" y="276"/>
                      </a:lnTo>
                      <a:close/>
                      <a:moveTo>
                        <a:pt x="27" y="276"/>
                      </a:moveTo>
                      <a:lnTo>
                        <a:pt x="26" y="274"/>
                      </a:lnTo>
                      <a:lnTo>
                        <a:pt x="27" y="276"/>
                      </a:lnTo>
                      <a:close/>
                      <a:moveTo>
                        <a:pt x="28" y="268"/>
                      </a:moveTo>
                      <a:lnTo>
                        <a:pt x="27" y="268"/>
                      </a:lnTo>
                      <a:lnTo>
                        <a:pt x="28" y="266"/>
                      </a:lnTo>
                      <a:lnTo>
                        <a:pt x="27" y="266"/>
                      </a:lnTo>
                      <a:lnTo>
                        <a:pt x="26" y="270"/>
                      </a:lnTo>
                      <a:lnTo>
                        <a:pt x="28" y="270"/>
                      </a:lnTo>
                      <a:lnTo>
                        <a:pt x="28" y="268"/>
                      </a:lnTo>
                      <a:close/>
                      <a:moveTo>
                        <a:pt x="29" y="476"/>
                      </a:moveTo>
                      <a:lnTo>
                        <a:pt x="27" y="478"/>
                      </a:lnTo>
                      <a:lnTo>
                        <a:pt x="25" y="478"/>
                      </a:lnTo>
                      <a:lnTo>
                        <a:pt x="27" y="480"/>
                      </a:lnTo>
                      <a:lnTo>
                        <a:pt x="28" y="478"/>
                      </a:lnTo>
                      <a:lnTo>
                        <a:pt x="29" y="476"/>
                      </a:lnTo>
                      <a:close/>
                      <a:moveTo>
                        <a:pt x="30" y="318"/>
                      </a:moveTo>
                      <a:lnTo>
                        <a:pt x="28" y="316"/>
                      </a:lnTo>
                      <a:lnTo>
                        <a:pt x="28" y="318"/>
                      </a:lnTo>
                      <a:lnTo>
                        <a:pt x="29" y="318"/>
                      </a:lnTo>
                      <a:lnTo>
                        <a:pt x="28" y="320"/>
                      </a:lnTo>
                      <a:lnTo>
                        <a:pt x="29" y="320"/>
                      </a:lnTo>
                      <a:lnTo>
                        <a:pt x="29" y="318"/>
                      </a:lnTo>
                      <a:lnTo>
                        <a:pt x="30" y="318"/>
                      </a:lnTo>
                      <a:close/>
                      <a:moveTo>
                        <a:pt x="30" y="410"/>
                      </a:moveTo>
                      <a:lnTo>
                        <a:pt x="28" y="410"/>
                      </a:lnTo>
                      <a:lnTo>
                        <a:pt x="29" y="412"/>
                      </a:lnTo>
                      <a:lnTo>
                        <a:pt x="30" y="410"/>
                      </a:lnTo>
                      <a:close/>
                      <a:moveTo>
                        <a:pt x="30" y="400"/>
                      </a:moveTo>
                      <a:lnTo>
                        <a:pt x="30" y="398"/>
                      </a:lnTo>
                      <a:lnTo>
                        <a:pt x="29" y="398"/>
                      </a:lnTo>
                      <a:lnTo>
                        <a:pt x="30" y="396"/>
                      </a:lnTo>
                      <a:lnTo>
                        <a:pt x="27" y="396"/>
                      </a:lnTo>
                      <a:lnTo>
                        <a:pt x="27" y="398"/>
                      </a:lnTo>
                      <a:lnTo>
                        <a:pt x="27" y="399"/>
                      </a:lnTo>
                      <a:lnTo>
                        <a:pt x="28" y="400"/>
                      </a:lnTo>
                      <a:lnTo>
                        <a:pt x="28" y="398"/>
                      </a:lnTo>
                      <a:lnTo>
                        <a:pt x="30" y="400"/>
                      </a:lnTo>
                      <a:close/>
                      <a:moveTo>
                        <a:pt x="31" y="384"/>
                      </a:moveTo>
                      <a:lnTo>
                        <a:pt x="31" y="384"/>
                      </a:lnTo>
                      <a:close/>
                      <a:moveTo>
                        <a:pt x="31" y="380"/>
                      </a:moveTo>
                      <a:lnTo>
                        <a:pt x="30" y="382"/>
                      </a:lnTo>
                      <a:lnTo>
                        <a:pt x="31" y="384"/>
                      </a:lnTo>
                      <a:lnTo>
                        <a:pt x="31" y="380"/>
                      </a:lnTo>
                      <a:close/>
                      <a:moveTo>
                        <a:pt x="32" y="260"/>
                      </a:moveTo>
                      <a:lnTo>
                        <a:pt x="32" y="260"/>
                      </a:lnTo>
                      <a:lnTo>
                        <a:pt x="32" y="261"/>
                      </a:lnTo>
                      <a:lnTo>
                        <a:pt x="32" y="260"/>
                      </a:lnTo>
                      <a:close/>
                      <a:moveTo>
                        <a:pt x="33" y="272"/>
                      </a:moveTo>
                      <a:lnTo>
                        <a:pt x="29" y="272"/>
                      </a:lnTo>
                      <a:lnTo>
                        <a:pt x="29" y="274"/>
                      </a:lnTo>
                      <a:lnTo>
                        <a:pt x="30" y="274"/>
                      </a:lnTo>
                      <a:lnTo>
                        <a:pt x="31" y="276"/>
                      </a:lnTo>
                      <a:lnTo>
                        <a:pt x="32" y="274"/>
                      </a:lnTo>
                      <a:lnTo>
                        <a:pt x="33" y="272"/>
                      </a:lnTo>
                      <a:close/>
                      <a:moveTo>
                        <a:pt x="33" y="262"/>
                      </a:moveTo>
                      <a:lnTo>
                        <a:pt x="32" y="261"/>
                      </a:lnTo>
                      <a:lnTo>
                        <a:pt x="32" y="262"/>
                      </a:lnTo>
                      <a:lnTo>
                        <a:pt x="33" y="262"/>
                      </a:lnTo>
                      <a:close/>
                      <a:moveTo>
                        <a:pt x="33" y="468"/>
                      </a:moveTo>
                      <a:lnTo>
                        <a:pt x="31" y="468"/>
                      </a:lnTo>
                      <a:lnTo>
                        <a:pt x="31" y="470"/>
                      </a:lnTo>
                      <a:lnTo>
                        <a:pt x="30" y="470"/>
                      </a:lnTo>
                      <a:lnTo>
                        <a:pt x="30" y="472"/>
                      </a:lnTo>
                      <a:lnTo>
                        <a:pt x="33" y="472"/>
                      </a:lnTo>
                      <a:lnTo>
                        <a:pt x="33" y="468"/>
                      </a:lnTo>
                      <a:close/>
                      <a:moveTo>
                        <a:pt x="33" y="434"/>
                      </a:moveTo>
                      <a:lnTo>
                        <a:pt x="30" y="434"/>
                      </a:lnTo>
                      <a:lnTo>
                        <a:pt x="32" y="436"/>
                      </a:lnTo>
                      <a:lnTo>
                        <a:pt x="33" y="436"/>
                      </a:lnTo>
                      <a:lnTo>
                        <a:pt x="33" y="434"/>
                      </a:lnTo>
                      <a:close/>
                      <a:moveTo>
                        <a:pt x="33" y="260"/>
                      </a:moveTo>
                      <a:lnTo>
                        <a:pt x="33" y="260"/>
                      </a:lnTo>
                      <a:lnTo>
                        <a:pt x="33" y="262"/>
                      </a:lnTo>
                      <a:lnTo>
                        <a:pt x="33" y="260"/>
                      </a:lnTo>
                      <a:close/>
                      <a:moveTo>
                        <a:pt x="34" y="264"/>
                      </a:moveTo>
                      <a:lnTo>
                        <a:pt x="32" y="264"/>
                      </a:lnTo>
                      <a:lnTo>
                        <a:pt x="31" y="266"/>
                      </a:lnTo>
                      <a:lnTo>
                        <a:pt x="33" y="266"/>
                      </a:lnTo>
                      <a:lnTo>
                        <a:pt x="34" y="264"/>
                      </a:lnTo>
                      <a:close/>
                      <a:moveTo>
                        <a:pt x="34" y="478"/>
                      </a:moveTo>
                      <a:lnTo>
                        <a:pt x="32" y="476"/>
                      </a:lnTo>
                      <a:lnTo>
                        <a:pt x="31" y="478"/>
                      </a:lnTo>
                      <a:lnTo>
                        <a:pt x="34" y="478"/>
                      </a:lnTo>
                      <a:close/>
                      <a:moveTo>
                        <a:pt x="34" y="422"/>
                      </a:moveTo>
                      <a:lnTo>
                        <a:pt x="34" y="420"/>
                      </a:lnTo>
                      <a:lnTo>
                        <a:pt x="33" y="420"/>
                      </a:lnTo>
                      <a:lnTo>
                        <a:pt x="34" y="422"/>
                      </a:lnTo>
                      <a:close/>
                      <a:moveTo>
                        <a:pt x="34" y="422"/>
                      </a:moveTo>
                      <a:lnTo>
                        <a:pt x="34" y="422"/>
                      </a:lnTo>
                      <a:close/>
                      <a:moveTo>
                        <a:pt x="35" y="434"/>
                      </a:moveTo>
                      <a:lnTo>
                        <a:pt x="33" y="436"/>
                      </a:lnTo>
                      <a:lnTo>
                        <a:pt x="34" y="436"/>
                      </a:lnTo>
                      <a:lnTo>
                        <a:pt x="35" y="434"/>
                      </a:lnTo>
                      <a:close/>
                      <a:moveTo>
                        <a:pt x="35" y="420"/>
                      </a:moveTo>
                      <a:lnTo>
                        <a:pt x="34" y="418"/>
                      </a:lnTo>
                      <a:lnTo>
                        <a:pt x="34" y="421"/>
                      </a:lnTo>
                      <a:lnTo>
                        <a:pt x="34" y="422"/>
                      </a:lnTo>
                      <a:lnTo>
                        <a:pt x="35" y="421"/>
                      </a:lnTo>
                      <a:lnTo>
                        <a:pt x="35" y="420"/>
                      </a:lnTo>
                      <a:close/>
                      <a:moveTo>
                        <a:pt x="36" y="327"/>
                      </a:moveTo>
                      <a:lnTo>
                        <a:pt x="34" y="328"/>
                      </a:lnTo>
                      <a:lnTo>
                        <a:pt x="36" y="328"/>
                      </a:lnTo>
                      <a:lnTo>
                        <a:pt x="36" y="327"/>
                      </a:lnTo>
                      <a:close/>
                      <a:moveTo>
                        <a:pt x="36" y="390"/>
                      </a:moveTo>
                      <a:lnTo>
                        <a:pt x="34" y="390"/>
                      </a:lnTo>
                      <a:lnTo>
                        <a:pt x="34" y="392"/>
                      </a:lnTo>
                      <a:lnTo>
                        <a:pt x="36" y="390"/>
                      </a:lnTo>
                      <a:close/>
                      <a:moveTo>
                        <a:pt x="36" y="330"/>
                      </a:moveTo>
                      <a:lnTo>
                        <a:pt x="34" y="330"/>
                      </a:lnTo>
                      <a:lnTo>
                        <a:pt x="34" y="332"/>
                      </a:lnTo>
                      <a:lnTo>
                        <a:pt x="35" y="334"/>
                      </a:lnTo>
                      <a:lnTo>
                        <a:pt x="35" y="333"/>
                      </a:lnTo>
                      <a:lnTo>
                        <a:pt x="35" y="332"/>
                      </a:lnTo>
                      <a:lnTo>
                        <a:pt x="36" y="330"/>
                      </a:lnTo>
                      <a:close/>
                      <a:moveTo>
                        <a:pt x="37" y="258"/>
                      </a:moveTo>
                      <a:lnTo>
                        <a:pt x="37" y="258"/>
                      </a:lnTo>
                      <a:close/>
                      <a:moveTo>
                        <a:pt x="37" y="408"/>
                      </a:moveTo>
                      <a:lnTo>
                        <a:pt x="34" y="408"/>
                      </a:lnTo>
                      <a:lnTo>
                        <a:pt x="34" y="410"/>
                      </a:lnTo>
                      <a:lnTo>
                        <a:pt x="36" y="410"/>
                      </a:lnTo>
                      <a:lnTo>
                        <a:pt x="37" y="408"/>
                      </a:lnTo>
                      <a:close/>
                      <a:moveTo>
                        <a:pt x="37" y="256"/>
                      </a:moveTo>
                      <a:lnTo>
                        <a:pt x="36" y="256"/>
                      </a:lnTo>
                      <a:lnTo>
                        <a:pt x="37" y="258"/>
                      </a:lnTo>
                      <a:lnTo>
                        <a:pt x="37" y="256"/>
                      </a:lnTo>
                      <a:close/>
                      <a:moveTo>
                        <a:pt x="37" y="384"/>
                      </a:moveTo>
                      <a:lnTo>
                        <a:pt x="37" y="384"/>
                      </a:lnTo>
                      <a:close/>
                      <a:moveTo>
                        <a:pt x="37" y="328"/>
                      </a:moveTo>
                      <a:lnTo>
                        <a:pt x="37" y="326"/>
                      </a:lnTo>
                      <a:lnTo>
                        <a:pt x="36" y="324"/>
                      </a:lnTo>
                      <a:lnTo>
                        <a:pt x="36" y="322"/>
                      </a:lnTo>
                      <a:lnTo>
                        <a:pt x="36" y="324"/>
                      </a:lnTo>
                      <a:lnTo>
                        <a:pt x="34" y="324"/>
                      </a:lnTo>
                      <a:lnTo>
                        <a:pt x="34" y="326"/>
                      </a:lnTo>
                      <a:lnTo>
                        <a:pt x="36" y="326"/>
                      </a:lnTo>
                      <a:lnTo>
                        <a:pt x="36" y="327"/>
                      </a:lnTo>
                      <a:lnTo>
                        <a:pt x="36" y="326"/>
                      </a:lnTo>
                      <a:lnTo>
                        <a:pt x="37" y="326"/>
                      </a:lnTo>
                      <a:lnTo>
                        <a:pt x="37" y="328"/>
                      </a:lnTo>
                      <a:close/>
                      <a:moveTo>
                        <a:pt x="37" y="316"/>
                      </a:moveTo>
                      <a:lnTo>
                        <a:pt x="34" y="316"/>
                      </a:lnTo>
                      <a:lnTo>
                        <a:pt x="34" y="318"/>
                      </a:lnTo>
                      <a:lnTo>
                        <a:pt x="37" y="318"/>
                      </a:lnTo>
                      <a:lnTo>
                        <a:pt x="37" y="316"/>
                      </a:lnTo>
                      <a:close/>
                      <a:moveTo>
                        <a:pt x="37" y="400"/>
                      </a:moveTo>
                      <a:lnTo>
                        <a:pt x="36" y="396"/>
                      </a:lnTo>
                      <a:lnTo>
                        <a:pt x="34" y="396"/>
                      </a:lnTo>
                      <a:lnTo>
                        <a:pt x="33" y="394"/>
                      </a:lnTo>
                      <a:lnTo>
                        <a:pt x="33" y="398"/>
                      </a:lnTo>
                      <a:lnTo>
                        <a:pt x="35" y="398"/>
                      </a:lnTo>
                      <a:lnTo>
                        <a:pt x="37" y="400"/>
                      </a:lnTo>
                      <a:close/>
                      <a:moveTo>
                        <a:pt x="37" y="380"/>
                      </a:moveTo>
                      <a:lnTo>
                        <a:pt x="36" y="380"/>
                      </a:lnTo>
                      <a:lnTo>
                        <a:pt x="35" y="382"/>
                      </a:lnTo>
                      <a:lnTo>
                        <a:pt x="35" y="384"/>
                      </a:lnTo>
                      <a:lnTo>
                        <a:pt x="37" y="382"/>
                      </a:lnTo>
                      <a:lnTo>
                        <a:pt x="37" y="384"/>
                      </a:lnTo>
                      <a:lnTo>
                        <a:pt x="37" y="382"/>
                      </a:lnTo>
                      <a:lnTo>
                        <a:pt x="37" y="380"/>
                      </a:lnTo>
                      <a:close/>
                      <a:moveTo>
                        <a:pt x="38" y="276"/>
                      </a:moveTo>
                      <a:lnTo>
                        <a:pt x="36" y="276"/>
                      </a:lnTo>
                      <a:lnTo>
                        <a:pt x="36" y="278"/>
                      </a:lnTo>
                      <a:lnTo>
                        <a:pt x="38" y="278"/>
                      </a:lnTo>
                      <a:lnTo>
                        <a:pt x="38" y="276"/>
                      </a:lnTo>
                      <a:close/>
                      <a:moveTo>
                        <a:pt x="38" y="384"/>
                      </a:moveTo>
                      <a:lnTo>
                        <a:pt x="37" y="384"/>
                      </a:lnTo>
                      <a:lnTo>
                        <a:pt x="37" y="386"/>
                      </a:lnTo>
                      <a:lnTo>
                        <a:pt x="38" y="384"/>
                      </a:lnTo>
                      <a:close/>
                      <a:moveTo>
                        <a:pt x="38" y="366"/>
                      </a:moveTo>
                      <a:lnTo>
                        <a:pt x="38" y="366"/>
                      </a:lnTo>
                      <a:lnTo>
                        <a:pt x="38" y="368"/>
                      </a:lnTo>
                      <a:lnTo>
                        <a:pt x="38" y="366"/>
                      </a:lnTo>
                      <a:close/>
                      <a:moveTo>
                        <a:pt x="38" y="392"/>
                      </a:moveTo>
                      <a:lnTo>
                        <a:pt x="37" y="390"/>
                      </a:lnTo>
                      <a:lnTo>
                        <a:pt x="36" y="390"/>
                      </a:lnTo>
                      <a:lnTo>
                        <a:pt x="36" y="392"/>
                      </a:lnTo>
                      <a:lnTo>
                        <a:pt x="38" y="392"/>
                      </a:lnTo>
                      <a:close/>
                      <a:moveTo>
                        <a:pt x="39" y="470"/>
                      </a:moveTo>
                      <a:lnTo>
                        <a:pt x="39" y="468"/>
                      </a:lnTo>
                      <a:lnTo>
                        <a:pt x="37" y="468"/>
                      </a:lnTo>
                      <a:lnTo>
                        <a:pt x="37" y="470"/>
                      </a:lnTo>
                      <a:lnTo>
                        <a:pt x="39" y="470"/>
                      </a:lnTo>
                      <a:close/>
                      <a:moveTo>
                        <a:pt x="39" y="370"/>
                      </a:moveTo>
                      <a:lnTo>
                        <a:pt x="38" y="370"/>
                      </a:lnTo>
                      <a:lnTo>
                        <a:pt x="38" y="372"/>
                      </a:lnTo>
                      <a:lnTo>
                        <a:pt x="37" y="370"/>
                      </a:lnTo>
                      <a:lnTo>
                        <a:pt x="38" y="370"/>
                      </a:lnTo>
                      <a:lnTo>
                        <a:pt x="38" y="368"/>
                      </a:lnTo>
                      <a:lnTo>
                        <a:pt x="35" y="368"/>
                      </a:lnTo>
                      <a:lnTo>
                        <a:pt x="36" y="370"/>
                      </a:lnTo>
                      <a:lnTo>
                        <a:pt x="36" y="371"/>
                      </a:lnTo>
                      <a:lnTo>
                        <a:pt x="35" y="372"/>
                      </a:lnTo>
                      <a:lnTo>
                        <a:pt x="37" y="372"/>
                      </a:lnTo>
                      <a:lnTo>
                        <a:pt x="37" y="374"/>
                      </a:lnTo>
                      <a:lnTo>
                        <a:pt x="39" y="374"/>
                      </a:lnTo>
                      <a:lnTo>
                        <a:pt x="39" y="372"/>
                      </a:lnTo>
                      <a:lnTo>
                        <a:pt x="39" y="370"/>
                      </a:lnTo>
                      <a:close/>
                      <a:moveTo>
                        <a:pt x="40" y="434"/>
                      </a:moveTo>
                      <a:lnTo>
                        <a:pt x="40" y="434"/>
                      </a:lnTo>
                      <a:lnTo>
                        <a:pt x="40" y="435"/>
                      </a:lnTo>
                      <a:lnTo>
                        <a:pt x="40" y="434"/>
                      </a:lnTo>
                      <a:close/>
                      <a:moveTo>
                        <a:pt x="40" y="432"/>
                      </a:moveTo>
                      <a:lnTo>
                        <a:pt x="38" y="432"/>
                      </a:lnTo>
                      <a:lnTo>
                        <a:pt x="40" y="434"/>
                      </a:lnTo>
                      <a:lnTo>
                        <a:pt x="40" y="432"/>
                      </a:lnTo>
                      <a:close/>
                      <a:moveTo>
                        <a:pt x="40" y="436"/>
                      </a:moveTo>
                      <a:lnTo>
                        <a:pt x="40" y="435"/>
                      </a:lnTo>
                      <a:lnTo>
                        <a:pt x="38" y="436"/>
                      </a:lnTo>
                      <a:lnTo>
                        <a:pt x="40" y="436"/>
                      </a:lnTo>
                      <a:close/>
                      <a:moveTo>
                        <a:pt x="41" y="338"/>
                      </a:moveTo>
                      <a:lnTo>
                        <a:pt x="40" y="336"/>
                      </a:lnTo>
                      <a:lnTo>
                        <a:pt x="39" y="336"/>
                      </a:lnTo>
                      <a:lnTo>
                        <a:pt x="40" y="338"/>
                      </a:lnTo>
                      <a:lnTo>
                        <a:pt x="41" y="338"/>
                      </a:lnTo>
                      <a:close/>
                      <a:moveTo>
                        <a:pt x="41" y="398"/>
                      </a:moveTo>
                      <a:lnTo>
                        <a:pt x="40" y="398"/>
                      </a:lnTo>
                      <a:lnTo>
                        <a:pt x="40" y="400"/>
                      </a:lnTo>
                      <a:lnTo>
                        <a:pt x="39" y="400"/>
                      </a:lnTo>
                      <a:lnTo>
                        <a:pt x="39" y="402"/>
                      </a:lnTo>
                      <a:lnTo>
                        <a:pt x="40" y="402"/>
                      </a:lnTo>
                      <a:lnTo>
                        <a:pt x="40" y="400"/>
                      </a:lnTo>
                      <a:lnTo>
                        <a:pt x="41" y="398"/>
                      </a:lnTo>
                      <a:close/>
                      <a:moveTo>
                        <a:pt x="43" y="486"/>
                      </a:moveTo>
                      <a:lnTo>
                        <a:pt x="43" y="484"/>
                      </a:lnTo>
                      <a:lnTo>
                        <a:pt x="41" y="484"/>
                      </a:lnTo>
                      <a:lnTo>
                        <a:pt x="40" y="486"/>
                      </a:lnTo>
                      <a:lnTo>
                        <a:pt x="43" y="486"/>
                      </a:lnTo>
                      <a:close/>
                      <a:moveTo>
                        <a:pt x="44" y="366"/>
                      </a:moveTo>
                      <a:lnTo>
                        <a:pt x="43" y="364"/>
                      </a:lnTo>
                      <a:lnTo>
                        <a:pt x="42" y="364"/>
                      </a:lnTo>
                      <a:lnTo>
                        <a:pt x="43" y="366"/>
                      </a:lnTo>
                      <a:lnTo>
                        <a:pt x="44" y="366"/>
                      </a:lnTo>
                      <a:close/>
                      <a:moveTo>
                        <a:pt x="44" y="332"/>
                      </a:moveTo>
                      <a:lnTo>
                        <a:pt x="42" y="326"/>
                      </a:lnTo>
                      <a:lnTo>
                        <a:pt x="40" y="328"/>
                      </a:lnTo>
                      <a:lnTo>
                        <a:pt x="42" y="328"/>
                      </a:lnTo>
                      <a:lnTo>
                        <a:pt x="42" y="330"/>
                      </a:lnTo>
                      <a:lnTo>
                        <a:pt x="41" y="330"/>
                      </a:lnTo>
                      <a:lnTo>
                        <a:pt x="41" y="332"/>
                      </a:lnTo>
                      <a:lnTo>
                        <a:pt x="44" y="332"/>
                      </a:lnTo>
                      <a:close/>
                      <a:moveTo>
                        <a:pt x="44" y="264"/>
                      </a:moveTo>
                      <a:lnTo>
                        <a:pt x="43" y="262"/>
                      </a:lnTo>
                      <a:lnTo>
                        <a:pt x="43" y="264"/>
                      </a:lnTo>
                      <a:lnTo>
                        <a:pt x="44" y="264"/>
                      </a:lnTo>
                      <a:close/>
                      <a:moveTo>
                        <a:pt x="44" y="476"/>
                      </a:moveTo>
                      <a:lnTo>
                        <a:pt x="42" y="476"/>
                      </a:lnTo>
                      <a:lnTo>
                        <a:pt x="42" y="478"/>
                      </a:lnTo>
                      <a:lnTo>
                        <a:pt x="43" y="478"/>
                      </a:lnTo>
                      <a:lnTo>
                        <a:pt x="43" y="480"/>
                      </a:lnTo>
                      <a:lnTo>
                        <a:pt x="44" y="478"/>
                      </a:lnTo>
                      <a:lnTo>
                        <a:pt x="44" y="476"/>
                      </a:lnTo>
                      <a:close/>
                      <a:moveTo>
                        <a:pt x="45" y="274"/>
                      </a:moveTo>
                      <a:lnTo>
                        <a:pt x="43" y="274"/>
                      </a:lnTo>
                      <a:lnTo>
                        <a:pt x="43" y="276"/>
                      </a:lnTo>
                      <a:lnTo>
                        <a:pt x="42" y="274"/>
                      </a:lnTo>
                      <a:lnTo>
                        <a:pt x="41" y="274"/>
                      </a:lnTo>
                      <a:lnTo>
                        <a:pt x="41" y="276"/>
                      </a:lnTo>
                      <a:lnTo>
                        <a:pt x="44" y="278"/>
                      </a:lnTo>
                      <a:lnTo>
                        <a:pt x="45" y="276"/>
                      </a:lnTo>
                      <a:lnTo>
                        <a:pt x="45" y="274"/>
                      </a:lnTo>
                      <a:close/>
                      <a:moveTo>
                        <a:pt x="45" y="366"/>
                      </a:moveTo>
                      <a:lnTo>
                        <a:pt x="44" y="366"/>
                      </a:lnTo>
                      <a:lnTo>
                        <a:pt x="42" y="370"/>
                      </a:lnTo>
                      <a:lnTo>
                        <a:pt x="45" y="370"/>
                      </a:lnTo>
                      <a:lnTo>
                        <a:pt x="45" y="368"/>
                      </a:lnTo>
                      <a:lnTo>
                        <a:pt x="44" y="368"/>
                      </a:lnTo>
                      <a:lnTo>
                        <a:pt x="45" y="366"/>
                      </a:lnTo>
                      <a:close/>
                      <a:moveTo>
                        <a:pt x="45" y="430"/>
                      </a:moveTo>
                      <a:lnTo>
                        <a:pt x="44" y="430"/>
                      </a:lnTo>
                      <a:lnTo>
                        <a:pt x="44" y="432"/>
                      </a:lnTo>
                      <a:lnTo>
                        <a:pt x="45" y="430"/>
                      </a:lnTo>
                      <a:close/>
                      <a:moveTo>
                        <a:pt x="46" y="324"/>
                      </a:moveTo>
                      <a:lnTo>
                        <a:pt x="46" y="326"/>
                      </a:lnTo>
                      <a:lnTo>
                        <a:pt x="45" y="324"/>
                      </a:lnTo>
                      <a:lnTo>
                        <a:pt x="45" y="326"/>
                      </a:lnTo>
                      <a:lnTo>
                        <a:pt x="45" y="328"/>
                      </a:lnTo>
                      <a:lnTo>
                        <a:pt x="46" y="327"/>
                      </a:lnTo>
                      <a:lnTo>
                        <a:pt x="46" y="324"/>
                      </a:lnTo>
                      <a:close/>
                      <a:moveTo>
                        <a:pt x="47" y="333"/>
                      </a:moveTo>
                      <a:lnTo>
                        <a:pt x="46" y="334"/>
                      </a:lnTo>
                      <a:lnTo>
                        <a:pt x="47" y="334"/>
                      </a:lnTo>
                      <a:lnTo>
                        <a:pt x="47" y="333"/>
                      </a:lnTo>
                      <a:close/>
                      <a:moveTo>
                        <a:pt x="47" y="332"/>
                      </a:moveTo>
                      <a:lnTo>
                        <a:pt x="45" y="332"/>
                      </a:lnTo>
                      <a:lnTo>
                        <a:pt x="45" y="334"/>
                      </a:lnTo>
                      <a:lnTo>
                        <a:pt x="46" y="334"/>
                      </a:lnTo>
                      <a:lnTo>
                        <a:pt x="47" y="332"/>
                      </a:lnTo>
                      <a:close/>
                      <a:moveTo>
                        <a:pt x="47" y="340"/>
                      </a:moveTo>
                      <a:lnTo>
                        <a:pt x="44" y="338"/>
                      </a:lnTo>
                      <a:lnTo>
                        <a:pt x="46" y="340"/>
                      </a:lnTo>
                      <a:lnTo>
                        <a:pt x="47" y="340"/>
                      </a:lnTo>
                      <a:close/>
                      <a:moveTo>
                        <a:pt x="47" y="420"/>
                      </a:moveTo>
                      <a:lnTo>
                        <a:pt x="47" y="418"/>
                      </a:lnTo>
                      <a:lnTo>
                        <a:pt x="46" y="418"/>
                      </a:lnTo>
                      <a:lnTo>
                        <a:pt x="46" y="416"/>
                      </a:lnTo>
                      <a:lnTo>
                        <a:pt x="45" y="416"/>
                      </a:lnTo>
                      <a:lnTo>
                        <a:pt x="45" y="418"/>
                      </a:lnTo>
                      <a:lnTo>
                        <a:pt x="44" y="418"/>
                      </a:lnTo>
                      <a:lnTo>
                        <a:pt x="44" y="420"/>
                      </a:lnTo>
                      <a:lnTo>
                        <a:pt x="45" y="420"/>
                      </a:lnTo>
                      <a:lnTo>
                        <a:pt x="46" y="422"/>
                      </a:lnTo>
                      <a:lnTo>
                        <a:pt x="47" y="420"/>
                      </a:lnTo>
                      <a:close/>
                      <a:moveTo>
                        <a:pt x="47" y="332"/>
                      </a:moveTo>
                      <a:lnTo>
                        <a:pt x="47" y="332"/>
                      </a:lnTo>
                      <a:lnTo>
                        <a:pt x="47" y="333"/>
                      </a:lnTo>
                      <a:lnTo>
                        <a:pt x="47" y="332"/>
                      </a:lnTo>
                      <a:close/>
                      <a:moveTo>
                        <a:pt x="47" y="434"/>
                      </a:moveTo>
                      <a:lnTo>
                        <a:pt x="46" y="430"/>
                      </a:lnTo>
                      <a:lnTo>
                        <a:pt x="45" y="430"/>
                      </a:lnTo>
                      <a:lnTo>
                        <a:pt x="45" y="432"/>
                      </a:lnTo>
                      <a:lnTo>
                        <a:pt x="44" y="432"/>
                      </a:lnTo>
                      <a:lnTo>
                        <a:pt x="46" y="434"/>
                      </a:lnTo>
                      <a:lnTo>
                        <a:pt x="47" y="434"/>
                      </a:lnTo>
                      <a:close/>
                      <a:moveTo>
                        <a:pt x="48" y="396"/>
                      </a:moveTo>
                      <a:lnTo>
                        <a:pt x="46" y="396"/>
                      </a:lnTo>
                      <a:lnTo>
                        <a:pt x="46" y="398"/>
                      </a:lnTo>
                      <a:lnTo>
                        <a:pt x="47" y="398"/>
                      </a:lnTo>
                      <a:lnTo>
                        <a:pt x="48" y="396"/>
                      </a:lnTo>
                      <a:close/>
                      <a:moveTo>
                        <a:pt x="48" y="384"/>
                      </a:moveTo>
                      <a:lnTo>
                        <a:pt x="46" y="384"/>
                      </a:lnTo>
                      <a:lnTo>
                        <a:pt x="46" y="386"/>
                      </a:lnTo>
                      <a:lnTo>
                        <a:pt x="48" y="384"/>
                      </a:lnTo>
                      <a:close/>
                      <a:moveTo>
                        <a:pt x="48" y="340"/>
                      </a:moveTo>
                      <a:lnTo>
                        <a:pt x="48" y="339"/>
                      </a:lnTo>
                      <a:lnTo>
                        <a:pt x="47" y="340"/>
                      </a:lnTo>
                      <a:lnTo>
                        <a:pt x="48" y="340"/>
                      </a:lnTo>
                      <a:close/>
                      <a:moveTo>
                        <a:pt x="48" y="408"/>
                      </a:moveTo>
                      <a:lnTo>
                        <a:pt x="47" y="406"/>
                      </a:lnTo>
                      <a:lnTo>
                        <a:pt x="47" y="404"/>
                      </a:lnTo>
                      <a:lnTo>
                        <a:pt x="45" y="404"/>
                      </a:lnTo>
                      <a:lnTo>
                        <a:pt x="45" y="406"/>
                      </a:lnTo>
                      <a:lnTo>
                        <a:pt x="45" y="408"/>
                      </a:lnTo>
                      <a:lnTo>
                        <a:pt x="48" y="408"/>
                      </a:lnTo>
                      <a:close/>
                      <a:moveTo>
                        <a:pt x="48" y="334"/>
                      </a:moveTo>
                      <a:lnTo>
                        <a:pt x="47" y="334"/>
                      </a:lnTo>
                      <a:lnTo>
                        <a:pt x="47" y="336"/>
                      </a:lnTo>
                      <a:lnTo>
                        <a:pt x="48" y="334"/>
                      </a:lnTo>
                      <a:close/>
                      <a:moveTo>
                        <a:pt x="48" y="328"/>
                      </a:moveTo>
                      <a:lnTo>
                        <a:pt x="48" y="328"/>
                      </a:lnTo>
                      <a:close/>
                      <a:moveTo>
                        <a:pt x="48" y="386"/>
                      </a:moveTo>
                      <a:lnTo>
                        <a:pt x="48" y="384"/>
                      </a:lnTo>
                      <a:lnTo>
                        <a:pt x="47" y="386"/>
                      </a:lnTo>
                      <a:lnTo>
                        <a:pt x="48" y="386"/>
                      </a:lnTo>
                      <a:close/>
                      <a:moveTo>
                        <a:pt x="48" y="336"/>
                      </a:moveTo>
                      <a:lnTo>
                        <a:pt x="48" y="336"/>
                      </a:lnTo>
                      <a:close/>
                      <a:moveTo>
                        <a:pt x="49" y="330"/>
                      </a:moveTo>
                      <a:lnTo>
                        <a:pt x="48" y="328"/>
                      </a:lnTo>
                      <a:lnTo>
                        <a:pt x="47" y="330"/>
                      </a:lnTo>
                      <a:lnTo>
                        <a:pt x="49" y="330"/>
                      </a:lnTo>
                      <a:close/>
                      <a:moveTo>
                        <a:pt x="49" y="316"/>
                      </a:moveTo>
                      <a:lnTo>
                        <a:pt x="47" y="316"/>
                      </a:lnTo>
                      <a:lnTo>
                        <a:pt x="46" y="314"/>
                      </a:lnTo>
                      <a:lnTo>
                        <a:pt x="46" y="316"/>
                      </a:lnTo>
                      <a:lnTo>
                        <a:pt x="48" y="318"/>
                      </a:lnTo>
                      <a:lnTo>
                        <a:pt x="49" y="316"/>
                      </a:lnTo>
                      <a:close/>
                      <a:moveTo>
                        <a:pt x="49" y="334"/>
                      </a:moveTo>
                      <a:lnTo>
                        <a:pt x="48" y="334"/>
                      </a:lnTo>
                      <a:lnTo>
                        <a:pt x="48" y="336"/>
                      </a:lnTo>
                      <a:lnTo>
                        <a:pt x="49" y="334"/>
                      </a:lnTo>
                      <a:close/>
                      <a:moveTo>
                        <a:pt x="49" y="272"/>
                      </a:moveTo>
                      <a:lnTo>
                        <a:pt x="48" y="272"/>
                      </a:lnTo>
                      <a:lnTo>
                        <a:pt x="48" y="274"/>
                      </a:lnTo>
                      <a:lnTo>
                        <a:pt x="49" y="274"/>
                      </a:lnTo>
                      <a:lnTo>
                        <a:pt x="49" y="272"/>
                      </a:lnTo>
                      <a:close/>
                      <a:moveTo>
                        <a:pt x="49" y="326"/>
                      </a:moveTo>
                      <a:lnTo>
                        <a:pt x="48" y="324"/>
                      </a:lnTo>
                      <a:lnTo>
                        <a:pt x="48" y="327"/>
                      </a:lnTo>
                      <a:lnTo>
                        <a:pt x="48" y="328"/>
                      </a:lnTo>
                      <a:lnTo>
                        <a:pt x="49" y="327"/>
                      </a:lnTo>
                      <a:lnTo>
                        <a:pt x="49" y="326"/>
                      </a:lnTo>
                      <a:close/>
                      <a:moveTo>
                        <a:pt x="50" y="378"/>
                      </a:moveTo>
                      <a:lnTo>
                        <a:pt x="49" y="376"/>
                      </a:lnTo>
                      <a:lnTo>
                        <a:pt x="47" y="376"/>
                      </a:lnTo>
                      <a:lnTo>
                        <a:pt x="47" y="378"/>
                      </a:lnTo>
                      <a:lnTo>
                        <a:pt x="48" y="378"/>
                      </a:lnTo>
                      <a:lnTo>
                        <a:pt x="49" y="379"/>
                      </a:lnTo>
                      <a:lnTo>
                        <a:pt x="49" y="378"/>
                      </a:lnTo>
                      <a:lnTo>
                        <a:pt x="50" y="378"/>
                      </a:lnTo>
                      <a:close/>
                      <a:moveTo>
                        <a:pt x="50" y="380"/>
                      </a:moveTo>
                      <a:lnTo>
                        <a:pt x="49" y="379"/>
                      </a:lnTo>
                      <a:lnTo>
                        <a:pt x="48" y="380"/>
                      </a:lnTo>
                      <a:lnTo>
                        <a:pt x="50" y="380"/>
                      </a:lnTo>
                      <a:close/>
                      <a:moveTo>
                        <a:pt x="50" y="338"/>
                      </a:moveTo>
                      <a:lnTo>
                        <a:pt x="47" y="338"/>
                      </a:lnTo>
                      <a:lnTo>
                        <a:pt x="48" y="339"/>
                      </a:lnTo>
                      <a:lnTo>
                        <a:pt x="50" y="338"/>
                      </a:lnTo>
                      <a:close/>
                      <a:moveTo>
                        <a:pt x="51" y="260"/>
                      </a:moveTo>
                      <a:lnTo>
                        <a:pt x="50" y="258"/>
                      </a:lnTo>
                      <a:lnTo>
                        <a:pt x="49" y="260"/>
                      </a:lnTo>
                      <a:lnTo>
                        <a:pt x="51" y="260"/>
                      </a:lnTo>
                      <a:close/>
                      <a:moveTo>
                        <a:pt x="51" y="364"/>
                      </a:moveTo>
                      <a:lnTo>
                        <a:pt x="50" y="364"/>
                      </a:lnTo>
                      <a:lnTo>
                        <a:pt x="49" y="366"/>
                      </a:lnTo>
                      <a:lnTo>
                        <a:pt x="50" y="366"/>
                      </a:lnTo>
                      <a:lnTo>
                        <a:pt x="51" y="364"/>
                      </a:lnTo>
                      <a:close/>
                      <a:moveTo>
                        <a:pt x="51" y="342"/>
                      </a:moveTo>
                      <a:lnTo>
                        <a:pt x="50" y="342"/>
                      </a:lnTo>
                      <a:lnTo>
                        <a:pt x="51" y="343"/>
                      </a:lnTo>
                      <a:lnTo>
                        <a:pt x="51" y="342"/>
                      </a:lnTo>
                      <a:close/>
                      <a:moveTo>
                        <a:pt x="51" y="434"/>
                      </a:moveTo>
                      <a:lnTo>
                        <a:pt x="50" y="434"/>
                      </a:lnTo>
                      <a:lnTo>
                        <a:pt x="50" y="436"/>
                      </a:lnTo>
                      <a:lnTo>
                        <a:pt x="51" y="436"/>
                      </a:lnTo>
                      <a:lnTo>
                        <a:pt x="51" y="434"/>
                      </a:lnTo>
                      <a:close/>
                      <a:moveTo>
                        <a:pt x="52" y="318"/>
                      </a:moveTo>
                      <a:lnTo>
                        <a:pt x="51" y="318"/>
                      </a:lnTo>
                      <a:lnTo>
                        <a:pt x="51" y="316"/>
                      </a:lnTo>
                      <a:lnTo>
                        <a:pt x="51" y="318"/>
                      </a:lnTo>
                      <a:lnTo>
                        <a:pt x="51" y="320"/>
                      </a:lnTo>
                      <a:lnTo>
                        <a:pt x="52" y="318"/>
                      </a:lnTo>
                      <a:close/>
                      <a:moveTo>
                        <a:pt x="53" y="260"/>
                      </a:moveTo>
                      <a:lnTo>
                        <a:pt x="52" y="258"/>
                      </a:lnTo>
                      <a:lnTo>
                        <a:pt x="51" y="258"/>
                      </a:lnTo>
                      <a:lnTo>
                        <a:pt x="51" y="260"/>
                      </a:lnTo>
                      <a:lnTo>
                        <a:pt x="53" y="260"/>
                      </a:lnTo>
                      <a:close/>
                      <a:moveTo>
                        <a:pt x="53" y="410"/>
                      </a:moveTo>
                      <a:lnTo>
                        <a:pt x="52" y="410"/>
                      </a:lnTo>
                      <a:lnTo>
                        <a:pt x="52" y="408"/>
                      </a:lnTo>
                      <a:lnTo>
                        <a:pt x="51" y="408"/>
                      </a:lnTo>
                      <a:lnTo>
                        <a:pt x="51" y="410"/>
                      </a:lnTo>
                      <a:lnTo>
                        <a:pt x="52" y="412"/>
                      </a:lnTo>
                      <a:lnTo>
                        <a:pt x="53" y="410"/>
                      </a:lnTo>
                      <a:close/>
                      <a:moveTo>
                        <a:pt x="53" y="318"/>
                      </a:moveTo>
                      <a:lnTo>
                        <a:pt x="52" y="318"/>
                      </a:lnTo>
                      <a:lnTo>
                        <a:pt x="52" y="320"/>
                      </a:lnTo>
                      <a:lnTo>
                        <a:pt x="53" y="320"/>
                      </a:lnTo>
                      <a:lnTo>
                        <a:pt x="53" y="318"/>
                      </a:lnTo>
                      <a:close/>
                      <a:moveTo>
                        <a:pt x="53" y="432"/>
                      </a:moveTo>
                      <a:lnTo>
                        <a:pt x="53" y="428"/>
                      </a:lnTo>
                      <a:lnTo>
                        <a:pt x="53" y="430"/>
                      </a:lnTo>
                      <a:lnTo>
                        <a:pt x="52" y="430"/>
                      </a:lnTo>
                      <a:lnTo>
                        <a:pt x="52" y="432"/>
                      </a:lnTo>
                      <a:lnTo>
                        <a:pt x="53" y="432"/>
                      </a:lnTo>
                      <a:close/>
                      <a:moveTo>
                        <a:pt x="53" y="330"/>
                      </a:moveTo>
                      <a:lnTo>
                        <a:pt x="51" y="330"/>
                      </a:lnTo>
                      <a:lnTo>
                        <a:pt x="52" y="332"/>
                      </a:lnTo>
                      <a:lnTo>
                        <a:pt x="53" y="332"/>
                      </a:lnTo>
                      <a:lnTo>
                        <a:pt x="53" y="330"/>
                      </a:lnTo>
                      <a:close/>
                      <a:moveTo>
                        <a:pt x="53" y="488"/>
                      </a:moveTo>
                      <a:lnTo>
                        <a:pt x="52" y="486"/>
                      </a:lnTo>
                      <a:lnTo>
                        <a:pt x="52" y="488"/>
                      </a:lnTo>
                      <a:lnTo>
                        <a:pt x="53" y="488"/>
                      </a:lnTo>
                      <a:close/>
                      <a:moveTo>
                        <a:pt x="54" y="406"/>
                      </a:moveTo>
                      <a:lnTo>
                        <a:pt x="53" y="404"/>
                      </a:lnTo>
                      <a:lnTo>
                        <a:pt x="53" y="405"/>
                      </a:lnTo>
                      <a:lnTo>
                        <a:pt x="54" y="406"/>
                      </a:lnTo>
                      <a:close/>
                      <a:moveTo>
                        <a:pt x="54" y="340"/>
                      </a:moveTo>
                      <a:lnTo>
                        <a:pt x="54" y="338"/>
                      </a:lnTo>
                      <a:lnTo>
                        <a:pt x="53" y="338"/>
                      </a:lnTo>
                      <a:lnTo>
                        <a:pt x="51" y="334"/>
                      </a:lnTo>
                      <a:lnTo>
                        <a:pt x="52" y="336"/>
                      </a:lnTo>
                      <a:lnTo>
                        <a:pt x="52" y="337"/>
                      </a:lnTo>
                      <a:lnTo>
                        <a:pt x="53" y="338"/>
                      </a:lnTo>
                      <a:lnTo>
                        <a:pt x="52" y="339"/>
                      </a:lnTo>
                      <a:lnTo>
                        <a:pt x="52" y="340"/>
                      </a:lnTo>
                      <a:lnTo>
                        <a:pt x="52" y="341"/>
                      </a:lnTo>
                      <a:lnTo>
                        <a:pt x="54" y="342"/>
                      </a:lnTo>
                      <a:lnTo>
                        <a:pt x="53" y="340"/>
                      </a:lnTo>
                      <a:lnTo>
                        <a:pt x="54" y="340"/>
                      </a:lnTo>
                      <a:close/>
                      <a:moveTo>
                        <a:pt x="54" y="494"/>
                      </a:moveTo>
                      <a:lnTo>
                        <a:pt x="54" y="494"/>
                      </a:lnTo>
                      <a:lnTo>
                        <a:pt x="54" y="496"/>
                      </a:lnTo>
                      <a:lnTo>
                        <a:pt x="54" y="494"/>
                      </a:lnTo>
                      <a:close/>
                      <a:moveTo>
                        <a:pt x="55" y="324"/>
                      </a:moveTo>
                      <a:lnTo>
                        <a:pt x="51" y="324"/>
                      </a:lnTo>
                      <a:lnTo>
                        <a:pt x="51" y="326"/>
                      </a:lnTo>
                      <a:lnTo>
                        <a:pt x="54" y="326"/>
                      </a:lnTo>
                      <a:lnTo>
                        <a:pt x="54" y="328"/>
                      </a:lnTo>
                      <a:lnTo>
                        <a:pt x="55" y="324"/>
                      </a:lnTo>
                      <a:close/>
                      <a:moveTo>
                        <a:pt x="55" y="272"/>
                      </a:moveTo>
                      <a:lnTo>
                        <a:pt x="54" y="270"/>
                      </a:lnTo>
                      <a:lnTo>
                        <a:pt x="54" y="272"/>
                      </a:lnTo>
                      <a:lnTo>
                        <a:pt x="55" y="272"/>
                      </a:lnTo>
                      <a:close/>
                      <a:moveTo>
                        <a:pt x="55" y="400"/>
                      </a:moveTo>
                      <a:lnTo>
                        <a:pt x="53" y="400"/>
                      </a:lnTo>
                      <a:lnTo>
                        <a:pt x="50" y="402"/>
                      </a:lnTo>
                      <a:lnTo>
                        <a:pt x="53" y="404"/>
                      </a:lnTo>
                      <a:lnTo>
                        <a:pt x="55" y="400"/>
                      </a:lnTo>
                      <a:close/>
                      <a:moveTo>
                        <a:pt x="55" y="492"/>
                      </a:moveTo>
                      <a:lnTo>
                        <a:pt x="53" y="492"/>
                      </a:lnTo>
                      <a:lnTo>
                        <a:pt x="53" y="494"/>
                      </a:lnTo>
                      <a:lnTo>
                        <a:pt x="54" y="494"/>
                      </a:lnTo>
                      <a:lnTo>
                        <a:pt x="55" y="492"/>
                      </a:lnTo>
                      <a:close/>
                      <a:moveTo>
                        <a:pt x="55" y="488"/>
                      </a:moveTo>
                      <a:lnTo>
                        <a:pt x="54" y="488"/>
                      </a:lnTo>
                      <a:lnTo>
                        <a:pt x="54" y="486"/>
                      </a:lnTo>
                      <a:lnTo>
                        <a:pt x="53" y="486"/>
                      </a:lnTo>
                      <a:lnTo>
                        <a:pt x="53" y="488"/>
                      </a:lnTo>
                      <a:lnTo>
                        <a:pt x="54" y="488"/>
                      </a:lnTo>
                      <a:lnTo>
                        <a:pt x="54" y="490"/>
                      </a:lnTo>
                      <a:lnTo>
                        <a:pt x="55" y="488"/>
                      </a:lnTo>
                      <a:close/>
                      <a:moveTo>
                        <a:pt x="56" y="280"/>
                      </a:moveTo>
                      <a:lnTo>
                        <a:pt x="55" y="280"/>
                      </a:lnTo>
                      <a:lnTo>
                        <a:pt x="56" y="278"/>
                      </a:lnTo>
                      <a:lnTo>
                        <a:pt x="54" y="278"/>
                      </a:lnTo>
                      <a:lnTo>
                        <a:pt x="54" y="280"/>
                      </a:lnTo>
                      <a:lnTo>
                        <a:pt x="55" y="282"/>
                      </a:lnTo>
                      <a:lnTo>
                        <a:pt x="56" y="280"/>
                      </a:lnTo>
                      <a:close/>
                      <a:moveTo>
                        <a:pt x="57" y="266"/>
                      </a:moveTo>
                      <a:lnTo>
                        <a:pt x="56" y="266"/>
                      </a:lnTo>
                      <a:lnTo>
                        <a:pt x="56" y="267"/>
                      </a:lnTo>
                      <a:lnTo>
                        <a:pt x="57" y="266"/>
                      </a:lnTo>
                      <a:close/>
                      <a:moveTo>
                        <a:pt x="57" y="268"/>
                      </a:moveTo>
                      <a:lnTo>
                        <a:pt x="56" y="267"/>
                      </a:lnTo>
                      <a:lnTo>
                        <a:pt x="55" y="268"/>
                      </a:lnTo>
                      <a:lnTo>
                        <a:pt x="57" y="268"/>
                      </a:lnTo>
                      <a:close/>
                      <a:moveTo>
                        <a:pt x="57" y="264"/>
                      </a:moveTo>
                      <a:lnTo>
                        <a:pt x="53" y="264"/>
                      </a:lnTo>
                      <a:lnTo>
                        <a:pt x="54" y="266"/>
                      </a:lnTo>
                      <a:lnTo>
                        <a:pt x="56" y="266"/>
                      </a:lnTo>
                      <a:lnTo>
                        <a:pt x="57" y="264"/>
                      </a:lnTo>
                      <a:close/>
                      <a:moveTo>
                        <a:pt x="57" y="276"/>
                      </a:moveTo>
                      <a:lnTo>
                        <a:pt x="56" y="272"/>
                      </a:lnTo>
                      <a:lnTo>
                        <a:pt x="55" y="272"/>
                      </a:lnTo>
                      <a:lnTo>
                        <a:pt x="55" y="274"/>
                      </a:lnTo>
                      <a:lnTo>
                        <a:pt x="56" y="276"/>
                      </a:lnTo>
                      <a:lnTo>
                        <a:pt x="57" y="276"/>
                      </a:lnTo>
                      <a:close/>
                      <a:moveTo>
                        <a:pt x="58" y="328"/>
                      </a:moveTo>
                      <a:lnTo>
                        <a:pt x="58" y="324"/>
                      </a:lnTo>
                      <a:lnTo>
                        <a:pt x="57" y="324"/>
                      </a:lnTo>
                      <a:lnTo>
                        <a:pt x="57" y="328"/>
                      </a:lnTo>
                      <a:lnTo>
                        <a:pt x="58" y="328"/>
                      </a:lnTo>
                      <a:close/>
                      <a:moveTo>
                        <a:pt x="58" y="470"/>
                      </a:moveTo>
                      <a:lnTo>
                        <a:pt x="58" y="466"/>
                      </a:lnTo>
                      <a:lnTo>
                        <a:pt x="56" y="464"/>
                      </a:lnTo>
                      <a:lnTo>
                        <a:pt x="54" y="466"/>
                      </a:lnTo>
                      <a:lnTo>
                        <a:pt x="55" y="466"/>
                      </a:lnTo>
                      <a:lnTo>
                        <a:pt x="55" y="470"/>
                      </a:lnTo>
                      <a:lnTo>
                        <a:pt x="58" y="470"/>
                      </a:lnTo>
                      <a:close/>
                      <a:moveTo>
                        <a:pt x="59" y="436"/>
                      </a:moveTo>
                      <a:lnTo>
                        <a:pt x="58" y="434"/>
                      </a:lnTo>
                      <a:lnTo>
                        <a:pt x="58" y="436"/>
                      </a:lnTo>
                      <a:lnTo>
                        <a:pt x="59" y="436"/>
                      </a:lnTo>
                      <a:close/>
                      <a:moveTo>
                        <a:pt x="59" y="392"/>
                      </a:moveTo>
                      <a:lnTo>
                        <a:pt x="58" y="392"/>
                      </a:lnTo>
                      <a:lnTo>
                        <a:pt x="58" y="394"/>
                      </a:lnTo>
                      <a:lnTo>
                        <a:pt x="57" y="394"/>
                      </a:lnTo>
                      <a:lnTo>
                        <a:pt x="57" y="396"/>
                      </a:lnTo>
                      <a:lnTo>
                        <a:pt x="59" y="396"/>
                      </a:lnTo>
                      <a:lnTo>
                        <a:pt x="59" y="394"/>
                      </a:lnTo>
                      <a:lnTo>
                        <a:pt x="59" y="392"/>
                      </a:lnTo>
                      <a:close/>
                      <a:moveTo>
                        <a:pt x="59" y="408"/>
                      </a:moveTo>
                      <a:lnTo>
                        <a:pt x="59" y="410"/>
                      </a:lnTo>
                      <a:lnTo>
                        <a:pt x="58" y="412"/>
                      </a:lnTo>
                      <a:lnTo>
                        <a:pt x="57" y="412"/>
                      </a:lnTo>
                      <a:lnTo>
                        <a:pt x="58" y="414"/>
                      </a:lnTo>
                      <a:lnTo>
                        <a:pt x="59" y="408"/>
                      </a:lnTo>
                      <a:close/>
                      <a:moveTo>
                        <a:pt x="60" y="416"/>
                      </a:moveTo>
                      <a:lnTo>
                        <a:pt x="60" y="416"/>
                      </a:lnTo>
                      <a:lnTo>
                        <a:pt x="57" y="414"/>
                      </a:lnTo>
                      <a:lnTo>
                        <a:pt x="56" y="414"/>
                      </a:lnTo>
                      <a:lnTo>
                        <a:pt x="57" y="416"/>
                      </a:lnTo>
                      <a:lnTo>
                        <a:pt x="57" y="418"/>
                      </a:lnTo>
                      <a:lnTo>
                        <a:pt x="60" y="416"/>
                      </a:lnTo>
                      <a:close/>
                      <a:moveTo>
                        <a:pt x="60" y="324"/>
                      </a:moveTo>
                      <a:lnTo>
                        <a:pt x="58" y="324"/>
                      </a:lnTo>
                      <a:lnTo>
                        <a:pt x="58" y="326"/>
                      </a:lnTo>
                      <a:lnTo>
                        <a:pt x="60" y="326"/>
                      </a:lnTo>
                      <a:lnTo>
                        <a:pt x="60" y="324"/>
                      </a:lnTo>
                      <a:close/>
                      <a:moveTo>
                        <a:pt x="60" y="318"/>
                      </a:moveTo>
                      <a:lnTo>
                        <a:pt x="60" y="318"/>
                      </a:lnTo>
                      <a:close/>
                      <a:moveTo>
                        <a:pt x="60" y="434"/>
                      </a:moveTo>
                      <a:lnTo>
                        <a:pt x="59" y="434"/>
                      </a:lnTo>
                      <a:lnTo>
                        <a:pt x="58" y="432"/>
                      </a:lnTo>
                      <a:lnTo>
                        <a:pt x="58" y="434"/>
                      </a:lnTo>
                      <a:lnTo>
                        <a:pt x="60" y="436"/>
                      </a:lnTo>
                      <a:lnTo>
                        <a:pt x="60" y="434"/>
                      </a:lnTo>
                      <a:close/>
                      <a:moveTo>
                        <a:pt x="61" y="316"/>
                      </a:moveTo>
                      <a:lnTo>
                        <a:pt x="59" y="316"/>
                      </a:lnTo>
                      <a:lnTo>
                        <a:pt x="56" y="314"/>
                      </a:lnTo>
                      <a:lnTo>
                        <a:pt x="57" y="316"/>
                      </a:lnTo>
                      <a:lnTo>
                        <a:pt x="58" y="316"/>
                      </a:lnTo>
                      <a:lnTo>
                        <a:pt x="60" y="318"/>
                      </a:lnTo>
                      <a:lnTo>
                        <a:pt x="61" y="316"/>
                      </a:lnTo>
                      <a:close/>
                      <a:moveTo>
                        <a:pt x="61" y="360"/>
                      </a:moveTo>
                      <a:lnTo>
                        <a:pt x="59" y="360"/>
                      </a:lnTo>
                      <a:lnTo>
                        <a:pt x="59" y="362"/>
                      </a:lnTo>
                      <a:lnTo>
                        <a:pt x="60" y="362"/>
                      </a:lnTo>
                      <a:lnTo>
                        <a:pt x="61" y="360"/>
                      </a:lnTo>
                      <a:close/>
                      <a:moveTo>
                        <a:pt x="61" y="390"/>
                      </a:moveTo>
                      <a:lnTo>
                        <a:pt x="61" y="390"/>
                      </a:lnTo>
                      <a:lnTo>
                        <a:pt x="61" y="386"/>
                      </a:lnTo>
                      <a:lnTo>
                        <a:pt x="60" y="386"/>
                      </a:lnTo>
                      <a:lnTo>
                        <a:pt x="59" y="384"/>
                      </a:lnTo>
                      <a:lnTo>
                        <a:pt x="58" y="386"/>
                      </a:lnTo>
                      <a:lnTo>
                        <a:pt x="59" y="386"/>
                      </a:lnTo>
                      <a:lnTo>
                        <a:pt x="59" y="388"/>
                      </a:lnTo>
                      <a:lnTo>
                        <a:pt x="60" y="388"/>
                      </a:lnTo>
                      <a:lnTo>
                        <a:pt x="59" y="390"/>
                      </a:lnTo>
                      <a:lnTo>
                        <a:pt x="61" y="390"/>
                      </a:lnTo>
                      <a:close/>
                      <a:moveTo>
                        <a:pt x="62" y="376"/>
                      </a:moveTo>
                      <a:lnTo>
                        <a:pt x="61" y="376"/>
                      </a:lnTo>
                      <a:lnTo>
                        <a:pt x="61" y="374"/>
                      </a:lnTo>
                      <a:lnTo>
                        <a:pt x="60" y="372"/>
                      </a:lnTo>
                      <a:lnTo>
                        <a:pt x="58" y="372"/>
                      </a:lnTo>
                      <a:lnTo>
                        <a:pt x="56" y="374"/>
                      </a:lnTo>
                      <a:lnTo>
                        <a:pt x="60" y="376"/>
                      </a:lnTo>
                      <a:lnTo>
                        <a:pt x="60" y="377"/>
                      </a:lnTo>
                      <a:lnTo>
                        <a:pt x="59" y="378"/>
                      </a:lnTo>
                      <a:lnTo>
                        <a:pt x="62" y="378"/>
                      </a:lnTo>
                      <a:lnTo>
                        <a:pt x="62" y="376"/>
                      </a:lnTo>
                      <a:close/>
                      <a:moveTo>
                        <a:pt x="63" y="270"/>
                      </a:moveTo>
                      <a:lnTo>
                        <a:pt x="62" y="266"/>
                      </a:lnTo>
                      <a:lnTo>
                        <a:pt x="61" y="268"/>
                      </a:lnTo>
                      <a:lnTo>
                        <a:pt x="62" y="268"/>
                      </a:lnTo>
                      <a:lnTo>
                        <a:pt x="62" y="270"/>
                      </a:lnTo>
                      <a:lnTo>
                        <a:pt x="59" y="270"/>
                      </a:lnTo>
                      <a:lnTo>
                        <a:pt x="61" y="272"/>
                      </a:lnTo>
                      <a:lnTo>
                        <a:pt x="63" y="270"/>
                      </a:lnTo>
                      <a:close/>
                      <a:moveTo>
                        <a:pt x="64" y="432"/>
                      </a:moveTo>
                      <a:lnTo>
                        <a:pt x="64" y="428"/>
                      </a:lnTo>
                      <a:lnTo>
                        <a:pt x="63" y="428"/>
                      </a:lnTo>
                      <a:lnTo>
                        <a:pt x="63" y="432"/>
                      </a:lnTo>
                      <a:lnTo>
                        <a:pt x="64" y="432"/>
                      </a:lnTo>
                      <a:close/>
                      <a:moveTo>
                        <a:pt x="65" y="327"/>
                      </a:moveTo>
                      <a:lnTo>
                        <a:pt x="64" y="330"/>
                      </a:lnTo>
                      <a:lnTo>
                        <a:pt x="65" y="330"/>
                      </a:lnTo>
                      <a:lnTo>
                        <a:pt x="65" y="327"/>
                      </a:lnTo>
                      <a:close/>
                      <a:moveTo>
                        <a:pt x="65" y="326"/>
                      </a:moveTo>
                      <a:lnTo>
                        <a:pt x="62" y="326"/>
                      </a:lnTo>
                      <a:lnTo>
                        <a:pt x="62" y="328"/>
                      </a:lnTo>
                      <a:lnTo>
                        <a:pt x="65" y="327"/>
                      </a:lnTo>
                      <a:lnTo>
                        <a:pt x="65" y="326"/>
                      </a:lnTo>
                      <a:close/>
                      <a:moveTo>
                        <a:pt x="65" y="414"/>
                      </a:moveTo>
                      <a:lnTo>
                        <a:pt x="65" y="412"/>
                      </a:lnTo>
                      <a:lnTo>
                        <a:pt x="64" y="412"/>
                      </a:lnTo>
                      <a:lnTo>
                        <a:pt x="63" y="414"/>
                      </a:lnTo>
                      <a:lnTo>
                        <a:pt x="65" y="414"/>
                      </a:lnTo>
                      <a:close/>
                      <a:moveTo>
                        <a:pt x="65" y="326"/>
                      </a:moveTo>
                      <a:lnTo>
                        <a:pt x="65" y="326"/>
                      </a:lnTo>
                      <a:lnTo>
                        <a:pt x="65" y="327"/>
                      </a:lnTo>
                      <a:lnTo>
                        <a:pt x="65" y="326"/>
                      </a:lnTo>
                      <a:close/>
                      <a:moveTo>
                        <a:pt x="65" y="332"/>
                      </a:moveTo>
                      <a:lnTo>
                        <a:pt x="63" y="332"/>
                      </a:lnTo>
                      <a:lnTo>
                        <a:pt x="63" y="334"/>
                      </a:lnTo>
                      <a:lnTo>
                        <a:pt x="61" y="332"/>
                      </a:lnTo>
                      <a:lnTo>
                        <a:pt x="60" y="332"/>
                      </a:lnTo>
                      <a:lnTo>
                        <a:pt x="62" y="334"/>
                      </a:lnTo>
                      <a:lnTo>
                        <a:pt x="62" y="335"/>
                      </a:lnTo>
                      <a:lnTo>
                        <a:pt x="61" y="336"/>
                      </a:lnTo>
                      <a:lnTo>
                        <a:pt x="62" y="336"/>
                      </a:lnTo>
                      <a:lnTo>
                        <a:pt x="62" y="338"/>
                      </a:lnTo>
                      <a:lnTo>
                        <a:pt x="63" y="338"/>
                      </a:lnTo>
                      <a:lnTo>
                        <a:pt x="63" y="336"/>
                      </a:lnTo>
                      <a:lnTo>
                        <a:pt x="64" y="334"/>
                      </a:lnTo>
                      <a:lnTo>
                        <a:pt x="65" y="332"/>
                      </a:lnTo>
                      <a:close/>
                      <a:moveTo>
                        <a:pt x="66" y="428"/>
                      </a:moveTo>
                      <a:lnTo>
                        <a:pt x="66" y="424"/>
                      </a:lnTo>
                      <a:lnTo>
                        <a:pt x="63" y="424"/>
                      </a:lnTo>
                      <a:lnTo>
                        <a:pt x="64" y="426"/>
                      </a:lnTo>
                      <a:lnTo>
                        <a:pt x="63" y="426"/>
                      </a:lnTo>
                      <a:lnTo>
                        <a:pt x="66" y="428"/>
                      </a:lnTo>
                      <a:close/>
                      <a:moveTo>
                        <a:pt x="66" y="430"/>
                      </a:moveTo>
                      <a:lnTo>
                        <a:pt x="66" y="428"/>
                      </a:lnTo>
                      <a:lnTo>
                        <a:pt x="64" y="428"/>
                      </a:lnTo>
                      <a:lnTo>
                        <a:pt x="66" y="430"/>
                      </a:lnTo>
                      <a:close/>
                      <a:moveTo>
                        <a:pt x="67" y="428"/>
                      </a:moveTo>
                      <a:lnTo>
                        <a:pt x="66" y="428"/>
                      </a:lnTo>
                      <a:lnTo>
                        <a:pt x="67" y="428"/>
                      </a:lnTo>
                      <a:close/>
                      <a:moveTo>
                        <a:pt x="67" y="490"/>
                      </a:moveTo>
                      <a:lnTo>
                        <a:pt x="65" y="490"/>
                      </a:lnTo>
                      <a:lnTo>
                        <a:pt x="66" y="492"/>
                      </a:lnTo>
                      <a:lnTo>
                        <a:pt x="67" y="490"/>
                      </a:lnTo>
                      <a:close/>
                      <a:moveTo>
                        <a:pt x="67" y="490"/>
                      </a:moveTo>
                      <a:lnTo>
                        <a:pt x="67" y="490"/>
                      </a:lnTo>
                      <a:lnTo>
                        <a:pt x="67" y="491"/>
                      </a:lnTo>
                      <a:lnTo>
                        <a:pt x="67" y="490"/>
                      </a:lnTo>
                      <a:close/>
                      <a:moveTo>
                        <a:pt x="67" y="484"/>
                      </a:moveTo>
                      <a:lnTo>
                        <a:pt x="66" y="484"/>
                      </a:lnTo>
                      <a:lnTo>
                        <a:pt x="65" y="482"/>
                      </a:lnTo>
                      <a:lnTo>
                        <a:pt x="65" y="484"/>
                      </a:lnTo>
                      <a:lnTo>
                        <a:pt x="66" y="484"/>
                      </a:lnTo>
                      <a:lnTo>
                        <a:pt x="65" y="486"/>
                      </a:lnTo>
                      <a:lnTo>
                        <a:pt x="67" y="486"/>
                      </a:lnTo>
                      <a:lnTo>
                        <a:pt x="67" y="484"/>
                      </a:lnTo>
                      <a:close/>
                      <a:moveTo>
                        <a:pt x="67" y="492"/>
                      </a:moveTo>
                      <a:lnTo>
                        <a:pt x="67" y="491"/>
                      </a:lnTo>
                      <a:lnTo>
                        <a:pt x="67" y="492"/>
                      </a:lnTo>
                      <a:close/>
                      <a:moveTo>
                        <a:pt x="67" y="364"/>
                      </a:moveTo>
                      <a:lnTo>
                        <a:pt x="66" y="364"/>
                      </a:lnTo>
                      <a:lnTo>
                        <a:pt x="64" y="366"/>
                      </a:lnTo>
                      <a:lnTo>
                        <a:pt x="64" y="367"/>
                      </a:lnTo>
                      <a:lnTo>
                        <a:pt x="66" y="368"/>
                      </a:lnTo>
                      <a:lnTo>
                        <a:pt x="65" y="367"/>
                      </a:lnTo>
                      <a:lnTo>
                        <a:pt x="65" y="366"/>
                      </a:lnTo>
                      <a:lnTo>
                        <a:pt x="67" y="364"/>
                      </a:lnTo>
                      <a:close/>
                      <a:moveTo>
                        <a:pt x="68" y="372"/>
                      </a:moveTo>
                      <a:lnTo>
                        <a:pt x="65" y="372"/>
                      </a:lnTo>
                      <a:lnTo>
                        <a:pt x="65" y="375"/>
                      </a:lnTo>
                      <a:lnTo>
                        <a:pt x="66" y="376"/>
                      </a:lnTo>
                      <a:lnTo>
                        <a:pt x="66" y="374"/>
                      </a:lnTo>
                      <a:lnTo>
                        <a:pt x="68" y="374"/>
                      </a:lnTo>
                      <a:lnTo>
                        <a:pt x="68" y="372"/>
                      </a:lnTo>
                      <a:close/>
                      <a:moveTo>
                        <a:pt x="68" y="280"/>
                      </a:moveTo>
                      <a:lnTo>
                        <a:pt x="66" y="280"/>
                      </a:lnTo>
                      <a:lnTo>
                        <a:pt x="67" y="282"/>
                      </a:lnTo>
                      <a:lnTo>
                        <a:pt x="68" y="280"/>
                      </a:lnTo>
                      <a:close/>
                      <a:moveTo>
                        <a:pt x="68" y="270"/>
                      </a:moveTo>
                      <a:lnTo>
                        <a:pt x="68" y="270"/>
                      </a:lnTo>
                      <a:close/>
                      <a:moveTo>
                        <a:pt x="68" y="268"/>
                      </a:moveTo>
                      <a:lnTo>
                        <a:pt x="68" y="268"/>
                      </a:lnTo>
                      <a:lnTo>
                        <a:pt x="67" y="266"/>
                      </a:lnTo>
                      <a:lnTo>
                        <a:pt x="66" y="266"/>
                      </a:lnTo>
                      <a:lnTo>
                        <a:pt x="66" y="268"/>
                      </a:lnTo>
                      <a:lnTo>
                        <a:pt x="68" y="270"/>
                      </a:lnTo>
                      <a:lnTo>
                        <a:pt x="68" y="268"/>
                      </a:lnTo>
                      <a:close/>
                      <a:moveTo>
                        <a:pt x="68" y="270"/>
                      </a:moveTo>
                      <a:lnTo>
                        <a:pt x="68" y="270"/>
                      </a:lnTo>
                      <a:close/>
                      <a:moveTo>
                        <a:pt x="68" y="338"/>
                      </a:moveTo>
                      <a:lnTo>
                        <a:pt x="68" y="338"/>
                      </a:lnTo>
                      <a:lnTo>
                        <a:pt x="67" y="340"/>
                      </a:lnTo>
                      <a:lnTo>
                        <a:pt x="68" y="340"/>
                      </a:lnTo>
                      <a:lnTo>
                        <a:pt x="68" y="338"/>
                      </a:lnTo>
                      <a:close/>
                      <a:moveTo>
                        <a:pt x="68" y="386"/>
                      </a:moveTo>
                      <a:lnTo>
                        <a:pt x="67" y="384"/>
                      </a:lnTo>
                      <a:lnTo>
                        <a:pt x="65" y="384"/>
                      </a:lnTo>
                      <a:lnTo>
                        <a:pt x="65" y="386"/>
                      </a:lnTo>
                      <a:lnTo>
                        <a:pt x="66" y="386"/>
                      </a:lnTo>
                      <a:lnTo>
                        <a:pt x="67" y="388"/>
                      </a:lnTo>
                      <a:lnTo>
                        <a:pt x="68" y="387"/>
                      </a:lnTo>
                      <a:lnTo>
                        <a:pt x="68" y="386"/>
                      </a:lnTo>
                      <a:close/>
                      <a:moveTo>
                        <a:pt x="68" y="488"/>
                      </a:moveTo>
                      <a:lnTo>
                        <a:pt x="67" y="488"/>
                      </a:lnTo>
                      <a:lnTo>
                        <a:pt x="67" y="490"/>
                      </a:lnTo>
                      <a:lnTo>
                        <a:pt x="68" y="488"/>
                      </a:lnTo>
                      <a:close/>
                      <a:moveTo>
                        <a:pt x="68" y="269"/>
                      </a:moveTo>
                      <a:lnTo>
                        <a:pt x="68" y="269"/>
                      </a:lnTo>
                      <a:lnTo>
                        <a:pt x="68" y="270"/>
                      </a:lnTo>
                      <a:lnTo>
                        <a:pt x="68" y="269"/>
                      </a:lnTo>
                      <a:close/>
                      <a:moveTo>
                        <a:pt x="69" y="266"/>
                      </a:moveTo>
                      <a:lnTo>
                        <a:pt x="68" y="266"/>
                      </a:lnTo>
                      <a:lnTo>
                        <a:pt x="68" y="268"/>
                      </a:lnTo>
                      <a:lnTo>
                        <a:pt x="68" y="269"/>
                      </a:lnTo>
                      <a:lnTo>
                        <a:pt x="69" y="266"/>
                      </a:lnTo>
                      <a:close/>
                      <a:moveTo>
                        <a:pt x="69" y="278"/>
                      </a:moveTo>
                      <a:lnTo>
                        <a:pt x="69" y="276"/>
                      </a:lnTo>
                      <a:lnTo>
                        <a:pt x="68" y="276"/>
                      </a:lnTo>
                      <a:lnTo>
                        <a:pt x="67" y="278"/>
                      </a:lnTo>
                      <a:lnTo>
                        <a:pt x="69" y="278"/>
                      </a:lnTo>
                      <a:close/>
                      <a:moveTo>
                        <a:pt x="69" y="268"/>
                      </a:moveTo>
                      <a:lnTo>
                        <a:pt x="68" y="269"/>
                      </a:lnTo>
                      <a:lnTo>
                        <a:pt x="69" y="270"/>
                      </a:lnTo>
                      <a:lnTo>
                        <a:pt x="69" y="268"/>
                      </a:lnTo>
                      <a:close/>
                      <a:moveTo>
                        <a:pt x="69" y="272"/>
                      </a:moveTo>
                      <a:lnTo>
                        <a:pt x="69" y="270"/>
                      </a:lnTo>
                      <a:lnTo>
                        <a:pt x="68" y="270"/>
                      </a:lnTo>
                      <a:lnTo>
                        <a:pt x="69" y="272"/>
                      </a:lnTo>
                      <a:close/>
                      <a:moveTo>
                        <a:pt x="69" y="476"/>
                      </a:moveTo>
                      <a:lnTo>
                        <a:pt x="66" y="476"/>
                      </a:lnTo>
                      <a:lnTo>
                        <a:pt x="66" y="479"/>
                      </a:lnTo>
                      <a:lnTo>
                        <a:pt x="67" y="480"/>
                      </a:lnTo>
                      <a:lnTo>
                        <a:pt x="68" y="480"/>
                      </a:lnTo>
                      <a:lnTo>
                        <a:pt x="69" y="476"/>
                      </a:lnTo>
                      <a:close/>
                      <a:moveTo>
                        <a:pt x="70" y="426"/>
                      </a:moveTo>
                      <a:lnTo>
                        <a:pt x="69" y="426"/>
                      </a:lnTo>
                      <a:lnTo>
                        <a:pt x="69" y="427"/>
                      </a:lnTo>
                      <a:lnTo>
                        <a:pt x="70" y="426"/>
                      </a:lnTo>
                      <a:close/>
                      <a:moveTo>
                        <a:pt x="70" y="430"/>
                      </a:moveTo>
                      <a:lnTo>
                        <a:pt x="69" y="429"/>
                      </a:lnTo>
                      <a:lnTo>
                        <a:pt x="69" y="427"/>
                      </a:lnTo>
                      <a:lnTo>
                        <a:pt x="69" y="428"/>
                      </a:lnTo>
                      <a:lnTo>
                        <a:pt x="69" y="429"/>
                      </a:lnTo>
                      <a:lnTo>
                        <a:pt x="68" y="430"/>
                      </a:lnTo>
                      <a:lnTo>
                        <a:pt x="70" y="430"/>
                      </a:lnTo>
                      <a:close/>
                      <a:moveTo>
                        <a:pt x="70" y="262"/>
                      </a:moveTo>
                      <a:lnTo>
                        <a:pt x="67" y="262"/>
                      </a:lnTo>
                      <a:lnTo>
                        <a:pt x="68" y="264"/>
                      </a:lnTo>
                      <a:lnTo>
                        <a:pt x="70" y="264"/>
                      </a:lnTo>
                      <a:lnTo>
                        <a:pt x="70" y="262"/>
                      </a:lnTo>
                      <a:close/>
                      <a:moveTo>
                        <a:pt x="70" y="416"/>
                      </a:moveTo>
                      <a:lnTo>
                        <a:pt x="70" y="414"/>
                      </a:lnTo>
                      <a:lnTo>
                        <a:pt x="68" y="414"/>
                      </a:lnTo>
                      <a:lnTo>
                        <a:pt x="68" y="416"/>
                      </a:lnTo>
                      <a:lnTo>
                        <a:pt x="70" y="416"/>
                      </a:lnTo>
                      <a:close/>
                      <a:moveTo>
                        <a:pt x="70" y="620"/>
                      </a:moveTo>
                      <a:lnTo>
                        <a:pt x="69" y="616"/>
                      </a:lnTo>
                      <a:lnTo>
                        <a:pt x="68" y="616"/>
                      </a:lnTo>
                      <a:lnTo>
                        <a:pt x="68" y="618"/>
                      </a:lnTo>
                      <a:lnTo>
                        <a:pt x="67" y="618"/>
                      </a:lnTo>
                      <a:lnTo>
                        <a:pt x="67" y="620"/>
                      </a:lnTo>
                      <a:lnTo>
                        <a:pt x="70" y="620"/>
                      </a:lnTo>
                      <a:close/>
                      <a:moveTo>
                        <a:pt x="70" y="460"/>
                      </a:moveTo>
                      <a:lnTo>
                        <a:pt x="67" y="462"/>
                      </a:lnTo>
                      <a:lnTo>
                        <a:pt x="68" y="462"/>
                      </a:lnTo>
                      <a:lnTo>
                        <a:pt x="68" y="464"/>
                      </a:lnTo>
                      <a:lnTo>
                        <a:pt x="66" y="466"/>
                      </a:lnTo>
                      <a:lnTo>
                        <a:pt x="67" y="468"/>
                      </a:lnTo>
                      <a:lnTo>
                        <a:pt x="68" y="468"/>
                      </a:lnTo>
                      <a:lnTo>
                        <a:pt x="69" y="466"/>
                      </a:lnTo>
                      <a:lnTo>
                        <a:pt x="70" y="460"/>
                      </a:lnTo>
                      <a:close/>
                      <a:moveTo>
                        <a:pt x="71" y="332"/>
                      </a:moveTo>
                      <a:lnTo>
                        <a:pt x="70" y="330"/>
                      </a:lnTo>
                      <a:lnTo>
                        <a:pt x="69" y="330"/>
                      </a:lnTo>
                      <a:lnTo>
                        <a:pt x="69" y="332"/>
                      </a:lnTo>
                      <a:lnTo>
                        <a:pt x="68" y="332"/>
                      </a:lnTo>
                      <a:lnTo>
                        <a:pt x="68" y="334"/>
                      </a:lnTo>
                      <a:lnTo>
                        <a:pt x="71" y="334"/>
                      </a:lnTo>
                      <a:lnTo>
                        <a:pt x="71" y="332"/>
                      </a:lnTo>
                      <a:close/>
                      <a:moveTo>
                        <a:pt x="71" y="426"/>
                      </a:moveTo>
                      <a:lnTo>
                        <a:pt x="71" y="424"/>
                      </a:lnTo>
                      <a:lnTo>
                        <a:pt x="71" y="422"/>
                      </a:lnTo>
                      <a:lnTo>
                        <a:pt x="70" y="422"/>
                      </a:lnTo>
                      <a:lnTo>
                        <a:pt x="70" y="424"/>
                      </a:lnTo>
                      <a:lnTo>
                        <a:pt x="70" y="425"/>
                      </a:lnTo>
                      <a:lnTo>
                        <a:pt x="70" y="426"/>
                      </a:lnTo>
                      <a:lnTo>
                        <a:pt x="71" y="426"/>
                      </a:lnTo>
                      <a:close/>
                      <a:moveTo>
                        <a:pt x="71" y="320"/>
                      </a:moveTo>
                      <a:lnTo>
                        <a:pt x="69" y="318"/>
                      </a:lnTo>
                      <a:lnTo>
                        <a:pt x="66" y="318"/>
                      </a:lnTo>
                      <a:lnTo>
                        <a:pt x="67" y="320"/>
                      </a:lnTo>
                      <a:lnTo>
                        <a:pt x="70" y="322"/>
                      </a:lnTo>
                      <a:lnTo>
                        <a:pt x="71" y="321"/>
                      </a:lnTo>
                      <a:lnTo>
                        <a:pt x="71" y="320"/>
                      </a:lnTo>
                      <a:close/>
                      <a:moveTo>
                        <a:pt x="72" y="410"/>
                      </a:moveTo>
                      <a:lnTo>
                        <a:pt x="70" y="410"/>
                      </a:lnTo>
                      <a:lnTo>
                        <a:pt x="68" y="408"/>
                      </a:lnTo>
                      <a:lnTo>
                        <a:pt x="69" y="410"/>
                      </a:lnTo>
                      <a:lnTo>
                        <a:pt x="70" y="412"/>
                      </a:lnTo>
                      <a:lnTo>
                        <a:pt x="71" y="412"/>
                      </a:lnTo>
                      <a:lnTo>
                        <a:pt x="72" y="410"/>
                      </a:lnTo>
                      <a:close/>
                      <a:moveTo>
                        <a:pt x="72" y="370"/>
                      </a:moveTo>
                      <a:lnTo>
                        <a:pt x="72" y="370"/>
                      </a:lnTo>
                      <a:lnTo>
                        <a:pt x="72" y="371"/>
                      </a:lnTo>
                      <a:lnTo>
                        <a:pt x="72" y="370"/>
                      </a:lnTo>
                      <a:close/>
                      <a:moveTo>
                        <a:pt x="73" y="273"/>
                      </a:moveTo>
                      <a:lnTo>
                        <a:pt x="73" y="272"/>
                      </a:lnTo>
                      <a:lnTo>
                        <a:pt x="73" y="270"/>
                      </a:lnTo>
                      <a:lnTo>
                        <a:pt x="72" y="270"/>
                      </a:lnTo>
                      <a:lnTo>
                        <a:pt x="71" y="272"/>
                      </a:lnTo>
                      <a:lnTo>
                        <a:pt x="71" y="273"/>
                      </a:lnTo>
                      <a:lnTo>
                        <a:pt x="72" y="274"/>
                      </a:lnTo>
                      <a:lnTo>
                        <a:pt x="73" y="276"/>
                      </a:lnTo>
                      <a:lnTo>
                        <a:pt x="73" y="274"/>
                      </a:lnTo>
                      <a:lnTo>
                        <a:pt x="73" y="273"/>
                      </a:lnTo>
                      <a:close/>
                      <a:moveTo>
                        <a:pt x="73" y="372"/>
                      </a:moveTo>
                      <a:lnTo>
                        <a:pt x="72" y="371"/>
                      </a:lnTo>
                      <a:lnTo>
                        <a:pt x="70" y="372"/>
                      </a:lnTo>
                      <a:lnTo>
                        <a:pt x="73" y="372"/>
                      </a:lnTo>
                      <a:close/>
                      <a:moveTo>
                        <a:pt x="73" y="368"/>
                      </a:moveTo>
                      <a:lnTo>
                        <a:pt x="72" y="368"/>
                      </a:lnTo>
                      <a:lnTo>
                        <a:pt x="72" y="370"/>
                      </a:lnTo>
                      <a:lnTo>
                        <a:pt x="73" y="370"/>
                      </a:lnTo>
                      <a:lnTo>
                        <a:pt x="73" y="368"/>
                      </a:lnTo>
                      <a:close/>
                      <a:moveTo>
                        <a:pt x="73" y="364"/>
                      </a:moveTo>
                      <a:lnTo>
                        <a:pt x="73" y="362"/>
                      </a:lnTo>
                      <a:lnTo>
                        <a:pt x="72" y="362"/>
                      </a:lnTo>
                      <a:lnTo>
                        <a:pt x="72" y="360"/>
                      </a:lnTo>
                      <a:lnTo>
                        <a:pt x="72" y="362"/>
                      </a:lnTo>
                      <a:lnTo>
                        <a:pt x="72" y="364"/>
                      </a:lnTo>
                      <a:lnTo>
                        <a:pt x="72" y="366"/>
                      </a:lnTo>
                      <a:lnTo>
                        <a:pt x="73" y="364"/>
                      </a:lnTo>
                      <a:close/>
                      <a:moveTo>
                        <a:pt x="74" y="480"/>
                      </a:moveTo>
                      <a:lnTo>
                        <a:pt x="70" y="480"/>
                      </a:lnTo>
                      <a:lnTo>
                        <a:pt x="71" y="482"/>
                      </a:lnTo>
                      <a:lnTo>
                        <a:pt x="73" y="482"/>
                      </a:lnTo>
                      <a:lnTo>
                        <a:pt x="74" y="480"/>
                      </a:lnTo>
                      <a:close/>
                      <a:moveTo>
                        <a:pt x="74" y="630"/>
                      </a:moveTo>
                      <a:lnTo>
                        <a:pt x="72" y="630"/>
                      </a:lnTo>
                      <a:lnTo>
                        <a:pt x="71" y="632"/>
                      </a:lnTo>
                      <a:lnTo>
                        <a:pt x="73" y="632"/>
                      </a:lnTo>
                      <a:lnTo>
                        <a:pt x="74" y="630"/>
                      </a:lnTo>
                      <a:close/>
                      <a:moveTo>
                        <a:pt x="74" y="488"/>
                      </a:moveTo>
                      <a:lnTo>
                        <a:pt x="73" y="488"/>
                      </a:lnTo>
                      <a:lnTo>
                        <a:pt x="72" y="490"/>
                      </a:lnTo>
                      <a:lnTo>
                        <a:pt x="74" y="488"/>
                      </a:lnTo>
                      <a:close/>
                      <a:moveTo>
                        <a:pt x="74" y="274"/>
                      </a:moveTo>
                      <a:lnTo>
                        <a:pt x="73" y="276"/>
                      </a:lnTo>
                      <a:lnTo>
                        <a:pt x="74" y="276"/>
                      </a:lnTo>
                      <a:lnTo>
                        <a:pt x="74" y="274"/>
                      </a:lnTo>
                      <a:close/>
                      <a:moveTo>
                        <a:pt x="74" y="342"/>
                      </a:moveTo>
                      <a:lnTo>
                        <a:pt x="73" y="342"/>
                      </a:lnTo>
                      <a:lnTo>
                        <a:pt x="74" y="344"/>
                      </a:lnTo>
                      <a:lnTo>
                        <a:pt x="74" y="342"/>
                      </a:lnTo>
                      <a:close/>
                      <a:moveTo>
                        <a:pt x="75" y="488"/>
                      </a:moveTo>
                      <a:lnTo>
                        <a:pt x="74" y="488"/>
                      </a:lnTo>
                      <a:lnTo>
                        <a:pt x="74" y="490"/>
                      </a:lnTo>
                      <a:lnTo>
                        <a:pt x="75" y="488"/>
                      </a:lnTo>
                      <a:close/>
                      <a:moveTo>
                        <a:pt x="75" y="462"/>
                      </a:moveTo>
                      <a:lnTo>
                        <a:pt x="74" y="462"/>
                      </a:lnTo>
                      <a:lnTo>
                        <a:pt x="75" y="463"/>
                      </a:lnTo>
                      <a:lnTo>
                        <a:pt x="75" y="462"/>
                      </a:lnTo>
                      <a:close/>
                      <a:moveTo>
                        <a:pt x="75" y="460"/>
                      </a:moveTo>
                      <a:lnTo>
                        <a:pt x="73" y="460"/>
                      </a:lnTo>
                      <a:lnTo>
                        <a:pt x="72" y="462"/>
                      </a:lnTo>
                      <a:lnTo>
                        <a:pt x="74" y="462"/>
                      </a:lnTo>
                      <a:lnTo>
                        <a:pt x="75" y="460"/>
                      </a:lnTo>
                      <a:close/>
                      <a:moveTo>
                        <a:pt x="75" y="336"/>
                      </a:moveTo>
                      <a:lnTo>
                        <a:pt x="74" y="336"/>
                      </a:lnTo>
                      <a:lnTo>
                        <a:pt x="74" y="334"/>
                      </a:lnTo>
                      <a:lnTo>
                        <a:pt x="73" y="334"/>
                      </a:lnTo>
                      <a:lnTo>
                        <a:pt x="71" y="336"/>
                      </a:lnTo>
                      <a:lnTo>
                        <a:pt x="72" y="337"/>
                      </a:lnTo>
                      <a:lnTo>
                        <a:pt x="74" y="338"/>
                      </a:lnTo>
                      <a:lnTo>
                        <a:pt x="75" y="336"/>
                      </a:lnTo>
                      <a:close/>
                      <a:moveTo>
                        <a:pt x="75" y="456"/>
                      </a:moveTo>
                      <a:lnTo>
                        <a:pt x="75" y="456"/>
                      </a:lnTo>
                      <a:lnTo>
                        <a:pt x="75" y="458"/>
                      </a:lnTo>
                      <a:lnTo>
                        <a:pt x="75" y="456"/>
                      </a:lnTo>
                      <a:close/>
                      <a:moveTo>
                        <a:pt x="75" y="280"/>
                      </a:moveTo>
                      <a:lnTo>
                        <a:pt x="75" y="280"/>
                      </a:lnTo>
                      <a:lnTo>
                        <a:pt x="74" y="278"/>
                      </a:lnTo>
                      <a:lnTo>
                        <a:pt x="73" y="278"/>
                      </a:lnTo>
                      <a:lnTo>
                        <a:pt x="71" y="280"/>
                      </a:lnTo>
                      <a:lnTo>
                        <a:pt x="73" y="280"/>
                      </a:lnTo>
                      <a:lnTo>
                        <a:pt x="73" y="282"/>
                      </a:lnTo>
                      <a:lnTo>
                        <a:pt x="74" y="280"/>
                      </a:lnTo>
                      <a:lnTo>
                        <a:pt x="73" y="284"/>
                      </a:lnTo>
                      <a:lnTo>
                        <a:pt x="74" y="282"/>
                      </a:lnTo>
                      <a:lnTo>
                        <a:pt x="75" y="280"/>
                      </a:lnTo>
                      <a:close/>
                      <a:moveTo>
                        <a:pt x="76" y="340"/>
                      </a:moveTo>
                      <a:lnTo>
                        <a:pt x="74" y="340"/>
                      </a:lnTo>
                      <a:lnTo>
                        <a:pt x="74" y="342"/>
                      </a:lnTo>
                      <a:lnTo>
                        <a:pt x="75" y="342"/>
                      </a:lnTo>
                      <a:lnTo>
                        <a:pt x="76" y="340"/>
                      </a:lnTo>
                      <a:close/>
                      <a:moveTo>
                        <a:pt x="76" y="270"/>
                      </a:moveTo>
                      <a:lnTo>
                        <a:pt x="74" y="268"/>
                      </a:lnTo>
                      <a:lnTo>
                        <a:pt x="74" y="267"/>
                      </a:lnTo>
                      <a:lnTo>
                        <a:pt x="74" y="266"/>
                      </a:lnTo>
                      <a:lnTo>
                        <a:pt x="75" y="264"/>
                      </a:lnTo>
                      <a:lnTo>
                        <a:pt x="72" y="264"/>
                      </a:lnTo>
                      <a:lnTo>
                        <a:pt x="72" y="262"/>
                      </a:lnTo>
                      <a:lnTo>
                        <a:pt x="70" y="264"/>
                      </a:lnTo>
                      <a:lnTo>
                        <a:pt x="72" y="264"/>
                      </a:lnTo>
                      <a:lnTo>
                        <a:pt x="72" y="266"/>
                      </a:lnTo>
                      <a:lnTo>
                        <a:pt x="73" y="266"/>
                      </a:lnTo>
                      <a:lnTo>
                        <a:pt x="72" y="268"/>
                      </a:lnTo>
                      <a:lnTo>
                        <a:pt x="74" y="268"/>
                      </a:lnTo>
                      <a:lnTo>
                        <a:pt x="73" y="270"/>
                      </a:lnTo>
                      <a:lnTo>
                        <a:pt x="76" y="270"/>
                      </a:lnTo>
                      <a:close/>
                      <a:moveTo>
                        <a:pt x="76" y="476"/>
                      </a:moveTo>
                      <a:lnTo>
                        <a:pt x="74" y="474"/>
                      </a:lnTo>
                      <a:lnTo>
                        <a:pt x="73" y="474"/>
                      </a:lnTo>
                      <a:lnTo>
                        <a:pt x="74" y="476"/>
                      </a:lnTo>
                      <a:lnTo>
                        <a:pt x="74" y="477"/>
                      </a:lnTo>
                      <a:lnTo>
                        <a:pt x="73" y="478"/>
                      </a:lnTo>
                      <a:lnTo>
                        <a:pt x="74" y="478"/>
                      </a:lnTo>
                      <a:lnTo>
                        <a:pt x="74" y="476"/>
                      </a:lnTo>
                      <a:lnTo>
                        <a:pt x="76" y="478"/>
                      </a:lnTo>
                      <a:lnTo>
                        <a:pt x="76" y="476"/>
                      </a:lnTo>
                      <a:close/>
                      <a:moveTo>
                        <a:pt x="76" y="438"/>
                      </a:moveTo>
                      <a:lnTo>
                        <a:pt x="75" y="436"/>
                      </a:lnTo>
                      <a:lnTo>
                        <a:pt x="74" y="438"/>
                      </a:lnTo>
                      <a:lnTo>
                        <a:pt x="76" y="438"/>
                      </a:lnTo>
                      <a:close/>
                      <a:moveTo>
                        <a:pt x="76" y="408"/>
                      </a:moveTo>
                      <a:lnTo>
                        <a:pt x="75" y="408"/>
                      </a:lnTo>
                      <a:lnTo>
                        <a:pt x="75" y="410"/>
                      </a:lnTo>
                      <a:lnTo>
                        <a:pt x="76" y="410"/>
                      </a:lnTo>
                      <a:lnTo>
                        <a:pt x="76" y="408"/>
                      </a:lnTo>
                      <a:close/>
                      <a:moveTo>
                        <a:pt x="76" y="428"/>
                      </a:moveTo>
                      <a:lnTo>
                        <a:pt x="75" y="428"/>
                      </a:lnTo>
                      <a:lnTo>
                        <a:pt x="75" y="430"/>
                      </a:lnTo>
                      <a:lnTo>
                        <a:pt x="76" y="430"/>
                      </a:lnTo>
                      <a:lnTo>
                        <a:pt x="76" y="428"/>
                      </a:lnTo>
                      <a:close/>
                      <a:moveTo>
                        <a:pt x="76" y="330"/>
                      </a:moveTo>
                      <a:lnTo>
                        <a:pt x="75" y="330"/>
                      </a:lnTo>
                      <a:lnTo>
                        <a:pt x="74" y="328"/>
                      </a:lnTo>
                      <a:lnTo>
                        <a:pt x="74" y="330"/>
                      </a:lnTo>
                      <a:lnTo>
                        <a:pt x="75" y="330"/>
                      </a:lnTo>
                      <a:lnTo>
                        <a:pt x="76" y="332"/>
                      </a:lnTo>
                      <a:lnTo>
                        <a:pt x="76" y="330"/>
                      </a:lnTo>
                      <a:close/>
                      <a:moveTo>
                        <a:pt x="77" y="464"/>
                      </a:moveTo>
                      <a:lnTo>
                        <a:pt x="75" y="463"/>
                      </a:lnTo>
                      <a:lnTo>
                        <a:pt x="74" y="466"/>
                      </a:lnTo>
                      <a:lnTo>
                        <a:pt x="76" y="465"/>
                      </a:lnTo>
                      <a:lnTo>
                        <a:pt x="77" y="464"/>
                      </a:lnTo>
                      <a:close/>
                      <a:moveTo>
                        <a:pt x="77" y="260"/>
                      </a:moveTo>
                      <a:lnTo>
                        <a:pt x="75" y="260"/>
                      </a:lnTo>
                      <a:lnTo>
                        <a:pt x="75" y="264"/>
                      </a:lnTo>
                      <a:lnTo>
                        <a:pt x="77" y="260"/>
                      </a:lnTo>
                      <a:close/>
                      <a:moveTo>
                        <a:pt x="78" y="318"/>
                      </a:moveTo>
                      <a:lnTo>
                        <a:pt x="77" y="318"/>
                      </a:lnTo>
                      <a:lnTo>
                        <a:pt x="77" y="316"/>
                      </a:lnTo>
                      <a:lnTo>
                        <a:pt x="75" y="316"/>
                      </a:lnTo>
                      <a:lnTo>
                        <a:pt x="75" y="318"/>
                      </a:lnTo>
                      <a:lnTo>
                        <a:pt x="74" y="320"/>
                      </a:lnTo>
                      <a:lnTo>
                        <a:pt x="76" y="320"/>
                      </a:lnTo>
                      <a:lnTo>
                        <a:pt x="76" y="318"/>
                      </a:lnTo>
                      <a:lnTo>
                        <a:pt x="78" y="320"/>
                      </a:lnTo>
                      <a:lnTo>
                        <a:pt x="78" y="318"/>
                      </a:lnTo>
                      <a:close/>
                      <a:moveTo>
                        <a:pt x="79" y="438"/>
                      </a:moveTo>
                      <a:lnTo>
                        <a:pt x="79" y="438"/>
                      </a:lnTo>
                      <a:lnTo>
                        <a:pt x="76" y="436"/>
                      </a:lnTo>
                      <a:lnTo>
                        <a:pt x="76" y="438"/>
                      </a:lnTo>
                      <a:lnTo>
                        <a:pt x="77" y="438"/>
                      </a:lnTo>
                      <a:lnTo>
                        <a:pt x="77" y="440"/>
                      </a:lnTo>
                      <a:lnTo>
                        <a:pt x="79" y="438"/>
                      </a:lnTo>
                      <a:close/>
                      <a:moveTo>
                        <a:pt x="79" y="270"/>
                      </a:moveTo>
                      <a:lnTo>
                        <a:pt x="79" y="270"/>
                      </a:lnTo>
                      <a:lnTo>
                        <a:pt x="79" y="271"/>
                      </a:lnTo>
                      <a:lnTo>
                        <a:pt x="79" y="270"/>
                      </a:lnTo>
                      <a:close/>
                      <a:moveTo>
                        <a:pt x="79" y="384"/>
                      </a:moveTo>
                      <a:lnTo>
                        <a:pt x="78" y="378"/>
                      </a:lnTo>
                      <a:lnTo>
                        <a:pt x="76" y="380"/>
                      </a:lnTo>
                      <a:lnTo>
                        <a:pt x="76" y="381"/>
                      </a:lnTo>
                      <a:lnTo>
                        <a:pt x="76" y="384"/>
                      </a:lnTo>
                      <a:lnTo>
                        <a:pt x="77" y="386"/>
                      </a:lnTo>
                      <a:lnTo>
                        <a:pt x="79" y="384"/>
                      </a:lnTo>
                      <a:close/>
                      <a:moveTo>
                        <a:pt x="80" y="344"/>
                      </a:moveTo>
                      <a:lnTo>
                        <a:pt x="80" y="344"/>
                      </a:lnTo>
                      <a:lnTo>
                        <a:pt x="79" y="344"/>
                      </a:lnTo>
                      <a:lnTo>
                        <a:pt x="80" y="344"/>
                      </a:lnTo>
                      <a:close/>
                      <a:moveTo>
                        <a:pt x="80" y="272"/>
                      </a:moveTo>
                      <a:lnTo>
                        <a:pt x="80" y="272"/>
                      </a:lnTo>
                      <a:lnTo>
                        <a:pt x="79" y="271"/>
                      </a:lnTo>
                      <a:lnTo>
                        <a:pt x="79" y="272"/>
                      </a:lnTo>
                      <a:lnTo>
                        <a:pt x="80" y="274"/>
                      </a:lnTo>
                      <a:lnTo>
                        <a:pt x="80" y="272"/>
                      </a:lnTo>
                      <a:close/>
                      <a:moveTo>
                        <a:pt x="80" y="280"/>
                      </a:moveTo>
                      <a:lnTo>
                        <a:pt x="80" y="277"/>
                      </a:lnTo>
                      <a:lnTo>
                        <a:pt x="79" y="278"/>
                      </a:lnTo>
                      <a:lnTo>
                        <a:pt x="78" y="279"/>
                      </a:lnTo>
                      <a:lnTo>
                        <a:pt x="78" y="280"/>
                      </a:lnTo>
                      <a:lnTo>
                        <a:pt x="80" y="280"/>
                      </a:lnTo>
                      <a:close/>
                      <a:moveTo>
                        <a:pt x="80" y="276"/>
                      </a:moveTo>
                      <a:lnTo>
                        <a:pt x="80" y="276"/>
                      </a:lnTo>
                      <a:lnTo>
                        <a:pt x="80" y="277"/>
                      </a:lnTo>
                      <a:lnTo>
                        <a:pt x="80" y="276"/>
                      </a:lnTo>
                      <a:close/>
                      <a:moveTo>
                        <a:pt x="80" y="343"/>
                      </a:moveTo>
                      <a:lnTo>
                        <a:pt x="80" y="342"/>
                      </a:lnTo>
                      <a:lnTo>
                        <a:pt x="80" y="344"/>
                      </a:lnTo>
                      <a:lnTo>
                        <a:pt x="80" y="343"/>
                      </a:lnTo>
                      <a:close/>
                      <a:moveTo>
                        <a:pt x="80" y="630"/>
                      </a:moveTo>
                      <a:lnTo>
                        <a:pt x="80" y="628"/>
                      </a:lnTo>
                      <a:lnTo>
                        <a:pt x="78" y="628"/>
                      </a:lnTo>
                      <a:lnTo>
                        <a:pt x="78" y="630"/>
                      </a:lnTo>
                      <a:lnTo>
                        <a:pt x="80" y="630"/>
                      </a:lnTo>
                      <a:close/>
                      <a:moveTo>
                        <a:pt x="80" y="267"/>
                      </a:moveTo>
                      <a:lnTo>
                        <a:pt x="80" y="267"/>
                      </a:lnTo>
                      <a:lnTo>
                        <a:pt x="80" y="266"/>
                      </a:lnTo>
                      <a:lnTo>
                        <a:pt x="80" y="267"/>
                      </a:lnTo>
                      <a:close/>
                      <a:moveTo>
                        <a:pt x="80" y="376"/>
                      </a:moveTo>
                      <a:lnTo>
                        <a:pt x="79" y="374"/>
                      </a:lnTo>
                      <a:lnTo>
                        <a:pt x="77" y="374"/>
                      </a:lnTo>
                      <a:lnTo>
                        <a:pt x="77" y="378"/>
                      </a:lnTo>
                      <a:lnTo>
                        <a:pt x="78" y="378"/>
                      </a:lnTo>
                      <a:lnTo>
                        <a:pt x="79" y="378"/>
                      </a:lnTo>
                      <a:lnTo>
                        <a:pt x="80" y="376"/>
                      </a:lnTo>
                      <a:close/>
                      <a:moveTo>
                        <a:pt x="81" y="268"/>
                      </a:moveTo>
                      <a:lnTo>
                        <a:pt x="80" y="267"/>
                      </a:lnTo>
                      <a:lnTo>
                        <a:pt x="80" y="268"/>
                      </a:lnTo>
                      <a:lnTo>
                        <a:pt x="81" y="268"/>
                      </a:lnTo>
                      <a:close/>
                      <a:moveTo>
                        <a:pt x="81" y="418"/>
                      </a:moveTo>
                      <a:lnTo>
                        <a:pt x="80" y="416"/>
                      </a:lnTo>
                      <a:lnTo>
                        <a:pt x="80" y="418"/>
                      </a:lnTo>
                      <a:lnTo>
                        <a:pt x="81" y="418"/>
                      </a:lnTo>
                      <a:close/>
                      <a:moveTo>
                        <a:pt x="82" y="460"/>
                      </a:moveTo>
                      <a:lnTo>
                        <a:pt x="80" y="460"/>
                      </a:lnTo>
                      <a:lnTo>
                        <a:pt x="80" y="462"/>
                      </a:lnTo>
                      <a:lnTo>
                        <a:pt x="81" y="462"/>
                      </a:lnTo>
                      <a:lnTo>
                        <a:pt x="82" y="460"/>
                      </a:lnTo>
                      <a:close/>
                      <a:moveTo>
                        <a:pt x="82" y="418"/>
                      </a:moveTo>
                      <a:lnTo>
                        <a:pt x="81" y="418"/>
                      </a:lnTo>
                      <a:lnTo>
                        <a:pt x="82" y="418"/>
                      </a:lnTo>
                      <a:close/>
                      <a:moveTo>
                        <a:pt x="82" y="492"/>
                      </a:moveTo>
                      <a:lnTo>
                        <a:pt x="77" y="490"/>
                      </a:lnTo>
                      <a:lnTo>
                        <a:pt x="76" y="494"/>
                      </a:lnTo>
                      <a:lnTo>
                        <a:pt x="80" y="494"/>
                      </a:lnTo>
                      <a:lnTo>
                        <a:pt x="82" y="492"/>
                      </a:lnTo>
                      <a:close/>
                      <a:moveTo>
                        <a:pt x="82" y="436"/>
                      </a:moveTo>
                      <a:lnTo>
                        <a:pt x="81" y="435"/>
                      </a:lnTo>
                      <a:lnTo>
                        <a:pt x="81" y="434"/>
                      </a:lnTo>
                      <a:lnTo>
                        <a:pt x="82" y="432"/>
                      </a:lnTo>
                      <a:lnTo>
                        <a:pt x="80" y="432"/>
                      </a:lnTo>
                      <a:lnTo>
                        <a:pt x="80" y="434"/>
                      </a:lnTo>
                      <a:lnTo>
                        <a:pt x="81" y="436"/>
                      </a:lnTo>
                      <a:lnTo>
                        <a:pt x="82" y="436"/>
                      </a:lnTo>
                      <a:close/>
                      <a:moveTo>
                        <a:pt x="82" y="342"/>
                      </a:moveTo>
                      <a:lnTo>
                        <a:pt x="82" y="340"/>
                      </a:lnTo>
                      <a:lnTo>
                        <a:pt x="81" y="340"/>
                      </a:lnTo>
                      <a:lnTo>
                        <a:pt x="81" y="342"/>
                      </a:lnTo>
                      <a:lnTo>
                        <a:pt x="81" y="343"/>
                      </a:lnTo>
                      <a:lnTo>
                        <a:pt x="80" y="343"/>
                      </a:lnTo>
                      <a:lnTo>
                        <a:pt x="81" y="344"/>
                      </a:lnTo>
                      <a:lnTo>
                        <a:pt x="81" y="342"/>
                      </a:lnTo>
                      <a:lnTo>
                        <a:pt x="82" y="342"/>
                      </a:lnTo>
                      <a:close/>
                      <a:moveTo>
                        <a:pt x="82" y="268"/>
                      </a:moveTo>
                      <a:lnTo>
                        <a:pt x="82" y="266"/>
                      </a:lnTo>
                      <a:lnTo>
                        <a:pt x="81" y="266"/>
                      </a:lnTo>
                      <a:lnTo>
                        <a:pt x="81" y="262"/>
                      </a:lnTo>
                      <a:lnTo>
                        <a:pt x="81" y="264"/>
                      </a:lnTo>
                      <a:lnTo>
                        <a:pt x="79" y="264"/>
                      </a:lnTo>
                      <a:lnTo>
                        <a:pt x="79" y="262"/>
                      </a:lnTo>
                      <a:lnTo>
                        <a:pt x="80" y="262"/>
                      </a:lnTo>
                      <a:lnTo>
                        <a:pt x="81" y="264"/>
                      </a:lnTo>
                      <a:lnTo>
                        <a:pt x="81" y="262"/>
                      </a:lnTo>
                      <a:lnTo>
                        <a:pt x="80" y="262"/>
                      </a:lnTo>
                      <a:lnTo>
                        <a:pt x="78" y="260"/>
                      </a:lnTo>
                      <a:lnTo>
                        <a:pt x="78" y="262"/>
                      </a:lnTo>
                      <a:lnTo>
                        <a:pt x="79" y="264"/>
                      </a:lnTo>
                      <a:lnTo>
                        <a:pt x="79" y="266"/>
                      </a:lnTo>
                      <a:lnTo>
                        <a:pt x="80" y="266"/>
                      </a:lnTo>
                      <a:lnTo>
                        <a:pt x="80" y="267"/>
                      </a:lnTo>
                      <a:lnTo>
                        <a:pt x="82" y="268"/>
                      </a:lnTo>
                      <a:close/>
                      <a:moveTo>
                        <a:pt x="83" y="484"/>
                      </a:moveTo>
                      <a:lnTo>
                        <a:pt x="83" y="484"/>
                      </a:lnTo>
                      <a:lnTo>
                        <a:pt x="82" y="482"/>
                      </a:lnTo>
                      <a:lnTo>
                        <a:pt x="82" y="484"/>
                      </a:lnTo>
                      <a:lnTo>
                        <a:pt x="82" y="485"/>
                      </a:lnTo>
                      <a:lnTo>
                        <a:pt x="83" y="486"/>
                      </a:lnTo>
                      <a:lnTo>
                        <a:pt x="83" y="484"/>
                      </a:lnTo>
                      <a:close/>
                      <a:moveTo>
                        <a:pt x="83" y="382"/>
                      </a:moveTo>
                      <a:lnTo>
                        <a:pt x="83" y="380"/>
                      </a:lnTo>
                      <a:lnTo>
                        <a:pt x="83" y="382"/>
                      </a:lnTo>
                      <a:close/>
                      <a:moveTo>
                        <a:pt x="84" y="422"/>
                      </a:moveTo>
                      <a:lnTo>
                        <a:pt x="82" y="422"/>
                      </a:lnTo>
                      <a:lnTo>
                        <a:pt x="82" y="420"/>
                      </a:lnTo>
                      <a:lnTo>
                        <a:pt x="82" y="418"/>
                      </a:lnTo>
                      <a:lnTo>
                        <a:pt x="80" y="420"/>
                      </a:lnTo>
                      <a:lnTo>
                        <a:pt x="79" y="421"/>
                      </a:lnTo>
                      <a:lnTo>
                        <a:pt x="79" y="422"/>
                      </a:lnTo>
                      <a:lnTo>
                        <a:pt x="80" y="420"/>
                      </a:lnTo>
                      <a:lnTo>
                        <a:pt x="80" y="422"/>
                      </a:lnTo>
                      <a:lnTo>
                        <a:pt x="82" y="422"/>
                      </a:lnTo>
                      <a:lnTo>
                        <a:pt x="82" y="424"/>
                      </a:lnTo>
                      <a:lnTo>
                        <a:pt x="84" y="424"/>
                      </a:lnTo>
                      <a:lnTo>
                        <a:pt x="84" y="422"/>
                      </a:lnTo>
                      <a:close/>
                      <a:moveTo>
                        <a:pt x="84" y="280"/>
                      </a:moveTo>
                      <a:lnTo>
                        <a:pt x="83" y="280"/>
                      </a:lnTo>
                      <a:lnTo>
                        <a:pt x="83" y="281"/>
                      </a:lnTo>
                      <a:lnTo>
                        <a:pt x="84" y="280"/>
                      </a:lnTo>
                      <a:close/>
                      <a:moveTo>
                        <a:pt x="84" y="414"/>
                      </a:moveTo>
                      <a:lnTo>
                        <a:pt x="82" y="412"/>
                      </a:lnTo>
                      <a:lnTo>
                        <a:pt x="82" y="410"/>
                      </a:lnTo>
                      <a:lnTo>
                        <a:pt x="81" y="412"/>
                      </a:lnTo>
                      <a:lnTo>
                        <a:pt x="81" y="414"/>
                      </a:lnTo>
                      <a:lnTo>
                        <a:pt x="83" y="416"/>
                      </a:lnTo>
                      <a:lnTo>
                        <a:pt x="84" y="414"/>
                      </a:lnTo>
                      <a:close/>
                      <a:moveTo>
                        <a:pt x="84" y="282"/>
                      </a:moveTo>
                      <a:lnTo>
                        <a:pt x="83" y="281"/>
                      </a:lnTo>
                      <a:lnTo>
                        <a:pt x="83" y="282"/>
                      </a:lnTo>
                      <a:lnTo>
                        <a:pt x="84" y="282"/>
                      </a:lnTo>
                      <a:close/>
                      <a:moveTo>
                        <a:pt x="84" y="388"/>
                      </a:moveTo>
                      <a:lnTo>
                        <a:pt x="84" y="386"/>
                      </a:lnTo>
                      <a:lnTo>
                        <a:pt x="82" y="386"/>
                      </a:lnTo>
                      <a:lnTo>
                        <a:pt x="82" y="388"/>
                      </a:lnTo>
                      <a:lnTo>
                        <a:pt x="84" y="388"/>
                      </a:lnTo>
                      <a:close/>
                      <a:moveTo>
                        <a:pt x="84" y="260"/>
                      </a:moveTo>
                      <a:lnTo>
                        <a:pt x="83" y="260"/>
                      </a:lnTo>
                      <a:lnTo>
                        <a:pt x="84" y="262"/>
                      </a:lnTo>
                      <a:lnTo>
                        <a:pt x="84" y="260"/>
                      </a:lnTo>
                      <a:close/>
                      <a:moveTo>
                        <a:pt x="85" y="382"/>
                      </a:moveTo>
                      <a:lnTo>
                        <a:pt x="83" y="382"/>
                      </a:lnTo>
                      <a:lnTo>
                        <a:pt x="84" y="384"/>
                      </a:lnTo>
                      <a:lnTo>
                        <a:pt x="85" y="382"/>
                      </a:lnTo>
                      <a:close/>
                      <a:moveTo>
                        <a:pt x="85" y="282"/>
                      </a:moveTo>
                      <a:lnTo>
                        <a:pt x="84" y="282"/>
                      </a:lnTo>
                      <a:lnTo>
                        <a:pt x="84" y="283"/>
                      </a:lnTo>
                      <a:lnTo>
                        <a:pt x="85" y="282"/>
                      </a:lnTo>
                      <a:close/>
                      <a:moveTo>
                        <a:pt x="85" y="326"/>
                      </a:moveTo>
                      <a:lnTo>
                        <a:pt x="83" y="326"/>
                      </a:lnTo>
                      <a:lnTo>
                        <a:pt x="83" y="328"/>
                      </a:lnTo>
                      <a:lnTo>
                        <a:pt x="85" y="326"/>
                      </a:lnTo>
                      <a:close/>
                      <a:moveTo>
                        <a:pt x="85" y="268"/>
                      </a:moveTo>
                      <a:lnTo>
                        <a:pt x="83" y="268"/>
                      </a:lnTo>
                      <a:lnTo>
                        <a:pt x="83" y="270"/>
                      </a:lnTo>
                      <a:lnTo>
                        <a:pt x="85" y="270"/>
                      </a:lnTo>
                      <a:lnTo>
                        <a:pt x="85" y="268"/>
                      </a:lnTo>
                      <a:close/>
                      <a:moveTo>
                        <a:pt x="85" y="334"/>
                      </a:moveTo>
                      <a:lnTo>
                        <a:pt x="80" y="334"/>
                      </a:lnTo>
                      <a:lnTo>
                        <a:pt x="79" y="332"/>
                      </a:lnTo>
                      <a:lnTo>
                        <a:pt x="80" y="333"/>
                      </a:lnTo>
                      <a:lnTo>
                        <a:pt x="80" y="335"/>
                      </a:lnTo>
                      <a:lnTo>
                        <a:pt x="80" y="336"/>
                      </a:lnTo>
                      <a:lnTo>
                        <a:pt x="84" y="336"/>
                      </a:lnTo>
                      <a:lnTo>
                        <a:pt x="85" y="334"/>
                      </a:lnTo>
                      <a:close/>
                      <a:moveTo>
                        <a:pt x="86" y="338"/>
                      </a:moveTo>
                      <a:lnTo>
                        <a:pt x="85" y="336"/>
                      </a:lnTo>
                      <a:lnTo>
                        <a:pt x="85" y="338"/>
                      </a:lnTo>
                      <a:lnTo>
                        <a:pt x="86" y="338"/>
                      </a:lnTo>
                      <a:close/>
                      <a:moveTo>
                        <a:pt x="86" y="376"/>
                      </a:moveTo>
                      <a:lnTo>
                        <a:pt x="86" y="372"/>
                      </a:lnTo>
                      <a:lnTo>
                        <a:pt x="83" y="370"/>
                      </a:lnTo>
                      <a:lnTo>
                        <a:pt x="84" y="368"/>
                      </a:lnTo>
                      <a:lnTo>
                        <a:pt x="81" y="368"/>
                      </a:lnTo>
                      <a:lnTo>
                        <a:pt x="83" y="372"/>
                      </a:lnTo>
                      <a:lnTo>
                        <a:pt x="83" y="373"/>
                      </a:lnTo>
                      <a:lnTo>
                        <a:pt x="82" y="374"/>
                      </a:lnTo>
                      <a:lnTo>
                        <a:pt x="85" y="374"/>
                      </a:lnTo>
                      <a:lnTo>
                        <a:pt x="85" y="376"/>
                      </a:lnTo>
                      <a:lnTo>
                        <a:pt x="86" y="376"/>
                      </a:lnTo>
                      <a:close/>
                      <a:moveTo>
                        <a:pt x="86" y="465"/>
                      </a:moveTo>
                      <a:lnTo>
                        <a:pt x="86" y="466"/>
                      </a:lnTo>
                      <a:lnTo>
                        <a:pt x="86" y="465"/>
                      </a:lnTo>
                      <a:close/>
                      <a:moveTo>
                        <a:pt x="86" y="482"/>
                      </a:moveTo>
                      <a:lnTo>
                        <a:pt x="83" y="484"/>
                      </a:lnTo>
                      <a:lnTo>
                        <a:pt x="84" y="486"/>
                      </a:lnTo>
                      <a:lnTo>
                        <a:pt x="81" y="488"/>
                      </a:lnTo>
                      <a:lnTo>
                        <a:pt x="84" y="490"/>
                      </a:lnTo>
                      <a:lnTo>
                        <a:pt x="86" y="488"/>
                      </a:lnTo>
                      <a:lnTo>
                        <a:pt x="84" y="486"/>
                      </a:lnTo>
                      <a:lnTo>
                        <a:pt x="86" y="484"/>
                      </a:lnTo>
                      <a:lnTo>
                        <a:pt x="86" y="482"/>
                      </a:lnTo>
                      <a:close/>
                      <a:moveTo>
                        <a:pt x="87" y="480"/>
                      </a:moveTo>
                      <a:lnTo>
                        <a:pt x="86" y="482"/>
                      </a:lnTo>
                      <a:lnTo>
                        <a:pt x="87" y="480"/>
                      </a:lnTo>
                      <a:close/>
                      <a:moveTo>
                        <a:pt x="87" y="464"/>
                      </a:moveTo>
                      <a:lnTo>
                        <a:pt x="86" y="462"/>
                      </a:lnTo>
                      <a:lnTo>
                        <a:pt x="84" y="462"/>
                      </a:lnTo>
                      <a:lnTo>
                        <a:pt x="84" y="464"/>
                      </a:lnTo>
                      <a:lnTo>
                        <a:pt x="85" y="464"/>
                      </a:lnTo>
                      <a:lnTo>
                        <a:pt x="84" y="466"/>
                      </a:lnTo>
                      <a:lnTo>
                        <a:pt x="86" y="464"/>
                      </a:lnTo>
                      <a:lnTo>
                        <a:pt x="86" y="465"/>
                      </a:lnTo>
                      <a:lnTo>
                        <a:pt x="86" y="464"/>
                      </a:lnTo>
                      <a:lnTo>
                        <a:pt x="87" y="464"/>
                      </a:lnTo>
                      <a:close/>
                      <a:moveTo>
                        <a:pt x="87" y="470"/>
                      </a:moveTo>
                      <a:lnTo>
                        <a:pt x="84" y="470"/>
                      </a:lnTo>
                      <a:lnTo>
                        <a:pt x="81" y="472"/>
                      </a:lnTo>
                      <a:lnTo>
                        <a:pt x="81" y="473"/>
                      </a:lnTo>
                      <a:lnTo>
                        <a:pt x="82" y="474"/>
                      </a:lnTo>
                      <a:lnTo>
                        <a:pt x="86" y="474"/>
                      </a:lnTo>
                      <a:lnTo>
                        <a:pt x="87" y="470"/>
                      </a:lnTo>
                      <a:close/>
                      <a:moveTo>
                        <a:pt x="88" y="438"/>
                      </a:moveTo>
                      <a:lnTo>
                        <a:pt x="86" y="438"/>
                      </a:lnTo>
                      <a:lnTo>
                        <a:pt x="87" y="434"/>
                      </a:lnTo>
                      <a:lnTo>
                        <a:pt x="85" y="436"/>
                      </a:lnTo>
                      <a:lnTo>
                        <a:pt x="85" y="438"/>
                      </a:lnTo>
                      <a:lnTo>
                        <a:pt x="86" y="440"/>
                      </a:lnTo>
                      <a:lnTo>
                        <a:pt x="87" y="440"/>
                      </a:lnTo>
                      <a:lnTo>
                        <a:pt x="88" y="438"/>
                      </a:lnTo>
                      <a:close/>
                      <a:moveTo>
                        <a:pt x="88" y="456"/>
                      </a:moveTo>
                      <a:lnTo>
                        <a:pt x="86" y="456"/>
                      </a:lnTo>
                      <a:lnTo>
                        <a:pt x="87" y="460"/>
                      </a:lnTo>
                      <a:lnTo>
                        <a:pt x="88" y="458"/>
                      </a:lnTo>
                      <a:lnTo>
                        <a:pt x="88" y="456"/>
                      </a:lnTo>
                      <a:close/>
                      <a:moveTo>
                        <a:pt x="88" y="326"/>
                      </a:moveTo>
                      <a:lnTo>
                        <a:pt x="86" y="326"/>
                      </a:lnTo>
                      <a:lnTo>
                        <a:pt x="87" y="324"/>
                      </a:lnTo>
                      <a:lnTo>
                        <a:pt x="84" y="324"/>
                      </a:lnTo>
                      <a:lnTo>
                        <a:pt x="85" y="326"/>
                      </a:lnTo>
                      <a:lnTo>
                        <a:pt x="85" y="328"/>
                      </a:lnTo>
                      <a:lnTo>
                        <a:pt x="84" y="328"/>
                      </a:lnTo>
                      <a:lnTo>
                        <a:pt x="85" y="330"/>
                      </a:lnTo>
                      <a:lnTo>
                        <a:pt x="86" y="330"/>
                      </a:lnTo>
                      <a:lnTo>
                        <a:pt x="88" y="326"/>
                      </a:lnTo>
                      <a:close/>
                      <a:moveTo>
                        <a:pt x="88" y="416"/>
                      </a:moveTo>
                      <a:lnTo>
                        <a:pt x="88" y="416"/>
                      </a:lnTo>
                      <a:lnTo>
                        <a:pt x="88" y="414"/>
                      </a:lnTo>
                      <a:lnTo>
                        <a:pt x="86" y="416"/>
                      </a:lnTo>
                      <a:lnTo>
                        <a:pt x="86" y="418"/>
                      </a:lnTo>
                      <a:lnTo>
                        <a:pt x="87" y="418"/>
                      </a:lnTo>
                      <a:lnTo>
                        <a:pt x="88" y="416"/>
                      </a:lnTo>
                      <a:close/>
                      <a:moveTo>
                        <a:pt x="89" y="272"/>
                      </a:moveTo>
                      <a:lnTo>
                        <a:pt x="88" y="270"/>
                      </a:lnTo>
                      <a:lnTo>
                        <a:pt x="88" y="272"/>
                      </a:lnTo>
                      <a:lnTo>
                        <a:pt x="89" y="272"/>
                      </a:lnTo>
                      <a:close/>
                      <a:moveTo>
                        <a:pt x="89" y="430"/>
                      </a:moveTo>
                      <a:lnTo>
                        <a:pt x="88" y="430"/>
                      </a:lnTo>
                      <a:lnTo>
                        <a:pt x="87" y="432"/>
                      </a:lnTo>
                      <a:lnTo>
                        <a:pt x="86" y="432"/>
                      </a:lnTo>
                      <a:lnTo>
                        <a:pt x="86" y="434"/>
                      </a:lnTo>
                      <a:lnTo>
                        <a:pt x="87" y="434"/>
                      </a:lnTo>
                      <a:lnTo>
                        <a:pt x="89" y="434"/>
                      </a:lnTo>
                      <a:lnTo>
                        <a:pt x="89" y="432"/>
                      </a:lnTo>
                      <a:lnTo>
                        <a:pt x="88" y="432"/>
                      </a:lnTo>
                      <a:lnTo>
                        <a:pt x="89" y="430"/>
                      </a:lnTo>
                      <a:close/>
                      <a:moveTo>
                        <a:pt x="90" y="418"/>
                      </a:moveTo>
                      <a:lnTo>
                        <a:pt x="88" y="418"/>
                      </a:lnTo>
                      <a:lnTo>
                        <a:pt x="87" y="424"/>
                      </a:lnTo>
                      <a:lnTo>
                        <a:pt x="87" y="426"/>
                      </a:lnTo>
                      <a:lnTo>
                        <a:pt x="88" y="424"/>
                      </a:lnTo>
                      <a:lnTo>
                        <a:pt x="89" y="422"/>
                      </a:lnTo>
                      <a:lnTo>
                        <a:pt x="90" y="418"/>
                      </a:lnTo>
                      <a:close/>
                      <a:moveTo>
                        <a:pt x="90" y="342"/>
                      </a:moveTo>
                      <a:lnTo>
                        <a:pt x="88" y="342"/>
                      </a:lnTo>
                      <a:lnTo>
                        <a:pt x="88" y="340"/>
                      </a:lnTo>
                      <a:lnTo>
                        <a:pt x="87" y="338"/>
                      </a:lnTo>
                      <a:lnTo>
                        <a:pt x="86" y="338"/>
                      </a:lnTo>
                      <a:lnTo>
                        <a:pt x="85" y="340"/>
                      </a:lnTo>
                      <a:lnTo>
                        <a:pt x="87" y="340"/>
                      </a:lnTo>
                      <a:lnTo>
                        <a:pt x="88" y="344"/>
                      </a:lnTo>
                      <a:lnTo>
                        <a:pt x="90" y="342"/>
                      </a:lnTo>
                      <a:close/>
                      <a:moveTo>
                        <a:pt x="91" y="267"/>
                      </a:moveTo>
                      <a:lnTo>
                        <a:pt x="90" y="268"/>
                      </a:lnTo>
                      <a:lnTo>
                        <a:pt x="91" y="267"/>
                      </a:lnTo>
                      <a:close/>
                      <a:moveTo>
                        <a:pt x="91" y="266"/>
                      </a:moveTo>
                      <a:lnTo>
                        <a:pt x="89" y="266"/>
                      </a:lnTo>
                      <a:lnTo>
                        <a:pt x="89" y="268"/>
                      </a:lnTo>
                      <a:lnTo>
                        <a:pt x="91" y="266"/>
                      </a:lnTo>
                      <a:close/>
                      <a:moveTo>
                        <a:pt x="91" y="362"/>
                      </a:moveTo>
                      <a:lnTo>
                        <a:pt x="88" y="362"/>
                      </a:lnTo>
                      <a:lnTo>
                        <a:pt x="88" y="366"/>
                      </a:lnTo>
                      <a:lnTo>
                        <a:pt x="91" y="364"/>
                      </a:lnTo>
                      <a:lnTo>
                        <a:pt x="91" y="362"/>
                      </a:lnTo>
                      <a:close/>
                      <a:moveTo>
                        <a:pt x="91" y="622"/>
                      </a:moveTo>
                      <a:lnTo>
                        <a:pt x="90" y="622"/>
                      </a:lnTo>
                      <a:lnTo>
                        <a:pt x="89" y="624"/>
                      </a:lnTo>
                      <a:lnTo>
                        <a:pt x="91" y="622"/>
                      </a:lnTo>
                      <a:close/>
                      <a:moveTo>
                        <a:pt x="91" y="266"/>
                      </a:moveTo>
                      <a:lnTo>
                        <a:pt x="91" y="266"/>
                      </a:lnTo>
                      <a:lnTo>
                        <a:pt x="91" y="267"/>
                      </a:lnTo>
                      <a:lnTo>
                        <a:pt x="91" y="266"/>
                      </a:lnTo>
                      <a:close/>
                      <a:moveTo>
                        <a:pt x="91" y="378"/>
                      </a:moveTo>
                      <a:lnTo>
                        <a:pt x="91" y="374"/>
                      </a:lnTo>
                      <a:lnTo>
                        <a:pt x="88" y="374"/>
                      </a:lnTo>
                      <a:lnTo>
                        <a:pt x="87" y="376"/>
                      </a:lnTo>
                      <a:lnTo>
                        <a:pt x="88" y="378"/>
                      </a:lnTo>
                      <a:lnTo>
                        <a:pt x="90" y="380"/>
                      </a:lnTo>
                      <a:lnTo>
                        <a:pt x="91" y="379"/>
                      </a:lnTo>
                      <a:lnTo>
                        <a:pt x="91" y="378"/>
                      </a:lnTo>
                      <a:close/>
                      <a:moveTo>
                        <a:pt x="92" y="468"/>
                      </a:moveTo>
                      <a:lnTo>
                        <a:pt x="90" y="468"/>
                      </a:lnTo>
                      <a:lnTo>
                        <a:pt x="91" y="470"/>
                      </a:lnTo>
                      <a:lnTo>
                        <a:pt x="91" y="472"/>
                      </a:lnTo>
                      <a:lnTo>
                        <a:pt x="92" y="472"/>
                      </a:lnTo>
                      <a:lnTo>
                        <a:pt x="92" y="470"/>
                      </a:lnTo>
                      <a:lnTo>
                        <a:pt x="92" y="468"/>
                      </a:lnTo>
                      <a:close/>
                      <a:moveTo>
                        <a:pt x="92" y="274"/>
                      </a:moveTo>
                      <a:lnTo>
                        <a:pt x="91" y="274"/>
                      </a:lnTo>
                      <a:lnTo>
                        <a:pt x="90" y="274"/>
                      </a:lnTo>
                      <a:lnTo>
                        <a:pt x="90" y="272"/>
                      </a:lnTo>
                      <a:lnTo>
                        <a:pt x="91" y="272"/>
                      </a:lnTo>
                      <a:lnTo>
                        <a:pt x="91" y="274"/>
                      </a:lnTo>
                      <a:lnTo>
                        <a:pt x="91" y="272"/>
                      </a:lnTo>
                      <a:lnTo>
                        <a:pt x="91" y="270"/>
                      </a:lnTo>
                      <a:lnTo>
                        <a:pt x="89" y="272"/>
                      </a:lnTo>
                      <a:lnTo>
                        <a:pt x="89" y="274"/>
                      </a:lnTo>
                      <a:lnTo>
                        <a:pt x="88" y="274"/>
                      </a:lnTo>
                      <a:lnTo>
                        <a:pt x="89" y="276"/>
                      </a:lnTo>
                      <a:lnTo>
                        <a:pt x="91" y="276"/>
                      </a:lnTo>
                      <a:lnTo>
                        <a:pt x="92" y="278"/>
                      </a:lnTo>
                      <a:lnTo>
                        <a:pt x="92" y="274"/>
                      </a:lnTo>
                      <a:close/>
                      <a:moveTo>
                        <a:pt x="92" y="260"/>
                      </a:moveTo>
                      <a:lnTo>
                        <a:pt x="90" y="258"/>
                      </a:lnTo>
                      <a:lnTo>
                        <a:pt x="90" y="260"/>
                      </a:lnTo>
                      <a:lnTo>
                        <a:pt x="92" y="260"/>
                      </a:lnTo>
                      <a:close/>
                      <a:moveTo>
                        <a:pt x="92" y="622"/>
                      </a:moveTo>
                      <a:lnTo>
                        <a:pt x="91" y="622"/>
                      </a:lnTo>
                      <a:lnTo>
                        <a:pt x="92" y="624"/>
                      </a:lnTo>
                      <a:lnTo>
                        <a:pt x="92" y="622"/>
                      </a:lnTo>
                      <a:close/>
                      <a:moveTo>
                        <a:pt x="92" y="336"/>
                      </a:moveTo>
                      <a:lnTo>
                        <a:pt x="91" y="336"/>
                      </a:lnTo>
                      <a:lnTo>
                        <a:pt x="91" y="338"/>
                      </a:lnTo>
                      <a:lnTo>
                        <a:pt x="92" y="338"/>
                      </a:lnTo>
                      <a:lnTo>
                        <a:pt x="92" y="336"/>
                      </a:lnTo>
                      <a:close/>
                      <a:moveTo>
                        <a:pt x="93" y="270"/>
                      </a:moveTo>
                      <a:lnTo>
                        <a:pt x="92" y="268"/>
                      </a:lnTo>
                      <a:lnTo>
                        <a:pt x="90" y="268"/>
                      </a:lnTo>
                      <a:lnTo>
                        <a:pt x="90" y="270"/>
                      </a:lnTo>
                      <a:lnTo>
                        <a:pt x="91" y="270"/>
                      </a:lnTo>
                      <a:lnTo>
                        <a:pt x="93" y="270"/>
                      </a:lnTo>
                      <a:close/>
                      <a:moveTo>
                        <a:pt x="93" y="458"/>
                      </a:moveTo>
                      <a:lnTo>
                        <a:pt x="93" y="457"/>
                      </a:lnTo>
                      <a:lnTo>
                        <a:pt x="90" y="458"/>
                      </a:lnTo>
                      <a:lnTo>
                        <a:pt x="93" y="458"/>
                      </a:lnTo>
                      <a:close/>
                      <a:moveTo>
                        <a:pt x="93" y="480"/>
                      </a:moveTo>
                      <a:lnTo>
                        <a:pt x="93" y="478"/>
                      </a:lnTo>
                      <a:lnTo>
                        <a:pt x="92" y="478"/>
                      </a:lnTo>
                      <a:lnTo>
                        <a:pt x="91" y="476"/>
                      </a:lnTo>
                      <a:lnTo>
                        <a:pt x="90" y="476"/>
                      </a:lnTo>
                      <a:lnTo>
                        <a:pt x="90" y="474"/>
                      </a:lnTo>
                      <a:lnTo>
                        <a:pt x="90" y="478"/>
                      </a:lnTo>
                      <a:lnTo>
                        <a:pt x="91" y="478"/>
                      </a:lnTo>
                      <a:lnTo>
                        <a:pt x="93" y="480"/>
                      </a:lnTo>
                      <a:close/>
                      <a:moveTo>
                        <a:pt x="93" y="438"/>
                      </a:moveTo>
                      <a:lnTo>
                        <a:pt x="93" y="436"/>
                      </a:lnTo>
                      <a:lnTo>
                        <a:pt x="92" y="436"/>
                      </a:lnTo>
                      <a:lnTo>
                        <a:pt x="93" y="434"/>
                      </a:lnTo>
                      <a:lnTo>
                        <a:pt x="91" y="434"/>
                      </a:lnTo>
                      <a:lnTo>
                        <a:pt x="91" y="436"/>
                      </a:lnTo>
                      <a:lnTo>
                        <a:pt x="92" y="436"/>
                      </a:lnTo>
                      <a:lnTo>
                        <a:pt x="93" y="438"/>
                      </a:lnTo>
                      <a:close/>
                      <a:moveTo>
                        <a:pt x="93" y="456"/>
                      </a:moveTo>
                      <a:lnTo>
                        <a:pt x="93" y="456"/>
                      </a:lnTo>
                      <a:lnTo>
                        <a:pt x="93" y="457"/>
                      </a:lnTo>
                      <a:lnTo>
                        <a:pt x="93" y="456"/>
                      </a:lnTo>
                      <a:close/>
                      <a:moveTo>
                        <a:pt x="94" y="262"/>
                      </a:moveTo>
                      <a:lnTo>
                        <a:pt x="92" y="260"/>
                      </a:lnTo>
                      <a:lnTo>
                        <a:pt x="91" y="262"/>
                      </a:lnTo>
                      <a:lnTo>
                        <a:pt x="92" y="262"/>
                      </a:lnTo>
                      <a:lnTo>
                        <a:pt x="92" y="264"/>
                      </a:lnTo>
                      <a:lnTo>
                        <a:pt x="94" y="262"/>
                      </a:lnTo>
                      <a:close/>
                      <a:moveTo>
                        <a:pt x="94" y="338"/>
                      </a:moveTo>
                      <a:lnTo>
                        <a:pt x="93" y="336"/>
                      </a:lnTo>
                      <a:lnTo>
                        <a:pt x="92" y="338"/>
                      </a:lnTo>
                      <a:lnTo>
                        <a:pt x="93" y="338"/>
                      </a:lnTo>
                      <a:lnTo>
                        <a:pt x="94" y="340"/>
                      </a:lnTo>
                      <a:lnTo>
                        <a:pt x="94" y="338"/>
                      </a:lnTo>
                      <a:close/>
                      <a:moveTo>
                        <a:pt x="94" y="340"/>
                      </a:moveTo>
                      <a:lnTo>
                        <a:pt x="94" y="340"/>
                      </a:lnTo>
                      <a:close/>
                      <a:moveTo>
                        <a:pt x="95" y="486"/>
                      </a:moveTo>
                      <a:lnTo>
                        <a:pt x="91" y="484"/>
                      </a:lnTo>
                      <a:lnTo>
                        <a:pt x="92" y="482"/>
                      </a:lnTo>
                      <a:lnTo>
                        <a:pt x="91" y="482"/>
                      </a:lnTo>
                      <a:lnTo>
                        <a:pt x="91" y="483"/>
                      </a:lnTo>
                      <a:lnTo>
                        <a:pt x="91" y="485"/>
                      </a:lnTo>
                      <a:lnTo>
                        <a:pt x="91" y="486"/>
                      </a:lnTo>
                      <a:lnTo>
                        <a:pt x="95" y="486"/>
                      </a:lnTo>
                      <a:close/>
                      <a:moveTo>
                        <a:pt x="95" y="416"/>
                      </a:moveTo>
                      <a:lnTo>
                        <a:pt x="95" y="416"/>
                      </a:lnTo>
                      <a:lnTo>
                        <a:pt x="94" y="412"/>
                      </a:lnTo>
                      <a:lnTo>
                        <a:pt x="91" y="412"/>
                      </a:lnTo>
                      <a:lnTo>
                        <a:pt x="91" y="414"/>
                      </a:lnTo>
                      <a:lnTo>
                        <a:pt x="93" y="414"/>
                      </a:lnTo>
                      <a:lnTo>
                        <a:pt x="92" y="416"/>
                      </a:lnTo>
                      <a:lnTo>
                        <a:pt x="93" y="416"/>
                      </a:lnTo>
                      <a:lnTo>
                        <a:pt x="93" y="418"/>
                      </a:lnTo>
                      <a:lnTo>
                        <a:pt x="95" y="418"/>
                      </a:lnTo>
                      <a:lnTo>
                        <a:pt x="95" y="416"/>
                      </a:lnTo>
                      <a:close/>
                      <a:moveTo>
                        <a:pt x="95" y="324"/>
                      </a:moveTo>
                      <a:lnTo>
                        <a:pt x="93" y="324"/>
                      </a:lnTo>
                      <a:lnTo>
                        <a:pt x="91" y="326"/>
                      </a:lnTo>
                      <a:lnTo>
                        <a:pt x="92" y="326"/>
                      </a:lnTo>
                      <a:lnTo>
                        <a:pt x="93" y="328"/>
                      </a:lnTo>
                      <a:lnTo>
                        <a:pt x="94" y="327"/>
                      </a:lnTo>
                      <a:lnTo>
                        <a:pt x="95" y="326"/>
                      </a:lnTo>
                      <a:lnTo>
                        <a:pt x="95" y="324"/>
                      </a:lnTo>
                      <a:close/>
                      <a:moveTo>
                        <a:pt x="96" y="368"/>
                      </a:moveTo>
                      <a:lnTo>
                        <a:pt x="96" y="368"/>
                      </a:lnTo>
                      <a:lnTo>
                        <a:pt x="95" y="368"/>
                      </a:lnTo>
                      <a:lnTo>
                        <a:pt x="96" y="368"/>
                      </a:lnTo>
                      <a:close/>
                      <a:moveTo>
                        <a:pt x="96" y="320"/>
                      </a:moveTo>
                      <a:lnTo>
                        <a:pt x="94" y="320"/>
                      </a:lnTo>
                      <a:lnTo>
                        <a:pt x="96" y="322"/>
                      </a:lnTo>
                      <a:lnTo>
                        <a:pt x="96" y="320"/>
                      </a:lnTo>
                      <a:close/>
                      <a:moveTo>
                        <a:pt x="96" y="366"/>
                      </a:moveTo>
                      <a:lnTo>
                        <a:pt x="95" y="366"/>
                      </a:lnTo>
                      <a:lnTo>
                        <a:pt x="96" y="368"/>
                      </a:lnTo>
                      <a:lnTo>
                        <a:pt x="96" y="366"/>
                      </a:lnTo>
                      <a:close/>
                      <a:moveTo>
                        <a:pt x="96" y="360"/>
                      </a:moveTo>
                      <a:lnTo>
                        <a:pt x="96" y="359"/>
                      </a:lnTo>
                      <a:lnTo>
                        <a:pt x="94" y="362"/>
                      </a:lnTo>
                      <a:lnTo>
                        <a:pt x="96" y="362"/>
                      </a:lnTo>
                      <a:lnTo>
                        <a:pt x="96" y="360"/>
                      </a:lnTo>
                      <a:close/>
                      <a:moveTo>
                        <a:pt x="97" y="264"/>
                      </a:moveTo>
                      <a:lnTo>
                        <a:pt x="96" y="262"/>
                      </a:lnTo>
                      <a:lnTo>
                        <a:pt x="95" y="264"/>
                      </a:lnTo>
                      <a:lnTo>
                        <a:pt x="97" y="264"/>
                      </a:lnTo>
                      <a:close/>
                      <a:moveTo>
                        <a:pt x="97" y="360"/>
                      </a:moveTo>
                      <a:lnTo>
                        <a:pt x="96" y="360"/>
                      </a:lnTo>
                      <a:lnTo>
                        <a:pt x="97" y="362"/>
                      </a:lnTo>
                      <a:lnTo>
                        <a:pt x="97" y="360"/>
                      </a:lnTo>
                      <a:close/>
                      <a:moveTo>
                        <a:pt x="97" y="670"/>
                      </a:moveTo>
                      <a:lnTo>
                        <a:pt x="97" y="670"/>
                      </a:lnTo>
                      <a:lnTo>
                        <a:pt x="97" y="668"/>
                      </a:lnTo>
                      <a:lnTo>
                        <a:pt x="95" y="668"/>
                      </a:lnTo>
                      <a:lnTo>
                        <a:pt x="95" y="669"/>
                      </a:lnTo>
                      <a:lnTo>
                        <a:pt x="95" y="670"/>
                      </a:lnTo>
                      <a:lnTo>
                        <a:pt x="97" y="672"/>
                      </a:lnTo>
                      <a:lnTo>
                        <a:pt x="97" y="670"/>
                      </a:lnTo>
                      <a:close/>
                      <a:moveTo>
                        <a:pt x="98" y="266"/>
                      </a:moveTo>
                      <a:lnTo>
                        <a:pt x="98" y="266"/>
                      </a:lnTo>
                      <a:close/>
                      <a:moveTo>
                        <a:pt x="98" y="684"/>
                      </a:moveTo>
                      <a:lnTo>
                        <a:pt x="96" y="684"/>
                      </a:lnTo>
                      <a:lnTo>
                        <a:pt x="96" y="686"/>
                      </a:lnTo>
                      <a:lnTo>
                        <a:pt x="98" y="686"/>
                      </a:lnTo>
                      <a:lnTo>
                        <a:pt x="98" y="684"/>
                      </a:lnTo>
                      <a:close/>
                      <a:moveTo>
                        <a:pt x="98" y="460"/>
                      </a:moveTo>
                      <a:lnTo>
                        <a:pt x="98" y="458"/>
                      </a:lnTo>
                      <a:lnTo>
                        <a:pt x="96" y="458"/>
                      </a:lnTo>
                      <a:lnTo>
                        <a:pt x="97" y="460"/>
                      </a:lnTo>
                      <a:lnTo>
                        <a:pt x="98" y="460"/>
                      </a:lnTo>
                      <a:close/>
                      <a:moveTo>
                        <a:pt x="98" y="264"/>
                      </a:moveTo>
                      <a:lnTo>
                        <a:pt x="97" y="264"/>
                      </a:lnTo>
                      <a:lnTo>
                        <a:pt x="98" y="266"/>
                      </a:lnTo>
                      <a:lnTo>
                        <a:pt x="98" y="264"/>
                      </a:lnTo>
                      <a:close/>
                      <a:moveTo>
                        <a:pt x="98" y="274"/>
                      </a:moveTo>
                      <a:lnTo>
                        <a:pt x="98" y="270"/>
                      </a:lnTo>
                      <a:lnTo>
                        <a:pt x="97" y="272"/>
                      </a:lnTo>
                      <a:lnTo>
                        <a:pt x="97" y="270"/>
                      </a:lnTo>
                      <a:lnTo>
                        <a:pt x="97" y="272"/>
                      </a:lnTo>
                      <a:lnTo>
                        <a:pt x="94" y="270"/>
                      </a:lnTo>
                      <a:lnTo>
                        <a:pt x="94" y="272"/>
                      </a:lnTo>
                      <a:lnTo>
                        <a:pt x="96" y="272"/>
                      </a:lnTo>
                      <a:lnTo>
                        <a:pt x="96" y="274"/>
                      </a:lnTo>
                      <a:lnTo>
                        <a:pt x="98" y="274"/>
                      </a:lnTo>
                      <a:close/>
                      <a:moveTo>
                        <a:pt x="98" y="374"/>
                      </a:moveTo>
                      <a:lnTo>
                        <a:pt x="97" y="372"/>
                      </a:lnTo>
                      <a:lnTo>
                        <a:pt x="97" y="374"/>
                      </a:lnTo>
                      <a:lnTo>
                        <a:pt x="96" y="372"/>
                      </a:lnTo>
                      <a:lnTo>
                        <a:pt x="95" y="374"/>
                      </a:lnTo>
                      <a:lnTo>
                        <a:pt x="96" y="374"/>
                      </a:lnTo>
                      <a:lnTo>
                        <a:pt x="96" y="376"/>
                      </a:lnTo>
                      <a:lnTo>
                        <a:pt x="98" y="376"/>
                      </a:lnTo>
                      <a:lnTo>
                        <a:pt x="98" y="374"/>
                      </a:lnTo>
                      <a:close/>
                      <a:moveTo>
                        <a:pt x="98" y="484"/>
                      </a:moveTo>
                      <a:lnTo>
                        <a:pt x="98" y="482"/>
                      </a:lnTo>
                      <a:lnTo>
                        <a:pt x="97" y="480"/>
                      </a:lnTo>
                      <a:lnTo>
                        <a:pt x="95" y="482"/>
                      </a:lnTo>
                      <a:lnTo>
                        <a:pt x="96" y="483"/>
                      </a:lnTo>
                      <a:lnTo>
                        <a:pt x="96" y="484"/>
                      </a:lnTo>
                      <a:lnTo>
                        <a:pt x="98" y="484"/>
                      </a:lnTo>
                      <a:close/>
                      <a:moveTo>
                        <a:pt x="98" y="362"/>
                      </a:moveTo>
                      <a:lnTo>
                        <a:pt x="98" y="360"/>
                      </a:lnTo>
                      <a:lnTo>
                        <a:pt x="97" y="360"/>
                      </a:lnTo>
                      <a:lnTo>
                        <a:pt x="98" y="362"/>
                      </a:lnTo>
                      <a:lnTo>
                        <a:pt x="97" y="364"/>
                      </a:lnTo>
                      <a:lnTo>
                        <a:pt x="98" y="364"/>
                      </a:lnTo>
                      <a:lnTo>
                        <a:pt x="98" y="363"/>
                      </a:lnTo>
                      <a:lnTo>
                        <a:pt x="98" y="362"/>
                      </a:lnTo>
                      <a:close/>
                      <a:moveTo>
                        <a:pt x="98" y="342"/>
                      </a:moveTo>
                      <a:lnTo>
                        <a:pt x="98" y="342"/>
                      </a:lnTo>
                      <a:lnTo>
                        <a:pt x="97" y="340"/>
                      </a:lnTo>
                      <a:lnTo>
                        <a:pt x="96" y="342"/>
                      </a:lnTo>
                      <a:lnTo>
                        <a:pt x="97" y="342"/>
                      </a:lnTo>
                      <a:lnTo>
                        <a:pt x="97" y="344"/>
                      </a:lnTo>
                      <a:lnTo>
                        <a:pt x="98" y="342"/>
                      </a:lnTo>
                      <a:close/>
                      <a:moveTo>
                        <a:pt x="99" y="314"/>
                      </a:moveTo>
                      <a:lnTo>
                        <a:pt x="97" y="314"/>
                      </a:lnTo>
                      <a:lnTo>
                        <a:pt x="97" y="316"/>
                      </a:lnTo>
                      <a:lnTo>
                        <a:pt x="98" y="316"/>
                      </a:lnTo>
                      <a:lnTo>
                        <a:pt x="99" y="314"/>
                      </a:lnTo>
                      <a:close/>
                      <a:moveTo>
                        <a:pt x="99" y="460"/>
                      </a:moveTo>
                      <a:lnTo>
                        <a:pt x="98" y="458"/>
                      </a:lnTo>
                      <a:lnTo>
                        <a:pt x="98" y="460"/>
                      </a:lnTo>
                      <a:lnTo>
                        <a:pt x="99" y="460"/>
                      </a:lnTo>
                      <a:close/>
                      <a:moveTo>
                        <a:pt x="99" y="468"/>
                      </a:moveTo>
                      <a:lnTo>
                        <a:pt x="95" y="464"/>
                      </a:lnTo>
                      <a:lnTo>
                        <a:pt x="97" y="470"/>
                      </a:lnTo>
                      <a:lnTo>
                        <a:pt x="98" y="472"/>
                      </a:lnTo>
                      <a:lnTo>
                        <a:pt x="98" y="468"/>
                      </a:lnTo>
                      <a:lnTo>
                        <a:pt x="99" y="468"/>
                      </a:lnTo>
                      <a:close/>
                      <a:moveTo>
                        <a:pt x="99" y="460"/>
                      </a:moveTo>
                      <a:lnTo>
                        <a:pt x="99" y="460"/>
                      </a:lnTo>
                      <a:lnTo>
                        <a:pt x="99" y="461"/>
                      </a:lnTo>
                      <a:lnTo>
                        <a:pt x="99" y="460"/>
                      </a:lnTo>
                      <a:close/>
                      <a:moveTo>
                        <a:pt x="99" y="464"/>
                      </a:moveTo>
                      <a:lnTo>
                        <a:pt x="99" y="462"/>
                      </a:lnTo>
                      <a:lnTo>
                        <a:pt x="99" y="461"/>
                      </a:lnTo>
                      <a:lnTo>
                        <a:pt x="96" y="464"/>
                      </a:lnTo>
                      <a:lnTo>
                        <a:pt x="99" y="464"/>
                      </a:lnTo>
                      <a:close/>
                      <a:moveTo>
                        <a:pt x="99" y="626"/>
                      </a:moveTo>
                      <a:lnTo>
                        <a:pt x="97" y="626"/>
                      </a:lnTo>
                      <a:lnTo>
                        <a:pt x="97" y="628"/>
                      </a:lnTo>
                      <a:lnTo>
                        <a:pt x="99" y="628"/>
                      </a:lnTo>
                      <a:lnTo>
                        <a:pt x="99" y="626"/>
                      </a:lnTo>
                      <a:close/>
                      <a:moveTo>
                        <a:pt x="100" y="436"/>
                      </a:moveTo>
                      <a:lnTo>
                        <a:pt x="99" y="434"/>
                      </a:lnTo>
                      <a:lnTo>
                        <a:pt x="99" y="436"/>
                      </a:lnTo>
                      <a:lnTo>
                        <a:pt x="100" y="436"/>
                      </a:lnTo>
                      <a:close/>
                      <a:moveTo>
                        <a:pt x="100" y="430"/>
                      </a:moveTo>
                      <a:lnTo>
                        <a:pt x="99" y="428"/>
                      </a:lnTo>
                      <a:lnTo>
                        <a:pt x="98" y="428"/>
                      </a:lnTo>
                      <a:lnTo>
                        <a:pt x="98" y="426"/>
                      </a:lnTo>
                      <a:lnTo>
                        <a:pt x="99" y="424"/>
                      </a:lnTo>
                      <a:lnTo>
                        <a:pt x="97" y="426"/>
                      </a:lnTo>
                      <a:lnTo>
                        <a:pt x="95" y="428"/>
                      </a:lnTo>
                      <a:lnTo>
                        <a:pt x="96" y="429"/>
                      </a:lnTo>
                      <a:lnTo>
                        <a:pt x="97" y="430"/>
                      </a:lnTo>
                      <a:lnTo>
                        <a:pt x="100" y="430"/>
                      </a:lnTo>
                      <a:close/>
                      <a:moveTo>
                        <a:pt x="100" y="336"/>
                      </a:moveTo>
                      <a:lnTo>
                        <a:pt x="98" y="338"/>
                      </a:lnTo>
                      <a:lnTo>
                        <a:pt x="99" y="338"/>
                      </a:lnTo>
                      <a:lnTo>
                        <a:pt x="100" y="336"/>
                      </a:lnTo>
                      <a:close/>
                      <a:moveTo>
                        <a:pt x="100" y="422"/>
                      </a:moveTo>
                      <a:lnTo>
                        <a:pt x="100" y="418"/>
                      </a:lnTo>
                      <a:lnTo>
                        <a:pt x="97" y="418"/>
                      </a:lnTo>
                      <a:lnTo>
                        <a:pt x="97" y="422"/>
                      </a:lnTo>
                      <a:lnTo>
                        <a:pt x="100" y="422"/>
                      </a:lnTo>
                      <a:close/>
                      <a:moveTo>
                        <a:pt x="100" y="334"/>
                      </a:moveTo>
                      <a:lnTo>
                        <a:pt x="98" y="334"/>
                      </a:lnTo>
                      <a:lnTo>
                        <a:pt x="99" y="336"/>
                      </a:lnTo>
                      <a:lnTo>
                        <a:pt x="98" y="336"/>
                      </a:lnTo>
                      <a:lnTo>
                        <a:pt x="97" y="338"/>
                      </a:lnTo>
                      <a:lnTo>
                        <a:pt x="98" y="338"/>
                      </a:lnTo>
                      <a:lnTo>
                        <a:pt x="100" y="334"/>
                      </a:lnTo>
                      <a:close/>
                      <a:moveTo>
                        <a:pt x="101" y="332"/>
                      </a:moveTo>
                      <a:lnTo>
                        <a:pt x="100" y="330"/>
                      </a:lnTo>
                      <a:lnTo>
                        <a:pt x="100" y="328"/>
                      </a:lnTo>
                      <a:lnTo>
                        <a:pt x="99" y="328"/>
                      </a:lnTo>
                      <a:lnTo>
                        <a:pt x="99" y="330"/>
                      </a:lnTo>
                      <a:lnTo>
                        <a:pt x="99" y="328"/>
                      </a:lnTo>
                      <a:lnTo>
                        <a:pt x="98" y="332"/>
                      </a:lnTo>
                      <a:lnTo>
                        <a:pt x="101" y="332"/>
                      </a:lnTo>
                      <a:close/>
                      <a:moveTo>
                        <a:pt x="101" y="322"/>
                      </a:moveTo>
                      <a:lnTo>
                        <a:pt x="99" y="322"/>
                      </a:lnTo>
                      <a:lnTo>
                        <a:pt x="101" y="320"/>
                      </a:lnTo>
                      <a:lnTo>
                        <a:pt x="100" y="320"/>
                      </a:lnTo>
                      <a:lnTo>
                        <a:pt x="98" y="322"/>
                      </a:lnTo>
                      <a:lnTo>
                        <a:pt x="97" y="324"/>
                      </a:lnTo>
                      <a:lnTo>
                        <a:pt x="101" y="324"/>
                      </a:lnTo>
                      <a:lnTo>
                        <a:pt x="101" y="322"/>
                      </a:lnTo>
                      <a:close/>
                      <a:moveTo>
                        <a:pt x="101" y="416"/>
                      </a:moveTo>
                      <a:lnTo>
                        <a:pt x="100" y="414"/>
                      </a:lnTo>
                      <a:lnTo>
                        <a:pt x="100" y="412"/>
                      </a:lnTo>
                      <a:lnTo>
                        <a:pt x="99" y="414"/>
                      </a:lnTo>
                      <a:lnTo>
                        <a:pt x="99" y="416"/>
                      </a:lnTo>
                      <a:lnTo>
                        <a:pt x="101" y="416"/>
                      </a:lnTo>
                      <a:close/>
                      <a:moveTo>
                        <a:pt x="102" y="364"/>
                      </a:moveTo>
                      <a:lnTo>
                        <a:pt x="101" y="362"/>
                      </a:lnTo>
                      <a:lnTo>
                        <a:pt x="100" y="364"/>
                      </a:lnTo>
                      <a:lnTo>
                        <a:pt x="99" y="366"/>
                      </a:lnTo>
                      <a:lnTo>
                        <a:pt x="101" y="364"/>
                      </a:lnTo>
                      <a:lnTo>
                        <a:pt x="101" y="368"/>
                      </a:lnTo>
                      <a:lnTo>
                        <a:pt x="101" y="366"/>
                      </a:lnTo>
                      <a:lnTo>
                        <a:pt x="102" y="365"/>
                      </a:lnTo>
                      <a:lnTo>
                        <a:pt x="102" y="364"/>
                      </a:lnTo>
                      <a:close/>
                      <a:moveTo>
                        <a:pt x="102" y="147"/>
                      </a:moveTo>
                      <a:lnTo>
                        <a:pt x="102" y="148"/>
                      </a:lnTo>
                      <a:lnTo>
                        <a:pt x="102" y="147"/>
                      </a:lnTo>
                      <a:close/>
                      <a:moveTo>
                        <a:pt x="102" y="146"/>
                      </a:moveTo>
                      <a:lnTo>
                        <a:pt x="102" y="146"/>
                      </a:lnTo>
                      <a:lnTo>
                        <a:pt x="102" y="147"/>
                      </a:lnTo>
                      <a:lnTo>
                        <a:pt x="102" y="146"/>
                      </a:lnTo>
                      <a:close/>
                      <a:moveTo>
                        <a:pt x="103" y="272"/>
                      </a:moveTo>
                      <a:lnTo>
                        <a:pt x="102" y="272"/>
                      </a:lnTo>
                      <a:lnTo>
                        <a:pt x="103" y="272"/>
                      </a:lnTo>
                      <a:close/>
                      <a:moveTo>
                        <a:pt x="103" y="144"/>
                      </a:moveTo>
                      <a:lnTo>
                        <a:pt x="102" y="144"/>
                      </a:lnTo>
                      <a:lnTo>
                        <a:pt x="102" y="145"/>
                      </a:lnTo>
                      <a:lnTo>
                        <a:pt x="103" y="144"/>
                      </a:lnTo>
                      <a:close/>
                      <a:moveTo>
                        <a:pt x="103" y="146"/>
                      </a:moveTo>
                      <a:lnTo>
                        <a:pt x="102" y="145"/>
                      </a:lnTo>
                      <a:lnTo>
                        <a:pt x="102" y="146"/>
                      </a:lnTo>
                      <a:lnTo>
                        <a:pt x="103" y="146"/>
                      </a:lnTo>
                      <a:close/>
                      <a:moveTo>
                        <a:pt x="103" y="268"/>
                      </a:moveTo>
                      <a:lnTo>
                        <a:pt x="103" y="266"/>
                      </a:lnTo>
                      <a:lnTo>
                        <a:pt x="100" y="266"/>
                      </a:lnTo>
                      <a:lnTo>
                        <a:pt x="100" y="268"/>
                      </a:lnTo>
                      <a:lnTo>
                        <a:pt x="101" y="268"/>
                      </a:lnTo>
                      <a:lnTo>
                        <a:pt x="101" y="270"/>
                      </a:lnTo>
                      <a:lnTo>
                        <a:pt x="101" y="272"/>
                      </a:lnTo>
                      <a:lnTo>
                        <a:pt x="101" y="271"/>
                      </a:lnTo>
                      <a:lnTo>
                        <a:pt x="101" y="270"/>
                      </a:lnTo>
                      <a:lnTo>
                        <a:pt x="102" y="271"/>
                      </a:lnTo>
                      <a:lnTo>
                        <a:pt x="102" y="272"/>
                      </a:lnTo>
                      <a:lnTo>
                        <a:pt x="103" y="269"/>
                      </a:lnTo>
                      <a:lnTo>
                        <a:pt x="103" y="268"/>
                      </a:lnTo>
                      <a:close/>
                      <a:moveTo>
                        <a:pt x="103" y="492"/>
                      </a:moveTo>
                      <a:lnTo>
                        <a:pt x="101" y="490"/>
                      </a:lnTo>
                      <a:lnTo>
                        <a:pt x="100" y="492"/>
                      </a:lnTo>
                      <a:lnTo>
                        <a:pt x="99" y="492"/>
                      </a:lnTo>
                      <a:lnTo>
                        <a:pt x="99" y="494"/>
                      </a:lnTo>
                      <a:lnTo>
                        <a:pt x="101" y="494"/>
                      </a:lnTo>
                      <a:lnTo>
                        <a:pt x="100" y="496"/>
                      </a:lnTo>
                      <a:lnTo>
                        <a:pt x="101" y="496"/>
                      </a:lnTo>
                      <a:lnTo>
                        <a:pt x="103" y="494"/>
                      </a:lnTo>
                      <a:lnTo>
                        <a:pt x="103" y="492"/>
                      </a:lnTo>
                      <a:close/>
                      <a:moveTo>
                        <a:pt x="104" y="430"/>
                      </a:moveTo>
                      <a:lnTo>
                        <a:pt x="103" y="430"/>
                      </a:lnTo>
                      <a:lnTo>
                        <a:pt x="103" y="432"/>
                      </a:lnTo>
                      <a:lnTo>
                        <a:pt x="104" y="430"/>
                      </a:lnTo>
                      <a:close/>
                      <a:moveTo>
                        <a:pt x="104" y="462"/>
                      </a:moveTo>
                      <a:lnTo>
                        <a:pt x="102" y="462"/>
                      </a:lnTo>
                      <a:lnTo>
                        <a:pt x="101" y="464"/>
                      </a:lnTo>
                      <a:lnTo>
                        <a:pt x="104" y="464"/>
                      </a:lnTo>
                      <a:lnTo>
                        <a:pt x="104" y="462"/>
                      </a:lnTo>
                      <a:close/>
                      <a:moveTo>
                        <a:pt x="104" y="146"/>
                      </a:moveTo>
                      <a:lnTo>
                        <a:pt x="102" y="148"/>
                      </a:lnTo>
                      <a:lnTo>
                        <a:pt x="103" y="148"/>
                      </a:lnTo>
                      <a:lnTo>
                        <a:pt x="104" y="146"/>
                      </a:lnTo>
                      <a:close/>
                      <a:moveTo>
                        <a:pt x="104" y="342"/>
                      </a:moveTo>
                      <a:lnTo>
                        <a:pt x="104" y="342"/>
                      </a:lnTo>
                      <a:close/>
                      <a:moveTo>
                        <a:pt x="104" y="340"/>
                      </a:moveTo>
                      <a:lnTo>
                        <a:pt x="102" y="340"/>
                      </a:lnTo>
                      <a:lnTo>
                        <a:pt x="104" y="342"/>
                      </a:lnTo>
                      <a:lnTo>
                        <a:pt x="104" y="340"/>
                      </a:lnTo>
                      <a:close/>
                      <a:moveTo>
                        <a:pt x="105" y="432"/>
                      </a:moveTo>
                      <a:lnTo>
                        <a:pt x="103" y="432"/>
                      </a:lnTo>
                      <a:lnTo>
                        <a:pt x="103" y="433"/>
                      </a:lnTo>
                      <a:lnTo>
                        <a:pt x="104" y="434"/>
                      </a:lnTo>
                      <a:lnTo>
                        <a:pt x="105" y="432"/>
                      </a:lnTo>
                      <a:close/>
                      <a:moveTo>
                        <a:pt x="105" y="488"/>
                      </a:moveTo>
                      <a:lnTo>
                        <a:pt x="103" y="487"/>
                      </a:lnTo>
                      <a:lnTo>
                        <a:pt x="103" y="486"/>
                      </a:lnTo>
                      <a:lnTo>
                        <a:pt x="104" y="482"/>
                      </a:lnTo>
                      <a:lnTo>
                        <a:pt x="101" y="482"/>
                      </a:lnTo>
                      <a:lnTo>
                        <a:pt x="102" y="484"/>
                      </a:lnTo>
                      <a:lnTo>
                        <a:pt x="102" y="485"/>
                      </a:lnTo>
                      <a:lnTo>
                        <a:pt x="102" y="486"/>
                      </a:lnTo>
                      <a:lnTo>
                        <a:pt x="102" y="487"/>
                      </a:lnTo>
                      <a:lnTo>
                        <a:pt x="103" y="488"/>
                      </a:lnTo>
                      <a:lnTo>
                        <a:pt x="105" y="488"/>
                      </a:lnTo>
                      <a:close/>
                      <a:moveTo>
                        <a:pt x="105" y="464"/>
                      </a:moveTo>
                      <a:lnTo>
                        <a:pt x="104" y="464"/>
                      </a:lnTo>
                      <a:lnTo>
                        <a:pt x="103" y="466"/>
                      </a:lnTo>
                      <a:lnTo>
                        <a:pt x="103" y="468"/>
                      </a:lnTo>
                      <a:lnTo>
                        <a:pt x="104" y="466"/>
                      </a:lnTo>
                      <a:lnTo>
                        <a:pt x="105" y="464"/>
                      </a:lnTo>
                      <a:close/>
                      <a:moveTo>
                        <a:pt x="105" y="328"/>
                      </a:moveTo>
                      <a:lnTo>
                        <a:pt x="104" y="324"/>
                      </a:lnTo>
                      <a:lnTo>
                        <a:pt x="103" y="324"/>
                      </a:lnTo>
                      <a:lnTo>
                        <a:pt x="103" y="326"/>
                      </a:lnTo>
                      <a:lnTo>
                        <a:pt x="102" y="328"/>
                      </a:lnTo>
                      <a:lnTo>
                        <a:pt x="105" y="328"/>
                      </a:lnTo>
                      <a:close/>
                      <a:moveTo>
                        <a:pt x="105" y="342"/>
                      </a:moveTo>
                      <a:lnTo>
                        <a:pt x="104" y="342"/>
                      </a:lnTo>
                      <a:lnTo>
                        <a:pt x="104" y="344"/>
                      </a:lnTo>
                      <a:lnTo>
                        <a:pt x="105" y="342"/>
                      </a:lnTo>
                      <a:close/>
                      <a:moveTo>
                        <a:pt x="106" y="420"/>
                      </a:moveTo>
                      <a:lnTo>
                        <a:pt x="104" y="416"/>
                      </a:lnTo>
                      <a:lnTo>
                        <a:pt x="104" y="418"/>
                      </a:lnTo>
                      <a:lnTo>
                        <a:pt x="105" y="420"/>
                      </a:lnTo>
                      <a:lnTo>
                        <a:pt x="106" y="420"/>
                      </a:lnTo>
                      <a:close/>
                      <a:moveTo>
                        <a:pt x="106" y="424"/>
                      </a:moveTo>
                      <a:lnTo>
                        <a:pt x="102" y="424"/>
                      </a:lnTo>
                      <a:lnTo>
                        <a:pt x="102" y="426"/>
                      </a:lnTo>
                      <a:lnTo>
                        <a:pt x="104" y="428"/>
                      </a:lnTo>
                      <a:lnTo>
                        <a:pt x="105" y="426"/>
                      </a:lnTo>
                      <a:lnTo>
                        <a:pt x="106" y="424"/>
                      </a:lnTo>
                      <a:close/>
                      <a:moveTo>
                        <a:pt x="106" y="140"/>
                      </a:moveTo>
                      <a:lnTo>
                        <a:pt x="106" y="138"/>
                      </a:lnTo>
                      <a:lnTo>
                        <a:pt x="104" y="140"/>
                      </a:lnTo>
                      <a:lnTo>
                        <a:pt x="106" y="140"/>
                      </a:lnTo>
                      <a:close/>
                      <a:moveTo>
                        <a:pt x="106" y="266"/>
                      </a:moveTo>
                      <a:lnTo>
                        <a:pt x="106" y="264"/>
                      </a:lnTo>
                      <a:lnTo>
                        <a:pt x="105" y="264"/>
                      </a:lnTo>
                      <a:lnTo>
                        <a:pt x="104" y="268"/>
                      </a:lnTo>
                      <a:lnTo>
                        <a:pt x="105" y="266"/>
                      </a:lnTo>
                      <a:lnTo>
                        <a:pt x="106" y="266"/>
                      </a:lnTo>
                      <a:close/>
                      <a:moveTo>
                        <a:pt x="107" y="140"/>
                      </a:moveTo>
                      <a:lnTo>
                        <a:pt x="106" y="140"/>
                      </a:lnTo>
                      <a:lnTo>
                        <a:pt x="106" y="142"/>
                      </a:lnTo>
                      <a:lnTo>
                        <a:pt x="107" y="140"/>
                      </a:lnTo>
                      <a:close/>
                      <a:moveTo>
                        <a:pt x="107" y="273"/>
                      </a:moveTo>
                      <a:lnTo>
                        <a:pt x="107" y="274"/>
                      </a:lnTo>
                      <a:lnTo>
                        <a:pt x="107" y="273"/>
                      </a:lnTo>
                      <a:close/>
                      <a:moveTo>
                        <a:pt x="107" y="384"/>
                      </a:moveTo>
                      <a:lnTo>
                        <a:pt x="103" y="380"/>
                      </a:lnTo>
                      <a:lnTo>
                        <a:pt x="103" y="382"/>
                      </a:lnTo>
                      <a:lnTo>
                        <a:pt x="102" y="382"/>
                      </a:lnTo>
                      <a:lnTo>
                        <a:pt x="103" y="384"/>
                      </a:lnTo>
                      <a:lnTo>
                        <a:pt x="105" y="384"/>
                      </a:lnTo>
                      <a:lnTo>
                        <a:pt x="104" y="388"/>
                      </a:lnTo>
                      <a:lnTo>
                        <a:pt x="107" y="386"/>
                      </a:lnTo>
                      <a:lnTo>
                        <a:pt x="107" y="384"/>
                      </a:lnTo>
                      <a:close/>
                      <a:moveTo>
                        <a:pt x="107" y="272"/>
                      </a:moveTo>
                      <a:lnTo>
                        <a:pt x="107" y="272"/>
                      </a:lnTo>
                      <a:lnTo>
                        <a:pt x="107" y="273"/>
                      </a:lnTo>
                      <a:lnTo>
                        <a:pt x="107" y="272"/>
                      </a:lnTo>
                      <a:close/>
                      <a:moveTo>
                        <a:pt x="107" y="373"/>
                      </a:moveTo>
                      <a:lnTo>
                        <a:pt x="107" y="374"/>
                      </a:lnTo>
                      <a:lnTo>
                        <a:pt x="107" y="373"/>
                      </a:lnTo>
                      <a:close/>
                      <a:moveTo>
                        <a:pt x="107" y="282"/>
                      </a:moveTo>
                      <a:lnTo>
                        <a:pt x="107" y="282"/>
                      </a:lnTo>
                      <a:lnTo>
                        <a:pt x="106" y="282"/>
                      </a:lnTo>
                      <a:lnTo>
                        <a:pt x="107" y="282"/>
                      </a:lnTo>
                      <a:close/>
                      <a:moveTo>
                        <a:pt x="107" y="276"/>
                      </a:moveTo>
                      <a:lnTo>
                        <a:pt x="107" y="276"/>
                      </a:lnTo>
                      <a:close/>
                      <a:moveTo>
                        <a:pt x="108" y="278"/>
                      </a:moveTo>
                      <a:lnTo>
                        <a:pt x="108" y="276"/>
                      </a:lnTo>
                      <a:lnTo>
                        <a:pt x="107" y="276"/>
                      </a:lnTo>
                      <a:lnTo>
                        <a:pt x="107" y="278"/>
                      </a:lnTo>
                      <a:lnTo>
                        <a:pt x="108" y="278"/>
                      </a:lnTo>
                      <a:close/>
                      <a:moveTo>
                        <a:pt x="108" y="364"/>
                      </a:moveTo>
                      <a:lnTo>
                        <a:pt x="106" y="364"/>
                      </a:lnTo>
                      <a:lnTo>
                        <a:pt x="106" y="366"/>
                      </a:lnTo>
                      <a:lnTo>
                        <a:pt x="108" y="366"/>
                      </a:lnTo>
                      <a:lnTo>
                        <a:pt x="108" y="364"/>
                      </a:lnTo>
                      <a:close/>
                      <a:moveTo>
                        <a:pt x="108" y="280"/>
                      </a:moveTo>
                      <a:lnTo>
                        <a:pt x="108" y="280"/>
                      </a:lnTo>
                      <a:lnTo>
                        <a:pt x="108" y="278"/>
                      </a:lnTo>
                      <a:lnTo>
                        <a:pt x="106" y="280"/>
                      </a:lnTo>
                      <a:lnTo>
                        <a:pt x="106" y="278"/>
                      </a:lnTo>
                      <a:lnTo>
                        <a:pt x="105" y="278"/>
                      </a:lnTo>
                      <a:lnTo>
                        <a:pt x="104" y="280"/>
                      </a:lnTo>
                      <a:lnTo>
                        <a:pt x="106" y="280"/>
                      </a:lnTo>
                      <a:lnTo>
                        <a:pt x="107" y="282"/>
                      </a:lnTo>
                      <a:lnTo>
                        <a:pt x="108" y="280"/>
                      </a:lnTo>
                      <a:close/>
                      <a:moveTo>
                        <a:pt x="108" y="370"/>
                      </a:moveTo>
                      <a:lnTo>
                        <a:pt x="107" y="370"/>
                      </a:lnTo>
                      <a:lnTo>
                        <a:pt x="108" y="368"/>
                      </a:lnTo>
                      <a:lnTo>
                        <a:pt x="106" y="370"/>
                      </a:lnTo>
                      <a:lnTo>
                        <a:pt x="107" y="370"/>
                      </a:lnTo>
                      <a:lnTo>
                        <a:pt x="106" y="372"/>
                      </a:lnTo>
                      <a:lnTo>
                        <a:pt x="107" y="372"/>
                      </a:lnTo>
                      <a:lnTo>
                        <a:pt x="107" y="373"/>
                      </a:lnTo>
                      <a:lnTo>
                        <a:pt x="108" y="370"/>
                      </a:lnTo>
                      <a:close/>
                      <a:moveTo>
                        <a:pt x="109" y="474"/>
                      </a:moveTo>
                      <a:lnTo>
                        <a:pt x="106" y="474"/>
                      </a:lnTo>
                      <a:lnTo>
                        <a:pt x="105" y="476"/>
                      </a:lnTo>
                      <a:lnTo>
                        <a:pt x="107" y="476"/>
                      </a:lnTo>
                      <a:lnTo>
                        <a:pt x="106" y="478"/>
                      </a:lnTo>
                      <a:lnTo>
                        <a:pt x="107" y="478"/>
                      </a:lnTo>
                      <a:lnTo>
                        <a:pt x="107" y="480"/>
                      </a:lnTo>
                      <a:lnTo>
                        <a:pt x="109" y="480"/>
                      </a:lnTo>
                      <a:lnTo>
                        <a:pt x="109" y="476"/>
                      </a:lnTo>
                      <a:lnTo>
                        <a:pt x="109" y="474"/>
                      </a:lnTo>
                      <a:close/>
                      <a:moveTo>
                        <a:pt x="109" y="372"/>
                      </a:moveTo>
                      <a:lnTo>
                        <a:pt x="107" y="374"/>
                      </a:lnTo>
                      <a:lnTo>
                        <a:pt x="108" y="374"/>
                      </a:lnTo>
                      <a:lnTo>
                        <a:pt x="109" y="372"/>
                      </a:lnTo>
                      <a:close/>
                      <a:moveTo>
                        <a:pt x="109" y="274"/>
                      </a:moveTo>
                      <a:lnTo>
                        <a:pt x="109" y="272"/>
                      </a:lnTo>
                      <a:lnTo>
                        <a:pt x="107" y="274"/>
                      </a:lnTo>
                      <a:lnTo>
                        <a:pt x="108" y="274"/>
                      </a:lnTo>
                      <a:lnTo>
                        <a:pt x="107" y="276"/>
                      </a:lnTo>
                      <a:lnTo>
                        <a:pt x="109" y="274"/>
                      </a:lnTo>
                      <a:close/>
                      <a:moveTo>
                        <a:pt x="109" y="138"/>
                      </a:moveTo>
                      <a:lnTo>
                        <a:pt x="109" y="136"/>
                      </a:lnTo>
                      <a:lnTo>
                        <a:pt x="109" y="138"/>
                      </a:lnTo>
                      <a:close/>
                      <a:moveTo>
                        <a:pt x="109" y="146"/>
                      </a:moveTo>
                      <a:lnTo>
                        <a:pt x="109" y="146"/>
                      </a:lnTo>
                      <a:close/>
                      <a:moveTo>
                        <a:pt x="110" y="318"/>
                      </a:moveTo>
                      <a:lnTo>
                        <a:pt x="109" y="316"/>
                      </a:lnTo>
                      <a:lnTo>
                        <a:pt x="109" y="318"/>
                      </a:lnTo>
                      <a:lnTo>
                        <a:pt x="110" y="318"/>
                      </a:lnTo>
                      <a:close/>
                      <a:moveTo>
                        <a:pt x="110" y="468"/>
                      </a:moveTo>
                      <a:lnTo>
                        <a:pt x="108" y="468"/>
                      </a:lnTo>
                      <a:lnTo>
                        <a:pt x="108" y="470"/>
                      </a:lnTo>
                      <a:lnTo>
                        <a:pt x="108" y="472"/>
                      </a:lnTo>
                      <a:lnTo>
                        <a:pt x="110" y="468"/>
                      </a:lnTo>
                      <a:close/>
                      <a:moveTo>
                        <a:pt x="110" y="142"/>
                      </a:moveTo>
                      <a:lnTo>
                        <a:pt x="109" y="142"/>
                      </a:lnTo>
                      <a:lnTo>
                        <a:pt x="109" y="144"/>
                      </a:lnTo>
                      <a:lnTo>
                        <a:pt x="108" y="142"/>
                      </a:lnTo>
                      <a:lnTo>
                        <a:pt x="108" y="144"/>
                      </a:lnTo>
                      <a:lnTo>
                        <a:pt x="109" y="146"/>
                      </a:lnTo>
                      <a:lnTo>
                        <a:pt x="109" y="144"/>
                      </a:lnTo>
                      <a:lnTo>
                        <a:pt x="110" y="142"/>
                      </a:lnTo>
                      <a:close/>
                      <a:moveTo>
                        <a:pt x="110" y="334"/>
                      </a:moveTo>
                      <a:lnTo>
                        <a:pt x="110" y="330"/>
                      </a:lnTo>
                      <a:lnTo>
                        <a:pt x="109" y="330"/>
                      </a:lnTo>
                      <a:lnTo>
                        <a:pt x="106" y="332"/>
                      </a:lnTo>
                      <a:lnTo>
                        <a:pt x="107" y="333"/>
                      </a:lnTo>
                      <a:lnTo>
                        <a:pt x="108" y="334"/>
                      </a:lnTo>
                      <a:lnTo>
                        <a:pt x="109" y="336"/>
                      </a:lnTo>
                      <a:lnTo>
                        <a:pt x="110" y="335"/>
                      </a:lnTo>
                      <a:lnTo>
                        <a:pt x="110" y="334"/>
                      </a:lnTo>
                      <a:close/>
                      <a:moveTo>
                        <a:pt x="111" y="270"/>
                      </a:moveTo>
                      <a:lnTo>
                        <a:pt x="110" y="268"/>
                      </a:lnTo>
                      <a:lnTo>
                        <a:pt x="109" y="266"/>
                      </a:lnTo>
                      <a:lnTo>
                        <a:pt x="109" y="268"/>
                      </a:lnTo>
                      <a:lnTo>
                        <a:pt x="107" y="270"/>
                      </a:lnTo>
                      <a:lnTo>
                        <a:pt x="111" y="270"/>
                      </a:lnTo>
                      <a:close/>
                      <a:moveTo>
                        <a:pt x="111" y="266"/>
                      </a:moveTo>
                      <a:lnTo>
                        <a:pt x="110" y="264"/>
                      </a:lnTo>
                      <a:lnTo>
                        <a:pt x="109" y="266"/>
                      </a:lnTo>
                      <a:lnTo>
                        <a:pt x="111" y="266"/>
                      </a:lnTo>
                      <a:close/>
                      <a:moveTo>
                        <a:pt x="111" y="466"/>
                      </a:moveTo>
                      <a:lnTo>
                        <a:pt x="110" y="462"/>
                      </a:lnTo>
                      <a:lnTo>
                        <a:pt x="109" y="462"/>
                      </a:lnTo>
                      <a:lnTo>
                        <a:pt x="109" y="466"/>
                      </a:lnTo>
                      <a:lnTo>
                        <a:pt x="111" y="466"/>
                      </a:lnTo>
                      <a:close/>
                      <a:moveTo>
                        <a:pt x="111" y="492"/>
                      </a:moveTo>
                      <a:lnTo>
                        <a:pt x="109" y="491"/>
                      </a:lnTo>
                      <a:lnTo>
                        <a:pt x="109" y="490"/>
                      </a:lnTo>
                      <a:lnTo>
                        <a:pt x="109" y="488"/>
                      </a:lnTo>
                      <a:lnTo>
                        <a:pt x="108" y="488"/>
                      </a:lnTo>
                      <a:lnTo>
                        <a:pt x="107" y="486"/>
                      </a:lnTo>
                      <a:lnTo>
                        <a:pt x="105" y="488"/>
                      </a:lnTo>
                      <a:lnTo>
                        <a:pt x="107" y="488"/>
                      </a:lnTo>
                      <a:lnTo>
                        <a:pt x="107" y="490"/>
                      </a:lnTo>
                      <a:lnTo>
                        <a:pt x="107" y="492"/>
                      </a:lnTo>
                      <a:lnTo>
                        <a:pt x="111" y="492"/>
                      </a:lnTo>
                      <a:close/>
                      <a:moveTo>
                        <a:pt x="111" y="424"/>
                      </a:moveTo>
                      <a:lnTo>
                        <a:pt x="111" y="420"/>
                      </a:lnTo>
                      <a:lnTo>
                        <a:pt x="109" y="420"/>
                      </a:lnTo>
                      <a:lnTo>
                        <a:pt x="109" y="422"/>
                      </a:lnTo>
                      <a:lnTo>
                        <a:pt x="109" y="424"/>
                      </a:lnTo>
                      <a:lnTo>
                        <a:pt x="111" y="424"/>
                      </a:lnTo>
                      <a:close/>
                      <a:moveTo>
                        <a:pt x="112" y="136"/>
                      </a:moveTo>
                      <a:lnTo>
                        <a:pt x="111" y="134"/>
                      </a:lnTo>
                      <a:lnTo>
                        <a:pt x="111" y="132"/>
                      </a:lnTo>
                      <a:lnTo>
                        <a:pt x="111" y="134"/>
                      </a:lnTo>
                      <a:lnTo>
                        <a:pt x="112" y="136"/>
                      </a:lnTo>
                      <a:close/>
                      <a:moveTo>
                        <a:pt x="112" y="136"/>
                      </a:moveTo>
                      <a:lnTo>
                        <a:pt x="112" y="136"/>
                      </a:lnTo>
                      <a:lnTo>
                        <a:pt x="111" y="136"/>
                      </a:lnTo>
                      <a:lnTo>
                        <a:pt x="111" y="137"/>
                      </a:lnTo>
                      <a:lnTo>
                        <a:pt x="112" y="136"/>
                      </a:lnTo>
                      <a:close/>
                      <a:moveTo>
                        <a:pt x="112" y="138"/>
                      </a:moveTo>
                      <a:lnTo>
                        <a:pt x="112" y="138"/>
                      </a:lnTo>
                      <a:lnTo>
                        <a:pt x="111" y="137"/>
                      </a:lnTo>
                      <a:lnTo>
                        <a:pt x="111" y="138"/>
                      </a:lnTo>
                      <a:lnTo>
                        <a:pt x="112" y="138"/>
                      </a:lnTo>
                      <a:lnTo>
                        <a:pt x="112" y="140"/>
                      </a:lnTo>
                      <a:lnTo>
                        <a:pt x="112" y="138"/>
                      </a:lnTo>
                      <a:close/>
                      <a:moveTo>
                        <a:pt x="112" y="318"/>
                      </a:moveTo>
                      <a:lnTo>
                        <a:pt x="111" y="316"/>
                      </a:lnTo>
                      <a:lnTo>
                        <a:pt x="111" y="318"/>
                      </a:lnTo>
                      <a:lnTo>
                        <a:pt x="112" y="318"/>
                      </a:lnTo>
                      <a:close/>
                      <a:moveTo>
                        <a:pt x="112" y="280"/>
                      </a:moveTo>
                      <a:lnTo>
                        <a:pt x="110" y="278"/>
                      </a:lnTo>
                      <a:lnTo>
                        <a:pt x="112" y="280"/>
                      </a:lnTo>
                      <a:close/>
                      <a:moveTo>
                        <a:pt x="112" y="314"/>
                      </a:moveTo>
                      <a:lnTo>
                        <a:pt x="111" y="314"/>
                      </a:lnTo>
                      <a:lnTo>
                        <a:pt x="111" y="316"/>
                      </a:lnTo>
                      <a:lnTo>
                        <a:pt x="112" y="314"/>
                      </a:lnTo>
                      <a:close/>
                      <a:moveTo>
                        <a:pt x="112" y="328"/>
                      </a:moveTo>
                      <a:lnTo>
                        <a:pt x="112" y="326"/>
                      </a:lnTo>
                      <a:lnTo>
                        <a:pt x="110" y="326"/>
                      </a:lnTo>
                      <a:lnTo>
                        <a:pt x="110" y="328"/>
                      </a:lnTo>
                      <a:lnTo>
                        <a:pt x="112" y="328"/>
                      </a:lnTo>
                      <a:close/>
                      <a:moveTo>
                        <a:pt x="112" y="410"/>
                      </a:moveTo>
                      <a:lnTo>
                        <a:pt x="111" y="410"/>
                      </a:lnTo>
                      <a:lnTo>
                        <a:pt x="110" y="409"/>
                      </a:lnTo>
                      <a:lnTo>
                        <a:pt x="110" y="408"/>
                      </a:lnTo>
                      <a:lnTo>
                        <a:pt x="110" y="406"/>
                      </a:lnTo>
                      <a:lnTo>
                        <a:pt x="109" y="406"/>
                      </a:lnTo>
                      <a:lnTo>
                        <a:pt x="109" y="408"/>
                      </a:lnTo>
                      <a:lnTo>
                        <a:pt x="106" y="408"/>
                      </a:lnTo>
                      <a:lnTo>
                        <a:pt x="108" y="410"/>
                      </a:lnTo>
                      <a:lnTo>
                        <a:pt x="111" y="412"/>
                      </a:lnTo>
                      <a:lnTo>
                        <a:pt x="112" y="410"/>
                      </a:lnTo>
                      <a:close/>
                      <a:moveTo>
                        <a:pt x="113" y="482"/>
                      </a:moveTo>
                      <a:lnTo>
                        <a:pt x="112" y="480"/>
                      </a:lnTo>
                      <a:lnTo>
                        <a:pt x="111" y="480"/>
                      </a:lnTo>
                      <a:lnTo>
                        <a:pt x="112" y="482"/>
                      </a:lnTo>
                      <a:lnTo>
                        <a:pt x="113" y="482"/>
                      </a:lnTo>
                      <a:close/>
                      <a:moveTo>
                        <a:pt x="113" y="482"/>
                      </a:moveTo>
                      <a:lnTo>
                        <a:pt x="113" y="480"/>
                      </a:lnTo>
                      <a:lnTo>
                        <a:pt x="112" y="480"/>
                      </a:lnTo>
                      <a:lnTo>
                        <a:pt x="113" y="482"/>
                      </a:lnTo>
                      <a:close/>
                      <a:moveTo>
                        <a:pt x="114" y="368"/>
                      </a:moveTo>
                      <a:lnTo>
                        <a:pt x="112" y="368"/>
                      </a:lnTo>
                      <a:lnTo>
                        <a:pt x="112" y="370"/>
                      </a:lnTo>
                      <a:lnTo>
                        <a:pt x="114" y="370"/>
                      </a:lnTo>
                      <a:lnTo>
                        <a:pt x="114" y="368"/>
                      </a:lnTo>
                      <a:close/>
                      <a:moveTo>
                        <a:pt x="114" y="322"/>
                      </a:moveTo>
                      <a:lnTo>
                        <a:pt x="111" y="318"/>
                      </a:lnTo>
                      <a:lnTo>
                        <a:pt x="111" y="320"/>
                      </a:lnTo>
                      <a:lnTo>
                        <a:pt x="108" y="320"/>
                      </a:lnTo>
                      <a:lnTo>
                        <a:pt x="108" y="324"/>
                      </a:lnTo>
                      <a:lnTo>
                        <a:pt x="114" y="322"/>
                      </a:lnTo>
                      <a:close/>
                      <a:moveTo>
                        <a:pt x="114" y="382"/>
                      </a:moveTo>
                      <a:lnTo>
                        <a:pt x="113" y="380"/>
                      </a:lnTo>
                      <a:lnTo>
                        <a:pt x="112" y="380"/>
                      </a:lnTo>
                      <a:lnTo>
                        <a:pt x="112" y="382"/>
                      </a:lnTo>
                      <a:lnTo>
                        <a:pt x="111" y="380"/>
                      </a:lnTo>
                      <a:lnTo>
                        <a:pt x="111" y="382"/>
                      </a:lnTo>
                      <a:lnTo>
                        <a:pt x="112" y="384"/>
                      </a:lnTo>
                      <a:lnTo>
                        <a:pt x="113" y="384"/>
                      </a:lnTo>
                      <a:lnTo>
                        <a:pt x="114" y="382"/>
                      </a:lnTo>
                      <a:close/>
                      <a:moveTo>
                        <a:pt x="115" y="372"/>
                      </a:moveTo>
                      <a:lnTo>
                        <a:pt x="114" y="370"/>
                      </a:lnTo>
                      <a:lnTo>
                        <a:pt x="115" y="372"/>
                      </a:lnTo>
                      <a:close/>
                      <a:moveTo>
                        <a:pt x="115" y="332"/>
                      </a:moveTo>
                      <a:lnTo>
                        <a:pt x="115" y="332"/>
                      </a:lnTo>
                      <a:close/>
                      <a:moveTo>
                        <a:pt x="115" y="282"/>
                      </a:moveTo>
                      <a:lnTo>
                        <a:pt x="115" y="278"/>
                      </a:lnTo>
                      <a:lnTo>
                        <a:pt x="113" y="278"/>
                      </a:lnTo>
                      <a:lnTo>
                        <a:pt x="112" y="276"/>
                      </a:lnTo>
                      <a:lnTo>
                        <a:pt x="110" y="278"/>
                      </a:lnTo>
                      <a:lnTo>
                        <a:pt x="112" y="278"/>
                      </a:lnTo>
                      <a:lnTo>
                        <a:pt x="113" y="280"/>
                      </a:lnTo>
                      <a:lnTo>
                        <a:pt x="115" y="282"/>
                      </a:lnTo>
                      <a:close/>
                      <a:moveTo>
                        <a:pt x="115" y="478"/>
                      </a:moveTo>
                      <a:lnTo>
                        <a:pt x="115" y="476"/>
                      </a:lnTo>
                      <a:lnTo>
                        <a:pt x="115" y="474"/>
                      </a:lnTo>
                      <a:lnTo>
                        <a:pt x="114" y="472"/>
                      </a:lnTo>
                      <a:lnTo>
                        <a:pt x="112" y="472"/>
                      </a:lnTo>
                      <a:lnTo>
                        <a:pt x="113" y="476"/>
                      </a:lnTo>
                      <a:lnTo>
                        <a:pt x="113" y="478"/>
                      </a:lnTo>
                      <a:lnTo>
                        <a:pt x="115" y="478"/>
                      </a:lnTo>
                      <a:close/>
                      <a:moveTo>
                        <a:pt x="115" y="470"/>
                      </a:moveTo>
                      <a:lnTo>
                        <a:pt x="115" y="470"/>
                      </a:lnTo>
                      <a:lnTo>
                        <a:pt x="115" y="472"/>
                      </a:lnTo>
                      <a:lnTo>
                        <a:pt x="115" y="470"/>
                      </a:lnTo>
                      <a:close/>
                      <a:moveTo>
                        <a:pt x="115" y="140"/>
                      </a:moveTo>
                      <a:lnTo>
                        <a:pt x="114" y="140"/>
                      </a:lnTo>
                      <a:lnTo>
                        <a:pt x="114" y="142"/>
                      </a:lnTo>
                      <a:lnTo>
                        <a:pt x="115" y="140"/>
                      </a:lnTo>
                      <a:close/>
                      <a:moveTo>
                        <a:pt x="115" y="322"/>
                      </a:moveTo>
                      <a:lnTo>
                        <a:pt x="114" y="320"/>
                      </a:lnTo>
                      <a:lnTo>
                        <a:pt x="114" y="322"/>
                      </a:lnTo>
                      <a:lnTo>
                        <a:pt x="114" y="324"/>
                      </a:lnTo>
                      <a:lnTo>
                        <a:pt x="115" y="324"/>
                      </a:lnTo>
                      <a:lnTo>
                        <a:pt x="115" y="322"/>
                      </a:lnTo>
                      <a:close/>
                      <a:moveTo>
                        <a:pt x="115" y="332"/>
                      </a:moveTo>
                      <a:lnTo>
                        <a:pt x="115" y="332"/>
                      </a:lnTo>
                      <a:lnTo>
                        <a:pt x="115" y="334"/>
                      </a:lnTo>
                      <a:lnTo>
                        <a:pt x="115" y="332"/>
                      </a:lnTo>
                      <a:close/>
                      <a:moveTo>
                        <a:pt x="115" y="142"/>
                      </a:moveTo>
                      <a:lnTo>
                        <a:pt x="114" y="142"/>
                      </a:lnTo>
                      <a:lnTo>
                        <a:pt x="115" y="144"/>
                      </a:lnTo>
                      <a:lnTo>
                        <a:pt x="115" y="142"/>
                      </a:lnTo>
                      <a:close/>
                      <a:moveTo>
                        <a:pt x="115" y="624"/>
                      </a:moveTo>
                      <a:lnTo>
                        <a:pt x="115" y="622"/>
                      </a:lnTo>
                      <a:lnTo>
                        <a:pt x="112" y="622"/>
                      </a:lnTo>
                      <a:lnTo>
                        <a:pt x="113" y="624"/>
                      </a:lnTo>
                      <a:lnTo>
                        <a:pt x="115" y="624"/>
                      </a:lnTo>
                      <a:close/>
                      <a:moveTo>
                        <a:pt x="116" y="438"/>
                      </a:moveTo>
                      <a:lnTo>
                        <a:pt x="116" y="434"/>
                      </a:lnTo>
                      <a:lnTo>
                        <a:pt x="115" y="436"/>
                      </a:lnTo>
                      <a:lnTo>
                        <a:pt x="114" y="436"/>
                      </a:lnTo>
                      <a:lnTo>
                        <a:pt x="114" y="438"/>
                      </a:lnTo>
                      <a:lnTo>
                        <a:pt x="116" y="438"/>
                      </a:lnTo>
                      <a:close/>
                      <a:moveTo>
                        <a:pt x="116" y="622"/>
                      </a:moveTo>
                      <a:lnTo>
                        <a:pt x="115" y="622"/>
                      </a:lnTo>
                      <a:lnTo>
                        <a:pt x="116" y="623"/>
                      </a:lnTo>
                      <a:lnTo>
                        <a:pt x="116" y="622"/>
                      </a:lnTo>
                      <a:close/>
                      <a:moveTo>
                        <a:pt x="116" y="150"/>
                      </a:moveTo>
                      <a:lnTo>
                        <a:pt x="115" y="148"/>
                      </a:lnTo>
                      <a:lnTo>
                        <a:pt x="114" y="148"/>
                      </a:lnTo>
                      <a:lnTo>
                        <a:pt x="114" y="150"/>
                      </a:lnTo>
                      <a:lnTo>
                        <a:pt x="116" y="150"/>
                      </a:lnTo>
                      <a:close/>
                      <a:moveTo>
                        <a:pt x="116" y="488"/>
                      </a:moveTo>
                      <a:lnTo>
                        <a:pt x="116" y="488"/>
                      </a:lnTo>
                      <a:lnTo>
                        <a:pt x="115" y="486"/>
                      </a:lnTo>
                      <a:lnTo>
                        <a:pt x="113" y="486"/>
                      </a:lnTo>
                      <a:lnTo>
                        <a:pt x="113" y="488"/>
                      </a:lnTo>
                      <a:lnTo>
                        <a:pt x="115" y="488"/>
                      </a:lnTo>
                      <a:lnTo>
                        <a:pt x="113" y="490"/>
                      </a:lnTo>
                      <a:lnTo>
                        <a:pt x="115" y="490"/>
                      </a:lnTo>
                      <a:lnTo>
                        <a:pt x="116" y="488"/>
                      </a:lnTo>
                      <a:close/>
                      <a:moveTo>
                        <a:pt x="116" y="274"/>
                      </a:moveTo>
                      <a:lnTo>
                        <a:pt x="116" y="274"/>
                      </a:lnTo>
                      <a:lnTo>
                        <a:pt x="115" y="272"/>
                      </a:lnTo>
                      <a:lnTo>
                        <a:pt x="116" y="272"/>
                      </a:lnTo>
                      <a:lnTo>
                        <a:pt x="114" y="270"/>
                      </a:lnTo>
                      <a:lnTo>
                        <a:pt x="114" y="272"/>
                      </a:lnTo>
                      <a:lnTo>
                        <a:pt x="113" y="270"/>
                      </a:lnTo>
                      <a:lnTo>
                        <a:pt x="112" y="272"/>
                      </a:lnTo>
                      <a:lnTo>
                        <a:pt x="113" y="272"/>
                      </a:lnTo>
                      <a:lnTo>
                        <a:pt x="114" y="276"/>
                      </a:lnTo>
                      <a:lnTo>
                        <a:pt x="116" y="274"/>
                      </a:lnTo>
                      <a:close/>
                      <a:moveTo>
                        <a:pt x="116" y="624"/>
                      </a:moveTo>
                      <a:lnTo>
                        <a:pt x="116" y="623"/>
                      </a:lnTo>
                      <a:lnTo>
                        <a:pt x="116" y="624"/>
                      </a:lnTo>
                      <a:close/>
                      <a:moveTo>
                        <a:pt x="116" y="324"/>
                      </a:moveTo>
                      <a:lnTo>
                        <a:pt x="116" y="322"/>
                      </a:lnTo>
                      <a:lnTo>
                        <a:pt x="116" y="324"/>
                      </a:lnTo>
                      <a:close/>
                      <a:moveTo>
                        <a:pt x="116" y="406"/>
                      </a:moveTo>
                      <a:lnTo>
                        <a:pt x="116" y="406"/>
                      </a:lnTo>
                      <a:lnTo>
                        <a:pt x="116" y="407"/>
                      </a:lnTo>
                      <a:lnTo>
                        <a:pt x="116" y="406"/>
                      </a:lnTo>
                      <a:close/>
                      <a:moveTo>
                        <a:pt x="117" y="314"/>
                      </a:moveTo>
                      <a:lnTo>
                        <a:pt x="114" y="316"/>
                      </a:lnTo>
                      <a:lnTo>
                        <a:pt x="116" y="316"/>
                      </a:lnTo>
                      <a:lnTo>
                        <a:pt x="117" y="314"/>
                      </a:lnTo>
                      <a:close/>
                      <a:moveTo>
                        <a:pt x="117" y="314"/>
                      </a:moveTo>
                      <a:lnTo>
                        <a:pt x="117" y="314"/>
                      </a:lnTo>
                      <a:close/>
                      <a:moveTo>
                        <a:pt x="117" y="468"/>
                      </a:moveTo>
                      <a:lnTo>
                        <a:pt x="116" y="466"/>
                      </a:lnTo>
                      <a:lnTo>
                        <a:pt x="112" y="466"/>
                      </a:lnTo>
                      <a:lnTo>
                        <a:pt x="113" y="468"/>
                      </a:lnTo>
                      <a:lnTo>
                        <a:pt x="115" y="470"/>
                      </a:lnTo>
                      <a:lnTo>
                        <a:pt x="117" y="470"/>
                      </a:lnTo>
                      <a:lnTo>
                        <a:pt x="117" y="468"/>
                      </a:lnTo>
                      <a:close/>
                      <a:moveTo>
                        <a:pt x="117" y="436"/>
                      </a:moveTo>
                      <a:lnTo>
                        <a:pt x="116" y="438"/>
                      </a:lnTo>
                      <a:lnTo>
                        <a:pt x="117" y="438"/>
                      </a:lnTo>
                      <a:lnTo>
                        <a:pt x="117" y="436"/>
                      </a:lnTo>
                      <a:close/>
                      <a:moveTo>
                        <a:pt x="118" y="330"/>
                      </a:moveTo>
                      <a:lnTo>
                        <a:pt x="115" y="330"/>
                      </a:lnTo>
                      <a:lnTo>
                        <a:pt x="115" y="332"/>
                      </a:lnTo>
                      <a:lnTo>
                        <a:pt x="118" y="330"/>
                      </a:lnTo>
                      <a:close/>
                      <a:moveTo>
                        <a:pt x="118" y="428"/>
                      </a:moveTo>
                      <a:lnTo>
                        <a:pt x="116" y="426"/>
                      </a:lnTo>
                      <a:lnTo>
                        <a:pt x="115" y="424"/>
                      </a:lnTo>
                      <a:lnTo>
                        <a:pt x="115" y="426"/>
                      </a:lnTo>
                      <a:lnTo>
                        <a:pt x="115" y="427"/>
                      </a:lnTo>
                      <a:lnTo>
                        <a:pt x="114" y="430"/>
                      </a:lnTo>
                      <a:lnTo>
                        <a:pt x="117" y="430"/>
                      </a:lnTo>
                      <a:lnTo>
                        <a:pt x="118" y="428"/>
                      </a:lnTo>
                      <a:close/>
                      <a:moveTo>
                        <a:pt x="118" y="316"/>
                      </a:moveTo>
                      <a:lnTo>
                        <a:pt x="116" y="316"/>
                      </a:lnTo>
                      <a:lnTo>
                        <a:pt x="115" y="318"/>
                      </a:lnTo>
                      <a:lnTo>
                        <a:pt x="117" y="318"/>
                      </a:lnTo>
                      <a:lnTo>
                        <a:pt x="118" y="316"/>
                      </a:lnTo>
                      <a:close/>
                      <a:moveTo>
                        <a:pt x="118" y="408"/>
                      </a:moveTo>
                      <a:lnTo>
                        <a:pt x="116" y="407"/>
                      </a:lnTo>
                      <a:lnTo>
                        <a:pt x="116" y="408"/>
                      </a:lnTo>
                      <a:lnTo>
                        <a:pt x="117" y="408"/>
                      </a:lnTo>
                      <a:lnTo>
                        <a:pt x="117" y="410"/>
                      </a:lnTo>
                      <a:lnTo>
                        <a:pt x="118" y="408"/>
                      </a:lnTo>
                      <a:close/>
                      <a:moveTo>
                        <a:pt x="118" y="260"/>
                      </a:moveTo>
                      <a:lnTo>
                        <a:pt x="117" y="260"/>
                      </a:lnTo>
                      <a:lnTo>
                        <a:pt x="118" y="262"/>
                      </a:lnTo>
                      <a:lnTo>
                        <a:pt x="118" y="260"/>
                      </a:lnTo>
                      <a:close/>
                      <a:moveTo>
                        <a:pt x="118" y="406"/>
                      </a:moveTo>
                      <a:lnTo>
                        <a:pt x="118" y="408"/>
                      </a:lnTo>
                      <a:lnTo>
                        <a:pt x="118" y="406"/>
                      </a:lnTo>
                      <a:close/>
                      <a:moveTo>
                        <a:pt x="119" y="372"/>
                      </a:moveTo>
                      <a:lnTo>
                        <a:pt x="117" y="372"/>
                      </a:lnTo>
                      <a:lnTo>
                        <a:pt x="117" y="374"/>
                      </a:lnTo>
                      <a:lnTo>
                        <a:pt x="119" y="374"/>
                      </a:lnTo>
                      <a:lnTo>
                        <a:pt x="119" y="372"/>
                      </a:lnTo>
                      <a:close/>
                      <a:moveTo>
                        <a:pt x="119" y="476"/>
                      </a:moveTo>
                      <a:lnTo>
                        <a:pt x="118" y="478"/>
                      </a:lnTo>
                      <a:lnTo>
                        <a:pt x="117" y="478"/>
                      </a:lnTo>
                      <a:lnTo>
                        <a:pt x="117" y="480"/>
                      </a:lnTo>
                      <a:lnTo>
                        <a:pt x="118" y="480"/>
                      </a:lnTo>
                      <a:lnTo>
                        <a:pt x="119" y="476"/>
                      </a:lnTo>
                      <a:close/>
                      <a:moveTo>
                        <a:pt x="119" y="712"/>
                      </a:moveTo>
                      <a:lnTo>
                        <a:pt x="119" y="712"/>
                      </a:lnTo>
                      <a:close/>
                      <a:moveTo>
                        <a:pt x="119" y="145"/>
                      </a:moveTo>
                      <a:lnTo>
                        <a:pt x="118" y="144"/>
                      </a:lnTo>
                      <a:lnTo>
                        <a:pt x="119" y="146"/>
                      </a:lnTo>
                      <a:lnTo>
                        <a:pt x="119" y="145"/>
                      </a:lnTo>
                      <a:close/>
                      <a:moveTo>
                        <a:pt x="119" y="710"/>
                      </a:moveTo>
                      <a:lnTo>
                        <a:pt x="117" y="710"/>
                      </a:lnTo>
                      <a:lnTo>
                        <a:pt x="119" y="712"/>
                      </a:lnTo>
                      <a:lnTo>
                        <a:pt x="119" y="710"/>
                      </a:lnTo>
                      <a:close/>
                      <a:moveTo>
                        <a:pt x="119" y="478"/>
                      </a:moveTo>
                      <a:lnTo>
                        <a:pt x="118" y="480"/>
                      </a:lnTo>
                      <a:lnTo>
                        <a:pt x="119" y="480"/>
                      </a:lnTo>
                      <a:lnTo>
                        <a:pt x="119" y="478"/>
                      </a:lnTo>
                      <a:close/>
                      <a:moveTo>
                        <a:pt x="119" y="380"/>
                      </a:moveTo>
                      <a:lnTo>
                        <a:pt x="118" y="378"/>
                      </a:lnTo>
                      <a:lnTo>
                        <a:pt x="117" y="380"/>
                      </a:lnTo>
                      <a:lnTo>
                        <a:pt x="119" y="380"/>
                      </a:lnTo>
                      <a:close/>
                      <a:moveTo>
                        <a:pt x="120" y="146"/>
                      </a:moveTo>
                      <a:lnTo>
                        <a:pt x="119" y="146"/>
                      </a:lnTo>
                      <a:lnTo>
                        <a:pt x="120" y="146"/>
                      </a:lnTo>
                      <a:close/>
                      <a:moveTo>
                        <a:pt x="120" y="712"/>
                      </a:moveTo>
                      <a:lnTo>
                        <a:pt x="120" y="712"/>
                      </a:lnTo>
                      <a:lnTo>
                        <a:pt x="120" y="714"/>
                      </a:lnTo>
                      <a:lnTo>
                        <a:pt x="120" y="712"/>
                      </a:lnTo>
                      <a:close/>
                      <a:moveTo>
                        <a:pt x="120" y="380"/>
                      </a:moveTo>
                      <a:lnTo>
                        <a:pt x="120" y="380"/>
                      </a:lnTo>
                      <a:lnTo>
                        <a:pt x="119" y="382"/>
                      </a:lnTo>
                      <a:lnTo>
                        <a:pt x="120" y="382"/>
                      </a:lnTo>
                      <a:lnTo>
                        <a:pt x="120" y="380"/>
                      </a:lnTo>
                      <a:close/>
                      <a:moveTo>
                        <a:pt x="120" y="388"/>
                      </a:moveTo>
                      <a:lnTo>
                        <a:pt x="120" y="388"/>
                      </a:lnTo>
                      <a:lnTo>
                        <a:pt x="119" y="386"/>
                      </a:lnTo>
                      <a:lnTo>
                        <a:pt x="118" y="388"/>
                      </a:lnTo>
                      <a:lnTo>
                        <a:pt x="119" y="388"/>
                      </a:lnTo>
                      <a:lnTo>
                        <a:pt x="118" y="390"/>
                      </a:lnTo>
                      <a:lnTo>
                        <a:pt x="120" y="388"/>
                      </a:lnTo>
                      <a:close/>
                      <a:moveTo>
                        <a:pt x="121" y="128"/>
                      </a:moveTo>
                      <a:lnTo>
                        <a:pt x="120" y="126"/>
                      </a:lnTo>
                      <a:lnTo>
                        <a:pt x="120" y="128"/>
                      </a:lnTo>
                      <a:lnTo>
                        <a:pt x="121" y="128"/>
                      </a:lnTo>
                      <a:close/>
                      <a:moveTo>
                        <a:pt x="121" y="334"/>
                      </a:moveTo>
                      <a:lnTo>
                        <a:pt x="120" y="332"/>
                      </a:lnTo>
                      <a:lnTo>
                        <a:pt x="120" y="334"/>
                      </a:lnTo>
                      <a:lnTo>
                        <a:pt x="121" y="334"/>
                      </a:lnTo>
                      <a:close/>
                      <a:moveTo>
                        <a:pt x="121" y="474"/>
                      </a:moveTo>
                      <a:lnTo>
                        <a:pt x="121" y="470"/>
                      </a:lnTo>
                      <a:lnTo>
                        <a:pt x="119" y="470"/>
                      </a:lnTo>
                      <a:lnTo>
                        <a:pt x="119" y="472"/>
                      </a:lnTo>
                      <a:lnTo>
                        <a:pt x="119" y="473"/>
                      </a:lnTo>
                      <a:lnTo>
                        <a:pt x="119" y="474"/>
                      </a:lnTo>
                      <a:lnTo>
                        <a:pt x="121" y="474"/>
                      </a:lnTo>
                      <a:close/>
                      <a:moveTo>
                        <a:pt x="121" y="364"/>
                      </a:moveTo>
                      <a:lnTo>
                        <a:pt x="121" y="366"/>
                      </a:lnTo>
                      <a:lnTo>
                        <a:pt x="119" y="366"/>
                      </a:lnTo>
                      <a:lnTo>
                        <a:pt x="119" y="364"/>
                      </a:lnTo>
                      <a:lnTo>
                        <a:pt x="117" y="364"/>
                      </a:lnTo>
                      <a:lnTo>
                        <a:pt x="118" y="366"/>
                      </a:lnTo>
                      <a:lnTo>
                        <a:pt x="118" y="368"/>
                      </a:lnTo>
                      <a:lnTo>
                        <a:pt x="119" y="368"/>
                      </a:lnTo>
                      <a:lnTo>
                        <a:pt x="119" y="370"/>
                      </a:lnTo>
                      <a:lnTo>
                        <a:pt x="121" y="370"/>
                      </a:lnTo>
                      <a:lnTo>
                        <a:pt x="120" y="368"/>
                      </a:lnTo>
                      <a:lnTo>
                        <a:pt x="121" y="366"/>
                      </a:lnTo>
                      <a:lnTo>
                        <a:pt x="121" y="364"/>
                      </a:lnTo>
                      <a:close/>
                      <a:moveTo>
                        <a:pt x="121" y="322"/>
                      </a:moveTo>
                      <a:lnTo>
                        <a:pt x="121" y="322"/>
                      </a:lnTo>
                      <a:close/>
                      <a:moveTo>
                        <a:pt x="121" y="274"/>
                      </a:moveTo>
                      <a:lnTo>
                        <a:pt x="120" y="278"/>
                      </a:lnTo>
                      <a:lnTo>
                        <a:pt x="119" y="276"/>
                      </a:lnTo>
                      <a:lnTo>
                        <a:pt x="120" y="276"/>
                      </a:lnTo>
                      <a:lnTo>
                        <a:pt x="120" y="274"/>
                      </a:lnTo>
                      <a:lnTo>
                        <a:pt x="117" y="274"/>
                      </a:lnTo>
                      <a:lnTo>
                        <a:pt x="119" y="278"/>
                      </a:lnTo>
                      <a:lnTo>
                        <a:pt x="119" y="280"/>
                      </a:lnTo>
                      <a:lnTo>
                        <a:pt x="120" y="280"/>
                      </a:lnTo>
                      <a:lnTo>
                        <a:pt x="121" y="278"/>
                      </a:lnTo>
                      <a:lnTo>
                        <a:pt x="121" y="274"/>
                      </a:lnTo>
                      <a:close/>
                      <a:moveTo>
                        <a:pt x="121" y="272"/>
                      </a:moveTo>
                      <a:lnTo>
                        <a:pt x="120" y="270"/>
                      </a:lnTo>
                      <a:lnTo>
                        <a:pt x="121" y="272"/>
                      </a:lnTo>
                      <a:close/>
                      <a:moveTo>
                        <a:pt x="121" y="470"/>
                      </a:moveTo>
                      <a:lnTo>
                        <a:pt x="121" y="469"/>
                      </a:lnTo>
                      <a:lnTo>
                        <a:pt x="121" y="470"/>
                      </a:lnTo>
                      <a:close/>
                      <a:moveTo>
                        <a:pt x="121" y="410"/>
                      </a:moveTo>
                      <a:lnTo>
                        <a:pt x="121" y="410"/>
                      </a:lnTo>
                      <a:lnTo>
                        <a:pt x="120" y="408"/>
                      </a:lnTo>
                      <a:lnTo>
                        <a:pt x="121" y="410"/>
                      </a:lnTo>
                      <a:lnTo>
                        <a:pt x="120" y="410"/>
                      </a:lnTo>
                      <a:lnTo>
                        <a:pt x="120" y="412"/>
                      </a:lnTo>
                      <a:lnTo>
                        <a:pt x="121" y="410"/>
                      </a:lnTo>
                      <a:close/>
                      <a:moveTo>
                        <a:pt x="122" y="133"/>
                      </a:moveTo>
                      <a:lnTo>
                        <a:pt x="121" y="132"/>
                      </a:lnTo>
                      <a:lnTo>
                        <a:pt x="120" y="134"/>
                      </a:lnTo>
                      <a:lnTo>
                        <a:pt x="122" y="133"/>
                      </a:lnTo>
                      <a:close/>
                      <a:moveTo>
                        <a:pt x="122" y="706"/>
                      </a:moveTo>
                      <a:lnTo>
                        <a:pt x="121" y="704"/>
                      </a:lnTo>
                      <a:lnTo>
                        <a:pt x="119" y="702"/>
                      </a:lnTo>
                      <a:lnTo>
                        <a:pt x="119" y="704"/>
                      </a:lnTo>
                      <a:lnTo>
                        <a:pt x="120" y="704"/>
                      </a:lnTo>
                      <a:lnTo>
                        <a:pt x="120" y="706"/>
                      </a:lnTo>
                      <a:lnTo>
                        <a:pt x="122" y="706"/>
                      </a:lnTo>
                      <a:close/>
                      <a:moveTo>
                        <a:pt x="122" y="374"/>
                      </a:moveTo>
                      <a:lnTo>
                        <a:pt x="119" y="374"/>
                      </a:lnTo>
                      <a:lnTo>
                        <a:pt x="119" y="376"/>
                      </a:lnTo>
                      <a:lnTo>
                        <a:pt x="121" y="376"/>
                      </a:lnTo>
                      <a:lnTo>
                        <a:pt x="122" y="374"/>
                      </a:lnTo>
                      <a:close/>
                      <a:moveTo>
                        <a:pt x="122" y="278"/>
                      </a:moveTo>
                      <a:lnTo>
                        <a:pt x="121" y="278"/>
                      </a:lnTo>
                      <a:lnTo>
                        <a:pt x="120" y="280"/>
                      </a:lnTo>
                      <a:lnTo>
                        <a:pt x="122" y="278"/>
                      </a:lnTo>
                      <a:close/>
                      <a:moveTo>
                        <a:pt x="122" y="468"/>
                      </a:moveTo>
                      <a:lnTo>
                        <a:pt x="121" y="468"/>
                      </a:lnTo>
                      <a:lnTo>
                        <a:pt x="121" y="469"/>
                      </a:lnTo>
                      <a:lnTo>
                        <a:pt x="122" y="468"/>
                      </a:lnTo>
                      <a:close/>
                      <a:moveTo>
                        <a:pt x="122" y="468"/>
                      </a:moveTo>
                      <a:lnTo>
                        <a:pt x="122" y="468"/>
                      </a:lnTo>
                      <a:close/>
                      <a:moveTo>
                        <a:pt x="122" y="266"/>
                      </a:moveTo>
                      <a:lnTo>
                        <a:pt x="121" y="264"/>
                      </a:lnTo>
                      <a:lnTo>
                        <a:pt x="121" y="262"/>
                      </a:lnTo>
                      <a:lnTo>
                        <a:pt x="120" y="260"/>
                      </a:lnTo>
                      <a:lnTo>
                        <a:pt x="120" y="262"/>
                      </a:lnTo>
                      <a:lnTo>
                        <a:pt x="118" y="262"/>
                      </a:lnTo>
                      <a:lnTo>
                        <a:pt x="118" y="264"/>
                      </a:lnTo>
                      <a:lnTo>
                        <a:pt x="117" y="264"/>
                      </a:lnTo>
                      <a:lnTo>
                        <a:pt x="117" y="266"/>
                      </a:lnTo>
                      <a:lnTo>
                        <a:pt x="119" y="266"/>
                      </a:lnTo>
                      <a:lnTo>
                        <a:pt x="118" y="268"/>
                      </a:lnTo>
                      <a:lnTo>
                        <a:pt x="120" y="268"/>
                      </a:lnTo>
                      <a:lnTo>
                        <a:pt x="121" y="266"/>
                      </a:lnTo>
                      <a:lnTo>
                        <a:pt x="122" y="266"/>
                      </a:lnTo>
                      <a:close/>
                      <a:moveTo>
                        <a:pt x="122" y="133"/>
                      </a:moveTo>
                      <a:lnTo>
                        <a:pt x="122" y="133"/>
                      </a:lnTo>
                      <a:lnTo>
                        <a:pt x="122" y="134"/>
                      </a:lnTo>
                      <a:lnTo>
                        <a:pt x="122" y="133"/>
                      </a:lnTo>
                      <a:close/>
                      <a:moveTo>
                        <a:pt x="122" y="332"/>
                      </a:moveTo>
                      <a:lnTo>
                        <a:pt x="122" y="332"/>
                      </a:lnTo>
                      <a:lnTo>
                        <a:pt x="122" y="331"/>
                      </a:lnTo>
                      <a:lnTo>
                        <a:pt x="121" y="332"/>
                      </a:lnTo>
                      <a:lnTo>
                        <a:pt x="121" y="334"/>
                      </a:lnTo>
                      <a:lnTo>
                        <a:pt x="122" y="334"/>
                      </a:lnTo>
                      <a:lnTo>
                        <a:pt x="122" y="332"/>
                      </a:lnTo>
                      <a:close/>
                      <a:moveTo>
                        <a:pt x="122" y="132"/>
                      </a:moveTo>
                      <a:lnTo>
                        <a:pt x="121" y="132"/>
                      </a:lnTo>
                      <a:lnTo>
                        <a:pt x="122" y="133"/>
                      </a:lnTo>
                      <a:lnTo>
                        <a:pt x="122" y="132"/>
                      </a:lnTo>
                      <a:close/>
                      <a:moveTo>
                        <a:pt x="123" y="462"/>
                      </a:moveTo>
                      <a:lnTo>
                        <a:pt x="121" y="462"/>
                      </a:lnTo>
                      <a:lnTo>
                        <a:pt x="120" y="460"/>
                      </a:lnTo>
                      <a:lnTo>
                        <a:pt x="120" y="458"/>
                      </a:lnTo>
                      <a:lnTo>
                        <a:pt x="118" y="456"/>
                      </a:lnTo>
                      <a:lnTo>
                        <a:pt x="117" y="458"/>
                      </a:lnTo>
                      <a:lnTo>
                        <a:pt x="119" y="458"/>
                      </a:lnTo>
                      <a:lnTo>
                        <a:pt x="118" y="462"/>
                      </a:lnTo>
                      <a:lnTo>
                        <a:pt x="119" y="460"/>
                      </a:lnTo>
                      <a:lnTo>
                        <a:pt x="120" y="460"/>
                      </a:lnTo>
                      <a:lnTo>
                        <a:pt x="120" y="462"/>
                      </a:lnTo>
                      <a:lnTo>
                        <a:pt x="120" y="463"/>
                      </a:lnTo>
                      <a:lnTo>
                        <a:pt x="120" y="464"/>
                      </a:lnTo>
                      <a:lnTo>
                        <a:pt x="122" y="464"/>
                      </a:lnTo>
                      <a:lnTo>
                        <a:pt x="123" y="462"/>
                      </a:lnTo>
                      <a:close/>
                      <a:moveTo>
                        <a:pt x="123" y="136"/>
                      </a:moveTo>
                      <a:lnTo>
                        <a:pt x="122" y="134"/>
                      </a:lnTo>
                      <a:lnTo>
                        <a:pt x="121" y="136"/>
                      </a:lnTo>
                      <a:lnTo>
                        <a:pt x="123" y="136"/>
                      </a:lnTo>
                      <a:close/>
                      <a:moveTo>
                        <a:pt x="123" y="132"/>
                      </a:moveTo>
                      <a:lnTo>
                        <a:pt x="123" y="132"/>
                      </a:lnTo>
                      <a:lnTo>
                        <a:pt x="122" y="132"/>
                      </a:lnTo>
                      <a:lnTo>
                        <a:pt x="123" y="132"/>
                      </a:lnTo>
                      <a:close/>
                      <a:moveTo>
                        <a:pt x="123" y="434"/>
                      </a:moveTo>
                      <a:lnTo>
                        <a:pt x="123" y="433"/>
                      </a:lnTo>
                      <a:lnTo>
                        <a:pt x="122" y="432"/>
                      </a:lnTo>
                      <a:lnTo>
                        <a:pt x="121" y="430"/>
                      </a:lnTo>
                      <a:lnTo>
                        <a:pt x="120" y="430"/>
                      </a:lnTo>
                      <a:lnTo>
                        <a:pt x="119" y="432"/>
                      </a:lnTo>
                      <a:lnTo>
                        <a:pt x="119" y="433"/>
                      </a:lnTo>
                      <a:lnTo>
                        <a:pt x="120" y="434"/>
                      </a:lnTo>
                      <a:lnTo>
                        <a:pt x="121" y="435"/>
                      </a:lnTo>
                      <a:lnTo>
                        <a:pt x="121" y="436"/>
                      </a:lnTo>
                      <a:lnTo>
                        <a:pt x="122" y="434"/>
                      </a:lnTo>
                      <a:lnTo>
                        <a:pt x="123" y="434"/>
                      </a:lnTo>
                      <a:close/>
                      <a:moveTo>
                        <a:pt x="123" y="130"/>
                      </a:moveTo>
                      <a:lnTo>
                        <a:pt x="122" y="130"/>
                      </a:lnTo>
                      <a:lnTo>
                        <a:pt x="123" y="132"/>
                      </a:lnTo>
                      <a:lnTo>
                        <a:pt x="123" y="130"/>
                      </a:lnTo>
                      <a:close/>
                      <a:moveTo>
                        <a:pt x="123" y="412"/>
                      </a:moveTo>
                      <a:lnTo>
                        <a:pt x="122" y="410"/>
                      </a:lnTo>
                      <a:lnTo>
                        <a:pt x="121" y="410"/>
                      </a:lnTo>
                      <a:lnTo>
                        <a:pt x="122" y="412"/>
                      </a:lnTo>
                      <a:lnTo>
                        <a:pt x="123" y="412"/>
                      </a:lnTo>
                      <a:close/>
                      <a:moveTo>
                        <a:pt x="123" y="466"/>
                      </a:moveTo>
                      <a:lnTo>
                        <a:pt x="122" y="466"/>
                      </a:lnTo>
                      <a:lnTo>
                        <a:pt x="122" y="468"/>
                      </a:lnTo>
                      <a:lnTo>
                        <a:pt x="123" y="466"/>
                      </a:lnTo>
                      <a:close/>
                      <a:moveTo>
                        <a:pt x="123" y="144"/>
                      </a:moveTo>
                      <a:lnTo>
                        <a:pt x="122" y="144"/>
                      </a:lnTo>
                      <a:lnTo>
                        <a:pt x="121" y="146"/>
                      </a:lnTo>
                      <a:lnTo>
                        <a:pt x="120" y="144"/>
                      </a:lnTo>
                      <a:lnTo>
                        <a:pt x="120" y="142"/>
                      </a:lnTo>
                      <a:lnTo>
                        <a:pt x="119" y="144"/>
                      </a:lnTo>
                      <a:lnTo>
                        <a:pt x="119" y="146"/>
                      </a:lnTo>
                      <a:lnTo>
                        <a:pt x="119" y="144"/>
                      </a:lnTo>
                      <a:lnTo>
                        <a:pt x="120" y="146"/>
                      </a:lnTo>
                      <a:lnTo>
                        <a:pt x="119" y="145"/>
                      </a:lnTo>
                      <a:lnTo>
                        <a:pt x="119" y="146"/>
                      </a:lnTo>
                      <a:lnTo>
                        <a:pt x="120" y="146"/>
                      </a:lnTo>
                      <a:lnTo>
                        <a:pt x="120" y="148"/>
                      </a:lnTo>
                      <a:lnTo>
                        <a:pt x="122" y="148"/>
                      </a:lnTo>
                      <a:lnTo>
                        <a:pt x="123" y="146"/>
                      </a:lnTo>
                      <a:lnTo>
                        <a:pt x="122" y="146"/>
                      </a:lnTo>
                      <a:lnTo>
                        <a:pt x="123" y="144"/>
                      </a:lnTo>
                      <a:close/>
                      <a:moveTo>
                        <a:pt x="124" y="334"/>
                      </a:moveTo>
                      <a:lnTo>
                        <a:pt x="122" y="334"/>
                      </a:lnTo>
                      <a:lnTo>
                        <a:pt x="122" y="336"/>
                      </a:lnTo>
                      <a:lnTo>
                        <a:pt x="123" y="336"/>
                      </a:lnTo>
                      <a:lnTo>
                        <a:pt x="124" y="334"/>
                      </a:lnTo>
                      <a:close/>
                      <a:moveTo>
                        <a:pt x="124" y="468"/>
                      </a:moveTo>
                      <a:lnTo>
                        <a:pt x="123" y="468"/>
                      </a:lnTo>
                      <a:lnTo>
                        <a:pt x="122" y="469"/>
                      </a:lnTo>
                      <a:lnTo>
                        <a:pt x="122" y="470"/>
                      </a:lnTo>
                      <a:lnTo>
                        <a:pt x="124" y="468"/>
                      </a:lnTo>
                      <a:close/>
                      <a:moveTo>
                        <a:pt x="124" y="272"/>
                      </a:moveTo>
                      <a:lnTo>
                        <a:pt x="123" y="270"/>
                      </a:lnTo>
                      <a:lnTo>
                        <a:pt x="121" y="272"/>
                      </a:lnTo>
                      <a:lnTo>
                        <a:pt x="124" y="272"/>
                      </a:lnTo>
                      <a:close/>
                      <a:moveTo>
                        <a:pt x="124" y="328"/>
                      </a:moveTo>
                      <a:lnTo>
                        <a:pt x="122" y="326"/>
                      </a:lnTo>
                      <a:lnTo>
                        <a:pt x="122" y="328"/>
                      </a:lnTo>
                      <a:lnTo>
                        <a:pt x="121" y="330"/>
                      </a:lnTo>
                      <a:lnTo>
                        <a:pt x="122" y="330"/>
                      </a:lnTo>
                      <a:lnTo>
                        <a:pt x="122" y="331"/>
                      </a:lnTo>
                      <a:lnTo>
                        <a:pt x="122" y="330"/>
                      </a:lnTo>
                      <a:lnTo>
                        <a:pt x="123" y="330"/>
                      </a:lnTo>
                      <a:lnTo>
                        <a:pt x="124" y="329"/>
                      </a:lnTo>
                      <a:lnTo>
                        <a:pt x="124" y="328"/>
                      </a:lnTo>
                      <a:close/>
                      <a:moveTo>
                        <a:pt x="124" y="428"/>
                      </a:moveTo>
                      <a:lnTo>
                        <a:pt x="124" y="426"/>
                      </a:lnTo>
                      <a:lnTo>
                        <a:pt x="122" y="426"/>
                      </a:lnTo>
                      <a:lnTo>
                        <a:pt x="122" y="424"/>
                      </a:lnTo>
                      <a:lnTo>
                        <a:pt x="121" y="422"/>
                      </a:lnTo>
                      <a:lnTo>
                        <a:pt x="121" y="424"/>
                      </a:lnTo>
                      <a:lnTo>
                        <a:pt x="121" y="428"/>
                      </a:lnTo>
                      <a:lnTo>
                        <a:pt x="124" y="428"/>
                      </a:lnTo>
                      <a:close/>
                      <a:moveTo>
                        <a:pt x="125" y="324"/>
                      </a:moveTo>
                      <a:lnTo>
                        <a:pt x="123" y="322"/>
                      </a:lnTo>
                      <a:lnTo>
                        <a:pt x="123" y="324"/>
                      </a:lnTo>
                      <a:lnTo>
                        <a:pt x="125" y="324"/>
                      </a:lnTo>
                      <a:close/>
                      <a:moveTo>
                        <a:pt x="125" y="316"/>
                      </a:moveTo>
                      <a:lnTo>
                        <a:pt x="124" y="316"/>
                      </a:lnTo>
                      <a:lnTo>
                        <a:pt x="123" y="314"/>
                      </a:lnTo>
                      <a:lnTo>
                        <a:pt x="123" y="316"/>
                      </a:lnTo>
                      <a:lnTo>
                        <a:pt x="122" y="316"/>
                      </a:lnTo>
                      <a:lnTo>
                        <a:pt x="122" y="318"/>
                      </a:lnTo>
                      <a:lnTo>
                        <a:pt x="120" y="318"/>
                      </a:lnTo>
                      <a:lnTo>
                        <a:pt x="122" y="320"/>
                      </a:lnTo>
                      <a:lnTo>
                        <a:pt x="122" y="321"/>
                      </a:lnTo>
                      <a:lnTo>
                        <a:pt x="121" y="322"/>
                      </a:lnTo>
                      <a:lnTo>
                        <a:pt x="122" y="321"/>
                      </a:lnTo>
                      <a:lnTo>
                        <a:pt x="123" y="320"/>
                      </a:lnTo>
                      <a:lnTo>
                        <a:pt x="122" y="318"/>
                      </a:lnTo>
                      <a:lnTo>
                        <a:pt x="123" y="318"/>
                      </a:lnTo>
                      <a:lnTo>
                        <a:pt x="123" y="316"/>
                      </a:lnTo>
                      <a:lnTo>
                        <a:pt x="125" y="318"/>
                      </a:lnTo>
                      <a:lnTo>
                        <a:pt x="125" y="316"/>
                      </a:lnTo>
                      <a:close/>
                      <a:moveTo>
                        <a:pt x="125" y="134"/>
                      </a:moveTo>
                      <a:lnTo>
                        <a:pt x="122" y="133"/>
                      </a:lnTo>
                      <a:lnTo>
                        <a:pt x="122" y="134"/>
                      </a:lnTo>
                      <a:lnTo>
                        <a:pt x="125" y="134"/>
                      </a:lnTo>
                      <a:close/>
                      <a:moveTo>
                        <a:pt x="125" y="494"/>
                      </a:moveTo>
                      <a:lnTo>
                        <a:pt x="125" y="492"/>
                      </a:lnTo>
                      <a:lnTo>
                        <a:pt x="125" y="494"/>
                      </a:lnTo>
                      <a:close/>
                      <a:moveTo>
                        <a:pt x="126" y="264"/>
                      </a:moveTo>
                      <a:lnTo>
                        <a:pt x="125" y="264"/>
                      </a:lnTo>
                      <a:lnTo>
                        <a:pt x="125" y="266"/>
                      </a:lnTo>
                      <a:lnTo>
                        <a:pt x="126" y="266"/>
                      </a:lnTo>
                      <a:lnTo>
                        <a:pt x="126" y="264"/>
                      </a:lnTo>
                      <a:close/>
                      <a:moveTo>
                        <a:pt x="126" y="469"/>
                      </a:moveTo>
                      <a:lnTo>
                        <a:pt x="125" y="468"/>
                      </a:lnTo>
                      <a:lnTo>
                        <a:pt x="126" y="470"/>
                      </a:lnTo>
                      <a:lnTo>
                        <a:pt x="126" y="469"/>
                      </a:lnTo>
                      <a:close/>
                      <a:moveTo>
                        <a:pt x="126" y="268"/>
                      </a:moveTo>
                      <a:lnTo>
                        <a:pt x="124" y="266"/>
                      </a:lnTo>
                      <a:lnTo>
                        <a:pt x="123" y="266"/>
                      </a:lnTo>
                      <a:lnTo>
                        <a:pt x="123" y="268"/>
                      </a:lnTo>
                      <a:lnTo>
                        <a:pt x="125" y="268"/>
                      </a:lnTo>
                      <a:lnTo>
                        <a:pt x="126" y="269"/>
                      </a:lnTo>
                      <a:lnTo>
                        <a:pt x="126" y="268"/>
                      </a:lnTo>
                      <a:close/>
                      <a:moveTo>
                        <a:pt x="126" y="374"/>
                      </a:moveTo>
                      <a:lnTo>
                        <a:pt x="126" y="372"/>
                      </a:lnTo>
                      <a:lnTo>
                        <a:pt x="125" y="370"/>
                      </a:lnTo>
                      <a:lnTo>
                        <a:pt x="125" y="368"/>
                      </a:lnTo>
                      <a:lnTo>
                        <a:pt x="125" y="374"/>
                      </a:lnTo>
                      <a:lnTo>
                        <a:pt x="126" y="374"/>
                      </a:lnTo>
                      <a:close/>
                      <a:moveTo>
                        <a:pt x="127" y="376"/>
                      </a:moveTo>
                      <a:lnTo>
                        <a:pt x="126" y="376"/>
                      </a:lnTo>
                      <a:lnTo>
                        <a:pt x="125" y="378"/>
                      </a:lnTo>
                      <a:lnTo>
                        <a:pt x="124" y="380"/>
                      </a:lnTo>
                      <a:lnTo>
                        <a:pt x="126" y="380"/>
                      </a:lnTo>
                      <a:lnTo>
                        <a:pt x="127" y="376"/>
                      </a:lnTo>
                      <a:close/>
                      <a:moveTo>
                        <a:pt x="127" y="386"/>
                      </a:moveTo>
                      <a:lnTo>
                        <a:pt x="126" y="386"/>
                      </a:lnTo>
                      <a:lnTo>
                        <a:pt x="126" y="387"/>
                      </a:lnTo>
                      <a:lnTo>
                        <a:pt x="127" y="386"/>
                      </a:lnTo>
                      <a:close/>
                      <a:moveTo>
                        <a:pt x="127" y="712"/>
                      </a:moveTo>
                      <a:lnTo>
                        <a:pt x="125" y="712"/>
                      </a:lnTo>
                      <a:lnTo>
                        <a:pt x="126" y="714"/>
                      </a:lnTo>
                      <a:lnTo>
                        <a:pt x="123" y="716"/>
                      </a:lnTo>
                      <a:lnTo>
                        <a:pt x="125" y="718"/>
                      </a:lnTo>
                      <a:lnTo>
                        <a:pt x="126" y="716"/>
                      </a:lnTo>
                      <a:lnTo>
                        <a:pt x="127" y="714"/>
                      </a:lnTo>
                      <a:lnTo>
                        <a:pt x="127" y="712"/>
                      </a:lnTo>
                      <a:close/>
                      <a:moveTo>
                        <a:pt x="127" y="470"/>
                      </a:moveTo>
                      <a:lnTo>
                        <a:pt x="127" y="470"/>
                      </a:lnTo>
                      <a:lnTo>
                        <a:pt x="127" y="468"/>
                      </a:lnTo>
                      <a:lnTo>
                        <a:pt x="125" y="466"/>
                      </a:lnTo>
                      <a:lnTo>
                        <a:pt x="125" y="468"/>
                      </a:lnTo>
                      <a:lnTo>
                        <a:pt x="127" y="468"/>
                      </a:lnTo>
                      <a:lnTo>
                        <a:pt x="126" y="469"/>
                      </a:lnTo>
                      <a:lnTo>
                        <a:pt x="126" y="470"/>
                      </a:lnTo>
                      <a:lnTo>
                        <a:pt x="127" y="470"/>
                      </a:lnTo>
                      <a:close/>
                      <a:moveTo>
                        <a:pt x="127" y="388"/>
                      </a:moveTo>
                      <a:lnTo>
                        <a:pt x="126" y="387"/>
                      </a:lnTo>
                      <a:lnTo>
                        <a:pt x="126" y="388"/>
                      </a:lnTo>
                      <a:lnTo>
                        <a:pt x="127" y="388"/>
                      </a:lnTo>
                      <a:close/>
                      <a:moveTo>
                        <a:pt x="127" y="342"/>
                      </a:moveTo>
                      <a:lnTo>
                        <a:pt x="126" y="342"/>
                      </a:lnTo>
                      <a:lnTo>
                        <a:pt x="125" y="340"/>
                      </a:lnTo>
                      <a:lnTo>
                        <a:pt x="125" y="342"/>
                      </a:lnTo>
                      <a:lnTo>
                        <a:pt x="125" y="344"/>
                      </a:lnTo>
                      <a:lnTo>
                        <a:pt x="127" y="342"/>
                      </a:lnTo>
                      <a:close/>
                      <a:moveTo>
                        <a:pt x="127" y="488"/>
                      </a:moveTo>
                      <a:lnTo>
                        <a:pt x="127" y="486"/>
                      </a:lnTo>
                      <a:lnTo>
                        <a:pt x="126" y="486"/>
                      </a:lnTo>
                      <a:lnTo>
                        <a:pt x="125" y="485"/>
                      </a:lnTo>
                      <a:lnTo>
                        <a:pt x="125" y="484"/>
                      </a:lnTo>
                      <a:lnTo>
                        <a:pt x="125" y="482"/>
                      </a:lnTo>
                      <a:lnTo>
                        <a:pt x="123" y="482"/>
                      </a:lnTo>
                      <a:lnTo>
                        <a:pt x="122" y="484"/>
                      </a:lnTo>
                      <a:lnTo>
                        <a:pt x="122" y="485"/>
                      </a:lnTo>
                      <a:lnTo>
                        <a:pt x="123" y="486"/>
                      </a:lnTo>
                      <a:lnTo>
                        <a:pt x="123" y="487"/>
                      </a:lnTo>
                      <a:lnTo>
                        <a:pt x="123" y="488"/>
                      </a:lnTo>
                      <a:lnTo>
                        <a:pt x="127" y="488"/>
                      </a:lnTo>
                      <a:close/>
                      <a:moveTo>
                        <a:pt x="127" y="480"/>
                      </a:moveTo>
                      <a:lnTo>
                        <a:pt x="127" y="479"/>
                      </a:lnTo>
                      <a:lnTo>
                        <a:pt x="126" y="478"/>
                      </a:lnTo>
                      <a:lnTo>
                        <a:pt x="126" y="474"/>
                      </a:lnTo>
                      <a:lnTo>
                        <a:pt x="124" y="476"/>
                      </a:lnTo>
                      <a:lnTo>
                        <a:pt x="125" y="478"/>
                      </a:lnTo>
                      <a:lnTo>
                        <a:pt x="126" y="480"/>
                      </a:lnTo>
                      <a:lnTo>
                        <a:pt x="127" y="480"/>
                      </a:lnTo>
                      <a:lnTo>
                        <a:pt x="126" y="478"/>
                      </a:lnTo>
                      <a:lnTo>
                        <a:pt x="127" y="480"/>
                      </a:lnTo>
                      <a:close/>
                      <a:moveTo>
                        <a:pt x="127" y="458"/>
                      </a:moveTo>
                      <a:lnTo>
                        <a:pt x="126" y="458"/>
                      </a:lnTo>
                      <a:lnTo>
                        <a:pt x="127" y="456"/>
                      </a:lnTo>
                      <a:lnTo>
                        <a:pt x="124" y="456"/>
                      </a:lnTo>
                      <a:lnTo>
                        <a:pt x="124" y="458"/>
                      </a:lnTo>
                      <a:lnTo>
                        <a:pt x="125" y="458"/>
                      </a:lnTo>
                      <a:lnTo>
                        <a:pt x="126" y="460"/>
                      </a:lnTo>
                      <a:lnTo>
                        <a:pt x="127" y="460"/>
                      </a:lnTo>
                      <a:lnTo>
                        <a:pt x="127" y="458"/>
                      </a:lnTo>
                      <a:close/>
                      <a:moveTo>
                        <a:pt x="127" y="276"/>
                      </a:moveTo>
                      <a:lnTo>
                        <a:pt x="127" y="276"/>
                      </a:lnTo>
                      <a:lnTo>
                        <a:pt x="127" y="274"/>
                      </a:lnTo>
                      <a:lnTo>
                        <a:pt x="126" y="272"/>
                      </a:lnTo>
                      <a:lnTo>
                        <a:pt x="125" y="274"/>
                      </a:lnTo>
                      <a:lnTo>
                        <a:pt x="125" y="275"/>
                      </a:lnTo>
                      <a:lnTo>
                        <a:pt x="125" y="277"/>
                      </a:lnTo>
                      <a:lnTo>
                        <a:pt x="126" y="278"/>
                      </a:lnTo>
                      <a:lnTo>
                        <a:pt x="126" y="276"/>
                      </a:lnTo>
                      <a:lnTo>
                        <a:pt x="126" y="278"/>
                      </a:lnTo>
                      <a:lnTo>
                        <a:pt x="127" y="278"/>
                      </a:lnTo>
                      <a:lnTo>
                        <a:pt x="127" y="276"/>
                      </a:lnTo>
                      <a:close/>
                      <a:moveTo>
                        <a:pt x="127" y="364"/>
                      </a:moveTo>
                      <a:lnTo>
                        <a:pt x="127" y="362"/>
                      </a:lnTo>
                      <a:lnTo>
                        <a:pt x="125" y="364"/>
                      </a:lnTo>
                      <a:lnTo>
                        <a:pt x="126" y="362"/>
                      </a:lnTo>
                      <a:lnTo>
                        <a:pt x="125" y="362"/>
                      </a:lnTo>
                      <a:lnTo>
                        <a:pt x="125" y="365"/>
                      </a:lnTo>
                      <a:lnTo>
                        <a:pt x="125" y="367"/>
                      </a:lnTo>
                      <a:lnTo>
                        <a:pt x="125" y="368"/>
                      </a:lnTo>
                      <a:lnTo>
                        <a:pt x="127" y="368"/>
                      </a:lnTo>
                      <a:lnTo>
                        <a:pt x="127" y="364"/>
                      </a:lnTo>
                      <a:close/>
                      <a:moveTo>
                        <a:pt x="127" y="122"/>
                      </a:moveTo>
                      <a:lnTo>
                        <a:pt x="127" y="122"/>
                      </a:lnTo>
                      <a:lnTo>
                        <a:pt x="127" y="123"/>
                      </a:lnTo>
                      <a:lnTo>
                        <a:pt x="127" y="122"/>
                      </a:lnTo>
                      <a:close/>
                      <a:moveTo>
                        <a:pt x="128" y="318"/>
                      </a:moveTo>
                      <a:lnTo>
                        <a:pt x="128" y="318"/>
                      </a:lnTo>
                      <a:lnTo>
                        <a:pt x="126" y="320"/>
                      </a:lnTo>
                      <a:lnTo>
                        <a:pt x="127" y="320"/>
                      </a:lnTo>
                      <a:lnTo>
                        <a:pt x="128" y="318"/>
                      </a:lnTo>
                      <a:close/>
                      <a:moveTo>
                        <a:pt x="128" y="470"/>
                      </a:moveTo>
                      <a:lnTo>
                        <a:pt x="127" y="470"/>
                      </a:lnTo>
                      <a:lnTo>
                        <a:pt x="126" y="470"/>
                      </a:lnTo>
                      <a:lnTo>
                        <a:pt x="125" y="472"/>
                      </a:lnTo>
                      <a:lnTo>
                        <a:pt x="128" y="472"/>
                      </a:lnTo>
                      <a:lnTo>
                        <a:pt x="128" y="470"/>
                      </a:lnTo>
                      <a:close/>
                      <a:moveTo>
                        <a:pt x="128" y="416"/>
                      </a:moveTo>
                      <a:lnTo>
                        <a:pt x="126" y="416"/>
                      </a:lnTo>
                      <a:lnTo>
                        <a:pt x="126" y="418"/>
                      </a:lnTo>
                      <a:lnTo>
                        <a:pt x="125" y="416"/>
                      </a:lnTo>
                      <a:lnTo>
                        <a:pt x="124" y="416"/>
                      </a:lnTo>
                      <a:lnTo>
                        <a:pt x="124" y="418"/>
                      </a:lnTo>
                      <a:lnTo>
                        <a:pt x="125" y="419"/>
                      </a:lnTo>
                      <a:lnTo>
                        <a:pt x="126" y="420"/>
                      </a:lnTo>
                      <a:lnTo>
                        <a:pt x="127" y="418"/>
                      </a:lnTo>
                      <a:lnTo>
                        <a:pt x="128" y="416"/>
                      </a:lnTo>
                      <a:close/>
                      <a:moveTo>
                        <a:pt x="128" y="672"/>
                      </a:moveTo>
                      <a:lnTo>
                        <a:pt x="122" y="672"/>
                      </a:lnTo>
                      <a:lnTo>
                        <a:pt x="125" y="674"/>
                      </a:lnTo>
                      <a:lnTo>
                        <a:pt x="127" y="674"/>
                      </a:lnTo>
                      <a:lnTo>
                        <a:pt x="126" y="676"/>
                      </a:lnTo>
                      <a:lnTo>
                        <a:pt x="128" y="676"/>
                      </a:lnTo>
                      <a:lnTo>
                        <a:pt x="128" y="672"/>
                      </a:lnTo>
                      <a:close/>
                      <a:moveTo>
                        <a:pt x="128" y="616"/>
                      </a:moveTo>
                      <a:lnTo>
                        <a:pt x="127" y="614"/>
                      </a:lnTo>
                      <a:lnTo>
                        <a:pt x="125" y="614"/>
                      </a:lnTo>
                      <a:lnTo>
                        <a:pt x="125" y="616"/>
                      </a:lnTo>
                      <a:lnTo>
                        <a:pt x="127" y="616"/>
                      </a:lnTo>
                      <a:lnTo>
                        <a:pt x="128" y="618"/>
                      </a:lnTo>
                      <a:lnTo>
                        <a:pt x="128" y="616"/>
                      </a:lnTo>
                      <a:close/>
                      <a:moveTo>
                        <a:pt x="128" y="270"/>
                      </a:moveTo>
                      <a:lnTo>
                        <a:pt x="127" y="268"/>
                      </a:lnTo>
                      <a:lnTo>
                        <a:pt x="127" y="270"/>
                      </a:lnTo>
                      <a:lnTo>
                        <a:pt x="126" y="269"/>
                      </a:lnTo>
                      <a:lnTo>
                        <a:pt x="126" y="272"/>
                      </a:lnTo>
                      <a:lnTo>
                        <a:pt x="127" y="272"/>
                      </a:lnTo>
                      <a:lnTo>
                        <a:pt x="127" y="270"/>
                      </a:lnTo>
                      <a:lnTo>
                        <a:pt x="128" y="270"/>
                      </a:lnTo>
                      <a:close/>
                      <a:moveTo>
                        <a:pt x="129" y="264"/>
                      </a:moveTo>
                      <a:lnTo>
                        <a:pt x="128" y="262"/>
                      </a:lnTo>
                      <a:lnTo>
                        <a:pt x="128" y="260"/>
                      </a:lnTo>
                      <a:lnTo>
                        <a:pt x="126" y="260"/>
                      </a:lnTo>
                      <a:lnTo>
                        <a:pt x="127" y="262"/>
                      </a:lnTo>
                      <a:lnTo>
                        <a:pt x="127" y="264"/>
                      </a:lnTo>
                      <a:lnTo>
                        <a:pt x="129" y="264"/>
                      </a:lnTo>
                      <a:close/>
                      <a:moveTo>
                        <a:pt x="129" y="124"/>
                      </a:moveTo>
                      <a:lnTo>
                        <a:pt x="128" y="124"/>
                      </a:lnTo>
                      <a:lnTo>
                        <a:pt x="127" y="123"/>
                      </a:lnTo>
                      <a:lnTo>
                        <a:pt x="127" y="124"/>
                      </a:lnTo>
                      <a:lnTo>
                        <a:pt x="126" y="124"/>
                      </a:lnTo>
                      <a:lnTo>
                        <a:pt x="127" y="126"/>
                      </a:lnTo>
                      <a:lnTo>
                        <a:pt x="128" y="126"/>
                      </a:lnTo>
                      <a:lnTo>
                        <a:pt x="128" y="128"/>
                      </a:lnTo>
                      <a:lnTo>
                        <a:pt x="128" y="126"/>
                      </a:lnTo>
                      <a:lnTo>
                        <a:pt x="129" y="124"/>
                      </a:lnTo>
                      <a:close/>
                      <a:moveTo>
                        <a:pt x="129" y="408"/>
                      </a:moveTo>
                      <a:lnTo>
                        <a:pt x="127" y="408"/>
                      </a:lnTo>
                      <a:lnTo>
                        <a:pt x="127" y="410"/>
                      </a:lnTo>
                      <a:lnTo>
                        <a:pt x="129" y="408"/>
                      </a:lnTo>
                      <a:close/>
                      <a:moveTo>
                        <a:pt x="129" y="140"/>
                      </a:moveTo>
                      <a:lnTo>
                        <a:pt x="129" y="138"/>
                      </a:lnTo>
                      <a:lnTo>
                        <a:pt x="127" y="138"/>
                      </a:lnTo>
                      <a:lnTo>
                        <a:pt x="126" y="140"/>
                      </a:lnTo>
                      <a:lnTo>
                        <a:pt x="129" y="140"/>
                      </a:lnTo>
                      <a:close/>
                      <a:moveTo>
                        <a:pt x="129" y="316"/>
                      </a:moveTo>
                      <a:lnTo>
                        <a:pt x="127" y="316"/>
                      </a:lnTo>
                      <a:lnTo>
                        <a:pt x="126" y="318"/>
                      </a:lnTo>
                      <a:lnTo>
                        <a:pt x="128" y="318"/>
                      </a:lnTo>
                      <a:lnTo>
                        <a:pt x="129" y="316"/>
                      </a:lnTo>
                      <a:close/>
                      <a:moveTo>
                        <a:pt x="129" y="114"/>
                      </a:moveTo>
                      <a:lnTo>
                        <a:pt x="128" y="116"/>
                      </a:lnTo>
                      <a:lnTo>
                        <a:pt x="129" y="116"/>
                      </a:lnTo>
                      <a:lnTo>
                        <a:pt x="129" y="114"/>
                      </a:lnTo>
                      <a:close/>
                      <a:moveTo>
                        <a:pt x="129" y="432"/>
                      </a:moveTo>
                      <a:lnTo>
                        <a:pt x="129" y="430"/>
                      </a:lnTo>
                      <a:lnTo>
                        <a:pt x="129" y="428"/>
                      </a:lnTo>
                      <a:lnTo>
                        <a:pt x="128" y="426"/>
                      </a:lnTo>
                      <a:lnTo>
                        <a:pt x="128" y="428"/>
                      </a:lnTo>
                      <a:lnTo>
                        <a:pt x="126" y="426"/>
                      </a:lnTo>
                      <a:lnTo>
                        <a:pt x="126" y="428"/>
                      </a:lnTo>
                      <a:lnTo>
                        <a:pt x="127" y="428"/>
                      </a:lnTo>
                      <a:lnTo>
                        <a:pt x="125" y="432"/>
                      </a:lnTo>
                      <a:lnTo>
                        <a:pt x="126" y="434"/>
                      </a:lnTo>
                      <a:lnTo>
                        <a:pt x="125" y="432"/>
                      </a:lnTo>
                      <a:lnTo>
                        <a:pt x="129" y="432"/>
                      </a:lnTo>
                      <a:close/>
                      <a:moveTo>
                        <a:pt x="129" y="420"/>
                      </a:moveTo>
                      <a:lnTo>
                        <a:pt x="129" y="418"/>
                      </a:lnTo>
                      <a:lnTo>
                        <a:pt x="126" y="420"/>
                      </a:lnTo>
                      <a:lnTo>
                        <a:pt x="129" y="420"/>
                      </a:lnTo>
                      <a:close/>
                      <a:moveTo>
                        <a:pt x="130" y="130"/>
                      </a:moveTo>
                      <a:lnTo>
                        <a:pt x="127" y="130"/>
                      </a:lnTo>
                      <a:lnTo>
                        <a:pt x="127" y="132"/>
                      </a:lnTo>
                      <a:lnTo>
                        <a:pt x="128" y="132"/>
                      </a:lnTo>
                      <a:lnTo>
                        <a:pt x="127" y="134"/>
                      </a:lnTo>
                      <a:lnTo>
                        <a:pt x="128" y="134"/>
                      </a:lnTo>
                      <a:lnTo>
                        <a:pt x="129" y="132"/>
                      </a:lnTo>
                      <a:lnTo>
                        <a:pt x="130" y="132"/>
                      </a:lnTo>
                      <a:lnTo>
                        <a:pt x="130" y="130"/>
                      </a:lnTo>
                      <a:close/>
                      <a:moveTo>
                        <a:pt x="130" y="408"/>
                      </a:moveTo>
                      <a:lnTo>
                        <a:pt x="129" y="408"/>
                      </a:lnTo>
                      <a:lnTo>
                        <a:pt x="127" y="412"/>
                      </a:lnTo>
                      <a:lnTo>
                        <a:pt x="128" y="414"/>
                      </a:lnTo>
                      <a:lnTo>
                        <a:pt x="128" y="412"/>
                      </a:lnTo>
                      <a:lnTo>
                        <a:pt x="129" y="412"/>
                      </a:lnTo>
                      <a:lnTo>
                        <a:pt x="129" y="410"/>
                      </a:lnTo>
                      <a:lnTo>
                        <a:pt x="128" y="410"/>
                      </a:lnTo>
                      <a:lnTo>
                        <a:pt x="130" y="408"/>
                      </a:lnTo>
                      <a:close/>
                      <a:moveTo>
                        <a:pt x="130" y="122"/>
                      </a:moveTo>
                      <a:lnTo>
                        <a:pt x="128" y="122"/>
                      </a:lnTo>
                      <a:lnTo>
                        <a:pt x="130" y="119"/>
                      </a:lnTo>
                      <a:lnTo>
                        <a:pt x="130" y="118"/>
                      </a:lnTo>
                      <a:lnTo>
                        <a:pt x="128" y="116"/>
                      </a:lnTo>
                      <a:lnTo>
                        <a:pt x="127" y="118"/>
                      </a:lnTo>
                      <a:lnTo>
                        <a:pt x="126" y="118"/>
                      </a:lnTo>
                      <a:lnTo>
                        <a:pt x="128" y="120"/>
                      </a:lnTo>
                      <a:lnTo>
                        <a:pt x="128" y="124"/>
                      </a:lnTo>
                      <a:lnTo>
                        <a:pt x="130" y="122"/>
                      </a:lnTo>
                      <a:close/>
                      <a:moveTo>
                        <a:pt x="131" y="704"/>
                      </a:moveTo>
                      <a:lnTo>
                        <a:pt x="130" y="704"/>
                      </a:lnTo>
                      <a:lnTo>
                        <a:pt x="129" y="706"/>
                      </a:lnTo>
                      <a:lnTo>
                        <a:pt x="131" y="706"/>
                      </a:lnTo>
                      <a:lnTo>
                        <a:pt x="131" y="704"/>
                      </a:lnTo>
                      <a:close/>
                      <a:moveTo>
                        <a:pt x="131" y="380"/>
                      </a:moveTo>
                      <a:lnTo>
                        <a:pt x="130" y="380"/>
                      </a:lnTo>
                      <a:lnTo>
                        <a:pt x="127" y="382"/>
                      </a:lnTo>
                      <a:lnTo>
                        <a:pt x="131" y="382"/>
                      </a:lnTo>
                      <a:lnTo>
                        <a:pt x="131" y="380"/>
                      </a:lnTo>
                      <a:close/>
                      <a:moveTo>
                        <a:pt x="131" y="472"/>
                      </a:moveTo>
                      <a:lnTo>
                        <a:pt x="130" y="472"/>
                      </a:lnTo>
                      <a:lnTo>
                        <a:pt x="130" y="474"/>
                      </a:lnTo>
                      <a:lnTo>
                        <a:pt x="131" y="474"/>
                      </a:lnTo>
                      <a:lnTo>
                        <a:pt x="131" y="472"/>
                      </a:lnTo>
                      <a:close/>
                      <a:moveTo>
                        <a:pt x="132" y="280"/>
                      </a:moveTo>
                      <a:lnTo>
                        <a:pt x="131" y="279"/>
                      </a:lnTo>
                      <a:lnTo>
                        <a:pt x="131" y="278"/>
                      </a:lnTo>
                      <a:lnTo>
                        <a:pt x="131" y="276"/>
                      </a:lnTo>
                      <a:lnTo>
                        <a:pt x="129" y="276"/>
                      </a:lnTo>
                      <a:lnTo>
                        <a:pt x="129" y="278"/>
                      </a:lnTo>
                      <a:lnTo>
                        <a:pt x="130" y="278"/>
                      </a:lnTo>
                      <a:lnTo>
                        <a:pt x="130" y="280"/>
                      </a:lnTo>
                      <a:lnTo>
                        <a:pt x="132" y="280"/>
                      </a:lnTo>
                      <a:close/>
                      <a:moveTo>
                        <a:pt x="132" y="490"/>
                      </a:moveTo>
                      <a:lnTo>
                        <a:pt x="130" y="490"/>
                      </a:lnTo>
                      <a:lnTo>
                        <a:pt x="132" y="492"/>
                      </a:lnTo>
                      <a:lnTo>
                        <a:pt x="132" y="490"/>
                      </a:lnTo>
                      <a:close/>
                      <a:moveTo>
                        <a:pt x="132" y="474"/>
                      </a:moveTo>
                      <a:lnTo>
                        <a:pt x="131" y="474"/>
                      </a:lnTo>
                      <a:lnTo>
                        <a:pt x="131" y="475"/>
                      </a:lnTo>
                      <a:lnTo>
                        <a:pt x="132" y="474"/>
                      </a:lnTo>
                      <a:close/>
                      <a:moveTo>
                        <a:pt x="133" y="680"/>
                      </a:moveTo>
                      <a:lnTo>
                        <a:pt x="132" y="678"/>
                      </a:lnTo>
                      <a:lnTo>
                        <a:pt x="132" y="676"/>
                      </a:lnTo>
                      <a:lnTo>
                        <a:pt x="131" y="676"/>
                      </a:lnTo>
                      <a:lnTo>
                        <a:pt x="131" y="678"/>
                      </a:lnTo>
                      <a:lnTo>
                        <a:pt x="132" y="678"/>
                      </a:lnTo>
                      <a:lnTo>
                        <a:pt x="133" y="680"/>
                      </a:lnTo>
                      <a:close/>
                      <a:moveTo>
                        <a:pt x="133" y="480"/>
                      </a:moveTo>
                      <a:lnTo>
                        <a:pt x="129" y="480"/>
                      </a:lnTo>
                      <a:lnTo>
                        <a:pt x="130" y="484"/>
                      </a:lnTo>
                      <a:lnTo>
                        <a:pt x="132" y="486"/>
                      </a:lnTo>
                      <a:lnTo>
                        <a:pt x="132" y="484"/>
                      </a:lnTo>
                      <a:lnTo>
                        <a:pt x="131" y="484"/>
                      </a:lnTo>
                      <a:lnTo>
                        <a:pt x="133" y="480"/>
                      </a:lnTo>
                      <a:close/>
                      <a:moveTo>
                        <a:pt x="133" y="630"/>
                      </a:moveTo>
                      <a:lnTo>
                        <a:pt x="131" y="628"/>
                      </a:lnTo>
                      <a:lnTo>
                        <a:pt x="130" y="628"/>
                      </a:lnTo>
                      <a:lnTo>
                        <a:pt x="130" y="630"/>
                      </a:lnTo>
                      <a:lnTo>
                        <a:pt x="131" y="630"/>
                      </a:lnTo>
                      <a:lnTo>
                        <a:pt x="132" y="632"/>
                      </a:lnTo>
                      <a:lnTo>
                        <a:pt x="133" y="631"/>
                      </a:lnTo>
                      <a:lnTo>
                        <a:pt x="133" y="630"/>
                      </a:lnTo>
                      <a:close/>
                      <a:moveTo>
                        <a:pt x="133" y="670"/>
                      </a:moveTo>
                      <a:lnTo>
                        <a:pt x="132" y="668"/>
                      </a:lnTo>
                      <a:lnTo>
                        <a:pt x="129" y="668"/>
                      </a:lnTo>
                      <a:lnTo>
                        <a:pt x="130" y="670"/>
                      </a:lnTo>
                      <a:lnTo>
                        <a:pt x="130" y="671"/>
                      </a:lnTo>
                      <a:lnTo>
                        <a:pt x="131" y="672"/>
                      </a:lnTo>
                      <a:lnTo>
                        <a:pt x="133" y="674"/>
                      </a:lnTo>
                      <a:lnTo>
                        <a:pt x="133" y="673"/>
                      </a:lnTo>
                      <a:lnTo>
                        <a:pt x="133" y="670"/>
                      </a:lnTo>
                      <a:close/>
                      <a:moveTo>
                        <a:pt x="134" y="338"/>
                      </a:moveTo>
                      <a:lnTo>
                        <a:pt x="133" y="336"/>
                      </a:lnTo>
                      <a:lnTo>
                        <a:pt x="132" y="334"/>
                      </a:lnTo>
                      <a:lnTo>
                        <a:pt x="129" y="334"/>
                      </a:lnTo>
                      <a:lnTo>
                        <a:pt x="130" y="336"/>
                      </a:lnTo>
                      <a:lnTo>
                        <a:pt x="131" y="338"/>
                      </a:lnTo>
                      <a:lnTo>
                        <a:pt x="131" y="340"/>
                      </a:lnTo>
                      <a:lnTo>
                        <a:pt x="134" y="340"/>
                      </a:lnTo>
                      <a:lnTo>
                        <a:pt x="132" y="338"/>
                      </a:lnTo>
                      <a:lnTo>
                        <a:pt x="132" y="336"/>
                      </a:lnTo>
                      <a:lnTo>
                        <a:pt x="134" y="338"/>
                      </a:lnTo>
                      <a:close/>
                      <a:moveTo>
                        <a:pt x="134" y="476"/>
                      </a:moveTo>
                      <a:lnTo>
                        <a:pt x="131" y="476"/>
                      </a:lnTo>
                      <a:lnTo>
                        <a:pt x="131" y="475"/>
                      </a:lnTo>
                      <a:lnTo>
                        <a:pt x="131" y="476"/>
                      </a:lnTo>
                      <a:lnTo>
                        <a:pt x="131" y="478"/>
                      </a:lnTo>
                      <a:lnTo>
                        <a:pt x="133" y="478"/>
                      </a:lnTo>
                      <a:lnTo>
                        <a:pt x="134" y="476"/>
                      </a:lnTo>
                      <a:close/>
                      <a:moveTo>
                        <a:pt x="134" y="422"/>
                      </a:moveTo>
                      <a:lnTo>
                        <a:pt x="133" y="422"/>
                      </a:lnTo>
                      <a:lnTo>
                        <a:pt x="133" y="418"/>
                      </a:lnTo>
                      <a:lnTo>
                        <a:pt x="131" y="420"/>
                      </a:lnTo>
                      <a:lnTo>
                        <a:pt x="132" y="420"/>
                      </a:lnTo>
                      <a:lnTo>
                        <a:pt x="133" y="424"/>
                      </a:lnTo>
                      <a:lnTo>
                        <a:pt x="134" y="422"/>
                      </a:lnTo>
                      <a:close/>
                      <a:moveTo>
                        <a:pt x="134" y="152"/>
                      </a:moveTo>
                      <a:lnTo>
                        <a:pt x="134" y="150"/>
                      </a:lnTo>
                      <a:lnTo>
                        <a:pt x="133" y="150"/>
                      </a:lnTo>
                      <a:lnTo>
                        <a:pt x="133" y="148"/>
                      </a:lnTo>
                      <a:lnTo>
                        <a:pt x="132" y="148"/>
                      </a:lnTo>
                      <a:lnTo>
                        <a:pt x="134" y="152"/>
                      </a:lnTo>
                      <a:close/>
                      <a:moveTo>
                        <a:pt x="134" y="366"/>
                      </a:moveTo>
                      <a:lnTo>
                        <a:pt x="134" y="364"/>
                      </a:lnTo>
                      <a:lnTo>
                        <a:pt x="133" y="362"/>
                      </a:lnTo>
                      <a:lnTo>
                        <a:pt x="131" y="364"/>
                      </a:lnTo>
                      <a:lnTo>
                        <a:pt x="133" y="366"/>
                      </a:lnTo>
                      <a:lnTo>
                        <a:pt x="134" y="366"/>
                      </a:lnTo>
                      <a:close/>
                      <a:moveTo>
                        <a:pt x="135" y="340"/>
                      </a:moveTo>
                      <a:lnTo>
                        <a:pt x="134" y="338"/>
                      </a:lnTo>
                      <a:lnTo>
                        <a:pt x="134" y="340"/>
                      </a:lnTo>
                      <a:lnTo>
                        <a:pt x="135" y="340"/>
                      </a:lnTo>
                      <a:close/>
                      <a:moveTo>
                        <a:pt x="135" y="116"/>
                      </a:moveTo>
                      <a:lnTo>
                        <a:pt x="133" y="116"/>
                      </a:lnTo>
                      <a:lnTo>
                        <a:pt x="133" y="118"/>
                      </a:lnTo>
                      <a:lnTo>
                        <a:pt x="134" y="118"/>
                      </a:lnTo>
                      <a:lnTo>
                        <a:pt x="135" y="116"/>
                      </a:lnTo>
                      <a:close/>
                      <a:moveTo>
                        <a:pt x="135" y="676"/>
                      </a:moveTo>
                      <a:lnTo>
                        <a:pt x="133" y="674"/>
                      </a:lnTo>
                      <a:lnTo>
                        <a:pt x="133" y="676"/>
                      </a:lnTo>
                      <a:lnTo>
                        <a:pt x="135" y="676"/>
                      </a:lnTo>
                      <a:close/>
                      <a:moveTo>
                        <a:pt x="135" y="722"/>
                      </a:moveTo>
                      <a:lnTo>
                        <a:pt x="134" y="720"/>
                      </a:lnTo>
                      <a:lnTo>
                        <a:pt x="131" y="720"/>
                      </a:lnTo>
                      <a:lnTo>
                        <a:pt x="130" y="716"/>
                      </a:lnTo>
                      <a:lnTo>
                        <a:pt x="131" y="720"/>
                      </a:lnTo>
                      <a:lnTo>
                        <a:pt x="131" y="724"/>
                      </a:lnTo>
                      <a:lnTo>
                        <a:pt x="130" y="724"/>
                      </a:lnTo>
                      <a:lnTo>
                        <a:pt x="132" y="724"/>
                      </a:lnTo>
                      <a:lnTo>
                        <a:pt x="132" y="722"/>
                      </a:lnTo>
                      <a:lnTo>
                        <a:pt x="135" y="722"/>
                      </a:lnTo>
                      <a:close/>
                      <a:moveTo>
                        <a:pt x="136" y="414"/>
                      </a:moveTo>
                      <a:lnTo>
                        <a:pt x="134" y="412"/>
                      </a:lnTo>
                      <a:lnTo>
                        <a:pt x="134" y="414"/>
                      </a:lnTo>
                      <a:lnTo>
                        <a:pt x="133" y="414"/>
                      </a:lnTo>
                      <a:lnTo>
                        <a:pt x="133" y="418"/>
                      </a:lnTo>
                      <a:lnTo>
                        <a:pt x="134" y="418"/>
                      </a:lnTo>
                      <a:lnTo>
                        <a:pt x="135" y="418"/>
                      </a:lnTo>
                      <a:lnTo>
                        <a:pt x="135" y="416"/>
                      </a:lnTo>
                      <a:lnTo>
                        <a:pt x="134" y="416"/>
                      </a:lnTo>
                      <a:lnTo>
                        <a:pt x="136" y="414"/>
                      </a:lnTo>
                      <a:close/>
                      <a:moveTo>
                        <a:pt x="136" y="271"/>
                      </a:moveTo>
                      <a:lnTo>
                        <a:pt x="135" y="270"/>
                      </a:lnTo>
                      <a:lnTo>
                        <a:pt x="135" y="268"/>
                      </a:lnTo>
                      <a:lnTo>
                        <a:pt x="133" y="268"/>
                      </a:lnTo>
                      <a:lnTo>
                        <a:pt x="133" y="270"/>
                      </a:lnTo>
                      <a:lnTo>
                        <a:pt x="134" y="270"/>
                      </a:lnTo>
                      <a:lnTo>
                        <a:pt x="134" y="272"/>
                      </a:lnTo>
                      <a:lnTo>
                        <a:pt x="136" y="271"/>
                      </a:lnTo>
                      <a:close/>
                      <a:moveTo>
                        <a:pt x="136" y="270"/>
                      </a:moveTo>
                      <a:lnTo>
                        <a:pt x="136" y="271"/>
                      </a:lnTo>
                      <a:lnTo>
                        <a:pt x="136" y="270"/>
                      </a:lnTo>
                      <a:close/>
                      <a:moveTo>
                        <a:pt x="137" y="324"/>
                      </a:moveTo>
                      <a:lnTo>
                        <a:pt x="134" y="324"/>
                      </a:lnTo>
                      <a:lnTo>
                        <a:pt x="135" y="320"/>
                      </a:lnTo>
                      <a:lnTo>
                        <a:pt x="134" y="322"/>
                      </a:lnTo>
                      <a:lnTo>
                        <a:pt x="131" y="324"/>
                      </a:lnTo>
                      <a:lnTo>
                        <a:pt x="133" y="324"/>
                      </a:lnTo>
                      <a:lnTo>
                        <a:pt x="133" y="326"/>
                      </a:lnTo>
                      <a:lnTo>
                        <a:pt x="135" y="326"/>
                      </a:lnTo>
                      <a:lnTo>
                        <a:pt x="137" y="324"/>
                      </a:lnTo>
                      <a:close/>
                      <a:moveTo>
                        <a:pt x="137" y="318"/>
                      </a:moveTo>
                      <a:lnTo>
                        <a:pt x="137" y="316"/>
                      </a:lnTo>
                      <a:lnTo>
                        <a:pt x="135" y="318"/>
                      </a:lnTo>
                      <a:lnTo>
                        <a:pt x="136" y="316"/>
                      </a:lnTo>
                      <a:lnTo>
                        <a:pt x="134" y="316"/>
                      </a:lnTo>
                      <a:lnTo>
                        <a:pt x="135" y="320"/>
                      </a:lnTo>
                      <a:lnTo>
                        <a:pt x="136" y="318"/>
                      </a:lnTo>
                      <a:lnTo>
                        <a:pt x="137" y="318"/>
                      </a:lnTo>
                      <a:close/>
                      <a:moveTo>
                        <a:pt x="137" y="264"/>
                      </a:moveTo>
                      <a:lnTo>
                        <a:pt x="137" y="264"/>
                      </a:lnTo>
                      <a:lnTo>
                        <a:pt x="137" y="266"/>
                      </a:lnTo>
                      <a:lnTo>
                        <a:pt x="137" y="264"/>
                      </a:lnTo>
                      <a:close/>
                      <a:moveTo>
                        <a:pt x="137" y="384"/>
                      </a:moveTo>
                      <a:lnTo>
                        <a:pt x="137" y="382"/>
                      </a:lnTo>
                      <a:lnTo>
                        <a:pt x="137" y="384"/>
                      </a:lnTo>
                      <a:close/>
                      <a:moveTo>
                        <a:pt x="137" y="386"/>
                      </a:moveTo>
                      <a:lnTo>
                        <a:pt x="135" y="386"/>
                      </a:lnTo>
                      <a:lnTo>
                        <a:pt x="135" y="388"/>
                      </a:lnTo>
                      <a:lnTo>
                        <a:pt x="135" y="386"/>
                      </a:lnTo>
                      <a:lnTo>
                        <a:pt x="134" y="386"/>
                      </a:lnTo>
                      <a:lnTo>
                        <a:pt x="134" y="388"/>
                      </a:lnTo>
                      <a:lnTo>
                        <a:pt x="134" y="390"/>
                      </a:lnTo>
                      <a:lnTo>
                        <a:pt x="135" y="390"/>
                      </a:lnTo>
                      <a:lnTo>
                        <a:pt x="136" y="388"/>
                      </a:lnTo>
                      <a:lnTo>
                        <a:pt x="137" y="386"/>
                      </a:lnTo>
                      <a:close/>
                      <a:moveTo>
                        <a:pt x="138" y="382"/>
                      </a:moveTo>
                      <a:lnTo>
                        <a:pt x="137" y="380"/>
                      </a:lnTo>
                      <a:lnTo>
                        <a:pt x="137" y="382"/>
                      </a:lnTo>
                      <a:lnTo>
                        <a:pt x="138" y="382"/>
                      </a:lnTo>
                      <a:close/>
                      <a:moveTo>
                        <a:pt x="138" y="273"/>
                      </a:moveTo>
                      <a:lnTo>
                        <a:pt x="138" y="272"/>
                      </a:lnTo>
                      <a:lnTo>
                        <a:pt x="136" y="271"/>
                      </a:lnTo>
                      <a:lnTo>
                        <a:pt x="135" y="274"/>
                      </a:lnTo>
                      <a:lnTo>
                        <a:pt x="137" y="274"/>
                      </a:lnTo>
                      <a:lnTo>
                        <a:pt x="138" y="273"/>
                      </a:lnTo>
                      <a:close/>
                      <a:moveTo>
                        <a:pt x="138" y="722"/>
                      </a:moveTo>
                      <a:lnTo>
                        <a:pt x="135" y="722"/>
                      </a:lnTo>
                      <a:lnTo>
                        <a:pt x="136" y="724"/>
                      </a:lnTo>
                      <a:lnTo>
                        <a:pt x="136" y="725"/>
                      </a:lnTo>
                      <a:lnTo>
                        <a:pt x="135" y="726"/>
                      </a:lnTo>
                      <a:lnTo>
                        <a:pt x="138" y="726"/>
                      </a:lnTo>
                      <a:lnTo>
                        <a:pt x="138" y="723"/>
                      </a:lnTo>
                      <a:lnTo>
                        <a:pt x="138" y="722"/>
                      </a:lnTo>
                      <a:close/>
                      <a:moveTo>
                        <a:pt x="138" y="438"/>
                      </a:moveTo>
                      <a:lnTo>
                        <a:pt x="138" y="438"/>
                      </a:lnTo>
                      <a:close/>
                      <a:moveTo>
                        <a:pt x="138" y="712"/>
                      </a:moveTo>
                      <a:lnTo>
                        <a:pt x="137" y="708"/>
                      </a:lnTo>
                      <a:lnTo>
                        <a:pt x="136" y="710"/>
                      </a:lnTo>
                      <a:lnTo>
                        <a:pt x="137" y="710"/>
                      </a:lnTo>
                      <a:lnTo>
                        <a:pt x="136" y="712"/>
                      </a:lnTo>
                      <a:lnTo>
                        <a:pt x="138" y="712"/>
                      </a:lnTo>
                      <a:close/>
                      <a:moveTo>
                        <a:pt x="138" y="368"/>
                      </a:moveTo>
                      <a:lnTo>
                        <a:pt x="138" y="366"/>
                      </a:lnTo>
                      <a:lnTo>
                        <a:pt x="137" y="366"/>
                      </a:lnTo>
                      <a:lnTo>
                        <a:pt x="137" y="368"/>
                      </a:lnTo>
                      <a:lnTo>
                        <a:pt x="138" y="368"/>
                      </a:lnTo>
                      <a:close/>
                      <a:moveTo>
                        <a:pt x="138" y="482"/>
                      </a:moveTo>
                      <a:lnTo>
                        <a:pt x="138" y="481"/>
                      </a:lnTo>
                      <a:lnTo>
                        <a:pt x="138" y="478"/>
                      </a:lnTo>
                      <a:lnTo>
                        <a:pt x="135" y="476"/>
                      </a:lnTo>
                      <a:lnTo>
                        <a:pt x="134" y="478"/>
                      </a:lnTo>
                      <a:lnTo>
                        <a:pt x="137" y="478"/>
                      </a:lnTo>
                      <a:lnTo>
                        <a:pt x="135" y="482"/>
                      </a:lnTo>
                      <a:lnTo>
                        <a:pt x="137" y="484"/>
                      </a:lnTo>
                      <a:lnTo>
                        <a:pt x="137" y="482"/>
                      </a:lnTo>
                      <a:lnTo>
                        <a:pt x="138" y="482"/>
                      </a:lnTo>
                      <a:close/>
                      <a:moveTo>
                        <a:pt x="139" y="122"/>
                      </a:moveTo>
                      <a:lnTo>
                        <a:pt x="138" y="122"/>
                      </a:lnTo>
                      <a:lnTo>
                        <a:pt x="137" y="120"/>
                      </a:lnTo>
                      <a:lnTo>
                        <a:pt x="137" y="124"/>
                      </a:lnTo>
                      <a:lnTo>
                        <a:pt x="139" y="122"/>
                      </a:lnTo>
                      <a:close/>
                      <a:moveTo>
                        <a:pt x="139" y="426"/>
                      </a:moveTo>
                      <a:lnTo>
                        <a:pt x="138" y="426"/>
                      </a:lnTo>
                      <a:lnTo>
                        <a:pt x="137" y="428"/>
                      </a:lnTo>
                      <a:lnTo>
                        <a:pt x="138" y="428"/>
                      </a:lnTo>
                      <a:lnTo>
                        <a:pt x="139" y="426"/>
                      </a:lnTo>
                      <a:close/>
                      <a:moveTo>
                        <a:pt x="139" y="344"/>
                      </a:moveTo>
                      <a:lnTo>
                        <a:pt x="138" y="343"/>
                      </a:lnTo>
                      <a:lnTo>
                        <a:pt x="138" y="342"/>
                      </a:lnTo>
                      <a:lnTo>
                        <a:pt x="138" y="344"/>
                      </a:lnTo>
                      <a:lnTo>
                        <a:pt x="139" y="344"/>
                      </a:lnTo>
                      <a:close/>
                      <a:moveTo>
                        <a:pt x="139" y="468"/>
                      </a:moveTo>
                      <a:lnTo>
                        <a:pt x="137" y="466"/>
                      </a:lnTo>
                      <a:lnTo>
                        <a:pt x="136" y="464"/>
                      </a:lnTo>
                      <a:lnTo>
                        <a:pt x="135" y="464"/>
                      </a:lnTo>
                      <a:lnTo>
                        <a:pt x="136" y="466"/>
                      </a:lnTo>
                      <a:lnTo>
                        <a:pt x="134" y="466"/>
                      </a:lnTo>
                      <a:lnTo>
                        <a:pt x="134" y="468"/>
                      </a:lnTo>
                      <a:lnTo>
                        <a:pt x="139" y="468"/>
                      </a:lnTo>
                      <a:close/>
                      <a:moveTo>
                        <a:pt x="139" y="664"/>
                      </a:moveTo>
                      <a:lnTo>
                        <a:pt x="138" y="664"/>
                      </a:lnTo>
                      <a:lnTo>
                        <a:pt x="138" y="666"/>
                      </a:lnTo>
                      <a:lnTo>
                        <a:pt x="139" y="666"/>
                      </a:lnTo>
                      <a:lnTo>
                        <a:pt x="139" y="664"/>
                      </a:lnTo>
                      <a:close/>
                      <a:moveTo>
                        <a:pt x="139" y="266"/>
                      </a:moveTo>
                      <a:lnTo>
                        <a:pt x="139" y="264"/>
                      </a:lnTo>
                      <a:lnTo>
                        <a:pt x="137" y="264"/>
                      </a:lnTo>
                      <a:lnTo>
                        <a:pt x="137" y="266"/>
                      </a:lnTo>
                      <a:lnTo>
                        <a:pt x="139" y="266"/>
                      </a:lnTo>
                      <a:close/>
                      <a:moveTo>
                        <a:pt x="139" y="672"/>
                      </a:moveTo>
                      <a:lnTo>
                        <a:pt x="138" y="670"/>
                      </a:lnTo>
                      <a:lnTo>
                        <a:pt x="139" y="670"/>
                      </a:lnTo>
                      <a:lnTo>
                        <a:pt x="137" y="668"/>
                      </a:lnTo>
                      <a:lnTo>
                        <a:pt x="136" y="670"/>
                      </a:lnTo>
                      <a:lnTo>
                        <a:pt x="136" y="671"/>
                      </a:lnTo>
                      <a:lnTo>
                        <a:pt x="135" y="674"/>
                      </a:lnTo>
                      <a:lnTo>
                        <a:pt x="137" y="676"/>
                      </a:lnTo>
                      <a:lnTo>
                        <a:pt x="137" y="674"/>
                      </a:lnTo>
                      <a:lnTo>
                        <a:pt x="137" y="672"/>
                      </a:lnTo>
                      <a:lnTo>
                        <a:pt x="139" y="672"/>
                      </a:lnTo>
                      <a:close/>
                      <a:moveTo>
                        <a:pt x="139" y="488"/>
                      </a:moveTo>
                      <a:lnTo>
                        <a:pt x="137" y="488"/>
                      </a:lnTo>
                      <a:lnTo>
                        <a:pt x="136" y="486"/>
                      </a:lnTo>
                      <a:lnTo>
                        <a:pt x="134" y="484"/>
                      </a:lnTo>
                      <a:lnTo>
                        <a:pt x="133" y="488"/>
                      </a:lnTo>
                      <a:lnTo>
                        <a:pt x="137" y="488"/>
                      </a:lnTo>
                      <a:lnTo>
                        <a:pt x="139" y="490"/>
                      </a:lnTo>
                      <a:lnTo>
                        <a:pt x="139" y="488"/>
                      </a:lnTo>
                      <a:close/>
                      <a:moveTo>
                        <a:pt x="139" y="142"/>
                      </a:moveTo>
                      <a:lnTo>
                        <a:pt x="138" y="140"/>
                      </a:lnTo>
                      <a:lnTo>
                        <a:pt x="137" y="138"/>
                      </a:lnTo>
                      <a:lnTo>
                        <a:pt x="136" y="140"/>
                      </a:lnTo>
                      <a:lnTo>
                        <a:pt x="137" y="140"/>
                      </a:lnTo>
                      <a:lnTo>
                        <a:pt x="137" y="142"/>
                      </a:lnTo>
                      <a:lnTo>
                        <a:pt x="136" y="142"/>
                      </a:lnTo>
                      <a:lnTo>
                        <a:pt x="136" y="144"/>
                      </a:lnTo>
                      <a:lnTo>
                        <a:pt x="137" y="144"/>
                      </a:lnTo>
                      <a:lnTo>
                        <a:pt x="138" y="142"/>
                      </a:lnTo>
                      <a:lnTo>
                        <a:pt x="138" y="144"/>
                      </a:lnTo>
                      <a:lnTo>
                        <a:pt x="139" y="144"/>
                      </a:lnTo>
                      <a:lnTo>
                        <a:pt x="139" y="142"/>
                      </a:lnTo>
                      <a:lnTo>
                        <a:pt x="139" y="143"/>
                      </a:lnTo>
                      <a:lnTo>
                        <a:pt x="139" y="142"/>
                      </a:lnTo>
                      <a:close/>
                      <a:moveTo>
                        <a:pt x="139" y="374"/>
                      </a:moveTo>
                      <a:lnTo>
                        <a:pt x="138" y="372"/>
                      </a:lnTo>
                      <a:lnTo>
                        <a:pt x="138" y="370"/>
                      </a:lnTo>
                      <a:lnTo>
                        <a:pt x="139" y="368"/>
                      </a:lnTo>
                      <a:lnTo>
                        <a:pt x="138" y="368"/>
                      </a:lnTo>
                      <a:lnTo>
                        <a:pt x="137" y="370"/>
                      </a:lnTo>
                      <a:lnTo>
                        <a:pt x="137" y="372"/>
                      </a:lnTo>
                      <a:lnTo>
                        <a:pt x="135" y="372"/>
                      </a:lnTo>
                      <a:lnTo>
                        <a:pt x="134" y="374"/>
                      </a:lnTo>
                      <a:lnTo>
                        <a:pt x="136" y="374"/>
                      </a:lnTo>
                      <a:lnTo>
                        <a:pt x="136" y="376"/>
                      </a:lnTo>
                      <a:lnTo>
                        <a:pt x="139" y="376"/>
                      </a:lnTo>
                      <a:lnTo>
                        <a:pt x="139" y="375"/>
                      </a:lnTo>
                      <a:lnTo>
                        <a:pt x="139" y="374"/>
                      </a:lnTo>
                      <a:close/>
                      <a:moveTo>
                        <a:pt x="140" y="620"/>
                      </a:moveTo>
                      <a:lnTo>
                        <a:pt x="138" y="620"/>
                      </a:lnTo>
                      <a:lnTo>
                        <a:pt x="137" y="622"/>
                      </a:lnTo>
                      <a:lnTo>
                        <a:pt x="140" y="622"/>
                      </a:lnTo>
                      <a:lnTo>
                        <a:pt x="140" y="620"/>
                      </a:lnTo>
                      <a:close/>
                      <a:moveTo>
                        <a:pt x="140" y="474"/>
                      </a:moveTo>
                      <a:lnTo>
                        <a:pt x="138" y="474"/>
                      </a:lnTo>
                      <a:lnTo>
                        <a:pt x="138" y="472"/>
                      </a:lnTo>
                      <a:lnTo>
                        <a:pt x="137" y="474"/>
                      </a:lnTo>
                      <a:lnTo>
                        <a:pt x="138" y="474"/>
                      </a:lnTo>
                      <a:lnTo>
                        <a:pt x="139" y="476"/>
                      </a:lnTo>
                      <a:lnTo>
                        <a:pt x="140" y="474"/>
                      </a:lnTo>
                      <a:close/>
                      <a:moveTo>
                        <a:pt x="140" y="460"/>
                      </a:moveTo>
                      <a:lnTo>
                        <a:pt x="137" y="460"/>
                      </a:lnTo>
                      <a:lnTo>
                        <a:pt x="137" y="462"/>
                      </a:lnTo>
                      <a:lnTo>
                        <a:pt x="138" y="462"/>
                      </a:lnTo>
                      <a:lnTo>
                        <a:pt x="139" y="464"/>
                      </a:lnTo>
                      <a:lnTo>
                        <a:pt x="139" y="462"/>
                      </a:lnTo>
                      <a:lnTo>
                        <a:pt x="140" y="460"/>
                      </a:lnTo>
                      <a:close/>
                      <a:moveTo>
                        <a:pt x="140" y="436"/>
                      </a:moveTo>
                      <a:lnTo>
                        <a:pt x="139" y="436"/>
                      </a:lnTo>
                      <a:lnTo>
                        <a:pt x="138" y="436"/>
                      </a:lnTo>
                      <a:lnTo>
                        <a:pt x="138" y="438"/>
                      </a:lnTo>
                      <a:lnTo>
                        <a:pt x="140" y="436"/>
                      </a:lnTo>
                      <a:close/>
                      <a:moveTo>
                        <a:pt x="140" y="144"/>
                      </a:moveTo>
                      <a:lnTo>
                        <a:pt x="139" y="143"/>
                      </a:lnTo>
                      <a:lnTo>
                        <a:pt x="139" y="144"/>
                      </a:lnTo>
                      <a:lnTo>
                        <a:pt x="140" y="144"/>
                      </a:lnTo>
                      <a:close/>
                      <a:moveTo>
                        <a:pt x="140" y="120"/>
                      </a:moveTo>
                      <a:lnTo>
                        <a:pt x="139" y="122"/>
                      </a:lnTo>
                      <a:lnTo>
                        <a:pt x="140" y="120"/>
                      </a:lnTo>
                      <a:close/>
                      <a:moveTo>
                        <a:pt x="140" y="666"/>
                      </a:moveTo>
                      <a:lnTo>
                        <a:pt x="140" y="664"/>
                      </a:lnTo>
                      <a:lnTo>
                        <a:pt x="139" y="664"/>
                      </a:lnTo>
                      <a:lnTo>
                        <a:pt x="140" y="666"/>
                      </a:lnTo>
                      <a:close/>
                      <a:moveTo>
                        <a:pt x="140" y="128"/>
                      </a:moveTo>
                      <a:lnTo>
                        <a:pt x="139" y="128"/>
                      </a:lnTo>
                      <a:lnTo>
                        <a:pt x="140" y="126"/>
                      </a:lnTo>
                      <a:lnTo>
                        <a:pt x="137" y="126"/>
                      </a:lnTo>
                      <a:lnTo>
                        <a:pt x="137" y="128"/>
                      </a:lnTo>
                      <a:lnTo>
                        <a:pt x="138" y="128"/>
                      </a:lnTo>
                      <a:lnTo>
                        <a:pt x="137" y="130"/>
                      </a:lnTo>
                      <a:lnTo>
                        <a:pt x="139" y="128"/>
                      </a:lnTo>
                      <a:lnTo>
                        <a:pt x="138" y="130"/>
                      </a:lnTo>
                      <a:lnTo>
                        <a:pt x="140" y="130"/>
                      </a:lnTo>
                      <a:lnTo>
                        <a:pt x="140" y="128"/>
                      </a:lnTo>
                      <a:close/>
                      <a:moveTo>
                        <a:pt x="140" y="420"/>
                      </a:moveTo>
                      <a:lnTo>
                        <a:pt x="139" y="418"/>
                      </a:lnTo>
                      <a:lnTo>
                        <a:pt x="139" y="416"/>
                      </a:lnTo>
                      <a:lnTo>
                        <a:pt x="138" y="416"/>
                      </a:lnTo>
                      <a:lnTo>
                        <a:pt x="138" y="418"/>
                      </a:lnTo>
                      <a:lnTo>
                        <a:pt x="139" y="420"/>
                      </a:lnTo>
                      <a:lnTo>
                        <a:pt x="140" y="420"/>
                      </a:lnTo>
                      <a:close/>
                      <a:moveTo>
                        <a:pt x="141" y="424"/>
                      </a:moveTo>
                      <a:lnTo>
                        <a:pt x="139" y="424"/>
                      </a:lnTo>
                      <a:lnTo>
                        <a:pt x="139" y="426"/>
                      </a:lnTo>
                      <a:lnTo>
                        <a:pt x="139" y="430"/>
                      </a:lnTo>
                      <a:lnTo>
                        <a:pt x="140" y="428"/>
                      </a:lnTo>
                      <a:lnTo>
                        <a:pt x="139" y="428"/>
                      </a:lnTo>
                      <a:lnTo>
                        <a:pt x="141" y="424"/>
                      </a:lnTo>
                      <a:close/>
                      <a:moveTo>
                        <a:pt x="141" y="117"/>
                      </a:moveTo>
                      <a:lnTo>
                        <a:pt x="138" y="118"/>
                      </a:lnTo>
                      <a:lnTo>
                        <a:pt x="141" y="120"/>
                      </a:lnTo>
                      <a:lnTo>
                        <a:pt x="141" y="117"/>
                      </a:lnTo>
                      <a:close/>
                      <a:moveTo>
                        <a:pt x="141" y="434"/>
                      </a:moveTo>
                      <a:lnTo>
                        <a:pt x="139" y="434"/>
                      </a:lnTo>
                      <a:lnTo>
                        <a:pt x="139" y="436"/>
                      </a:lnTo>
                      <a:lnTo>
                        <a:pt x="141" y="434"/>
                      </a:lnTo>
                      <a:close/>
                      <a:moveTo>
                        <a:pt x="141" y="116"/>
                      </a:moveTo>
                      <a:lnTo>
                        <a:pt x="140" y="114"/>
                      </a:lnTo>
                      <a:lnTo>
                        <a:pt x="140" y="116"/>
                      </a:lnTo>
                      <a:lnTo>
                        <a:pt x="141" y="116"/>
                      </a:lnTo>
                      <a:close/>
                      <a:moveTo>
                        <a:pt x="141" y="117"/>
                      </a:moveTo>
                      <a:lnTo>
                        <a:pt x="141" y="116"/>
                      </a:lnTo>
                      <a:lnTo>
                        <a:pt x="141" y="117"/>
                      </a:lnTo>
                      <a:close/>
                      <a:moveTo>
                        <a:pt x="141" y="314"/>
                      </a:moveTo>
                      <a:lnTo>
                        <a:pt x="141" y="314"/>
                      </a:lnTo>
                      <a:close/>
                      <a:moveTo>
                        <a:pt x="142" y="336"/>
                      </a:moveTo>
                      <a:lnTo>
                        <a:pt x="140" y="336"/>
                      </a:lnTo>
                      <a:lnTo>
                        <a:pt x="141" y="334"/>
                      </a:lnTo>
                      <a:lnTo>
                        <a:pt x="140" y="334"/>
                      </a:lnTo>
                      <a:lnTo>
                        <a:pt x="140" y="336"/>
                      </a:lnTo>
                      <a:lnTo>
                        <a:pt x="137" y="336"/>
                      </a:lnTo>
                      <a:lnTo>
                        <a:pt x="138" y="338"/>
                      </a:lnTo>
                      <a:lnTo>
                        <a:pt x="140" y="338"/>
                      </a:lnTo>
                      <a:lnTo>
                        <a:pt x="142" y="336"/>
                      </a:lnTo>
                      <a:close/>
                      <a:moveTo>
                        <a:pt x="142" y="434"/>
                      </a:moveTo>
                      <a:lnTo>
                        <a:pt x="141" y="434"/>
                      </a:lnTo>
                      <a:lnTo>
                        <a:pt x="141" y="436"/>
                      </a:lnTo>
                      <a:lnTo>
                        <a:pt x="142" y="434"/>
                      </a:lnTo>
                      <a:close/>
                      <a:moveTo>
                        <a:pt x="142" y="117"/>
                      </a:moveTo>
                      <a:lnTo>
                        <a:pt x="142" y="117"/>
                      </a:lnTo>
                      <a:close/>
                      <a:moveTo>
                        <a:pt x="142" y="277"/>
                      </a:moveTo>
                      <a:lnTo>
                        <a:pt x="142" y="276"/>
                      </a:lnTo>
                      <a:lnTo>
                        <a:pt x="142" y="277"/>
                      </a:lnTo>
                      <a:close/>
                      <a:moveTo>
                        <a:pt x="142" y="328"/>
                      </a:moveTo>
                      <a:lnTo>
                        <a:pt x="140" y="328"/>
                      </a:lnTo>
                      <a:lnTo>
                        <a:pt x="140" y="326"/>
                      </a:lnTo>
                      <a:lnTo>
                        <a:pt x="140" y="328"/>
                      </a:lnTo>
                      <a:lnTo>
                        <a:pt x="137" y="324"/>
                      </a:lnTo>
                      <a:lnTo>
                        <a:pt x="137" y="326"/>
                      </a:lnTo>
                      <a:lnTo>
                        <a:pt x="138" y="328"/>
                      </a:lnTo>
                      <a:lnTo>
                        <a:pt x="139" y="328"/>
                      </a:lnTo>
                      <a:lnTo>
                        <a:pt x="140" y="330"/>
                      </a:lnTo>
                      <a:lnTo>
                        <a:pt x="142" y="328"/>
                      </a:lnTo>
                      <a:close/>
                      <a:moveTo>
                        <a:pt x="142" y="116"/>
                      </a:moveTo>
                      <a:lnTo>
                        <a:pt x="142" y="116"/>
                      </a:lnTo>
                      <a:lnTo>
                        <a:pt x="142" y="117"/>
                      </a:lnTo>
                      <a:lnTo>
                        <a:pt x="142" y="116"/>
                      </a:lnTo>
                      <a:close/>
                      <a:moveTo>
                        <a:pt x="142" y="124"/>
                      </a:moveTo>
                      <a:lnTo>
                        <a:pt x="139" y="122"/>
                      </a:lnTo>
                      <a:lnTo>
                        <a:pt x="138" y="124"/>
                      </a:lnTo>
                      <a:lnTo>
                        <a:pt x="141" y="124"/>
                      </a:lnTo>
                      <a:lnTo>
                        <a:pt x="141" y="126"/>
                      </a:lnTo>
                      <a:lnTo>
                        <a:pt x="142" y="124"/>
                      </a:lnTo>
                      <a:close/>
                      <a:moveTo>
                        <a:pt x="142" y="118"/>
                      </a:moveTo>
                      <a:lnTo>
                        <a:pt x="142" y="117"/>
                      </a:lnTo>
                      <a:lnTo>
                        <a:pt x="142" y="118"/>
                      </a:lnTo>
                      <a:close/>
                      <a:moveTo>
                        <a:pt x="142" y="114"/>
                      </a:moveTo>
                      <a:lnTo>
                        <a:pt x="141" y="114"/>
                      </a:lnTo>
                      <a:lnTo>
                        <a:pt x="141" y="116"/>
                      </a:lnTo>
                      <a:lnTo>
                        <a:pt x="142" y="116"/>
                      </a:lnTo>
                      <a:lnTo>
                        <a:pt x="142" y="114"/>
                      </a:lnTo>
                      <a:close/>
                      <a:moveTo>
                        <a:pt x="143" y="278"/>
                      </a:moveTo>
                      <a:lnTo>
                        <a:pt x="143" y="278"/>
                      </a:lnTo>
                      <a:lnTo>
                        <a:pt x="142" y="277"/>
                      </a:lnTo>
                      <a:lnTo>
                        <a:pt x="143" y="278"/>
                      </a:lnTo>
                      <a:close/>
                      <a:moveTo>
                        <a:pt x="143" y="412"/>
                      </a:moveTo>
                      <a:lnTo>
                        <a:pt x="140" y="412"/>
                      </a:lnTo>
                      <a:lnTo>
                        <a:pt x="142" y="410"/>
                      </a:lnTo>
                      <a:lnTo>
                        <a:pt x="142" y="408"/>
                      </a:lnTo>
                      <a:lnTo>
                        <a:pt x="141" y="410"/>
                      </a:lnTo>
                      <a:lnTo>
                        <a:pt x="141" y="408"/>
                      </a:lnTo>
                      <a:lnTo>
                        <a:pt x="140" y="408"/>
                      </a:lnTo>
                      <a:lnTo>
                        <a:pt x="139" y="410"/>
                      </a:lnTo>
                      <a:lnTo>
                        <a:pt x="139" y="412"/>
                      </a:lnTo>
                      <a:lnTo>
                        <a:pt x="140" y="412"/>
                      </a:lnTo>
                      <a:lnTo>
                        <a:pt x="140" y="414"/>
                      </a:lnTo>
                      <a:lnTo>
                        <a:pt x="143" y="414"/>
                      </a:lnTo>
                      <a:lnTo>
                        <a:pt x="143" y="412"/>
                      </a:lnTo>
                      <a:close/>
                      <a:moveTo>
                        <a:pt x="143" y="324"/>
                      </a:moveTo>
                      <a:lnTo>
                        <a:pt x="143" y="322"/>
                      </a:lnTo>
                      <a:lnTo>
                        <a:pt x="141" y="320"/>
                      </a:lnTo>
                      <a:lnTo>
                        <a:pt x="140" y="318"/>
                      </a:lnTo>
                      <a:lnTo>
                        <a:pt x="140" y="320"/>
                      </a:lnTo>
                      <a:lnTo>
                        <a:pt x="139" y="322"/>
                      </a:lnTo>
                      <a:lnTo>
                        <a:pt x="140" y="324"/>
                      </a:lnTo>
                      <a:lnTo>
                        <a:pt x="143" y="324"/>
                      </a:lnTo>
                      <a:close/>
                      <a:moveTo>
                        <a:pt x="143" y="268"/>
                      </a:moveTo>
                      <a:lnTo>
                        <a:pt x="143" y="268"/>
                      </a:lnTo>
                      <a:lnTo>
                        <a:pt x="143" y="267"/>
                      </a:lnTo>
                      <a:lnTo>
                        <a:pt x="142" y="268"/>
                      </a:lnTo>
                      <a:lnTo>
                        <a:pt x="142" y="269"/>
                      </a:lnTo>
                      <a:lnTo>
                        <a:pt x="143" y="268"/>
                      </a:lnTo>
                      <a:close/>
                      <a:moveTo>
                        <a:pt x="143" y="384"/>
                      </a:moveTo>
                      <a:lnTo>
                        <a:pt x="140" y="382"/>
                      </a:lnTo>
                      <a:lnTo>
                        <a:pt x="143" y="384"/>
                      </a:lnTo>
                      <a:close/>
                      <a:moveTo>
                        <a:pt x="143" y="724"/>
                      </a:moveTo>
                      <a:lnTo>
                        <a:pt x="143" y="724"/>
                      </a:lnTo>
                      <a:close/>
                      <a:moveTo>
                        <a:pt x="143" y="722"/>
                      </a:moveTo>
                      <a:lnTo>
                        <a:pt x="143" y="722"/>
                      </a:lnTo>
                      <a:lnTo>
                        <a:pt x="142" y="720"/>
                      </a:lnTo>
                      <a:lnTo>
                        <a:pt x="142" y="722"/>
                      </a:lnTo>
                      <a:lnTo>
                        <a:pt x="143" y="724"/>
                      </a:lnTo>
                      <a:lnTo>
                        <a:pt x="143" y="722"/>
                      </a:lnTo>
                      <a:close/>
                      <a:moveTo>
                        <a:pt x="143" y="120"/>
                      </a:moveTo>
                      <a:lnTo>
                        <a:pt x="142" y="118"/>
                      </a:lnTo>
                      <a:lnTo>
                        <a:pt x="141" y="122"/>
                      </a:lnTo>
                      <a:lnTo>
                        <a:pt x="142" y="122"/>
                      </a:lnTo>
                      <a:lnTo>
                        <a:pt x="142" y="120"/>
                      </a:lnTo>
                      <a:lnTo>
                        <a:pt x="143" y="120"/>
                      </a:lnTo>
                      <a:close/>
                      <a:moveTo>
                        <a:pt x="144" y="630"/>
                      </a:moveTo>
                      <a:lnTo>
                        <a:pt x="143" y="630"/>
                      </a:lnTo>
                      <a:lnTo>
                        <a:pt x="141" y="632"/>
                      </a:lnTo>
                      <a:lnTo>
                        <a:pt x="144" y="632"/>
                      </a:lnTo>
                      <a:lnTo>
                        <a:pt x="144" y="630"/>
                      </a:lnTo>
                      <a:close/>
                      <a:moveTo>
                        <a:pt x="144" y="118"/>
                      </a:moveTo>
                      <a:lnTo>
                        <a:pt x="142" y="116"/>
                      </a:lnTo>
                      <a:lnTo>
                        <a:pt x="143" y="118"/>
                      </a:lnTo>
                      <a:lnTo>
                        <a:pt x="144" y="118"/>
                      </a:lnTo>
                      <a:close/>
                      <a:moveTo>
                        <a:pt x="144" y="494"/>
                      </a:moveTo>
                      <a:lnTo>
                        <a:pt x="143" y="494"/>
                      </a:lnTo>
                      <a:lnTo>
                        <a:pt x="143" y="492"/>
                      </a:lnTo>
                      <a:lnTo>
                        <a:pt x="143" y="490"/>
                      </a:lnTo>
                      <a:lnTo>
                        <a:pt x="143" y="488"/>
                      </a:lnTo>
                      <a:lnTo>
                        <a:pt x="142" y="488"/>
                      </a:lnTo>
                      <a:lnTo>
                        <a:pt x="141" y="490"/>
                      </a:lnTo>
                      <a:lnTo>
                        <a:pt x="141" y="494"/>
                      </a:lnTo>
                      <a:lnTo>
                        <a:pt x="142" y="494"/>
                      </a:lnTo>
                      <a:lnTo>
                        <a:pt x="143" y="496"/>
                      </a:lnTo>
                      <a:lnTo>
                        <a:pt x="144" y="494"/>
                      </a:lnTo>
                      <a:close/>
                      <a:moveTo>
                        <a:pt x="144" y="316"/>
                      </a:moveTo>
                      <a:lnTo>
                        <a:pt x="141" y="314"/>
                      </a:lnTo>
                      <a:lnTo>
                        <a:pt x="141" y="316"/>
                      </a:lnTo>
                      <a:lnTo>
                        <a:pt x="144" y="316"/>
                      </a:lnTo>
                      <a:close/>
                      <a:moveTo>
                        <a:pt x="144" y="276"/>
                      </a:moveTo>
                      <a:lnTo>
                        <a:pt x="143" y="278"/>
                      </a:lnTo>
                      <a:lnTo>
                        <a:pt x="144" y="278"/>
                      </a:lnTo>
                      <a:lnTo>
                        <a:pt x="144" y="276"/>
                      </a:lnTo>
                      <a:close/>
                      <a:moveTo>
                        <a:pt x="144" y="262"/>
                      </a:moveTo>
                      <a:lnTo>
                        <a:pt x="144" y="258"/>
                      </a:lnTo>
                      <a:lnTo>
                        <a:pt x="142" y="260"/>
                      </a:lnTo>
                      <a:lnTo>
                        <a:pt x="141" y="260"/>
                      </a:lnTo>
                      <a:lnTo>
                        <a:pt x="141" y="262"/>
                      </a:lnTo>
                      <a:lnTo>
                        <a:pt x="144" y="262"/>
                      </a:lnTo>
                      <a:close/>
                      <a:moveTo>
                        <a:pt x="144" y="480"/>
                      </a:moveTo>
                      <a:lnTo>
                        <a:pt x="144" y="479"/>
                      </a:lnTo>
                      <a:lnTo>
                        <a:pt x="144" y="476"/>
                      </a:lnTo>
                      <a:lnTo>
                        <a:pt x="142" y="474"/>
                      </a:lnTo>
                      <a:lnTo>
                        <a:pt x="142" y="476"/>
                      </a:lnTo>
                      <a:lnTo>
                        <a:pt x="142" y="477"/>
                      </a:lnTo>
                      <a:lnTo>
                        <a:pt x="141" y="480"/>
                      </a:lnTo>
                      <a:lnTo>
                        <a:pt x="144" y="480"/>
                      </a:lnTo>
                      <a:close/>
                      <a:moveTo>
                        <a:pt x="144" y="270"/>
                      </a:moveTo>
                      <a:lnTo>
                        <a:pt x="144" y="270"/>
                      </a:lnTo>
                      <a:lnTo>
                        <a:pt x="142" y="269"/>
                      </a:lnTo>
                      <a:lnTo>
                        <a:pt x="141" y="270"/>
                      </a:lnTo>
                      <a:lnTo>
                        <a:pt x="141" y="271"/>
                      </a:lnTo>
                      <a:lnTo>
                        <a:pt x="141" y="272"/>
                      </a:lnTo>
                      <a:lnTo>
                        <a:pt x="142" y="272"/>
                      </a:lnTo>
                      <a:lnTo>
                        <a:pt x="142" y="274"/>
                      </a:lnTo>
                      <a:lnTo>
                        <a:pt x="144" y="270"/>
                      </a:lnTo>
                      <a:close/>
                      <a:moveTo>
                        <a:pt x="144" y="264"/>
                      </a:moveTo>
                      <a:lnTo>
                        <a:pt x="142" y="264"/>
                      </a:lnTo>
                      <a:lnTo>
                        <a:pt x="143" y="267"/>
                      </a:lnTo>
                      <a:lnTo>
                        <a:pt x="143" y="266"/>
                      </a:lnTo>
                      <a:lnTo>
                        <a:pt x="144" y="266"/>
                      </a:lnTo>
                      <a:lnTo>
                        <a:pt x="144" y="264"/>
                      </a:lnTo>
                      <a:close/>
                      <a:moveTo>
                        <a:pt x="144" y="484"/>
                      </a:moveTo>
                      <a:lnTo>
                        <a:pt x="142" y="484"/>
                      </a:lnTo>
                      <a:lnTo>
                        <a:pt x="143" y="482"/>
                      </a:lnTo>
                      <a:lnTo>
                        <a:pt x="142" y="482"/>
                      </a:lnTo>
                      <a:lnTo>
                        <a:pt x="142" y="484"/>
                      </a:lnTo>
                      <a:lnTo>
                        <a:pt x="141" y="482"/>
                      </a:lnTo>
                      <a:lnTo>
                        <a:pt x="142" y="486"/>
                      </a:lnTo>
                      <a:lnTo>
                        <a:pt x="144" y="486"/>
                      </a:lnTo>
                      <a:lnTo>
                        <a:pt x="144" y="484"/>
                      </a:lnTo>
                      <a:close/>
                      <a:moveTo>
                        <a:pt x="144" y="386"/>
                      </a:moveTo>
                      <a:lnTo>
                        <a:pt x="144" y="385"/>
                      </a:lnTo>
                      <a:lnTo>
                        <a:pt x="144" y="384"/>
                      </a:lnTo>
                      <a:lnTo>
                        <a:pt x="143" y="382"/>
                      </a:lnTo>
                      <a:lnTo>
                        <a:pt x="143" y="384"/>
                      </a:lnTo>
                      <a:lnTo>
                        <a:pt x="141" y="386"/>
                      </a:lnTo>
                      <a:lnTo>
                        <a:pt x="142" y="386"/>
                      </a:lnTo>
                      <a:lnTo>
                        <a:pt x="142" y="388"/>
                      </a:lnTo>
                      <a:lnTo>
                        <a:pt x="144" y="386"/>
                      </a:lnTo>
                      <a:close/>
                      <a:moveTo>
                        <a:pt x="144" y="674"/>
                      </a:moveTo>
                      <a:lnTo>
                        <a:pt x="144" y="672"/>
                      </a:lnTo>
                      <a:lnTo>
                        <a:pt x="143" y="672"/>
                      </a:lnTo>
                      <a:lnTo>
                        <a:pt x="143" y="676"/>
                      </a:lnTo>
                      <a:lnTo>
                        <a:pt x="144" y="674"/>
                      </a:lnTo>
                      <a:close/>
                      <a:moveTo>
                        <a:pt x="145" y="432"/>
                      </a:moveTo>
                      <a:lnTo>
                        <a:pt x="145" y="430"/>
                      </a:lnTo>
                      <a:lnTo>
                        <a:pt x="143" y="430"/>
                      </a:lnTo>
                      <a:lnTo>
                        <a:pt x="144" y="432"/>
                      </a:lnTo>
                      <a:lnTo>
                        <a:pt x="145" y="432"/>
                      </a:lnTo>
                      <a:close/>
                      <a:moveTo>
                        <a:pt x="145" y="280"/>
                      </a:moveTo>
                      <a:lnTo>
                        <a:pt x="144" y="282"/>
                      </a:lnTo>
                      <a:lnTo>
                        <a:pt x="143" y="284"/>
                      </a:lnTo>
                      <a:lnTo>
                        <a:pt x="145" y="280"/>
                      </a:lnTo>
                      <a:close/>
                      <a:moveTo>
                        <a:pt x="145" y="434"/>
                      </a:moveTo>
                      <a:lnTo>
                        <a:pt x="142" y="434"/>
                      </a:lnTo>
                      <a:lnTo>
                        <a:pt x="144" y="438"/>
                      </a:lnTo>
                      <a:lnTo>
                        <a:pt x="145" y="436"/>
                      </a:lnTo>
                      <a:lnTo>
                        <a:pt x="145" y="434"/>
                      </a:lnTo>
                      <a:close/>
                      <a:moveTo>
                        <a:pt x="145" y="262"/>
                      </a:moveTo>
                      <a:lnTo>
                        <a:pt x="145" y="260"/>
                      </a:lnTo>
                      <a:lnTo>
                        <a:pt x="144" y="262"/>
                      </a:lnTo>
                      <a:lnTo>
                        <a:pt x="145" y="262"/>
                      </a:lnTo>
                      <a:close/>
                      <a:moveTo>
                        <a:pt x="145" y="332"/>
                      </a:moveTo>
                      <a:lnTo>
                        <a:pt x="145" y="330"/>
                      </a:lnTo>
                      <a:lnTo>
                        <a:pt x="144" y="330"/>
                      </a:lnTo>
                      <a:lnTo>
                        <a:pt x="145" y="332"/>
                      </a:lnTo>
                      <a:close/>
                      <a:moveTo>
                        <a:pt x="145" y="138"/>
                      </a:moveTo>
                      <a:lnTo>
                        <a:pt x="141" y="138"/>
                      </a:lnTo>
                      <a:lnTo>
                        <a:pt x="142" y="140"/>
                      </a:lnTo>
                      <a:lnTo>
                        <a:pt x="143" y="140"/>
                      </a:lnTo>
                      <a:lnTo>
                        <a:pt x="143" y="142"/>
                      </a:lnTo>
                      <a:lnTo>
                        <a:pt x="144" y="142"/>
                      </a:lnTo>
                      <a:lnTo>
                        <a:pt x="144" y="140"/>
                      </a:lnTo>
                      <a:lnTo>
                        <a:pt x="145" y="140"/>
                      </a:lnTo>
                      <a:lnTo>
                        <a:pt x="145" y="142"/>
                      </a:lnTo>
                      <a:lnTo>
                        <a:pt x="145" y="140"/>
                      </a:lnTo>
                      <a:lnTo>
                        <a:pt x="145" y="138"/>
                      </a:lnTo>
                      <a:close/>
                      <a:moveTo>
                        <a:pt x="145" y="332"/>
                      </a:moveTo>
                      <a:lnTo>
                        <a:pt x="145" y="332"/>
                      </a:lnTo>
                      <a:close/>
                      <a:moveTo>
                        <a:pt x="146" y="366"/>
                      </a:moveTo>
                      <a:lnTo>
                        <a:pt x="144" y="366"/>
                      </a:lnTo>
                      <a:lnTo>
                        <a:pt x="146" y="364"/>
                      </a:lnTo>
                      <a:lnTo>
                        <a:pt x="144" y="364"/>
                      </a:lnTo>
                      <a:lnTo>
                        <a:pt x="144" y="366"/>
                      </a:lnTo>
                      <a:lnTo>
                        <a:pt x="144" y="367"/>
                      </a:lnTo>
                      <a:lnTo>
                        <a:pt x="145" y="368"/>
                      </a:lnTo>
                      <a:lnTo>
                        <a:pt x="146" y="366"/>
                      </a:lnTo>
                      <a:close/>
                      <a:moveTo>
                        <a:pt x="146" y="116"/>
                      </a:moveTo>
                      <a:lnTo>
                        <a:pt x="145" y="118"/>
                      </a:lnTo>
                      <a:lnTo>
                        <a:pt x="144" y="120"/>
                      </a:lnTo>
                      <a:lnTo>
                        <a:pt x="145" y="120"/>
                      </a:lnTo>
                      <a:lnTo>
                        <a:pt x="146" y="116"/>
                      </a:lnTo>
                      <a:close/>
                      <a:moveTo>
                        <a:pt x="146" y="150"/>
                      </a:moveTo>
                      <a:lnTo>
                        <a:pt x="142" y="150"/>
                      </a:lnTo>
                      <a:lnTo>
                        <a:pt x="142" y="152"/>
                      </a:lnTo>
                      <a:lnTo>
                        <a:pt x="145" y="152"/>
                      </a:lnTo>
                      <a:lnTo>
                        <a:pt x="146" y="150"/>
                      </a:lnTo>
                      <a:close/>
                      <a:moveTo>
                        <a:pt x="146" y="372"/>
                      </a:moveTo>
                      <a:lnTo>
                        <a:pt x="145" y="372"/>
                      </a:lnTo>
                      <a:lnTo>
                        <a:pt x="145" y="370"/>
                      </a:lnTo>
                      <a:lnTo>
                        <a:pt x="143" y="370"/>
                      </a:lnTo>
                      <a:lnTo>
                        <a:pt x="142" y="372"/>
                      </a:lnTo>
                      <a:lnTo>
                        <a:pt x="144" y="374"/>
                      </a:lnTo>
                      <a:lnTo>
                        <a:pt x="146" y="372"/>
                      </a:lnTo>
                      <a:close/>
                      <a:moveTo>
                        <a:pt x="146" y="134"/>
                      </a:moveTo>
                      <a:lnTo>
                        <a:pt x="145" y="134"/>
                      </a:lnTo>
                      <a:lnTo>
                        <a:pt x="144" y="130"/>
                      </a:lnTo>
                      <a:lnTo>
                        <a:pt x="142" y="130"/>
                      </a:lnTo>
                      <a:lnTo>
                        <a:pt x="142" y="132"/>
                      </a:lnTo>
                      <a:lnTo>
                        <a:pt x="144" y="132"/>
                      </a:lnTo>
                      <a:lnTo>
                        <a:pt x="143" y="134"/>
                      </a:lnTo>
                      <a:lnTo>
                        <a:pt x="144" y="134"/>
                      </a:lnTo>
                      <a:lnTo>
                        <a:pt x="146" y="136"/>
                      </a:lnTo>
                      <a:lnTo>
                        <a:pt x="146" y="134"/>
                      </a:lnTo>
                      <a:close/>
                      <a:moveTo>
                        <a:pt x="146" y="423"/>
                      </a:moveTo>
                      <a:lnTo>
                        <a:pt x="146" y="423"/>
                      </a:lnTo>
                      <a:close/>
                      <a:moveTo>
                        <a:pt x="146" y="414"/>
                      </a:moveTo>
                      <a:lnTo>
                        <a:pt x="145" y="414"/>
                      </a:lnTo>
                      <a:lnTo>
                        <a:pt x="145" y="416"/>
                      </a:lnTo>
                      <a:lnTo>
                        <a:pt x="146" y="416"/>
                      </a:lnTo>
                      <a:lnTo>
                        <a:pt x="146" y="414"/>
                      </a:lnTo>
                      <a:close/>
                      <a:moveTo>
                        <a:pt x="147" y="440"/>
                      </a:moveTo>
                      <a:lnTo>
                        <a:pt x="145" y="436"/>
                      </a:lnTo>
                      <a:lnTo>
                        <a:pt x="145" y="438"/>
                      </a:lnTo>
                      <a:lnTo>
                        <a:pt x="143" y="440"/>
                      </a:lnTo>
                      <a:lnTo>
                        <a:pt x="147" y="440"/>
                      </a:lnTo>
                      <a:close/>
                      <a:moveTo>
                        <a:pt x="147" y="278"/>
                      </a:moveTo>
                      <a:lnTo>
                        <a:pt x="147" y="278"/>
                      </a:lnTo>
                      <a:lnTo>
                        <a:pt x="146" y="278"/>
                      </a:lnTo>
                      <a:lnTo>
                        <a:pt x="147" y="278"/>
                      </a:lnTo>
                      <a:close/>
                      <a:moveTo>
                        <a:pt x="147" y="328"/>
                      </a:moveTo>
                      <a:lnTo>
                        <a:pt x="146" y="326"/>
                      </a:lnTo>
                      <a:lnTo>
                        <a:pt x="146" y="324"/>
                      </a:lnTo>
                      <a:lnTo>
                        <a:pt x="145" y="326"/>
                      </a:lnTo>
                      <a:lnTo>
                        <a:pt x="145" y="327"/>
                      </a:lnTo>
                      <a:lnTo>
                        <a:pt x="146" y="328"/>
                      </a:lnTo>
                      <a:lnTo>
                        <a:pt x="147" y="328"/>
                      </a:lnTo>
                      <a:close/>
                      <a:moveTo>
                        <a:pt x="147" y="410"/>
                      </a:moveTo>
                      <a:lnTo>
                        <a:pt x="146" y="412"/>
                      </a:lnTo>
                      <a:lnTo>
                        <a:pt x="147" y="412"/>
                      </a:lnTo>
                      <a:lnTo>
                        <a:pt x="147" y="410"/>
                      </a:lnTo>
                      <a:close/>
                      <a:moveTo>
                        <a:pt x="148" y="379"/>
                      </a:moveTo>
                      <a:lnTo>
                        <a:pt x="147" y="378"/>
                      </a:lnTo>
                      <a:lnTo>
                        <a:pt x="148" y="380"/>
                      </a:lnTo>
                      <a:lnTo>
                        <a:pt x="148" y="379"/>
                      </a:lnTo>
                      <a:close/>
                      <a:moveTo>
                        <a:pt x="148" y="432"/>
                      </a:moveTo>
                      <a:lnTo>
                        <a:pt x="145" y="430"/>
                      </a:lnTo>
                      <a:lnTo>
                        <a:pt x="145" y="432"/>
                      </a:lnTo>
                      <a:lnTo>
                        <a:pt x="148" y="432"/>
                      </a:lnTo>
                      <a:close/>
                      <a:moveTo>
                        <a:pt x="148" y="334"/>
                      </a:moveTo>
                      <a:lnTo>
                        <a:pt x="147" y="334"/>
                      </a:lnTo>
                      <a:lnTo>
                        <a:pt x="147" y="332"/>
                      </a:lnTo>
                      <a:lnTo>
                        <a:pt x="145" y="332"/>
                      </a:lnTo>
                      <a:lnTo>
                        <a:pt x="145" y="335"/>
                      </a:lnTo>
                      <a:lnTo>
                        <a:pt x="145" y="336"/>
                      </a:lnTo>
                      <a:lnTo>
                        <a:pt x="144" y="336"/>
                      </a:lnTo>
                      <a:lnTo>
                        <a:pt x="144" y="338"/>
                      </a:lnTo>
                      <a:lnTo>
                        <a:pt x="143" y="338"/>
                      </a:lnTo>
                      <a:lnTo>
                        <a:pt x="144" y="342"/>
                      </a:lnTo>
                      <a:lnTo>
                        <a:pt x="145" y="341"/>
                      </a:lnTo>
                      <a:lnTo>
                        <a:pt x="145" y="339"/>
                      </a:lnTo>
                      <a:lnTo>
                        <a:pt x="145" y="336"/>
                      </a:lnTo>
                      <a:lnTo>
                        <a:pt x="148" y="336"/>
                      </a:lnTo>
                      <a:lnTo>
                        <a:pt x="148" y="334"/>
                      </a:lnTo>
                      <a:close/>
                      <a:moveTo>
                        <a:pt x="148" y="272"/>
                      </a:moveTo>
                      <a:lnTo>
                        <a:pt x="148" y="270"/>
                      </a:lnTo>
                      <a:lnTo>
                        <a:pt x="147" y="272"/>
                      </a:lnTo>
                      <a:lnTo>
                        <a:pt x="146" y="274"/>
                      </a:lnTo>
                      <a:lnTo>
                        <a:pt x="147" y="274"/>
                      </a:lnTo>
                      <a:lnTo>
                        <a:pt x="148" y="273"/>
                      </a:lnTo>
                      <a:lnTo>
                        <a:pt x="148" y="272"/>
                      </a:lnTo>
                      <a:close/>
                      <a:moveTo>
                        <a:pt x="148" y="380"/>
                      </a:moveTo>
                      <a:lnTo>
                        <a:pt x="148" y="380"/>
                      </a:lnTo>
                      <a:lnTo>
                        <a:pt x="148" y="379"/>
                      </a:lnTo>
                      <a:lnTo>
                        <a:pt x="148" y="380"/>
                      </a:lnTo>
                      <a:lnTo>
                        <a:pt x="146" y="380"/>
                      </a:lnTo>
                      <a:lnTo>
                        <a:pt x="148" y="381"/>
                      </a:lnTo>
                      <a:lnTo>
                        <a:pt x="148" y="380"/>
                      </a:lnTo>
                      <a:close/>
                      <a:moveTo>
                        <a:pt x="149" y="427"/>
                      </a:moveTo>
                      <a:lnTo>
                        <a:pt x="148" y="427"/>
                      </a:lnTo>
                      <a:lnTo>
                        <a:pt x="145" y="424"/>
                      </a:lnTo>
                      <a:lnTo>
                        <a:pt x="146" y="423"/>
                      </a:lnTo>
                      <a:lnTo>
                        <a:pt x="144" y="424"/>
                      </a:lnTo>
                      <a:lnTo>
                        <a:pt x="144" y="427"/>
                      </a:lnTo>
                      <a:lnTo>
                        <a:pt x="144" y="428"/>
                      </a:lnTo>
                      <a:lnTo>
                        <a:pt x="145" y="427"/>
                      </a:lnTo>
                      <a:lnTo>
                        <a:pt x="147" y="428"/>
                      </a:lnTo>
                      <a:lnTo>
                        <a:pt x="149" y="427"/>
                      </a:lnTo>
                      <a:close/>
                      <a:moveTo>
                        <a:pt x="149" y="276"/>
                      </a:moveTo>
                      <a:lnTo>
                        <a:pt x="149" y="274"/>
                      </a:lnTo>
                      <a:lnTo>
                        <a:pt x="148" y="272"/>
                      </a:lnTo>
                      <a:lnTo>
                        <a:pt x="148" y="274"/>
                      </a:lnTo>
                      <a:lnTo>
                        <a:pt x="149" y="276"/>
                      </a:lnTo>
                      <a:close/>
                      <a:moveTo>
                        <a:pt x="149" y="432"/>
                      </a:moveTo>
                      <a:lnTo>
                        <a:pt x="148" y="430"/>
                      </a:lnTo>
                      <a:lnTo>
                        <a:pt x="148" y="432"/>
                      </a:lnTo>
                      <a:lnTo>
                        <a:pt x="149" y="432"/>
                      </a:lnTo>
                      <a:close/>
                      <a:moveTo>
                        <a:pt x="149" y="408"/>
                      </a:moveTo>
                      <a:lnTo>
                        <a:pt x="148" y="408"/>
                      </a:lnTo>
                      <a:lnTo>
                        <a:pt x="145" y="406"/>
                      </a:lnTo>
                      <a:lnTo>
                        <a:pt x="147" y="410"/>
                      </a:lnTo>
                      <a:lnTo>
                        <a:pt x="149" y="408"/>
                      </a:lnTo>
                      <a:close/>
                      <a:moveTo>
                        <a:pt x="149" y="716"/>
                      </a:moveTo>
                      <a:lnTo>
                        <a:pt x="148" y="714"/>
                      </a:lnTo>
                      <a:lnTo>
                        <a:pt x="147" y="716"/>
                      </a:lnTo>
                      <a:lnTo>
                        <a:pt x="148" y="716"/>
                      </a:lnTo>
                      <a:lnTo>
                        <a:pt x="148" y="718"/>
                      </a:lnTo>
                      <a:lnTo>
                        <a:pt x="149" y="718"/>
                      </a:lnTo>
                      <a:lnTo>
                        <a:pt x="149" y="716"/>
                      </a:lnTo>
                      <a:close/>
                      <a:moveTo>
                        <a:pt x="149" y="708"/>
                      </a:moveTo>
                      <a:lnTo>
                        <a:pt x="148" y="708"/>
                      </a:lnTo>
                      <a:lnTo>
                        <a:pt x="148" y="706"/>
                      </a:lnTo>
                      <a:lnTo>
                        <a:pt x="147" y="706"/>
                      </a:lnTo>
                      <a:lnTo>
                        <a:pt x="146" y="708"/>
                      </a:lnTo>
                      <a:lnTo>
                        <a:pt x="148" y="708"/>
                      </a:lnTo>
                      <a:lnTo>
                        <a:pt x="147" y="710"/>
                      </a:lnTo>
                      <a:lnTo>
                        <a:pt x="148" y="710"/>
                      </a:lnTo>
                      <a:lnTo>
                        <a:pt x="149" y="708"/>
                      </a:lnTo>
                      <a:close/>
                      <a:moveTo>
                        <a:pt x="149" y="468"/>
                      </a:moveTo>
                      <a:lnTo>
                        <a:pt x="149" y="466"/>
                      </a:lnTo>
                      <a:lnTo>
                        <a:pt x="146" y="466"/>
                      </a:lnTo>
                      <a:lnTo>
                        <a:pt x="146" y="462"/>
                      </a:lnTo>
                      <a:lnTo>
                        <a:pt x="143" y="462"/>
                      </a:lnTo>
                      <a:lnTo>
                        <a:pt x="145" y="464"/>
                      </a:lnTo>
                      <a:lnTo>
                        <a:pt x="142" y="464"/>
                      </a:lnTo>
                      <a:lnTo>
                        <a:pt x="143" y="466"/>
                      </a:lnTo>
                      <a:lnTo>
                        <a:pt x="144" y="466"/>
                      </a:lnTo>
                      <a:lnTo>
                        <a:pt x="149" y="468"/>
                      </a:lnTo>
                      <a:close/>
                      <a:moveTo>
                        <a:pt x="149" y="320"/>
                      </a:moveTo>
                      <a:lnTo>
                        <a:pt x="147" y="316"/>
                      </a:lnTo>
                      <a:lnTo>
                        <a:pt x="146" y="316"/>
                      </a:lnTo>
                      <a:lnTo>
                        <a:pt x="146" y="318"/>
                      </a:lnTo>
                      <a:lnTo>
                        <a:pt x="146" y="319"/>
                      </a:lnTo>
                      <a:lnTo>
                        <a:pt x="147" y="320"/>
                      </a:lnTo>
                      <a:lnTo>
                        <a:pt x="147" y="322"/>
                      </a:lnTo>
                      <a:lnTo>
                        <a:pt x="149" y="320"/>
                      </a:lnTo>
                      <a:close/>
                      <a:moveTo>
                        <a:pt x="150" y="476"/>
                      </a:moveTo>
                      <a:lnTo>
                        <a:pt x="148" y="474"/>
                      </a:lnTo>
                      <a:lnTo>
                        <a:pt x="148" y="476"/>
                      </a:lnTo>
                      <a:lnTo>
                        <a:pt x="150" y="476"/>
                      </a:lnTo>
                      <a:close/>
                      <a:moveTo>
                        <a:pt x="150" y="421"/>
                      </a:moveTo>
                      <a:lnTo>
                        <a:pt x="146" y="419"/>
                      </a:lnTo>
                      <a:lnTo>
                        <a:pt x="146" y="420"/>
                      </a:lnTo>
                      <a:lnTo>
                        <a:pt x="146" y="421"/>
                      </a:lnTo>
                      <a:lnTo>
                        <a:pt x="146" y="423"/>
                      </a:lnTo>
                      <a:lnTo>
                        <a:pt x="150" y="421"/>
                      </a:lnTo>
                      <a:close/>
                      <a:moveTo>
                        <a:pt x="150" y="114"/>
                      </a:moveTo>
                      <a:lnTo>
                        <a:pt x="148" y="114"/>
                      </a:lnTo>
                      <a:lnTo>
                        <a:pt x="149" y="116"/>
                      </a:lnTo>
                      <a:lnTo>
                        <a:pt x="150" y="114"/>
                      </a:lnTo>
                      <a:close/>
                      <a:moveTo>
                        <a:pt x="150" y="376"/>
                      </a:moveTo>
                      <a:lnTo>
                        <a:pt x="149" y="376"/>
                      </a:lnTo>
                      <a:lnTo>
                        <a:pt x="149" y="374"/>
                      </a:lnTo>
                      <a:lnTo>
                        <a:pt x="148" y="374"/>
                      </a:lnTo>
                      <a:lnTo>
                        <a:pt x="149" y="372"/>
                      </a:lnTo>
                      <a:lnTo>
                        <a:pt x="148" y="372"/>
                      </a:lnTo>
                      <a:lnTo>
                        <a:pt x="147" y="374"/>
                      </a:lnTo>
                      <a:lnTo>
                        <a:pt x="148" y="374"/>
                      </a:lnTo>
                      <a:lnTo>
                        <a:pt x="148" y="376"/>
                      </a:lnTo>
                      <a:lnTo>
                        <a:pt x="149" y="376"/>
                      </a:lnTo>
                      <a:lnTo>
                        <a:pt x="148" y="378"/>
                      </a:lnTo>
                      <a:lnTo>
                        <a:pt x="148" y="379"/>
                      </a:lnTo>
                      <a:lnTo>
                        <a:pt x="149" y="378"/>
                      </a:lnTo>
                      <a:lnTo>
                        <a:pt x="150" y="378"/>
                      </a:lnTo>
                      <a:lnTo>
                        <a:pt x="150" y="376"/>
                      </a:lnTo>
                      <a:close/>
                      <a:moveTo>
                        <a:pt x="150" y="374"/>
                      </a:moveTo>
                      <a:lnTo>
                        <a:pt x="150" y="372"/>
                      </a:lnTo>
                      <a:lnTo>
                        <a:pt x="149" y="372"/>
                      </a:lnTo>
                      <a:lnTo>
                        <a:pt x="150" y="374"/>
                      </a:lnTo>
                      <a:close/>
                      <a:moveTo>
                        <a:pt x="150" y="374"/>
                      </a:moveTo>
                      <a:lnTo>
                        <a:pt x="150" y="374"/>
                      </a:lnTo>
                      <a:lnTo>
                        <a:pt x="149" y="374"/>
                      </a:lnTo>
                      <a:lnTo>
                        <a:pt x="150" y="376"/>
                      </a:lnTo>
                      <a:lnTo>
                        <a:pt x="150" y="374"/>
                      </a:lnTo>
                      <a:close/>
                      <a:moveTo>
                        <a:pt x="150" y="468"/>
                      </a:moveTo>
                      <a:lnTo>
                        <a:pt x="149" y="468"/>
                      </a:lnTo>
                      <a:lnTo>
                        <a:pt x="150" y="468"/>
                      </a:lnTo>
                      <a:close/>
                      <a:moveTo>
                        <a:pt x="150" y="328"/>
                      </a:moveTo>
                      <a:lnTo>
                        <a:pt x="148" y="328"/>
                      </a:lnTo>
                      <a:lnTo>
                        <a:pt x="150" y="330"/>
                      </a:lnTo>
                      <a:lnTo>
                        <a:pt x="150" y="328"/>
                      </a:lnTo>
                      <a:close/>
                      <a:moveTo>
                        <a:pt x="151" y="266"/>
                      </a:moveTo>
                      <a:lnTo>
                        <a:pt x="148" y="264"/>
                      </a:lnTo>
                      <a:lnTo>
                        <a:pt x="147" y="264"/>
                      </a:lnTo>
                      <a:lnTo>
                        <a:pt x="147" y="266"/>
                      </a:lnTo>
                      <a:lnTo>
                        <a:pt x="151" y="266"/>
                      </a:lnTo>
                      <a:close/>
                      <a:moveTo>
                        <a:pt x="151" y="474"/>
                      </a:moveTo>
                      <a:lnTo>
                        <a:pt x="150" y="474"/>
                      </a:lnTo>
                      <a:lnTo>
                        <a:pt x="150" y="476"/>
                      </a:lnTo>
                      <a:lnTo>
                        <a:pt x="149" y="478"/>
                      </a:lnTo>
                      <a:lnTo>
                        <a:pt x="151" y="478"/>
                      </a:lnTo>
                      <a:lnTo>
                        <a:pt x="151" y="476"/>
                      </a:lnTo>
                      <a:lnTo>
                        <a:pt x="151" y="474"/>
                      </a:lnTo>
                      <a:close/>
                      <a:moveTo>
                        <a:pt x="151" y="672"/>
                      </a:moveTo>
                      <a:lnTo>
                        <a:pt x="151" y="672"/>
                      </a:lnTo>
                      <a:lnTo>
                        <a:pt x="150" y="674"/>
                      </a:lnTo>
                      <a:lnTo>
                        <a:pt x="151" y="674"/>
                      </a:lnTo>
                      <a:lnTo>
                        <a:pt x="151" y="672"/>
                      </a:lnTo>
                      <a:close/>
                      <a:moveTo>
                        <a:pt x="151" y="666"/>
                      </a:moveTo>
                      <a:lnTo>
                        <a:pt x="150" y="666"/>
                      </a:lnTo>
                      <a:lnTo>
                        <a:pt x="150" y="668"/>
                      </a:lnTo>
                      <a:lnTo>
                        <a:pt x="151" y="668"/>
                      </a:lnTo>
                      <a:lnTo>
                        <a:pt x="151" y="666"/>
                      </a:lnTo>
                      <a:close/>
                      <a:moveTo>
                        <a:pt x="151" y="486"/>
                      </a:moveTo>
                      <a:lnTo>
                        <a:pt x="148" y="486"/>
                      </a:lnTo>
                      <a:lnTo>
                        <a:pt x="149" y="488"/>
                      </a:lnTo>
                      <a:lnTo>
                        <a:pt x="148" y="490"/>
                      </a:lnTo>
                      <a:lnTo>
                        <a:pt x="150" y="490"/>
                      </a:lnTo>
                      <a:lnTo>
                        <a:pt x="149" y="492"/>
                      </a:lnTo>
                      <a:lnTo>
                        <a:pt x="150" y="492"/>
                      </a:lnTo>
                      <a:lnTo>
                        <a:pt x="151" y="490"/>
                      </a:lnTo>
                      <a:lnTo>
                        <a:pt x="151" y="486"/>
                      </a:lnTo>
                      <a:close/>
                      <a:moveTo>
                        <a:pt x="152" y="342"/>
                      </a:moveTo>
                      <a:lnTo>
                        <a:pt x="152" y="342"/>
                      </a:lnTo>
                      <a:lnTo>
                        <a:pt x="151" y="340"/>
                      </a:lnTo>
                      <a:lnTo>
                        <a:pt x="150" y="340"/>
                      </a:lnTo>
                      <a:lnTo>
                        <a:pt x="151" y="344"/>
                      </a:lnTo>
                      <a:lnTo>
                        <a:pt x="152" y="342"/>
                      </a:lnTo>
                      <a:close/>
                      <a:moveTo>
                        <a:pt x="152" y="128"/>
                      </a:moveTo>
                      <a:lnTo>
                        <a:pt x="151" y="126"/>
                      </a:lnTo>
                      <a:lnTo>
                        <a:pt x="151" y="124"/>
                      </a:lnTo>
                      <a:lnTo>
                        <a:pt x="150" y="122"/>
                      </a:lnTo>
                      <a:lnTo>
                        <a:pt x="144" y="122"/>
                      </a:lnTo>
                      <a:lnTo>
                        <a:pt x="150" y="128"/>
                      </a:lnTo>
                      <a:lnTo>
                        <a:pt x="152" y="128"/>
                      </a:lnTo>
                      <a:close/>
                      <a:moveTo>
                        <a:pt x="152" y="618"/>
                      </a:moveTo>
                      <a:lnTo>
                        <a:pt x="151" y="616"/>
                      </a:lnTo>
                      <a:lnTo>
                        <a:pt x="151" y="618"/>
                      </a:lnTo>
                      <a:lnTo>
                        <a:pt x="152" y="618"/>
                      </a:lnTo>
                      <a:close/>
                      <a:moveTo>
                        <a:pt x="152" y="428"/>
                      </a:moveTo>
                      <a:lnTo>
                        <a:pt x="151" y="426"/>
                      </a:lnTo>
                      <a:lnTo>
                        <a:pt x="150" y="426"/>
                      </a:lnTo>
                      <a:lnTo>
                        <a:pt x="151" y="428"/>
                      </a:lnTo>
                      <a:lnTo>
                        <a:pt x="152" y="428"/>
                      </a:lnTo>
                      <a:close/>
                      <a:moveTo>
                        <a:pt x="152" y="322"/>
                      </a:moveTo>
                      <a:lnTo>
                        <a:pt x="151" y="320"/>
                      </a:lnTo>
                      <a:lnTo>
                        <a:pt x="151" y="322"/>
                      </a:lnTo>
                      <a:lnTo>
                        <a:pt x="150" y="322"/>
                      </a:lnTo>
                      <a:lnTo>
                        <a:pt x="150" y="324"/>
                      </a:lnTo>
                      <a:lnTo>
                        <a:pt x="152" y="322"/>
                      </a:lnTo>
                      <a:lnTo>
                        <a:pt x="152" y="324"/>
                      </a:lnTo>
                      <a:lnTo>
                        <a:pt x="151" y="326"/>
                      </a:lnTo>
                      <a:lnTo>
                        <a:pt x="152" y="326"/>
                      </a:lnTo>
                      <a:lnTo>
                        <a:pt x="152" y="324"/>
                      </a:lnTo>
                      <a:lnTo>
                        <a:pt x="152" y="323"/>
                      </a:lnTo>
                      <a:lnTo>
                        <a:pt x="152" y="322"/>
                      </a:lnTo>
                      <a:close/>
                      <a:moveTo>
                        <a:pt x="152" y="471"/>
                      </a:moveTo>
                      <a:lnTo>
                        <a:pt x="152" y="470"/>
                      </a:lnTo>
                      <a:lnTo>
                        <a:pt x="151" y="468"/>
                      </a:lnTo>
                      <a:lnTo>
                        <a:pt x="150" y="468"/>
                      </a:lnTo>
                      <a:lnTo>
                        <a:pt x="150" y="472"/>
                      </a:lnTo>
                      <a:lnTo>
                        <a:pt x="151" y="472"/>
                      </a:lnTo>
                      <a:lnTo>
                        <a:pt x="151" y="470"/>
                      </a:lnTo>
                      <a:lnTo>
                        <a:pt x="152" y="471"/>
                      </a:lnTo>
                      <a:close/>
                      <a:moveTo>
                        <a:pt x="153" y="114"/>
                      </a:moveTo>
                      <a:lnTo>
                        <a:pt x="153" y="112"/>
                      </a:lnTo>
                      <a:lnTo>
                        <a:pt x="152" y="112"/>
                      </a:lnTo>
                      <a:lnTo>
                        <a:pt x="151" y="114"/>
                      </a:lnTo>
                      <a:lnTo>
                        <a:pt x="151" y="110"/>
                      </a:lnTo>
                      <a:lnTo>
                        <a:pt x="151" y="112"/>
                      </a:lnTo>
                      <a:lnTo>
                        <a:pt x="151" y="114"/>
                      </a:lnTo>
                      <a:lnTo>
                        <a:pt x="150" y="114"/>
                      </a:lnTo>
                      <a:lnTo>
                        <a:pt x="152" y="116"/>
                      </a:lnTo>
                      <a:lnTo>
                        <a:pt x="153" y="114"/>
                      </a:lnTo>
                      <a:close/>
                      <a:moveTo>
                        <a:pt x="153" y="136"/>
                      </a:moveTo>
                      <a:lnTo>
                        <a:pt x="151" y="136"/>
                      </a:lnTo>
                      <a:lnTo>
                        <a:pt x="151" y="138"/>
                      </a:lnTo>
                      <a:lnTo>
                        <a:pt x="149" y="134"/>
                      </a:lnTo>
                      <a:lnTo>
                        <a:pt x="148" y="134"/>
                      </a:lnTo>
                      <a:lnTo>
                        <a:pt x="149" y="138"/>
                      </a:lnTo>
                      <a:lnTo>
                        <a:pt x="147" y="140"/>
                      </a:lnTo>
                      <a:lnTo>
                        <a:pt x="148" y="142"/>
                      </a:lnTo>
                      <a:lnTo>
                        <a:pt x="148" y="140"/>
                      </a:lnTo>
                      <a:lnTo>
                        <a:pt x="151" y="140"/>
                      </a:lnTo>
                      <a:lnTo>
                        <a:pt x="151" y="138"/>
                      </a:lnTo>
                      <a:lnTo>
                        <a:pt x="153" y="136"/>
                      </a:lnTo>
                      <a:close/>
                      <a:moveTo>
                        <a:pt x="153" y="622"/>
                      </a:moveTo>
                      <a:lnTo>
                        <a:pt x="151" y="622"/>
                      </a:lnTo>
                      <a:lnTo>
                        <a:pt x="151" y="624"/>
                      </a:lnTo>
                      <a:lnTo>
                        <a:pt x="152" y="626"/>
                      </a:lnTo>
                      <a:lnTo>
                        <a:pt x="152" y="624"/>
                      </a:lnTo>
                      <a:lnTo>
                        <a:pt x="153" y="622"/>
                      </a:lnTo>
                      <a:close/>
                      <a:moveTo>
                        <a:pt x="153" y="338"/>
                      </a:moveTo>
                      <a:lnTo>
                        <a:pt x="153" y="336"/>
                      </a:lnTo>
                      <a:lnTo>
                        <a:pt x="151" y="336"/>
                      </a:lnTo>
                      <a:lnTo>
                        <a:pt x="151" y="338"/>
                      </a:lnTo>
                      <a:lnTo>
                        <a:pt x="153" y="338"/>
                      </a:lnTo>
                      <a:close/>
                      <a:moveTo>
                        <a:pt x="153" y="332"/>
                      </a:moveTo>
                      <a:lnTo>
                        <a:pt x="152" y="330"/>
                      </a:lnTo>
                      <a:lnTo>
                        <a:pt x="152" y="328"/>
                      </a:lnTo>
                      <a:lnTo>
                        <a:pt x="150" y="328"/>
                      </a:lnTo>
                      <a:lnTo>
                        <a:pt x="152" y="332"/>
                      </a:lnTo>
                      <a:lnTo>
                        <a:pt x="153" y="332"/>
                      </a:lnTo>
                      <a:close/>
                      <a:moveTo>
                        <a:pt x="153" y="710"/>
                      </a:moveTo>
                      <a:lnTo>
                        <a:pt x="153" y="708"/>
                      </a:lnTo>
                      <a:lnTo>
                        <a:pt x="152" y="708"/>
                      </a:lnTo>
                      <a:lnTo>
                        <a:pt x="152" y="710"/>
                      </a:lnTo>
                      <a:lnTo>
                        <a:pt x="151" y="710"/>
                      </a:lnTo>
                      <a:lnTo>
                        <a:pt x="152" y="712"/>
                      </a:lnTo>
                      <a:lnTo>
                        <a:pt x="152" y="710"/>
                      </a:lnTo>
                      <a:lnTo>
                        <a:pt x="153" y="710"/>
                      </a:lnTo>
                      <a:close/>
                      <a:moveTo>
                        <a:pt x="153" y="472"/>
                      </a:moveTo>
                      <a:lnTo>
                        <a:pt x="152" y="471"/>
                      </a:lnTo>
                      <a:lnTo>
                        <a:pt x="153" y="472"/>
                      </a:lnTo>
                      <a:close/>
                      <a:moveTo>
                        <a:pt x="154" y="732"/>
                      </a:moveTo>
                      <a:lnTo>
                        <a:pt x="153" y="730"/>
                      </a:lnTo>
                      <a:lnTo>
                        <a:pt x="152" y="732"/>
                      </a:lnTo>
                      <a:lnTo>
                        <a:pt x="152" y="734"/>
                      </a:lnTo>
                      <a:lnTo>
                        <a:pt x="153" y="734"/>
                      </a:lnTo>
                      <a:lnTo>
                        <a:pt x="154" y="733"/>
                      </a:lnTo>
                      <a:lnTo>
                        <a:pt x="154" y="732"/>
                      </a:lnTo>
                      <a:close/>
                      <a:moveTo>
                        <a:pt x="154" y="433"/>
                      </a:moveTo>
                      <a:lnTo>
                        <a:pt x="154" y="433"/>
                      </a:lnTo>
                      <a:lnTo>
                        <a:pt x="151" y="432"/>
                      </a:lnTo>
                      <a:lnTo>
                        <a:pt x="151" y="433"/>
                      </a:lnTo>
                      <a:lnTo>
                        <a:pt x="151" y="435"/>
                      </a:lnTo>
                      <a:lnTo>
                        <a:pt x="151" y="437"/>
                      </a:lnTo>
                      <a:lnTo>
                        <a:pt x="151" y="439"/>
                      </a:lnTo>
                      <a:lnTo>
                        <a:pt x="154" y="439"/>
                      </a:lnTo>
                      <a:lnTo>
                        <a:pt x="154" y="433"/>
                      </a:lnTo>
                      <a:close/>
                      <a:moveTo>
                        <a:pt x="154" y="428"/>
                      </a:moveTo>
                      <a:lnTo>
                        <a:pt x="152" y="428"/>
                      </a:lnTo>
                      <a:lnTo>
                        <a:pt x="152" y="430"/>
                      </a:lnTo>
                      <a:lnTo>
                        <a:pt x="154" y="430"/>
                      </a:lnTo>
                      <a:lnTo>
                        <a:pt x="154" y="428"/>
                      </a:lnTo>
                      <a:close/>
                      <a:moveTo>
                        <a:pt x="154" y="422"/>
                      </a:moveTo>
                      <a:lnTo>
                        <a:pt x="154" y="421"/>
                      </a:lnTo>
                      <a:lnTo>
                        <a:pt x="154" y="420"/>
                      </a:lnTo>
                      <a:lnTo>
                        <a:pt x="153" y="418"/>
                      </a:lnTo>
                      <a:lnTo>
                        <a:pt x="152" y="420"/>
                      </a:lnTo>
                      <a:lnTo>
                        <a:pt x="153" y="420"/>
                      </a:lnTo>
                      <a:lnTo>
                        <a:pt x="150" y="422"/>
                      </a:lnTo>
                      <a:lnTo>
                        <a:pt x="151" y="423"/>
                      </a:lnTo>
                      <a:lnTo>
                        <a:pt x="153" y="424"/>
                      </a:lnTo>
                      <a:lnTo>
                        <a:pt x="153" y="422"/>
                      </a:lnTo>
                      <a:lnTo>
                        <a:pt x="154" y="422"/>
                      </a:lnTo>
                      <a:close/>
                      <a:moveTo>
                        <a:pt x="155" y="378"/>
                      </a:moveTo>
                      <a:lnTo>
                        <a:pt x="151" y="378"/>
                      </a:lnTo>
                      <a:lnTo>
                        <a:pt x="151" y="380"/>
                      </a:lnTo>
                      <a:lnTo>
                        <a:pt x="155" y="379"/>
                      </a:lnTo>
                      <a:lnTo>
                        <a:pt x="155" y="378"/>
                      </a:lnTo>
                      <a:close/>
                      <a:moveTo>
                        <a:pt x="155" y="366"/>
                      </a:moveTo>
                      <a:lnTo>
                        <a:pt x="154" y="366"/>
                      </a:lnTo>
                      <a:lnTo>
                        <a:pt x="154" y="364"/>
                      </a:lnTo>
                      <a:lnTo>
                        <a:pt x="152" y="364"/>
                      </a:lnTo>
                      <a:lnTo>
                        <a:pt x="151" y="366"/>
                      </a:lnTo>
                      <a:lnTo>
                        <a:pt x="154" y="368"/>
                      </a:lnTo>
                      <a:lnTo>
                        <a:pt x="155" y="366"/>
                      </a:lnTo>
                      <a:close/>
                      <a:moveTo>
                        <a:pt x="155" y="726"/>
                      </a:moveTo>
                      <a:lnTo>
                        <a:pt x="155" y="726"/>
                      </a:lnTo>
                      <a:lnTo>
                        <a:pt x="153" y="724"/>
                      </a:lnTo>
                      <a:lnTo>
                        <a:pt x="154" y="726"/>
                      </a:lnTo>
                      <a:lnTo>
                        <a:pt x="154" y="727"/>
                      </a:lnTo>
                      <a:lnTo>
                        <a:pt x="153" y="728"/>
                      </a:lnTo>
                      <a:lnTo>
                        <a:pt x="154" y="728"/>
                      </a:lnTo>
                      <a:lnTo>
                        <a:pt x="155" y="726"/>
                      </a:lnTo>
                      <a:close/>
                      <a:moveTo>
                        <a:pt x="155" y="378"/>
                      </a:moveTo>
                      <a:lnTo>
                        <a:pt x="155" y="378"/>
                      </a:lnTo>
                      <a:lnTo>
                        <a:pt x="154" y="379"/>
                      </a:lnTo>
                      <a:lnTo>
                        <a:pt x="154" y="380"/>
                      </a:lnTo>
                      <a:lnTo>
                        <a:pt x="155" y="379"/>
                      </a:lnTo>
                      <a:lnTo>
                        <a:pt x="155" y="378"/>
                      </a:lnTo>
                      <a:close/>
                      <a:moveTo>
                        <a:pt x="155" y="144"/>
                      </a:moveTo>
                      <a:lnTo>
                        <a:pt x="154" y="144"/>
                      </a:lnTo>
                      <a:lnTo>
                        <a:pt x="154" y="146"/>
                      </a:lnTo>
                      <a:lnTo>
                        <a:pt x="155" y="146"/>
                      </a:lnTo>
                      <a:lnTo>
                        <a:pt x="155" y="144"/>
                      </a:lnTo>
                      <a:close/>
                      <a:moveTo>
                        <a:pt x="155" y="414"/>
                      </a:moveTo>
                      <a:lnTo>
                        <a:pt x="153" y="414"/>
                      </a:lnTo>
                      <a:lnTo>
                        <a:pt x="153" y="412"/>
                      </a:lnTo>
                      <a:lnTo>
                        <a:pt x="152" y="410"/>
                      </a:lnTo>
                      <a:lnTo>
                        <a:pt x="151" y="412"/>
                      </a:lnTo>
                      <a:lnTo>
                        <a:pt x="150" y="412"/>
                      </a:lnTo>
                      <a:lnTo>
                        <a:pt x="149" y="414"/>
                      </a:lnTo>
                      <a:lnTo>
                        <a:pt x="153" y="412"/>
                      </a:lnTo>
                      <a:lnTo>
                        <a:pt x="152" y="416"/>
                      </a:lnTo>
                      <a:lnTo>
                        <a:pt x="155" y="416"/>
                      </a:lnTo>
                      <a:lnTo>
                        <a:pt x="155" y="414"/>
                      </a:lnTo>
                      <a:close/>
                      <a:moveTo>
                        <a:pt x="156" y="126"/>
                      </a:moveTo>
                      <a:lnTo>
                        <a:pt x="156" y="124"/>
                      </a:lnTo>
                      <a:lnTo>
                        <a:pt x="155" y="124"/>
                      </a:lnTo>
                      <a:lnTo>
                        <a:pt x="155" y="126"/>
                      </a:lnTo>
                      <a:lnTo>
                        <a:pt x="156" y="126"/>
                      </a:lnTo>
                      <a:close/>
                      <a:moveTo>
                        <a:pt x="156" y="152"/>
                      </a:moveTo>
                      <a:lnTo>
                        <a:pt x="156" y="151"/>
                      </a:lnTo>
                      <a:lnTo>
                        <a:pt x="155" y="152"/>
                      </a:lnTo>
                      <a:lnTo>
                        <a:pt x="156" y="152"/>
                      </a:lnTo>
                      <a:close/>
                      <a:moveTo>
                        <a:pt x="156" y="274"/>
                      </a:moveTo>
                      <a:lnTo>
                        <a:pt x="155" y="272"/>
                      </a:lnTo>
                      <a:lnTo>
                        <a:pt x="154" y="272"/>
                      </a:lnTo>
                      <a:lnTo>
                        <a:pt x="156" y="270"/>
                      </a:lnTo>
                      <a:lnTo>
                        <a:pt x="153" y="268"/>
                      </a:lnTo>
                      <a:lnTo>
                        <a:pt x="152" y="270"/>
                      </a:lnTo>
                      <a:lnTo>
                        <a:pt x="153" y="270"/>
                      </a:lnTo>
                      <a:lnTo>
                        <a:pt x="154" y="272"/>
                      </a:lnTo>
                      <a:lnTo>
                        <a:pt x="154" y="274"/>
                      </a:lnTo>
                      <a:lnTo>
                        <a:pt x="156" y="274"/>
                      </a:lnTo>
                      <a:close/>
                      <a:moveTo>
                        <a:pt x="156" y="146"/>
                      </a:moveTo>
                      <a:lnTo>
                        <a:pt x="155" y="144"/>
                      </a:lnTo>
                      <a:lnTo>
                        <a:pt x="155" y="146"/>
                      </a:lnTo>
                      <a:lnTo>
                        <a:pt x="156" y="146"/>
                      </a:lnTo>
                      <a:close/>
                      <a:moveTo>
                        <a:pt x="156" y="280"/>
                      </a:moveTo>
                      <a:lnTo>
                        <a:pt x="156" y="280"/>
                      </a:lnTo>
                      <a:lnTo>
                        <a:pt x="155" y="278"/>
                      </a:lnTo>
                      <a:lnTo>
                        <a:pt x="154" y="274"/>
                      </a:lnTo>
                      <a:lnTo>
                        <a:pt x="152" y="276"/>
                      </a:lnTo>
                      <a:lnTo>
                        <a:pt x="153" y="276"/>
                      </a:lnTo>
                      <a:lnTo>
                        <a:pt x="153" y="278"/>
                      </a:lnTo>
                      <a:lnTo>
                        <a:pt x="152" y="278"/>
                      </a:lnTo>
                      <a:lnTo>
                        <a:pt x="153" y="280"/>
                      </a:lnTo>
                      <a:lnTo>
                        <a:pt x="153" y="281"/>
                      </a:lnTo>
                      <a:lnTo>
                        <a:pt x="152" y="282"/>
                      </a:lnTo>
                      <a:lnTo>
                        <a:pt x="153" y="282"/>
                      </a:lnTo>
                      <a:lnTo>
                        <a:pt x="156" y="280"/>
                      </a:lnTo>
                      <a:close/>
                      <a:moveTo>
                        <a:pt x="156" y="150"/>
                      </a:moveTo>
                      <a:lnTo>
                        <a:pt x="156" y="150"/>
                      </a:lnTo>
                      <a:lnTo>
                        <a:pt x="156" y="151"/>
                      </a:lnTo>
                      <a:lnTo>
                        <a:pt x="156" y="150"/>
                      </a:lnTo>
                      <a:close/>
                      <a:moveTo>
                        <a:pt x="157" y="472"/>
                      </a:moveTo>
                      <a:lnTo>
                        <a:pt x="157" y="472"/>
                      </a:lnTo>
                      <a:lnTo>
                        <a:pt x="155" y="470"/>
                      </a:lnTo>
                      <a:lnTo>
                        <a:pt x="153" y="472"/>
                      </a:lnTo>
                      <a:lnTo>
                        <a:pt x="154" y="472"/>
                      </a:lnTo>
                      <a:lnTo>
                        <a:pt x="154" y="474"/>
                      </a:lnTo>
                      <a:lnTo>
                        <a:pt x="154" y="475"/>
                      </a:lnTo>
                      <a:lnTo>
                        <a:pt x="153" y="476"/>
                      </a:lnTo>
                      <a:lnTo>
                        <a:pt x="155" y="474"/>
                      </a:lnTo>
                      <a:lnTo>
                        <a:pt x="156" y="476"/>
                      </a:lnTo>
                      <a:lnTo>
                        <a:pt x="156" y="474"/>
                      </a:lnTo>
                      <a:lnTo>
                        <a:pt x="155" y="474"/>
                      </a:lnTo>
                      <a:lnTo>
                        <a:pt x="157" y="472"/>
                      </a:lnTo>
                      <a:close/>
                      <a:moveTo>
                        <a:pt x="157" y="388"/>
                      </a:moveTo>
                      <a:lnTo>
                        <a:pt x="155" y="388"/>
                      </a:lnTo>
                      <a:lnTo>
                        <a:pt x="156" y="386"/>
                      </a:lnTo>
                      <a:lnTo>
                        <a:pt x="154" y="388"/>
                      </a:lnTo>
                      <a:lnTo>
                        <a:pt x="155" y="386"/>
                      </a:lnTo>
                      <a:lnTo>
                        <a:pt x="154" y="386"/>
                      </a:lnTo>
                      <a:lnTo>
                        <a:pt x="152" y="386"/>
                      </a:lnTo>
                      <a:lnTo>
                        <a:pt x="154" y="390"/>
                      </a:lnTo>
                      <a:lnTo>
                        <a:pt x="157" y="390"/>
                      </a:lnTo>
                      <a:lnTo>
                        <a:pt x="157" y="388"/>
                      </a:lnTo>
                      <a:close/>
                      <a:moveTo>
                        <a:pt x="157" y="382"/>
                      </a:moveTo>
                      <a:lnTo>
                        <a:pt x="155" y="382"/>
                      </a:lnTo>
                      <a:lnTo>
                        <a:pt x="157" y="380"/>
                      </a:lnTo>
                      <a:lnTo>
                        <a:pt x="155" y="378"/>
                      </a:lnTo>
                      <a:lnTo>
                        <a:pt x="155" y="379"/>
                      </a:lnTo>
                      <a:lnTo>
                        <a:pt x="154" y="386"/>
                      </a:lnTo>
                      <a:lnTo>
                        <a:pt x="157" y="382"/>
                      </a:lnTo>
                      <a:close/>
                      <a:moveTo>
                        <a:pt x="157" y="424"/>
                      </a:moveTo>
                      <a:lnTo>
                        <a:pt x="157" y="422"/>
                      </a:lnTo>
                      <a:lnTo>
                        <a:pt x="156" y="422"/>
                      </a:lnTo>
                      <a:lnTo>
                        <a:pt x="157" y="424"/>
                      </a:lnTo>
                      <a:close/>
                      <a:moveTo>
                        <a:pt x="157" y="266"/>
                      </a:moveTo>
                      <a:lnTo>
                        <a:pt x="157" y="262"/>
                      </a:lnTo>
                      <a:lnTo>
                        <a:pt x="156" y="264"/>
                      </a:lnTo>
                      <a:lnTo>
                        <a:pt x="155" y="262"/>
                      </a:lnTo>
                      <a:lnTo>
                        <a:pt x="154" y="262"/>
                      </a:lnTo>
                      <a:lnTo>
                        <a:pt x="154" y="264"/>
                      </a:lnTo>
                      <a:lnTo>
                        <a:pt x="154" y="266"/>
                      </a:lnTo>
                      <a:lnTo>
                        <a:pt x="157" y="266"/>
                      </a:lnTo>
                      <a:lnTo>
                        <a:pt x="156" y="264"/>
                      </a:lnTo>
                      <a:lnTo>
                        <a:pt x="157" y="264"/>
                      </a:lnTo>
                      <a:lnTo>
                        <a:pt x="157" y="266"/>
                      </a:lnTo>
                      <a:close/>
                      <a:moveTo>
                        <a:pt x="158" y="330"/>
                      </a:moveTo>
                      <a:lnTo>
                        <a:pt x="157" y="328"/>
                      </a:lnTo>
                      <a:lnTo>
                        <a:pt x="157" y="326"/>
                      </a:lnTo>
                      <a:lnTo>
                        <a:pt x="156" y="328"/>
                      </a:lnTo>
                      <a:lnTo>
                        <a:pt x="156" y="329"/>
                      </a:lnTo>
                      <a:lnTo>
                        <a:pt x="156" y="332"/>
                      </a:lnTo>
                      <a:lnTo>
                        <a:pt x="157" y="332"/>
                      </a:lnTo>
                      <a:lnTo>
                        <a:pt x="158" y="330"/>
                      </a:lnTo>
                      <a:close/>
                      <a:moveTo>
                        <a:pt x="158" y="282"/>
                      </a:moveTo>
                      <a:lnTo>
                        <a:pt x="156" y="280"/>
                      </a:lnTo>
                      <a:lnTo>
                        <a:pt x="156" y="281"/>
                      </a:lnTo>
                      <a:lnTo>
                        <a:pt x="158" y="282"/>
                      </a:lnTo>
                      <a:close/>
                      <a:moveTo>
                        <a:pt x="158" y="462"/>
                      </a:moveTo>
                      <a:lnTo>
                        <a:pt x="157" y="460"/>
                      </a:lnTo>
                      <a:lnTo>
                        <a:pt x="155" y="460"/>
                      </a:lnTo>
                      <a:lnTo>
                        <a:pt x="155" y="458"/>
                      </a:lnTo>
                      <a:lnTo>
                        <a:pt x="153" y="458"/>
                      </a:lnTo>
                      <a:lnTo>
                        <a:pt x="153" y="460"/>
                      </a:lnTo>
                      <a:lnTo>
                        <a:pt x="155" y="460"/>
                      </a:lnTo>
                      <a:lnTo>
                        <a:pt x="154" y="462"/>
                      </a:lnTo>
                      <a:lnTo>
                        <a:pt x="156" y="462"/>
                      </a:lnTo>
                      <a:lnTo>
                        <a:pt x="157" y="464"/>
                      </a:lnTo>
                      <a:lnTo>
                        <a:pt x="158" y="462"/>
                      </a:lnTo>
                      <a:close/>
                      <a:moveTo>
                        <a:pt x="158" y="326"/>
                      </a:moveTo>
                      <a:lnTo>
                        <a:pt x="158" y="326"/>
                      </a:lnTo>
                      <a:lnTo>
                        <a:pt x="157" y="326"/>
                      </a:lnTo>
                      <a:lnTo>
                        <a:pt x="158" y="326"/>
                      </a:lnTo>
                      <a:close/>
                      <a:moveTo>
                        <a:pt x="158" y="124"/>
                      </a:moveTo>
                      <a:lnTo>
                        <a:pt x="157" y="122"/>
                      </a:lnTo>
                      <a:lnTo>
                        <a:pt x="157" y="119"/>
                      </a:lnTo>
                      <a:lnTo>
                        <a:pt x="157" y="118"/>
                      </a:lnTo>
                      <a:lnTo>
                        <a:pt x="157" y="120"/>
                      </a:lnTo>
                      <a:lnTo>
                        <a:pt x="155" y="122"/>
                      </a:lnTo>
                      <a:lnTo>
                        <a:pt x="154" y="122"/>
                      </a:lnTo>
                      <a:lnTo>
                        <a:pt x="156" y="124"/>
                      </a:lnTo>
                      <a:lnTo>
                        <a:pt x="157" y="126"/>
                      </a:lnTo>
                      <a:lnTo>
                        <a:pt x="157" y="124"/>
                      </a:lnTo>
                      <a:lnTo>
                        <a:pt x="158" y="124"/>
                      </a:lnTo>
                      <a:close/>
                      <a:moveTo>
                        <a:pt x="158" y="116"/>
                      </a:moveTo>
                      <a:lnTo>
                        <a:pt x="157" y="116"/>
                      </a:lnTo>
                      <a:lnTo>
                        <a:pt x="156" y="114"/>
                      </a:lnTo>
                      <a:lnTo>
                        <a:pt x="155" y="114"/>
                      </a:lnTo>
                      <a:lnTo>
                        <a:pt x="155" y="116"/>
                      </a:lnTo>
                      <a:lnTo>
                        <a:pt x="156" y="116"/>
                      </a:lnTo>
                      <a:lnTo>
                        <a:pt x="156" y="118"/>
                      </a:lnTo>
                      <a:lnTo>
                        <a:pt x="157" y="118"/>
                      </a:lnTo>
                      <a:lnTo>
                        <a:pt x="158" y="116"/>
                      </a:lnTo>
                      <a:close/>
                      <a:moveTo>
                        <a:pt x="159" y="628"/>
                      </a:moveTo>
                      <a:lnTo>
                        <a:pt x="157" y="626"/>
                      </a:lnTo>
                      <a:lnTo>
                        <a:pt x="156" y="626"/>
                      </a:lnTo>
                      <a:lnTo>
                        <a:pt x="156" y="629"/>
                      </a:lnTo>
                      <a:lnTo>
                        <a:pt x="157" y="630"/>
                      </a:lnTo>
                      <a:lnTo>
                        <a:pt x="159" y="630"/>
                      </a:lnTo>
                      <a:lnTo>
                        <a:pt x="159" y="628"/>
                      </a:lnTo>
                      <a:close/>
                      <a:moveTo>
                        <a:pt x="160" y="716"/>
                      </a:moveTo>
                      <a:lnTo>
                        <a:pt x="159" y="716"/>
                      </a:lnTo>
                      <a:lnTo>
                        <a:pt x="160" y="716"/>
                      </a:lnTo>
                      <a:close/>
                      <a:moveTo>
                        <a:pt x="160" y="322"/>
                      </a:moveTo>
                      <a:lnTo>
                        <a:pt x="160" y="322"/>
                      </a:lnTo>
                      <a:lnTo>
                        <a:pt x="156" y="320"/>
                      </a:lnTo>
                      <a:lnTo>
                        <a:pt x="158" y="326"/>
                      </a:lnTo>
                      <a:lnTo>
                        <a:pt x="158" y="324"/>
                      </a:lnTo>
                      <a:lnTo>
                        <a:pt x="160" y="322"/>
                      </a:lnTo>
                      <a:close/>
                      <a:moveTo>
                        <a:pt x="160" y="419"/>
                      </a:moveTo>
                      <a:lnTo>
                        <a:pt x="159" y="420"/>
                      </a:lnTo>
                      <a:lnTo>
                        <a:pt x="160" y="420"/>
                      </a:lnTo>
                      <a:lnTo>
                        <a:pt x="160" y="419"/>
                      </a:lnTo>
                      <a:close/>
                      <a:moveTo>
                        <a:pt x="160" y="418"/>
                      </a:moveTo>
                      <a:lnTo>
                        <a:pt x="160" y="418"/>
                      </a:lnTo>
                      <a:lnTo>
                        <a:pt x="160" y="419"/>
                      </a:lnTo>
                      <a:lnTo>
                        <a:pt x="160" y="418"/>
                      </a:lnTo>
                      <a:close/>
                      <a:moveTo>
                        <a:pt x="160" y="740"/>
                      </a:moveTo>
                      <a:lnTo>
                        <a:pt x="158" y="740"/>
                      </a:lnTo>
                      <a:lnTo>
                        <a:pt x="158" y="746"/>
                      </a:lnTo>
                      <a:lnTo>
                        <a:pt x="160" y="746"/>
                      </a:lnTo>
                      <a:lnTo>
                        <a:pt x="160" y="743"/>
                      </a:lnTo>
                      <a:lnTo>
                        <a:pt x="160" y="740"/>
                      </a:lnTo>
                      <a:close/>
                      <a:moveTo>
                        <a:pt x="161" y="280"/>
                      </a:moveTo>
                      <a:lnTo>
                        <a:pt x="160" y="280"/>
                      </a:lnTo>
                      <a:lnTo>
                        <a:pt x="159" y="278"/>
                      </a:lnTo>
                      <a:lnTo>
                        <a:pt x="159" y="280"/>
                      </a:lnTo>
                      <a:lnTo>
                        <a:pt x="160" y="280"/>
                      </a:lnTo>
                      <a:lnTo>
                        <a:pt x="161" y="280"/>
                      </a:lnTo>
                      <a:close/>
                      <a:moveTo>
                        <a:pt x="161" y="364"/>
                      </a:moveTo>
                      <a:lnTo>
                        <a:pt x="160" y="362"/>
                      </a:lnTo>
                      <a:lnTo>
                        <a:pt x="159" y="362"/>
                      </a:lnTo>
                      <a:lnTo>
                        <a:pt x="159" y="364"/>
                      </a:lnTo>
                      <a:lnTo>
                        <a:pt x="161" y="364"/>
                      </a:lnTo>
                      <a:close/>
                      <a:moveTo>
                        <a:pt x="161" y="732"/>
                      </a:moveTo>
                      <a:lnTo>
                        <a:pt x="160" y="730"/>
                      </a:lnTo>
                      <a:lnTo>
                        <a:pt x="160" y="728"/>
                      </a:lnTo>
                      <a:lnTo>
                        <a:pt x="159" y="726"/>
                      </a:lnTo>
                      <a:lnTo>
                        <a:pt x="157" y="728"/>
                      </a:lnTo>
                      <a:lnTo>
                        <a:pt x="157" y="729"/>
                      </a:lnTo>
                      <a:lnTo>
                        <a:pt x="158" y="730"/>
                      </a:lnTo>
                      <a:lnTo>
                        <a:pt x="158" y="732"/>
                      </a:lnTo>
                      <a:lnTo>
                        <a:pt x="161" y="732"/>
                      </a:lnTo>
                      <a:close/>
                      <a:moveTo>
                        <a:pt x="161" y="416"/>
                      </a:moveTo>
                      <a:lnTo>
                        <a:pt x="159" y="416"/>
                      </a:lnTo>
                      <a:lnTo>
                        <a:pt x="158" y="418"/>
                      </a:lnTo>
                      <a:lnTo>
                        <a:pt x="160" y="418"/>
                      </a:lnTo>
                      <a:lnTo>
                        <a:pt x="161" y="416"/>
                      </a:lnTo>
                      <a:close/>
                      <a:moveTo>
                        <a:pt x="161" y="471"/>
                      </a:moveTo>
                      <a:lnTo>
                        <a:pt x="161" y="470"/>
                      </a:lnTo>
                      <a:lnTo>
                        <a:pt x="161" y="471"/>
                      </a:lnTo>
                      <a:close/>
                      <a:moveTo>
                        <a:pt x="161" y="488"/>
                      </a:moveTo>
                      <a:lnTo>
                        <a:pt x="159" y="486"/>
                      </a:lnTo>
                      <a:lnTo>
                        <a:pt x="159" y="482"/>
                      </a:lnTo>
                      <a:lnTo>
                        <a:pt x="158" y="484"/>
                      </a:lnTo>
                      <a:lnTo>
                        <a:pt x="156" y="486"/>
                      </a:lnTo>
                      <a:lnTo>
                        <a:pt x="158" y="486"/>
                      </a:lnTo>
                      <a:lnTo>
                        <a:pt x="158" y="488"/>
                      </a:lnTo>
                      <a:lnTo>
                        <a:pt x="159" y="488"/>
                      </a:lnTo>
                      <a:lnTo>
                        <a:pt x="160" y="490"/>
                      </a:lnTo>
                      <a:lnTo>
                        <a:pt x="161" y="488"/>
                      </a:lnTo>
                      <a:close/>
                      <a:moveTo>
                        <a:pt x="161" y="408"/>
                      </a:moveTo>
                      <a:lnTo>
                        <a:pt x="161" y="406"/>
                      </a:lnTo>
                      <a:lnTo>
                        <a:pt x="159" y="406"/>
                      </a:lnTo>
                      <a:lnTo>
                        <a:pt x="158" y="408"/>
                      </a:lnTo>
                      <a:lnTo>
                        <a:pt x="159" y="408"/>
                      </a:lnTo>
                      <a:lnTo>
                        <a:pt x="161" y="410"/>
                      </a:lnTo>
                      <a:lnTo>
                        <a:pt x="161" y="409"/>
                      </a:lnTo>
                      <a:lnTo>
                        <a:pt x="161" y="408"/>
                      </a:lnTo>
                      <a:close/>
                      <a:moveTo>
                        <a:pt x="161" y="274"/>
                      </a:moveTo>
                      <a:lnTo>
                        <a:pt x="159" y="274"/>
                      </a:lnTo>
                      <a:lnTo>
                        <a:pt x="159" y="276"/>
                      </a:lnTo>
                      <a:lnTo>
                        <a:pt x="160" y="276"/>
                      </a:lnTo>
                      <a:lnTo>
                        <a:pt x="161" y="274"/>
                      </a:lnTo>
                      <a:close/>
                      <a:moveTo>
                        <a:pt x="161" y="266"/>
                      </a:moveTo>
                      <a:lnTo>
                        <a:pt x="159" y="266"/>
                      </a:lnTo>
                      <a:lnTo>
                        <a:pt x="159" y="268"/>
                      </a:lnTo>
                      <a:lnTo>
                        <a:pt x="161" y="268"/>
                      </a:lnTo>
                      <a:lnTo>
                        <a:pt x="161" y="266"/>
                      </a:lnTo>
                      <a:close/>
                      <a:moveTo>
                        <a:pt x="161" y="148"/>
                      </a:moveTo>
                      <a:lnTo>
                        <a:pt x="161" y="148"/>
                      </a:lnTo>
                      <a:lnTo>
                        <a:pt x="160" y="146"/>
                      </a:lnTo>
                      <a:lnTo>
                        <a:pt x="159" y="148"/>
                      </a:lnTo>
                      <a:lnTo>
                        <a:pt x="159" y="150"/>
                      </a:lnTo>
                      <a:lnTo>
                        <a:pt x="161" y="150"/>
                      </a:lnTo>
                      <a:lnTo>
                        <a:pt x="161" y="148"/>
                      </a:lnTo>
                      <a:close/>
                      <a:moveTo>
                        <a:pt x="161" y="280"/>
                      </a:moveTo>
                      <a:lnTo>
                        <a:pt x="161" y="279"/>
                      </a:lnTo>
                      <a:lnTo>
                        <a:pt x="160" y="278"/>
                      </a:lnTo>
                      <a:lnTo>
                        <a:pt x="160" y="280"/>
                      </a:lnTo>
                      <a:lnTo>
                        <a:pt x="161" y="280"/>
                      </a:lnTo>
                      <a:close/>
                      <a:moveTo>
                        <a:pt x="161" y="676"/>
                      </a:moveTo>
                      <a:lnTo>
                        <a:pt x="161" y="674"/>
                      </a:lnTo>
                      <a:lnTo>
                        <a:pt x="160" y="674"/>
                      </a:lnTo>
                      <a:lnTo>
                        <a:pt x="161" y="676"/>
                      </a:lnTo>
                      <a:close/>
                      <a:moveTo>
                        <a:pt x="162" y="332"/>
                      </a:moveTo>
                      <a:lnTo>
                        <a:pt x="161" y="332"/>
                      </a:lnTo>
                      <a:lnTo>
                        <a:pt x="160" y="330"/>
                      </a:lnTo>
                      <a:lnTo>
                        <a:pt x="160" y="332"/>
                      </a:lnTo>
                      <a:lnTo>
                        <a:pt x="161" y="334"/>
                      </a:lnTo>
                      <a:lnTo>
                        <a:pt x="162" y="332"/>
                      </a:lnTo>
                      <a:close/>
                      <a:moveTo>
                        <a:pt x="162" y="616"/>
                      </a:moveTo>
                      <a:lnTo>
                        <a:pt x="162" y="614"/>
                      </a:lnTo>
                      <a:lnTo>
                        <a:pt x="160" y="614"/>
                      </a:lnTo>
                      <a:lnTo>
                        <a:pt x="162" y="616"/>
                      </a:lnTo>
                      <a:close/>
                      <a:moveTo>
                        <a:pt x="162" y="274"/>
                      </a:moveTo>
                      <a:lnTo>
                        <a:pt x="161" y="274"/>
                      </a:lnTo>
                      <a:lnTo>
                        <a:pt x="161" y="276"/>
                      </a:lnTo>
                      <a:lnTo>
                        <a:pt x="162" y="276"/>
                      </a:lnTo>
                      <a:lnTo>
                        <a:pt x="162" y="274"/>
                      </a:lnTo>
                      <a:close/>
                      <a:moveTo>
                        <a:pt x="162" y="124"/>
                      </a:moveTo>
                      <a:lnTo>
                        <a:pt x="160" y="124"/>
                      </a:lnTo>
                      <a:lnTo>
                        <a:pt x="160" y="126"/>
                      </a:lnTo>
                      <a:lnTo>
                        <a:pt x="161" y="126"/>
                      </a:lnTo>
                      <a:lnTo>
                        <a:pt x="162" y="124"/>
                      </a:lnTo>
                      <a:close/>
                      <a:moveTo>
                        <a:pt x="162" y="718"/>
                      </a:moveTo>
                      <a:lnTo>
                        <a:pt x="160" y="716"/>
                      </a:lnTo>
                      <a:lnTo>
                        <a:pt x="159" y="718"/>
                      </a:lnTo>
                      <a:lnTo>
                        <a:pt x="162" y="718"/>
                      </a:lnTo>
                      <a:close/>
                      <a:moveTo>
                        <a:pt x="162" y="616"/>
                      </a:moveTo>
                      <a:lnTo>
                        <a:pt x="162" y="616"/>
                      </a:lnTo>
                      <a:close/>
                      <a:moveTo>
                        <a:pt x="162" y="366"/>
                      </a:moveTo>
                      <a:lnTo>
                        <a:pt x="162" y="364"/>
                      </a:lnTo>
                      <a:lnTo>
                        <a:pt x="161" y="364"/>
                      </a:lnTo>
                      <a:lnTo>
                        <a:pt x="160" y="368"/>
                      </a:lnTo>
                      <a:lnTo>
                        <a:pt x="161" y="368"/>
                      </a:lnTo>
                      <a:lnTo>
                        <a:pt x="161" y="366"/>
                      </a:lnTo>
                      <a:lnTo>
                        <a:pt x="161" y="368"/>
                      </a:lnTo>
                      <a:lnTo>
                        <a:pt x="162" y="368"/>
                      </a:lnTo>
                      <a:lnTo>
                        <a:pt x="162" y="366"/>
                      </a:lnTo>
                      <a:close/>
                      <a:moveTo>
                        <a:pt x="162" y="86"/>
                      </a:moveTo>
                      <a:lnTo>
                        <a:pt x="161" y="86"/>
                      </a:lnTo>
                      <a:lnTo>
                        <a:pt x="160" y="88"/>
                      </a:lnTo>
                      <a:lnTo>
                        <a:pt x="162" y="86"/>
                      </a:lnTo>
                      <a:close/>
                      <a:moveTo>
                        <a:pt x="162" y="468"/>
                      </a:moveTo>
                      <a:lnTo>
                        <a:pt x="161" y="468"/>
                      </a:lnTo>
                      <a:lnTo>
                        <a:pt x="158" y="466"/>
                      </a:lnTo>
                      <a:lnTo>
                        <a:pt x="159" y="468"/>
                      </a:lnTo>
                      <a:lnTo>
                        <a:pt x="160" y="468"/>
                      </a:lnTo>
                      <a:lnTo>
                        <a:pt x="161" y="470"/>
                      </a:lnTo>
                      <a:lnTo>
                        <a:pt x="162" y="468"/>
                      </a:lnTo>
                      <a:close/>
                      <a:moveTo>
                        <a:pt x="162" y="386"/>
                      </a:moveTo>
                      <a:lnTo>
                        <a:pt x="161" y="386"/>
                      </a:lnTo>
                      <a:lnTo>
                        <a:pt x="161" y="384"/>
                      </a:lnTo>
                      <a:lnTo>
                        <a:pt x="160" y="384"/>
                      </a:lnTo>
                      <a:lnTo>
                        <a:pt x="160" y="386"/>
                      </a:lnTo>
                      <a:lnTo>
                        <a:pt x="160" y="387"/>
                      </a:lnTo>
                      <a:lnTo>
                        <a:pt x="161" y="388"/>
                      </a:lnTo>
                      <a:lnTo>
                        <a:pt x="162" y="388"/>
                      </a:lnTo>
                      <a:lnTo>
                        <a:pt x="162" y="386"/>
                      </a:lnTo>
                      <a:close/>
                      <a:moveTo>
                        <a:pt x="162" y="380"/>
                      </a:moveTo>
                      <a:lnTo>
                        <a:pt x="162" y="378"/>
                      </a:lnTo>
                      <a:lnTo>
                        <a:pt x="160" y="378"/>
                      </a:lnTo>
                      <a:lnTo>
                        <a:pt x="160" y="380"/>
                      </a:lnTo>
                      <a:lnTo>
                        <a:pt x="162" y="380"/>
                      </a:lnTo>
                      <a:close/>
                      <a:moveTo>
                        <a:pt x="162" y="280"/>
                      </a:moveTo>
                      <a:lnTo>
                        <a:pt x="162" y="278"/>
                      </a:lnTo>
                      <a:lnTo>
                        <a:pt x="162" y="280"/>
                      </a:lnTo>
                      <a:close/>
                      <a:moveTo>
                        <a:pt x="162" y="140"/>
                      </a:moveTo>
                      <a:lnTo>
                        <a:pt x="162" y="140"/>
                      </a:lnTo>
                      <a:lnTo>
                        <a:pt x="162" y="142"/>
                      </a:lnTo>
                      <a:lnTo>
                        <a:pt x="162" y="140"/>
                      </a:lnTo>
                      <a:close/>
                      <a:moveTo>
                        <a:pt x="162" y="340"/>
                      </a:moveTo>
                      <a:lnTo>
                        <a:pt x="161" y="340"/>
                      </a:lnTo>
                      <a:lnTo>
                        <a:pt x="162" y="338"/>
                      </a:lnTo>
                      <a:lnTo>
                        <a:pt x="160" y="338"/>
                      </a:lnTo>
                      <a:lnTo>
                        <a:pt x="160" y="342"/>
                      </a:lnTo>
                      <a:lnTo>
                        <a:pt x="161" y="340"/>
                      </a:lnTo>
                      <a:lnTo>
                        <a:pt x="161" y="342"/>
                      </a:lnTo>
                      <a:lnTo>
                        <a:pt x="162" y="342"/>
                      </a:lnTo>
                      <a:lnTo>
                        <a:pt x="162" y="340"/>
                      </a:lnTo>
                      <a:close/>
                      <a:moveTo>
                        <a:pt x="162" y="122"/>
                      </a:moveTo>
                      <a:lnTo>
                        <a:pt x="162" y="122"/>
                      </a:lnTo>
                      <a:lnTo>
                        <a:pt x="162" y="120"/>
                      </a:lnTo>
                      <a:lnTo>
                        <a:pt x="162" y="118"/>
                      </a:lnTo>
                      <a:lnTo>
                        <a:pt x="161" y="120"/>
                      </a:lnTo>
                      <a:lnTo>
                        <a:pt x="162" y="118"/>
                      </a:lnTo>
                      <a:lnTo>
                        <a:pt x="161" y="116"/>
                      </a:lnTo>
                      <a:lnTo>
                        <a:pt x="160" y="118"/>
                      </a:lnTo>
                      <a:lnTo>
                        <a:pt x="160" y="120"/>
                      </a:lnTo>
                      <a:lnTo>
                        <a:pt x="161" y="120"/>
                      </a:lnTo>
                      <a:lnTo>
                        <a:pt x="160" y="122"/>
                      </a:lnTo>
                      <a:lnTo>
                        <a:pt x="162" y="122"/>
                      </a:lnTo>
                      <a:close/>
                      <a:moveTo>
                        <a:pt x="162" y="494"/>
                      </a:moveTo>
                      <a:lnTo>
                        <a:pt x="161" y="492"/>
                      </a:lnTo>
                      <a:lnTo>
                        <a:pt x="162" y="494"/>
                      </a:lnTo>
                      <a:close/>
                      <a:moveTo>
                        <a:pt x="163" y="480"/>
                      </a:moveTo>
                      <a:lnTo>
                        <a:pt x="162" y="478"/>
                      </a:lnTo>
                      <a:lnTo>
                        <a:pt x="161" y="478"/>
                      </a:lnTo>
                      <a:lnTo>
                        <a:pt x="160" y="476"/>
                      </a:lnTo>
                      <a:lnTo>
                        <a:pt x="159" y="476"/>
                      </a:lnTo>
                      <a:lnTo>
                        <a:pt x="160" y="478"/>
                      </a:lnTo>
                      <a:lnTo>
                        <a:pt x="160" y="480"/>
                      </a:lnTo>
                      <a:lnTo>
                        <a:pt x="161" y="480"/>
                      </a:lnTo>
                      <a:lnTo>
                        <a:pt x="161" y="478"/>
                      </a:lnTo>
                      <a:lnTo>
                        <a:pt x="163" y="480"/>
                      </a:lnTo>
                      <a:close/>
                      <a:moveTo>
                        <a:pt x="163" y="620"/>
                      </a:moveTo>
                      <a:lnTo>
                        <a:pt x="160" y="620"/>
                      </a:lnTo>
                      <a:lnTo>
                        <a:pt x="161" y="618"/>
                      </a:lnTo>
                      <a:lnTo>
                        <a:pt x="160" y="618"/>
                      </a:lnTo>
                      <a:lnTo>
                        <a:pt x="159" y="620"/>
                      </a:lnTo>
                      <a:lnTo>
                        <a:pt x="159" y="622"/>
                      </a:lnTo>
                      <a:lnTo>
                        <a:pt x="160" y="622"/>
                      </a:lnTo>
                      <a:lnTo>
                        <a:pt x="160" y="624"/>
                      </a:lnTo>
                      <a:lnTo>
                        <a:pt x="163" y="622"/>
                      </a:lnTo>
                      <a:lnTo>
                        <a:pt x="163" y="620"/>
                      </a:lnTo>
                      <a:close/>
                      <a:moveTo>
                        <a:pt x="163" y="472"/>
                      </a:moveTo>
                      <a:lnTo>
                        <a:pt x="161" y="471"/>
                      </a:lnTo>
                      <a:lnTo>
                        <a:pt x="161" y="472"/>
                      </a:lnTo>
                      <a:lnTo>
                        <a:pt x="162" y="472"/>
                      </a:lnTo>
                      <a:lnTo>
                        <a:pt x="162" y="474"/>
                      </a:lnTo>
                      <a:lnTo>
                        <a:pt x="163" y="473"/>
                      </a:lnTo>
                      <a:lnTo>
                        <a:pt x="163" y="472"/>
                      </a:lnTo>
                      <a:close/>
                      <a:moveTo>
                        <a:pt x="163" y="144"/>
                      </a:moveTo>
                      <a:lnTo>
                        <a:pt x="163" y="142"/>
                      </a:lnTo>
                      <a:lnTo>
                        <a:pt x="162" y="142"/>
                      </a:lnTo>
                      <a:lnTo>
                        <a:pt x="161" y="142"/>
                      </a:lnTo>
                      <a:lnTo>
                        <a:pt x="161" y="140"/>
                      </a:lnTo>
                      <a:lnTo>
                        <a:pt x="162" y="138"/>
                      </a:lnTo>
                      <a:lnTo>
                        <a:pt x="160" y="138"/>
                      </a:lnTo>
                      <a:lnTo>
                        <a:pt x="161" y="140"/>
                      </a:lnTo>
                      <a:lnTo>
                        <a:pt x="160" y="140"/>
                      </a:lnTo>
                      <a:lnTo>
                        <a:pt x="160" y="142"/>
                      </a:lnTo>
                      <a:lnTo>
                        <a:pt x="161" y="142"/>
                      </a:lnTo>
                      <a:lnTo>
                        <a:pt x="163" y="144"/>
                      </a:lnTo>
                      <a:close/>
                      <a:moveTo>
                        <a:pt x="164" y="460"/>
                      </a:moveTo>
                      <a:lnTo>
                        <a:pt x="164" y="458"/>
                      </a:lnTo>
                      <a:lnTo>
                        <a:pt x="163" y="458"/>
                      </a:lnTo>
                      <a:lnTo>
                        <a:pt x="160" y="457"/>
                      </a:lnTo>
                      <a:lnTo>
                        <a:pt x="160" y="458"/>
                      </a:lnTo>
                      <a:lnTo>
                        <a:pt x="162" y="458"/>
                      </a:lnTo>
                      <a:lnTo>
                        <a:pt x="161" y="460"/>
                      </a:lnTo>
                      <a:lnTo>
                        <a:pt x="161" y="461"/>
                      </a:lnTo>
                      <a:lnTo>
                        <a:pt x="162" y="461"/>
                      </a:lnTo>
                      <a:lnTo>
                        <a:pt x="162" y="462"/>
                      </a:lnTo>
                      <a:lnTo>
                        <a:pt x="163" y="461"/>
                      </a:lnTo>
                      <a:lnTo>
                        <a:pt x="164" y="460"/>
                      </a:lnTo>
                      <a:close/>
                      <a:moveTo>
                        <a:pt x="164" y="322"/>
                      </a:moveTo>
                      <a:lnTo>
                        <a:pt x="164" y="322"/>
                      </a:lnTo>
                      <a:lnTo>
                        <a:pt x="164" y="323"/>
                      </a:lnTo>
                      <a:lnTo>
                        <a:pt x="164" y="322"/>
                      </a:lnTo>
                      <a:close/>
                      <a:moveTo>
                        <a:pt x="164" y="334"/>
                      </a:moveTo>
                      <a:lnTo>
                        <a:pt x="162" y="334"/>
                      </a:lnTo>
                      <a:lnTo>
                        <a:pt x="162" y="336"/>
                      </a:lnTo>
                      <a:lnTo>
                        <a:pt x="164" y="336"/>
                      </a:lnTo>
                      <a:lnTo>
                        <a:pt x="164" y="334"/>
                      </a:lnTo>
                      <a:close/>
                      <a:moveTo>
                        <a:pt x="164" y="344"/>
                      </a:moveTo>
                      <a:lnTo>
                        <a:pt x="164" y="342"/>
                      </a:lnTo>
                      <a:lnTo>
                        <a:pt x="164" y="344"/>
                      </a:lnTo>
                      <a:close/>
                      <a:moveTo>
                        <a:pt x="164" y="318"/>
                      </a:moveTo>
                      <a:lnTo>
                        <a:pt x="163" y="318"/>
                      </a:lnTo>
                      <a:lnTo>
                        <a:pt x="163" y="316"/>
                      </a:lnTo>
                      <a:lnTo>
                        <a:pt x="162" y="316"/>
                      </a:lnTo>
                      <a:lnTo>
                        <a:pt x="162" y="318"/>
                      </a:lnTo>
                      <a:lnTo>
                        <a:pt x="161" y="318"/>
                      </a:lnTo>
                      <a:lnTo>
                        <a:pt x="161" y="320"/>
                      </a:lnTo>
                      <a:lnTo>
                        <a:pt x="164" y="320"/>
                      </a:lnTo>
                      <a:lnTo>
                        <a:pt x="164" y="318"/>
                      </a:lnTo>
                      <a:close/>
                      <a:moveTo>
                        <a:pt x="165" y="148"/>
                      </a:moveTo>
                      <a:lnTo>
                        <a:pt x="164" y="148"/>
                      </a:lnTo>
                      <a:lnTo>
                        <a:pt x="164" y="150"/>
                      </a:lnTo>
                      <a:lnTo>
                        <a:pt x="165" y="148"/>
                      </a:lnTo>
                      <a:close/>
                      <a:moveTo>
                        <a:pt x="165" y="748"/>
                      </a:moveTo>
                      <a:lnTo>
                        <a:pt x="165" y="746"/>
                      </a:lnTo>
                      <a:lnTo>
                        <a:pt x="163" y="746"/>
                      </a:lnTo>
                      <a:lnTo>
                        <a:pt x="163" y="748"/>
                      </a:lnTo>
                      <a:lnTo>
                        <a:pt x="165" y="748"/>
                      </a:lnTo>
                      <a:close/>
                      <a:moveTo>
                        <a:pt x="165" y="278"/>
                      </a:moveTo>
                      <a:lnTo>
                        <a:pt x="165" y="278"/>
                      </a:lnTo>
                      <a:lnTo>
                        <a:pt x="165" y="279"/>
                      </a:lnTo>
                      <a:lnTo>
                        <a:pt x="165" y="278"/>
                      </a:lnTo>
                      <a:close/>
                      <a:moveTo>
                        <a:pt x="165" y="150"/>
                      </a:moveTo>
                      <a:lnTo>
                        <a:pt x="164" y="150"/>
                      </a:lnTo>
                      <a:lnTo>
                        <a:pt x="165" y="152"/>
                      </a:lnTo>
                      <a:lnTo>
                        <a:pt x="165" y="150"/>
                      </a:lnTo>
                      <a:close/>
                      <a:moveTo>
                        <a:pt x="166" y="434"/>
                      </a:moveTo>
                      <a:lnTo>
                        <a:pt x="165" y="430"/>
                      </a:lnTo>
                      <a:lnTo>
                        <a:pt x="163" y="430"/>
                      </a:lnTo>
                      <a:lnTo>
                        <a:pt x="163" y="432"/>
                      </a:lnTo>
                      <a:lnTo>
                        <a:pt x="166" y="434"/>
                      </a:lnTo>
                      <a:close/>
                      <a:moveTo>
                        <a:pt x="166" y="328"/>
                      </a:moveTo>
                      <a:lnTo>
                        <a:pt x="164" y="327"/>
                      </a:lnTo>
                      <a:lnTo>
                        <a:pt x="164" y="326"/>
                      </a:lnTo>
                      <a:lnTo>
                        <a:pt x="165" y="324"/>
                      </a:lnTo>
                      <a:lnTo>
                        <a:pt x="164" y="324"/>
                      </a:lnTo>
                      <a:lnTo>
                        <a:pt x="164" y="323"/>
                      </a:lnTo>
                      <a:lnTo>
                        <a:pt x="164" y="324"/>
                      </a:lnTo>
                      <a:lnTo>
                        <a:pt x="163" y="324"/>
                      </a:lnTo>
                      <a:lnTo>
                        <a:pt x="163" y="326"/>
                      </a:lnTo>
                      <a:lnTo>
                        <a:pt x="162" y="328"/>
                      </a:lnTo>
                      <a:lnTo>
                        <a:pt x="163" y="328"/>
                      </a:lnTo>
                      <a:lnTo>
                        <a:pt x="164" y="326"/>
                      </a:lnTo>
                      <a:lnTo>
                        <a:pt x="164" y="328"/>
                      </a:lnTo>
                      <a:lnTo>
                        <a:pt x="166" y="328"/>
                      </a:lnTo>
                      <a:close/>
                      <a:moveTo>
                        <a:pt x="166" y="281"/>
                      </a:moveTo>
                      <a:lnTo>
                        <a:pt x="166" y="281"/>
                      </a:lnTo>
                      <a:lnTo>
                        <a:pt x="165" y="279"/>
                      </a:lnTo>
                      <a:lnTo>
                        <a:pt x="165" y="280"/>
                      </a:lnTo>
                      <a:lnTo>
                        <a:pt x="164" y="280"/>
                      </a:lnTo>
                      <a:lnTo>
                        <a:pt x="165" y="282"/>
                      </a:lnTo>
                      <a:lnTo>
                        <a:pt x="166" y="281"/>
                      </a:lnTo>
                      <a:close/>
                      <a:moveTo>
                        <a:pt x="166" y="274"/>
                      </a:moveTo>
                      <a:lnTo>
                        <a:pt x="165" y="274"/>
                      </a:lnTo>
                      <a:lnTo>
                        <a:pt x="166" y="274"/>
                      </a:lnTo>
                      <a:close/>
                      <a:moveTo>
                        <a:pt x="166" y="390"/>
                      </a:moveTo>
                      <a:lnTo>
                        <a:pt x="165" y="386"/>
                      </a:lnTo>
                      <a:lnTo>
                        <a:pt x="165" y="389"/>
                      </a:lnTo>
                      <a:lnTo>
                        <a:pt x="166" y="390"/>
                      </a:lnTo>
                      <a:close/>
                      <a:moveTo>
                        <a:pt x="166" y="748"/>
                      </a:moveTo>
                      <a:lnTo>
                        <a:pt x="166" y="748"/>
                      </a:lnTo>
                      <a:lnTo>
                        <a:pt x="166" y="749"/>
                      </a:lnTo>
                      <a:lnTo>
                        <a:pt x="166" y="748"/>
                      </a:lnTo>
                      <a:close/>
                      <a:moveTo>
                        <a:pt x="167" y="364"/>
                      </a:moveTo>
                      <a:lnTo>
                        <a:pt x="167" y="364"/>
                      </a:lnTo>
                      <a:lnTo>
                        <a:pt x="166" y="364"/>
                      </a:lnTo>
                      <a:lnTo>
                        <a:pt x="167" y="364"/>
                      </a:lnTo>
                      <a:close/>
                      <a:moveTo>
                        <a:pt x="167" y="424"/>
                      </a:moveTo>
                      <a:lnTo>
                        <a:pt x="165" y="424"/>
                      </a:lnTo>
                      <a:lnTo>
                        <a:pt x="166" y="422"/>
                      </a:lnTo>
                      <a:lnTo>
                        <a:pt x="164" y="422"/>
                      </a:lnTo>
                      <a:lnTo>
                        <a:pt x="164" y="420"/>
                      </a:lnTo>
                      <a:lnTo>
                        <a:pt x="162" y="420"/>
                      </a:lnTo>
                      <a:lnTo>
                        <a:pt x="163" y="422"/>
                      </a:lnTo>
                      <a:lnTo>
                        <a:pt x="163" y="424"/>
                      </a:lnTo>
                      <a:lnTo>
                        <a:pt x="166" y="426"/>
                      </a:lnTo>
                      <a:lnTo>
                        <a:pt x="167" y="424"/>
                      </a:lnTo>
                      <a:close/>
                      <a:moveTo>
                        <a:pt x="167" y="750"/>
                      </a:moveTo>
                      <a:lnTo>
                        <a:pt x="166" y="749"/>
                      </a:lnTo>
                      <a:lnTo>
                        <a:pt x="165" y="750"/>
                      </a:lnTo>
                      <a:lnTo>
                        <a:pt x="167" y="750"/>
                      </a:lnTo>
                      <a:close/>
                      <a:moveTo>
                        <a:pt x="167" y="366"/>
                      </a:moveTo>
                      <a:lnTo>
                        <a:pt x="166" y="364"/>
                      </a:lnTo>
                      <a:lnTo>
                        <a:pt x="165" y="368"/>
                      </a:lnTo>
                      <a:lnTo>
                        <a:pt x="166" y="368"/>
                      </a:lnTo>
                      <a:lnTo>
                        <a:pt x="166" y="366"/>
                      </a:lnTo>
                      <a:lnTo>
                        <a:pt x="167" y="366"/>
                      </a:lnTo>
                      <a:close/>
                      <a:moveTo>
                        <a:pt x="167" y="342"/>
                      </a:moveTo>
                      <a:lnTo>
                        <a:pt x="165" y="342"/>
                      </a:lnTo>
                      <a:lnTo>
                        <a:pt x="164" y="344"/>
                      </a:lnTo>
                      <a:lnTo>
                        <a:pt x="166" y="344"/>
                      </a:lnTo>
                      <a:lnTo>
                        <a:pt x="167" y="342"/>
                      </a:lnTo>
                      <a:close/>
                      <a:moveTo>
                        <a:pt x="167" y="272"/>
                      </a:moveTo>
                      <a:lnTo>
                        <a:pt x="167" y="270"/>
                      </a:lnTo>
                      <a:lnTo>
                        <a:pt x="166" y="272"/>
                      </a:lnTo>
                      <a:lnTo>
                        <a:pt x="165" y="270"/>
                      </a:lnTo>
                      <a:lnTo>
                        <a:pt x="164" y="270"/>
                      </a:lnTo>
                      <a:lnTo>
                        <a:pt x="165" y="272"/>
                      </a:lnTo>
                      <a:lnTo>
                        <a:pt x="163" y="270"/>
                      </a:lnTo>
                      <a:lnTo>
                        <a:pt x="163" y="272"/>
                      </a:lnTo>
                      <a:lnTo>
                        <a:pt x="164" y="272"/>
                      </a:lnTo>
                      <a:lnTo>
                        <a:pt x="165" y="274"/>
                      </a:lnTo>
                      <a:lnTo>
                        <a:pt x="166" y="272"/>
                      </a:lnTo>
                      <a:lnTo>
                        <a:pt x="167" y="272"/>
                      </a:lnTo>
                      <a:close/>
                      <a:moveTo>
                        <a:pt x="168" y="280"/>
                      </a:moveTo>
                      <a:lnTo>
                        <a:pt x="166" y="281"/>
                      </a:lnTo>
                      <a:lnTo>
                        <a:pt x="166" y="282"/>
                      </a:lnTo>
                      <a:lnTo>
                        <a:pt x="168" y="280"/>
                      </a:lnTo>
                      <a:close/>
                      <a:moveTo>
                        <a:pt x="168" y="440"/>
                      </a:moveTo>
                      <a:lnTo>
                        <a:pt x="167" y="438"/>
                      </a:lnTo>
                      <a:lnTo>
                        <a:pt x="166" y="440"/>
                      </a:lnTo>
                      <a:lnTo>
                        <a:pt x="168" y="440"/>
                      </a:lnTo>
                      <a:close/>
                      <a:moveTo>
                        <a:pt x="168" y="124"/>
                      </a:moveTo>
                      <a:lnTo>
                        <a:pt x="166" y="124"/>
                      </a:lnTo>
                      <a:lnTo>
                        <a:pt x="166" y="126"/>
                      </a:lnTo>
                      <a:lnTo>
                        <a:pt x="167" y="126"/>
                      </a:lnTo>
                      <a:lnTo>
                        <a:pt x="166" y="128"/>
                      </a:lnTo>
                      <a:lnTo>
                        <a:pt x="167" y="128"/>
                      </a:lnTo>
                      <a:lnTo>
                        <a:pt x="168" y="127"/>
                      </a:lnTo>
                      <a:lnTo>
                        <a:pt x="168" y="124"/>
                      </a:lnTo>
                      <a:close/>
                      <a:moveTo>
                        <a:pt x="168" y="268"/>
                      </a:moveTo>
                      <a:lnTo>
                        <a:pt x="167" y="268"/>
                      </a:lnTo>
                      <a:lnTo>
                        <a:pt x="167" y="270"/>
                      </a:lnTo>
                      <a:lnTo>
                        <a:pt x="168" y="270"/>
                      </a:lnTo>
                      <a:lnTo>
                        <a:pt x="168" y="268"/>
                      </a:lnTo>
                      <a:close/>
                      <a:moveTo>
                        <a:pt x="168" y="492"/>
                      </a:moveTo>
                      <a:lnTo>
                        <a:pt x="168" y="490"/>
                      </a:lnTo>
                      <a:lnTo>
                        <a:pt x="167" y="490"/>
                      </a:lnTo>
                      <a:lnTo>
                        <a:pt x="166" y="488"/>
                      </a:lnTo>
                      <a:lnTo>
                        <a:pt x="165" y="488"/>
                      </a:lnTo>
                      <a:lnTo>
                        <a:pt x="165" y="490"/>
                      </a:lnTo>
                      <a:lnTo>
                        <a:pt x="165" y="492"/>
                      </a:lnTo>
                      <a:lnTo>
                        <a:pt x="166" y="490"/>
                      </a:lnTo>
                      <a:lnTo>
                        <a:pt x="166" y="492"/>
                      </a:lnTo>
                      <a:lnTo>
                        <a:pt x="168" y="492"/>
                      </a:lnTo>
                      <a:close/>
                      <a:moveTo>
                        <a:pt x="168" y="382"/>
                      </a:moveTo>
                      <a:lnTo>
                        <a:pt x="167" y="384"/>
                      </a:lnTo>
                      <a:lnTo>
                        <a:pt x="165" y="382"/>
                      </a:lnTo>
                      <a:lnTo>
                        <a:pt x="167" y="380"/>
                      </a:lnTo>
                      <a:lnTo>
                        <a:pt x="163" y="380"/>
                      </a:lnTo>
                      <a:lnTo>
                        <a:pt x="164" y="384"/>
                      </a:lnTo>
                      <a:lnTo>
                        <a:pt x="166" y="384"/>
                      </a:lnTo>
                      <a:lnTo>
                        <a:pt x="167" y="386"/>
                      </a:lnTo>
                      <a:lnTo>
                        <a:pt x="168" y="384"/>
                      </a:lnTo>
                      <a:lnTo>
                        <a:pt x="168" y="382"/>
                      </a:lnTo>
                      <a:close/>
                      <a:moveTo>
                        <a:pt x="168" y="128"/>
                      </a:moveTo>
                      <a:lnTo>
                        <a:pt x="168" y="128"/>
                      </a:lnTo>
                      <a:lnTo>
                        <a:pt x="168" y="129"/>
                      </a:lnTo>
                      <a:lnTo>
                        <a:pt x="168" y="128"/>
                      </a:lnTo>
                      <a:close/>
                      <a:moveTo>
                        <a:pt x="169" y="144"/>
                      </a:moveTo>
                      <a:lnTo>
                        <a:pt x="165" y="144"/>
                      </a:lnTo>
                      <a:lnTo>
                        <a:pt x="165" y="146"/>
                      </a:lnTo>
                      <a:lnTo>
                        <a:pt x="166" y="146"/>
                      </a:lnTo>
                      <a:lnTo>
                        <a:pt x="166" y="148"/>
                      </a:lnTo>
                      <a:lnTo>
                        <a:pt x="167" y="148"/>
                      </a:lnTo>
                      <a:lnTo>
                        <a:pt x="169" y="144"/>
                      </a:lnTo>
                      <a:close/>
                      <a:moveTo>
                        <a:pt x="169" y="118"/>
                      </a:moveTo>
                      <a:lnTo>
                        <a:pt x="167" y="118"/>
                      </a:lnTo>
                      <a:lnTo>
                        <a:pt x="167" y="120"/>
                      </a:lnTo>
                      <a:lnTo>
                        <a:pt x="169" y="118"/>
                      </a:lnTo>
                      <a:close/>
                      <a:moveTo>
                        <a:pt x="169" y="484"/>
                      </a:moveTo>
                      <a:lnTo>
                        <a:pt x="168" y="482"/>
                      </a:lnTo>
                      <a:lnTo>
                        <a:pt x="167" y="482"/>
                      </a:lnTo>
                      <a:lnTo>
                        <a:pt x="167" y="480"/>
                      </a:lnTo>
                      <a:lnTo>
                        <a:pt x="167" y="482"/>
                      </a:lnTo>
                      <a:lnTo>
                        <a:pt x="166" y="480"/>
                      </a:lnTo>
                      <a:lnTo>
                        <a:pt x="165" y="482"/>
                      </a:lnTo>
                      <a:lnTo>
                        <a:pt x="166" y="482"/>
                      </a:lnTo>
                      <a:lnTo>
                        <a:pt x="166" y="484"/>
                      </a:lnTo>
                      <a:lnTo>
                        <a:pt x="169" y="484"/>
                      </a:lnTo>
                      <a:close/>
                      <a:moveTo>
                        <a:pt x="169" y="260"/>
                      </a:moveTo>
                      <a:lnTo>
                        <a:pt x="167" y="258"/>
                      </a:lnTo>
                      <a:lnTo>
                        <a:pt x="166" y="260"/>
                      </a:lnTo>
                      <a:lnTo>
                        <a:pt x="165" y="260"/>
                      </a:lnTo>
                      <a:lnTo>
                        <a:pt x="166" y="258"/>
                      </a:lnTo>
                      <a:lnTo>
                        <a:pt x="165" y="258"/>
                      </a:lnTo>
                      <a:lnTo>
                        <a:pt x="165" y="260"/>
                      </a:lnTo>
                      <a:lnTo>
                        <a:pt x="165" y="261"/>
                      </a:lnTo>
                      <a:lnTo>
                        <a:pt x="164" y="262"/>
                      </a:lnTo>
                      <a:lnTo>
                        <a:pt x="164" y="263"/>
                      </a:lnTo>
                      <a:lnTo>
                        <a:pt x="165" y="264"/>
                      </a:lnTo>
                      <a:lnTo>
                        <a:pt x="165" y="262"/>
                      </a:lnTo>
                      <a:lnTo>
                        <a:pt x="167" y="264"/>
                      </a:lnTo>
                      <a:lnTo>
                        <a:pt x="168" y="264"/>
                      </a:lnTo>
                      <a:lnTo>
                        <a:pt x="168" y="262"/>
                      </a:lnTo>
                      <a:lnTo>
                        <a:pt x="169" y="260"/>
                      </a:lnTo>
                      <a:close/>
                      <a:moveTo>
                        <a:pt x="169" y="146"/>
                      </a:moveTo>
                      <a:lnTo>
                        <a:pt x="167" y="148"/>
                      </a:lnTo>
                      <a:lnTo>
                        <a:pt x="169" y="148"/>
                      </a:lnTo>
                      <a:lnTo>
                        <a:pt x="169" y="146"/>
                      </a:lnTo>
                      <a:close/>
                      <a:moveTo>
                        <a:pt x="169" y="136"/>
                      </a:moveTo>
                      <a:lnTo>
                        <a:pt x="168" y="132"/>
                      </a:lnTo>
                      <a:lnTo>
                        <a:pt x="167" y="132"/>
                      </a:lnTo>
                      <a:lnTo>
                        <a:pt x="168" y="131"/>
                      </a:lnTo>
                      <a:lnTo>
                        <a:pt x="167" y="130"/>
                      </a:lnTo>
                      <a:lnTo>
                        <a:pt x="166" y="130"/>
                      </a:lnTo>
                      <a:lnTo>
                        <a:pt x="166" y="132"/>
                      </a:lnTo>
                      <a:lnTo>
                        <a:pt x="165" y="132"/>
                      </a:lnTo>
                      <a:lnTo>
                        <a:pt x="167" y="134"/>
                      </a:lnTo>
                      <a:lnTo>
                        <a:pt x="166" y="134"/>
                      </a:lnTo>
                      <a:lnTo>
                        <a:pt x="167" y="136"/>
                      </a:lnTo>
                      <a:lnTo>
                        <a:pt x="169" y="136"/>
                      </a:lnTo>
                      <a:close/>
                      <a:moveTo>
                        <a:pt x="169" y="330"/>
                      </a:moveTo>
                      <a:lnTo>
                        <a:pt x="167" y="328"/>
                      </a:lnTo>
                      <a:lnTo>
                        <a:pt x="167" y="330"/>
                      </a:lnTo>
                      <a:lnTo>
                        <a:pt x="169" y="330"/>
                      </a:lnTo>
                      <a:lnTo>
                        <a:pt x="167" y="332"/>
                      </a:lnTo>
                      <a:lnTo>
                        <a:pt x="169" y="332"/>
                      </a:lnTo>
                      <a:lnTo>
                        <a:pt x="169" y="330"/>
                      </a:lnTo>
                      <a:close/>
                      <a:moveTo>
                        <a:pt x="170" y="620"/>
                      </a:moveTo>
                      <a:lnTo>
                        <a:pt x="169" y="618"/>
                      </a:lnTo>
                      <a:lnTo>
                        <a:pt x="167" y="618"/>
                      </a:lnTo>
                      <a:lnTo>
                        <a:pt x="167" y="620"/>
                      </a:lnTo>
                      <a:lnTo>
                        <a:pt x="170" y="620"/>
                      </a:lnTo>
                      <a:close/>
                      <a:moveTo>
                        <a:pt x="170" y="424"/>
                      </a:moveTo>
                      <a:lnTo>
                        <a:pt x="169" y="424"/>
                      </a:lnTo>
                      <a:lnTo>
                        <a:pt x="169" y="426"/>
                      </a:lnTo>
                      <a:lnTo>
                        <a:pt x="170" y="426"/>
                      </a:lnTo>
                      <a:lnTo>
                        <a:pt x="170" y="424"/>
                      </a:lnTo>
                      <a:close/>
                      <a:moveTo>
                        <a:pt x="170" y="120"/>
                      </a:moveTo>
                      <a:lnTo>
                        <a:pt x="170" y="118"/>
                      </a:lnTo>
                      <a:lnTo>
                        <a:pt x="169" y="118"/>
                      </a:lnTo>
                      <a:lnTo>
                        <a:pt x="169" y="120"/>
                      </a:lnTo>
                      <a:lnTo>
                        <a:pt x="170" y="120"/>
                      </a:lnTo>
                      <a:close/>
                      <a:moveTo>
                        <a:pt x="170" y="132"/>
                      </a:moveTo>
                      <a:lnTo>
                        <a:pt x="168" y="129"/>
                      </a:lnTo>
                      <a:lnTo>
                        <a:pt x="168" y="130"/>
                      </a:lnTo>
                      <a:lnTo>
                        <a:pt x="168" y="131"/>
                      </a:lnTo>
                      <a:lnTo>
                        <a:pt x="170" y="132"/>
                      </a:lnTo>
                      <a:close/>
                      <a:moveTo>
                        <a:pt x="170" y="338"/>
                      </a:moveTo>
                      <a:lnTo>
                        <a:pt x="169" y="336"/>
                      </a:lnTo>
                      <a:lnTo>
                        <a:pt x="168" y="336"/>
                      </a:lnTo>
                      <a:lnTo>
                        <a:pt x="167" y="338"/>
                      </a:lnTo>
                      <a:lnTo>
                        <a:pt x="166" y="338"/>
                      </a:lnTo>
                      <a:lnTo>
                        <a:pt x="167" y="340"/>
                      </a:lnTo>
                      <a:lnTo>
                        <a:pt x="169" y="340"/>
                      </a:lnTo>
                      <a:lnTo>
                        <a:pt x="170" y="339"/>
                      </a:lnTo>
                      <a:lnTo>
                        <a:pt x="170" y="338"/>
                      </a:lnTo>
                      <a:close/>
                      <a:moveTo>
                        <a:pt x="170" y="666"/>
                      </a:moveTo>
                      <a:lnTo>
                        <a:pt x="167" y="666"/>
                      </a:lnTo>
                      <a:lnTo>
                        <a:pt x="167" y="668"/>
                      </a:lnTo>
                      <a:lnTo>
                        <a:pt x="170" y="668"/>
                      </a:lnTo>
                      <a:lnTo>
                        <a:pt x="170" y="666"/>
                      </a:lnTo>
                      <a:close/>
                      <a:moveTo>
                        <a:pt x="170" y="476"/>
                      </a:moveTo>
                      <a:lnTo>
                        <a:pt x="169" y="476"/>
                      </a:lnTo>
                      <a:lnTo>
                        <a:pt x="167" y="474"/>
                      </a:lnTo>
                      <a:lnTo>
                        <a:pt x="167" y="476"/>
                      </a:lnTo>
                      <a:lnTo>
                        <a:pt x="167" y="477"/>
                      </a:lnTo>
                      <a:lnTo>
                        <a:pt x="168" y="478"/>
                      </a:lnTo>
                      <a:lnTo>
                        <a:pt x="170" y="478"/>
                      </a:lnTo>
                      <a:lnTo>
                        <a:pt x="170" y="476"/>
                      </a:lnTo>
                      <a:close/>
                      <a:moveTo>
                        <a:pt x="171" y="436"/>
                      </a:moveTo>
                      <a:lnTo>
                        <a:pt x="171" y="434"/>
                      </a:lnTo>
                      <a:lnTo>
                        <a:pt x="168" y="434"/>
                      </a:lnTo>
                      <a:lnTo>
                        <a:pt x="166" y="432"/>
                      </a:lnTo>
                      <a:lnTo>
                        <a:pt x="166" y="434"/>
                      </a:lnTo>
                      <a:lnTo>
                        <a:pt x="167" y="434"/>
                      </a:lnTo>
                      <a:lnTo>
                        <a:pt x="167" y="436"/>
                      </a:lnTo>
                      <a:lnTo>
                        <a:pt x="171" y="436"/>
                      </a:lnTo>
                      <a:close/>
                      <a:moveTo>
                        <a:pt x="171" y="114"/>
                      </a:moveTo>
                      <a:lnTo>
                        <a:pt x="170" y="112"/>
                      </a:lnTo>
                      <a:lnTo>
                        <a:pt x="171" y="112"/>
                      </a:lnTo>
                      <a:lnTo>
                        <a:pt x="170" y="110"/>
                      </a:lnTo>
                      <a:lnTo>
                        <a:pt x="166" y="110"/>
                      </a:lnTo>
                      <a:lnTo>
                        <a:pt x="168" y="114"/>
                      </a:lnTo>
                      <a:lnTo>
                        <a:pt x="171" y="114"/>
                      </a:lnTo>
                      <a:close/>
                      <a:moveTo>
                        <a:pt x="171" y="136"/>
                      </a:moveTo>
                      <a:lnTo>
                        <a:pt x="171" y="136"/>
                      </a:lnTo>
                      <a:lnTo>
                        <a:pt x="170" y="134"/>
                      </a:lnTo>
                      <a:lnTo>
                        <a:pt x="169" y="136"/>
                      </a:lnTo>
                      <a:lnTo>
                        <a:pt x="170" y="136"/>
                      </a:lnTo>
                      <a:lnTo>
                        <a:pt x="171" y="136"/>
                      </a:lnTo>
                      <a:close/>
                      <a:moveTo>
                        <a:pt x="171" y="324"/>
                      </a:moveTo>
                      <a:lnTo>
                        <a:pt x="170" y="324"/>
                      </a:lnTo>
                      <a:lnTo>
                        <a:pt x="170" y="320"/>
                      </a:lnTo>
                      <a:lnTo>
                        <a:pt x="169" y="322"/>
                      </a:lnTo>
                      <a:lnTo>
                        <a:pt x="169" y="323"/>
                      </a:lnTo>
                      <a:lnTo>
                        <a:pt x="169" y="324"/>
                      </a:lnTo>
                      <a:lnTo>
                        <a:pt x="169" y="326"/>
                      </a:lnTo>
                      <a:lnTo>
                        <a:pt x="169" y="327"/>
                      </a:lnTo>
                      <a:lnTo>
                        <a:pt x="170" y="328"/>
                      </a:lnTo>
                      <a:lnTo>
                        <a:pt x="170" y="327"/>
                      </a:lnTo>
                      <a:lnTo>
                        <a:pt x="170" y="326"/>
                      </a:lnTo>
                      <a:lnTo>
                        <a:pt x="171" y="324"/>
                      </a:lnTo>
                      <a:close/>
                      <a:moveTo>
                        <a:pt x="171" y="370"/>
                      </a:moveTo>
                      <a:lnTo>
                        <a:pt x="171" y="370"/>
                      </a:lnTo>
                      <a:close/>
                      <a:moveTo>
                        <a:pt x="172" y="730"/>
                      </a:moveTo>
                      <a:lnTo>
                        <a:pt x="171" y="730"/>
                      </a:lnTo>
                      <a:lnTo>
                        <a:pt x="171" y="732"/>
                      </a:lnTo>
                      <a:lnTo>
                        <a:pt x="171" y="734"/>
                      </a:lnTo>
                      <a:lnTo>
                        <a:pt x="171" y="733"/>
                      </a:lnTo>
                      <a:lnTo>
                        <a:pt x="172" y="730"/>
                      </a:lnTo>
                      <a:close/>
                      <a:moveTo>
                        <a:pt x="172" y="418"/>
                      </a:moveTo>
                      <a:lnTo>
                        <a:pt x="171" y="417"/>
                      </a:lnTo>
                      <a:lnTo>
                        <a:pt x="171" y="416"/>
                      </a:lnTo>
                      <a:lnTo>
                        <a:pt x="170" y="414"/>
                      </a:lnTo>
                      <a:lnTo>
                        <a:pt x="171" y="414"/>
                      </a:lnTo>
                      <a:lnTo>
                        <a:pt x="171" y="412"/>
                      </a:lnTo>
                      <a:lnTo>
                        <a:pt x="168" y="412"/>
                      </a:lnTo>
                      <a:lnTo>
                        <a:pt x="167" y="414"/>
                      </a:lnTo>
                      <a:lnTo>
                        <a:pt x="170" y="414"/>
                      </a:lnTo>
                      <a:lnTo>
                        <a:pt x="169" y="418"/>
                      </a:lnTo>
                      <a:lnTo>
                        <a:pt x="172" y="418"/>
                      </a:lnTo>
                      <a:close/>
                      <a:moveTo>
                        <a:pt x="172" y="278"/>
                      </a:moveTo>
                      <a:lnTo>
                        <a:pt x="171" y="276"/>
                      </a:lnTo>
                      <a:lnTo>
                        <a:pt x="169" y="276"/>
                      </a:lnTo>
                      <a:lnTo>
                        <a:pt x="168" y="278"/>
                      </a:lnTo>
                      <a:lnTo>
                        <a:pt x="170" y="278"/>
                      </a:lnTo>
                      <a:lnTo>
                        <a:pt x="170" y="280"/>
                      </a:lnTo>
                      <a:lnTo>
                        <a:pt x="171" y="278"/>
                      </a:lnTo>
                      <a:lnTo>
                        <a:pt x="172" y="278"/>
                      </a:lnTo>
                      <a:close/>
                      <a:moveTo>
                        <a:pt x="172" y="134"/>
                      </a:moveTo>
                      <a:lnTo>
                        <a:pt x="171" y="136"/>
                      </a:lnTo>
                      <a:lnTo>
                        <a:pt x="172" y="134"/>
                      </a:lnTo>
                      <a:close/>
                      <a:moveTo>
                        <a:pt x="172" y="408"/>
                      </a:moveTo>
                      <a:lnTo>
                        <a:pt x="171" y="406"/>
                      </a:lnTo>
                      <a:lnTo>
                        <a:pt x="170" y="406"/>
                      </a:lnTo>
                      <a:lnTo>
                        <a:pt x="168" y="408"/>
                      </a:lnTo>
                      <a:lnTo>
                        <a:pt x="171" y="408"/>
                      </a:lnTo>
                      <a:lnTo>
                        <a:pt x="170" y="410"/>
                      </a:lnTo>
                      <a:lnTo>
                        <a:pt x="172" y="410"/>
                      </a:lnTo>
                      <a:lnTo>
                        <a:pt x="172" y="408"/>
                      </a:lnTo>
                      <a:close/>
                      <a:moveTo>
                        <a:pt x="172" y="266"/>
                      </a:moveTo>
                      <a:lnTo>
                        <a:pt x="172" y="264"/>
                      </a:lnTo>
                      <a:lnTo>
                        <a:pt x="170" y="262"/>
                      </a:lnTo>
                      <a:lnTo>
                        <a:pt x="170" y="264"/>
                      </a:lnTo>
                      <a:lnTo>
                        <a:pt x="171" y="264"/>
                      </a:lnTo>
                      <a:lnTo>
                        <a:pt x="171" y="266"/>
                      </a:lnTo>
                      <a:lnTo>
                        <a:pt x="172" y="266"/>
                      </a:lnTo>
                      <a:close/>
                      <a:moveTo>
                        <a:pt x="172" y="370"/>
                      </a:moveTo>
                      <a:lnTo>
                        <a:pt x="172" y="370"/>
                      </a:lnTo>
                      <a:lnTo>
                        <a:pt x="171" y="370"/>
                      </a:lnTo>
                      <a:lnTo>
                        <a:pt x="172" y="371"/>
                      </a:lnTo>
                      <a:lnTo>
                        <a:pt x="172" y="370"/>
                      </a:lnTo>
                      <a:close/>
                      <a:moveTo>
                        <a:pt x="173" y="734"/>
                      </a:moveTo>
                      <a:lnTo>
                        <a:pt x="172" y="733"/>
                      </a:lnTo>
                      <a:lnTo>
                        <a:pt x="172" y="734"/>
                      </a:lnTo>
                      <a:lnTo>
                        <a:pt x="173" y="734"/>
                      </a:lnTo>
                      <a:close/>
                      <a:moveTo>
                        <a:pt x="173" y="428"/>
                      </a:moveTo>
                      <a:lnTo>
                        <a:pt x="170" y="428"/>
                      </a:lnTo>
                      <a:lnTo>
                        <a:pt x="171" y="426"/>
                      </a:lnTo>
                      <a:lnTo>
                        <a:pt x="171" y="424"/>
                      </a:lnTo>
                      <a:lnTo>
                        <a:pt x="170" y="426"/>
                      </a:lnTo>
                      <a:lnTo>
                        <a:pt x="169" y="428"/>
                      </a:lnTo>
                      <a:lnTo>
                        <a:pt x="169" y="430"/>
                      </a:lnTo>
                      <a:lnTo>
                        <a:pt x="172" y="430"/>
                      </a:lnTo>
                      <a:lnTo>
                        <a:pt x="173" y="428"/>
                      </a:lnTo>
                      <a:close/>
                      <a:moveTo>
                        <a:pt x="173" y="488"/>
                      </a:moveTo>
                      <a:lnTo>
                        <a:pt x="172" y="484"/>
                      </a:lnTo>
                      <a:lnTo>
                        <a:pt x="170" y="484"/>
                      </a:lnTo>
                      <a:lnTo>
                        <a:pt x="170" y="485"/>
                      </a:lnTo>
                      <a:lnTo>
                        <a:pt x="170" y="487"/>
                      </a:lnTo>
                      <a:lnTo>
                        <a:pt x="171" y="488"/>
                      </a:lnTo>
                      <a:lnTo>
                        <a:pt x="173" y="488"/>
                      </a:lnTo>
                      <a:close/>
                      <a:moveTo>
                        <a:pt x="173" y="121"/>
                      </a:moveTo>
                      <a:lnTo>
                        <a:pt x="173" y="120"/>
                      </a:lnTo>
                      <a:lnTo>
                        <a:pt x="173" y="121"/>
                      </a:lnTo>
                      <a:close/>
                      <a:moveTo>
                        <a:pt x="173" y="458"/>
                      </a:moveTo>
                      <a:lnTo>
                        <a:pt x="171" y="458"/>
                      </a:lnTo>
                      <a:lnTo>
                        <a:pt x="173" y="459"/>
                      </a:lnTo>
                      <a:lnTo>
                        <a:pt x="173" y="458"/>
                      </a:lnTo>
                      <a:close/>
                      <a:moveTo>
                        <a:pt x="173" y="150"/>
                      </a:moveTo>
                      <a:lnTo>
                        <a:pt x="173" y="150"/>
                      </a:lnTo>
                      <a:lnTo>
                        <a:pt x="171" y="152"/>
                      </a:lnTo>
                      <a:lnTo>
                        <a:pt x="172" y="152"/>
                      </a:lnTo>
                      <a:lnTo>
                        <a:pt x="173" y="150"/>
                      </a:lnTo>
                      <a:close/>
                      <a:moveTo>
                        <a:pt x="173" y="124"/>
                      </a:moveTo>
                      <a:lnTo>
                        <a:pt x="173" y="124"/>
                      </a:lnTo>
                      <a:close/>
                      <a:moveTo>
                        <a:pt x="173" y="122"/>
                      </a:moveTo>
                      <a:lnTo>
                        <a:pt x="172" y="124"/>
                      </a:lnTo>
                      <a:lnTo>
                        <a:pt x="173" y="124"/>
                      </a:lnTo>
                      <a:lnTo>
                        <a:pt x="173" y="123"/>
                      </a:lnTo>
                      <a:lnTo>
                        <a:pt x="173" y="122"/>
                      </a:lnTo>
                      <a:close/>
                      <a:moveTo>
                        <a:pt x="173" y="670"/>
                      </a:moveTo>
                      <a:lnTo>
                        <a:pt x="173" y="670"/>
                      </a:lnTo>
                      <a:close/>
                      <a:moveTo>
                        <a:pt x="173" y="268"/>
                      </a:moveTo>
                      <a:lnTo>
                        <a:pt x="173" y="268"/>
                      </a:lnTo>
                      <a:lnTo>
                        <a:pt x="172" y="266"/>
                      </a:lnTo>
                      <a:lnTo>
                        <a:pt x="172" y="268"/>
                      </a:lnTo>
                      <a:lnTo>
                        <a:pt x="172" y="271"/>
                      </a:lnTo>
                      <a:lnTo>
                        <a:pt x="173" y="272"/>
                      </a:lnTo>
                      <a:lnTo>
                        <a:pt x="173" y="271"/>
                      </a:lnTo>
                      <a:lnTo>
                        <a:pt x="173" y="268"/>
                      </a:lnTo>
                      <a:close/>
                      <a:moveTo>
                        <a:pt x="173" y="122"/>
                      </a:moveTo>
                      <a:lnTo>
                        <a:pt x="173" y="121"/>
                      </a:lnTo>
                      <a:lnTo>
                        <a:pt x="173" y="122"/>
                      </a:lnTo>
                      <a:close/>
                      <a:moveTo>
                        <a:pt x="173" y="368"/>
                      </a:moveTo>
                      <a:lnTo>
                        <a:pt x="172" y="368"/>
                      </a:lnTo>
                      <a:lnTo>
                        <a:pt x="172" y="366"/>
                      </a:lnTo>
                      <a:lnTo>
                        <a:pt x="170" y="366"/>
                      </a:lnTo>
                      <a:lnTo>
                        <a:pt x="172" y="370"/>
                      </a:lnTo>
                      <a:lnTo>
                        <a:pt x="173" y="368"/>
                      </a:lnTo>
                      <a:close/>
                      <a:moveTo>
                        <a:pt x="174" y="666"/>
                      </a:moveTo>
                      <a:lnTo>
                        <a:pt x="172" y="666"/>
                      </a:lnTo>
                      <a:lnTo>
                        <a:pt x="172" y="668"/>
                      </a:lnTo>
                      <a:lnTo>
                        <a:pt x="173" y="667"/>
                      </a:lnTo>
                      <a:lnTo>
                        <a:pt x="174" y="666"/>
                      </a:lnTo>
                      <a:close/>
                      <a:moveTo>
                        <a:pt x="174" y="718"/>
                      </a:moveTo>
                      <a:lnTo>
                        <a:pt x="172" y="718"/>
                      </a:lnTo>
                      <a:lnTo>
                        <a:pt x="171" y="720"/>
                      </a:lnTo>
                      <a:lnTo>
                        <a:pt x="171" y="722"/>
                      </a:lnTo>
                      <a:lnTo>
                        <a:pt x="172" y="722"/>
                      </a:lnTo>
                      <a:lnTo>
                        <a:pt x="174" y="718"/>
                      </a:lnTo>
                      <a:close/>
                      <a:moveTo>
                        <a:pt x="174" y="124"/>
                      </a:moveTo>
                      <a:lnTo>
                        <a:pt x="173" y="124"/>
                      </a:lnTo>
                      <a:lnTo>
                        <a:pt x="173" y="126"/>
                      </a:lnTo>
                      <a:lnTo>
                        <a:pt x="174" y="124"/>
                      </a:lnTo>
                      <a:close/>
                      <a:moveTo>
                        <a:pt x="174" y="376"/>
                      </a:moveTo>
                      <a:lnTo>
                        <a:pt x="173" y="376"/>
                      </a:lnTo>
                      <a:lnTo>
                        <a:pt x="172" y="375"/>
                      </a:lnTo>
                      <a:lnTo>
                        <a:pt x="172" y="374"/>
                      </a:lnTo>
                      <a:lnTo>
                        <a:pt x="173" y="373"/>
                      </a:lnTo>
                      <a:lnTo>
                        <a:pt x="173" y="372"/>
                      </a:lnTo>
                      <a:lnTo>
                        <a:pt x="172" y="371"/>
                      </a:lnTo>
                      <a:lnTo>
                        <a:pt x="171" y="372"/>
                      </a:lnTo>
                      <a:lnTo>
                        <a:pt x="171" y="370"/>
                      </a:lnTo>
                      <a:lnTo>
                        <a:pt x="170" y="372"/>
                      </a:lnTo>
                      <a:lnTo>
                        <a:pt x="169" y="372"/>
                      </a:lnTo>
                      <a:lnTo>
                        <a:pt x="168" y="374"/>
                      </a:lnTo>
                      <a:lnTo>
                        <a:pt x="171" y="372"/>
                      </a:lnTo>
                      <a:lnTo>
                        <a:pt x="171" y="374"/>
                      </a:lnTo>
                      <a:lnTo>
                        <a:pt x="169" y="374"/>
                      </a:lnTo>
                      <a:lnTo>
                        <a:pt x="171" y="376"/>
                      </a:lnTo>
                      <a:lnTo>
                        <a:pt x="171" y="378"/>
                      </a:lnTo>
                      <a:lnTo>
                        <a:pt x="173" y="378"/>
                      </a:lnTo>
                      <a:lnTo>
                        <a:pt x="174" y="376"/>
                      </a:lnTo>
                      <a:close/>
                      <a:moveTo>
                        <a:pt x="174" y="470"/>
                      </a:moveTo>
                      <a:lnTo>
                        <a:pt x="173" y="469"/>
                      </a:lnTo>
                      <a:lnTo>
                        <a:pt x="173" y="464"/>
                      </a:lnTo>
                      <a:lnTo>
                        <a:pt x="173" y="466"/>
                      </a:lnTo>
                      <a:lnTo>
                        <a:pt x="171" y="466"/>
                      </a:lnTo>
                      <a:lnTo>
                        <a:pt x="171" y="468"/>
                      </a:lnTo>
                      <a:lnTo>
                        <a:pt x="172" y="468"/>
                      </a:lnTo>
                      <a:lnTo>
                        <a:pt x="172" y="470"/>
                      </a:lnTo>
                      <a:lnTo>
                        <a:pt x="172" y="468"/>
                      </a:lnTo>
                      <a:lnTo>
                        <a:pt x="174" y="472"/>
                      </a:lnTo>
                      <a:lnTo>
                        <a:pt x="174" y="471"/>
                      </a:lnTo>
                      <a:lnTo>
                        <a:pt x="174" y="470"/>
                      </a:lnTo>
                      <a:close/>
                      <a:moveTo>
                        <a:pt x="174" y="670"/>
                      </a:moveTo>
                      <a:lnTo>
                        <a:pt x="173" y="670"/>
                      </a:lnTo>
                      <a:lnTo>
                        <a:pt x="173" y="672"/>
                      </a:lnTo>
                      <a:lnTo>
                        <a:pt x="174" y="670"/>
                      </a:lnTo>
                      <a:close/>
                      <a:moveTo>
                        <a:pt x="174" y="410"/>
                      </a:moveTo>
                      <a:lnTo>
                        <a:pt x="173" y="408"/>
                      </a:lnTo>
                      <a:lnTo>
                        <a:pt x="174" y="410"/>
                      </a:lnTo>
                      <a:close/>
                      <a:moveTo>
                        <a:pt x="174" y="668"/>
                      </a:moveTo>
                      <a:lnTo>
                        <a:pt x="174" y="668"/>
                      </a:lnTo>
                      <a:lnTo>
                        <a:pt x="174" y="667"/>
                      </a:lnTo>
                      <a:lnTo>
                        <a:pt x="173" y="670"/>
                      </a:lnTo>
                      <a:lnTo>
                        <a:pt x="174" y="668"/>
                      </a:lnTo>
                      <a:close/>
                      <a:moveTo>
                        <a:pt x="174" y="488"/>
                      </a:moveTo>
                      <a:lnTo>
                        <a:pt x="173" y="488"/>
                      </a:lnTo>
                      <a:lnTo>
                        <a:pt x="174" y="490"/>
                      </a:lnTo>
                      <a:lnTo>
                        <a:pt x="174" y="488"/>
                      </a:lnTo>
                      <a:close/>
                      <a:moveTo>
                        <a:pt x="174" y="118"/>
                      </a:moveTo>
                      <a:lnTo>
                        <a:pt x="174" y="116"/>
                      </a:lnTo>
                      <a:lnTo>
                        <a:pt x="173" y="118"/>
                      </a:lnTo>
                      <a:lnTo>
                        <a:pt x="174" y="118"/>
                      </a:lnTo>
                      <a:close/>
                      <a:moveTo>
                        <a:pt x="175" y="314"/>
                      </a:moveTo>
                      <a:lnTo>
                        <a:pt x="174" y="313"/>
                      </a:lnTo>
                      <a:lnTo>
                        <a:pt x="174" y="314"/>
                      </a:lnTo>
                      <a:lnTo>
                        <a:pt x="175" y="314"/>
                      </a:lnTo>
                      <a:lnTo>
                        <a:pt x="175" y="315"/>
                      </a:lnTo>
                      <a:lnTo>
                        <a:pt x="175" y="314"/>
                      </a:lnTo>
                      <a:close/>
                      <a:moveTo>
                        <a:pt x="175" y="628"/>
                      </a:moveTo>
                      <a:lnTo>
                        <a:pt x="173" y="626"/>
                      </a:lnTo>
                      <a:lnTo>
                        <a:pt x="173" y="628"/>
                      </a:lnTo>
                      <a:lnTo>
                        <a:pt x="172" y="628"/>
                      </a:lnTo>
                      <a:lnTo>
                        <a:pt x="171" y="630"/>
                      </a:lnTo>
                      <a:lnTo>
                        <a:pt x="174" y="630"/>
                      </a:lnTo>
                      <a:lnTo>
                        <a:pt x="174" y="628"/>
                      </a:lnTo>
                      <a:lnTo>
                        <a:pt x="175" y="628"/>
                      </a:lnTo>
                      <a:close/>
                      <a:moveTo>
                        <a:pt x="175" y="332"/>
                      </a:moveTo>
                      <a:lnTo>
                        <a:pt x="173" y="332"/>
                      </a:lnTo>
                      <a:lnTo>
                        <a:pt x="173" y="333"/>
                      </a:lnTo>
                      <a:lnTo>
                        <a:pt x="173" y="335"/>
                      </a:lnTo>
                      <a:lnTo>
                        <a:pt x="171" y="338"/>
                      </a:lnTo>
                      <a:lnTo>
                        <a:pt x="171" y="339"/>
                      </a:lnTo>
                      <a:lnTo>
                        <a:pt x="172" y="340"/>
                      </a:lnTo>
                      <a:lnTo>
                        <a:pt x="172" y="338"/>
                      </a:lnTo>
                      <a:lnTo>
                        <a:pt x="173" y="336"/>
                      </a:lnTo>
                      <a:lnTo>
                        <a:pt x="174" y="338"/>
                      </a:lnTo>
                      <a:lnTo>
                        <a:pt x="174" y="336"/>
                      </a:lnTo>
                      <a:lnTo>
                        <a:pt x="175" y="332"/>
                      </a:lnTo>
                      <a:close/>
                      <a:moveTo>
                        <a:pt x="175" y="117"/>
                      </a:moveTo>
                      <a:lnTo>
                        <a:pt x="174" y="118"/>
                      </a:lnTo>
                      <a:lnTo>
                        <a:pt x="175" y="118"/>
                      </a:lnTo>
                      <a:lnTo>
                        <a:pt x="175" y="117"/>
                      </a:lnTo>
                      <a:close/>
                      <a:moveTo>
                        <a:pt x="175" y="122"/>
                      </a:moveTo>
                      <a:lnTo>
                        <a:pt x="174" y="120"/>
                      </a:lnTo>
                      <a:lnTo>
                        <a:pt x="174" y="122"/>
                      </a:lnTo>
                      <a:lnTo>
                        <a:pt x="173" y="124"/>
                      </a:lnTo>
                      <a:lnTo>
                        <a:pt x="175" y="122"/>
                      </a:lnTo>
                      <a:close/>
                      <a:moveTo>
                        <a:pt x="175" y="316"/>
                      </a:moveTo>
                      <a:lnTo>
                        <a:pt x="175" y="315"/>
                      </a:lnTo>
                      <a:lnTo>
                        <a:pt x="174" y="316"/>
                      </a:lnTo>
                      <a:lnTo>
                        <a:pt x="175" y="316"/>
                      </a:lnTo>
                      <a:close/>
                      <a:moveTo>
                        <a:pt x="175" y="624"/>
                      </a:moveTo>
                      <a:lnTo>
                        <a:pt x="174" y="622"/>
                      </a:lnTo>
                      <a:lnTo>
                        <a:pt x="174" y="620"/>
                      </a:lnTo>
                      <a:lnTo>
                        <a:pt x="173" y="620"/>
                      </a:lnTo>
                      <a:lnTo>
                        <a:pt x="173" y="624"/>
                      </a:lnTo>
                      <a:lnTo>
                        <a:pt x="174" y="626"/>
                      </a:lnTo>
                      <a:lnTo>
                        <a:pt x="173" y="624"/>
                      </a:lnTo>
                      <a:lnTo>
                        <a:pt x="175" y="624"/>
                      </a:lnTo>
                      <a:close/>
                      <a:moveTo>
                        <a:pt x="175" y="460"/>
                      </a:moveTo>
                      <a:lnTo>
                        <a:pt x="175" y="460"/>
                      </a:lnTo>
                      <a:lnTo>
                        <a:pt x="173" y="459"/>
                      </a:lnTo>
                      <a:lnTo>
                        <a:pt x="173" y="462"/>
                      </a:lnTo>
                      <a:lnTo>
                        <a:pt x="175" y="462"/>
                      </a:lnTo>
                      <a:lnTo>
                        <a:pt x="175" y="460"/>
                      </a:lnTo>
                      <a:close/>
                      <a:moveTo>
                        <a:pt x="175" y="118"/>
                      </a:moveTo>
                      <a:lnTo>
                        <a:pt x="175" y="117"/>
                      </a:lnTo>
                      <a:lnTo>
                        <a:pt x="175" y="118"/>
                      </a:lnTo>
                      <a:lnTo>
                        <a:pt x="174" y="118"/>
                      </a:lnTo>
                      <a:lnTo>
                        <a:pt x="173" y="120"/>
                      </a:lnTo>
                      <a:lnTo>
                        <a:pt x="174" y="120"/>
                      </a:lnTo>
                      <a:lnTo>
                        <a:pt x="175" y="120"/>
                      </a:lnTo>
                      <a:lnTo>
                        <a:pt x="175" y="119"/>
                      </a:lnTo>
                      <a:lnTo>
                        <a:pt x="175" y="118"/>
                      </a:lnTo>
                      <a:close/>
                      <a:moveTo>
                        <a:pt x="175" y="116"/>
                      </a:moveTo>
                      <a:lnTo>
                        <a:pt x="175" y="114"/>
                      </a:lnTo>
                      <a:lnTo>
                        <a:pt x="175" y="116"/>
                      </a:lnTo>
                      <a:lnTo>
                        <a:pt x="175" y="117"/>
                      </a:lnTo>
                      <a:lnTo>
                        <a:pt x="175" y="116"/>
                      </a:lnTo>
                      <a:close/>
                      <a:moveTo>
                        <a:pt x="176" y="416"/>
                      </a:moveTo>
                      <a:lnTo>
                        <a:pt x="174" y="416"/>
                      </a:lnTo>
                      <a:lnTo>
                        <a:pt x="174" y="418"/>
                      </a:lnTo>
                      <a:lnTo>
                        <a:pt x="176" y="416"/>
                      </a:lnTo>
                      <a:close/>
                      <a:moveTo>
                        <a:pt x="176" y="614"/>
                      </a:moveTo>
                      <a:lnTo>
                        <a:pt x="174" y="614"/>
                      </a:lnTo>
                      <a:lnTo>
                        <a:pt x="175" y="616"/>
                      </a:lnTo>
                      <a:lnTo>
                        <a:pt x="176" y="616"/>
                      </a:lnTo>
                      <a:lnTo>
                        <a:pt x="176" y="614"/>
                      </a:lnTo>
                      <a:close/>
                      <a:moveTo>
                        <a:pt x="176" y="130"/>
                      </a:moveTo>
                      <a:lnTo>
                        <a:pt x="175" y="130"/>
                      </a:lnTo>
                      <a:lnTo>
                        <a:pt x="174" y="132"/>
                      </a:lnTo>
                      <a:lnTo>
                        <a:pt x="174" y="128"/>
                      </a:lnTo>
                      <a:lnTo>
                        <a:pt x="173" y="128"/>
                      </a:lnTo>
                      <a:lnTo>
                        <a:pt x="173" y="130"/>
                      </a:lnTo>
                      <a:lnTo>
                        <a:pt x="172" y="130"/>
                      </a:lnTo>
                      <a:lnTo>
                        <a:pt x="173" y="132"/>
                      </a:lnTo>
                      <a:lnTo>
                        <a:pt x="173" y="134"/>
                      </a:lnTo>
                      <a:lnTo>
                        <a:pt x="175" y="134"/>
                      </a:lnTo>
                      <a:lnTo>
                        <a:pt x="174" y="132"/>
                      </a:lnTo>
                      <a:lnTo>
                        <a:pt x="176" y="130"/>
                      </a:lnTo>
                      <a:close/>
                      <a:moveTo>
                        <a:pt x="176" y="120"/>
                      </a:moveTo>
                      <a:lnTo>
                        <a:pt x="175" y="119"/>
                      </a:lnTo>
                      <a:lnTo>
                        <a:pt x="176" y="120"/>
                      </a:lnTo>
                      <a:close/>
                      <a:moveTo>
                        <a:pt x="176" y="148"/>
                      </a:moveTo>
                      <a:lnTo>
                        <a:pt x="175" y="146"/>
                      </a:lnTo>
                      <a:lnTo>
                        <a:pt x="174" y="146"/>
                      </a:lnTo>
                      <a:lnTo>
                        <a:pt x="175" y="144"/>
                      </a:lnTo>
                      <a:lnTo>
                        <a:pt x="173" y="144"/>
                      </a:lnTo>
                      <a:lnTo>
                        <a:pt x="173" y="146"/>
                      </a:lnTo>
                      <a:lnTo>
                        <a:pt x="174" y="146"/>
                      </a:lnTo>
                      <a:lnTo>
                        <a:pt x="176" y="148"/>
                      </a:lnTo>
                      <a:close/>
                      <a:moveTo>
                        <a:pt x="176" y="705"/>
                      </a:moveTo>
                      <a:lnTo>
                        <a:pt x="176" y="704"/>
                      </a:lnTo>
                      <a:lnTo>
                        <a:pt x="176" y="705"/>
                      </a:lnTo>
                      <a:close/>
                      <a:moveTo>
                        <a:pt x="176" y="329"/>
                      </a:moveTo>
                      <a:lnTo>
                        <a:pt x="174" y="330"/>
                      </a:lnTo>
                      <a:lnTo>
                        <a:pt x="176" y="330"/>
                      </a:lnTo>
                      <a:lnTo>
                        <a:pt x="176" y="329"/>
                      </a:lnTo>
                      <a:close/>
                      <a:moveTo>
                        <a:pt x="176" y="326"/>
                      </a:moveTo>
                      <a:lnTo>
                        <a:pt x="173" y="328"/>
                      </a:lnTo>
                      <a:lnTo>
                        <a:pt x="176" y="328"/>
                      </a:lnTo>
                      <a:lnTo>
                        <a:pt x="176" y="326"/>
                      </a:lnTo>
                      <a:close/>
                      <a:moveTo>
                        <a:pt x="176" y="328"/>
                      </a:moveTo>
                      <a:lnTo>
                        <a:pt x="176" y="328"/>
                      </a:lnTo>
                      <a:lnTo>
                        <a:pt x="176" y="329"/>
                      </a:lnTo>
                      <a:lnTo>
                        <a:pt x="176" y="328"/>
                      </a:lnTo>
                      <a:close/>
                      <a:moveTo>
                        <a:pt x="176" y="437"/>
                      </a:moveTo>
                      <a:lnTo>
                        <a:pt x="176" y="438"/>
                      </a:lnTo>
                      <a:lnTo>
                        <a:pt x="176" y="437"/>
                      </a:lnTo>
                      <a:close/>
                      <a:moveTo>
                        <a:pt x="176" y="420"/>
                      </a:moveTo>
                      <a:lnTo>
                        <a:pt x="176" y="420"/>
                      </a:lnTo>
                      <a:lnTo>
                        <a:pt x="174" y="418"/>
                      </a:lnTo>
                      <a:lnTo>
                        <a:pt x="174" y="420"/>
                      </a:lnTo>
                      <a:lnTo>
                        <a:pt x="175" y="420"/>
                      </a:lnTo>
                      <a:lnTo>
                        <a:pt x="175" y="422"/>
                      </a:lnTo>
                      <a:lnTo>
                        <a:pt x="176" y="420"/>
                      </a:lnTo>
                      <a:close/>
                      <a:moveTo>
                        <a:pt x="176" y="706"/>
                      </a:moveTo>
                      <a:lnTo>
                        <a:pt x="176" y="705"/>
                      </a:lnTo>
                      <a:lnTo>
                        <a:pt x="176" y="706"/>
                      </a:lnTo>
                      <a:close/>
                      <a:moveTo>
                        <a:pt x="176" y="436"/>
                      </a:moveTo>
                      <a:lnTo>
                        <a:pt x="176" y="436"/>
                      </a:lnTo>
                      <a:lnTo>
                        <a:pt x="176" y="437"/>
                      </a:lnTo>
                      <a:lnTo>
                        <a:pt x="176" y="436"/>
                      </a:lnTo>
                      <a:close/>
                      <a:moveTo>
                        <a:pt x="177" y="480"/>
                      </a:moveTo>
                      <a:lnTo>
                        <a:pt x="173" y="480"/>
                      </a:lnTo>
                      <a:lnTo>
                        <a:pt x="175" y="478"/>
                      </a:lnTo>
                      <a:lnTo>
                        <a:pt x="173" y="478"/>
                      </a:lnTo>
                      <a:lnTo>
                        <a:pt x="172" y="480"/>
                      </a:lnTo>
                      <a:lnTo>
                        <a:pt x="173" y="481"/>
                      </a:lnTo>
                      <a:lnTo>
                        <a:pt x="174" y="482"/>
                      </a:lnTo>
                      <a:lnTo>
                        <a:pt x="177" y="480"/>
                      </a:lnTo>
                      <a:close/>
                      <a:moveTo>
                        <a:pt x="177" y="116"/>
                      </a:moveTo>
                      <a:lnTo>
                        <a:pt x="175" y="116"/>
                      </a:lnTo>
                      <a:lnTo>
                        <a:pt x="175" y="117"/>
                      </a:lnTo>
                      <a:lnTo>
                        <a:pt x="176" y="118"/>
                      </a:lnTo>
                      <a:lnTo>
                        <a:pt x="177" y="116"/>
                      </a:lnTo>
                      <a:close/>
                      <a:moveTo>
                        <a:pt x="177" y="267"/>
                      </a:moveTo>
                      <a:lnTo>
                        <a:pt x="177" y="266"/>
                      </a:lnTo>
                      <a:lnTo>
                        <a:pt x="177" y="267"/>
                      </a:lnTo>
                      <a:close/>
                      <a:moveTo>
                        <a:pt x="178" y="712"/>
                      </a:moveTo>
                      <a:lnTo>
                        <a:pt x="175" y="714"/>
                      </a:lnTo>
                      <a:lnTo>
                        <a:pt x="177" y="716"/>
                      </a:lnTo>
                      <a:lnTo>
                        <a:pt x="177" y="715"/>
                      </a:lnTo>
                      <a:lnTo>
                        <a:pt x="177" y="714"/>
                      </a:lnTo>
                      <a:lnTo>
                        <a:pt x="178" y="712"/>
                      </a:lnTo>
                      <a:close/>
                      <a:moveTo>
                        <a:pt x="178" y="414"/>
                      </a:moveTo>
                      <a:lnTo>
                        <a:pt x="176" y="410"/>
                      </a:lnTo>
                      <a:lnTo>
                        <a:pt x="174" y="410"/>
                      </a:lnTo>
                      <a:lnTo>
                        <a:pt x="174" y="414"/>
                      </a:lnTo>
                      <a:lnTo>
                        <a:pt x="176" y="416"/>
                      </a:lnTo>
                      <a:lnTo>
                        <a:pt x="178" y="414"/>
                      </a:lnTo>
                      <a:close/>
                      <a:moveTo>
                        <a:pt x="178" y="376"/>
                      </a:moveTo>
                      <a:lnTo>
                        <a:pt x="177" y="376"/>
                      </a:lnTo>
                      <a:lnTo>
                        <a:pt x="177" y="378"/>
                      </a:lnTo>
                      <a:lnTo>
                        <a:pt x="173" y="380"/>
                      </a:lnTo>
                      <a:lnTo>
                        <a:pt x="177" y="380"/>
                      </a:lnTo>
                      <a:lnTo>
                        <a:pt x="177" y="378"/>
                      </a:lnTo>
                      <a:lnTo>
                        <a:pt x="178" y="376"/>
                      </a:lnTo>
                      <a:close/>
                      <a:moveTo>
                        <a:pt x="178" y="680"/>
                      </a:moveTo>
                      <a:lnTo>
                        <a:pt x="178" y="678"/>
                      </a:lnTo>
                      <a:lnTo>
                        <a:pt x="176" y="678"/>
                      </a:lnTo>
                      <a:lnTo>
                        <a:pt x="176" y="680"/>
                      </a:lnTo>
                      <a:lnTo>
                        <a:pt x="178" y="680"/>
                      </a:lnTo>
                      <a:lnTo>
                        <a:pt x="176" y="682"/>
                      </a:lnTo>
                      <a:lnTo>
                        <a:pt x="178" y="682"/>
                      </a:lnTo>
                      <a:lnTo>
                        <a:pt x="178" y="680"/>
                      </a:lnTo>
                      <a:close/>
                      <a:moveTo>
                        <a:pt x="178" y="256"/>
                      </a:moveTo>
                      <a:lnTo>
                        <a:pt x="178" y="256"/>
                      </a:lnTo>
                      <a:close/>
                      <a:moveTo>
                        <a:pt x="178" y="706"/>
                      </a:moveTo>
                      <a:lnTo>
                        <a:pt x="177" y="706"/>
                      </a:lnTo>
                      <a:lnTo>
                        <a:pt x="177" y="704"/>
                      </a:lnTo>
                      <a:lnTo>
                        <a:pt x="176" y="706"/>
                      </a:lnTo>
                      <a:lnTo>
                        <a:pt x="176" y="708"/>
                      </a:lnTo>
                      <a:lnTo>
                        <a:pt x="177" y="708"/>
                      </a:lnTo>
                      <a:lnTo>
                        <a:pt x="178" y="706"/>
                      </a:lnTo>
                      <a:close/>
                      <a:moveTo>
                        <a:pt x="178" y="80"/>
                      </a:moveTo>
                      <a:lnTo>
                        <a:pt x="176" y="78"/>
                      </a:lnTo>
                      <a:lnTo>
                        <a:pt x="176" y="80"/>
                      </a:lnTo>
                      <a:lnTo>
                        <a:pt x="178" y="80"/>
                      </a:lnTo>
                      <a:close/>
                      <a:moveTo>
                        <a:pt x="178" y="264"/>
                      </a:moveTo>
                      <a:lnTo>
                        <a:pt x="177" y="262"/>
                      </a:lnTo>
                      <a:lnTo>
                        <a:pt x="177" y="264"/>
                      </a:lnTo>
                      <a:lnTo>
                        <a:pt x="178" y="264"/>
                      </a:lnTo>
                      <a:close/>
                      <a:moveTo>
                        <a:pt x="178" y="732"/>
                      </a:moveTo>
                      <a:lnTo>
                        <a:pt x="178" y="732"/>
                      </a:lnTo>
                      <a:lnTo>
                        <a:pt x="178" y="734"/>
                      </a:lnTo>
                      <a:lnTo>
                        <a:pt x="177" y="732"/>
                      </a:lnTo>
                      <a:lnTo>
                        <a:pt x="176" y="734"/>
                      </a:lnTo>
                      <a:lnTo>
                        <a:pt x="178" y="734"/>
                      </a:lnTo>
                      <a:lnTo>
                        <a:pt x="176" y="736"/>
                      </a:lnTo>
                      <a:lnTo>
                        <a:pt x="178" y="736"/>
                      </a:lnTo>
                      <a:lnTo>
                        <a:pt x="178" y="734"/>
                      </a:lnTo>
                      <a:lnTo>
                        <a:pt x="178" y="732"/>
                      </a:lnTo>
                      <a:close/>
                      <a:moveTo>
                        <a:pt x="178" y="710"/>
                      </a:moveTo>
                      <a:lnTo>
                        <a:pt x="177" y="710"/>
                      </a:lnTo>
                      <a:lnTo>
                        <a:pt x="178" y="712"/>
                      </a:lnTo>
                      <a:lnTo>
                        <a:pt x="178" y="710"/>
                      </a:lnTo>
                      <a:close/>
                      <a:moveTo>
                        <a:pt x="179" y="262"/>
                      </a:moveTo>
                      <a:lnTo>
                        <a:pt x="178" y="262"/>
                      </a:lnTo>
                      <a:lnTo>
                        <a:pt x="178" y="264"/>
                      </a:lnTo>
                      <a:lnTo>
                        <a:pt x="179" y="262"/>
                      </a:lnTo>
                      <a:close/>
                      <a:moveTo>
                        <a:pt x="179" y="672"/>
                      </a:moveTo>
                      <a:lnTo>
                        <a:pt x="176" y="672"/>
                      </a:lnTo>
                      <a:lnTo>
                        <a:pt x="178" y="674"/>
                      </a:lnTo>
                      <a:lnTo>
                        <a:pt x="179" y="672"/>
                      </a:lnTo>
                      <a:close/>
                      <a:moveTo>
                        <a:pt x="179" y="280"/>
                      </a:moveTo>
                      <a:lnTo>
                        <a:pt x="177" y="280"/>
                      </a:lnTo>
                      <a:lnTo>
                        <a:pt x="177" y="282"/>
                      </a:lnTo>
                      <a:lnTo>
                        <a:pt x="178" y="282"/>
                      </a:lnTo>
                      <a:lnTo>
                        <a:pt x="179" y="280"/>
                      </a:lnTo>
                      <a:close/>
                      <a:moveTo>
                        <a:pt x="179" y="724"/>
                      </a:moveTo>
                      <a:lnTo>
                        <a:pt x="178" y="723"/>
                      </a:lnTo>
                      <a:lnTo>
                        <a:pt x="178" y="722"/>
                      </a:lnTo>
                      <a:lnTo>
                        <a:pt x="178" y="720"/>
                      </a:lnTo>
                      <a:lnTo>
                        <a:pt x="176" y="720"/>
                      </a:lnTo>
                      <a:lnTo>
                        <a:pt x="176" y="722"/>
                      </a:lnTo>
                      <a:lnTo>
                        <a:pt x="176" y="723"/>
                      </a:lnTo>
                      <a:lnTo>
                        <a:pt x="177" y="724"/>
                      </a:lnTo>
                      <a:lnTo>
                        <a:pt x="179" y="724"/>
                      </a:lnTo>
                      <a:close/>
                      <a:moveTo>
                        <a:pt x="180" y="374"/>
                      </a:moveTo>
                      <a:lnTo>
                        <a:pt x="179" y="370"/>
                      </a:lnTo>
                      <a:lnTo>
                        <a:pt x="178" y="370"/>
                      </a:lnTo>
                      <a:lnTo>
                        <a:pt x="178" y="368"/>
                      </a:lnTo>
                      <a:lnTo>
                        <a:pt x="175" y="370"/>
                      </a:lnTo>
                      <a:lnTo>
                        <a:pt x="175" y="372"/>
                      </a:lnTo>
                      <a:lnTo>
                        <a:pt x="176" y="374"/>
                      </a:lnTo>
                      <a:lnTo>
                        <a:pt x="178" y="376"/>
                      </a:lnTo>
                      <a:lnTo>
                        <a:pt x="178" y="374"/>
                      </a:lnTo>
                      <a:lnTo>
                        <a:pt x="180" y="374"/>
                      </a:lnTo>
                      <a:close/>
                      <a:moveTo>
                        <a:pt x="180" y="278"/>
                      </a:moveTo>
                      <a:lnTo>
                        <a:pt x="179" y="276"/>
                      </a:lnTo>
                      <a:lnTo>
                        <a:pt x="178" y="276"/>
                      </a:lnTo>
                      <a:lnTo>
                        <a:pt x="179" y="274"/>
                      </a:lnTo>
                      <a:lnTo>
                        <a:pt x="178" y="274"/>
                      </a:lnTo>
                      <a:lnTo>
                        <a:pt x="178" y="276"/>
                      </a:lnTo>
                      <a:lnTo>
                        <a:pt x="176" y="274"/>
                      </a:lnTo>
                      <a:lnTo>
                        <a:pt x="176" y="276"/>
                      </a:lnTo>
                      <a:lnTo>
                        <a:pt x="177" y="276"/>
                      </a:lnTo>
                      <a:lnTo>
                        <a:pt x="180" y="278"/>
                      </a:lnTo>
                      <a:close/>
                      <a:moveTo>
                        <a:pt x="180" y="270"/>
                      </a:moveTo>
                      <a:lnTo>
                        <a:pt x="180" y="268"/>
                      </a:lnTo>
                      <a:lnTo>
                        <a:pt x="177" y="267"/>
                      </a:lnTo>
                      <a:lnTo>
                        <a:pt x="177" y="268"/>
                      </a:lnTo>
                      <a:lnTo>
                        <a:pt x="178" y="268"/>
                      </a:lnTo>
                      <a:lnTo>
                        <a:pt x="178" y="270"/>
                      </a:lnTo>
                      <a:lnTo>
                        <a:pt x="180" y="270"/>
                      </a:lnTo>
                      <a:close/>
                      <a:moveTo>
                        <a:pt x="180" y="130"/>
                      </a:moveTo>
                      <a:lnTo>
                        <a:pt x="179" y="129"/>
                      </a:lnTo>
                      <a:lnTo>
                        <a:pt x="178" y="130"/>
                      </a:lnTo>
                      <a:lnTo>
                        <a:pt x="180" y="130"/>
                      </a:lnTo>
                      <a:close/>
                      <a:moveTo>
                        <a:pt x="180" y="627"/>
                      </a:moveTo>
                      <a:lnTo>
                        <a:pt x="180" y="626"/>
                      </a:lnTo>
                      <a:lnTo>
                        <a:pt x="179" y="626"/>
                      </a:lnTo>
                      <a:lnTo>
                        <a:pt x="180" y="627"/>
                      </a:lnTo>
                      <a:close/>
                      <a:moveTo>
                        <a:pt x="180" y="148"/>
                      </a:moveTo>
                      <a:lnTo>
                        <a:pt x="180" y="148"/>
                      </a:lnTo>
                      <a:lnTo>
                        <a:pt x="179" y="148"/>
                      </a:lnTo>
                      <a:lnTo>
                        <a:pt x="180" y="148"/>
                      </a:lnTo>
                      <a:close/>
                      <a:moveTo>
                        <a:pt x="180" y="136"/>
                      </a:moveTo>
                      <a:lnTo>
                        <a:pt x="177" y="134"/>
                      </a:lnTo>
                      <a:lnTo>
                        <a:pt x="176" y="134"/>
                      </a:lnTo>
                      <a:lnTo>
                        <a:pt x="179" y="136"/>
                      </a:lnTo>
                      <a:lnTo>
                        <a:pt x="180" y="136"/>
                      </a:lnTo>
                      <a:close/>
                      <a:moveTo>
                        <a:pt x="180" y="436"/>
                      </a:moveTo>
                      <a:lnTo>
                        <a:pt x="179" y="434"/>
                      </a:lnTo>
                      <a:lnTo>
                        <a:pt x="179" y="436"/>
                      </a:lnTo>
                      <a:lnTo>
                        <a:pt x="180" y="436"/>
                      </a:lnTo>
                      <a:close/>
                      <a:moveTo>
                        <a:pt x="180" y="674"/>
                      </a:moveTo>
                      <a:lnTo>
                        <a:pt x="178" y="674"/>
                      </a:lnTo>
                      <a:lnTo>
                        <a:pt x="180" y="676"/>
                      </a:lnTo>
                      <a:lnTo>
                        <a:pt x="180" y="674"/>
                      </a:lnTo>
                      <a:close/>
                      <a:moveTo>
                        <a:pt x="181" y="344"/>
                      </a:moveTo>
                      <a:lnTo>
                        <a:pt x="180" y="342"/>
                      </a:lnTo>
                      <a:lnTo>
                        <a:pt x="180" y="344"/>
                      </a:lnTo>
                      <a:lnTo>
                        <a:pt x="181" y="344"/>
                      </a:lnTo>
                      <a:close/>
                      <a:moveTo>
                        <a:pt x="181" y="422"/>
                      </a:moveTo>
                      <a:lnTo>
                        <a:pt x="180" y="420"/>
                      </a:lnTo>
                      <a:lnTo>
                        <a:pt x="180" y="422"/>
                      </a:lnTo>
                      <a:lnTo>
                        <a:pt x="181" y="422"/>
                      </a:lnTo>
                      <a:close/>
                      <a:moveTo>
                        <a:pt x="181" y="338"/>
                      </a:moveTo>
                      <a:lnTo>
                        <a:pt x="178" y="338"/>
                      </a:lnTo>
                      <a:lnTo>
                        <a:pt x="180" y="340"/>
                      </a:lnTo>
                      <a:lnTo>
                        <a:pt x="180" y="342"/>
                      </a:lnTo>
                      <a:lnTo>
                        <a:pt x="181" y="340"/>
                      </a:lnTo>
                      <a:lnTo>
                        <a:pt x="181" y="338"/>
                      </a:lnTo>
                      <a:close/>
                      <a:moveTo>
                        <a:pt x="181" y="128"/>
                      </a:moveTo>
                      <a:lnTo>
                        <a:pt x="181" y="128"/>
                      </a:lnTo>
                      <a:lnTo>
                        <a:pt x="181" y="126"/>
                      </a:lnTo>
                      <a:lnTo>
                        <a:pt x="178" y="128"/>
                      </a:lnTo>
                      <a:lnTo>
                        <a:pt x="180" y="128"/>
                      </a:lnTo>
                      <a:lnTo>
                        <a:pt x="180" y="129"/>
                      </a:lnTo>
                      <a:lnTo>
                        <a:pt x="181" y="130"/>
                      </a:lnTo>
                      <a:lnTo>
                        <a:pt x="181" y="128"/>
                      </a:lnTo>
                      <a:close/>
                      <a:moveTo>
                        <a:pt x="181" y="386"/>
                      </a:moveTo>
                      <a:lnTo>
                        <a:pt x="181" y="386"/>
                      </a:lnTo>
                      <a:close/>
                      <a:moveTo>
                        <a:pt x="181" y="146"/>
                      </a:moveTo>
                      <a:lnTo>
                        <a:pt x="177" y="144"/>
                      </a:lnTo>
                      <a:lnTo>
                        <a:pt x="177" y="146"/>
                      </a:lnTo>
                      <a:lnTo>
                        <a:pt x="180" y="148"/>
                      </a:lnTo>
                      <a:lnTo>
                        <a:pt x="181" y="146"/>
                      </a:lnTo>
                      <a:close/>
                      <a:moveTo>
                        <a:pt x="181" y="148"/>
                      </a:moveTo>
                      <a:lnTo>
                        <a:pt x="180" y="148"/>
                      </a:lnTo>
                      <a:lnTo>
                        <a:pt x="177" y="150"/>
                      </a:lnTo>
                      <a:lnTo>
                        <a:pt x="180" y="152"/>
                      </a:lnTo>
                      <a:lnTo>
                        <a:pt x="179" y="150"/>
                      </a:lnTo>
                      <a:lnTo>
                        <a:pt x="181" y="148"/>
                      </a:lnTo>
                      <a:close/>
                      <a:moveTo>
                        <a:pt x="181" y="620"/>
                      </a:moveTo>
                      <a:lnTo>
                        <a:pt x="179" y="620"/>
                      </a:lnTo>
                      <a:lnTo>
                        <a:pt x="180" y="622"/>
                      </a:lnTo>
                      <a:lnTo>
                        <a:pt x="179" y="622"/>
                      </a:lnTo>
                      <a:lnTo>
                        <a:pt x="179" y="624"/>
                      </a:lnTo>
                      <a:lnTo>
                        <a:pt x="179" y="625"/>
                      </a:lnTo>
                      <a:lnTo>
                        <a:pt x="179" y="626"/>
                      </a:lnTo>
                      <a:lnTo>
                        <a:pt x="181" y="624"/>
                      </a:lnTo>
                      <a:lnTo>
                        <a:pt x="180" y="623"/>
                      </a:lnTo>
                      <a:lnTo>
                        <a:pt x="180" y="624"/>
                      </a:lnTo>
                      <a:lnTo>
                        <a:pt x="180" y="623"/>
                      </a:lnTo>
                      <a:lnTo>
                        <a:pt x="180" y="622"/>
                      </a:lnTo>
                      <a:lnTo>
                        <a:pt x="181" y="622"/>
                      </a:lnTo>
                      <a:lnTo>
                        <a:pt x="181" y="620"/>
                      </a:lnTo>
                      <a:close/>
                      <a:moveTo>
                        <a:pt x="181" y="468"/>
                      </a:moveTo>
                      <a:lnTo>
                        <a:pt x="181" y="466"/>
                      </a:lnTo>
                      <a:lnTo>
                        <a:pt x="179" y="465"/>
                      </a:lnTo>
                      <a:lnTo>
                        <a:pt x="179" y="464"/>
                      </a:lnTo>
                      <a:lnTo>
                        <a:pt x="180" y="462"/>
                      </a:lnTo>
                      <a:lnTo>
                        <a:pt x="176" y="462"/>
                      </a:lnTo>
                      <a:lnTo>
                        <a:pt x="179" y="466"/>
                      </a:lnTo>
                      <a:lnTo>
                        <a:pt x="179" y="468"/>
                      </a:lnTo>
                      <a:lnTo>
                        <a:pt x="181" y="468"/>
                      </a:lnTo>
                      <a:close/>
                      <a:moveTo>
                        <a:pt x="182" y="408"/>
                      </a:moveTo>
                      <a:lnTo>
                        <a:pt x="180" y="408"/>
                      </a:lnTo>
                      <a:lnTo>
                        <a:pt x="180" y="410"/>
                      </a:lnTo>
                      <a:lnTo>
                        <a:pt x="182" y="410"/>
                      </a:lnTo>
                      <a:lnTo>
                        <a:pt x="182" y="408"/>
                      </a:lnTo>
                      <a:close/>
                      <a:moveTo>
                        <a:pt x="182" y="710"/>
                      </a:moveTo>
                      <a:lnTo>
                        <a:pt x="181" y="710"/>
                      </a:lnTo>
                      <a:lnTo>
                        <a:pt x="181" y="712"/>
                      </a:lnTo>
                      <a:lnTo>
                        <a:pt x="182" y="712"/>
                      </a:lnTo>
                      <a:lnTo>
                        <a:pt x="182" y="710"/>
                      </a:lnTo>
                      <a:close/>
                      <a:moveTo>
                        <a:pt x="183" y="724"/>
                      </a:moveTo>
                      <a:lnTo>
                        <a:pt x="181" y="724"/>
                      </a:lnTo>
                      <a:lnTo>
                        <a:pt x="180" y="726"/>
                      </a:lnTo>
                      <a:lnTo>
                        <a:pt x="182" y="726"/>
                      </a:lnTo>
                      <a:lnTo>
                        <a:pt x="183" y="724"/>
                      </a:lnTo>
                      <a:close/>
                      <a:moveTo>
                        <a:pt x="183" y="420"/>
                      </a:moveTo>
                      <a:lnTo>
                        <a:pt x="182" y="420"/>
                      </a:lnTo>
                      <a:lnTo>
                        <a:pt x="182" y="416"/>
                      </a:lnTo>
                      <a:lnTo>
                        <a:pt x="181" y="416"/>
                      </a:lnTo>
                      <a:lnTo>
                        <a:pt x="179" y="414"/>
                      </a:lnTo>
                      <a:lnTo>
                        <a:pt x="180" y="418"/>
                      </a:lnTo>
                      <a:lnTo>
                        <a:pt x="181" y="418"/>
                      </a:lnTo>
                      <a:lnTo>
                        <a:pt x="181" y="422"/>
                      </a:lnTo>
                      <a:lnTo>
                        <a:pt x="183" y="420"/>
                      </a:lnTo>
                      <a:close/>
                      <a:moveTo>
                        <a:pt x="183" y="332"/>
                      </a:moveTo>
                      <a:lnTo>
                        <a:pt x="181" y="332"/>
                      </a:lnTo>
                      <a:lnTo>
                        <a:pt x="181" y="328"/>
                      </a:lnTo>
                      <a:lnTo>
                        <a:pt x="180" y="330"/>
                      </a:lnTo>
                      <a:lnTo>
                        <a:pt x="179" y="330"/>
                      </a:lnTo>
                      <a:lnTo>
                        <a:pt x="179" y="332"/>
                      </a:lnTo>
                      <a:lnTo>
                        <a:pt x="179" y="333"/>
                      </a:lnTo>
                      <a:lnTo>
                        <a:pt x="182" y="334"/>
                      </a:lnTo>
                      <a:lnTo>
                        <a:pt x="183" y="332"/>
                      </a:lnTo>
                      <a:close/>
                      <a:moveTo>
                        <a:pt x="183" y="760"/>
                      </a:moveTo>
                      <a:lnTo>
                        <a:pt x="182" y="758"/>
                      </a:lnTo>
                      <a:lnTo>
                        <a:pt x="181" y="762"/>
                      </a:lnTo>
                      <a:lnTo>
                        <a:pt x="183" y="762"/>
                      </a:lnTo>
                      <a:lnTo>
                        <a:pt x="183" y="760"/>
                      </a:lnTo>
                      <a:close/>
                      <a:moveTo>
                        <a:pt x="183" y="438"/>
                      </a:moveTo>
                      <a:lnTo>
                        <a:pt x="182" y="438"/>
                      </a:lnTo>
                      <a:lnTo>
                        <a:pt x="182" y="434"/>
                      </a:lnTo>
                      <a:lnTo>
                        <a:pt x="180" y="434"/>
                      </a:lnTo>
                      <a:lnTo>
                        <a:pt x="180" y="438"/>
                      </a:lnTo>
                      <a:lnTo>
                        <a:pt x="182" y="440"/>
                      </a:lnTo>
                      <a:lnTo>
                        <a:pt x="183" y="438"/>
                      </a:lnTo>
                      <a:close/>
                      <a:moveTo>
                        <a:pt x="183" y="316"/>
                      </a:moveTo>
                      <a:lnTo>
                        <a:pt x="183" y="316"/>
                      </a:lnTo>
                      <a:close/>
                      <a:moveTo>
                        <a:pt x="183" y="710"/>
                      </a:moveTo>
                      <a:lnTo>
                        <a:pt x="182" y="712"/>
                      </a:lnTo>
                      <a:lnTo>
                        <a:pt x="183" y="713"/>
                      </a:lnTo>
                      <a:lnTo>
                        <a:pt x="183" y="710"/>
                      </a:lnTo>
                      <a:close/>
                      <a:moveTo>
                        <a:pt x="183" y="142"/>
                      </a:moveTo>
                      <a:lnTo>
                        <a:pt x="183" y="140"/>
                      </a:lnTo>
                      <a:lnTo>
                        <a:pt x="183" y="142"/>
                      </a:lnTo>
                      <a:close/>
                      <a:moveTo>
                        <a:pt x="183" y="714"/>
                      </a:moveTo>
                      <a:lnTo>
                        <a:pt x="183" y="713"/>
                      </a:lnTo>
                      <a:lnTo>
                        <a:pt x="183" y="714"/>
                      </a:lnTo>
                      <a:close/>
                      <a:moveTo>
                        <a:pt x="183" y="718"/>
                      </a:moveTo>
                      <a:lnTo>
                        <a:pt x="181" y="716"/>
                      </a:lnTo>
                      <a:lnTo>
                        <a:pt x="181" y="718"/>
                      </a:lnTo>
                      <a:lnTo>
                        <a:pt x="182" y="718"/>
                      </a:lnTo>
                      <a:lnTo>
                        <a:pt x="181" y="720"/>
                      </a:lnTo>
                      <a:lnTo>
                        <a:pt x="183" y="720"/>
                      </a:lnTo>
                      <a:lnTo>
                        <a:pt x="183" y="718"/>
                      </a:lnTo>
                      <a:close/>
                      <a:moveTo>
                        <a:pt x="183" y="322"/>
                      </a:moveTo>
                      <a:lnTo>
                        <a:pt x="182" y="320"/>
                      </a:lnTo>
                      <a:lnTo>
                        <a:pt x="181" y="320"/>
                      </a:lnTo>
                      <a:lnTo>
                        <a:pt x="181" y="318"/>
                      </a:lnTo>
                      <a:lnTo>
                        <a:pt x="179" y="318"/>
                      </a:lnTo>
                      <a:lnTo>
                        <a:pt x="179" y="320"/>
                      </a:lnTo>
                      <a:lnTo>
                        <a:pt x="178" y="322"/>
                      </a:lnTo>
                      <a:lnTo>
                        <a:pt x="181" y="324"/>
                      </a:lnTo>
                      <a:lnTo>
                        <a:pt x="181" y="322"/>
                      </a:lnTo>
                      <a:lnTo>
                        <a:pt x="183" y="322"/>
                      </a:lnTo>
                      <a:close/>
                      <a:moveTo>
                        <a:pt x="184" y="412"/>
                      </a:moveTo>
                      <a:lnTo>
                        <a:pt x="181" y="412"/>
                      </a:lnTo>
                      <a:lnTo>
                        <a:pt x="181" y="414"/>
                      </a:lnTo>
                      <a:lnTo>
                        <a:pt x="184" y="412"/>
                      </a:lnTo>
                      <a:close/>
                      <a:moveTo>
                        <a:pt x="184" y="376"/>
                      </a:moveTo>
                      <a:lnTo>
                        <a:pt x="183" y="376"/>
                      </a:lnTo>
                      <a:lnTo>
                        <a:pt x="182" y="374"/>
                      </a:lnTo>
                      <a:lnTo>
                        <a:pt x="183" y="376"/>
                      </a:lnTo>
                      <a:lnTo>
                        <a:pt x="183" y="377"/>
                      </a:lnTo>
                      <a:lnTo>
                        <a:pt x="182" y="378"/>
                      </a:lnTo>
                      <a:lnTo>
                        <a:pt x="183" y="378"/>
                      </a:lnTo>
                      <a:lnTo>
                        <a:pt x="184" y="376"/>
                      </a:lnTo>
                      <a:close/>
                      <a:moveTo>
                        <a:pt x="184" y="702"/>
                      </a:moveTo>
                      <a:lnTo>
                        <a:pt x="182" y="702"/>
                      </a:lnTo>
                      <a:lnTo>
                        <a:pt x="182" y="704"/>
                      </a:lnTo>
                      <a:lnTo>
                        <a:pt x="184" y="704"/>
                      </a:lnTo>
                      <a:lnTo>
                        <a:pt x="184" y="702"/>
                      </a:lnTo>
                      <a:close/>
                      <a:moveTo>
                        <a:pt x="184" y="70"/>
                      </a:moveTo>
                      <a:lnTo>
                        <a:pt x="183" y="70"/>
                      </a:lnTo>
                      <a:lnTo>
                        <a:pt x="182" y="72"/>
                      </a:lnTo>
                      <a:lnTo>
                        <a:pt x="183" y="72"/>
                      </a:lnTo>
                      <a:lnTo>
                        <a:pt x="184" y="70"/>
                      </a:lnTo>
                      <a:close/>
                      <a:moveTo>
                        <a:pt x="184" y="384"/>
                      </a:moveTo>
                      <a:lnTo>
                        <a:pt x="183" y="382"/>
                      </a:lnTo>
                      <a:lnTo>
                        <a:pt x="180" y="384"/>
                      </a:lnTo>
                      <a:lnTo>
                        <a:pt x="181" y="386"/>
                      </a:lnTo>
                      <a:lnTo>
                        <a:pt x="181" y="384"/>
                      </a:lnTo>
                      <a:lnTo>
                        <a:pt x="181" y="386"/>
                      </a:lnTo>
                      <a:lnTo>
                        <a:pt x="183" y="386"/>
                      </a:lnTo>
                      <a:lnTo>
                        <a:pt x="182" y="384"/>
                      </a:lnTo>
                      <a:lnTo>
                        <a:pt x="184" y="384"/>
                      </a:lnTo>
                      <a:close/>
                      <a:moveTo>
                        <a:pt x="184" y="488"/>
                      </a:moveTo>
                      <a:lnTo>
                        <a:pt x="183" y="486"/>
                      </a:lnTo>
                      <a:lnTo>
                        <a:pt x="181" y="486"/>
                      </a:lnTo>
                      <a:lnTo>
                        <a:pt x="180" y="484"/>
                      </a:lnTo>
                      <a:lnTo>
                        <a:pt x="179" y="486"/>
                      </a:lnTo>
                      <a:lnTo>
                        <a:pt x="180" y="486"/>
                      </a:lnTo>
                      <a:lnTo>
                        <a:pt x="180" y="488"/>
                      </a:lnTo>
                      <a:lnTo>
                        <a:pt x="181" y="486"/>
                      </a:lnTo>
                      <a:lnTo>
                        <a:pt x="184" y="488"/>
                      </a:lnTo>
                      <a:close/>
                      <a:moveTo>
                        <a:pt x="184" y="260"/>
                      </a:moveTo>
                      <a:lnTo>
                        <a:pt x="182" y="258"/>
                      </a:lnTo>
                      <a:lnTo>
                        <a:pt x="182" y="260"/>
                      </a:lnTo>
                      <a:lnTo>
                        <a:pt x="182" y="262"/>
                      </a:lnTo>
                      <a:lnTo>
                        <a:pt x="184" y="261"/>
                      </a:lnTo>
                      <a:lnTo>
                        <a:pt x="184" y="260"/>
                      </a:lnTo>
                      <a:close/>
                      <a:moveTo>
                        <a:pt x="184" y="684"/>
                      </a:moveTo>
                      <a:lnTo>
                        <a:pt x="182" y="684"/>
                      </a:lnTo>
                      <a:lnTo>
                        <a:pt x="181" y="686"/>
                      </a:lnTo>
                      <a:lnTo>
                        <a:pt x="183" y="686"/>
                      </a:lnTo>
                      <a:lnTo>
                        <a:pt x="184" y="684"/>
                      </a:lnTo>
                      <a:close/>
                      <a:moveTo>
                        <a:pt x="184" y="628"/>
                      </a:moveTo>
                      <a:lnTo>
                        <a:pt x="180" y="627"/>
                      </a:lnTo>
                      <a:lnTo>
                        <a:pt x="179" y="630"/>
                      </a:lnTo>
                      <a:lnTo>
                        <a:pt x="184" y="628"/>
                      </a:lnTo>
                      <a:close/>
                      <a:moveTo>
                        <a:pt x="184" y="628"/>
                      </a:moveTo>
                      <a:lnTo>
                        <a:pt x="184" y="626"/>
                      </a:lnTo>
                      <a:lnTo>
                        <a:pt x="182" y="626"/>
                      </a:lnTo>
                      <a:lnTo>
                        <a:pt x="184" y="628"/>
                      </a:lnTo>
                      <a:close/>
                      <a:moveTo>
                        <a:pt x="184" y="132"/>
                      </a:moveTo>
                      <a:lnTo>
                        <a:pt x="182" y="132"/>
                      </a:lnTo>
                      <a:lnTo>
                        <a:pt x="183" y="134"/>
                      </a:lnTo>
                      <a:lnTo>
                        <a:pt x="184" y="132"/>
                      </a:lnTo>
                      <a:close/>
                      <a:moveTo>
                        <a:pt x="184" y="364"/>
                      </a:moveTo>
                      <a:lnTo>
                        <a:pt x="184" y="364"/>
                      </a:lnTo>
                      <a:lnTo>
                        <a:pt x="184" y="366"/>
                      </a:lnTo>
                      <a:lnTo>
                        <a:pt x="184" y="364"/>
                      </a:lnTo>
                      <a:close/>
                      <a:moveTo>
                        <a:pt x="184" y="136"/>
                      </a:moveTo>
                      <a:lnTo>
                        <a:pt x="183" y="138"/>
                      </a:lnTo>
                      <a:lnTo>
                        <a:pt x="184" y="138"/>
                      </a:lnTo>
                      <a:lnTo>
                        <a:pt x="184" y="140"/>
                      </a:lnTo>
                      <a:lnTo>
                        <a:pt x="184" y="136"/>
                      </a:lnTo>
                      <a:close/>
                      <a:moveTo>
                        <a:pt x="184" y="740"/>
                      </a:moveTo>
                      <a:lnTo>
                        <a:pt x="184" y="740"/>
                      </a:lnTo>
                      <a:lnTo>
                        <a:pt x="184" y="741"/>
                      </a:lnTo>
                      <a:lnTo>
                        <a:pt x="184" y="740"/>
                      </a:lnTo>
                      <a:close/>
                      <a:moveTo>
                        <a:pt x="184" y="668"/>
                      </a:moveTo>
                      <a:lnTo>
                        <a:pt x="184" y="667"/>
                      </a:lnTo>
                      <a:lnTo>
                        <a:pt x="184" y="666"/>
                      </a:lnTo>
                      <a:lnTo>
                        <a:pt x="184" y="664"/>
                      </a:lnTo>
                      <a:lnTo>
                        <a:pt x="183" y="664"/>
                      </a:lnTo>
                      <a:lnTo>
                        <a:pt x="183" y="667"/>
                      </a:lnTo>
                      <a:lnTo>
                        <a:pt x="182" y="668"/>
                      </a:lnTo>
                      <a:lnTo>
                        <a:pt x="184" y="668"/>
                      </a:lnTo>
                      <a:close/>
                      <a:moveTo>
                        <a:pt x="184" y="262"/>
                      </a:moveTo>
                      <a:lnTo>
                        <a:pt x="182" y="262"/>
                      </a:lnTo>
                      <a:lnTo>
                        <a:pt x="184" y="264"/>
                      </a:lnTo>
                      <a:lnTo>
                        <a:pt x="184" y="262"/>
                      </a:lnTo>
                      <a:close/>
                      <a:moveTo>
                        <a:pt x="184" y="314"/>
                      </a:moveTo>
                      <a:lnTo>
                        <a:pt x="184" y="314"/>
                      </a:lnTo>
                      <a:lnTo>
                        <a:pt x="183" y="316"/>
                      </a:lnTo>
                      <a:lnTo>
                        <a:pt x="184" y="314"/>
                      </a:lnTo>
                      <a:close/>
                      <a:moveTo>
                        <a:pt x="185" y="742"/>
                      </a:moveTo>
                      <a:lnTo>
                        <a:pt x="184" y="741"/>
                      </a:lnTo>
                      <a:lnTo>
                        <a:pt x="183" y="742"/>
                      </a:lnTo>
                      <a:lnTo>
                        <a:pt x="185" y="742"/>
                      </a:lnTo>
                      <a:close/>
                      <a:moveTo>
                        <a:pt x="185" y="458"/>
                      </a:moveTo>
                      <a:lnTo>
                        <a:pt x="182" y="458"/>
                      </a:lnTo>
                      <a:lnTo>
                        <a:pt x="184" y="460"/>
                      </a:lnTo>
                      <a:lnTo>
                        <a:pt x="185" y="458"/>
                      </a:lnTo>
                      <a:close/>
                      <a:moveTo>
                        <a:pt x="185" y="460"/>
                      </a:moveTo>
                      <a:lnTo>
                        <a:pt x="184" y="460"/>
                      </a:lnTo>
                      <a:lnTo>
                        <a:pt x="185" y="460"/>
                      </a:lnTo>
                      <a:close/>
                      <a:moveTo>
                        <a:pt x="185" y="470"/>
                      </a:moveTo>
                      <a:lnTo>
                        <a:pt x="184" y="468"/>
                      </a:lnTo>
                      <a:lnTo>
                        <a:pt x="184" y="470"/>
                      </a:lnTo>
                      <a:lnTo>
                        <a:pt x="185" y="470"/>
                      </a:lnTo>
                      <a:close/>
                      <a:moveTo>
                        <a:pt x="185" y="714"/>
                      </a:moveTo>
                      <a:lnTo>
                        <a:pt x="183" y="714"/>
                      </a:lnTo>
                      <a:lnTo>
                        <a:pt x="183" y="716"/>
                      </a:lnTo>
                      <a:lnTo>
                        <a:pt x="185" y="714"/>
                      </a:lnTo>
                      <a:close/>
                      <a:moveTo>
                        <a:pt x="186" y="142"/>
                      </a:moveTo>
                      <a:lnTo>
                        <a:pt x="185" y="140"/>
                      </a:lnTo>
                      <a:lnTo>
                        <a:pt x="184" y="140"/>
                      </a:lnTo>
                      <a:lnTo>
                        <a:pt x="183" y="140"/>
                      </a:lnTo>
                      <a:lnTo>
                        <a:pt x="184" y="142"/>
                      </a:lnTo>
                      <a:lnTo>
                        <a:pt x="186" y="142"/>
                      </a:lnTo>
                      <a:close/>
                      <a:moveTo>
                        <a:pt x="186" y="459"/>
                      </a:moveTo>
                      <a:lnTo>
                        <a:pt x="185" y="460"/>
                      </a:lnTo>
                      <a:lnTo>
                        <a:pt x="186" y="459"/>
                      </a:lnTo>
                      <a:close/>
                      <a:moveTo>
                        <a:pt x="186" y="460"/>
                      </a:moveTo>
                      <a:lnTo>
                        <a:pt x="185" y="460"/>
                      </a:lnTo>
                      <a:lnTo>
                        <a:pt x="186" y="460"/>
                      </a:lnTo>
                      <a:close/>
                      <a:moveTo>
                        <a:pt x="186" y="458"/>
                      </a:moveTo>
                      <a:lnTo>
                        <a:pt x="186" y="458"/>
                      </a:lnTo>
                      <a:lnTo>
                        <a:pt x="186" y="459"/>
                      </a:lnTo>
                      <a:lnTo>
                        <a:pt x="186" y="458"/>
                      </a:lnTo>
                      <a:close/>
                      <a:moveTo>
                        <a:pt x="186" y="680"/>
                      </a:moveTo>
                      <a:lnTo>
                        <a:pt x="185" y="679"/>
                      </a:lnTo>
                      <a:lnTo>
                        <a:pt x="184" y="678"/>
                      </a:lnTo>
                      <a:lnTo>
                        <a:pt x="185" y="676"/>
                      </a:lnTo>
                      <a:lnTo>
                        <a:pt x="184" y="676"/>
                      </a:lnTo>
                      <a:lnTo>
                        <a:pt x="184" y="674"/>
                      </a:lnTo>
                      <a:lnTo>
                        <a:pt x="184" y="676"/>
                      </a:lnTo>
                      <a:lnTo>
                        <a:pt x="184" y="680"/>
                      </a:lnTo>
                      <a:lnTo>
                        <a:pt x="186" y="680"/>
                      </a:lnTo>
                      <a:close/>
                      <a:moveTo>
                        <a:pt x="186" y="124"/>
                      </a:moveTo>
                      <a:lnTo>
                        <a:pt x="185" y="122"/>
                      </a:lnTo>
                      <a:lnTo>
                        <a:pt x="184" y="124"/>
                      </a:lnTo>
                      <a:lnTo>
                        <a:pt x="185" y="125"/>
                      </a:lnTo>
                      <a:lnTo>
                        <a:pt x="186" y="124"/>
                      </a:lnTo>
                      <a:close/>
                      <a:moveTo>
                        <a:pt x="186" y="426"/>
                      </a:moveTo>
                      <a:lnTo>
                        <a:pt x="186" y="426"/>
                      </a:lnTo>
                      <a:lnTo>
                        <a:pt x="186" y="427"/>
                      </a:lnTo>
                      <a:lnTo>
                        <a:pt x="186" y="426"/>
                      </a:lnTo>
                      <a:close/>
                      <a:moveTo>
                        <a:pt x="186" y="314"/>
                      </a:moveTo>
                      <a:lnTo>
                        <a:pt x="185" y="314"/>
                      </a:lnTo>
                      <a:lnTo>
                        <a:pt x="184" y="316"/>
                      </a:lnTo>
                      <a:lnTo>
                        <a:pt x="185" y="316"/>
                      </a:lnTo>
                      <a:lnTo>
                        <a:pt x="186" y="314"/>
                      </a:lnTo>
                      <a:close/>
                      <a:moveTo>
                        <a:pt x="186" y="488"/>
                      </a:moveTo>
                      <a:lnTo>
                        <a:pt x="186" y="486"/>
                      </a:lnTo>
                      <a:lnTo>
                        <a:pt x="184" y="486"/>
                      </a:lnTo>
                      <a:lnTo>
                        <a:pt x="185" y="488"/>
                      </a:lnTo>
                      <a:lnTo>
                        <a:pt x="184" y="489"/>
                      </a:lnTo>
                      <a:lnTo>
                        <a:pt x="184" y="492"/>
                      </a:lnTo>
                      <a:lnTo>
                        <a:pt x="186" y="492"/>
                      </a:lnTo>
                      <a:lnTo>
                        <a:pt x="186" y="490"/>
                      </a:lnTo>
                      <a:lnTo>
                        <a:pt x="186" y="489"/>
                      </a:lnTo>
                      <a:lnTo>
                        <a:pt x="186" y="488"/>
                      </a:lnTo>
                      <a:close/>
                      <a:moveTo>
                        <a:pt x="186" y="132"/>
                      </a:moveTo>
                      <a:lnTo>
                        <a:pt x="183" y="134"/>
                      </a:lnTo>
                      <a:lnTo>
                        <a:pt x="184" y="134"/>
                      </a:lnTo>
                      <a:lnTo>
                        <a:pt x="184" y="136"/>
                      </a:lnTo>
                      <a:lnTo>
                        <a:pt x="186" y="136"/>
                      </a:lnTo>
                      <a:lnTo>
                        <a:pt x="186" y="132"/>
                      </a:lnTo>
                      <a:close/>
                      <a:moveTo>
                        <a:pt x="187" y="458"/>
                      </a:moveTo>
                      <a:lnTo>
                        <a:pt x="186" y="459"/>
                      </a:lnTo>
                      <a:lnTo>
                        <a:pt x="186" y="460"/>
                      </a:lnTo>
                      <a:lnTo>
                        <a:pt x="187" y="458"/>
                      </a:lnTo>
                      <a:close/>
                      <a:moveTo>
                        <a:pt x="187" y="456"/>
                      </a:moveTo>
                      <a:lnTo>
                        <a:pt x="186" y="457"/>
                      </a:lnTo>
                      <a:lnTo>
                        <a:pt x="186" y="458"/>
                      </a:lnTo>
                      <a:lnTo>
                        <a:pt x="187" y="456"/>
                      </a:lnTo>
                      <a:close/>
                      <a:moveTo>
                        <a:pt x="187" y="626"/>
                      </a:moveTo>
                      <a:lnTo>
                        <a:pt x="186" y="626"/>
                      </a:lnTo>
                      <a:lnTo>
                        <a:pt x="186" y="622"/>
                      </a:lnTo>
                      <a:lnTo>
                        <a:pt x="185" y="622"/>
                      </a:lnTo>
                      <a:lnTo>
                        <a:pt x="186" y="626"/>
                      </a:lnTo>
                      <a:lnTo>
                        <a:pt x="184" y="626"/>
                      </a:lnTo>
                      <a:lnTo>
                        <a:pt x="187" y="628"/>
                      </a:lnTo>
                      <a:lnTo>
                        <a:pt x="187" y="626"/>
                      </a:lnTo>
                      <a:close/>
                      <a:moveTo>
                        <a:pt x="187" y="618"/>
                      </a:moveTo>
                      <a:lnTo>
                        <a:pt x="186" y="618"/>
                      </a:lnTo>
                      <a:lnTo>
                        <a:pt x="187" y="614"/>
                      </a:lnTo>
                      <a:lnTo>
                        <a:pt x="186" y="616"/>
                      </a:lnTo>
                      <a:lnTo>
                        <a:pt x="186" y="620"/>
                      </a:lnTo>
                      <a:lnTo>
                        <a:pt x="187" y="618"/>
                      </a:lnTo>
                      <a:close/>
                      <a:moveTo>
                        <a:pt x="187" y="120"/>
                      </a:moveTo>
                      <a:lnTo>
                        <a:pt x="187" y="116"/>
                      </a:lnTo>
                      <a:lnTo>
                        <a:pt x="185" y="118"/>
                      </a:lnTo>
                      <a:lnTo>
                        <a:pt x="182" y="120"/>
                      </a:lnTo>
                      <a:lnTo>
                        <a:pt x="184" y="120"/>
                      </a:lnTo>
                      <a:lnTo>
                        <a:pt x="186" y="118"/>
                      </a:lnTo>
                      <a:lnTo>
                        <a:pt x="186" y="122"/>
                      </a:lnTo>
                      <a:lnTo>
                        <a:pt x="187" y="120"/>
                      </a:lnTo>
                      <a:close/>
                      <a:moveTo>
                        <a:pt x="187" y="336"/>
                      </a:moveTo>
                      <a:lnTo>
                        <a:pt x="187" y="336"/>
                      </a:lnTo>
                      <a:lnTo>
                        <a:pt x="186" y="334"/>
                      </a:lnTo>
                      <a:lnTo>
                        <a:pt x="186" y="336"/>
                      </a:lnTo>
                      <a:lnTo>
                        <a:pt x="185" y="336"/>
                      </a:lnTo>
                      <a:lnTo>
                        <a:pt x="185" y="338"/>
                      </a:lnTo>
                      <a:lnTo>
                        <a:pt x="187" y="338"/>
                      </a:lnTo>
                      <a:lnTo>
                        <a:pt x="187" y="336"/>
                      </a:lnTo>
                      <a:close/>
                      <a:moveTo>
                        <a:pt x="187" y="126"/>
                      </a:moveTo>
                      <a:lnTo>
                        <a:pt x="185" y="125"/>
                      </a:lnTo>
                      <a:lnTo>
                        <a:pt x="185" y="126"/>
                      </a:lnTo>
                      <a:lnTo>
                        <a:pt x="187" y="126"/>
                      </a:lnTo>
                      <a:close/>
                      <a:moveTo>
                        <a:pt x="188" y="462"/>
                      </a:moveTo>
                      <a:lnTo>
                        <a:pt x="186" y="462"/>
                      </a:lnTo>
                      <a:lnTo>
                        <a:pt x="186" y="464"/>
                      </a:lnTo>
                      <a:lnTo>
                        <a:pt x="185" y="465"/>
                      </a:lnTo>
                      <a:lnTo>
                        <a:pt x="185" y="466"/>
                      </a:lnTo>
                      <a:lnTo>
                        <a:pt x="187" y="466"/>
                      </a:lnTo>
                      <a:lnTo>
                        <a:pt x="186" y="465"/>
                      </a:lnTo>
                      <a:lnTo>
                        <a:pt x="186" y="464"/>
                      </a:lnTo>
                      <a:lnTo>
                        <a:pt x="188" y="462"/>
                      </a:lnTo>
                      <a:close/>
                      <a:moveTo>
                        <a:pt x="188" y="472"/>
                      </a:moveTo>
                      <a:lnTo>
                        <a:pt x="186" y="470"/>
                      </a:lnTo>
                      <a:lnTo>
                        <a:pt x="185" y="470"/>
                      </a:lnTo>
                      <a:lnTo>
                        <a:pt x="185" y="472"/>
                      </a:lnTo>
                      <a:lnTo>
                        <a:pt x="188" y="472"/>
                      </a:lnTo>
                      <a:close/>
                      <a:moveTo>
                        <a:pt x="188" y="432"/>
                      </a:moveTo>
                      <a:lnTo>
                        <a:pt x="187" y="430"/>
                      </a:lnTo>
                      <a:lnTo>
                        <a:pt x="186" y="429"/>
                      </a:lnTo>
                      <a:lnTo>
                        <a:pt x="186" y="428"/>
                      </a:lnTo>
                      <a:lnTo>
                        <a:pt x="186" y="427"/>
                      </a:lnTo>
                      <a:lnTo>
                        <a:pt x="186" y="428"/>
                      </a:lnTo>
                      <a:lnTo>
                        <a:pt x="186" y="429"/>
                      </a:lnTo>
                      <a:lnTo>
                        <a:pt x="186" y="431"/>
                      </a:lnTo>
                      <a:lnTo>
                        <a:pt x="188" y="432"/>
                      </a:lnTo>
                      <a:close/>
                      <a:moveTo>
                        <a:pt x="188" y="330"/>
                      </a:moveTo>
                      <a:lnTo>
                        <a:pt x="187" y="330"/>
                      </a:lnTo>
                      <a:lnTo>
                        <a:pt x="187" y="332"/>
                      </a:lnTo>
                      <a:lnTo>
                        <a:pt x="188" y="332"/>
                      </a:lnTo>
                      <a:lnTo>
                        <a:pt x="188" y="330"/>
                      </a:lnTo>
                      <a:close/>
                      <a:moveTo>
                        <a:pt x="188" y="476"/>
                      </a:moveTo>
                      <a:lnTo>
                        <a:pt x="183" y="476"/>
                      </a:lnTo>
                      <a:lnTo>
                        <a:pt x="182" y="480"/>
                      </a:lnTo>
                      <a:lnTo>
                        <a:pt x="183" y="479"/>
                      </a:lnTo>
                      <a:lnTo>
                        <a:pt x="184" y="479"/>
                      </a:lnTo>
                      <a:lnTo>
                        <a:pt x="186" y="480"/>
                      </a:lnTo>
                      <a:lnTo>
                        <a:pt x="188" y="480"/>
                      </a:lnTo>
                      <a:lnTo>
                        <a:pt x="188" y="478"/>
                      </a:lnTo>
                      <a:lnTo>
                        <a:pt x="188" y="476"/>
                      </a:lnTo>
                      <a:close/>
                      <a:moveTo>
                        <a:pt x="188" y="670"/>
                      </a:moveTo>
                      <a:lnTo>
                        <a:pt x="188" y="668"/>
                      </a:lnTo>
                      <a:lnTo>
                        <a:pt x="187" y="668"/>
                      </a:lnTo>
                      <a:lnTo>
                        <a:pt x="187" y="670"/>
                      </a:lnTo>
                      <a:lnTo>
                        <a:pt x="188" y="670"/>
                      </a:lnTo>
                      <a:close/>
                      <a:moveTo>
                        <a:pt x="188" y="320"/>
                      </a:moveTo>
                      <a:lnTo>
                        <a:pt x="188" y="316"/>
                      </a:lnTo>
                      <a:lnTo>
                        <a:pt x="187" y="316"/>
                      </a:lnTo>
                      <a:lnTo>
                        <a:pt x="187" y="314"/>
                      </a:lnTo>
                      <a:lnTo>
                        <a:pt x="186" y="314"/>
                      </a:lnTo>
                      <a:lnTo>
                        <a:pt x="187" y="316"/>
                      </a:lnTo>
                      <a:lnTo>
                        <a:pt x="186" y="318"/>
                      </a:lnTo>
                      <a:lnTo>
                        <a:pt x="187" y="318"/>
                      </a:lnTo>
                      <a:lnTo>
                        <a:pt x="187" y="320"/>
                      </a:lnTo>
                      <a:lnTo>
                        <a:pt x="188" y="320"/>
                      </a:lnTo>
                      <a:close/>
                      <a:moveTo>
                        <a:pt x="188" y="422"/>
                      </a:moveTo>
                      <a:lnTo>
                        <a:pt x="187" y="422"/>
                      </a:lnTo>
                      <a:lnTo>
                        <a:pt x="187" y="420"/>
                      </a:lnTo>
                      <a:lnTo>
                        <a:pt x="186" y="422"/>
                      </a:lnTo>
                      <a:lnTo>
                        <a:pt x="186" y="420"/>
                      </a:lnTo>
                      <a:lnTo>
                        <a:pt x="185" y="420"/>
                      </a:lnTo>
                      <a:lnTo>
                        <a:pt x="187" y="426"/>
                      </a:lnTo>
                      <a:lnTo>
                        <a:pt x="187" y="424"/>
                      </a:lnTo>
                      <a:lnTo>
                        <a:pt x="188" y="424"/>
                      </a:lnTo>
                      <a:lnTo>
                        <a:pt x="188" y="422"/>
                      </a:lnTo>
                      <a:close/>
                      <a:moveTo>
                        <a:pt x="188" y="266"/>
                      </a:moveTo>
                      <a:lnTo>
                        <a:pt x="188" y="266"/>
                      </a:lnTo>
                      <a:close/>
                      <a:moveTo>
                        <a:pt x="188" y="266"/>
                      </a:moveTo>
                      <a:lnTo>
                        <a:pt x="187" y="264"/>
                      </a:lnTo>
                      <a:lnTo>
                        <a:pt x="188" y="266"/>
                      </a:lnTo>
                      <a:close/>
                      <a:moveTo>
                        <a:pt x="189" y="66"/>
                      </a:moveTo>
                      <a:lnTo>
                        <a:pt x="187" y="68"/>
                      </a:lnTo>
                      <a:lnTo>
                        <a:pt x="188" y="70"/>
                      </a:lnTo>
                      <a:lnTo>
                        <a:pt x="188" y="68"/>
                      </a:lnTo>
                      <a:lnTo>
                        <a:pt x="189" y="66"/>
                      </a:lnTo>
                      <a:close/>
                      <a:moveTo>
                        <a:pt x="189" y="278"/>
                      </a:moveTo>
                      <a:lnTo>
                        <a:pt x="188" y="278"/>
                      </a:lnTo>
                      <a:lnTo>
                        <a:pt x="187" y="276"/>
                      </a:lnTo>
                      <a:lnTo>
                        <a:pt x="187" y="278"/>
                      </a:lnTo>
                      <a:lnTo>
                        <a:pt x="188" y="278"/>
                      </a:lnTo>
                      <a:lnTo>
                        <a:pt x="189" y="280"/>
                      </a:lnTo>
                      <a:lnTo>
                        <a:pt x="189" y="278"/>
                      </a:lnTo>
                      <a:close/>
                      <a:moveTo>
                        <a:pt x="189" y="282"/>
                      </a:moveTo>
                      <a:lnTo>
                        <a:pt x="189" y="280"/>
                      </a:lnTo>
                      <a:lnTo>
                        <a:pt x="189" y="282"/>
                      </a:lnTo>
                      <a:close/>
                      <a:moveTo>
                        <a:pt x="189" y="70"/>
                      </a:moveTo>
                      <a:lnTo>
                        <a:pt x="188" y="70"/>
                      </a:lnTo>
                      <a:lnTo>
                        <a:pt x="189" y="70"/>
                      </a:lnTo>
                      <a:close/>
                      <a:moveTo>
                        <a:pt x="189" y="266"/>
                      </a:moveTo>
                      <a:lnTo>
                        <a:pt x="189" y="264"/>
                      </a:lnTo>
                      <a:lnTo>
                        <a:pt x="188" y="266"/>
                      </a:lnTo>
                      <a:lnTo>
                        <a:pt x="189" y="266"/>
                      </a:lnTo>
                      <a:close/>
                      <a:moveTo>
                        <a:pt x="189" y="122"/>
                      </a:moveTo>
                      <a:lnTo>
                        <a:pt x="188" y="122"/>
                      </a:lnTo>
                      <a:lnTo>
                        <a:pt x="187" y="124"/>
                      </a:lnTo>
                      <a:lnTo>
                        <a:pt x="188" y="124"/>
                      </a:lnTo>
                      <a:lnTo>
                        <a:pt x="189" y="122"/>
                      </a:lnTo>
                      <a:close/>
                      <a:moveTo>
                        <a:pt x="189" y="416"/>
                      </a:moveTo>
                      <a:lnTo>
                        <a:pt x="189" y="414"/>
                      </a:lnTo>
                      <a:lnTo>
                        <a:pt x="186" y="414"/>
                      </a:lnTo>
                      <a:lnTo>
                        <a:pt x="187" y="416"/>
                      </a:lnTo>
                      <a:lnTo>
                        <a:pt x="188" y="418"/>
                      </a:lnTo>
                      <a:lnTo>
                        <a:pt x="189" y="416"/>
                      </a:lnTo>
                      <a:close/>
                      <a:moveTo>
                        <a:pt x="189" y="406"/>
                      </a:moveTo>
                      <a:lnTo>
                        <a:pt x="187" y="406"/>
                      </a:lnTo>
                      <a:lnTo>
                        <a:pt x="187" y="408"/>
                      </a:lnTo>
                      <a:lnTo>
                        <a:pt x="188" y="408"/>
                      </a:lnTo>
                      <a:lnTo>
                        <a:pt x="189" y="406"/>
                      </a:lnTo>
                      <a:close/>
                      <a:moveTo>
                        <a:pt x="189" y="436"/>
                      </a:moveTo>
                      <a:lnTo>
                        <a:pt x="188" y="434"/>
                      </a:lnTo>
                      <a:lnTo>
                        <a:pt x="187" y="432"/>
                      </a:lnTo>
                      <a:lnTo>
                        <a:pt x="187" y="434"/>
                      </a:lnTo>
                      <a:lnTo>
                        <a:pt x="186" y="434"/>
                      </a:lnTo>
                      <a:lnTo>
                        <a:pt x="186" y="436"/>
                      </a:lnTo>
                      <a:lnTo>
                        <a:pt x="187" y="436"/>
                      </a:lnTo>
                      <a:lnTo>
                        <a:pt x="188" y="438"/>
                      </a:lnTo>
                      <a:lnTo>
                        <a:pt x="189" y="437"/>
                      </a:lnTo>
                      <a:lnTo>
                        <a:pt x="189" y="436"/>
                      </a:lnTo>
                      <a:close/>
                      <a:moveTo>
                        <a:pt x="189" y="112"/>
                      </a:moveTo>
                      <a:lnTo>
                        <a:pt x="188" y="112"/>
                      </a:lnTo>
                      <a:lnTo>
                        <a:pt x="188" y="110"/>
                      </a:lnTo>
                      <a:lnTo>
                        <a:pt x="187" y="112"/>
                      </a:lnTo>
                      <a:lnTo>
                        <a:pt x="188" y="112"/>
                      </a:lnTo>
                      <a:lnTo>
                        <a:pt x="189" y="114"/>
                      </a:lnTo>
                      <a:lnTo>
                        <a:pt x="189" y="112"/>
                      </a:lnTo>
                      <a:close/>
                      <a:moveTo>
                        <a:pt x="189" y="491"/>
                      </a:moveTo>
                      <a:lnTo>
                        <a:pt x="189" y="490"/>
                      </a:lnTo>
                      <a:lnTo>
                        <a:pt x="188" y="490"/>
                      </a:lnTo>
                      <a:lnTo>
                        <a:pt x="189" y="491"/>
                      </a:lnTo>
                      <a:close/>
                      <a:moveTo>
                        <a:pt x="189" y="138"/>
                      </a:moveTo>
                      <a:lnTo>
                        <a:pt x="189" y="138"/>
                      </a:lnTo>
                      <a:close/>
                      <a:moveTo>
                        <a:pt x="189" y="366"/>
                      </a:moveTo>
                      <a:lnTo>
                        <a:pt x="188" y="364"/>
                      </a:lnTo>
                      <a:lnTo>
                        <a:pt x="189" y="366"/>
                      </a:lnTo>
                      <a:close/>
                      <a:moveTo>
                        <a:pt x="190" y="746"/>
                      </a:moveTo>
                      <a:lnTo>
                        <a:pt x="189" y="744"/>
                      </a:lnTo>
                      <a:lnTo>
                        <a:pt x="189" y="742"/>
                      </a:lnTo>
                      <a:lnTo>
                        <a:pt x="187" y="742"/>
                      </a:lnTo>
                      <a:lnTo>
                        <a:pt x="188" y="744"/>
                      </a:lnTo>
                      <a:lnTo>
                        <a:pt x="187" y="746"/>
                      </a:lnTo>
                      <a:lnTo>
                        <a:pt x="188" y="748"/>
                      </a:lnTo>
                      <a:lnTo>
                        <a:pt x="188" y="746"/>
                      </a:lnTo>
                      <a:lnTo>
                        <a:pt x="190" y="746"/>
                      </a:lnTo>
                      <a:close/>
                      <a:moveTo>
                        <a:pt x="190" y="366"/>
                      </a:moveTo>
                      <a:lnTo>
                        <a:pt x="189" y="366"/>
                      </a:lnTo>
                      <a:lnTo>
                        <a:pt x="190" y="366"/>
                      </a:lnTo>
                      <a:close/>
                      <a:moveTo>
                        <a:pt x="190" y="734"/>
                      </a:moveTo>
                      <a:lnTo>
                        <a:pt x="188" y="730"/>
                      </a:lnTo>
                      <a:lnTo>
                        <a:pt x="187" y="732"/>
                      </a:lnTo>
                      <a:lnTo>
                        <a:pt x="188" y="734"/>
                      </a:lnTo>
                      <a:lnTo>
                        <a:pt x="186" y="734"/>
                      </a:lnTo>
                      <a:lnTo>
                        <a:pt x="187" y="736"/>
                      </a:lnTo>
                      <a:lnTo>
                        <a:pt x="189" y="736"/>
                      </a:lnTo>
                      <a:lnTo>
                        <a:pt x="190" y="735"/>
                      </a:lnTo>
                      <a:lnTo>
                        <a:pt x="190" y="734"/>
                      </a:lnTo>
                      <a:close/>
                      <a:moveTo>
                        <a:pt x="190" y="492"/>
                      </a:moveTo>
                      <a:lnTo>
                        <a:pt x="190" y="492"/>
                      </a:lnTo>
                      <a:lnTo>
                        <a:pt x="189" y="491"/>
                      </a:lnTo>
                      <a:lnTo>
                        <a:pt x="190" y="492"/>
                      </a:lnTo>
                      <a:close/>
                      <a:moveTo>
                        <a:pt x="190" y="726"/>
                      </a:moveTo>
                      <a:lnTo>
                        <a:pt x="190" y="725"/>
                      </a:lnTo>
                      <a:lnTo>
                        <a:pt x="189" y="724"/>
                      </a:lnTo>
                      <a:lnTo>
                        <a:pt x="187" y="722"/>
                      </a:lnTo>
                      <a:lnTo>
                        <a:pt x="186" y="724"/>
                      </a:lnTo>
                      <a:lnTo>
                        <a:pt x="188" y="724"/>
                      </a:lnTo>
                      <a:lnTo>
                        <a:pt x="188" y="726"/>
                      </a:lnTo>
                      <a:lnTo>
                        <a:pt x="190" y="726"/>
                      </a:lnTo>
                      <a:close/>
                      <a:moveTo>
                        <a:pt x="190" y="266"/>
                      </a:moveTo>
                      <a:lnTo>
                        <a:pt x="189" y="266"/>
                      </a:lnTo>
                      <a:lnTo>
                        <a:pt x="188" y="266"/>
                      </a:lnTo>
                      <a:lnTo>
                        <a:pt x="188" y="268"/>
                      </a:lnTo>
                      <a:lnTo>
                        <a:pt x="190" y="268"/>
                      </a:lnTo>
                      <a:lnTo>
                        <a:pt x="190" y="266"/>
                      </a:lnTo>
                      <a:close/>
                      <a:moveTo>
                        <a:pt x="190" y="78"/>
                      </a:moveTo>
                      <a:lnTo>
                        <a:pt x="189" y="77"/>
                      </a:lnTo>
                      <a:lnTo>
                        <a:pt x="189" y="76"/>
                      </a:lnTo>
                      <a:lnTo>
                        <a:pt x="190" y="74"/>
                      </a:lnTo>
                      <a:lnTo>
                        <a:pt x="187" y="74"/>
                      </a:lnTo>
                      <a:lnTo>
                        <a:pt x="185" y="76"/>
                      </a:lnTo>
                      <a:lnTo>
                        <a:pt x="187" y="76"/>
                      </a:lnTo>
                      <a:lnTo>
                        <a:pt x="187" y="78"/>
                      </a:lnTo>
                      <a:lnTo>
                        <a:pt x="189" y="80"/>
                      </a:lnTo>
                      <a:lnTo>
                        <a:pt x="189" y="78"/>
                      </a:lnTo>
                      <a:lnTo>
                        <a:pt x="190" y="78"/>
                      </a:lnTo>
                      <a:close/>
                      <a:moveTo>
                        <a:pt x="190" y="330"/>
                      </a:moveTo>
                      <a:lnTo>
                        <a:pt x="190" y="328"/>
                      </a:lnTo>
                      <a:lnTo>
                        <a:pt x="189" y="330"/>
                      </a:lnTo>
                      <a:lnTo>
                        <a:pt x="190" y="330"/>
                      </a:lnTo>
                      <a:close/>
                      <a:moveTo>
                        <a:pt x="190" y="328"/>
                      </a:moveTo>
                      <a:lnTo>
                        <a:pt x="190" y="328"/>
                      </a:lnTo>
                      <a:close/>
                      <a:moveTo>
                        <a:pt x="190" y="492"/>
                      </a:moveTo>
                      <a:lnTo>
                        <a:pt x="190" y="492"/>
                      </a:lnTo>
                      <a:lnTo>
                        <a:pt x="190" y="493"/>
                      </a:lnTo>
                      <a:lnTo>
                        <a:pt x="190" y="492"/>
                      </a:lnTo>
                      <a:close/>
                      <a:moveTo>
                        <a:pt x="190" y="258"/>
                      </a:moveTo>
                      <a:lnTo>
                        <a:pt x="187" y="260"/>
                      </a:lnTo>
                      <a:lnTo>
                        <a:pt x="190" y="260"/>
                      </a:lnTo>
                      <a:lnTo>
                        <a:pt x="190" y="258"/>
                      </a:lnTo>
                      <a:close/>
                      <a:moveTo>
                        <a:pt x="190" y="280"/>
                      </a:moveTo>
                      <a:lnTo>
                        <a:pt x="190" y="278"/>
                      </a:lnTo>
                      <a:lnTo>
                        <a:pt x="189" y="278"/>
                      </a:lnTo>
                      <a:lnTo>
                        <a:pt x="190" y="280"/>
                      </a:lnTo>
                      <a:close/>
                      <a:moveTo>
                        <a:pt x="190" y="138"/>
                      </a:moveTo>
                      <a:lnTo>
                        <a:pt x="189" y="138"/>
                      </a:lnTo>
                      <a:lnTo>
                        <a:pt x="190" y="140"/>
                      </a:lnTo>
                      <a:lnTo>
                        <a:pt x="190" y="138"/>
                      </a:lnTo>
                      <a:close/>
                      <a:moveTo>
                        <a:pt x="190" y="492"/>
                      </a:moveTo>
                      <a:lnTo>
                        <a:pt x="190" y="490"/>
                      </a:lnTo>
                      <a:lnTo>
                        <a:pt x="190" y="492"/>
                      </a:lnTo>
                      <a:close/>
                      <a:moveTo>
                        <a:pt x="190" y="368"/>
                      </a:moveTo>
                      <a:lnTo>
                        <a:pt x="189" y="366"/>
                      </a:lnTo>
                      <a:lnTo>
                        <a:pt x="189" y="368"/>
                      </a:lnTo>
                      <a:lnTo>
                        <a:pt x="190" y="368"/>
                      </a:lnTo>
                      <a:close/>
                      <a:moveTo>
                        <a:pt x="191" y="380"/>
                      </a:moveTo>
                      <a:lnTo>
                        <a:pt x="189" y="378"/>
                      </a:lnTo>
                      <a:lnTo>
                        <a:pt x="189" y="380"/>
                      </a:lnTo>
                      <a:lnTo>
                        <a:pt x="190" y="382"/>
                      </a:lnTo>
                      <a:lnTo>
                        <a:pt x="191" y="382"/>
                      </a:lnTo>
                      <a:lnTo>
                        <a:pt x="191" y="380"/>
                      </a:lnTo>
                      <a:close/>
                      <a:moveTo>
                        <a:pt x="191" y="334"/>
                      </a:moveTo>
                      <a:lnTo>
                        <a:pt x="191" y="335"/>
                      </a:lnTo>
                      <a:lnTo>
                        <a:pt x="191" y="336"/>
                      </a:lnTo>
                      <a:lnTo>
                        <a:pt x="191" y="334"/>
                      </a:lnTo>
                      <a:close/>
                      <a:moveTo>
                        <a:pt x="191" y="72"/>
                      </a:moveTo>
                      <a:lnTo>
                        <a:pt x="191" y="70"/>
                      </a:lnTo>
                      <a:lnTo>
                        <a:pt x="189" y="70"/>
                      </a:lnTo>
                      <a:lnTo>
                        <a:pt x="189" y="72"/>
                      </a:lnTo>
                      <a:lnTo>
                        <a:pt x="191" y="72"/>
                      </a:lnTo>
                      <a:close/>
                      <a:moveTo>
                        <a:pt x="191" y="380"/>
                      </a:moveTo>
                      <a:lnTo>
                        <a:pt x="191" y="379"/>
                      </a:lnTo>
                      <a:lnTo>
                        <a:pt x="191" y="380"/>
                      </a:lnTo>
                      <a:close/>
                      <a:moveTo>
                        <a:pt x="191" y="336"/>
                      </a:moveTo>
                      <a:lnTo>
                        <a:pt x="191" y="336"/>
                      </a:lnTo>
                      <a:close/>
                      <a:moveTo>
                        <a:pt x="191" y="132"/>
                      </a:moveTo>
                      <a:lnTo>
                        <a:pt x="191" y="130"/>
                      </a:lnTo>
                      <a:lnTo>
                        <a:pt x="189" y="128"/>
                      </a:lnTo>
                      <a:lnTo>
                        <a:pt x="187" y="130"/>
                      </a:lnTo>
                      <a:lnTo>
                        <a:pt x="190" y="130"/>
                      </a:lnTo>
                      <a:lnTo>
                        <a:pt x="190" y="132"/>
                      </a:lnTo>
                      <a:lnTo>
                        <a:pt x="191" y="132"/>
                      </a:lnTo>
                      <a:close/>
                      <a:moveTo>
                        <a:pt x="191" y="260"/>
                      </a:moveTo>
                      <a:lnTo>
                        <a:pt x="190" y="260"/>
                      </a:lnTo>
                      <a:lnTo>
                        <a:pt x="189" y="262"/>
                      </a:lnTo>
                      <a:lnTo>
                        <a:pt x="190" y="264"/>
                      </a:lnTo>
                      <a:lnTo>
                        <a:pt x="190" y="262"/>
                      </a:lnTo>
                      <a:lnTo>
                        <a:pt x="191" y="262"/>
                      </a:lnTo>
                      <a:lnTo>
                        <a:pt x="191" y="260"/>
                      </a:lnTo>
                      <a:close/>
                      <a:moveTo>
                        <a:pt x="192" y="710"/>
                      </a:moveTo>
                      <a:lnTo>
                        <a:pt x="190" y="710"/>
                      </a:lnTo>
                      <a:lnTo>
                        <a:pt x="191" y="708"/>
                      </a:lnTo>
                      <a:lnTo>
                        <a:pt x="188" y="708"/>
                      </a:lnTo>
                      <a:lnTo>
                        <a:pt x="188" y="710"/>
                      </a:lnTo>
                      <a:lnTo>
                        <a:pt x="190" y="712"/>
                      </a:lnTo>
                      <a:lnTo>
                        <a:pt x="192" y="710"/>
                      </a:lnTo>
                      <a:close/>
                      <a:moveTo>
                        <a:pt x="192" y="494"/>
                      </a:moveTo>
                      <a:lnTo>
                        <a:pt x="190" y="494"/>
                      </a:lnTo>
                      <a:lnTo>
                        <a:pt x="190" y="492"/>
                      </a:lnTo>
                      <a:lnTo>
                        <a:pt x="190" y="494"/>
                      </a:lnTo>
                      <a:lnTo>
                        <a:pt x="190" y="493"/>
                      </a:lnTo>
                      <a:lnTo>
                        <a:pt x="188" y="496"/>
                      </a:lnTo>
                      <a:lnTo>
                        <a:pt x="192" y="494"/>
                      </a:lnTo>
                      <a:close/>
                      <a:moveTo>
                        <a:pt x="192" y="378"/>
                      </a:moveTo>
                      <a:lnTo>
                        <a:pt x="191" y="378"/>
                      </a:lnTo>
                      <a:lnTo>
                        <a:pt x="191" y="379"/>
                      </a:lnTo>
                      <a:lnTo>
                        <a:pt x="192" y="378"/>
                      </a:lnTo>
                      <a:close/>
                      <a:moveTo>
                        <a:pt x="192" y="136"/>
                      </a:moveTo>
                      <a:lnTo>
                        <a:pt x="189" y="136"/>
                      </a:lnTo>
                      <a:lnTo>
                        <a:pt x="189" y="138"/>
                      </a:lnTo>
                      <a:lnTo>
                        <a:pt x="192" y="136"/>
                      </a:lnTo>
                      <a:close/>
                      <a:moveTo>
                        <a:pt x="192" y="424"/>
                      </a:moveTo>
                      <a:lnTo>
                        <a:pt x="191" y="422"/>
                      </a:lnTo>
                      <a:lnTo>
                        <a:pt x="190" y="424"/>
                      </a:lnTo>
                      <a:lnTo>
                        <a:pt x="192" y="424"/>
                      </a:lnTo>
                      <a:close/>
                      <a:moveTo>
                        <a:pt x="192" y="374"/>
                      </a:moveTo>
                      <a:lnTo>
                        <a:pt x="190" y="374"/>
                      </a:lnTo>
                      <a:lnTo>
                        <a:pt x="190" y="372"/>
                      </a:lnTo>
                      <a:lnTo>
                        <a:pt x="189" y="374"/>
                      </a:lnTo>
                      <a:lnTo>
                        <a:pt x="190" y="376"/>
                      </a:lnTo>
                      <a:lnTo>
                        <a:pt x="192" y="374"/>
                      </a:lnTo>
                      <a:close/>
                      <a:moveTo>
                        <a:pt x="192" y="332"/>
                      </a:moveTo>
                      <a:lnTo>
                        <a:pt x="190" y="330"/>
                      </a:lnTo>
                      <a:lnTo>
                        <a:pt x="191" y="332"/>
                      </a:lnTo>
                      <a:lnTo>
                        <a:pt x="190" y="334"/>
                      </a:lnTo>
                      <a:lnTo>
                        <a:pt x="190" y="336"/>
                      </a:lnTo>
                      <a:lnTo>
                        <a:pt x="190" y="335"/>
                      </a:lnTo>
                      <a:lnTo>
                        <a:pt x="190" y="334"/>
                      </a:lnTo>
                      <a:lnTo>
                        <a:pt x="192" y="332"/>
                      </a:lnTo>
                      <a:close/>
                      <a:moveTo>
                        <a:pt x="192" y="326"/>
                      </a:moveTo>
                      <a:lnTo>
                        <a:pt x="191" y="326"/>
                      </a:lnTo>
                      <a:lnTo>
                        <a:pt x="190" y="328"/>
                      </a:lnTo>
                      <a:lnTo>
                        <a:pt x="191" y="328"/>
                      </a:lnTo>
                      <a:lnTo>
                        <a:pt x="191" y="330"/>
                      </a:lnTo>
                      <a:lnTo>
                        <a:pt x="192" y="330"/>
                      </a:lnTo>
                      <a:lnTo>
                        <a:pt x="192" y="326"/>
                      </a:lnTo>
                      <a:close/>
                      <a:moveTo>
                        <a:pt x="192" y="270"/>
                      </a:moveTo>
                      <a:lnTo>
                        <a:pt x="192" y="268"/>
                      </a:lnTo>
                      <a:lnTo>
                        <a:pt x="191" y="268"/>
                      </a:lnTo>
                      <a:lnTo>
                        <a:pt x="192" y="270"/>
                      </a:lnTo>
                      <a:close/>
                      <a:moveTo>
                        <a:pt x="192" y="424"/>
                      </a:moveTo>
                      <a:lnTo>
                        <a:pt x="192" y="424"/>
                      </a:lnTo>
                      <a:close/>
                      <a:moveTo>
                        <a:pt x="192" y="268"/>
                      </a:moveTo>
                      <a:lnTo>
                        <a:pt x="192" y="267"/>
                      </a:lnTo>
                      <a:lnTo>
                        <a:pt x="192" y="266"/>
                      </a:lnTo>
                      <a:lnTo>
                        <a:pt x="192" y="268"/>
                      </a:lnTo>
                      <a:close/>
                      <a:moveTo>
                        <a:pt x="192" y="622"/>
                      </a:moveTo>
                      <a:lnTo>
                        <a:pt x="191" y="618"/>
                      </a:lnTo>
                      <a:lnTo>
                        <a:pt x="190" y="618"/>
                      </a:lnTo>
                      <a:lnTo>
                        <a:pt x="190" y="622"/>
                      </a:lnTo>
                      <a:lnTo>
                        <a:pt x="192" y="622"/>
                      </a:lnTo>
                      <a:lnTo>
                        <a:pt x="190" y="624"/>
                      </a:lnTo>
                      <a:lnTo>
                        <a:pt x="191" y="624"/>
                      </a:lnTo>
                      <a:lnTo>
                        <a:pt x="191" y="626"/>
                      </a:lnTo>
                      <a:lnTo>
                        <a:pt x="192" y="626"/>
                      </a:lnTo>
                      <a:lnTo>
                        <a:pt x="192" y="624"/>
                      </a:lnTo>
                      <a:lnTo>
                        <a:pt x="192" y="622"/>
                      </a:lnTo>
                      <a:close/>
                      <a:moveTo>
                        <a:pt x="192" y="368"/>
                      </a:moveTo>
                      <a:lnTo>
                        <a:pt x="191" y="368"/>
                      </a:lnTo>
                      <a:lnTo>
                        <a:pt x="192" y="370"/>
                      </a:lnTo>
                      <a:lnTo>
                        <a:pt x="192" y="368"/>
                      </a:lnTo>
                      <a:close/>
                      <a:moveTo>
                        <a:pt x="193" y="460"/>
                      </a:moveTo>
                      <a:lnTo>
                        <a:pt x="192" y="460"/>
                      </a:lnTo>
                      <a:lnTo>
                        <a:pt x="192" y="458"/>
                      </a:lnTo>
                      <a:lnTo>
                        <a:pt x="191" y="458"/>
                      </a:lnTo>
                      <a:lnTo>
                        <a:pt x="190" y="460"/>
                      </a:lnTo>
                      <a:lnTo>
                        <a:pt x="191" y="460"/>
                      </a:lnTo>
                      <a:lnTo>
                        <a:pt x="192" y="462"/>
                      </a:lnTo>
                      <a:lnTo>
                        <a:pt x="193" y="460"/>
                      </a:lnTo>
                      <a:close/>
                      <a:moveTo>
                        <a:pt x="193" y="426"/>
                      </a:moveTo>
                      <a:lnTo>
                        <a:pt x="192" y="424"/>
                      </a:lnTo>
                      <a:lnTo>
                        <a:pt x="190" y="426"/>
                      </a:lnTo>
                      <a:lnTo>
                        <a:pt x="193" y="426"/>
                      </a:lnTo>
                      <a:close/>
                      <a:moveTo>
                        <a:pt x="193" y="486"/>
                      </a:moveTo>
                      <a:lnTo>
                        <a:pt x="192" y="486"/>
                      </a:lnTo>
                      <a:lnTo>
                        <a:pt x="192" y="488"/>
                      </a:lnTo>
                      <a:lnTo>
                        <a:pt x="191" y="488"/>
                      </a:lnTo>
                      <a:lnTo>
                        <a:pt x="190" y="490"/>
                      </a:lnTo>
                      <a:lnTo>
                        <a:pt x="192" y="490"/>
                      </a:lnTo>
                      <a:lnTo>
                        <a:pt x="193" y="488"/>
                      </a:lnTo>
                      <a:lnTo>
                        <a:pt x="193" y="486"/>
                      </a:lnTo>
                      <a:close/>
                      <a:moveTo>
                        <a:pt x="193" y="122"/>
                      </a:moveTo>
                      <a:lnTo>
                        <a:pt x="191" y="122"/>
                      </a:lnTo>
                      <a:lnTo>
                        <a:pt x="191" y="124"/>
                      </a:lnTo>
                      <a:lnTo>
                        <a:pt x="193" y="124"/>
                      </a:lnTo>
                      <a:lnTo>
                        <a:pt x="193" y="122"/>
                      </a:lnTo>
                      <a:close/>
                      <a:moveTo>
                        <a:pt x="194" y="768"/>
                      </a:moveTo>
                      <a:lnTo>
                        <a:pt x="192" y="768"/>
                      </a:lnTo>
                      <a:lnTo>
                        <a:pt x="192" y="770"/>
                      </a:lnTo>
                      <a:lnTo>
                        <a:pt x="193" y="772"/>
                      </a:lnTo>
                      <a:lnTo>
                        <a:pt x="194" y="768"/>
                      </a:lnTo>
                      <a:close/>
                      <a:moveTo>
                        <a:pt x="194" y="268"/>
                      </a:moveTo>
                      <a:lnTo>
                        <a:pt x="193" y="268"/>
                      </a:lnTo>
                      <a:lnTo>
                        <a:pt x="193" y="266"/>
                      </a:lnTo>
                      <a:lnTo>
                        <a:pt x="192" y="266"/>
                      </a:lnTo>
                      <a:lnTo>
                        <a:pt x="192" y="268"/>
                      </a:lnTo>
                      <a:lnTo>
                        <a:pt x="193" y="270"/>
                      </a:lnTo>
                      <a:lnTo>
                        <a:pt x="194" y="268"/>
                      </a:lnTo>
                      <a:close/>
                      <a:moveTo>
                        <a:pt x="194" y="420"/>
                      </a:moveTo>
                      <a:lnTo>
                        <a:pt x="192" y="420"/>
                      </a:lnTo>
                      <a:lnTo>
                        <a:pt x="192" y="422"/>
                      </a:lnTo>
                      <a:lnTo>
                        <a:pt x="194" y="422"/>
                      </a:lnTo>
                      <a:lnTo>
                        <a:pt x="194" y="420"/>
                      </a:lnTo>
                      <a:close/>
                      <a:moveTo>
                        <a:pt x="194" y="706"/>
                      </a:moveTo>
                      <a:lnTo>
                        <a:pt x="194" y="706"/>
                      </a:lnTo>
                      <a:lnTo>
                        <a:pt x="193" y="704"/>
                      </a:lnTo>
                      <a:lnTo>
                        <a:pt x="193" y="706"/>
                      </a:lnTo>
                      <a:lnTo>
                        <a:pt x="194" y="706"/>
                      </a:lnTo>
                      <a:lnTo>
                        <a:pt x="194" y="708"/>
                      </a:lnTo>
                      <a:lnTo>
                        <a:pt x="194" y="706"/>
                      </a:lnTo>
                      <a:close/>
                      <a:moveTo>
                        <a:pt x="195" y="318"/>
                      </a:moveTo>
                      <a:lnTo>
                        <a:pt x="194" y="316"/>
                      </a:lnTo>
                      <a:lnTo>
                        <a:pt x="193" y="314"/>
                      </a:lnTo>
                      <a:lnTo>
                        <a:pt x="191" y="314"/>
                      </a:lnTo>
                      <a:lnTo>
                        <a:pt x="192" y="318"/>
                      </a:lnTo>
                      <a:lnTo>
                        <a:pt x="192" y="316"/>
                      </a:lnTo>
                      <a:lnTo>
                        <a:pt x="193" y="318"/>
                      </a:lnTo>
                      <a:lnTo>
                        <a:pt x="195" y="318"/>
                      </a:lnTo>
                      <a:close/>
                      <a:moveTo>
                        <a:pt x="195" y="414"/>
                      </a:moveTo>
                      <a:lnTo>
                        <a:pt x="194" y="412"/>
                      </a:lnTo>
                      <a:lnTo>
                        <a:pt x="193" y="412"/>
                      </a:lnTo>
                      <a:lnTo>
                        <a:pt x="193" y="414"/>
                      </a:lnTo>
                      <a:lnTo>
                        <a:pt x="195" y="414"/>
                      </a:lnTo>
                      <a:close/>
                      <a:moveTo>
                        <a:pt x="195" y="732"/>
                      </a:moveTo>
                      <a:lnTo>
                        <a:pt x="195" y="730"/>
                      </a:lnTo>
                      <a:lnTo>
                        <a:pt x="194" y="728"/>
                      </a:lnTo>
                      <a:lnTo>
                        <a:pt x="194" y="730"/>
                      </a:lnTo>
                      <a:lnTo>
                        <a:pt x="193" y="730"/>
                      </a:lnTo>
                      <a:lnTo>
                        <a:pt x="195" y="732"/>
                      </a:lnTo>
                      <a:close/>
                      <a:moveTo>
                        <a:pt x="195" y="63"/>
                      </a:moveTo>
                      <a:lnTo>
                        <a:pt x="194" y="64"/>
                      </a:lnTo>
                      <a:lnTo>
                        <a:pt x="195" y="64"/>
                      </a:lnTo>
                      <a:lnTo>
                        <a:pt x="195" y="63"/>
                      </a:lnTo>
                      <a:close/>
                      <a:moveTo>
                        <a:pt x="195" y="706"/>
                      </a:moveTo>
                      <a:lnTo>
                        <a:pt x="194" y="706"/>
                      </a:lnTo>
                      <a:lnTo>
                        <a:pt x="195" y="708"/>
                      </a:lnTo>
                      <a:lnTo>
                        <a:pt x="195" y="706"/>
                      </a:lnTo>
                      <a:close/>
                      <a:moveTo>
                        <a:pt x="195" y="672"/>
                      </a:moveTo>
                      <a:lnTo>
                        <a:pt x="194" y="672"/>
                      </a:lnTo>
                      <a:lnTo>
                        <a:pt x="195" y="673"/>
                      </a:lnTo>
                      <a:lnTo>
                        <a:pt x="195" y="672"/>
                      </a:lnTo>
                      <a:close/>
                      <a:moveTo>
                        <a:pt x="196" y="476"/>
                      </a:moveTo>
                      <a:lnTo>
                        <a:pt x="193" y="469"/>
                      </a:lnTo>
                      <a:lnTo>
                        <a:pt x="193" y="468"/>
                      </a:lnTo>
                      <a:lnTo>
                        <a:pt x="191" y="466"/>
                      </a:lnTo>
                      <a:lnTo>
                        <a:pt x="190" y="468"/>
                      </a:lnTo>
                      <a:lnTo>
                        <a:pt x="190" y="469"/>
                      </a:lnTo>
                      <a:lnTo>
                        <a:pt x="192" y="470"/>
                      </a:lnTo>
                      <a:lnTo>
                        <a:pt x="192" y="471"/>
                      </a:lnTo>
                      <a:lnTo>
                        <a:pt x="192" y="472"/>
                      </a:lnTo>
                      <a:lnTo>
                        <a:pt x="191" y="472"/>
                      </a:lnTo>
                      <a:lnTo>
                        <a:pt x="190" y="474"/>
                      </a:lnTo>
                      <a:lnTo>
                        <a:pt x="191" y="474"/>
                      </a:lnTo>
                      <a:lnTo>
                        <a:pt x="191" y="476"/>
                      </a:lnTo>
                      <a:lnTo>
                        <a:pt x="191" y="477"/>
                      </a:lnTo>
                      <a:lnTo>
                        <a:pt x="190" y="478"/>
                      </a:lnTo>
                      <a:lnTo>
                        <a:pt x="195" y="476"/>
                      </a:lnTo>
                      <a:lnTo>
                        <a:pt x="196" y="476"/>
                      </a:lnTo>
                      <a:close/>
                      <a:moveTo>
                        <a:pt x="196" y="274"/>
                      </a:moveTo>
                      <a:lnTo>
                        <a:pt x="195" y="274"/>
                      </a:lnTo>
                      <a:lnTo>
                        <a:pt x="195" y="272"/>
                      </a:lnTo>
                      <a:lnTo>
                        <a:pt x="195" y="274"/>
                      </a:lnTo>
                      <a:lnTo>
                        <a:pt x="192" y="274"/>
                      </a:lnTo>
                      <a:lnTo>
                        <a:pt x="192" y="276"/>
                      </a:lnTo>
                      <a:lnTo>
                        <a:pt x="194" y="276"/>
                      </a:lnTo>
                      <a:lnTo>
                        <a:pt x="193" y="278"/>
                      </a:lnTo>
                      <a:lnTo>
                        <a:pt x="195" y="278"/>
                      </a:lnTo>
                      <a:lnTo>
                        <a:pt x="196" y="277"/>
                      </a:lnTo>
                      <a:lnTo>
                        <a:pt x="196" y="274"/>
                      </a:lnTo>
                      <a:close/>
                      <a:moveTo>
                        <a:pt x="196" y="668"/>
                      </a:moveTo>
                      <a:lnTo>
                        <a:pt x="196" y="666"/>
                      </a:lnTo>
                      <a:lnTo>
                        <a:pt x="195" y="666"/>
                      </a:lnTo>
                      <a:lnTo>
                        <a:pt x="196" y="668"/>
                      </a:lnTo>
                      <a:close/>
                      <a:moveTo>
                        <a:pt x="196" y="64"/>
                      </a:moveTo>
                      <a:lnTo>
                        <a:pt x="196" y="62"/>
                      </a:lnTo>
                      <a:lnTo>
                        <a:pt x="195" y="63"/>
                      </a:lnTo>
                      <a:lnTo>
                        <a:pt x="196" y="64"/>
                      </a:lnTo>
                      <a:close/>
                      <a:moveTo>
                        <a:pt x="196" y="76"/>
                      </a:moveTo>
                      <a:lnTo>
                        <a:pt x="194" y="74"/>
                      </a:lnTo>
                      <a:lnTo>
                        <a:pt x="195" y="72"/>
                      </a:lnTo>
                      <a:lnTo>
                        <a:pt x="193" y="72"/>
                      </a:lnTo>
                      <a:lnTo>
                        <a:pt x="192" y="70"/>
                      </a:lnTo>
                      <a:lnTo>
                        <a:pt x="193" y="73"/>
                      </a:lnTo>
                      <a:lnTo>
                        <a:pt x="193" y="76"/>
                      </a:lnTo>
                      <a:lnTo>
                        <a:pt x="195" y="78"/>
                      </a:lnTo>
                      <a:lnTo>
                        <a:pt x="196" y="76"/>
                      </a:lnTo>
                      <a:close/>
                      <a:moveTo>
                        <a:pt x="196" y="271"/>
                      </a:moveTo>
                      <a:lnTo>
                        <a:pt x="195" y="270"/>
                      </a:lnTo>
                      <a:lnTo>
                        <a:pt x="196" y="272"/>
                      </a:lnTo>
                      <a:lnTo>
                        <a:pt x="196" y="271"/>
                      </a:lnTo>
                      <a:close/>
                      <a:moveTo>
                        <a:pt x="196" y="120"/>
                      </a:moveTo>
                      <a:lnTo>
                        <a:pt x="196" y="119"/>
                      </a:lnTo>
                      <a:lnTo>
                        <a:pt x="195" y="120"/>
                      </a:lnTo>
                      <a:lnTo>
                        <a:pt x="196" y="120"/>
                      </a:lnTo>
                      <a:close/>
                      <a:moveTo>
                        <a:pt x="196" y="152"/>
                      </a:moveTo>
                      <a:lnTo>
                        <a:pt x="196" y="148"/>
                      </a:lnTo>
                      <a:lnTo>
                        <a:pt x="195" y="146"/>
                      </a:lnTo>
                      <a:lnTo>
                        <a:pt x="192" y="148"/>
                      </a:lnTo>
                      <a:lnTo>
                        <a:pt x="192" y="152"/>
                      </a:lnTo>
                      <a:lnTo>
                        <a:pt x="196" y="152"/>
                      </a:lnTo>
                      <a:close/>
                      <a:moveTo>
                        <a:pt x="196" y="118"/>
                      </a:moveTo>
                      <a:lnTo>
                        <a:pt x="195" y="118"/>
                      </a:lnTo>
                      <a:lnTo>
                        <a:pt x="196" y="119"/>
                      </a:lnTo>
                      <a:lnTo>
                        <a:pt x="196" y="118"/>
                      </a:lnTo>
                      <a:close/>
                      <a:moveTo>
                        <a:pt x="197" y="674"/>
                      </a:moveTo>
                      <a:lnTo>
                        <a:pt x="196" y="674"/>
                      </a:lnTo>
                      <a:lnTo>
                        <a:pt x="195" y="673"/>
                      </a:lnTo>
                      <a:lnTo>
                        <a:pt x="194" y="674"/>
                      </a:lnTo>
                      <a:lnTo>
                        <a:pt x="193" y="674"/>
                      </a:lnTo>
                      <a:lnTo>
                        <a:pt x="193" y="676"/>
                      </a:lnTo>
                      <a:lnTo>
                        <a:pt x="194" y="676"/>
                      </a:lnTo>
                      <a:lnTo>
                        <a:pt x="196" y="678"/>
                      </a:lnTo>
                      <a:lnTo>
                        <a:pt x="197" y="676"/>
                      </a:lnTo>
                      <a:lnTo>
                        <a:pt x="197" y="674"/>
                      </a:lnTo>
                      <a:close/>
                      <a:moveTo>
                        <a:pt x="197" y="750"/>
                      </a:moveTo>
                      <a:lnTo>
                        <a:pt x="195" y="750"/>
                      </a:lnTo>
                      <a:lnTo>
                        <a:pt x="195" y="752"/>
                      </a:lnTo>
                      <a:lnTo>
                        <a:pt x="196" y="752"/>
                      </a:lnTo>
                      <a:lnTo>
                        <a:pt x="197" y="750"/>
                      </a:lnTo>
                      <a:close/>
                      <a:moveTo>
                        <a:pt x="197" y="280"/>
                      </a:moveTo>
                      <a:lnTo>
                        <a:pt x="197" y="280"/>
                      </a:lnTo>
                      <a:lnTo>
                        <a:pt x="196" y="280"/>
                      </a:lnTo>
                      <a:lnTo>
                        <a:pt x="197" y="280"/>
                      </a:lnTo>
                      <a:close/>
                      <a:moveTo>
                        <a:pt x="197" y="716"/>
                      </a:moveTo>
                      <a:lnTo>
                        <a:pt x="197" y="714"/>
                      </a:lnTo>
                      <a:lnTo>
                        <a:pt x="196" y="712"/>
                      </a:lnTo>
                      <a:lnTo>
                        <a:pt x="195" y="714"/>
                      </a:lnTo>
                      <a:lnTo>
                        <a:pt x="196" y="714"/>
                      </a:lnTo>
                      <a:lnTo>
                        <a:pt x="196" y="716"/>
                      </a:lnTo>
                      <a:lnTo>
                        <a:pt x="197" y="716"/>
                      </a:lnTo>
                      <a:close/>
                      <a:moveTo>
                        <a:pt x="197" y="142"/>
                      </a:moveTo>
                      <a:lnTo>
                        <a:pt x="197" y="142"/>
                      </a:lnTo>
                      <a:lnTo>
                        <a:pt x="195" y="140"/>
                      </a:lnTo>
                      <a:lnTo>
                        <a:pt x="196" y="142"/>
                      </a:lnTo>
                      <a:lnTo>
                        <a:pt x="195" y="142"/>
                      </a:lnTo>
                      <a:lnTo>
                        <a:pt x="195" y="141"/>
                      </a:lnTo>
                      <a:lnTo>
                        <a:pt x="195" y="140"/>
                      </a:lnTo>
                      <a:lnTo>
                        <a:pt x="194" y="140"/>
                      </a:lnTo>
                      <a:lnTo>
                        <a:pt x="193" y="142"/>
                      </a:lnTo>
                      <a:lnTo>
                        <a:pt x="194" y="142"/>
                      </a:lnTo>
                      <a:lnTo>
                        <a:pt x="195" y="144"/>
                      </a:lnTo>
                      <a:lnTo>
                        <a:pt x="196" y="144"/>
                      </a:lnTo>
                      <a:lnTo>
                        <a:pt x="197" y="142"/>
                      </a:lnTo>
                      <a:close/>
                      <a:moveTo>
                        <a:pt x="197" y="626"/>
                      </a:moveTo>
                      <a:lnTo>
                        <a:pt x="195" y="626"/>
                      </a:lnTo>
                      <a:lnTo>
                        <a:pt x="197" y="628"/>
                      </a:lnTo>
                      <a:lnTo>
                        <a:pt x="197" y="626"/>
                      </a:lnTo>
                      <a:close/>
                      <a:moveTo>
                        <a:pt x="197" y="628"/>
                      </a:moveTo>
                      <a:lnTo>
                        <a:pt x="197" y="628"/>
                      </a:lnTo>
                      <a:close/>
                      <a:moveTo>
                        <a:pt x="197" y="336"/>
                      </a:moveTo>
                      <a:lnTo>
                        <a:pt x="197" y="336"/>
                      </a:lnTo>
                      <a:lnTo>
                        <a:pt x="196" y="338"/>
                      </a:lnTo>
                      <a:lnTo>
                        <a:pt x="194" y="338"/>
                      </a:lnTo>
                      <a:lnTo>
                        <a:pt x="195" y="340"/>
                      </a:lnTo>
                      <a:lnTo>
                        <a:pt x="195" y="341"/>
                      </a:lnTo>
                      <a:lnTo>
                        <a:pt x="193" y="342"/>
                      </a:lnTo>
                      <a:lnTo>
                        <a:pt x="197" y="342"/>
                      </a:lnTo>
                      <a:lnTo>
                        <a:pt x="196" y="341"/>
                      </a:lnTo>
                      <a:lnTo>
                        <a:pt x="195" y="340"/>
                      </a:lnTo>
                      <a:lnTo>
                        <a:pt x="197" y="336"/>
                      </a:lnTo>
                      <a:close/>
                      <a:moveTo>
                        <a:pt x="197" y="271"/>
                      </a:moveTo>
                      <a:lnTo>
                        <a:pt x="197" y="270"/>
                      </a:lnTo>
                      <a:lnTo>
                        <a:pt x="196" y="271"/>
                      </a:lnTo>
                      <a:lnTo>
                        <a:pt x="196" y="272"/>
                      </a:lnTo>
                      <a:lnTo>
                        <a:pt x="197" y="272"/>
                      </a:lnTo>
                      <a:lnTo>
                        <a:pt x="197" y="271"/>
                      </a:lnTo>
                      <a:close/>
                      <a:moveTo>
                        <a:pt x="197" y="628"/>
                      </a:moveTo>
                      <a:lnTo>
                        <a:pt x="197" y="628"/>
                      </a:lnTo>
                      <a:lnTo>
                        <a:pt x="197" y="630"/>
                      </a:lnTo>
                      <a:lnTo>
                        <a:pt x="197" y="628"/>
                      </a:lnTo>
                      <a:close/>
                      <a:moveTo>
                        <a:pt x="198" y="280"/>
                      </a:moveTo>
                      <a:lnTo>
                        <a:pt x="197" y="280"/>
                      </a:lnTo>
                      <a:lnTo>
                        <a:pt x="195" y="282"/>
                      </a:lnTo>
                      <a:lnTo>
                        <a:pt x="196" y="282"/>
                      </a:lnTo>
                      <a:lnTo>
                        <a:pt x="198" y="280"/>
                      </a:lnTo>
                      <a:close/>
                      <a:moveTo>
                        <a:pt x="198" y="620"/>
                      </a:moveTo>
                      <a:lnTo>
                        <a:pt x="197" y="620"/>
                      </a:lnTo>
                      <a:lnTo>
                        <a:pt x="196" y="622"/>
                      </a:lnTo>
                      <a:lnTo>
                        <a:pt x="197" y="622"/>
                      </a:lnTo>
                      <a:lnTo>
                        <a:pt x="198" y="620"/>
                      </a:lnTo>
                      <a:close/>
                      <a:moveTo>
                        <a:pt x="198" y="278"/>
                      </a:moveTo>
                      <a:lnTo>
                        <a:pt x="196" y="278"/>
                      </a:lnTo>
                      <a:lnTo>
                        <a:pt x="197" y="280"/>
                      </a:lnTo>
                      <a:lnTo>
                        <a:pt x="198" y="278"/>
                      </a:lnTo>
                      <a:close/>
                      <a:moveTo>
                        <a:pt x="198" y="626"/>
                      </a:moveTo>
                      <a:lnTo>
                        <a:pt x="197" y="626"/>
                      </a:lnTo>
                      <a:lnTo>
                        <a:pt x="197" y="628"/>
                      </a:lnTo>
                      <a:lnTo>
                        <a:pt x="198" y="626"/>
                      </a:lnTo>
                      <a:close/>
                      <a:moveTo>
                        <a:pt x="198" y="318"/>
                      </a:moveTo>
                      <a:lnTo>
                        <a:pt x="196" y="318"/>
                      </a:lnTo>
                      <a:lnTo>
                        <a:pt x="197" y="320"/>
                      </a:lnTo>
                      <a:lnTo>
                        <a:pt x="198" y="320"/>
                      </a:lnTo>
                      <a:lnTo>
                        <a:pt x="198" y="318"/>
                      </a:lnTo>
                      <a:close/>
                      <a:moveTo>
                        <a:pt x="198" y="133"/>
                      </a:moveTo>
                      <a:lnTo>
                        <a:pt x="198" y="132"/>
                      </a:lnTo>
                      <a:lnTo>
                        <a:pt x="198" y="133"/>
                      </a:lnTo>
                      <a:close/>
                      <a:moveTo>
                        <a:pt x="198" y="130"/>
                      </a:moveTo>
                      <a:lnTo>
                        <a:pt x="198" y="130"/>
                      </a:lnTo>
                      <a:lnTo>
                        <a:pt x="197" y="128"/>
                      </a:lnTo>
                      <a:lnTo>
                        <a:pt x="196" y="128"/>
                      </a:lnTo>
                      <a:lnTo>
                        <a:pt x="195" y="130"/>
                      </a:lnTo>
                      <a:lnTo>
                        <a:pt x="198" y="132"/>
                      </a:lnTo>
                      <a:lnTo>
                        <a:pt x="198" y="130"/>
                      </a:lnTo>
                      <a:close/>
                      <a:moveTo>
                        <a:pt x="198" y="616"/>
                      </a:moveTo>
                      <a:lnTo>
                        <a:pt x="194" y="616"/>
                      </a:lnTo>
                      <a:lnTo>
                        <a:pt x="197" y="620"/>
                      </a:lnTo>
                      <a:lnTo>
                        <a:pt x="198" y="616"/>
                      </a:lnTo>
                      <a:close/>
                      <a:moveTo>
                        <a:pt x="198" y="420"/>
                      </a:moveTo>
                      <a:lnTo>
                        <a:pt x="198" y="420"/>
                      </a:lnTo>
                      <a:lnTo>
                        <a:pt x="197" y="421"/>
                      </a:lnTo>
                      <a:lnTo>
                        <a:pt x="198" y="420"/>
                      </a:lnTo>
                      <a:close/>
                      <a:moveTo>
                        <a:pt x="198" y="70"/>
                      </a:moveTo>
                      <a:lnTo>
                        <a:pt x="198" y="70"/>
                      </a:lnTo>
                      <a:close/>
                      <a:moveTo>
                        <a:pt x="198" y="670"/>
                      </a:moveTo>
                      <a:lnTo>
                        <a:pt x="198" y="668"/>
                      </a:lnTo>
                      <a:lnTo>
                        <a:pt x="196" y="668"/>
                      </a:lnTo>
                      <a:lnTo>
                        <a:pt x="197" y="670"/>
                      </a:lnTo>
                      <a:lnTo>
                        <a:pt x="198" y="670"/>
                      </a:lnTo>
                      <a:close/>
                      <a:moveTo>
                        <a:pt x="198" y="134"/>
                      </a:moveTo>
                      <a:lnTo>
                        <a:pt x="198" y="133"/>
                      </a:lnTo>
                      <a:lnTo>
                        <a:pt x="196" y="134"/>
                      </a:lnTo>
                      <a:lnTo>
                        <a:pt x="195" y="134"/>
                      </a:lnTo>
                      <a:lnTo>
                        <a:pt x="197" y="136"/>
                      </a:lnTo>
                      <a:lnTo>
                        <a:pt x="197" y="134"/>
                      </a:lnTo>
                      <a:lnTo>
                        <a:pt x="198" y="134"/>
                      </a:lnTo>
                      <a:close/>
                      <a:moveTo>
                        <a:pt x="199" y="492"/>
                      </a:moveTo>
                      <a:lnTo>
                        <a:pt x="197" y="492"/>
                      </a:lnTo>
                      <a:lnTo>
                        <a:pt x="198" y="491"/>
                      </a:lnTo>
                      <a:lnTo>
                        <a:pt x="198" y="490"/>
                      </a:lnTo>
                      <a:lnTo>
                        <a:pt x="198" y="488"/>
                      </a:lnTo>
                      <a:lnTo>
                        <a:pt x="196" y="488"/>
                      </a:lnTo>
                      <a:lnTo>
                        <a:pt x="195" y="492"/>
                      </a:lnTo>
                      <a:lnTo>
                        <a:pt x="197" y="492"/>
                      </a:lnTo>
                      <a:lnTo>
                        <a:pt x="196" y="494"/>
                      </a:lnTo>
                      <a:lnTo>
                        <a:pt x="198" y="494"/>
                      </a:lnTo>
                      <a:lnTo>
                        <a:pt x="199" y="492"/>
                      </a:lnTo>
                      <a:close/>
                      <a:moveTo>
                        <a:pt x="199" y="760"/>
                      </a:moveTo>
                      <a:lnTo>
                        <a:pt x="198" y="758"/>
                      </a:lnTo>
                      <a:lnTo>
                        <a:pt x="196" y="760"/>
                      </a:lnTo>
                      <a:lnTo>
                        <a:pt x="199" y="760"/>
                      </a:lnTo>
                      <a:close/>
                      <a:moveTo>
                        <a:pt x="199" y="132"/>
                      </a:moveTo>
                      <a:lnTo>
                        <a:pt x="198" y="132"/>
                      </a:lnTo>
                      <a:lnTo>
                        <a:pt x="199" y="132"/>
                      </a:lnTo>
                      <a:lnTo>
                        <a:pt x="199" y="133"/>
                      </a:lnTo>
                      <a:lnTo>
                        <a:pt x="199" y="132"/>
                      </a:lnTo>
                      <a:close/>
                      <a:moveTo>
                        <a:pt x="199" y="134"/>
                      </a:moveTo>
                      <a:lnTo>
                        <a:pt x="199" y="133"/>
                      </a:lnTo>
                      <a:lnTo>
                        <a:pt x="198" y="133"/>
                      </a:lnTo>
                      <a:lnTo>
                        <a:pt x="199" y="134"/>
                      </a:lnTo>
                      <a:close/>
                      <a:moveTo>
                        <a:pt x="199" y="754"/>
                      </a:moveTo>
                      <a:lnTo>
                        <a:pt x="199" y="754"/>
                      </a:lnTo>
                      <a:close/>
                      <a:moveTo>
                        <a:pt x="199" y="332"/>
                      </a:moveTo>
                      <a:lnTo>
                        <a:pt x="196" y="332"/>
                      </a:lnTo>
                      <a:lnTo>
                        <a:pt x="197" y="330"/>
                      </a:lnTo>
                      <a:lnTo>
                        <a:pt x="196" y="332"/>
                      </a:lnTo>
                      <a:lnTo>
                        <a:pt x="195" y="330"/>
                      </a:lnTo>
                      <a:lnTo>
                        <a:pt x="195" y="332"/>
                      </a:lnTo>
                      <a:lnTo>
                        <a:pt x="196" y="332"/>
                      </a:lnTo>
                      <a:lnTo>
                        <a:pt x="195" y="334"/>
                      </a:lnTo>
                      <a:lnTo>
                        <a:pt x="198" y="334"/>
                      </a:lnTo>
                      <a:lnTo>
                        <a:pt x="199" y="332"/>
                      </a:lnTo>
                      <a:close/>
                      <a:moveTo>
                        <a:pt x="199" y="622"/>
                      </a:moveTo>
                      <a:lnTo>
                        <a:pt x="199" y="620"/>
                      </a:lnTo>
                      <a:lnTo>
                        <a:pt x="197" y="622"/>
                      </a:lnTo>
                      <a:lnTo>
                        <a:pt x="199" y="622"/>
                      </a:lnTo>
                      <a:close/>
                      <a:moveTo>
                        <a:pt x="200" y="630"/>
                      </a:moveTo>
                      <a:lnTo>
                        <a:pt x="199" y="628"/>
                      </a:lnTo>
                      <a:lnTo>
                        <a:pt x="197" y="628"/>
                      </a:lnTo>
                      <a:lnTo>
                        <a:pt x="200" y="630"/>
                      </a:lnTo>
                      <a:close/>
                      <a:moveTo>
                        <a:pt x="200" y="458"/>
                      </a:moveTo>
                      <a:lnTo>
                        <a:pt x="198" y="456"/>
                      </a:lnTo>
                      <a:lnTo>
                        <a:pt x="197" y="456"/>
                      </a:lnTo>
                      <a:lnTo>
                        <a:pt x="196" y="460"/>
                      </a:lnTo>
                      <a:lnTo>
                        <a:pt x="199" y="460"/>
                      </a:lnTo>
                      <a:lnTo>
                        <a:pt x="199" y="459"/>
                      </a:lnTo>
                      <a:lnTo>
                        <a:pt x="200" y="458"/>
                      </a:lnTo>
                      <a:close/>
                      <a:moveTo>
                        <a:pt x="200" y="738"/>
                      </a:moveTo>
                      <a:lnTo>
                        <a:pt x="198" y="738"/>
                      </a:lnTo>
                      <a:lnTo>
                        <a:pt x="198" y="740"/>
                      </a:lnTo>
                      <a:lnTo>
                        <a:pt x="199" y="740"/>
                      </a:lnTo>
                      <a:lnTo>
                        <a:pt x="200" y="742"/>
                      </a:lnTo>
                      <a:lnTo>
                        <a:pt x="200" y="738"/>
                      </a:lnTo>
                      <a:close/>
                      <a:moveTo>
                        <a:pt x="200" y="278"/>
                      </a:moveTo>
                      <a:lnTo>
                        <a:pt x="199" y="278"/>
                      </a:lnTo>
                      <a:lnTo>
                        <a:pt x="198" y="280"/>
                      </a:lnTo>
                      <a:lnTo>
                        <a:pt x="199" y="280"/>
                      </a:lnTo>
                      <a:lnTo>
                        <a:pt x="200" y="278"/>
                      </a:lnTo>
                      <a:close/>
                      <a:moveTo>
                        <a:pt x="200" y="68"/>
                      </a:moveTo>
                      <a:lnTo>
                        <a:pt x="197" y="68"/>
                      </a:lnTo>
                      <a:lnTo>
                        <a:pt x="198" y="70"/>
                      </a:lnTo>
                      <a:lnTo>
                        <a:pt x="200" y="68"/>
                      </a:lnTo>
                      <a:close/>
                      <a:moveTo>
                        <a:pt x="200" y="344"/>
                      </a:moveTo>
                      <a:lnTo>
                        <a:pt x="200" y="344"/>
                      </a:lnTo>
                      <a:close/>
                      <a:moveTo>
                        <a:pt x="200" y="122"/>
                      </a:moveTo>
                      <a:lnTo>
                        <a:pt x="199" y="122"/>
                      </a:lnTo>
                      <a:lnTo>
                        <a:pt x="200" y="120"/>
                      </a:lnTo>
                      <a:lnTo>
                        <a:pt x="198" y="118"/>
                      </a:lnTo>
                      <a:lnTo>
                        <a:pt x="196" y="120"/>
                      </a:lnTo>
                      <a:lnTo>
                        <a:pt x="197" y="120"/>
                      </a:lnTo>
                      <a:lnTo>
                        <a:pt x="197" y="124"/>
                      </a:lnTo>
                      <a:lnTo>
                        <a:pt x="200" y="122"/>
                      </a:lnTo>
                      <a:close/>
                      <a:moveTo>
                        <a:pt x="200" y="760"/>
                      </a:moveTo>
                      <a:lnTo>
                        <a:pt x="199" y="760"/>
                      </a:lnTo>
                      <a:lnTo>
                        <a:pt x="200" y="762"/>
                      </a:lnTo>
                      <a:lnTo>
                        <a:pt x="200" y="760"/>
                      </a:lnTo>
                      <a:close/>
                      <a:moveTo>
                        <a:pt x="200" y="426"/>
                      </a:moveTo>
                      <a:lnTo>
                        <a:pt x="200" y="426"/>
                      </a:lnTo>
                      <a:lnTo>
                        <a:pt x="200" y="424"/>
                      </a:lnTo>
                      <a:lnTo>
                        <a:pt x="199" y="426"/>
                      </a:lnTo>
                      <a:lnTo>
                        <a:pt x="198" y="424"/>
                      </a:lnTo>
                      <a:lnTo>
                        <a:pt x="199" y="424"/>
                      </a:lnTo>
                      <a:lnTo>
                        <a:pt x="198" y="423"/>
                      </a:lnTo>
                      <a:lnTo>
                        <a:pt x="197" y="421"/>
                      </a:lnTo>
                      <a:lnTo>
                        <a:pt x="196" y="422"/>
                      </a:lnTo>
                      <a:lnTo>
                        <a:pt x="197" y="424"/>
                      </a:lnTo>
                      <a:lnTo>
                        <a:pt x="198" y="424"/>
                      </a:lnTo>
                      <a:lnTo>
                        <a:pt x="198" y="428"/>
                      </a:lnTo>
                      <a:lnTo>
                        <a:pt x="197" y="428"/>
                      </a:lnTo>
                      <a:lnTo>
                        <a:pt x="197" y="430"/>
                      </a:lnTo>
                      <a:lnTo>
                        <a:pt x="196" y="430"/>
                      </a:lnTo>
                      <a:lnTo>
                        <a:pt x="195" y="432"/>
                      </a:lnTo>
                      <a:lnTo>
                        <a:pt x="195" y="433"/>
                      </a:lnTo>
                      <a:lnTo>
                        <a:pt x="197" y="434"/>
                      </a:lnTo>
                      <a:lnTo>
                        <a:pt x="200" y="434"/>
                      </a:lnTo>
                      <a:lnTo>
                        <a:pt x="198" y="433"/>
                      </a:lnTo>
                      <a:lnTo>
                        <a:pt x="198" y="432"/>
                      </a:lnTo>
                      <a:lnTo>
                        <a:pt x="198" y="431"/>
                      </a:lnTo>
                      <a:lnTo>
                        <a:pt x="198" y="428"/>
                      </a:lnTo>
                      <a:lnTo>
                        <a:pt x="200" y="428"/>
                      </a:lnTo>
                      <a:lnTo>
                        <a:pt x="200" y="426"/>
                      </a:lnTo>
                      <a:close/>
                      <a:moveTo>
                        <a:pt x="200" y="276"/>
                      </a:moveTo>
                      <a:lnTo>
                        <a:pt x="199" y="274"/>
                      </a:lnTo>
                      <a:lnTo>
                        <a:pt x="199" y="270"/>
                      </a:lnTo>
                      <a:lnTo>
                        <a:pt x="198" y="270"/>
                      </a:lnTo>
                      <a:lnTo>
                        <a:pt x="198" y="271"/>
                      </a:lnTo>
                      <a:lnTo>
                        <a:pt x="199" y="272"/>
                      </a:lnTo>
                      <a:lnTo>
                        <a:pt x="199" y="273"/>
                      </a:lnTo>
                      <a:lnTo>
                        <a:pt x="199" y="274"/>
                      </a:lnTo>
                      <a:lnTo>
                        <a:pt x="199" y="278"/>
                      </a:lnTo>
                      <a:lnTo>
                        <a:pt x="200" y="277"/>
                      </a:lnTo>
                      <a:lnTo>
                        <a:pt x="200" y="276"/>
                      </a:lnTo>
                      <a:close/>
                      <a:moveTo>
                        <a:pt x="201" y="414"/>
                      </a:moveTo>
                      <a:lnTo>
                        <a:pt x="200" y="414"/>
                      </a:lnTo>
                      <a:lnTo>
                        <a:pt x="199" y="416"/>
                      </a:lnTo>
                      <a:lnTo>
                        <a:pt x="198" y="414"/>
                      </a:lnTo>
                      <a:lnTo>
                        <a:pt x="198" y="417"/>
                      </a:lnTo>
                      <a:lnTo>
                        <a:pt x="198" y="420"/>
                      </a:lnTo>
                      <a:lnTo>
                        <a:pt x="200" y="420"/>
                      </a:lnTo>
                      <a:lnTo>
                        <a:pt x="201" y="418"/>
                      </a:lnTo>
                      <a:lnTo>
                        <a:pt x="199" y="418"/>
                      </a:lnTo>
                      <a:lnTo>
                        <a:pt x="199" y="416"/>
                      </a:lnTo>
                      <a:lnTo>
                        <a:pt x="200" y="416"/>
                      </a:lnTo>
                      <a:lnTo>
                        <a:pt x="201" y="414"/>
                      </a:lnTo>
                      <a:close/>
                      <a:moveTo>
                        <a:pt x="201" y="764"/>
                      </a:moveTo>
                      <a:lnTo>
                        <a:pt x="200" y="762"/>
                      </a:lnTo>
                      <a:lnTo>
                        <a:pt x="199" y="764"/>
                      </a:lnTo>
                      <a:lnTo>
                        <a:pt x="201" y="764"/>
                      </a:lnTo>
                      <a:close/>
                      <a:moveTo>
                        <a:pt x="201" y="684"/>
                      </a:moveTo>
                      <a:lnTo>
                        <a:pt x="200" y="682"/>
                      </a:lnTo>
                      <a:lnTo>
                        <a:pt x="200" y="684"/>
                      </a:lnTo>
                      <a:lnTo>
                        <a:pt x="201" y="684"/>
                      </a:lnTo>
                      <a:close/>
                      <a:moveTo>
                        <a:pt x="201" y="736"/>
                      </a:moveTo>
                      <a:lnTo>
                        <a:pt x="200" y="735"/>
                      </a:lnTo>
                      <a:lnTo>
                        <a:pt x="200" y="733"/>
                      </a:lnTo>
                      <a:lnTo>
                        <a:pt x="200" y="730"/>
                      </a:lnTo>
                      <a:lnTo>
                        <a:pt x="200" y="736"/>
                      </a:lnTo>
                      <a:lnTo>
                        <a:pt x="201" y="736"/>
                      </a:lnTo>
                      <a:close/>
                      <a:moveTo>
                        <a:pt x="201" y="76"/>
                      </a:moveTo>
                      <a:lnTo>
                        <a:pt x="201" y="72"/>
                      </a:lnTo>
                      <a:lnTo>
                        <a:pt x="199" y="70"/>
                      </a:lnTo>
                      <a:lnTo>
                        <a:pt x="198" y="70"/>
                      </a:lnTo>
                      <a:lnTo>
                        <a:pt x="199" y="72"/>
                      </a:lnTo>
                      <a:lnTo>
                        <a:pt x="200" y="76"/>
                      </a:lnTo>
                      <a:lnTo>
                        <a:pt x="201" y="76"/>
                      </a:lnTo>
                      <a:close/>
                      <a:moveTo>
                        <a:pt x="201" y="684"/>
                      </a:moveTo>
                      <a:lnTo>
                        <a:pt x="201" y="682"/>
                      </a:lnTo>
                      <a:lnTo>
                        <a:pt x="201" y="684"/>
                      </a:lnTo>
                      <a:close/>
                      <a:moveTo>
                        <a:pt x="201" y="362"/>
                      </a:moveTo>
                      <a:lnTo>
                        <a:pt x="198" y="362"/>
                      </a:lnTo>
                      <a:lnTo>
                        <a:pt x="199" y="364"/>
                      </a:lnTo>
                      <a:lnTo>
                        <a:pt x="201" y="364"/>
                      </a:lnTo>
                      <a:lnTo>
                        <a:pt x="201" y="362"/>
                      </a:lnTo>
                      <a:close/>
                      <a:moveTo>
                        <a:pt x="201" y="684"/>
                      </a:moveTo>
                      <a:lnTo>
                        <a:pt x="201" y="684"/>
                      </a:lnTo>
                      <a:close/>
                      <a:moveTo>
                        <a:pt x="202" y="372"/>
                      </a:moveTo>
                      <a:lnTo>
                        <a:pt x="201" y="372"/>
                      </a:lnTo>
                      <a:lnTo>
                        <a:pt x="201" y="374"/>
                      </a:lnTo>
                      <a:lnTo>
                        <a:pt x="202" y="372"/>
                      </a:lnTo>
                      <a:close/>
                      <a:moveTo>
                        <a:pt x="202" y="756"/>
                      </a:moveTo>
                      <a:lnTo>
                        <a:pt x="199" y="754"/>
                      </a:lnTo>
                      <a:lnTo>
                        <a:pt x="200" y="756"/>
                      </a:lnTo>
                      <a:lnTo>
                        <a:pt x="199" y="756"/>
                      </a:lnTo>
                      <a:lnTo>
                        <a:pt x="201" y="758"/>
                      </a:lnTo>
                      <a:lnTo>
                        <a:pt x="201" y="756"/>
                      </a:lnTo>
                      <a:lnTo>
                        <a:pt x="202" y="756"/>
                      </a:lnTo>
                      <a:close/>
                      <a:moveTo>
                        <a:pt x="202" y="342"/>
                      </a:moveTo>
                      <a:lnTo>
                        <a:pt x="199" y="342"/>
                      </a:lnTo>
                      <a:lnTo>
                        <a:pt x="200" y="344"/>
                      </a:lnTo>
                      <a:lnTo>
                        <a:pt x="202" y="342"/>
                      </a:lnTo>
                      <a:close/>
                      <a:moveTo>
                        <a:pt x="202" y="74"/>
                      </a:moveTo>
                      <a:lnTo>
                        <a:pt x="202" y="72"/>
                      </a:lnTo>
                      <a:lnTo>
                        <a:pt x="201" y="72"/>
                      </a:lnTo>
                      <a:lnTo>
                        <a:pt x="202" y="74"/>
                      </a:lnTo>
                      <a:close/>
                      <a:moveTo>
                        <a:pt x="202" y="114"/>
                      </a:moveTo>
                      <a:lnTo>
                        <a:pt x="201" y="112"/>
                      </a:lnTo>
                      <a:lnTo>
                        <a:pt x="199" y="114"/>
                      </a:lnTo>
                      <a:lnTo>
                        <a:pt x="200" y="114"/>
                      </a:lnTo>
                      <a:lnTo>
                        <a:pt x="202" y="114"/>
                      </a:lnTo>
                      <a:close/>
                      <a:moveTo>
                        <a:pt x="202" y="338"/>
                      </a:moveTo>
                      <a:lnTo>
                        <a:pt x="202" y="338"/>
                      </a:lnTo>
                      <a:lnTo>
                        <a:pt x="202" y="337"/>
                      </a:lnTo>
                      <a:lnTo>
                        <a:pt x="200" y="340"/>
                      </a:lnTo>
                      <a:lnTo>
                        <a:pt x="201" y="340"/>
                      </a:lnTo>
                      <a:lnTo>
                        <a:pt x="202" y="339"/>
                      </a:lnTo>
                      <a:lnTo>
                        <a:pt x="202" y="338"/>
                      </a:lnTo>
                      <a:close/>
                      <a:moveTo>
                        <a:pt x="202" y="66"/>
                      </a:moveTo>
                      <a:lnTo>
                        <a:pt x="199" y="66"/>
                      </a:lnTo>
                      <a:lnTo>
                        <a:pt x="199" y="64"/>
                      </a:lnTo>
                      <a:lnTo>
                        <a:pt x="197" y="64"/>
                      </a:lnTo>
                      <a:lnTo>
                        <a:pt x="199" y="66"/>
                      </a:lnTo>
                      <a:lnTo>
                        <a:pt x="200" y="68"/>
                      </a:lnTo>
                      <a:lnTo>
                        <a:pt x="202" y="66"/>
                      </a:lnTo>
                      <a:close/>
                      <a:moveTo>
                        <a:pt x="203" y="132"/>
                      </a:moveTo>
                      <a:lnTo>
                        <a:pt x="202" y="130"/>
                      </a:lnTo>
                      <a:lnTo>
                        <a:pt x="201" y="132"/>
                      </a:lnTo>
                      <a:lnTo>
                        <a:pt x="203" y="132"/>
                      </a:lnTo>
                      <a:close/>
                      <a:moveTo>
                        <a:pt x="203" y="266"/>
                      </a:moveTo>
                      <a:lnTo>
                        <a:pt x="203" y="264"/>
                      </a:lnTo>
                      <a:lnTo>
                        <a:pt x="201" y="262"/>
                      </a:lnTo>
                      <a:lnTo>
                        <a:pt x="201" y="260"/>
                      </a:lnTo>
                      <a:lnTo>
                        <a:pt x="200" y="260"/>
                      </a:lnTo>
                      <a:lnTo>
                        <a:pt x="201" y="262"/>
                      </a:lnTo>
                      <a:lnTo>
                        <a:pt x="199" y="260"/>
                      </a:lnTo>
                      <a:lnTo>
                        <a:pt x="199" y="258"/>
                      </a:lnTo>
                      <a:lnTo>
                        <a:pt x="198" y="258"/>
                      </a:lnTo>
                      <a:lnTo>
                        <a:pt x="198" y="260"/>
                      </a:lnTo>
                      <a:lnTo>
                        <a:pt x="198" y="264"/>
                      </a:lnTo>
                      <a:lnTo>
                        <a:pt x="200" y="264"/>
                      </a:lnTo>
                      <a:lnTo>
                        <a:pt x="200" y="266"/>
                      </a:lnTo>
                      <a:lnTo>
                        <a:pt x="201" y="266"/>
                      </a:lnTo>
                      <a:lnTo>
                        <a:pt x="201" y="264"/>
                      </a:lnTo>
                      <a:lnTo>
                        <a:pt x="203" y="266"/>
                      </a:lnTo>
                      <a:close/>
                      <a:moveTo>
                        <a:pt x="203" y="142"/>
                      </a:moveTo>
                      <a:lnTo>
                        <a:pt x="203" y="142"/>
                      </a:lnTo>
                      <a:lnTo>
                        <a:pt x="203" y="140"/>
                      </a:lnTo>
                      <a:lnTo>
                        <a:pt x="203" y="138"/>
                      </a:lnTo>
                      <a:lnTo>
                        <a:pt x="202" y="138"/>
                      </a:lnTo>
                      <a:lnTo>
                        <a:pt x="201" y="140"/>
                      </a:lnTo>
                      <a:lnTo>
                        <a:pt x="201" y="142"/>
                      </a:lnTo>
                      <a:lnTo>
                        <a:pt x="202" y="142"/>
                      </a:lnTo>
                      <a:lnTo>
                        <a:pt x="202" y="140"/>
                      </a:lnTo>
                      <a:lnTo>
                        <a:pt x="202" y="142"/>
                      </a:lnTo>
                      <a:lnTo>
                        <a:pt x="203" y="142"/>
                      </a:lnTo>
                      <a:close/>
                      <a:moveTo>
                        <a:pt x="203" y="664"/>
                      </a:moveTo>
                      <a:lnTo>
                        <a:pt x="203" y="664"/>
                      </a:lnTo>
                      <a:lnTo>
                        <a:pt x="203" y="665"/>
                      </a:lnTo>
                      <a:lnTo>
                        <a:pt x="203" y="664"/>
                      </a:lnTo>
                      <a:close/>
                      <a:moveTo>
                        <a:pt x="203" y="630"/>
                      </a:moveTo>
                      <a:lnTo>
                        <a:pt x="202" y="630"/>
                      </a:lnTo>
                      <a:lnTo>
                        <a:pt x="202" y="632"/>
                      </a:lnTo>
                      <a:lnTo>
                        <a:pt x="203" y="632"/>
                      </a:lnTo>
                      <a:lnTo>
                        <a:pt x="203" y="630"/>
                      </a:lnTo>
                      <a:close/>
                      <a:moveTo>
                        <a:pt x="203" y="134"/>
                      </a:moveTo>
                      <a:lnTo>
                        <a:pt x="203" y="132"/>
                      </a:lnTo>
                      <a:lnTo>
                        <a:pt x="203" y="134"/>
                      </a:lnTo>
                      <a:close/>
                      <a:moveTo>
                        <a:pt x="203" y="148"/>
                      </a:moveTo>
                      <a:lnTo>
                        <a:pt x="202" y="148"/>
                      </a:lnTo>
                      <a:lnTo>
                        <a:pt x="202" y="147"/>
                      </a:lnTo>
                      <a:lnTo>
                        <a:pt x="203" y="146"/>
                      </a:lnTo>
                      <a:lnTo>
                        <a:pt x="202" y="144"/>
                      </a:lnTo>
                      <a:lnTo>
                        <a:pt x="201" y="146"/>
                      </a:lnTo>
                      <a:lnTo>
                        <a:pt x="201" y="144"/>
                      </a:lnTo>
                      <a:lnTo>
                        <a:pt x="200" y="146"/>
                      </a:lnTo>
                      <a:lnTo>
                        <a:pt x="199" y="146"/>
                      </a:lnTo>
                      <a:lnTo>
                        <a:pt x="199" y="148"/>
                      </a:lnTo>
                      <a:lnTo>
                        <a:pt x="201" y="148"/>
                      </a:lnTo>
                      <a:lnTo>
                        <a:pt x="201" y="150"/>
                      </a:lnTo>
                      <a:lnTo>
                        <a:pt x="202" y="150"/>
                      </a:lnTo>
                      <a:lnTo>
                        <a:pt x="203" y="148"/>
                      </a:lnTo>
                      <a:close/>
                      <a:moveTo>
                        <a:pt x="203" y="60"/>
                      </a:moveTo>
                      <a:lnTo>
                        <a:pt x="203" y="58"/>
                      </a:lnTo>
                      <a:lnTo>
                        <a:pt x="200" y="60"/>
                      </a:lnTo>
                      <a:lnTo>
                        <a:pt x="199" y="60"/>
                      </a:lnTo>
                      <a:lnTo>
                        <a:pt x="199" y="62"/>
                      </a:lnTo>
                      <a:lnTo>
                        <a:pt x="201" y="60"/>
                      </a:lnTo>
                      <a:lnTo>
                        <a:pt x="202" y="62"/>
                      </a:lnTo>
                      <a:lnTo>
                        <a:pt x="202" y="60"/>
                      </a:lnTo>
                      <a:lnTo>
                        <a:pt x="203" y="60"/>
                      </a:lnTo>
                      <a:close/>
                      <a:moveTo>
                        <a:pt x="203" y="668"/>
                      </a:moveTo>
                      <a:lnTo>
                        <a:pt x="203" y="665"/>
                      </a:lnTo>
                      <a:lnTo>
                        <a:pt x="203" y="666"/>
                      </a:lnTo>
                      <a:lnTo>
                        <a:pt x="203" y="667"/>
                      </a:lnTo>
                      <a:lnTo>
                        <a:pt x="203" y="668"/>
                      </a:lnTo>
                      <a:close/>
                      <a:moveTo>
                        <a:pt x="203" y="406"/>
                      </a:moveTo>
                      <a:lnTo>
                        <a:pt x="201" y="406"/>
                      </a:lnTo>
                      <a:lnTo>
                        <a:pt x="201" y="408"/>
                      </a:lnTo>
                      <a:lnTo>
                        <a:pt x="203" y="408"/>
                      </a:lnTo>
                      <a:lnTo>
                        <a:pt x="203" y="406"/>
                      </a:lnTo>
                      <a:close/>
                      <a:moveTo>
                        <a:pt x="204" y="340"/>
                      </a:moveTo>
                      <a:lnTo>
                        <a:pt x="202" y="339"/>
                      </a:lnTo>
                      <a:lnTo>
                        <a:pt x="202" y="340"/>
                      </a:lnTo>
                      <a:lnTo>
                        <a:pt x="204" y="340"/>
                      </a:lnTo>
                      <a:close/>
                      <a:moveTo>
                        <a:pt x="204" y="332"/>
                      </a:moveTo>
                      <a:lnTo>
                        <a:pt x="202" y="332"/>
                      </a:lnTo>
                      <a:lnTo>
                        <a:pt x="201" y="334"/>
                      </a:lnTo>
                      <a:lnTo>
                        <a:pt x="202" y="337"/>
                      </a:lnTo>
                      <a:lnTo>
                        <a:pt x="204" y="332"/>
                      </a:lnTo>
                      <a:close/>
                      <a:moveTo>
                        <a:pt x="204" y="680"/>
                      </a:moveTo>
                      <a:lnTo>
                        <a:pt x="203" y="678"/>
                      </a:lnTo>
                      <a:lnTo>
                        <a:pt x="200" y="678"/>
                      </a:lnTo>
                      <a:lnTo>
                        <a:pt x="199" y="680"/>
                      </a:lnTo>
                      <a:lnTo>
                        <a:pt x="201" y="680"/>
                      </a:lnTo>
                      <a:lnTo>
                        <a:pt x="201" y="682"/>
                      </a:lnTo>
                      <a:lnTo>
                        <a:pt x="202" y="680"/>
                      </a:lnTo>
                      <a:lnTo>
                        <a:pt x="204" y="680"/>
                      </a:lnTo>
                      <a:close/>
                      <a:moveTo>
                        <a:pt x="204" y="378"/>
                      </a:moveTo>
                      <a:lnTo>
                        <a:pt x="199" y="378"/>
                      </a:lnTo>
                      <a:lnTo>
                        <a:pt x="199" y="376"/>
                      </a:lnTo>
                      <a:lnTo>
                        <a:pt x="200" y="374"/>
                      </a:lnTo>
                      <a:lnTo>
                        <a:pt x="199" y="374"/>
                      </a:lnTo>
                      <a:lnTo>
                        <a:pt x="199" y="376"/>
                      </a:lnTo>
                      <a:lnTo>
                        <a:pt x="199" y="378"/>
                      </a:lnTo>
                      <a:lnTo>
                        <a:pt x="199" y="376"/>
                      </a:lnTo>
                      <a:lnTo>
                        <a:pt x="199" y="374"/>
                      </a:lnTo>
                      <a:lnTo>
                        <a:pt x="197" y="376"/>
                      </a:lnTo>
                      <a:lnTo>
                        <a:pt x="198" y="376"/>
                      </a:lnTo>
                      <a:lnTo>
                        <a:pt x="198" y="378"/>
                      </a:lnTo>
                      <a:lnTo>
                        <a:pt x="200" y="380"/>
                      </a:lnTo>
                      <a:lnTo>
                        <a:pt x="201" y="380"/>
                      </a:lnTo>
                      <a:lnTo>
                        <a:pt x="204" y="378"/>
                      </a:lnTo>
                      <a:close/>
                      <a:moveTo>
                        <a:pt x="204" y="486"/>
                      </a:moveTo>
                      <a:lnTo>
                        <a:pt x="204" y="485"/>
                      </a:lnTo>
                      <a:lnTo>
                        <a:pt x="203" y="484"/>
                      </a:lnTo>
                      <a:lnTo>
                        <a:pt x="201" y="480"/>
                      </a:lnTo>
                      <a:lnTo>
                        <a:pt x="199" y="480"/>
                      </a:lnTo>
                      <a:lnTo>
                        <a:pt x="199" y="482"/>
                      </a:lnTo>
                      <a:lnTo>
                        <a:pt x="200" y="482"/>
                      </a:lnTo>
                      <a:lnTo>
                        <a:pt x="201" y="484"/>
                      </a:lnTo>
                      <a:lnTo>
                        <a:pt x="201" y="486"/>
                      </a:lnTo>
                      <a:lnTo>
                        <a:pt x="204" y="486"/>
                      </a:lnTo>
                      <a:close/>
                      <a:moveTo>
                        <a:pt x="204" y="720"/>
                      </a:moveTo>
                      <a:lnTo>
                        <a:pt x="202" y="718"/>
                      </a:lnTo>
                      <a:lnTo>
                        <a:pt x="201" y="718"/>
                      </a:lnTo>
                      <a:lnTo>
                        <a:pt x="201" y="720"/>
                      </a:lnTo>
                      <a:lnTo>
                        <a:pt x="204" y="720"/>
                      </a:lnTo>
                      <a:close/>
                      <a:moveTo>
                        <a:pt x="204" y="456"/>
                      </a:moveTo>
                      <a:lnTo>
                        <a:pt x="204" y="456"/>
                      </a:lnTo>
                      <a:lnTo>
                        <a:pt x="204" y="457"/>
                      </a:lnTo>
                      <a:lnTo>
                        <a:pt x="204" y="456"/>
                      </a:lnTo>
                      <a:close/>
                      <a:moveTo>
                        <a:pt x="204" y="470"/>
                      </a:moveTo>
                      <a:lnTo>
                        <a:pt x="202" y="470"/>
                      </a:lnTo>
                      <a:lnTo>
                        <a:pt x="202" y="468"/>
                      </a:lnTo>
                      <a:lnTo>
                        <a:pt x="201" y="468"/>
                      </a:lnTo>
                      <a:lnTo>
                        <a:pt x="201" y="472"/>
                      </a:lnTo>
                      <a:lnTo>
                        <a:pt x="202" y="474"/>
                      </a:lnTo>
                      <a:lnTo>
                        <a:pt x="202" y="472"/>
                      </a:lnTo>
                      <a:lnTo>
                        <a:pt x="203" y="474"/>
                      </a:lnTo>
                      <a:lnTo>
                        <a:pt x="204" y="472"/>
                      </a:lnTo>
                      <a:lnTo>
                        <a:pt x="204" y="470"/>
                      </a:lnTo>
                      <a:close/>
                      <a:moveTo>
                        <a:pt x="205" y="386"/>
                      </a:moveTo>
                      <a:lnTo>
                        <a:pt x="203" y="384"/>
                      </a:lnTo>
                      <a:lnTo>
                        <a:pt x="203" y="386"/>
                      </a:lnTo>
                      <a:lnTo>
                        <a:pt x="205" y="386"/>
                      </a:lnTo>
                      <a:close/>
                      <a:moveTo>
                        <a:pt x="205" y="127"/>
                      </a:moveTo>
                      <a:lnTo>
                        <a:pt x="205" y="125"/>
                      </a:lnTo>
                      <a:lnTo>
                        <a:pt x="204" y="124"/>
                      </a:lnTo>
                      <a:lnTo>
                        <a:pt x="203" y="124"/>
                      </a:lnTo>
                      <a:lnTo>
                        <a:pt x="202" y="126"/>
                      </a:lnTo>
                      <a:lnTo>
                        <a:pt x="203" y="128"/>
                      </a:lnTo>
                      <a:lnTo>
                        <a:pt x="204" y="128"/>
                      </a:lnTo>
                      <a:lnTo>
                        <a:pt x="205" y="127"/>
                      </a:lnTo>
                      <a:close/>
                      <a:moveTo>
                        <a:pt x="205" y="674"/>
                      </a:moveTo>
                      <a:lnTo>
                        <a:pt x="204" y="672"/>
                      </a:lnTo>
                      <a:lnTo>
                        <a:pt x="203" y="670"/>
                      </a:lnTo>
                      <a:lnTo>
                        <a:pt x="202" y="672"/>
                      </a:lnTo>
                      <a:lnTo>
                        <a:pt x="203" y="674"/>
                      </a:lnTo>
                      <a:lnTo>
                        <a:pt x="205" y="674"/>
                      </a:lnTo>
                      <a:close/>
                      <a:moveTo>
                        <a:pt x="205" y="632"/>
                      </a:moveTo>
                      <a:lnTo>
                        <a:pt x="204" y="630"/>
                      </a:lnTo>
                      <a:lnTo>
                        <a:pt x="203" y="630"/>
                      </a:lnTo>
                      <a:lnTo>
                        <a:pt x="204" y="632"/>
                      </a:lnTo>
                      <a:lnTo>
                        <a:pt x="205" y="632"/>
                      </a:lnTo>
                      <a:close/>
                      <a:moveTo>
                        <a:pt x="205" y="626"/>
                      </a:moveTo>
                      <a:lnTo>
                        <a:pt x="205" y="624"/>
                      </a:lnTo>
                      <a:lnTo>
                        <a:pt x="203" y="622"/>
                      </a:lnTo>
                      <a:lnTo>
                        <a:pt x="203" y="624"/>
                      </a:lnTo>
                      <a:lnTo>
                        <a:pt x="203" y="626"/>
                      </a:lnTo>
                      <a:lnTo>
                        <a:pt x="205" y="626"/>
                      </a:lnTo>
                      <a:close/>
                      <a:moveTo>
                        <a:pt x="205" y="282"/>
                      </a:moveTo>
                      <a:lnTo>
                        <a:pt x="204" y="282"/>
                      </a:lnTo>
                      <a:lnTo>
                        <a:pt x="205" y="282"/>
                      </a:lnTo>
                      <a:close/>
                      <a:moveTo>
                        <a:pt x="205" y="326"/>
                      </a:moveTo>
                      <a:lnTo>
                        <a:pt x="204" y="326"/>
                      </a:lnTo>
                      <a:lnTo>
                        <a:pt x="203" y="322"/>
                      </a:lnTo>
                      <a:lnTo>
                        <a:pt x="200" y="322"/>
                      </a:lnTo>
                      <a:lnTo>
                        <a:pt x="201" y="320"/>
                      </a:lnTo>
                      <a:lnTo>
                        <a:pt x="198" y="320"/>
                      </a:lnTo>
                      <a:lnTo>
                        <a:pt x="198" y="322"/>
                      </a:lnTo>
                      <a:lnTo>
                        <a:pt x="201" y="324"/>
                      </a:lnTo>
                      <a:lnTo>
                        <a:pt x="201" y="326"/>
                      </a:lnTo>
                      <a:lnTo>
                        <a:pt x="203" y="328"/>
                      </a:lnTo>
                      <a:lnTo>
                        <a:pt x="205" y="326"/>
                      </a:lnTo>
                      <a:close/>
                      <a:moveTo>
                        <a:pt x="205" y="746"/>
                      </a:moveTo>
                      <a:lnTo>
                        <a:pt x="205" y="742"/>
                      </a:lnTo>
                      <a:lnTo>
                        <a:pt x="204" y="742"/>
                      </a:lnTo>
                      <a:lnTo>
                        <a:pt x="204" y="745"/>
                      </a:lnTo>
                      <a:lnTo>
                        <a:pt x="204" y="746"/>
                      </a:lnTo>
                      <a:lnTo>
                        <a:pt x="205" y="746"/>
                      </a:lnTo>
                      <a:close/>
                      <a:moveTo>
                        <a:pt x="205" y="464"/>
                      </a:moveTo>
                      <a:lnTo>
                        <a:pt x="203" y="462"/>
                      </a:lnTo>
                      <a:lnTo>
                        <a:pt x="203" y="466"/>
                      </a:lnTo>
                      <a:lnTo>
                        <a:pt x="205" y="466"/>
                      </a:lnTo>
                      <a:lnTo>
                        <a:pt x="205" y="464"/>
                      </a:lnTo>
                      <a:close/>
                      <a:moveTo>
                        <a:pt x="205" y="458"/>
                      </a:moveTo>
                      <a:lnTo>
                        <a:pt x="204" y="457"/>
                      </a:lnTo>
                      <a:lnTo>
                        <a:pt x="203" y="458"/>
                      </a:lnTo>
                      <a:lnTo>
                        <a:pt x="205" y="458"/>
                      </a:lnTo>
                      <a:close/>
                      <a:moveTo>
                        <a:pt x="205" y="62"/>
                      </a:moveTo>
                      <a:lnTo>
                        <a:pt x="203" y="60"/>
                      </a:lnTo>
                      <a:lnTo>
                        <a:pt x="203" y="62"/>
                      </a:lnTo>
                      <a:lnTo>
                        <a:pt x="205" y="62"/>
                      </a:lnTo>
                      <a:lnTo>
                        <a:pt x="205" y="64"/>
                      </a:lnTo>
                      <a:lnTo>
                        <a:pt x="205" y="62"/>
                      </a:lnTo>
                      <a:close/>
                      <a:moveTo>
                        <a:pt x="206" y="278"/>
                      </a:moveTo>
                      <a:lnTo>
                        <a:pt x="204" y="278"/>
                      </a:lnTo>
                      <a:lnTo>
                        <a:pt x="203" y="280"/>
                      </a:lnTo>
                      <a:lnTo>
                        <a:pt x="205" y="280"/>
                      </a:lnTo>
                      <a:lnTo>
                        <a:pt x="205" y="282"/>
                      </a:lnTo>
                      <a:lnTo>
                        <a:pt x="206" y="280"/>
                      </a:lnTo>
                      <a:lnTo>
                        <a:pt x="205" y="280"/>
                      </a:lnTo>
                      <a:lnTo>
                        <a:pt x="206" y="278"/>
                      </a:lnTo>
                      <a:close/>
                      <a:moveTo>
                        <a:pt x="206" y="130"/>
                      </a:moveTo>
                      <a:lnTo>
                        <a:pt x="203" y="130"/>
                      </a:lnTo>
                      <a:lnTo>
                        <a:pt x="203" y="132"/>
                      </a:lnTo>
                      <a:lnTo>
                        <a:pt x="204" y="134"/>
                      </a:lnTo>
                      <a:lnTo>
                        <a:pt x="203" y="136"/>
                      </a:lnTo>
                      <a:lnTo>
                        <a:pt x="206" y="130"/>
                      </a:lnTo>
                      <a:close/>
                      <a:moveTo>
                        <a:pt x="206" y="60"/>
                      </a:moveTo>
                      <a:lnTo>
                        <a:pt x="205" y="60"/>
                      </a:lnTo>
                      <a:lnTo>
                        <a:pt x="205" y="62"/>
                      </a:lnTo>
                      <a:lnTo>
                        <a:pt x="206" y="60"/>
                      </a:lnTo>
                      <a:close/>
                      <a:moveTo>
                        <a:pt x="206" y="438"/>
                      </a:moveTo>
                      <a:lnTo>
                        <a:pt x="206" y="436"/>
                      </a:lnTo>
                      <a:lnTo>
                        <a:pt x="202" y="436"/>
                      </a:lnTo>
                      <a:lnTo>
                        <a:pt x="203" y="438"/>
                      </a:lnTo>
                      <a:lnTo>
                        <a:pt x="206" y="438"/>
                      </a:lnTo>
                      <a:close/>
                      <a:moveTo>
                        <a:pt x="206" y="386"/>
                      </a:moveTo>
                      <a:lnTo>
                        <a:pt x="205" y="386"/>
                      </a:lnTo>
                      <a:lnTo>
                        <a:pt x="206" y="388"/>
                      </a:lnTo>
                      <a:lnTo>
                        <a:pt x="206" y="386"/>
                      </a:lnTo>
                      <a:close/>
                      <a:moveTo>
                        <a:pt x="206" y="432"/>
                      </a:moveTo>
                      <a:lnTo>
                        <a:pt x="206" y="432"/>
                      </a:lnTo>
                      <a:lnTo>
                        <a:pt x="205" y="432"/>
                      </a:lnTo>
                      <a:lnTo>
                        <a:pt x="204" y="432"/>
                      </a:lnTo>
                      <a:lnTo>
                        <a:pt x="204" y="430"/>
                      </a:lnTo>
                      <a:lnTo>
                        <a:pt x="205" y="430"/>
                      </a:lnTo>
                      <a:lnTo>
                        <a:pt x="204" y="426"/>
                      </a:lnTo>
                      <a:lnTo>
                        <a:pt x="203" y="426"/>
                      </a:lnTo>
                      <a:lnTo>
                        <a:pt x="201" y="428"/>
                      </a:lnTo>
                      <a:lnTo>
                        <a:pt x="205" y="434"/>
                      </a:lnTo>
                      <a:lnTo>
                        <a:pt x="206" y="432"/>
                      </a:lnTo>
                      <a:close/>
                      <a:moveTo>
                        <a:pt x="206" y="120"/>
                      </a:moveTo>
                      <a:lnTo>
                        <a:pt x="204" y="118"/>
                      </a:lnTo>
                      <a:lnTo>
                        <a:pt x="202" y="118"/>
                      </a:lnTo>
                      <a:lnTo>
                        <a:pt x="201" y="120"/>
                      </a:lnTo>
                      <a:lnTo>
                        <a:pt x="203" y="120"/>
                      </a:lnTo>
                      <a:lnTo>
                        <a:pt x="205" y="122"/>
                      </a:lnTo>
                      <a:lnTo>
                        <a:pt x="206" y="120"/>
                      </a:lnTo>
                      <a:close/>
                      <a:moveTo>
                        <a:pt x="206" y="430"/>
                      </a:moveTo>
                      <a:lnTo>
                        <a:pt x="206" y="430"/>
                      </a:lnTo>
                      <a:lnTo>
                        <a:pt x="206" y="432"/>
                      </a:lnTo>
                      <a:lnTo>
                        <a:pt x="206" y="430"/>
                      </a:lnTo>
                      <a:close/>
                      <a:moveTo>
                        <a:pt x="207" y="278"/>
                      </a:moveTo>
                      <a:lnTo>
                        <a:pt x="206" y="280"/>
                      </a:lnTo>
                      <a:lnTo>
                        <a:pt x="206" y="282"/>
                      </a:lnTo>
                      <a:lnTo>
                        <a:pt x="207" y="278"/>
                      </a:lnTo>
                      <a:close/>
                      <a:moveTo>
                        <a:pt x="207" y="422"/>
                      </a:moveTo>
                      <a:lnTo>
                        <a:pt x="205" y="422"/>
                      </a:lnTo>
                      <a:lnTo>
                        <a:pt x="205" y="424"/>
                      </a:lnTo>
                      <a:lnTo>
                        <a:pt x="206" y="424"/>
                      </a:lnTo>
                      <a:lnTo>
                        <a:pt x="207" y="422"/>
                      </a:lnTo>
                      <a:close/>
                      <a:moveTo>
                        <a:pt x="207" y="768"/>
                      </a:moveTo>
                      <a:lnTo>
                        <a:pt x="206" y="766"/>
                      </a:lnTo>
                      <a:lnTo>
                        <a:pt x="205" y="764"/>
                      </a:lnTo>
                      <a:lnTo>
                        <a:pt x="205" y="766"/>
                      </a:lnTo>
                      <a:lnTo>
                        <a:pt x="205" y="770"/>
                      </a:lnTo>
                      <a:lnTo>
                        <a:pt x="205" y="768"/>
                      </a:lnTo>
                      <a:lnTo>
                        <a:pt x="207" y="768"/>
                      </a:lnTo>
                      <a:close/>
                      <a:moveTo>
                        <a:pt x="207" y="754"/>
                      </a:moveTo>
                      <a:lnTo>
                        <a:pt x="207" y="750"/>
                      </a:lnTo>
                      <a:lnTo>
                        <a:pt x="205" y="750"/>
                      </a:lnTo>
                      <a:lnTo>
                        <a:pt x="205" y="753"/>
                      </a:lnTo>
                      <a:lnTo>
                        <a:pt x="205" y="754"/>
                      </a:lnTo>
                      <a:lnTo>
                        <a:pt x="207" y="754"/>
                      </a:lnTo>
                      <a:close/>
                      <a:moveTo>
                        <a:pt x="207" y="72"/>
                      </a:moveTo>
                      <a:lnTo>
                        <a:pt x="207" y="68"/>
                      </a:lnTo>
                      <a:lnTo>
                        <a:pt x="205" y="68"/>
                      </a:lnTo>
                      <a:lnTo>
                        <a:pt x="205" y="70"/>
                      </a:lnTo>
                      <a:lnTo>
                        <a:pt x="206" y="70"/>
                      </a:lnTo>
                      <a:lnTo>
                        <a:pt x="204" y="72"/>
                      </a:lnTo>
                      <a:lnTo>
                        <a:pt x="207" y="72"/>
                      </a:lnTo>
                      <a:close/>
                      <a:moveTo>
                        <a:pt x="207" y="256"/>
                      </a:moveTo>
                      <a:lnTo>
                        <a:pt x="204" y="256"/>
                      </a:lnTo>
                      <a:lnTo>
                        <a:pt x="206" y="258"/>
                      </a:lnTo>
                      <a:lnTo>
                        <a:pt x="207" y="256"/>
                      </a:lnTo>
                      <a:close/>
                      <a:moveTo>
                        <a:pt x="208" y="722"/>
                      </a:moveTo>
                      <a:lnTo>
                        <a:pt x="206" y="722"/>
                      </a:lnTo>
                      <a:lnTo>
                        <a:pt x="206" y="725"/>
                      </a:lnTo>
                      <a:lnTo>
                        <a:pt x="206" y="726"/>
                      </a:lnTo>
                      <a:lnTo>
                        <a:pt x="208" y="726"/>
                      </a:lnTo>
                      <a:lnTo>
                        <a:pt x="208" y="722"/>
                      </a:lnTo>
                      <a:close/>
                      <a:moveTo>
                        <a:pt x="208" y="478"/>
                      </a:moveTo>
                      <a:lnTo>
                        <a:pt x="206" y="480"/>
                      </a:lnTo>
                      <a:lnTo>
                        <a:pt x="208" y="480"/>
                      </a:lnTo>
                      <a:lnTo>
                        <a:pt x="208" y="478"/>
                      </a:lnTo>
                      <a:close/>
                      <a:moveTo>
                        <a:pt x="208" y="472"/>
                      </a:moveTo>
                      <a:lnTo>
                        <a:pt x="206" y="472"/>
                      </a:lnTo>
                      <a:lnTo>
                        <a:pt x="206" y="474"/>
                      </a:lnTo>
                      <a:lnTo>
                        <a:pt x="207" y="474"/>
                      </a:lnTo>
                      <a:lnTo>
                        <a:pt x="208" y="472"/>
                      </a:lnTo>
                      <a:close/>
                      <a:moveTo>
                        <a:pt x="208" y="374"/>
                      </a:moveTo>
                      <a:lnTo>
                        <a:pt x="206" y="374"/>
                      </a:lnTo>
                      <a:lnTo>
                        <a:pt x="206" y="376"/>
                      </a:lnTo>
                      <a:lnTo>
                        <a:pt x="204" y="378"/>
                      </a:lnTo>
                      <a:lnTo>
                        <a:pt x="207" y="378"/>
                      </a:lnTo>
                      <a:lnTo>
                        <a:pt x="207" y="376"/>
                      </a:lnTo>
                      <a:lnTo>
                        <a:pt x="208" y="376"/>
                      </a:lnTo>
                      <a:lnTo>
                        <a:pt x="208" y="374"/>
                      </a:lnTo>
                      <a:close/>
                      <a:moveTo>
                        <a:pt x="208" y="340"/>
                      </a:moveTo>
                      <a:lnTo>
                        <a:pt x="205" y="340"/>
                      </a:lnTo>
                      <a:lnTo>
                        <a:pt x="206" y="342"/>
                      </a:lnTo>
                      <a:lnTo>
                        <a:pt x="207" y="342"/>
                      </a:lnTo>
                      <a:lnTo>
                        <a:pt x="208" y="340"/>
                      </a:lnTo>
                      <a:close/>
                      <a:moveTo>
                        <a:pt x="208" y="476"/>
                      </a:moveTo>
                      <a:lnTo>
                        <a:pt x="208" y="474"/>
                      </a:lnTo>
                      <a:lnTo>
                        <a:pt x="207" y="474"/>
                      </a:lnTo>
                      <a:lnTo>
                        <a:pt x="208" y="476"/>
                      </a:lnTo>
                      <a:close/>
                      <a:moveTo>
                        <a:pt x="208" y="467"/>
                      </a:moveTo>
                      <a:lnTo>
                        <a:pt x="208" y="466"/>
                      </a:lnTo>
                      <a:lnTo>
                        <a:pt x="208" y="467"/>
                      </a:lnTo>
                      <a:close/>
                      <a:moveTo>
                        <a:pt x="208" y="734"/>
                      </a:moveTo>
                      <a:lnTo>
                        <a:pt x="208" y="732"/>
                      </a:lnTo>
                      <a:lnTo>
                        <a:pt x="206" y="732"/>
                      </a:lnTo>
                      <a:lnTo>
                        <a:pt x="206" y="734"/>
                      </a:lnTo>
                      <a:lnTo>
                        <a:pt x="208" y="734"/>
                      </a:lnTo>
                      <a:close/>
                      <a:moveTo>
                        <a:pt x="208" y="702"/>
                      </a:moveTo>
                      <a:lnTo>
                        <a:pt x="206" y="702"/>
                      </a:lnTo>
                      <a:lnTo>
                        <a:pt x="208" y="703"/>
                      </a:lnTo>
                      <a:lnTo>
                        <a:pt x="208" y="702"/>
                      </a:lnTo>
                      <a:close/>
                      <a:moveTo>
                        <a:pt x="208" y="336"/>
                      </a:moveTo>
                      <a:lnTo>
                        <a:pt x="208" y="336"/>
                      </a:lnTo>
                      <a:close/>
                      <a:moveTo>
                        <a:pt x="208" y="468"/>
                      </a:moveTo>
                      <a:lnTo>
                        <a:pt x="208" y="467"/>
                      </a:lnTo>
                      <a:lnTo>
                        <a:pt x="208" y="468"/>
                      </a:lnTo>
                      <a:close/>
                      <a:moveTo>
                        <a:pt x="208" y="480"/>
                      </a:moveTo>
                      <a:lnTo>
                        <a:pt x="208" y="480"/>
                      </a:lnTo>
                      <a:lnTo>
                        <a:pt x="208" y="481"/>
                      </a:lnTo>
                      <a:lnTo>
                        <a:pt x="208" y="480"/>
                      </a:lnTo>
                      <a:close/>
                      <a:moveTo>
                        <a:pt x="208" y="476"/>
                      </a:moveTo>
                      <a:lnTo>
                        <a:pt x="208" y="476"/>
                      </a:lnTo>
                      <a:close/>
                      <a:moveTo>
                        <a:pt x="208" y="372"/>
                      </a:moveTo>
                      <a:lnTo>
                        <a:pt x="207" y="368"/>
                      </a:lnTo>
                      <a:lnTo>
                        <a:pt x="207" y="370"/>
                      </a:lnTo>
                      <a:lnTo>
                        <a:pt x="205" y="368"/>
                      </a:lnTo>
                      <a:lnTo>
                        <a:pt x="205" y="372"/>
                      </a:lnTo>
                      <a:lnTo>
                        <a:pt x="204" y="372"/>
                      </a:lnTo>
                      <a:lnTo>
                        <a:pt x="205" y="372"/>
                      </a:lnTo>
                      <a:lnTo>
                        <a:pt x="205" y="370"/>
                      </a:lnTo>
                      <a:lnTo>
                        <a:pt x="206" y="370"/>
                      </a:lnTo>
                      <a:lnTo>
                        <a:pt x="207" y="372"/>
                      </a:lnTo>
                      <a:lnTo>
                        <a:pt x="208" y="372"/>
                      </a:lnTo>
                      <a:close/>
                      <a:moveTo>
                        <a:pt x="208" y="432"/>
                      </a:moveTo>
                      <a:lnTo>
                        <a:pt x="208" y="430"/>
                      </a:lnTo>
                      <a:lnTo>
                        <a:pt x="208" y="432"/>
                      </a:lnTo>
                      <a:close/>
                      <a:moveTo>
                        <a:pt x="209" y="136"/>
                      </a:moveTo>
                      <a:lnTo>
                        <a:pt x="208" y="134"/>
                      </a:lnTo>
                      <a:lnTo>
                        <a:pt x="208" y="136"/>
                      </a:lnTo>
                      <a:lnTo>
                        <a:pt x="207" y="134"/>
                      </a:lnTo>
                      <a:lnTo>
                        <a:pt x="207" y="136"/>
                      </a:lnTo>
                      <a:lnTo>
                        <a:pt x="208" y="138"/>
                      </a:lnTo>
                      <a:lnTo>
                        <a:pt x="208" y="136"/>
                      </a:lnTo>
                      <a:lnTo>
                        <a:pt x="209" y="136"/>
                      </a:lnTo>
                      <a:close/>
                      <a:moveTo>
                        <a:pt x="209" y="146"/>
                      </a:moveTo>
                      <a:lnTo>
                        <a:pt x="208" y="145"/>
                      </a:lnTo>
                      <a:lnTo>
                        <a:pt x="208" y="146"/>
                      </a:lnTo>
                      <a:lnTo>
                        <a:pt x="209" y="146"/>
                      </a:lnTo>
                      <a:close/>
                      <a:moveTo>
                        <a:pt x="209" y="432"/>
                      </a:moveTo>
                      <a:lnTo>
                        <a:pt x="208" y="432"/>
                      </a:lnTo>
                      <a:lnTo>
                        <a:pt x="209" y="433"/>
                      </a:lnTo>
                      <a:lnTo>
                        <a:pt x="209" y="432"/>
                      </a:lnTo>
                      <a:close/>
                      <a:moveTo>
                        <a:pt x="209" y="65"/>
                      </a:moveTo>
                      <a:lnTo>
                        <a:pt x="207" y="64"/>
                      </a:lnTo>
                      <a:lnTo>
                        <a:pt x="207" y="62"/>
                      </a:lnTo>
                      <a:lnTo>
                        <a:pt x="206" y="64"/>
                      </a:lnTo>
                      <a:lnTo>
                        <a:pt x="205" y="64"/>
                      </a:lnTo>
                      <a:lnTo>
                        <a:pt x="206" y="66"/>
                      </a:lnTo>
                      <a:lnTo>
                        <a:pt x="208" y="66"/>
                      </a:lnTo>
                      <a:lnTo>
                        <a:pt x="209" y="65"/>
                      </a:lnTo>
                      <a:close/>
                      <a:moveTo>
                        <a:pt x="209" y="704"/>
                      </a:moveTo>
                      <a:lnTo>
                        <a:pt x="208" y="703"/>
                      </a:lnTo>
                      <a:lnTo>
                        <a:pt x="207" y="704"/>
                      </a:lnTo>
                      <a:lnTo>
                        <a:pt x="207" y="705"/>
                      </a:lnTo>
                      <a:lnTo>
                        <a:pt x="208" y="706"/>
                      </a:lnTo>
                      <a:lnTo>
                        <a:pt x="208" y="704"/>
                      </a:lnTo>
                      <a:lnTo>
                        <a:pt x="209" y="704"/>
                      </a:lnTo>
                      <a:close/>
                      <a:moveTo>
                        <a:pt x="209" y="680"/>
                      </a:moveTo>
                      <a:lnTo>
                        <a:pt x="207" y="680"/>
                      </a:lnTo>
                      <a:lnTo>
                        <a:pt x="207" y="682"/>
                      </a:lnTo>
                      <a:lnTo>
                        <a:pt x="207" y="685"/>
                      </a:lnTo>
                      <a:lnTo>
                        <a:pt x="207" y="686"/>
                      </a:lnTo>
                      <a:lnTo>
                        <a:pt x="208" y="684"/>
                      </a:lnTo>
                      <a:lnTo>
                        <a:pt x="209" y="680"/>
                      </a:lnTo>
                      <a:close/>
                      <a:moveTo>
                        <a:pt x="209" y="478"/>
                      </a:moveTo>
                      <a:lnTo>
                        <a:pt x="209" y="476"/>
                      </a:lnTo>
                      <a:lnTo>
                        <a:pt x="208" y="476"/>
                      </a:lnTo>
                      <a:lnTo>
                        <a:pt x="209" y="478"/>
                      </a:lnTo>
                      <a:close/>
                      <a:moveTo>
                        <a:pt x="209" y="412"/>
                      </a:moveTo>
                      <a:lnTo>
                        <a:pt x="208" y="410"/>
                      </a:lnTo>
                      <a:lnTo>
                        <a:pt x="208" y="412"/>
                      </a:lnTo>
                      <a:lnTo>
                        <a:pt x="209" y="412"/>
                      </a:lnTo>
                      <a:close/>
                      <a:moveTo>
                        <a:pt x="209" y="441"/>
                      </a:moveTo>
                      <a:lnTo>
                        <a:pt x="204" y="441"/>
                      </a:lnTo>
                      <a:lnTo>
                        <a:pt x="204" y="440"/>
                      </a:lnTo>
                      <a:lnTo>
                        <a:pt x="202" y="440"/>
                      </a:lnTo>
                      <a:lnTo>
                        <a:pt x="202" y="441"/>
                      </a:lnTo>
                      <a:lnTo>
                        <a:pt x="201" y="441"/>
                      </a:lnTo>
                      <a:lnTo>
                        <a:pt x="201" y="440"/>
                      </a:lnTo>
                      <a:lnTo>
                        <a:pt x="201" y="441"/>
                      </a:lnTo>
                      <a:lnTo>
                        <a:pt x="197" y="441"/>
                      </a:lnTo>
                      <a:lnTo>
                        <a:pt x="197" y="440"/>
                      </a:lnTo>
                      <a:lnTo>
                        <a:pt x="197" y="441"/>
                      </a:lnTo>
                      <a:lnTo>
                        <a:pt x="196" y="441"/>
                      </a:lnTo>
                      <a:lnTo>
                        <a:pt x="195" y="440"/>
                      </a:lnTo>
                      <a:lnTo>
                        <a:pt x="195" y="441"/>
                      </a:lnTo>
                      <a:lnTo>
                        <a:pt x="187" y="441"/>
                      </a:lnTo>
                      <a:lnTo>
                        <a:pt x="187" y="440"/>
                      </a:lnTo>
                      <a:lnTo>
                        <a:pt x="186" y="440"/>
                      </a:lnTo>
                      <a:lnTo>
                        <a:pt x="186" y="441"/>
                      </a:lnTo>
                      <a:lnTo>
                        <a:pt x="176" y="441"/>
                      </a:lnTo>
                      <a:lnTo>
                        <a:pt x="175" y="440"/>
                      </a:lnTo>
                      <a:lnTo>
                        <a:pt x="176" y="439"/>
                      </a:lnTo>
                      <a:lnTo>
                        <a:pt x="176" y="438"/>
                      </a:lnTo>
                      <a:lnTo>
                        <a:pt x="175" y="436"/>
                      </a:lnTo>
                      <a:lnTo>
                        <a:pt x="174" y="436"/>
                      </a:lnTo>
                      <a:lnTo>
                        <a:pt x="175" y="441"/>
                      </a:lnTo>
                      <a:lnTo>
                        <a:pt x="169" y="441"/>
                      </a:lnTo>
                      <a:lnTo>
                        <a:pt x="169" y="438"/>
                      </a:lnTo>
                      <a:lnTo>
                        <a:pt x="168" y="440"/>
                      </a:lnTo>
                      <a:lnTo>
                        <a:pt x="169" y="440"/>
                      </a:lnTo>
                      <a:lnTo>
                        <a:pt x="169" y="441"/>
                      </a:lnTo>
                      <a:lnTo>
                        <a:pt x="158" y="441"/>
                      </a:lnTo>
                      <a:lnTo>
                        <a:pt x="158" y="440"/>
                      </a:lnTo>
                      <a:lnTo>
                        <a:pt x="157" y="440"/>
                      </a:lnTo>
                      <a:lnTo>
                        <a:pt x="157" y="441"/>
                      </a:lnTo>
                      <a:lnTo>
                        <a:pt x="151" y="441"/>
                      </a:lnTo>
                      <a:lnTo>
                        <a:pt x="151" y="440"/>
                      </a:lnTo>
                      <a:lnTo>
                        <a:pt x="150" y="438"/>
                      </a:lnTo>
                      <a:lnTo>
                        <a:pt x="149" y="438"/>
                      </a:lnTo>
                      <a:lnTo>
                        <a:pt x="149" y="439"/>
                      </a:lnTo>
                      <a:lnTo>
                        <a:pt x="149" y="440"/>
                      </a:lnTo>
                      <a:lnTo>
                        <a:pt x="149" y="441"/>
                      </a:lnTo>
                      <a:lnTo>
                        <a:pt x="140" y="441"/>
                      </a:lnTo>
                      <a:lnTo>
                        <a:pt x="140" y="440"/>
                      </a:lnTo>
                      <a:lnTo>
                        <a:pt x="137" y="438"/>
                      </a:lnTo>
                      <a:lnTo>
                        <a:pt x="136" y="436"/>
                      </a:lnTo>
                      <a:lnTo>
                        <a:pt x="136" y="439"/>
                      </a:lnTo>
                      <a:lnTo>
                        <a:pt x="137" y="440"/>
                      </a:lnTo>
                      <a:lnTo>
                        <a:pt x="138" y="441"/>
                      </a:lnTo>
                      <a:lnTo>
                        <a:pt x="134" y="441"/>
                      </a:lnTo>
                      <a:lnTo>
                        <a:pt x="134" y="440"/>
                      </a:lnTo>
                      <a:lnTo>
                        <a:pt x="130" y="440"/>
                      </a:lnTo>
                      <a:lnTo>
                        <a:pt x="130" y="441"/>
                      </a:lnTo>
                      <a:lnTo>
                        <a:pt x="110" y="441"/>
                      </a:lnTo>
                      <a:lnTo>
                        <a:pt x="111" y="440"/>
                      </a:lnTo>
                      <a:lnTo>
                        <a:pt x="109" y="440"/>
                      </a:lnTo>
                      <a:lnTo>
                        <a:pt x="109" y="441"/>
                      </a:lnTo>
                      <a:lnTo>
                        <a:pt x="105" y="441"/>
                      </a:lnTo>
                      <a:lnTo>
                        <a:pt x="105" y="438"/>
                      </a:lnTo>
                      <a:lnTo>
                        <a:pt x="104" y="436"/>
                      </a:lnTo>
                      <a:lnTo>
                        <a:pt x="104" y="438"/>
                      </a:lnTo>
                      <a:lnTo>
                        <a:pt x="103" y="438"/>
                      </a:lnTo>
                      <a:lnTo>
                        <a:pt x="103" y="440"/>
                      </a:lnTo>
                      <a:lnTo>
                        <a:pt x="104" y="440"/>
                      </a:lnTo>
                      <a:lnTo>
                        <a:pt x="104" y="441"/>
                      </a:lnTo>
                      <a:lnTo>
                        <a:pt x="100" y="441"/>
                      </a:lnTo>
                      <a:lnTo>
                        <a:pt x="100" y="440"/>
                      </a:lnTo>
                      <a:lnTo>
                        <a:pt x="98" y="440"/>
                      </a:lnTo>
                      <a:lnTo>
                        <a:pt x="99" y="438"/>
                      </a:lnTo>
                      <a:lnTo>
                        <a:pt x="97" y="438"/>
                      </a:lnTo>
                      <a:lnTo>
                        <a:pt x="96" y="441"/>
                      </a:lnTo>
                      <a:lnTo>
                        <a:pt x="94" y="441"/>
                      </a:lnTo>
                      <a:lnTo>
                        <a:pt x="94" y="440"/>
                      </a:lnTo>
                      <a:lnTo>
                        <a:pt x="91" y="440"/>
                      </a:lnTo>
                      <a:lnTo>
                        <a:pt x="91" y="441"/>
                      </a:lnTo>
                      <a:lnTo>
                        <a:pt x="70" y="441"/>
                      </a:lnTo>
                      <a:lnTo>
                        <a:pt x="71" y="440"/>
                      </a:lnTo>
                      <a:lnTo>
                        <a:pt x="70" y="438"/>
                      </a:lnTo>
                      <a:lnTo>
                        <a:pt x="69" y="438"/>
                      </a:lnTo>
                      <a:lnTo>
                        <a:pt x="69" y="440"/>
                      </a:lnTo>
                      <a:lnTo>
                        <a:pt x="69" y="439"/>
                      </a:lnTo>
                      <a:lnTo>
                        <a:pt x="65" y="439"/>
                      </a:lnTo>
                      <a:lnTo>
                        <a:pt x="65" y="438"/>
                      </a:lnTo>
                      <a:lnTo>
                        <a:pt x="66" y="436"/>
                      </a:lnTo>
                      <a:lnTo>
                        <a:pt x="64" y="436"/>
                      </a:lnTo>
                      <a:lnTo>
                        <a:pt x="63" y="438"/>
                      </a:lnTo>
                      <a:lnTo>
                        <a:pt x="65" y="438"/>
                      </a:lnTo>
                      <a:lnTo>
                        <a:pt x="65" y="439"/>
                      </a:lnTo>
                      <a:lnTo>
                        <a:pt x="46" y="439"/>
                      </a:lnTo>
                      <a:lnTo>
                        <a:pt x="46" y="438"/>
                      </a:lnTo>
                      <a:lnTo>
                        <a:pt x="44" y="436"/>
                      </a:lnTo>
                      <a:lnTo>
                        <a:pt x="44" y="438"/>
                      </a:lnTo>
                      <a:lnTo>
                        <a:pt x="44" y="439"/>
                      </a:lnTo>
                      <a:lnTo>
                        <a:pt x="39" y="439"/>
                      </a:lnTo>
                      <a:lnTo>
                        <a:pt x="39" y="438"/>
                      </a:lnTo>
                      <a:lnTo>
                        <a:pt x="38" y="438"/>
                      </a:lnTo>
                      <a:lnTo>
                        <a:pt x="38" y="439"/>
                      </a:lnTo>
                      <a:lnTo>
                        <a:pt x="0" y="439"/>
                      </a:lnTo>
                      <a:lnTo>
                        <a:pt x="0" y="441"/>
                      </a:lnTo>
                      <a:lnTo>
                        <a:pt x="0" y="445"/>
                      </a:lnTo>
                      <a:lnTo>
                        <a:pt x="0" y="449"/>
                      </a:lnTo>
                      <a:lnTo>
                        <a:pt x="1" y="449"/>
                      </a:lnTo>
                      <a:lnTo>
                        <a:pt x="1" y="455"/>
                      </a:lnTo>
                      <a:lnTo>
                        <a:pt x="54" y="455"/>
                      </a:lnTo>
                      <a:lnTo>
                        <a:pt x="54" y="456"/>
                      </a:lnTo>
                      <a:lnTo>
                        <a:pt x="54" y="457"/>
                      </a:lnTo>
                      <a:lnTo>
                        <a:pt x="55" y="458"/>
                      </a:lnTo>
                      <a:lnTo>
                        <a:pt x="56" y="458"/>
                      </a:lnTo>
                      <a:lnTo>
                        <a:pt x="55" y="456"/>
                      </a:lnTo>
                      <a:lnTo>
                        <a:pt x="56" y="456"/>
                      </a:lnTo>
                      <a:lnTo>
                        <a:pt x="56" y="455"/>
                      </a:lnTo>
                      <a:lnTo>
                        <a:pt x="61" y="455"/>
                      </a:lnTo>
                      <a:lnTo>
                        <a:pt x="62" y="456"/>
                      </a:lnTo>
                      <a:lnTo>
                        <a:pt x="62" y="455"/>
                      </a:lnTo>
                      <a:lnTo>
                        <a:pt x="63" y="456"/>
                      </a:lnTo>
                      <a:lnTo>
                        <a:pt x="64" y="456"/>
                      </a:lnTo>
                      <a:lnTo>
                        <a:pt x="64" y="455"/>
                      </a:lnTo>
                      <a:lnTo>
                        <a:pt x="73" y="455"/>
                      </a:lnTo>
                      <a:lnTo>
                        <a:pt x="74" y="456"/>
                      </a:lnTo>
                      <a:lnTo>
                        <a:pt x="74" y="458"/>
                      </a:lnTo>
                      <a:lnTo>
                        <a:pt x="75" y="456"/>
                      </a:lnTo>
                      <a:lnTo>
                        <a:pt x="75" y="455"/>
                      </a:lnTo>
                      <a:lnTo>
                        <a:pt x="92" y="455"/>
                      </a:lnTo>
                      <a:lnTo>
                        <a:pt x="93" y="456"/>
                      </a:lnTo>
                      <a:lnTo>
                        <a:pt x="94" y="456"/>
                      </a:lnTo>
                      <a:lnTo>
                        <a:pt x="93" y="455"/>
                      </a:lnTo>
                      <a:lnTo>
                        <a:pt x="104" y="455"/>
                      </a:lnTo>
                      <a:lnTo>
                        <a:pt x="104" y="456"/>
                      </a:lnTo>
                      <a:lnTo>
                        <a:pt x="106" y="455"/>
                      </a:lnTo>
                      <a:lnTo>
                        <a:pt x="120" y="455"/>
                      </a:lnTo>
                      <a:lnTo>
                        <a:pt x="121" y="456"/>
                      </a:lnTo>
                      <a:lnTo>
                        <a:pt x="121" y="455"/>
                      </a:lnTo>
                      <a:lnTo>
                        <a:pt x="138" y="455"/>
                      </a:lnTo>
                      <a:lnTo>
                        <a:pt x="139" y="456"/>
                      </a:lnTo>
                      <a:lnTo>
                        <a:pt x="139" y="455"/>
                      </a:lnTo>
                      <a:lnTo>
                        <a:pt x="156" y="455"/>
                      </a:lnTo>
                      <a:lnTo>
                        <a:pt x="156" y="456"/>
                      </a:lnTo>
                      <a:lnTo>
                        <a:pt x="158" y="456"/>
                      </a:lnTo>
                      <a:lnTo>
                        <a:pt x="158" y="455"/>
                      </a:lnTo>
                      <a:lnTo>
                        <a:pt x="167" y="455"/>
                      </a:lnTo>
                      <a:lnTo>
                        <a:pt x="167" y="456"/>
                      </a:lnTo>
                      <a:lnTo>
                        <a:pt x="168" y="458"/>
                      </a:lnTo>
                      <a:lnTo>
                        <a:pt x="169" y="458"/>
                      </a:lnTo>
                      <a:lnTo>
                        <a:pt x="169" y="456"/>
                      </a:lnTo>
                      <a:lnTo>
                        <a:pt x="170" y="458"/>
                      </a:lnTo>
                      <a:lnTo>
                        <a:pt x="170" y="456"/>
                      </a:lnTo>
                      <a:lnTo>
                        <a:pt x="170" y="455"/>
                      </a:lnTo>
                      <a:lnTo>
                        <a:pt x="186" y="455"/>
                      </a:lnTo>
                      <a:lnTo>
                        <a:pt x="186" y="456"/>
                      </a:lnTo>
                      <a:lnTo>
                        <a:pt x="186" y="458"/>
                      </a:lnTo>
                      <a:lnTo>
                        <a:pt x="186" y="456"/>
                      </a:lnTo>
                      <a:lnTo>
                        <a:pt x="187" y="456"/>
                      </a:lnTo>
                      <a:lnTo>
                        <a:pt x="187" y="458"/>
                      </a:lnTo>
                      <a:lnTo>
                        <a:pt x="187" y="456"/>
                      </a:lnTo>
                      <a:lnTo>
                        <a:pt x="187" y="455"/>
                      </a:lnTo>
                      <a:lnTo>
                        <a:pt x="204" y="455"/>
                      </a:lnTo>
                      <a:lnTo>
                        <a:pt x="204" y="456"/>
                      </a:lnTo>
                      <a:lnTo>
                        <a:pt x="205" y="456"/>
                      </a:lnTo>
                      <a:lnTo>
                        <a:pt x="204" y="455"/>
                      </a:lnTo>
                      <a:lnTo>
                        <a:pt x="209" y="455"/>
                      </a:lnTo>
                      <a:lnTo>
                        <a:pt x="209" y="449"/>
                      </a:lnTo>
                      <a:lnTo>
                        <a:pt x="209" y="445"/>
                      </a:lnTo>
                      <a:lnTo>
                        <a:pt x="209" y="441"/>
                      </a:lnTo>
                      <a:close/>
                      <a:moveTo>
                        <a:pt x="209" y="112"/>
                      </a:moveTo>
                      <a:lnTo>
                        <a:pt x="207" y="110"/>
                      </a:lnTo>
                      <a:lnTo>
                        <a:pt x="207" y="112"/>
                      </a:lnTo>
                      <a:lnTo>
                        <a:pt x="209" y="112"/>
                      </a:lnTo>
                      <a:close/>
                      <a:moveTo>
                        <a:pt x="209" y="492"/>
                      </a:moveTo>
                      <a:lnTo>
                        <a:pt x="208" y="492"/>
                      </a:lnTo>
                      <a:lnTo>
                        <a:pt x="206" y="494"/>
                      </a:lnTo>
                      <a:lnTo>
                        <a:pt x="208" y="494"/>
                      </a:lnTo>
                      <a:lnTo>
                        <a:pt x="209" y="492"/>
                      </a:lnTo>
                      <a:close/>
                      <a:moveTo>
                        <a:pt x="209" y="480"/>
                      </a:moveTo>
                      <a:lnTo>
                        <a:pt x="208" y="482"/>
                      </a:lnTo>
                      <a:lnTo>
                        <a:pt x="208" y="481"/>
                      </a:lnTo>
                      <a:lnTo>
                        <a:pt x="207" y="482"/>
                      </a:lnTo>
                      <a:lnTo>
                        <a:pt x="207" y="484"/>
                      </a:lnTo>
                      <a:lnTo>
                        <a:pt x="209" y="484"/>
                      </a:lnTo>
                      <a:lnTo>
                        <a:pt x="209" y="483"/>
                      </a:lnTo>
                      <a:lnTo>
                        <a:pt x="209" y="480"/>
                      </a:lnTo>
                      <a:close/>
                      <a:moveTo>
                        <a:pt x="209" y="316"/>
                      </a:moveTo>
                      <a:lnTo>
                        <a:pt x="209" y="316"/>
                      </a:lnTo>
                      <a:lnTo>
                        <a:pt x="209" y="317"/>
                      </a:lnTo>
                      <a:lnTo>
                        <a:pt x="209" y="316"/>
                      </a:lnTo>
                      <a:close/>
                      <a:moveTo>
                        <a:pt x="209" y="260"/>
                      </a:moveTo>
                      <a:lnTo>
                        <a:pt x="207" y="262"/>
                      </a:lnTo>
                      <a:lnTo>
                        <a:pt x="208" y="258"/>
                      </a:lnTo>
                      <a:lnTo>
                        <a:pt x="209" y="256"/>
                      </a:lnTo>
                      <a:lnTo>
                        <a:pt x="208" y="258"/>
                      </a:lnTo>
                      <a:lnTo>
                        <a:pt x="208" y="256"/>
                      </a:lnTo>
                      <a:lnTo>
                        <a:pt x="207" y="256"/>
                      </a:lnTo>
                      <a:lnTo>
                        <a:pt x="207" y="258"/>
                      </a:lnTo>
                      <a:lnTo>
                        <a:pt x="206" y="258"/>
                      </a:lnTo>
                      <a:lnTo>
                        <a:pt x="205" y="258"/>
                      </a:lnTo>
                      <a:lnTo>
                        <a:pt x="206" y="258"/>
                      </a:lnTo>
                      <a:lnTo>
                        <a:pt x="205" y="264"/>
                      </a:lnTo>
                      <a:lnTo>
                        <a:pt x="206" y="264"/>
                      </a:lnTo>
                      <a:lnTo>
                        <a:pt x="206" y="262"/>
                      </a:lnTo>
                      <a:lnTo>
                        <a:pt x="209" y="264"/>
                      </a:lnTo>
                      <a:lnTo>
                        <a:pt x="209" y="262"/>
                      </a:lnTo>
                      <a:lnTo>
                        <a:pt x="209" y="260"/>
                      </a:lnTo>
                      <a:close/>
                      <a:moveTo>
                        <a:pt x="209" y="142"/>
                      </a:moveTo>
                      <a:lnTo>
                        <a:pt x="208" y="142"/>
                      </a:lnTo>
                      <a:lnTo>
                        <a:pt x="205" y="144"/>
                      </a:lnTo>
                      <a:lnTo>
                        <a:pt x="207" y="144"/>
                      </a:lnTo>
                      <a:lnTo>
                        <a:pt x="207" y="147"/>
                      </a:lnTo>
                      <a:lnTo>
                        <a:pt x="208" y="148"/>
                      </a:lnTo>
                      <a:lnTo>
                        <a:pt x="208" y="146"/>
                      </a:lnTo>
                      <a:lnTo>
                        <a:pt x="207" y="146"/>
                      </a:lnTo>
                      <a:lnTo>
                        <a:pt x="208" y="146"/>
                      </a:lnTo>
                      <a:lnTo>
                        <a:pt x="208" y="144"/>
                      </a:lnTo>
                      <a:lnTo>
                        <a:pt x="208" y="145"/>
                      </a:lnTo>
                      <a:lnTo>
                        <a:pt x="209" y="142"/>
                      </a:lnTo>
                      <a:close/>
                      <a:moveTo>
                        <a:pt x="210" y="672"/>
                      </a:moveTo>
                      <a:lnTo>
                        <a:pt x="209" y="672"/>
                      </a:lnTo>
                      <a:lnTo>
                        <a:pt x="208" y="672"/>
                      </a:lnTo>
                      <a:lnTo>
                        <a:pt x="210" y="672"/>
                      </a:lnTo>
                      <a:close/>
                      <a:moveTo>
                        <a:pt x="210" y="334"/>
                      </a:moveTo>
                      <a:lnTo>
                        <a:pt x="205" y="332"/>
                      </a:lnTo>
                      <a:lnTo>
                        <a:pt x="206" y="334"/>
                      </a:lnTo>
                      <a:lnTo>
                        <a:pt x="207" y="334"/>
                      </a:lnTo>
                      <a:lnTo>
                        <a:pt x="208" y="336"/>
                      </a:lnTo>
                      <a:lnTo>
                        <a:pt x="207" y="334"/>
                      </a:lnTo>
                      <a:lnTo>
                        <a:pt x="209" y="334"/>
                      </a:lnTo>
                      <a:lnTo>
                        <a:pt x="209" y="335"/>
                      </a:lnTo>
                      <a:lnTo>
                        <a:pt x="209" y="334"/>
                      </a:lnTo>
                      <a:lnTo>
                        <a:pt x="210" y="334"/>
                      </a:lnTo>
                      <a:close/>
                      <a:moveTo>
                        <a:pt x="210" y="494"/>
                      </a:moveTo>
                      <a:lnTo>
                        <a:pt x="208" y="494"/>
                      </a:lnTo>
                      <a:lnTo>
                        <a:pt x="209" y="495"/>
                      </a:lnTo>
                      <a:lnTo>
                        <a:pt x="210" y="494"/>
                      </a:lnTo>
                      <a:close/>
                      <a:moveTo>
                        <a:pt x="210" y="371"/>
                      </a:moveTo>
                      <a:lnTo>
                        <a:pt x="209" y="372"/>
                      </a:lnTo>
                      <a:lnTo>
                        <a:pt x="210" y="371"/>
                      </a:lnTo>
                      <a:close/>
                      <a:moveTo>
                        <a:pt x="210" y="624"/>
                      </a:moveTo>
                      <a:lnTo>
                        <a:pt x="210" y="622"/>
                      </a:lnTo>
                      <a:lnTo>
                        <a:pt x="209" y="620"/>
                      </a:lnTo>
                      <a:lnTo>
                        <a:pt x="209" y="622"/>
                      </a:lnTo>
                      <a:lnTo>
                        <a:pt x="208" y="622"/>
                      </a:lnTo>
                      <a:lnTo>
                        <a:pt x="208" y="620"/>
                      </a:lnTo>
                      <a:lnTo>
                        <a:pt x="207" y="620"/>
                      </a:lnTo>
                      <a:lnTo>
                        <a:pt x="207" y="624"/>
                      </a:lnTo>
                      <a:lnTo>
                        <a:pt x="210" y="624"/>
                      </a:lnTo>
                      <a:close/>
                      <a:moveTo>
                        <a:pt x="210" y="110"/>
                      </a:moveTo>
                      <a:lnTo>
                        <a:pt x="209" y="110"/>
                      </a:lnTo>
                      <a:lnTo>
                        <a:pt x="209" y="112"/>
                      </a:lnTo>
                      <a:lnTo>
                        <a:pt x="210" y="110"/>
                      </a:lnTo>
                      <a:close/>
                      <a:moveTo>
                        <a:pt x="210" y="282"/>
                      </a:moveTo>
                      <a:lnTo>
                        <a:pt x="210" y="280"/>
                      </a:lnTo>
                      <a:lnTo>
                        <a:pt x="208" y="282"/>
                      </a:lnTo>
                      <a:lnTo>
                        <a:pt x="210" y="282"/>
                      </a:lnTo>
                      <a:close/>
                      <a:moveTo>
                        <a:pt x="210" y="434"/>
                      </a:moveTo>
                      <a:lnTo>
                        <a:pt x="209" y="433"/>
                      </a:lnTo>
                      <a:lnTo>
                        <a:pt x="208" y="434"/>
                      </a:lnTo>
                      <a:lnTo>
                        <a:pt x="210" y="434"/>
                      </a:lnTo>
                      <a:close/>
                      <a:moveTo>
                        <a:pt x="210" y="146"/>
                      </a:moveTo>
                      <a:lnTo>
                        <a:pt x="209" y="146"/>
                      </a:lnTo>
                      <a:lnTo>
                        <a:pt x="210" y="148"/>
                      </a:lnTo>
                      <a:lnTo>
                        <a:pt x="210" y="146"/>
                      </a:lnTo>
                      <a:close/>
                      <a:moveTo>
                        <a:pt x="210" y="334"/>
                      </a:moveTo>
                      <a:lnTo>
                        <a:pt x="209" y="335"/>
                      </a:lnTo>
                      <a:lnTo>
                        <a:pt x="209" y="336"/>
                      </a:lnTo>
                      <a:lnTo>
                        <a:pt x="209" y="335"/>
                      </a:lnTo>
                      <a:lnTo>
                        <a:pt x="208" y="336"/>
                      </a:lnTo>
                      <a:lnTo>
                        <a:pt x="208" y="338"/>
                      </a:lnTo>
                      <a:lnTo>
                        <a:pt x="210" y="334"/>
                      </a:lnTo>
                      <a:close/>
                      <a:moveTo>
                        <a:pt x="210" y="468"/>
                      </a:moveTo>
                      <a:lnTo>
                        <a:pt x="208" y="468"/>
                      </a:lnTo>
                      <a:lnTo>
                        <a:pt x="209" y="470"/>
                      </a:lnTo>
                      <a:lnTo>
                        <a:pt x="210" y="470"/>
                      </a:lnTo>
                      <a:lnTo>
                        <a:pt x="210" y="468"/>
                      </a:lnTo>
                      <a:close/>
                      <a:moveTo>
                        <a:pt x="210" y="666"/>
                      </a:moveTo>
                      <a:lnTo>
                        <a:pt x="208" y="666"/>
                      </a:lnTo>
                      <a:lnTo>
                        <a:pt x="209" y="667"/>
                      </a:lnTo>
                      <a:lnTo>
                        <a:pt x="210" y="666"/>
                      </a:lnTo>
                      <a:close/>
                      <a:moveTo>
                        <a:pt x="211" y="624"/>
                      </a:moveTo>
                      <a:lnTo>
                        <a:pt x="210" y="623"/>
                      </a:lnTo>
                      <a:lnTo>
                        <a:pt x="210" y="624"/>
                      </a:lnTo>
                      <a:lnTo>
                        <a:pt x="211" y="624"/>
                      </a:lnTo>
                      <a:close/>
                      <a:moveTo>
                        <a:pt x="211" y="148"/>
                      </a:moveTo>
                      <a:lnTo>
                        <a:pt x="210" y="148"/>
                      </a:lnTo>
                      <a:lnTo>
                        <a:pt x="209" y="148"/>
                      </a:lnTo>
                      <a:lnTo>
                        <a:pt x="209" y="150"/>
                      </a:lnTo>
                      <a:lnTo>
                        <a:pt x="211" y="148"/>
                      </a:lnTo>
                      <a:close/>
                      <a:moveTo>
                        <a:pt x="211" y="118"/>
                      </a:moveTo>
                      <a:lnTo>
                        <a:pt x="211" y="116"/>
                      </a:lnTo>
                      <a:lnTo>
                        <a:pt x="209" y="116"/>
                      </a:lnTo>
                      <a:lnTo>
                        <a:pt x="209" y="118"/>
                      </a:lnTo>
                      <a:lnTo>
                        <a:pt x="211" y="118"/>
                      </a:lnTo>
                      <a:close/>
                      <a:moveTo>
                        <a:pt x="211" y="623"/>
                      </a:moveTo>
                      <a:lnTo>
                        <a:pt x="210" y="622"/>
                      </a:lnTo>
                      <a:lnTo>
                        <a:pt x="210" y="623"/>
                      </a:lnTo>
                      <a:lnTo>
                        <a:pt x="211" y="623"/>
                      </a:lnTo>
                      <a:close/>
                      <a:moveTo>
                        <a:pt x="211" y="432"/>
                      </a:moveTo>
                      <a:lnTo>
                        <a:pt x="210" y="432"/>
                      </a:lnTo>
                      <a:lnTo>
                        <a:pt x="210" y="434"/>
                      </a:lnTo>
                      <a:lnTo>
                        <a:pt x="211" y="432"/>
                      </a:lnTo>
                      <a:close/>
                      <a:moveTo>
                        <a:pt x="211" y="716"/>
                      </a:moveTo>
                      <a:lnTo>
                        <a:pt x="211" y="714"/>
                      </a:lnTo>
                      <a:lnTo>
                        <a:pt x="209" y="714"/>
                      </a:lnTo>
                      <a:lnTo>
                        <a:pt x="209" y="716"/>
                      </a:lnTo>
                      <a:lnTo>
                        <a:pt x="211" y="716"/>
                      </a:lnTo>
                      <a:close/>
                      <a:moveTo>
                        <a:pt x="211" y="632"/>
                      </a:moveTo>
                      <a:lnTo>
                        <a:pt x="210" y="628"/>
                      </a:lnTo>
                      <a:lnTo>
                        <a:pt x="209" y="628"/>
                      </a:lnTo>
                      <a:lnTo>
                        <a:pt x="209" y="632"/>
                      </a:lnTo>
                      <a:lnTo>
                        <a:pt x="211" y="632"/>
                      </a:lnTo>
                      <a:close/>
                      <a:moveTo>
                        <a:pt x="211" y="66"/>
                      </a:moveTo>
                      <a:lnTo>
                        <a:pt x="209" y="64"/>
                      </a:lnTo>
                      <a:lnTo>
                        <a:pt x="209" y="65"/>
                      </a:lnTo>
                      <a:lnTo>
                        <a:pt x="211" y="66"/>
                      </a:lnTo>
                      <a:close/>
                      <a:moveTo>
                        <a:pt x="211" y="686"/>
                      </a:moveTo>
                      <a:lnTo>
                        <a:pt x="211" y="684"/>
                      </a:lnTo>
                      <a:lnTo>
                        <a:pt x="208" y="684"/>
                      </a:lnTo>
                      <a:lnTo>
                        <a:pt x="209" y="686"/>
                      </a:lnTo>
                      <a:lnTo>
                        <a:pt x="211" y="686"/>
                      </a:lnTo>
                      <a:close/>
                      <a:moveTo>
                        <a:pt x="211" y="426"/>
                      </a:moveTo>
                      <a:lnTo>
                        <a:pt x="210" y="424"/>
                      </a:lnTo>
                      <a:lnTo>
                        <a:pt x="209" y="424"/>
                      </a:lnTo>
                      <a:lnTo>
                        <a:pt x="209" y="422"/>
                      </a:lnTo>
                      <a:lnTo>
                        <a:pt x="208" y="422"/>
                      </a:lnTo>
                      <a:lnTo>
                        <a:pt x="207" y="424"/>
                      </a:lnTo>
                      <a:lnTo>
                        <a:pt x="207" y="425"/>
                      </a:lnTo>
                      <a:lnTo>
                        <a:pt x="208" y="426"/>
                      </a:lnTo>
                      <a:lnTo>
                        <a:pt x="211" y="426"/>
                      </a:lnTo>
                      <a:close/>
                      <a:moveTo>
                        <a:pt x="211" y="371"/>
                      </a:moveTo>
                      <a:lnTo>
                        <a:pt x="211" y="370"/>
                      </a:lnTo>
                      <a:lnTo>
                        <a:pt x="210" y="371"/>
                      </a:lnTo>
                      <a:lnTo>
                        <a:pt x="211" y="371"/>
                      </a:lnTo>
                      <a:close/>
                      <a:moveTo>
                        <a:pt x="211" y="322"/>
                      </a:moveTo>
                      <a:lnTo>
                        <a:pt x="209" y="320"/>
                      </a:lnTo>
                      <a:lnTo>
                        <a:pt x="209" y="322"/>
                      </a:lnTo>
                      <a:lnTo>
                        <a:pt x="207" y="322"/>
                      </a:lnTo>
                      <a:lnTo>
                        <a:pt x="207" y="324"/>
                      </a:lnTo>
                      <a:lnTo>
                        <a:pt x="208" y="324"/>
                      </a:lnTo>
                      <a:lnTo>
                        <a:pt x="208" y="326"/>
                      </a:lnTo>
                      <a:lnTo>
                        <a:pt x="209" y="326"/>
                      </a:lnTo>
                      <a:lnTo>
                        <a:pt x="209" y="324"/>
                      </a:lnTo>
                      <a:lnTo>
                        <a:pt x="211" y="322"/>
                      </a:lnTo>
                      <a:close/>
                      <a:moveTo>
                        <a:pt x="211" y="478"/>
                      </a:moveTo>
                      <a:lnTo>
                        <a:pt x="211" y="476"/>
                      </a:lnTo>
                      <a:lnTo>
                        <a:pt x="209" y="476"/>
                      </a:lnTo>
                      <a:lnTo>
                        <a:pt x="211" y="478"/>
                      </a:lnTo>
                      <a:close/>
                      <a:moveTo>
                        <a:pt x="211" y="442"/>
                      </a:moveTo>
                      <a:lnTo>
                        <a:pt x="209" y="438"/>
                      </a:lnTo>
                      <a:lnTo>
                        <a:pt x="208" y="438"/>
                      </a:lnTo>
                      <a:lnTo>
                        <a:pt x="208" y="440"/>
                      </a:lnTo>
                      <a:lnTo>
                        <a:pt x="210" y="440"/>
                      </a:lnTo>
                      <a:lnTo>
                        <a:pt x="211" y="442"/>
                      </a:lnTo>
                      <a:lnTo>
                        <a:pt x="210" y="443"/>
                      </a:lnTo>
                      <a:lnTo>
                        <a:pt x="209" y="444"/>
                      </a:lnTo>
                      <a:lnTo>
                        <a:pt x="211" y="444"/>
                      </a:lnTo>
                      <a:lnTo>
                        <a:pt x="211" y="442"/>
                      </a:lnTo>
                      <a:close/>
                      <a:moveTo>
                        <a:pt x="211" y="670"/>
                      </a:moveTo>
                      <a:lnTo>
                        <a:pt x="209" y="667"/>
                      </a:lnTo>
                      <a:lnTo>
                        <a:pt x="207" y="668"/>
                      </a:lnTo>
                      <a:lnTo>
                        <a:pt x="209" y="672"/>
                      </a:lnTo>
                      <a:lnTo>
                        <a:pt x="211" y="670"/>
                      </a:lnTo>
                      <a:close/>
                      <a:moveTo>
                        <a:pt x="211" y="462"/>
                      </a:moveTo>
                      <a:lnTo>
                        <a:pt x="210" y="458"/>
                      </a:lnTo>
                      <a:lnTo>
                        <a:pt x="206" y="458"/>
                      </a:lnTo>
                      <a:lnTo>
                        <a:pt x="207" y="460"/>
                      </a:lnTo>
                      <a:lnTo>
                        <a:pt x="210" y="460"/>
                      </a:lnTo>
                      <a:lnTo>
                        <a:pt x="210" y="464"/>
                      </a:lnTo>
                      <a:lnTo>
                        <a:pt x="211" y="463"/>
                      </a:lnTo>
                      <a:lnTo>
                        <a:pt x="211" y="462"/>
                      </a:lnTo>
                      <a:close/>
                      <a:moveTo>
                        <a:pt x="212" y="374"/>
                      </a:moveTo>
                      <a:lnTo>
                        <a:pt x="211" y="376"/>
                      </a:lnTo>
                      <a:lnTo>
                        <a:pt x="212" y="376"/>
                      </a:lnTo>
                      <a:lnTo>
                        <a:pt x="212" y="374"/>
                      </a:lnTo>
                      <a:close/>
                      <a:moveTo>
                        <a:pt x="212" y="624"/>
                      </a:moveTo>
                      <a:lnTo>
                        <a:pt x="212" y="622"/>
                      </a:lnTo>
                      <a:lnTo>
                        <a:pt x="211" y="623"/>
                      </a:lnTo>
                      <a:lnTo>
                        <a:pt x="212" y="624"/>
                      </a:lnTo>
                      <a:close/>
                      <a:moveTo>
                        <a:pt x="212" y="776"/>
                      </a:moveTo>
                      <a:lnTo>
                        <a:pt x="210" y="776"/>
                      </a:lnTo>
                      <a:lnTo>
                        <a:pt x="211" y="778"/>
                      </a:lnTo>
                      <a:lnTo>
                        <a:pt x="210" y="778"/>
                      </a:lnTo>
                      <a:lnTo>
                        <a:pt x="210" y="780"/>
                      </a:lnTo>
                      <a:lnTo>
                        <a:pt x="212" y="780"/>
                      </a:lnTo>
                      <a:lnTo>
                        <a:pt x="211" y="778"/>
                      </a:lnTo>
                      <a:lnTo>
                        <a:pt x="212" y="778"/>
                      </a:lnTo>
                      <a:lnTo>
                        <a:pt x="212" y="776"/>
                      </a:lnTo>
                      <a:close/>
                      <a:moveTo>
                        <a:pt x="212" y="734"/>
                      </a:moveTo>
                      <a:lnTo>
                        <a:pt x="211" y="734"/>
                      </a:lnTo>
                      <a:lnTo>
                        <a:pt x="212" y="735"/>
                      </a:lnTo>
                      <a:lnTo>
                        <a:pt x="212" y="734"/>
                      </a:lnTo>
                      <a:close/>
                      <a:moveTo>
                        <a:pt x="212" y="708"/>
                      </a:moveTo>
                      <a:lnTo>
                        <a:pt x="212" y="706"/>
                      </a:lnTo>
                      <a:lnTo>
                        <a:pt x="211" y="706"/>
                      </a:lnTo>
                      <a:lnTo>
                        <a:pt x="212" y="708"/>
                      </a:lnTo>
                      <a:close/>
                      <a:moveTo>
                        <a:pt x="212" y="410"/>
                      </a:moveTo>
                      <a:lnTo>
                        <a:pt x="211" y="412"/>
                      </a:lnTo>
                      <a:lnTo>
                        <a:pt x="212" y="412"/>
                      </a:lnTo>
                      <a:lnTo>
                        <a:pt x="212" y="410"/>
                      </a:lnTo>
                      <a:close/>
                      <a:moveTo>
                        <a:pt x="212" y="338"/>
                      </a:moveTo>
                      <a:lnTo>
                        <a:pt x="211" y="338"/>
                      </a:lnTo>
                      <a:lnTo>
                        <a:pt x="211" y="340"/>
                      </a:lnTo>
                      <a:lnTo>
                        <a:pt x="212" y="339"/>
                      </a:lnTo>
                      <a:lnTo>
                        <a:pt x="212" y="338"/>
                      </a:lnTo>
                      <a:close/>
                      <a:moveTo>
                        <a:pt x="212" y="274"/>
                      </a:moveTo>
                      <a:lnTo>
                        <a:pt x="211" y="274"/>
                      </a:lnTo>
                      <a:lnTo>
                        <a:pt x="212" y="271"/>
                      </a:lnTo>
                      <a:lnTo>
                        <a:pt x="212" y="270"/>
                      </a:lnTo>
                      <a:lnTo>
                        <a:pt x="210" y="268"/>
                      </a:lnTo>
                      <a:lnTo>
                        <a:pt x="210" y="272"/>
                      </a:lnTo>
                      <a:lnTo>
                        <a:pt x="208" y="272"/>
                      </a:lnTo>
                      <a:lnTo>
                        <a:pt x="210" y="274"/>
                      </a:lnTo>
                      <a:lnTo>
                        <a:pt x="211" y="274"/>
                      </a:lnTo>
                      <a:lnTo>
                        <a:pt x="212" y="276"/>
                      </a:lnTo>
                      <a:lnTo>
                        <a:pt x="212" y="274"/>
                      </a:lnTo>
                      <a:close/>
                      <a:moveTo>
                        <a:pt x="212" y="112"/>
                      </a:moveTo>
                      <a:lnTo>
                        <a:pt x="212" y="110"/>
                      </a:lnTo>
                      <a:lnTo>
                        <a:pt x="211" y="110"/>
                      </a:lnTo>
                      <a:lnTo>
                        <a:pt x="211" y="112"/>
                      </a:lnTo>
                      <a:lnTo>
                        <a:pt x="212" y="112"/>
                      </a:lnTo>
                      <a:close/>
                      <a:moveTo>
                        <a:pt x="213" y="426"/>
                      </a:moveTo>
                      <a:lnTo>
                        <a:pt x="212" y="424"/>
                      </a:lnTo>
                      <a:lnTo>
                        <a:pt x="211" y="426"/>
                      </a:lnTo>
                      <a:lnTo>
                        <a:pt x="209" y="428"/>
                      </a:lnTo>
                      <a:lnTo>
                        <a:pt x="211" y="430"/>
                      </a:lnTo>
                      <a:lnTo>
                        <a:pt x="213" y="427"/>
                      </a:lnTo>
                      <a:lnTo>
                        <a:pt x="213" y="426"/>
                      </a:lnTo>
                      <a:close/>
                      <a:moveTo>
                        <a:pt x="213" y="414"/>
                      </a:moveTo>
                      <a:lnTo>
                        <a:pt x="210" y="414"/>
                      </a:lnTo>
                      <a:lnTo>
                        <a:pt x="209" y="416"/>
                      </a:lnTo>
                      <a:lnTo>
                        <a:pt x="210" y="416"/>
                      </a:lnTo>
                      <a:lnTo>
                        <a:pt x="210" y="418"/>
                      </a:lnTo>
                      <a:lnTo>
                        <a:pt x="211" y="418"/>
                      </a:lnTo>
                      <a:lnTo>
                        <a:pt x="212" y="416"/>
                      </a:lnTo>
                      <a:lnTo>
                        <a:pt x="213" y="414"/>
                      </a:lnTo>
                      <a:close/>
                      <a:moveTo>
                        <a:pt x="213" y="340"/>
                      </a:moveTo>
                      <a:lnTo>
                        <a:pt x="213" y="339"/>
                      </a:lnTo>
                      <a:lnTo>
                        <a:pt x="213" y="340"/>
                      </a:lnTo>
                      <a:close/>
                      <a:moveTo>
                        <a:pt x="213" y="148"/>
                      </a:moveTo>
                      <a:lnTo>
                        <a:pt x="212" y="148"/>
                      </a:lnTo>
                      <a:lnTo>
                        <a:pt x="212" y="146"/>
                      </a:lnTo>
                      <a:lnTo>
                        <a:pt x="211" y="148"/>
                      </a:lnTo>
                      <a:lnTo>
                        <a:pt x="211" y="150"/>
                      </a:lnTo>
                      <a:lnTo>
                        <a:pt x="212" y="150"/>
                      </a:lnTo>
                      <a:lnTo>
                        <a:pt x="213" y="148"/>
                      </a:lnTo>
                      <a:close/>
                      <a:moveTo>
                        <a:pt x="213" y="370"/>
                      </a:moveTo>
                      <a:lnTo>
                        <a:pt x="211" y="371"/>
                      </a:lnTo>
                      <a:lnTo>
                        <a:pt x="212" y="372"/>
                      </a:lnTo>
                      <a:lnTo>
                        <a:pt x="213" y="370"/>
                      </a:lnTo>
                      <a:close/>
                      <a:moveTo>
                        <a:pt x="213" y="322"/>
                      </a:moveTo>
                      <a:lnTo>
                        <a:pt x="213" y="322"/>
                      </a:lnTo>
                      <a:close/>
                      <a:moveTo>
                        <a:pt x="213" y="726"/>
                      </a:moveTo>
                      <a:lnTo>
                        <a:pt x="210" y="726"/>
                      </a:lnTo>
                      <a:lnTo>
                        <a:pt x="211" y="728"/>
                      </a:lnTo>
                      <a:lnTo>
                        <a:pt x="213" y="728"/>
                      </a:lnTo>
                      <a:lnTo>
                        <a:pt x="213" y="726"/>
                      </a:lnTo>
                      <a:close/>
                      <a:moveTo>
                        <a:pt x="213" y="376"/>
                      </a:moveTo>
                      <a:lnTo>
                        <a:pt x="213" y="375"/>
                      </a:lnTo>
                      <a:lnTo>
                        <a:pt x="212" y="374"/>
                      </a:lnTo>
                      <a:lnTo>
                        <a:pt x="213" y="373"/>
                      </a:lnTo>
                      <a:lnTo>
                        <a:pt x="213" y="372"/>
                      </a:lnTo>
                      <a:lnTo>
                        <a:pt x="212" y="372"/>
                      </a:lnTo>
                      <a:lnTo>
                        <a:pt x="210" y="374"/>
                      </a:lnTo>
                      <a:lnTo>
                        <a:pt x="212" y="374"/>
                      </a:lnTo>
                      <a:lnTo>
                        <a:pt x="212" y="376"/>
                      </a:lnTo>
                      <a:lnTo>
                        <a:pt x="213" y="376"/>
                      </a:lnTo>
                      <a:close/>
                      <a:moveTo>
                        <a:pt x="213" y="324"/>
                      </a:moveTo>
                      <a:lnTo>
                        <a:pt x="213" y="322"/>
                      </a:lnTo>
                      <a:lnTo>
                        <a:pt x="212" y="324"/>
                      </a:lnTo>
                      <a:lnTo>
                        <a:pt x="213" y="324"/>
                      </a:lnTo>
                      <a:close/>
                      <a:moveTo>
                        <a:pt x="214" y="428"/>
                      </a:moveTo>
                      <a:lnTo>
                        <a:pt x="211" y="430"/>
                      </a:lnTo>
                      <a:lnTo>
                        <a:pt x="213" y="430"/>
                      </a:lnTo>
                      <a:lnTo>
                        <a:pt x="214" y="428"/>
                      </a:lnTo>
                      <a:close/>
                      <a:moveTo>
                        <a:pt x="214" y="70"/>
                      </a:moveTo>
                      <a:lnTo>
                        <a:pt x="213" y="64"/>
                      </a:lnTo>
                      <a:lnTo>
                        <a:pt x="211" y="66"/>
                      </a:lnTo>
                      <a:lnTo>
                        <a:pt x="210" y="68"/>
                      </a:lnTo>
                      <a:lnTo>
                        <a:pt x="211" y="70"/>
                      </a:lnTo>
                      <a:lnTo>
                        <a:pt x="214" y="70"/>
                      </a:lnTo>
                      <a:close/>
                      <a:moveTo>
                        <a:pt x="214" y="708"/>
                      </a:moveTo>
                      <a:lnTo>
                        <a:pt x="213" y="706"/>
                      </a:lnTo>
                      <a:lnTo>
                        <a:pt x="212" y="706"/>
                      </a:lnTo>
                      <a:lnTo>
                        <a:pt x="214" y="708"/>
                      </a:lnTo>
                      <a:close/>
                      <a:moveTo>
                        <a:pt x="214" y="444"/>
                      </a:moveTo>
                      <a:lnTo>
                        <a:pt x="214" y="444"/>
                      </a:lnTo>
                      <a:lnTo>
                        <a:pt x="213" y="446"/>
                      </a:lnTo>
                      <a:lnTo>
                        <a:pt x="214" y="446"/>
                      </a:lnTo>
                      <a:lnTo>
                        <a:pt x="214" y="444"/>
                      </a:lnTo>
                      <a:close/>
                      <a:moveTo>
                        <a:pt x="214" y="736"/>
                      </a:moveTo>
                      <a:lnTo>
                        <a:pt x="213" y="736"/>
                      </a:lnTo>
                      <a:lnTo>
                        <a:pt x="213" y="734"/>
                      </a:lnTo>
                      <a:lnTo>
                        <a:pt x="212" y="736"/>
                      </a:lnTo>
                      <a:lnTo>
                        <a:pt x="212" y="735"/>
                      </a:lnTo>
                      <a:lnTo>
                        <a:pt x="212" y="736"/>
                      </a:lnTo>
                      <a:lnTo>
                        <a:pt x="211" y="737"/>
                      </a:lnTo>
                      <a:lnTo>
                        <a:pt x="211" y="738"/>
                      </a:lnTo>
                      <a:lnTo>
                        <a:pt x="214" y="738"/>
                      </a:lnTo>
                      <a:lnTo>
                        <a:pt x="214" y="736"/>
                      </a:lnTo>
                      <a:close/>
                      <a:moveTo>
                        <a:pt x="215" y="772"/>
                      </a:moveTo>
                      <a:lnTo>
                        <a:pt x="213" y="770"/>
                      </a:lnTo>
                      <a:lnTo>
                        <a:pt x="211" y="768"/>
                      </a:lnTo>
                      <a:lnTo>
                        <a:pt x="209" y="770"/>
                      </a:lnTo>
                      <a:lnTo>
                        <a:pt x="211" y="770"/>
                      </a:lnTo>
                      <a:lnTo>
                        <a:pt x="212" y="772"/>
                      </a:lnTo>
                      <a:lnTo>
                        <a:pt x="215" y="772"/>
                      </a:lnTo>
                      <a:close/>
                      <a:moveTo>
                        <a:pt x="215" y="274"/>
                      </a:moveTo>
                      <a:lnTo>
                        <a:pt x="213" y="274"/>
                      </a:lnTo>
                      <a:lnTo>
                        <a:pt x="215" y="276"/>
                      </a:lnTo>
                      <a:lnTo>
                        <a:pt x="215" y="274"/>
                      </a:lnTo>
                      <a:close/>
                      <a:moveTo>
                        <a:pt x="215" y="494"/>
                      </a:moveTo>
                      <a:lnTo>
                        <a:pt x="214" y="492"/>
                      </a:lnTo>
                      <a:lnTo>
                        <a:pt x="213" y="490"/>
                      </a:lnTo>
                      <a:lnTo>
                        <a:pt x="213" y="494"/>
                      </a:lnTo>
                      <a:lnTo>
                        <a:pt x="215" y="494"/>
                      </a:lnTo>
                      <a:close/>
                      <a:moveTo>
                        <a:pt x="215" y="132"/>
                      </a:moveTo>
                      <a:lnTo>
                        <a:pt x="214" y="131"/>
                      </a:lnTo>
                      <a:lnTo>
                        <a:pt x="214" y="132"/>
                      </a:lnTo>
                      <a:lnTo>
                        <a:pt x="215" y="132"/>
                      </a:lnTo>
                      <a:close/>
                      <a:moveTo>
                        <a:pt x="215" y="77"/>
                      </a:moveTo>
                      <a:lnTo>
                        <a:pt x="213" y="78"/>
                      </a:lnTo>
                      <a:lnTo>
                        <a:pt x="215" y="78"/>
                      </a:lnTo>
                      <a:lnTo>
                        <a:pt x="215" y="77"/>
                      </a:lnTo>
                      <a:close/>
                      <a:moveTo>
                        <a:pt x="215" y="56"/>
                      </a:moveTo>
                      <a:lnTo>
                        <a:pt x="214" y="54"/>
                      </a:lnTo>
                      <a:lnTo>
                        <a:pt x="214" y="52"/>
                      </a:lnTo>
                      <a:lnTo>
                        <a:pt x="211" y="52"/>
                      </a:lnTo>
                      <a:lnTo>
                        <a:pt x="213" y="54"/>
                      </a:lnTo>
                      <a:lnTo>
                        <a:pt x="212" y="56"/>
                      </a:lnTo>
                      <a:lnTo>
                        <a:pt x="214" y="58"/>
                      </a:lnTo>
                      <a:lnTo>
                        <a:pt x="213" y="56"/>
                      </a:lnTo>
                      <a:lnTo>
                        <a:pt x="215" y="56"/>
                      </a:lnTo>
                      <a:close/>
                      <a:moveTo>
                        <a:pt x="215" y="130"/>
                      </a:moveTo>
                      <a:lnTo>
                        <a:pt x="214" y="130"/>
                      </a:lnTo>
                      <a:lnTo>
                        <a:pt x="214" y="131"/>
                      </a:lnTo>
                      <a:lnTo>
                        <a:pt x="215" y="132"/>
                      </a:lnTo>
                      <a:lnTo>
                        <a:pt x="215" y="130"/>
                      </a:lnTo>
                      <a:close/>
                      <a:moveTo>
                        <a:pt x="215" y="76"/>
                      </a:moveTo>
                      <a:lnTo>
                        <a:pt x="215" y="76"/>
                      </a:lnTo>
                      <a:lnTo>
                        <a:pt x="215" y="77"/>
                      </a:lnTo>
                      <a:lnTo>
                        <a:pt x="215" y="76"/>
                      </a:lnTo>
                      <a:close/>
                      <a:moveTo>
                        <a:pt x="215" y="122"/>
                      </a:moveTo>
                      <a:lnTo>
                        <a:pt x="215" y="120"/>
                      </a:lnTo>
                      <a:lnTo>
                        <a:pt x="213" y="120"/>
                      </a:lnTo>
                      <a:lnTo>
                        <a:pt x="213" y="122"/>
                      </a:lnTo>
                      <a:lnTo>
                        <a:pt x="214" y="122"/>
                      </a:lnTo>
                      <a:lnTo>
                        <a:pt x="213" y="124"/>
                      </a:lnTo>
                      <a:lnTo>
                        <a:pt x="214" y="122"/>
                      </a:lnTo>
                      <a:lnTo>
                        <a:pt x="215" y="123"/>
                      </a:lnTo>
                      <a:lnTo>
                        <a:pt x="215" y="122"/>
                      </a:lnTo>
                      <a:close/>
                      <a:moveTo>
                        <a:pt x="215" y="760"/>
                      </a:moveTo>
                      <a:lnTo>
                        <a:pt x="214" y="760"/>
                      </a:lnTo>
                      <a:lnTo>
                        <a:pt x="214" y="762"/>
                      </a:lnTo>
                      <a:lnTo>
                        <a:pt x="215" y="760"/>
                      </a:lnTo>
                      <a:close/>
                      <a:moveTo>
                        <a:pt x="216" y="430"/>
                      </a:moveTo>
                      <a:lnTo>
                        <a:pt x="213" y="430"/>
                      </a:lnTo>
                      <a:lnTo>
                        <a:pt x="214" y="432"/>
                      </a:lnTo>
                      <a:lnTo>
                        <a:pt x="216" y="430"/>
                      </a:lnTo>
                      <a:close/>
                      <a:moveTo>
                        <a:pt x="216" y="482"/>
                      </a:moveTo>
                      <a:lnTo>
                        <a:pt x="216" y="480"/>
                      </a:lnTo>
                      <a:lnTo>
                        <a:pt x="214" y="478"/>
                      </a:lnTo>
                      <a:lnTo>
                        <a:pt x="213" y="479"/>
                      </a:lnTo>
                      <a:lnTo>
                        <a:pt x="215" y="480"/>
                      </a:lnTo>
                      <a:lnTo>
                        <a:pt x="214" y="483"/>
                      </a:lnTo>
                      <a:lnTo>
                        <a:pt x="215" y="484"/>
                      </a:lnTo>
                      <a:lnTo>
                        <a:pt x="215" y="483"/>
                      </a:lnTo>
                      <a:lnTo>
                        <a:pt x="216" y="482"/>
                      </a:lnTo>
                      <a:close/>
                      <a:moveTo>
                        <a:pt x="216" y="764"/>
                      </a:moveTo>
                      <a:lnTo>
                        <a:pt x="215" y="762"/>
                      </a:lnTo>
                      <a:lnTo>
                        <a:pt x="215" y="764"/>
                      </a:lnTo>
                      <a:lnTo>
                        <a:pt x="216" y="764"/>
                      </a:lnTo>
                      <a:close/>
                      <a:moveTo>
                        <a:pt x="216" y="678"/>
                      </a:moveTo>
                      <a:lnTo>
                        <a:pt x="214" y="678"/>
                      </a:lnTo>
                      <a:lnTo>
                        <a:pt x="214" y="680"/>
                      </a:lnTo>
                      <a:lnTo>
                        <a:pt x="215" y="682"/>
                      </a:lnTo>
                      <a:lnTo>
                        <a:pt x="215" y="680"/>
                      </a:lnTo>
                      <a:lnTo>
                        <a:pt x="216" y="678"/>
                      </a:lnTo>
                      <a:close/>
                      <a:moveTo>
                        <a:pt x="216" y="72"/>
                      </a:moveTo>
                      <a:lnTo>
                        <a:pt x="214" y="70"/>
                      </a:lnTo>
                      <a:lnTo>
                        <a:pt x="215" y="72"/>
                      </a:lnTo>
                      <a:lnTo>
                        <a:pt x="216" y="72"/>
                      </a:lnTo>
                      <a:close/>
                      <a:moveTo>
                        <a:pt x="216" y="491"/>
                      </a:moveTo>
                      <a:lnTo>
                        <a:pt x="216" y="490"/>
                      </a:lnTo>
                      <a:lnTo>
                        <a:pt x="215" y="489"/>
                      </a:lnTo>
                      <a:lnTo>
                        <a:pt x="216" y="486"/>
                      </a:lnTo>
                      <a:lnTo>
                        <a:pt x="214" y="486"/>
                      </a:lnTo>
                      <a:lnTo>
                        <a:pt x="213" y="488"/>
                      </a:lnTo>
                      <a:lnTo>
                        <a:pt x="216" y="490"/>
                      </a:lnTo>
                      <a:lnTo>
                        <a:pt x="215" y="491"/>
                      </a:lnTo>
                      <a:lnTo>
                        <a:pt x="216" y="491"/>
                      </a:lnTo>
                      <a:close/>
                      <a:moveTo>
                        <a:pt x="217" y="666"/>
                      </a:moveTo>
                      <a:lnTo>
                        <a:pt x="214" y="666"/>
                      </a:lnTo>
                      <a:lnTo>
                        <a:pt x="214" y="670"/>
                      </a:lnTo>
                      <a:lnTo>
                        <a:pt x="216" y="670"/>
                      </a:lnTo>
                      <a:lnTo>
                        <a:pt x="217" y="666"/>
                      </a:lnTo>
                      <a:close/>
                      <a:moveTo>
                        <a:pt x="217" y="718"/>
                      </a:moveTo>
                      <a:lnTo>
                        <a:pt x="215" y="716"/>
                      </a:lnTo>
                      <a:lnTo>
                        <a:pt x="215" y="718"/>
                      </a:lnTo>
                      <a:lnTo>
                        <a:pt x="217" y="718"/>
                      </a:lnTo>
                      <a:close/>
                      <a:moveTo>
                        <a:pt x="217" y="322"/>
                      </a:moveTo>
                      <a:lnTo>
                        <a:pt x="216" y="320"/>
                      </a:lnTo>
                      <a:lnTo>
                        <a:pt x="216" y="318"/>
                      </a:lnTo>
                      <a:lnTo>
                        <a:pt x="215" y="318"/>
                      </a:lnTo>
                      <a:lnTo>
                        <a:pt x="215" y="316"/>
                      </a:lnTo>
                      <a:lnTo>
                        <a:pt x="215" y="318"/>
                      </a:lnTo>
                      <a:lnTo>
                        <a:pt x="214" y="319"/>
                      </a:lnTo>
                      <a:lnTo>
                        <a:pt x="213" y="322"/>
                      </a:lnTo>
                      <a:lnTo>
                        <a:pt x="217" y="322"/>
                      </a:lnTo>
                      <a:close/>
                      <a:moveTo>
                        <a:pt x="217" y="444"/>
                      </a:moveTo>
                      <a:lnTo>
                        <a:pt x="214" y="444"/>
                      </a:lnTo>
                      <a:lnTo>
                        <a:pt x="215" y="446"/>
                      </a:lnTo>
                      <a:lnTo>
                        <a:pt x="216" y="446"/>
                      </a:lnTo>
                      <a:lnTo>
                        <a:pt x="217" y="444"/>
                      </a:lnTo>
                      <a:close/>
                      <a:moveTo>
                        <a:pt x="217" y="278"/>
                      </a:moveTo>
                      <a:lnTo>
                        <a:pt x="217" y="274"/>
                      </a:lnTo>
                      <a:lnTo>
                        <a:pt x="216" y="274"/>
                      </a:lnTo>
                      <a:lnTo>
                        <a:pt x="216" y="278"/>
                      </a:lnTo>
                      <a:lnTo>
                        <a:pt x="217" y="278"/>
                      </a:lnTo>
                      <a:close/>
                      <a:moveTo>
                        <a:pt x="217" y="124"/>
                      </a:moveTo>
                      <a:lnTo>
                        <a:pt x="215" y="123"/>
                      </a:lnTo>
                      <a:lnTo>
                        <a:pt x="215" y="124"/>
                      </a:lnTo>
                      <a:lnTo>
                        <a:pt x="217" y="124"/>
                      </a:lnTo>
                      <a:close/>
                      <a:moveTo>
                        <a:pt x="217" y="454"/>
                      </a:moveTo>
                      <a:lnTo>
                        <a:pt x="217" y="452"/>
                      </a:lnTo>
                      <a:lnTo>
                        <a:pt x="215" y="452"/>
                      </a:lnTo>
                      <a:lnTo>
                        <a:pt x="215" y="450"/>
                      </a:lnTo>
                      <a:lnTo>
                        <a:pt x="213" y="450"/>
                      </a:lnTo>
                      <a:lnTo>
                        <a:pt x="213" y="452"/>
                      </a:lnTo>
                      <a:lnTo>
                        <a:pt x="212" y="452"/>
                      </a:lnTo>
                      <a:lnTo>
                        <a:pt x="214" y="456"/>
                      </a:lnTo>
                      <a:lnTo>
                        <a:pt x="217" y="456"/>
                      </a:lnTo>
                      <a:lnTo>
                        <a:pt x="216" y="454"/>
                      </a:lnTo>
                      <a:lnTo>
                        <a:pt x="217" y="454"/>
                      </a:lnTo>
                      <a:close/>
                      <a:moveTo>
                        <a:pt x="217" y="422"/>
                      </a:moveTo>
                      <a:lnTo>
                        <a:pt x="216" y="422"/>
                      </a:lnTo>
                      <a:lnTo>
                        <a:pt x="216" y="424"/>
                      </a:lnTo>
                      <a:lnTo>
                        <a:pt x="217" y="422"/>
                      </a:lnTo>
                      <a:close/>
                      <a:moveTo>
                        <a:pt x="217" y="708"/>
                      </a:moveTo>
                      <a:lnTo>
                        <a:pt x="213" y="710"/>
                      </a:lnTo>
                      <a:lnTo>
                        <a:pt x="212" y="710"/>
                      </a:lnTo>
                      <a:lnTo>
                        <a:pt x="212" y="712"/>
                      </a:lnTo>
                      <a:lnTo>
                        <a:pt x="217" y="708"/>
                      </a:lnTo>
                      <a:close/>
                      <a:moveTo>
                        <a:pt x="217" y="134"/>
                      </a:moveTo>
                      <a:lnTo>
                        <a:pt x="217" y="134"/>
                      </a:lnTo>
                      <a:close/>
                      <a:moveTo>
                        <a:pt x="217" y="678"/>
                      </a:moveTo>
                      <a:lnTo>
                        <a:pt x="217" y="678"/>
                      </a:lnTo>
                      <a:lnTo>
                        <a:pt x="216" y="678"/>
                      </a:lnTo>
                      <a:lnTo>
                        <a:pt x="217" y="678"/>
                      </a:lnTo>
                      <a:close/>
                      <a:moveTo>
                        <a:pt x="217" y="440"/>
                      </a:moveTo>
                      <a:lnTo>
                        <a:pt x="217" y="438"/>
                      </a:lnTo>
                      <a:lnTo>
                        <a:pt x="216" y="436"/>
                      </a:lnTo>
                      <a:lnTo>
                        <a:pt x="215" y="436"/>
                      </a:lnTo>
                      <a:lnTo>
                        <a:pt x="214" y="438"/>
                      </a:lnTo>
                      <a:lnTo>
                        <a:pt x="215" y="438"/>
                      </a:lnTo>
                      <a:lnTo>
                        <a:pt x="217" y="440"/>
                      </a:lnTo>
                      <a:close/>
                      <a:moveTo>
                        <a:pt x="217" y="418"/>
                      </a:moveTo>
                      <a:lnTo>
                        <a:pt x="217" y="418"/>
                      </a:lnTo>
                      <a:lnTo>
                        <a:pt x="216" y="420"/>
                      </a:lnTo>
                      <a:lnTo>
                        <a:pt x="217" y="420"/>
                      </a:lnTo>
                      <a:lnTo>
                        <a:pt x="217" y="418"/>
                      </a:lnTo>
                      <a:close/>
                      <a:moveTo>
                        <a:pt x="217" y="760"/>
                      </a:moveTo>
                      <a:lnTo>
                        <a:pt x="217" y="758"/>
                      </a:lnTo>
                      <a:lnTo>
                        <a:pt x="216" y="760"/>
                      </a:lnTo>
                      <a:lnTo>
                        <a:pt x="215" y="760"/>
                      </a:lnTo>
                      <a:lnTo>
                        <a:pt x="217" y="762"/>
                      </a:lnTo>
                      <a:lnTo>
                        <a:pt x="216" y="760"/>
                      </a:lnTo>
                      <a:lnTo>
                        <a:pt x="217" y="760"/>
                      </a:lnTo>
                      <a:close/>
                      <a:moveTo>
                        <a:pt x="217" y="432"/>
                      </a:moveTo>
                      <a:lnTo>
                        <a:pt x="217" y="432"/>
                      </a:lnTo>
                      <a:lnTo>
                        <a:pt x="217" y="431"/>
                      </a:lnTo>
                      <a:lnTo>
                        <a:pt x="217" y="430"/>
                      </a:lnTo>
                      <a:lnTo>
                        <a:pt x="216" y="428"/>
                      </a:lnTo>
                      <a:lnTo>
                        <a:pt x="216" y="430"/>
                      </a:lnTo>
                      <a:lnTo>
                        <a:pt x="216" y="434"/>
                      </a:lnTo>
                      <a:lnTo>
                        <a:pt x="217" y="432"/>
                      </a:lnTo>
                      <a:close/>
                      <a:moveTo>
                        <a:pt x="217" y="676"/>
                      </a:moveTo>
                      <a:lnTo>
                        <a:pt x="215" y="674"/>
                      </a:lnTo>
                      <a:lnTo>
                        <a:pt x="215" y="676"/>
                      </a:lnTo>
                      <a:lnTo>
                        <a:pt x="217" y="678"/>
                      </a:lnTo>
                      <a:lnTo>
                        <a:pt x="217" y="676"/>
                      </a:lnTo>
                      <a:close/>
                      <a:moveTo>
                        <a:pt x="218" y="776"/>
                      </a:moveTo>
                      <a:lnTo>
                        <a:pt x="217" y="776"/>
                      </a:lnTo>
                      <a:lnTo>
                        <a:pt x="217" y="775"/>
                      </a:lnTo>
                      <a:lnTo>
                        <a:pt x="217" y="774"/>
                      </a:lnTo>
                      <a:lnTo>
                        <a:pt x="217" y="772"/>
                      </a:lnTo>
                      <a:lnTo>
                        <a:pt x="215" y="772"/>
                      </a:lnTo>
                      <a:lnTo>
                        <a:pt x="217" y="776"/>
                      </a:lnTo>
                      <a:lnTo>
                        <a:pt x="217" y="777"/>
                      </a:lnTo>
                      <a:lnTo>
                        <a:pt x="216" y="778"/>
                      </a:lnTo>
                      <a:lnTo>
                        <a:pt x="217" y="778"/>
                      </a:lnTo>
                      <a:lnTo>
                        <a:pt x="218" y="776"/>
                      </a:lnTo>
                      <a:close/>
                      <a:moveTo>
                        <a:pt x="218" y="132"/>
                      </a:moveTo>
                      <a:lnTo>
                        <a:pt x="217" y="132"/>
                      </a:lnTo>
                      <a:lnTo>
                        <a:pt x="217" y="134"/>
                      </a:lnTo>
                      <a:lnTo>
                        <a:pt x="218" y="132"/>
                      </a:lnTo>
                      <a:close/>
                      <a:moveTo>
                        <a:pt x="218" y="361"/>
                      </a:moveTo>
                      <a:lnTo>
                        <a:pt x="217" y="362"/>
                      </a:lnTo>
                      <a:lnTo>
                        <a:pt x="217" y="360"/>
                      </a:lnTo>
                      <a:lnTo>
                        <a:pt x="216" y="364"/>
                      </a:lnTo>
                      <a:lnTo>
                        <a:pt x="216" y="365"/>
                      </a:lnTo>
                      <a:lnTo>
                        <a:pt x="217" y="366"/>
                      </a:lnTo>
                      <a:lnTo>
                        <a:pt x="218" y="362"/>
                      </a:lnTo>
                      <a:lnTo>
                        <a:pt x="218" y="361"/>
                      </a:lnTo>
                      <a:close/>
                      <a:moveTo>
                        <a:pt x="218" y="468"/>
                      </a:moveTo>
                      <a:lnTo>
                        <a:pt x="217" y="468"/>
                      </a:lnTo>
                      <a:lnTo>
                        <a:pt x="216" y="467"/>
                      </a:lnTo>
                      <a:lnTo>
                        <a:pt x="216" y="468"/>
                      </a:lnTo>
                      <a:lnTo>
                        <a:pt x="215" y="469"/>
                      </a:lnTo>
                      <a:lnTo>
                        <a:pt x="215" y="470"/>
                      </a:lnTo>
                      <a:lnTo>
                        <a:pt x="217" y="471"/>
                      </a:lnTo>
                      <a:lnTo>
                        <a:pt x="217" y="470"/>
                      </a:lnTo>
                      <a:lnTo>
                        <a:pt x="218" y="470"/>
                      </a:lnTo>
                      <a:lnTo>
                        <a:pt x="218" y="468"/>
                      </a:lnTo>
                      <a:close/>
                      <a:moveTo>
                        <a:pt x="218" y="722"/>
                      </a:moveTo>
                      <a:lnTo>
                        <a:pt x="218" y="722"/>
                      </a:lnTo>
                      <a:lnTo>
                        <a:pt x="218" y="720"/>
                      </a:lnTo>
                      <a:lnTo>
                        <a:pt x="218" y="718"/>
                      </a:lnTo>
                      <a:lnTo>
                        <a:pt x="217" y="716"/>
                      </a:lnTo>
                      <a:lnTo>
                        <a:pt x="217" y="718"/>
                      </a:lnTo>
                      <a:lnTo>
                        <a:pt x="216" y="722"/>
                      </a:lnTo>
                      <a:lnTo>
                        <a:pt x="218" y="722"/>
                      </a:lnTo>
                      <a:close/>
                      <a:moveTo>
                        <a:pt x="218" y="424"/>
                      </a:moveTo>
                      <a:lnTo>
                        <a:pt x="217" y="424"/>
                      </a:lnTo>
                      <a:lnTo>
                        <a:pt x="216" y="428"/>
                      </a:lnTo>
                      <a:lnTo>
                        <a:pt x="218" y="428"/>
                      </a:lnTo>
                      <a:lnTo>
                        <a:pt x="218" y="426"/>
                      </a:lnTo>
                      <a:lnTo>
                        <a:pt x="218" y="424"/>
                      </a:lnTo>
                      <a:close/>
                      <a:moveTo>
                        <a:pt x="218" y="148"/>
                      </a:moveTo>
                      <a:lnTo>
                        <a:pt x="218" y="146"/>
                      </a:lnTo>
                      <a:lnTo>
                        <a:pt x="217" y="146"/>
                      </a:lnTo>
                      <a:lnTo>
                        <a:pt x="218" y="144"/>
                      </a:lnTo>
                      <a:lnTo>
                        <a:pt x="217" y="144"/>
                      </a:lnTo>
                      <a:lnTo>
                        <a:pt x="216" y="146"/>
                      </a:lnTo>
                      <a:lnTo>
                        <a:pt x="213" y="142"/>
                      </a:lnTo>
                      <a:lnTo>
                        <a:pt x="215" y="140"/>
                      </a:lnTo>
                      <a:lnTo>
                        <a:pt x="211" y="140"/>
                      </a:lnTo>
                      <a:lnTo>
                        <a:pt x="212" y="142"/>
                      </a:lnTo>
                      <a:lnTo>
                        <a:pt x="213" y="144"/>
                      </a:lnTo>
                      <a:lnTo>
                        <a:pt x="214" y="146"/>
                      </a:lnTo>
                      <a:lnTo>
                        <a:pt x="215" y="146"/>
                      </a:lnTo>
                      <a:lnTo>
                        <a:pt x="216" y="148"/>
                      </a:lnTo>
                      <a:lnTo>
                        <a:pt x="218" y="148"/>
                      </a:lnTo>
                      <a:close/>
                      <a:moveTo>
                        <a:pt x="218" y="622"/>
                      </a:moveTo>
                      <a:lnTo>
                        <a:pt x="216" y="622"/>
                      </a:lnTo>
                      <a:lnTo>
                        <a:pt x="215" y="626"/>
                      </a:lnTo>
                      <a:lnTo>
                        <a:pt x="215" y="628"/>
                      </a:lnTo>
                      <a:lnTo>
                        <a:pt x="215" y="629"/>
                      </a:lnTo>
                      <a:lnTo>
                        <a:pt x="216" y="630"/>
                      </a:lnTo>
                      <a:lnTo>
                        <a:pt x="218" y="630"/>
                      </a:lnTo>
                      <a:lnTo>
                        <a:pt x="218" y="628"/>
                      </a:lnTo>
                      <a:lnTo>
                        <a:pt x="216" y="628"/>
                      </a:lnTo>
                      <a:lnTo>
                        <a:pt x="218" y="622"/>
                      </a:lnTo>
                      <a:close/>
                      <a:moveTo>
                        <a:pt x="218" y="278"/>
                      </a:moveTo>
                      <a:lnTo>
                        <a:pt x="217" y="278"/>
                      </a:lnTo>
                      <a:lnTo>
                        <a:pt x="218" y="278"/>
                      </a:lnTo>
                      <a:lnTo>
                        <a:pt x="218" y="279"/>
                      </a:lnTo>
                      <a:lnTo>
                        <a:pt x="218" y="278"/>
                      </a:lnTo>
                      <a:close/>
                      <a:moveTo>
                        <a:pt x="218" y="280"/>
                      </a:moveTo>
                      <a:lnTo>
                        <a:pt x="218" y="279"/>
                      </a:lnTo>
                      <a:lnTo>
                        <a:pt x="217" y="280"/>
                      </a:lnTo>
                      <a:lnTo>
                        <a:pt x="218" y="280"/>
                      </a:lnTo>
                      <a:close/>
                      <a:moveTo>
                        <a:pt x="219" y="412"/>
                      </a:moveTo>
                      <a:lnTo>
                        <a:pt x="217" y="414"/>
                      </a:lnTo>
                      <a:lnTo>
                        <a:pt x="218" y="410"/>
                      </a:lnTo>
                      <a:lnTo>
                        <a:pt x="217" y="408"/>
                      </a:lnTo>
                      <a:lnTo>
                        <a:pt x="217" y="410"/>
                      </a:lnTo>
                      <a:lnTo>
                        <a:pt x="218" y="410"/>
                      </a:lnTo>
                      <a:lnTo>
                        <a:pt x="215" y="414"/>
                      </a:lnTo>
                      <a:lnTo>
                        <a:pt x="218" y="416"/>
                      </a:lnTo>
                      <a:lnTo>
                        <a:pt x="218" y="414"/>
                      </a:lnTo>
                      <a:lnTo>
                        <a:pt x="219" y="412"/>
                      </a:lnTo>
                      <a:close/>
                      <a:moveTo>
                        <a:pt x="219" y="426"/>
                      </a:moveTo>
                      <a:lnTo>
                        <a:pt x="218" y="426"/>
                      </a:lnTo>
                      <a:lnTo>
                        <a:pt x="218" y="428"/>
                      </a:lnTo>
                      <a:lnTo>
                        <a:pt x="219" y="426"/>
                      </a:lnTo>
                      <a:close/>
                      <a:moveTo>
                        <a:pt x="219" y="76"/>
                      </a:moveTo>
                      <a:lnTo>
                        <a:pt x="218" y="74"/>
                      </a:lnTo>
                      <a:lnTo>
                        <a:pt x="219" y="74"/>
                      </a:lnTo>
                      <a:lnTo>
                        <a:pt x="218" y="72"/>
                      </a:lnTo>
                      <a:lnTo>
                        <a:pt x="217" y="74"/>
                      </a:lnTo>
                      <a:lnTo>
                        <a:pt x="217" y="72"/>
                      </a:lnTo>
                      <a:lnTo>
                        <a:pt x="216" y="74"/>
                      </a:lnTo>
                      <a:lnTo>
                        <a:pt x="217" y="74"/>
                      </a:lnTo>
                      <a:lnTo>
                        <a:pt x="217" y="76"/>
                      </a:lnTo>
                      <a:lnTo>
                        <a:pt x="219" y="76"/>
                      </a:lnTo>
                      <a:close/>
                      <a:moveTo>
                        <a:pt x="219" y="134"/>
                      </a:moveTo>
                      <a:lnTo>
                        <a:pt x="218" y="132"/>
                      </a:lnTo>
                      <a:lnTo>
                        <a:pt x="217" y="136"/>
                      </a:lnTo>
                      <a:lnTo>
                        <a:pt x="219" y="136"/>
                      </a:lnTo>
                      <a:lnTo>
                        <a:pt x="219" y="134"/>
                      </a:lnTo>
                      <a:close/>
                      <a:moveTo>
                        <a:pt x="219" y="64"/>
                      </a:moveTo>
                      <a:lnTo>
                        <a:pt x="217" y="64"/>
                      </a:lnTo>
                      <a:lnTo>
                        <a:pt x="216" y="66"/>
                      </a:lnTo>
                      <a:lnTo>
                        <a:pt x="217" y="68"/>
                      </a:lnTo>
                      <a:lnTo>
                        <a:pt x="219" y="70"/>
                      </a:lnTo>
                      <a:lnTo>
                        <a:pt x="218" y="68"/>
                      </a:lnTo>
                      <a:lnTo>
                        <a:pt x="219" y="64"/>
                      </a:lnTo>
                      <a:close/>
                      <a:moveTo>
                        <a:pt x="219" y="764"/>
                      </a:moveTo>
                      <a:lnTo>
                        <a:pt x="219" y="762"/>
                      </a:lnTo>
                      <a:lnTo>
                        <a:pt x="216" y="764"/>
                      </a:lnTo>
                      <a:lnTo>
                        <a:pt x="219" y="764"/>
                      </a:lnTo>
                      <a:close/>
                      <a:moveTo>
                        <a:pt x="219" y="748"/>
                      </a:moveTo>
                      <a:lnTo>
                        <a:pt x="215" y="750"/>
                      </a:lnTo>
                      <a:lnTo>
                        <a:pt x="219" y="746"/>
                      </a:lnTo>
                      <a:lnTo>
                        <a:pt x="217" y="746"/>
                      </a:lnTo>
                      <a:lnTo>
                        <a:pt x="217" y="748"/>
                      </a:lnTo>
                      <a:lnTo>
                        <a:pt x="215" y="748"/>
                      </a:lnTo>
                      <a:lnTo>
                        <a:pt x="215" y="752"/>
                      </a:lnTo>
                      <a:lnTo>
                        <a:pt x="216" y="752"/>
                      </a:lnTo>
                      <a:lnTo>
                        <a:pt x="219" y="750"/>
                      </a:lnTo>
                      <a:lnTo>
                        <a:pt x="219" y="748"/>
                      </a:lnTo>
                      <a:close/>
                      <a:moveTo>
                        <a:pt x="219" y="475"/>
                      </a:moveTo>
                      <a:lnTo>
                        <a:pt x="218" y="475"/>
                      </a:lnTo>
                      <a:lnTo>
                        <a:pt x="217" y="474"/>
                      </a:lnTo>
                      <a:lnTo>
                        <a:pt x="217" y="476"/>
                      </a:lnTo>
                      <a:lnTo>
                        <a:pt x="218" y="476"/>
                      </a:lnTo>
                      <a:lnTo>
                        <a:pt x="219" y="476"/>
                      </a:lnTo>
                      <a:lnTo>
                        <a:pt x="219" y="475"/>
                      </a:lnTo>
                      <a:close/>
                      <a:moveTo>
                        <a:pt x="219" y="277"/>
                      </a:moveTo>
                      <a:lnTo>
                        <a:pt x="219" y="276"/>
                      </a:lnTo>
                      <a:lnTo>
                        <a:pt x="218" y="278"/>
                      </a:lnTo>
                      <a:lnTo>
                        <a:pt x="219" y="277"/>
                      </a:lnTo>
                      <a:close/>
                      <a:moveTo>
                        <a:pt x="220" y="364"/>
                      </a:moveTo>
                      <a:lnTo>
                        <a:pt x="217" y="366"/>
                      </a:lnTo>
                      <a:lnTo>
                        <a:pt x="218" y="368"/>
                      </a:lnTo>
                      <a:lnTo>
                        <a:pt x="220" y="364"/>
                      </a:lnTo>
                      <a:close/>
                      <a:moveTo>
                        <a:pt x="220" y="744"/>
                      </a:moveTo>
                      <a:lnTo>
                        <a:pt x="220" y="742"/>
                      </a:lnTo>
                      <a:lnTo>
                        <a:pt x="219" y="742"/>
                      </a:lnTo>
                      <a:lnTo>
                        <a:pt x="220" y="738"/>
                      </a:lnTo>
                      <a:lnTo>
                        <a:pt x="216" y="738"/>
                      </a:lnTo>
                      <a:lnTo>
                        <a:pt x="217" y="740"/>
                      </a:lnTo>
                      <a:lnTo>
                        <a:pt x="218" y="740"/>
                      </a:lnTo>
                      <a:lnTo>
                        <a:pt x="218" y="742"/>
                      </a:lnTo>
                      <a:lnTo>
                        <a:pt x="219" y="743"/>
                      </a:lnTo>
                      <a:lnTo>
                        <a:pt x="219" y="744"/>
                      </a:lnTo>
                      <a:lnTo>
                        <a:pt x="220" y="744"/>
                      </a:lnTo>
                      <a:close/>
                      <a:moveTo>
                        <a:pt x="220" y="732"/>
                      </a:moveTo>
                      <a:lnTo>
                        <a:pt x="218" y="732"/>
                      </a:lnTo>
                      <a:lnTo>
                        <a:pt x="217" y="730"/>
                      </a:lnTo>
                      <a:lnTo>
                        <a:pt x="218" y="734"/>
                      </a:lnTo>
                      <a:lnTo>
                        <a:pt x="220" y="734"/>
                      </a:lnTo>
                      <a:lnTo>
                        <a:pt x="220" y="732"/>
                      </a:lnTo>
                      <a:close/>
                      <a:moveTo>
                        <a:pt x="220" y="714"/>
                      </a:moveTo>
                      <a:lnTo>
                        <a:pt x="218" y="714"/>
                      </a:lnTo>
                      <a:lnTo>
                        <a:pt x="218" y="716"/>
                      </a:lnTo>
                      <a:lnTo>
                        <a:pt x="220" y="716"/>
                      </a:lnTo>
                      <a:lnTo>
                        <a:pt x="220" y="714"/>
                      </a:lnTo>
                      <a:close/>
                      <a:moveTo>
                        <a:pt x="220" y="686"/>
                      </a:moveTo>
                      <a:lnTo>
                        <a:pt x="220" y="685"/>
                      </a:lnTo>
                      <a:lnTo>
                        <a:pt x="220" y="684"/>
                      </a:lnTo>
                      <a:lnTo>
                        <a:pt x="220" y="682"/>
                      </a:lnTo>
                      <a:lnTo>
                        <a:pt x="217" y="684"/>
                      </a:lnTo>
                      <a:lnTo>
                        <a:pt x="220" y="686"/>
                      </a:lnTo>
                      <a:close/>
                      <a:moveTo>
                        <a:pt x="220" y="332"/>
                      </a:moveTo>
                      <a:lnTo>
                        <a:pt x="220" y="332"/>
                      </a:lnTo>
                      <a:lnTo>
                        <a:pt x="219" y="330"/>
                      </a:lnTo>
                      <a:lnTo>
                        <a:pt x="219" y="333"/>
                      </a:lnTo>
                      <a:lnTo>
                        <a:pt x="219" y="334"/>
                      </a:lnTo>
                      <a:lnTo>
                        <a:pt x="220" y="334"/>
                      </a:lnTo>
                      <a:lnTo>
                        <a:pt x="220" y="332"/>
                      </a:lnTo>
                      <a:close/>
                      <a:moveTo>
                        <a:pt x="221" y="398"/>
                      </a:moveTo>
                      <a:lnTo>
                        <a:pt x="219" y="397"/>
                      </a:lnTo>
                      <a:lnTo>
                        <a:pt x="219" y="390"/>
                      </a:lnTo>
                      <a:lnTo>
                        <a:pt x="211" y="390"/>
                      </a:lnTo>
                      <a:lnTo>
                        <a:pt x="209" y="390"/>
                      </a:lnTo>
                      <a:lnTo>
                        <a:pt x="207" y="390"/>
                      </a:lnTo>
                      <a:lnTo>
                        <a:pt x="207" y="388"/>
                      </a:lnTo>
                      <a:lnTo>
                        <a:pt x="206" y="386"/>
                      </a:lnTo>
                      <a:lnTo>
                        <a:pt x="206" y="388"/>
                      </a:lnTo>
                      <a:lnTo>
                        <a:pt x="205" y="390"/>
                      </a:lnTo>
                      <a:lnTo>
                        <a:pt x="202" y="390"/>
                      </a:lnTo>
                      <a:lnTo>
                        <a:pt x="201" y="390"/>
                      </a:lnTo>
                      <a:lnTo>
                        <a:pt x="201" y="388"/>
                      </a:lnTo>
                      <a:lnTo>
                        <a:pt x="199" y="386"/>
                      </a:lnTo>
                      <a:lnTo>
                        <a:pt x="197" y="384"/>
                      </a:lnTo>
                      <a:lnTo>
                        <a:pt x="196" y="386"/>
                      </a:lnTo>
                      <a:lnTo>
                        <a:pt x="199" y="386"/>
                      </a:lnTo>
                      <a:lnTo>
                        <a:pt x="200" y="390"/>
                      </a:lnTo>
                      <a:lnTo>
                        <a:pt x="178" y="390"/>
                      </a:lnTo>
                      <a:lnTo>
                        <a:pt x="177" y="388"/>
                      </a:lnTo>
                      <a:lnTo>
                        <a:pt x="176" y="390"/>
                      </a:lnTo>
                      <a:lnTo>
                        <a:pt x="174" y="390"/>
                      </a:lnTo>
                      <a:lnTo>
                        <a:pt x="172" y="388"/>
                      </a:lnTo>
                      <a:lnTo>
                        <a:pt x="173" y="388"/>
                      </a:lnTo>
                      <a:lnTo>
                        <a:pt x="174" y="386"/>
                      </a:lnTo>
                      <a:lnTo>
                        <a:pt x="173" y="386"/>
                      </a:lnTo>
                      <a:lnTo>
                        <a:pt x="171" y="384"/>
                      </a:lnTo>
                      <a:lnTo>
                        <a:pt x="170" y="384"/>
                      </a:lnTo>
                      <a:lnTo>
                        <a:pt x="172" y="386"/>
                      </a:lnTo>
                      <a:lnTo>
                        <a:pt x="171" y="390"/>
                      </a:lnTo>
                      <a:lnTo>
                        <a:pt x="173" y="390"/>
                      </a:lnTo>
                      <a:lnTo>
                        <a:pt x="170" y="390"/>
                      </a:lnTo>
                      <a:lnTo>
                        <a:pt x="168" y="390"/>
                      </a:lnTo>
                      <a:lnTo>
                        <a:pt x="167" y="388"/>
                      </a:lnTo>
                      <a:lnTo>
                        <a:pt x="166" y="390"/>
                      </a:lnTo>
                      <a:lnTo>
                        <a:pt x="159" y="390"/>
                      </a:lnTo>
                      <a:lnTo>
                        <a:pt x="150" y="390"/>
                      </a:lnTo>
                      <a:lnTo>
                        <a:pt x="149" y="390"/>
                      </a:lnTo>
                      <a:lnTo>
                        <a:pt x="147" y="389"/>
                      </a:lnTo>
                      <a:lnTo>
                        <a:pt x="147" y="388"/>
                      </a:lnTo>
                      <a:lnTo>
                        <a:pt x="149" y="386"/>
                      </a:lnTo>
                      <a:lnTo>
                        <a:pt x="150" y="386"/>
                      </a:lnTo>
                      <a:lnTo>
                        <a:pt x="150" y="382"/>
                      </a:lnTo>
                      <a:lnTo>
                        <a:pt x="148" y="381"/>
                      </a:lnTo>
                      <a:lnTo>
                        <a:pt x="147" y="386"/>
                      </a:lnTo>
                      <a:lnTo>
                        <a:pt x="145" y="386"/>
                      </a:lnTo>
                      <a:lnTo>
                        <a:pt x="144" y="388"/>
                      </a:lnTo>
                      <a:lnTo>
                        <a:pt x="147" y="390"/>
                      </a:lnTo>
                      <a:lnTo>
                        <a:pt x="130" y="390"/>
                      </a:lnTo>
                      <a:lnTo>
                        <a:pt x="129" y="388"/>
                      </a:lnTo>
                      <a:lnTo>
                        <a:pt x="129" y="386"/>
                      </a:lnTo>
                      <a:lnTo>
                        <a:pt x="128" y="386"/>
                      </a:lnTo>
                      <a:lnTo>
                        <a:pt x="127" y="388"/>
                      </a:lnTo>
                      <a:lnTo>
                        <a:pt x="129" y="388"/>
                      </a:lnTo>
                      <a:lnTo>
                        <a:pt x="128" y="390"/>
                      </a:lnTo>
                      <a:lnTo>
                        <a:pt x="100" y="390"/>
                      </a:lnTo>
                      <a:lnTo>
                        <a:pt x="99" y="390"/>
                      </a:lnTo>
                      <a:lnTo>
                        <a:pt x="96" y="390"/>
                      </a:lnTo>
                      <a:lnTo>
                        <a:pt x="95" y="389"/>
                      </a:lnTo>
                      <a:lnTo>
                        <a:pt x="95" y="388"/>
                      </a:lnTo>
                      <a:lnTo>
                        <a:pt x="95" y="386"/>
                      </a:lnTo>
                      <a:lnTo>
                        <a:pt x="93" y="386"/>
                      </a:lnTo>
                      <a:lnTo>
                        <a:pt x="94" y="388"/>
                      </a:lnTo>
                      <a:lnTo>
                        <a:pt x="92" y="388"/>
                      </a:lnTo>
                      <a:lnTo>
                        <a:pt x="92" y="390"/>
                      </a:lnTo>
                      <a:lnTo>
                        <a:pt x="83" y="390"/>
                      </a:lnTo>
                      <a:lnTo>
                        <a:pt x="65" y="390"/>
                      </a:lnTo>
                      <a:lnTo>
                        <a:pt x="64" y="390"/>
                      </a:lnTo>
                      <a:lnTo>
                        <a:pt x="59" y="390"/>
                      </a:lnTo>
                      <a:lnTo>
                        <a:pt x="59" y="405"/>
                      </a:lnTo>
                      <a:lnTo>
                        <a:pt x="82" y="405"/>
                      </a:lnTo>
                      <a:lnTo>
                        <a:pt x="82" y="407"/>
                      </a:lnTo>
                      <a:lnTo>
                        <a:pt x="83" y="408"/>
                      </a:lnTo>
                      <a:lnTo>
                        <a:pt x="84" y="407"/>
                      </a:lnTo>
                      <a:lnTo>
                        <a:pt x="84" y="405"/>
                      </a:lnTo>
                      <a:lnTo>
                        <a:pt x="92" y="405"/>
                      </a:lnTo>
                      <a:lnTo>
                        <a:pt x="92" y="408"/>
                      </a:lnTo>
                      <a:lnTo>
                        <a:pt x="95" y="405"/>
                      </a:lnTo>
                      <a:lnTo>
                        <a:pt x="111" y="405"/>
                      </a:lnTo>
                      <a:lnTo>
                        <a:pt x="111" y="406"/>
                      </a:lnTo>
                      <a:lnTo>
                        <a:pt x="112" y="406"/>
                      </a:lnTo>
                      <a:lnTo>
                        <a:pt x="113" y="405"/>
                      </a:lnTo>
                      <a:lnTo>
                        <a:pt x="122" y="405"/>
                      </a:lnTo>
                      <a:lnTo>
                        <a:pt x="120" y="406"/>
                      </a:lnTo>
                      <a:lnTo>
                        <a:pt x="122" y="406"/>
                      </a:lnTo>
                      <a:lnTo>
                        <a:pt x="123" y="408"/>
                      </a:lnTo>
                      <a:lnTo>
                        <a:pt x="123" y="407"/>
                      </a:lnTo>
                      <a:lnTo>
                        <a:pt x="123" y="406"/>
                      </a:lnTo>
                      <a:lnTo>
                        <a:pt x="124" y="405"/>
                      </a:lnTo>
                      <a:lnTo>
                        <a:pt x="127" y="405"/>
                      </a:lnTo>
                      <a:lnTo>
                        <a:pt x="128" y="406"/>
                      </a:lnTo>
                      <a:lnTo>
                        <a:pt x="131" y="406"/>
                      </a:lnTo>
                      <a:lnTo>
                        <a:pt x="131" y="405"/>
                      </a:lnTo>
                      <a:lnTo>
                        <a:pt x="134" y="405"/>
                      </a:lnTo>
                      <a:lnTo>
                        <a:pt x="134" y="406"/>
                      </a:lnTo>
                      <a:lnTo>
                        <a:pt x="135" y="406"/>
                      </a:lnTo>
                      <a:lnTo>
                        <a:pt x="135" y="405"/>
                      </a:lnTo>
                      <a:lnTo>
                        <a:pt x="156" y="405"/>
                      </a:lnTo>
                      <a:lnTo>
                        <a:pt x="156" y="406"/>
                      </a:lnTo>
                      <a:lnTo>
                        <a:pt x="159" y="406"/>
                      </a:lnTo>
                      <a:lnTo>
                        <a:pt x="159" y="405"/>
                      </a:lnTo>
                      <a:lnTo>
                        <a:pt x="165" y="405"/>
                      </a:lnTo>
                      <a:lnTo>
                        <a:pt x="165" y="406"/>
                      </a:lnTo>
                      <a:lnTo>
                        <a:pt x="166" y="406"/>
                      </a:lnTo>
                      <a:lnTo>
                        <a:pt x="167" y="405"/>
                      </a:lnTo>
                      <a:lnTo>
                        <a:pt x="197" y="405"/>
                      </a:lnTo>
                      <a:lnTo>
                        <a:pt x="198" y="406"/>
                      </a:lnTo>
                      <a:lnTo>
                        <a:pt x="197" y="406"/>
                      </a:lnTo>
                      <a:lnTo>
                        <a:pt x="197" y="408"/>
                      </a:lnTo>
                      <a:lnTo>
                        <a:pt x="200" y="408"/>
                      </a:lnTo>
                      <a:lnTo>
                        <a:pt x="201" y="406"/>
                      </a:lnTo>
                      <a:lnTo>
                        <a:pt x="200" y="406"/>
                      </a:lnTo>
                      <a:lnTo>
                        <a:pt x="199" y="405"/>
                      </a:lnTo>
                      <a:lnTo>
                        <a:pt x="215" y="405"/>
                      </a:lnTo>
                      <a:lnTo>
                        <a:pt x="216" y="406"/>
                      </a:lnTo>
                      <a:lnTo>
                        <a:pt x="217" y="405"/>
                      </a:lnTo>
                      <a:lnTo>
                        <a:pt x="219" y="405"/>
                      </a:lnTo>
                      <a:lnTo>
                        <a:pt x="219" y="398"/>
                      </a:lnTo>
                      <a:lnTo>
                        <a:pt x="221" y="398"/>
                      </a:lnTo>
                      <a:close/>
                      <a:moveTo>
                        <a:pt x="221" y="704"/>
                      </a:moveTo>
                      <a:lnTo>
                        <a:pt x="220" y="702"/>
                      </a:lnTo>
                      <a:lnTo>
                        <a:pt x="219" y="704"/>
                      </a:lnTo>
                      <a:lnTo>
                        <a:pt x="219" y="705"/>
                      </a:lnTo>
                      <a:lnTo>
                        <a:pt x="220" y="708"/>
                      </a:lnTo>
                      <a:lnTo>
                        <a:pt x="221" y="708"/>
                      </a:lnTo>
                      <a:lnTo>
                        <a:pt x="220" y="706"/>
                      </a:lnTo>
                      <a:lnTo>
                        <a:pt x="221" y="704"/>
                      </a:lnTo>
                      <a:close/>
                      <a:moveTo>
                        <a:pt x="221" y="276"/>
                      </a:moveTo>
                      <a:lnTo>
                        <a:pt x="219" y="277"/>
                      </a:lnTo>
                      <a:lnTo>
                        <a:pt x="220" y="278"/>
                      </a:lnTo>
                      <a:lnTo>
                        <a:pt x="221" y="276"/>
                      </a:lnTo>
                      <a:close/>
                      <a:moveTo>
                        <a:pt x="221" y="270"/>
                      </a:moveTo>
                      <a:lnTo>
                        <a:pt x="220" y="270"/>
                      </a:lnTo>
                      <a:lnTo>
                        <a:pt x="219" y="269"/>
                      </a:lnTo>
                      <a:lnTo>
                        <a:pt x="219" y="267"/>
                      </a:lnTo>
                      <a:lnTo>
                        <a:pt x="219" y="266"/>
                      </a:lnTo>
                      <a:lnTo>
                        <a:pt x="217" y="266"/>
                      </a:lnTo>
                      <a:lnTo>
                        <a:pt x="217" y="268"/>
                      </a:lnTo>
                      <a:lnTo>
                        <a:pt x="216" y="270"/>
                      </a:lnTo>
                      <a:lnTo>
                        <a:pt x="217" y="271"/>
                      </a:lnTo>
                      <a:lnTo>
                        <a:pt x="217" y="272"/>
                      </a:lnTo>
                      <a:lnTo>
                        <a:pt x="218" y="270"/>
                      </a:lnTo>
                      <a:lnTo>
                        <a:pt x="219" y="274"/>
                      </a:lnTo>
                      <a:lnTo>
                        <a:pt x="221" y="270"/>
                      </a:lnTo>
                      <a:close/>
                      <a:moveTo>
                        <a:pt x="221" y="116"/>
                      </a:moveTo>
                      <a:lnTo>
                        <a:pt x="220" y="114"/>
                      </a:lnTo>
                      <a:lnTo>
                        <a:pt x="219" y="114"/>
                      </a:lnTo>
                      <a:lnTo>
                        <a:pt x="217" y="112"/>
                      </a:lnTo>
                      <a:lnTo>
                        <a:pt x="215" y="116"/>
                      </a:lnTo>
                      <a:lnTo>
                        <a:pt x="221" y="116"/>
                      </a:lnTo>
                      <a:close/>
                      <a:moveTo>
                        <a:pt x="221" y="140"/>
                      </a:moveTo>
                      <a:lnTo>
                        <a:pt x="221" y="134"/>
                      </a:lnTo>
                      <a:lnTo>
                        <a:pt x="219" y="136"/>
                      </a:lnTo>
                      <a:lnTo>
                        <a:pt x="220" y="136"/>
                      </a:lnTo>
                      <a:lnTo>
                        <a:pt x="219" y="138"/>
                      </a:lnTo>
                      <a:lnTo>
                        <a:pt x="217" y="138"/>
                      </a:lnTo>
                      <a:lnTo>
                        <a:pt x="219" y="140"/>
                      </a:lnTo>
                      <a:lnTo>
                        <a:pt x="218" y="144"/>
                      </a:lnTo>
                      <a:lnTo>
                        <a:pt x="220" y="142"/>
                      </a:lnTo>
                      <a:lnTo>
                        <a:pt x="219" y="142"/>
                      </a:lnTo>
                      <a:lnTo>
                        <a:pt x="220" y="140"/>
                      </a:lnTo>
                      <a:lnTo>
                        <a:pt x="221" y="140"/>
                      </a:lnTo>
                      <a:close/>
                      <a:moveTo>
                        <a:pt x="221" y="380"/>
                      </a:moveTo>
                      <a:lnTo>
                        <a:pt x="220" y="378"/>
                      </a:lnTo>
                      <a:lnTo>
                        <a:pt x="219" y="378"/>
                      </a:lnTo>
                      <a:lnTo>
                        <a:pt x="221" y="380"/>
                      </a:lnTo>
                      <a:close/>
                      <a:moveTo>
                        <a:pt x="221" y="786"/>
                      </a:moveTo>
                      <a:lnTo>
                        <a:pt x="221" y="786"/>
                      </a:lnTo>
                      <a:lnTo>
                        <a:pt x="220" y="784"/>
                      </a:lnTo>
                      <a:lnTo>
                        <a:pt x="219" y="784"/>
                      </a:lnTo>
                      <a:lnTo>
                        <a:pt x="221" y="786"/>
                      </a:lnTo>
                      <a:close/>
                      <a:moveTo>
                        <a:pt x="221" y="126"/>
                      </a:moveTo>
                      <a:lnTo>
                        <a:pt x="216" y="126"/>
                      </a:lnTo>
                      <a:lnTo>
                        <a:pt x="217" y="128"/>
                      </a:lnTo>
                      <a:lnTo>
                        <a:pt x="221" y="128"/>
                      </a:lnTo>
                      <a:lnTo>
                        <a:pt x="221" y="126"/>
                      </a:lnTo>
                      <a:close/>
                      <a:moveTo>
                        <a:pt x="221" y="322"/>
                      </a:moveTo>
                      <a:lnTo>
                        <a:pt x="219" y="322"/>
                      </a:lnTo>
                      <a:lnTo>
                        <a:pt x="218" y="324"/>
                      </a:lnTo>
                      <a:lnTo>
                        <a:pt x="219" y="324"/>
                      </a:lnTo>
                      <a:lnTo>
                        <a:pt x="219" y="326"/>
                      </a:lnTo>
                      <a:lnTo>
                        <a:pt x="220" y="326"/>
                      </a:lnTo>
                      <a:lnTo>
                        <a:pt x="221" y="324"/>
                      </a:lnTo>
                      <a:lnTo>
                        <a:pt x="221" y="322"/>
                      </a:lnTo>
                      <a:close/>
                      <a:moveTo>
                        <a:pt x="221" y="786"/>
                      </a:moveTo>
                      <a:lnTo>
                        <a:pt x="221" y="784"/>
                      </a:lnTo>
                      <a:lnTo>
                        <a:pt x="221" y="786"/>
                      </a:lnTo>
                      <a:close/>
                      <a:moveTo>
                        <a:pt x="221" y="472"/>
                      </a:moveTo>
                      <a:lnTo>
                        <a:pt x="221" y="474"/>
                      </a:lnTo>
                      <a:lnTo>
                        <a:pt x="221" y="472"/>
                      </a:lnTo>
                      <a:close/>
                      <a:moveTo>
                        <a:pt x="221" y="480"/>
                      </a:moveTo>
                      <a:lnTo>
                        <a:pt x="221" y="478"/>
                      </a:lnTo>
                      <a:lnTo>
                        <a:pt x="221" y="480"/>
                      </a:lnTo>
                      <a:close/>
                      <a:moveTo>
                        <a:pt x="221" y="686"/>
                      </a:moveTo>
                      <a:lnTo>
                        <a:pt x="220" y="686"/>
                      </a:lnTo>
                      <a:lnTo>
                        <a:pt x="221" y="686"/>
                      </a:lnTo>
                      <a:close/>
                      <a:moveTo>
                        <a:pt x="222" y="416"/>
                      </a:moveTo>
                      <a:lnTo>
                        <a:pt x="222" y="414"/>
                      </a:lnTo>
                      <a:lnTo>
                        <a:pt x="220" y="414"/>
                      </a:lnTo>
                      <a:lnTo>
                        <a:pt x="221" y="416"/>
                      </a:lnTo>
                      <a:lnTo>
                        <a:pt x="222" y="416"/>
                      </a:lnTo>
                      <a:close/>
                      <a:moveTo>
                        <a:pt x="222" y="786"/>
                      </a:moveTo>
                      <a:lnTo>
                        <a:pt x="222" y="788"/>
                      </a:lnTo>
                      <a:lnTo>
                        <a:pt x="222" y="786"/>
                      </a:lnTo>
                      <a:close/>
                      <a:moveTo>
                        <a:pt x="223" y="382"/>
                      </a:moveTo>
                      <a:lnTo>
                        <a:pt x="222" y="381"/>
                      </a:lnTo>
                      <a:lnTo>
                        <a:pt x="221" y="382"/>
                      </a:lnTo>
                      <a:lnTo>
                        <a:pt x="223" y="382"/>
                      </a:lnTo>
                      <a:close/>
                      <a:moveTo>
                        <a:pt x="223" y="271"/>
                      </a:moveTo>
                      <a:lnTo>
                        <a:pt x="223" y="270"/>
                      </a:lnTo>
                      <a:lnTo>
                        <a:pt x="222" y="270"/>
                      </a:lnTo>
                      <a:lnTo>
                        <a:pt x="222" y="272"/>
                      </a:lnTo>
                      <a:lnTo>
                        <a:pt x="223" y="271"/>
                      </a:lnTo>
                      <a:close/>
                      <a:moveTo>
                        <a:pt x="223" y="460"/>
                      </a:moveTo>
                      <a:lnTo>
                        <a:pt x="220" y="460"/>
                      </a:lnTo>
                      <a:lnTo>
                        <a:pt x="219" y="464"/>
                      </a:lnTo>
                      <a:lnTo>
                        <a:pt x="220" y="466"/>
                      </a:lnTo>
                      <a:lnTo>
                        <a:pt x="222" y="466"/>
                      </a:lnTo>
                      <a:lnTo>
                        <a:pt x="223" y="465"/>
                      </a:lnTo>
                      <a:lnTo>
                        <a:pt x="223" y="460"/>
                      </a:lnTo>
                      <a:close/>
                      <a:moveTo>
                        <a:pt x="223" y="452"/>
                      </a:moveTo>
                      <a:lnTo>
                        <a:pt x="223" y="451"/>
                      </a:lnTo>
                      <a:lnTo>
                        <a:pt x="222" y="450"/>
                      </a:lnTo>
                      <a:lnTo>
                        <a:pt x="222" y="448"/>
                      </a:lnTo>
                      <a:lnTo>
                        <a:pt x="220" y="448"/>
                      </a:lnTo>
                      <a:lnTo>
                        <a:pt x="220" y="450"/>
                      </a:lnTo>
                      <a:lnTo>
                        <a:pt x="219" y="451"/>
                      </a:lnTo>
                      <a:lnTo>
                        <a:pt x="219" y="452"/>
                      </a:lnTo>
                      <a:lnTo>
                        <a:pt x="223" y="452"/>
                      </a:lnTo>
                      <a:close/>
                      <a:moveTo>
                        <a:pt x="223" y="316"/>
                      </a:moveTo>
                      <a:lnTo>
                        <a:pt x="222" y="316"/>
                      </a:lnTo>
                      <a:lnTo>
                        <a:pt x="222" y="318"/>
                      </a:lnTo>
                      <a:lnTo>
                        <a:pt x="220" y="316"/>
                      </a:lnTo>
                      <a:lnTo>
                        <a:pt x="220" y="317"/>
                      </a:lnTo>
                      <a:lnTo>
                        <a:pt x="220" y="319"/>
                      </a:lnTo>
                      <a:lnTo>
                        <a:pt x="221" y="320"/>
                      </a:lnTo>
                      <a:lnTo>
                        <a:pt x="223" y="320"/>
                      </a:lnTo>
                      <a:lnTo>
                        <a:pt x="223" y="318"/>
                      </a:lnTo>
                      <a:lnTo>
                        <a:pt x="222" y="318"/>
                      </a:lnTo>
                      <a:lnTo>
                        <a:pt x="223" y="316"/>
                      </a:lnTo>
                      <a:close/>
                      <a:moveTo>
                        <a:pt x="223" y="478"/>
                      </a:moveTo>
                      <a:lnTo>
                        <a:pt x="221" y="480"/>
                      </a:lnTo>
                      <a:lnTo>
                        <a:pt x="222" y="480"/>
                      </a:lnTo>
                      <a:lnTo>
                        <a:pt x="223" y="480"/>
                      </a:lnTo>
                      <a:lnTo>
                        <a:pt x="223" y="478"/>
                      </a:lnTo>
                      <a:close/>
                      <a:moveTo>
                        <a:pt x="223" y="790"/>
                      </a:moveTo>
                      <a:lnTo>
                        <a:pt x="223" y="788"/>
                      </a:lnTo>
                      <a:lnTo>
                        <a:pt x="222" y="788"/>
                      </a:lnTo>
                      <a:lnTo>
                        <a:pt x="221" y="788"/>
                      </a:lnTo>
                      <a:lnTo>
                        <a:pt x="221" y="787"/>
                      </a:lnTo>
                      <a:lnTo>
                        <a:pt x="221" y="788"/>
                      </a:lnTo>
                      <a:lnTo>
                        <a:pt x="220" y="788"/>
                      </a:lnTo>
                      <a:lnTo>
                        <a:pt x="222" y="790"/>
                      </a:lnTo>
                      <a:lnTo>
                        <a:pt x="223" y="790"/>
                      </a:lnTo>
                      <a:close/>
                      <a:moveTo>
                        <a:pt x="223" y="444"/>
                      </a:moveTo>
                      <a:lnTo>
                        <a:pt x="222" y="443"/>
                      </a:lnTo>
                      <a:lnTo>
                        <a:pt x="222" y="442"/>
                      </a:lnTo>
                      <a:lnTo>
                        <a:pt x="222" y="440"/>
                      </a:lnTo>
                      <a:lnTo>
                        <a:pt x="220" y="440"/>
                      </a:lnTo>
                      <a:lnTo>
                        <a:pt x="221" y="442"/>
                      </a:lnTo>
                      <a:lnTo>
                        <a:pt x="221" y="443"/>
                      </a:lnTo>
                      <a:lnTo>
                        <a:pt x="221" y="444"/>
                      </a:lnTo>
                      <a:lnTo>
                        <a:pt x="221" y="445"/>
                      </a:lnTo>
                      <a:lnTo>
                        <a:pt x="221" y="446"/>
                      </a:lnTo>
                      <a:lnTo>
                        <a:pt x="223" y="446"/>
                      </a:lnTo>
                      <a:lnTo>
                        <a:pt x="223" y="444"/>
                      </a:lnTo>
                      <a:close/>
                      <a:moveTo>
                        <a:pt x="223" y="408"/>
                      </a:moveTo>
                      <a:lnTo>
                        <a:pt x="223" y="408"/>
                      </a:lnTo>
                      <a:lnTo>
                        <a:pt x="223" y="410"/>
                      </a:lnTo>
                      <a:lnTo>
                        <a:pt x="223" y="408"/>
                      </a:lnTo>
                      <a:close/>
                      <a:moveTo>
                        <a:pt x="223" y="274"/>
                      </a:moveTo>
                      <a:lnTo>
                        <a:pt x="222" y="274"/>
                      </a:lnTo>
                      <a:lnTo>
                        <a:pt x="223" y="273"/>
                      </a:lnTo>
                      <a:lnTo>
                        <a:pt x="223" y="272"/>
                      </a:lnTo>
                      <a:lnTo>
                        <a:pt x="222" y="276"/>
                      </a:lnTo>
                      <a:lnTo>
                        <a:pt x="223" y="274"/>
                      </a:lnTo>
                      <a:close/>
                      <a:moveTo>
                        <a:pt x="223" y="270"/>
                      </a:moveTo>
                      <a:lnTo>
                        <a:pt x="223" y="271"/>
                      </a:lnTo>
                      <a:lnTo>
                        <a:pt x="223" y="272"/>
                      </a:lnTo>
                      <a:lnTo>
                        <a:pt x="223" y="270"/>
                      </a:lnTo>
                      <a:close/>
                      <a:moveTo>
                        <a:pt x="224" y="744"/>
                      </a:moveTo>
                      <a:lnTo>
                        <a:pt x="222" y="742"/>
                      </a:lnTo>
                      <a:lnTo>
                        <a:pt x="220" y="742"/>
                      </a:lnTo>
                      <a:lnTo>
                        <a:pt x="221" y="744"/>
                      </a:lnTo>
                      <a:lnTo>
                        <a:pt x="224" y="744"/>
                      </a:lnTo>
                      <a:close/>
                      <a:moveTo>
                        <a:pt x="224" y="344"/>
                      </a:moveTo>
                      <a:lnTo>
                        <a:pt x="224" y="344"/>
                      </a:lnTo>
                      <a:close/>
                      <a:moveTo>
                        <a:pt x="224" y="266"/>
                      </a:moveTo>
                      <a:lnTo>
                        <a:pt x="223" y="266"/>
                      </a:lnTo>
                      <a:lnTo>
                        <a:pt x="222" y="268"/>
                      </a:lnTo>
                      <a:lnTo>
                        <a:pt x="224" y="267"/>
                      </a:lnTo>
                      <a:lnTo>
                        <a:pt x="224" y="266"/>
                      </a:lnTo>
                      <a:close/>
                      <a:moveTo>
                        <a:pt x="224" y="454"/>
                      </a:moveTo>
                      <a:lnTo>
                        <a:pt x="223" y="452"/>
                      </a:lnTo>
                      <a:lnTo>
                        <a:pt x="223" y="454"/>
                      </a:lnTo>
                      <a:lnTo>
                        <a:pt x="224" y="454"/>
                      </a:lnTo>
                      <a:close/>
                      <a:moveTo>
                        <a:pt x="224" y="475"/>
                      </a:moveTo>
                      <a:lnTo>
                        <a:pt x="223" y="468"/>
                      </a:lnTo>
                      <a:lnTo>
                        <a:pt x="220" y="470"/>
                      </a:lnTo>
                      <a:lnTo>
                        <a:pt x="221" y="470"/>
                      </a:lnTo>
                      <a:lnTo>
                        <a:pt x="222" y="471"/>
                      </a:lnTo>
                      <a:lnTo>
                        <a:pt x="222" y="476"/>
                      </a:lnTo>
                      <a:lnTo>
                        <a:pt x="220" y="476"/>
                      </a:lnTo>
                      <a:lnTo>
                        <a:pt x="220" y="478"/>
                      </a:lnTo>
                      <a:lnTo>
                        <a:pt x="220" y="480"/>
                      </a:lnTo>
                      <a:lnTo>
                        <a:pt x="221" y="478"/>
                      </a:lnTo>
                      <a:lnTo>
                        <a:pt x="224" y="476"/>
                      </a:lnTo>
                      <a:lnTo>
                        <a:pt x="224" y="475"/>
                      </a:lnTo>
                      <a:close/>
                      <a:moveTo>
                        <a:pt x="224" y="364"/>
                      </a:moveTo>
                      <a:lnTo>
                        <a:pt x="224" y="364"/>
                      </a:lnTo>
                      <a:close/>
                      <a:moveTo>
                        <a:pt x="224" y="400"/>
                      </a:moveTo>
                      <a:lnTo>
                        <a:pt x="221" y="400"/>
                      </a:lnTo>
                      <a:lnTo>
                        <a:pt x="223" y="402"/>
                      </a:lnTo>
                      <a:lnTo>
                        <a:pt x="223" y="403"/>
                      </a:lnTo>
                      <a:lnTo>
                        <a:pt x="223" y="404"/>
                      </a:lnTo>
                      <a:lnTo>
                        <a:pt x="223" y="402"/>
                      </a:lnTo>
                      <a:lnTo>
                        <a:pt x="224" y="400"/>
                      </a:lnTo>
                      <a:close/>
                      <a:moveTo>
                        <a:pt x="224" y="754"/>
                      </a:moveTo>
                      <a:lnTo>
                        <a:pt x="224" y="752"/>
                      </a:lnTo>
                      <a:lnTo>
                        <a:pt x="223" y="752"/>
                      </a:lnTo>
                      <a:lnTo>
                        <a:pt x="223" y="754"/>
                      </a:lnTo>
                      <a:lnTo>
                        <a:pt x="224" y="754"/>
                      </a:lnTo>
                      <a:close/>
                      <a:moveTo>
                        <a:pt x="224" y="724"/>
                      </a:moveTo>
                      <a:lnTo>
                        <a:pt x="224" y="722"/>
                      </a:lnTo>
                      <a:lnTo>
                        <a:pt x="223" y="720"/>
                      </a:lnTo>
                      <a:lnTo>
                        <a:pt x="223" y="723"/>
                      </a:lnTo>
                      <a:lnTo>
                        <a:pt x="222" y="724"/>
                      </a:lnTo>
                      <a:lnTo>
                        <a:pt x="224" y="724"/>
                      </a:lnTo>
                      <a:close/>
                      <a:moveTo>
                        <a:pt x="224" y="74"/>
                      </a:moveTo>
                      <a:lnTo>
                        <a:pt x="224" y="72"/>
                      </a:lnTo>
                      <a:lnTo>
                        <a:pt x="223" y="72"/>
                      </a:lnTo>
                      <a:lnTo>
                        <a:pt x="223" y="74"/>
                      </a:lnTo>
                      <a:lnTo>
                        <a:pt x="224" y="74"/>
                      </a:lnTo>
                      <a:close/>
                      <a:moveTo>
                        <a:pt x="224" y="380"/>
                      </a:moveTo>
                      <a:lnTo>
                        <a:pt x="224" y="378"/>
                      </a:lnTo>
                      <a:lnTo>
                        <a:pt x="222" y="378"/>
                      </a:lnTo>
                      <a:lnTo>
                        <a:pt x="222" y="380"/>
                      </a:lnTo>
                      <a:lnTo>
                        <a:pt x="223" y="380"/>
                      </a:lnTo>
                      <a:lnTo>
                        <a:pt x="223" y="381"/>
                      </a:lnTo>
                      <a:lnTo>
                        <a:pt x="223" y="382"/>
                      </a:lnTo>
                      <a:lnTo>
                        <a:pt x="224" y="382"/>
                      </a:lnTo>
                      <a:lnTo>
                        <a:pt x="223" y="380"/>
                      </a:lnTo>
                      <a:lnTo>
                        <a:pt x="224" y="380"/>
                      </a:lnTo>
                      <a:close/>
                      <a:moveTo>
                        <a:pt x="225" y="780"/>
                      </a:moveTo>
                      <a:lnTo>
                        <a:pt x="223" y="780"/>
                      </a:lnTo>
                      <a:lnTo>
                        <a:pt x="223" y="778"/>
                      </a:lnTo>
                      <a:lnTo>
                        <a:pt x="221" y="778"/>
                      </a:lnTo>
                      <a:lnTo>
                        <a:pt x="221" y="780"/>
                      </a:lnTo>
                      <a:lnTo>
                        <a:pt x="222" y="780"/>
                      </a:lnTo>
                      <a:lnTo>
                        <a:pt x="222" y="782"/>
                      </a:lnTo>
                      <a:lnTo>
                        <a:pt x="224" y="782"/>
                      </a:lnTo>
                      <a:lnTo>
                        <a:pt x="225" y="780"/>
                      </a:lnTo>
                      <a:close/>
                      <a:moveTo>
                        <a:pt x="225" y="366"/>
                      </a:moveTo>
                      <a:lnTo>
                        <a:pt x="224" y="364"/>
                      </a:lnTo>
                      <a:lnTo>
                        <a:pt x="225" y="366"/>
                      </a:lnTo>
                      <a:close/>
                      <a:moveTo>
                        <a:pt x="225" y="268"/>
                      </a:moveTo>
                      <a:lnTo>
                        <a:pt x="225" y="266"/>
                      </a:lnTo>
                      <a:lnTo>
                        <a:pt x="224" y="264"/>
                      </a:lnTo>
                      <a:lnTo>
                        <a:pt x="223" y="264"/>
                      </a:lnTo>
                      <a:lnTo>
                        <a:pt x="224" y="266"/>
                      </a:lnTo>
                      <a:lnTo>
                        <a:pt x="224" y="267"/>
                      </a:lnTo>
                      <a:lnTo>
                        <a:pt x="224" y="268"/>
                      </a:lnTo>
                      <a:lnTo>
                        <a:pt x="225" y="268"/>
                      </a:lnTo>
                      <a:close/>
                      <a:moveTo>
                        <a:pt x="225" y="626"/>
                      </a:moveTo>
                      <a:lnTo>
                        <a:pt x="222" y="624"/>
                      </a:lnTo>
                      <a:lnTo>
                        <a:pt x="222" y="623"/>
                      </a:lnTo>
                      <a:lnTo>
                        <a:pt x="222" y="622"/>
                      </a:lnTo>
                      <a:lnTo>
                        <a:pt x="222" y="620"/>
                      </a:lnTo>
                      <a:lnTo>
                        <a:pt x="220" y="620"/>
                      </a:lnTo>
                      <a:lnTo>
                        <a:pt x="220" y="622"/>
                      </a:lnTo>
                      <a:lnTo>
                        <a:pt x="220" y="623"/>
                      </a:lnTo>
                      <a:lnTo>
                        <a:pt x="221" y="624"/>
                      </a:lnTo>
                      <a:lnTo>
                        <a:pt x="222" y="626"/>
                      </a:lnTo>
                      <a:lnTo>
                        <a:pt x="225" y="626"/>
                      </a:lnTo>
                      <a:close/>
                      <a:moveTo>
                        <a:pt x="225" y="282"/>
                      </a:moveTo>
                      <a:lnTo>
                        <a:pt x="224" y="280"/>
                      </a:lnTo>
                      <a:lnTo>
                        <a:pt x="224" y="278"/>
                      </a:lnTo>
                      <a:lnTo>
                        <a:pt x="222" y="278"/>
                      </a:lnTo>
                      <a:lnTo>
                        <a:pt x="223" y="282"/>
                      </a:lnTo>
                      <a:lnTo>
                        <a:pt x="225" y="282"/>
                      </a:lnTo>
                      <a:close/>
                      <a:moveTo>
                        <a:pt x="225" y="744"/>
                      </a:moveTo>
                      <a:lnTo>
                        <a:pt x="224" y="744"/>
                      </a:lnTo>
                      <a:lnTo>
                        <a:pt x="222" y="748"/>
                      </a:lnTo>
                      <a:lnTo>
                        <a:pt x="225" y="748"/>
                      </a:lnTo>
                      <a:lnTo>
                        <a:pt x="225" y="746"/>
                      </a:lnTo>
                      <a:lnTo>
                        <a:pt x="225" y="744"/>
                      </a:lnTo>
                      <a:close/>
                      <a:moveTo>
                        <a:pt x="225" y="52"/>
                      </a:moveTo>
                      <a:lnTo>
                        <a:pt x="225" y="50"/>
                      </a:lnTo>
                      <a:lnTo>
                        <a:pt x="224" y="50"/>
                      </a:lnTo>
                      <a:lnTo>
                        <a:pt x="224" y="52"/>
                      </a:lnTo>
                      <a:lnTo>
                        <a:pt x="223" y="52"/>
                      </a:lnTo>
                      <a:lnTo>
                        <a:pt x="224" y="54"/>
                      </a:lnTo>
                      <a:lnTo>
                        <a:pt x="225" y="52"/>
                      </a:lnTo>
                      <a:close/>
                      <a:moveTo>
                        <a:pt x="225" y="366"/>
                      </a:moveTo>
                      <a:lnTo>
                        <a:pt x="225" y="366"/>
                      </a:lnTo>
                      <a:lnTo>
                        <a:pt x="223" y="366"/>
                      </a:lnTo>
                      <a:lnTo>
                        <a:pt x="222" y="368"/>
                      </a:lnTo>
                      <a:lnTo>
                        <a:pt x="221" y="372"/>
                      </a:lnTo>
                      <a:lnTo>
                        <a:pt x="225" y="372"/>
                      </a:lnTo>
                      <a:lnTo>
                        <a:pt x="224" y="371"/>
                      </a:lnTo>
                      <a:lnTo>
                        <a:pt x="224" y="370"/>
                      </a:lnTo>
                      <a:lnTo>
                        <a:pt x="225" y="366"/>
                      </a:lnTo>
                      <a:close/>
                      <a:moveTo>
                        <a:pt x="225" y="772"/>
                      </a:moveTo>
                      <a:lnTo>
                        <a:pt x="224" y="770"/>
                      </a:lnTo>
                      <a:lnTo>
                        <a:pt x="219" y="770"/>
                      </a:lnTo>
                      <a:lnTo>
                        <a:pt x="224" y="776"/>
                      </a:lnTo>
                      <a:lnTo>
                        <a:pt x="225" y="776"/>
                      </a:lnTo>
                      <a:lnTo>
                        <a:pt x="225" y="775"/>
                      </a:lnTo>
                      <a:lnTo>
                        <a:pt x="225" y="772"/>
                      </a:lnTo>
                      <a:close/>
                      <a:moveTo>
                        <a:pt x="225" y="762"/>
                      </a:moveTo>
                      <a:lnTo>
                        <a:pt x="224" y="760"/>
                      </a:lnTo>
                      <a:lnTo>
                        <a:pt x="225" y="760"/>
                      </a:lnTo>
                      <a:lnTo>
                        <a:pt x="224" y="758"/>
                      </a:lnTo>
                      <a:lnTo>
                        <a:pt x="222" y="758"/>
                      </a:lnTo>
                      <a:lnTo>
                        <a:pt x="223" y="760"/>
                      </a:lnTo>
                      <a:lnTo>
                        <a:pt x="222" y="760"/>
                      </a:lnTo>
                      <a:lnTo>
                        <a:pt x="223" y="762"/>
                      </a:lnTo>
                      <a:lnTo>
                        <a:pt x="225" y="762"/>
                      </a:lnTo>
                      <a:close/>
                      <a:moveTo>
                        <a:pt x="225" y="338"/>
                      </a:moveTo>
                      <a:lnTo>
                        <a:pt x="224" y="336"/>
                      </a:lnTo>
                      <a:lnTo>
                        <a:pt x="224" y="338"/>
                      </a:lnTo>
                      <a:lnTo>
                        <a:pt x="225" y="338"/>
                      </a:lnTo>
                      <a:close/>
                      <a:moveTo>
                        <a:pt x="225" y="486"/>
                      </a:moveTo>
                      <a:lnTo>
                        <a:pt x="224" y="486"/>
                      </a:lnTo>
                      <a:lnTo>
                        <a:pt x="224" y="488"/>
                      </a:lnTo>
                      <a:lnTo>
                        <a:pt x="225" y="488"/>
                      </a:lnTo>
                      <a:lnTo>
                        <a:pt x="225" y="486"/>
                      </a:lnTo>
                      <a:close/>
                      <a:moveTo>
                        <a:pt x="225" y="412"/>
                      </a:moveTo>
                      <a:lnTo>
                        <a:pt x="222" y="410"/>
                      </a:lnTo>
                      <a:lnTo>
                        <a:pt x="223" y="408"/>
                      </a:lnTo>
                      <a:lnTo>
                        <a:pt x="222" y="408"/>
                      </a:lnTo>
                      <a:lnTo>
                        <a:pt x="221" y="412"/>
                      </a:lnTo>
                      <a:lnTo>
                        <a:pt x="222" y="412"/>
                      </a:lnTo>
                      <a:lnTo>
                        <a:pt x="224" y="414"/>
                      </a:lnTo>
                      <a:lnTo>
                        <a:pt x="225" y="412"/>
                      </a:lnTo>
                      <a:close/>
                      <a:moveTo>
                        <a:pt x="225" y="342"/>
                      </a:moveTo>
                      <a:lnTo>
                        <a:pt x="225" y="340"/>
                      </a:lnTo>
                      <a:lnTo>
                        <a:pt x="224" y="342"/>
                      </a:lnTo>
                      <a:lnTo>
                        <a:pt x="224" y="344"/>
                      </a:lnTo>
                      <a:lnTo>
                        <a:pt x="225" y="343"/>
                      </a:lnTo>
                      <a:lnTo>
                        <a:pt x="225" y="342"/>
                      </a:lnTo>
                      <a:close/>
                      <a:moveTo>
                        <a:pt x="226" y="148"/>
                      </a:moveTo>
                      <a:lnTo>
                        <a:pt x="225" y="144"/>
                      </a:lnTo>
                      <a:lnTo>
                        <a:pt x="221" y="144"/>
                      </a:lnTo>
                      <a:lnTo>
                        <a:pt x="223" y="146"/>
                      </a:lnTo>
                      <a:lnTo>
                        <a:pt x="225" y="146"/>
                      </a:lnTo>
                      <a:lnTo>
                        <a:pt x="226" y="148"/>
                      </a:lnTo>
                      <a:close/>
                      <a:moveTo>
                        <a:pt x="226" y="76"/>
                      </a:moveTo>
                      <a:lnTo>
                        <a:pt x="223" y="76"/>
                      </a:lnTo>
                      <a:lnTo>
                        <a:pt x="223" y="78"/>
                      </a:lnTo>
                      <a:lnTo>
                        <a:pt x="222" y="80"/>
                      </a:lnTo>
                      <a:lnTo>
                        <a:pt x="224" y="80"/>
                      </a:lnTo>
                      <a:lnTo>
                        <a:pt x="224" y="78"/>
                      </a:lnTo>
                      <a:lnTo>
                        <a:pt x="226" y="76"/>
                      </a:lnTo>
                      <a:close/>
                      <a:moveTo>
                        <a:pt x="226" y="360"/>
                      </a:moveTo>
                      <a:lnTo>
                        <a:pt x="223" y="360"/>
                      </a:lnTo>
                      <a:lnTo>
                        <a:pt x="224" y="362"/>
                      </a:lnTo>
                      <a:lnTo>
                        <a:pt x="224" y="364"/>
                      </a:lnTo>
                      <a:lnTo>
                        <a:pt x="226" y="360"/>
                      </a:lnTo>
                      <a:close/>
                      <a:moveTo>
                        <a:pt x="226" y="268"/>
                      </a:moveTo>
                      <a:lnTo>
                        <a:pt x="226" y="266"/>
                      </a:lnTo>
                      <a:lnTo>
                        <a:pt x="225" y="266"/>
                      </a:lnTo>
                      <a:lnTo>
                        <a:pt x="226" y="268"/>
                      </a:lnTo>
                      <a:close/>
                      <a:moveTo>
                        <a:pt x="226" y="138"/>
                      </a:moveTo>
                      <a:lnTo>
                        <a:pt x="225" y="136"/>
                      </a:lnTo>
                      <a:lnTo>
                        <a:pt x="223" y="136"/>
                      </a:lnTo>
                      <a:lnTo>
                        <a:pt x="223" y="138"/>
                      </a:lnTo>
                      <a:lnTo>
                        <a:pt x="224" y="138"/>
                      </a:lnTo>
                      <a:lnTo>
                        <a:pt x="225" y="140"/>
                      </a:lnTo>
                      <a:lnTo>
                        <a:pt x="225" y="138"/>
                      </a:lnTo>
                      <a:lnTo>
                        <a:pt x="226" y="138"/>
                      </a:lnTo>
                      <a:close/>
                      <a:moveTo>
                        <a:pt x="226" y="452"/>
                      </a:moveTo>
                      <a:lnTo>
                        <a:pt x="224" y="452"/>
                      </a:lnTo>
                      <a:lnTo>
                        <a:pt x="224" y="454"/>
                      </a:lnTo>
                      <a:lnTo>
                        <a:pt x="226" y="454"/>
                      </a:lnTo>
                      <a:lnTo>
                        <a:pt x="226" y="452"/>
                      </a:lnTo>
                      <a:close/>
                      <a:moveTo>
                        <a:pt x="226" y="720"/>
                      </a:moveTo>
                      <a:lnTo>
                        <a:pt x="226" y="718"/>
                      </a:lnTo>
                      <a:lnTo>
                        <a:pt x="224" y="718"/>
                      </a:lnTo>
                      <a:lnTo>
                        <a:pt x="223" y="720"/>
                      </a:lnTo>
                      <a:lnTo>
                        <a:pt x="226" y="720"/>
                      </a:lnTo>
                      <a:close/>
                      <a:moveTo>
                        <a:pt x="226" y="488"/>
                      </a:moveTo>
                      <a:lnTo>
                        <a:pt x="225" y="488"/>
                      </a:lnTo>
                      <a:lnTo>
                        <a:pt x="225" y="490"/>
                      </a:lnTo>
                      <a:lnTo>
                        <a:pt x="223" y="492"/>
                      </a:lnTo>
                      <a:lnTo>
                        <a:pt x="225" y="492"/>
                      </a:lnTo>
                      <a:lnTo>
                        <a:pt x="226" y="488"/>
                      </a:lnTo>
                      <a:close/>
                      <a:moveTo>
                        <a:pt x="226" y="46"/>
                      </a:moveTo>
                      <a:lnTo>
                        <a:pt x="226" y="44"/>
                      </a:lnTo>
                      <a:lnTo>
                        <a:pt x="225" y="46"/>
                      </a:lnTo>
                      <a:lnTo>
                        <a:pt x="226" y="46"/>
                      </a:lnTo>
                      <a:close/>
                      <a:moveTo>
                        <a:pt x="226" y="732"/>
                      </a:moveTo>
                      <a:lnTo>
                        <a:pt x="225" y="730"/>
                      </a:lnTo>
                      <a:lnTo>
                        <a:pt x="223" y="732"/>
                      </a:lnTo>
                      <a:lnTo>
                        <a:pt x="226" y="732"/>
                      </a:lnTo>
                      <a:close/>
                      <a:moveTo>
                        <a:pt x="226" y="680"/>
                      </a:moveTo>
                      <a:lnTo>
                        <a:pt x="226" y="676"/>
                      </a:lnTo>
                      <a:lnTo>
                        <a:pt x="225" y="680"/>
                      </a:lnTo>
                      <a:lnTo>
                        <a:pt x="226" y="680"/>
                      </a:lnTo>
                      <a:close/>
                      <a:moveTo>
                        <a:pt x="226" y="336"/>
                      </a:moveTo>
                      <a:lnTo>
                        <a:pt x="224" y="336"/>
                      </a:lnTo>
                      <a:lnTo>
                        <a:pt x="226" y="338"/>
                      </a:lnTo>
                      <a:lnTo>
                        <a:pt x="226" y="336"/>
                      </a:lnTo>
                      <a:close/>
                      <a:moveTo>
                        <a:pt x="226" y="60"/>
                      </a:moveTo>
                      <a:lnTo>
                        <a:pt x="224" y="62"/>
                      </a:lnTo>
                      <a:lnTo>
                        <a:pt x="223" y="62"/>
                      </a:lnTo>
                      <a:lnTo>
                        <a:pt x="223" y="64"/>
                      </a:lnTo>
                      <a:lnTo>
                        <a:pt x="224" y="66"/>
                      </a:lnTo>
                      <a:lnTo>
                        <a:pt x="226" y="60"/>
                      </a:lnTo>
                      <a:close/>
                      <a:moveTo>
                        <a:pt x="226" y="52"/>
                      </a:moveTo>
                      <a:lnTo>
                        <a:pt x="225" y="50"/>
                      </a:lnTo>
                      <a:lnTo>
                        <a:pt x="225" y="52"/>
                      </a:lnTo>
                      <a:lnTo>
                        <a:pt x="226" y="52"/>
                      </a:lnTo>
                      <a:close/>
                      <a:moveTo>
                        <a:pt x="227" y="366"/>
                      </a:moveTo>
                      <a:lnTo>
                        <a:pt x="226" y="364"/>
                      </a:lnTo>
                      <a:lnTo>
                        <a:pt x="224" y="364"/>
                      </a:lnTo>
                      <a:lnTo>
                        <a:pt x="227" y="366"/>
                      </a:lnTo>
                      <a:close/>
                      <a:moveTo>
                        <a:pt x="227" y="674"/>
                      </a:moveTo>
                      <a:lnTo>
                        <a:pt x="223" y="674"/>
                      </a:lnTo>
                      <a:lnTo>
                        <a:pt x="223" y="676"/>
                      </a:lnTo>
                      <a:lnTo>
                        <a:pt x="226" y="676"/>
                      </a:lnTo>
                      <a:lnTo>
                        <a:pt x="227" y="674"/>
                      </a:lnTo>
                      <a:close/>
                      <a:moveTo>
                        <a:pt x="227" y="66"/>
                      </a:moveTo>
                      <a:lnTo>
                        <a:pt x="226" y="64"/>
                      </a:lnTo>
                      <a:lnTo>
                        <a:pt x="224" y="66"/>
                      </a:lnTo>
                      <a:lnTo>
                        <a:pt x="225" y="66"/>
                      </a:lnTo>
                      <a:lnTo>
                        <a:pt x="226" y="68"/>
                      </a:lnTo>
                      <a:lnTo>
                        <a:pt x="227" y="66"/>
                      </a:lnTo>
                      <a:close/>
                      <a:moveTo>
                        <a:pt x="227" y="470"/>
                      </a:moveTo>
                      <a:lnTo>
                        <a:pt x="227" y="468"/>
                      </a:lnTo>
                      <a:lnTo>
                        <a:pt x="226" y="468"/>
                      </a:lnTo>
                      <a:lnTo>
                        <a:pt x="226" y="466"/>
                      </a:lnTo>
                      <a:lnTo>
                        <a:pt x="225" y="466"/>
                      </a:lnTo>
                      <a:lnTo>
                        <a:pt x="225" y="468"/>
                      </a:lnTo>
                      <a:lnTo>
                        <a:pt x="227" y="470"/>
                      </a:lnTo>
                      <a:close/>
                      <a:moveTo>
                        <a:pt x="227" y="124"/>
                      </a:moveTo>
                      <a:lnTo>
                        <a:pt x="223" y="124"/>
                      </a:lnTo>
                      <a:lnTo>
                        <a:pt x="224" y="126"/>
                      </a:lnTo>
                      <a:lnTo>
                        <a:pt x="225" y="126"/>
                      </a:lnTo>
                      <a:lnTo>
                        <a:pt x="227" y="128"/>
                      </a:lnTo>
                      <a:lnTo>
                        <a:pt x="227" y="124"/>
                      </a:lnTo>
                      <a:close/>
                      <a:moveTo>
                        <a:pt x="227" y="112"/>
                      </a:moveTo>
                      <a:lnTo>
                        <a:pt x="226" y="110"/>
                      </a:lnTo>
                      <a:lnTo>
                        <a:pt x="225" y="112"/>
                      </a:lnTo>
                      <a:lnTo>
                        <a:pt x="226" y="114"/>
                      </a:lnTo>
                      <a:lnTo>
                        <a:pt x="226" y="112"/>
                      </a:lnTo>
                      <a:lnTo>
                        <a:pt x="227" y="112"/>
                      </a:lnTo>
                      <a:close/>
                      <a:moveTo>
                        <a:pt x="228" y="484"/>
                      </a:moveTo>
                      <a:lnTo>
                        <a:pt x="228" y="482"/>
                      </a:lnTo>
                      <a:lnTo>
                        <a:pt x="226" y="482"/>
                      </a:lnTo>
                      <a:lnTo>
                        <a:pt x="227" y="480"/>
                      </a:lnTo>
                      <a:lnTo>
                        <a:pt x="225" y="480"/>
                      </a:lnTo>
                      <a:lnTo>
                        <a:pt x="226" y="482"/>
                      </a:lnTo>
                      <a:lnTo>
                        <a:pt x="227" y="484"/>
                      </a:lnTo>
                      <a:lnTo>
                        <a:pt x="228" y="484"/>
                      </a:lnTo>
                      <a:close/>
                      <a:moveTo>
                        <a:pt x="228" y="386"/>
                      </a:moveTo>
                      <a:lnTo>
                        <a:pt x="227" y="386"/>
                      </a:lnTo>
                      <a:lnTo>
                        <a:pt x="227" y="388"/>
                      </a:lnTo>
                      <a:lnTo>
                        <a:pt x="228" y="388"/>
                      </a:lnTo>
                      <a:lnTo>
                        <a:pt x="228" y="386"/>
                      </a:lnTo>
                      <a:close/>
                      <a:moveTo>
                        <a:pt x="228" y="260"/>
                      </a:moveTo>
                      <a:lnTo>
                        <a:pt x="227" y="256"/>
                      </a:lnTo>
                      <a:lnTo>
                        <a:pt x="226" y="256"/>
                      </a:lnTo>
                      <a:lnTo>
                        <a:pt x="226" y="258"/>
                      </a:lnTo>
                      <a:lnTo>
                        <a:pt x="228" y="260"/>
                      </a:lnTo>
                      <a:close/>
                      <a:moveTo>
                        <a:pt x="228" y="410"/>
                      </a:moveTo>
                      <a:lnTo>
                        <a:pt x="227" y="410"/>
                      </a:lnTo>
                      <a:lnTo>
                        <a:pt x="227" y="411"/>
                      </a:lnTo>
                      <a:lnTo>
                        <a:pt x="228" y="411"/>
                      </a:lnTo>
                      <a:lnTo>
                        <a:pt x="228" y="410"/>
                      </a:lnTo>
                      <a:close/>
                      <a:moveTo>
                        <a:pt x="229" y="406"/>
                      </a:moveTo>
                      <a:lnTo>
                        <a:pt x="229" y="406"/>
                      </a:lnTo>
                      <a:lnTo>
                        <a:pt x="226" y="404"/>
                      </a:lnTo>
                      <a:lnTo>
                        <a:pt x="226" y="406"/>
                      </a:lnTo>
                      <a:lnTo>
                        <a:pt x="229" y="406"/>
                      </a:lnTo>
                      <a:close/>
                      <a:moveTo>
                        <a:pt x="229" y="404"/>
                      </a:moveTo>
                      <a:lnTo>
                        <a:pt x="228" y="404"/>
                      </a:lnTo>
                      <a:lnTo>
                        <a:pt x="229" y="406"/>
                      </a:lnTo>
                      <a:lnTo>
                        <a:pt x="229" y="404"/>
                      </a:lnTo>
                      <a:close/>
                      <a:moveTo>
                        <a:pt x="229" y="448"/>
                      </a:moveTo>
                      <a:lnTo>
                        <a:pt x="229" y="446"/>
                      </a:lnTo>
                      <a:lnTo>
                        <a:pt x="227" y="444"/>
                      </a:lnTo>
                      <a:lnTo>
                        <a:pt x="225" y="444"/>
                      </a:lnTo>
                      <a:lnTo>
                        <a:pt x="225" y="446"/>
                      </a:lnTo>
                      <a:lnTo>
                        <a:pt x="226" y="446"/>
                      </a:lnTo>
                      <a:lnTo>
                        <a:pt x="226" y="448"/>
                      </a:lnTo>
                      <a:lnTo>
                        <a:pt x="226" y="449"/>
                      </a:lnTo>
                      <a:lnTo>
                        <a:pt x="227" y="450"/>
                      </a:lnTo>
                      <a:lnTo>
                        <a:pt x="227" y="448"/>
                      </a:lnTo>
                      <a:lnTo>
                        <a:pt x="229" y="450"/>
                      </a:lnTo>
                      <a:lnTo>
                        <a:pt x="229" y="448"/>
                      </a:lnTo>
                      <a:close/>
                      <a:moveTo>
                        <a:pt x="229" y="436"/>
                      </a:moveTo>
                      <a:lnTo>
                        <a:pt x="228" y="434"/>
                      </a:lnTo>
                      <a:lnTo>
                        <a:pt x="226" y="434"/>
                      </a:lnTo>
                      <a:lnTo>
                        <a:pt x="227" y="432"/>
                      </a:lnTo>
                      <a:lnTo>
                        <a:pt x="225" y="432"/>
                      </a:lnTo>
                      <a:lnTo>
                        <a:pt x="224" y="436"/>
                      </a:lnTo>
                      <a:lnTo>
                        <a:pt x="224" y="437"/>
                      </a:lnTo>
                      <a:lnTo>
                        <a:pt x="225" y="438"/>
                      </a:lnTo>
                      <a:lnTo>
                        <a:pt x="226" y="438"/>
                      </a:lnTo>
                      <a:lnTo>
                        <a:pt x="226" y="436"/>
                      </a:lnTo>
                      <a:lnTo>
                        <a:pt x="229" y="436"/>
                      </a:lnTo>
                      <a:close/>
                      <a:moveTo>
                        <a:pt x="229" y="406"/>
                      </a:moveTo>
                      <a:lnTo>
                        <a:pt x="229" y="406"/>
                      </a:lnTo>
                      <a:close/>
                      <a:moveTo>
                        <a:pt x="229" y="784"/>
                      </a:moveTo>
                      <a:lnTo>
                        <a:pt x="228" y="781"/>
                      </a:lnTo>
                      <a:lnTo>
                        <a:pt x="227" y="782"/>
                      </a:lnTo>
                      <a:lnTo>
                        <a:pt x="226" y="786"/>
                      </a:lnTo>
                      <a:lnTo>
                        <a:pt x="229" y="786"/>
                      </a:lnTo>
                      <a:lnTo>
                        <a:pt x="229" y="784"/>
                      </a:lnTo>
                      <a:close/>
                      <a:moveTo>
                        <a:pt x="229" y="423"/>
                      </a:moveTo>
                      <a:lnTo>
                        <a:pt x="229" y="422"/>
                      </a:lnTo>
                      <a:lnTo>
                        <a:pt x="228" y="420"/>
                      </a:lnTo>
                      <a:lnTo>
                        <a:pt x="228" y="418"/>
                      </a:lnTo>
                      <a:lnTo>
                        <a:pt x="227" y="420"/>
                      </a:lnTo>
                      <a:lnTo>
                        <a:pt x="225" y="418"/>
                      </a:lnTo>
                      <a:lnTo>
                        <a:pt x="227" y="420"/>
                      </a:lnTo>
                      <a:lnTo>
                        <a:pt x="226" y="421"/>
                      </a:lnTo>
                      <a:lnTo>
                        <a:pt x="225" y="422"/>
                      </a:lnTo>
                      <a:lnTo>
                        <a:pt x="224" y="422"/>
                      </a:lnTo>
                      <a:lnTo>
                        <a:pt x="224" y="424"/>
                      </a:lnTo>
                      <a:lnTo>
                        <a:pt x="228" y="426"/>
                      </a:lnTo>
                      <a:lnTo>
                        <a:pt x="229" y="425"/>
                      </a:lnTo>
                      <a:lnTo>
                        <a:pt x="229" y="423"/>
                      </a:lnTo>
                      <a:close/>
                      <a:moveTo>
                        <a:pt x="229" y="116"/>
                      </a:moveTo>
                      <a:lnTo>
                        <a:pt x="227" y="116"/>
                      </a:lnTo>
                      <a:lnTo>
                        <a:pt x="227" y="118"/>
                      </a:lnTo>
                      <a:lnTo>
                        <a:pt x="229" y="118"/>
                      </a:lnTo>
                      <a:lnTo>
                        <a:pt x="229" y="116"/>
                      </a:lnTo>
                      <a:close/>
                      <a:moveTo>
                        <a:pt x="229" y="144"/>
                      </a:moveTo>
                      <a:lnTo>
                        <a:pt x="228" y="142"/>
                      </a:lnTo>
                      <a:lnTo>
                        <a:pt x="228" y="144"/>
                      </a:lnTo>
                      <a:lnTo>
                        <a:pt x="229" y="144"/>
                      </a:lnTo>
                      <a:close/>
                      <a:moveTo>
                        <a:pt x="230" y="484"/>
                      </a:moveTo>
                      <a:lnTo>
                        <a:pt x="229" y="483"/>
                      </a:lnTo>
                      <a:lnTo>
                        <a:pt x="229" y="482"/>
                      </a:lnTo>
                      <a:lnTo>
                        <a:pt x="228" y="480"/>
                      </a:lnTo>
                      <a:lnTo>
                        <a:pt x="228" y="482"/>
                      </a:lnTo>
                      <a:lnTo>
                        <a:pt x="230" y="484"/>
                      </a:lnTo>
                      <a:close/>
                      <a:moveTo>
                        <a:pt x="230" y="62"/>
                      </a:moveTo>
                      <a:lnTo>
                        <a:pt x="229" y="60"/>
                      </a:lnTo>
                      <a:lnTo>
                        <a:pt x="229" y="62"/>
                      </a:lnTo>
                      <a:lnTo>
                        <a:pt x="230" y="62"/>
                      </a:lnTo>
                      <a:close/>
                      <a:moveTo>
                        <a:pt x="230" y="378"/>
                      </a:moveTo>
                      <a:lnTo>
                        <a:pt x="229" y="378"/>
                      </a:lnTo>
                      <a:lnTo>
                        <a:pt x="228" y="380"/>
                      </a:lnTo>
                      <a:lnTo>
                        <a:pt x="230" y="380"/>
                      </a:lnTo>
                      <a:lnTo>
                        <a:pt x="230" y="378"/>
                      </a:lnTo>
                      <a:close/>
                      <a:moveTo>
                        <a:pt x="230" y="474"/>
                      </a:moveTo>
                      <a:lnTo>
                        <a:pt x="229" y="472"/>
                      </a:lnTo>
                      <a:lnTo>
                        <a:pt x="228" y="474"/>
                      </a:lnTo>
                      <a:lnTo>
                        <a:pt x="230" y="474"/>
                      </a:lnTo>
                      <a:close/>
                      <a:moveTo>
                        <a:pt x="230" y="414"/>
                      </a:moveTo>
                      <a:lnTo>
                        <a:pt x="228" y="411"/>
                      </a:lnTo>
                      <a:lnTo>
                        <a:pt x="227" y="412"/>
                      </a:lnTo>
                      <a:lnTo>
                        <a:pt x="226" y="414"/>
                      </a:lnTo>
                      <a:lnTo>
                        <a:pt x="228" y="414"/>
                      </a:lnTo>
                      <a:lnTo>
                        <a:pt x="227" y="418"/>
                      </a:lnTo>
                      <a:lnTo>
                        <a:pt x="228" y="418"/>
                      </a:lnTo>
                      <a:lnTo>
                        <a:pt x="230" y="418"/>
                      </a:lnTo>
                      <a:lnTo>
                        <a:pt x="230" y="414"/>
                      </a:lnTo>
                      <a:close/>
                      <a:moveTo>
                        <a:pt x="230" y="406"/>
                      </a:moveTo>
                      <a:lnTo>
                        <a:pt x="229" y="406"/>
                      </a:lnTo>
                      <a:lnTo>
                        <a:pt x="228" y="410"/>
                      </a:lnTo>
                      <a:lnTo>
                        <a:pt x="230" y="408"/>
                      </a:lnTo>
                      <a:lnTo>
                        <a:pt x="229" y="408"/>
                      </a:lnTo>
                      <a:lnTo>
                        <a:pt x="230" y="406"/>
                      </a:lnTo>
                      <a:close/>
                      <a:moveTo>
                        <a:pt x="230" y="144"/>
                      </a:moveTo>
                      <a:lnTo>
                        <a:pt x="230" y="144"/>
                      </a:lnTo>
                      <a:lnTo>
                        <a:pt x="230" y="145"/>
                      </a:lnTo>
                      <a:lnTo>
                        <a:pt x="230" y="144"/>
                      </a:lnTo>
                      <a:close/>
                      <a:moveTo>
                        <a:pt x="231" y="398"/>
                      </a:moveTo>
                      <a:lnTo>
                        <a:pt x="231" y="396"/>
                      </a:lnTo>
                      <a:lnTo>
                        <a:pt x="229" y="394"/>
                      </a:lnTo>
                      <a:lnTo>
                        <a:pt x="230" y="392"/>
                      </a:lnTo>
                      <a:lnTo>
                        <a:pt x="229" y="392"/>
                      </a:lnTo>
                      <a:lnTo>
                        <a:pt x="229" y="394"/>
                      </a:lnTo>
                      <a:lnTo>
                        <a:pt x="228" y="392"/>
                      </a:lnTo>
                      <a:lnTo>
                        <a:pt x="225" y="392"/>
                      </a:lnTo>
                      <a:lnTo>
                        <a:pt x="227" y="394"/>
                      </a:lnTo>
                      <a:lnTo>
                        <a:pt x="226" y="395"/>
                      </a:lnTo>
                      <a:lnTo>
                        <a:pt x="226" y="396"/>
                      </a:lnTo>
                      <a:lnTo>
                        <a:pt x="227" y="396"/>
                      </a:lnTo>
                      <a:lnTo>
                        <a:pt x="229" y="398"/>
                      </a:lnTo>
                      <a:lnTo>
                        <a:pt x="231" y="398"/>
                      </a:lnTo>
                      <a:close/>
                      <a:moveTo>
                        <a:pt x="231" y="60"/>
                      </a:moveTo>
                      <a:lnTo>
                        <a:pt x="229" y="60"/>
                      </a:lnTo>
                      <a:lnTo>
                        <a:pt x="230" y="62"/>
                      </a:lnTo>
                      <a:lnTo>
                        <a:pt x="231" y="60"/>
                      </a:lnTo>
                      <a:close/>
                      <a:moveTo>
                        <a:pt x="231" y="432"/>
                      </a:moveTo>
                      <a:lnTo>
                        <a:pt x="231" y="432"/>
                      </a:lnTo>
                      <a:lnTo>
                        <a:pt x="229" y="430"/>
                      </a:lnTo>
                      <a:lnTo>
                        <a:pt x="228" y="430"/>
                      </a:lnTo>
                      <a:lnTo>
                        <a:pt x="231" y="432"/>
                      </a:lnTo>
                      <a:close/>
                      <a:moveTo>
                        <a:pt x="231" y="326"/>
                      </a:moveTo>
                      <a:lnTo>
                        <a:pt x="228" y="324"/>
                      </a:lnTo>
                      <a:lnTo>
                        <a:pt x="227" y="326"/>
                      </a:lnTo>
                      <a:lnTo>
                        <a:pt x="231" y="326"/>
                      </a:lnTo>
                      <a:close/>
                      <a:moveTo>
                        <a:pt x="231" y="152"/>
                      </a:moveTo>
                      <a:lnTo>
                        <a:pt x="231" y="150"/>
                      </a:lnTo>
                      <a:lnTo>
                        <a:pt x="230" y="150"/>
                      </a:lnTo>
                      <a:lnTo>
                        <a:pt x="229" y="148"/>
                      </a:lnTo>
                      <a:lnTo>
                        <a:pt x="228" y="150"/>
                      </a:lnTo>
                      <a:lnTo>
                        <a:pt x="230" y="150"/>
                      </a:lnTo>
                      <a:lnTo>
                        <a:pt x="229" y="152"/>
                      </a:lnTo>
                      <a:lnTo>
                        <a:pt x="231" y="152"/>
                      </a:lnTo>
                      <a:close/>
                      <a:moveTo>
                        <a:pt x="231" y="76"/>
                      </a:moveTo>
                      <a:lnTo>
                        <a:pt x="230" y="76"/>
                      </a:lnTo>
                      <a:lnTo>
                        <a:pt x="231" y="74"/>
                      </a:lnTo>
                      <a:lnTo>
                        <a:pt x="230" y="74"/>
                      </a:lnTo>
                      <a:lnTo>
                        <a:pt x="229" y="72"/>
                      </a:lnTo>
                      <a:lnTo>
                        <a:pt x="228" y="72"/>
                      </a:lnTo>
                      <a:lnTo>
                        <a:pt x="229" y="74"/>
                      </a:lnTo>
                      <a:lnTo>
                        <a:pt x="229" y="76"/>
                      </a:lnTo>
                      <a:lnTo>
                        <a:pt x="229" y="77"/>
                      </a:lnTo>
                      <a:lnTo>
                        <a:pt x="228" y="78"/>
                      </a:lnTo>
                      <a:lnTo>
                        <a:pt x="230" y="78"/>
                      </a:lnTo>
                      <a:lnTo>
                        <a:pt x="231" y="76"/>
                      </a:lnTo>
                      <a:close/>
                      <a:moveTo>
                        <a:pt x="231" y="331"/>
                      </a:moveTo>
                      <a:lnTo>
                        <a:pt x="230" y="332"/>
                      </a:lnTo>
                      <a:lnTo>
                        <a:pt x="229" y="334"/>
                      </a:lnTo>
                      <a:lnTo>
                        <a:pt x="231" y="334"/>
                      </a:lnTo>
                      <a:lnTo>
                        <a:pt x="231" y="331"/>
                      </a:lnTo>
                      <a:close/>
                      <a:moveTo>
                        <a:pt x="231" y="146"/>
                      </a:moveTo>
                      <a:lnTo>
                        <a:pt x="230" y="145"/>
                      </a:lnTo>
                      <a:lnTo>
                        <a:pt x="229" y="146"/>
                      </a:lnTo>
                      <a:lnTo>
                        <a:pt x="231" y="146"/>
                      </a:lnTo>
                      <a:close/>
                      <a:moveTo>
                        <a:pt x="231" y="368"/>
                      </a:moveTo>
                      <a:lnTo>
                        <a:pt x="231" y="366"/>
                      </a:lnTo>
                      <a:lnTo>
                        <a:pt x="228" y="366"/>
                      </a:lnTo>
                      <a:lnTo>
                        <a:pt x="228" y="368"/>
                      </a:lnTo>
                      <a:lnTo>
                        <a:pt x="231" y="368"/>
                      </a:lnTo>
                      <a:close/>
                      <a:moveTo>
                        <a:pt x="232" y="490"/>
                      </a:moveTo>
                      <a:lnTo>
                        <a:pt x="230" y="492"/>
                      </a:lnTo>
                      <a:lnTo>
                        <a:pt x="230" y="494"/>
                      </a:lnTo>
                      <a:lnTo>
                        <a:pt x="231" y="494"/>
                      </a:lnTo>
                      <a:lnTo>
                        <a:pt x="232" y="490"/>
                      </a:lnTo>
                      <a:close/>
                      <a:moveTo>
                        <a:pt x="232" y="744"/>
                      </a:moveTo>
                      <a:lnTo>
                        <a:pt x="230" y="742"/>
                      </a:lnTo>
                      <a:lnTo>
                        <a:pt x="229" y="742"/>
                      </a:lnTo>
                      <a:lnTo>
                        <a:pt x="229" y="744"/>
                      </a:lnTo>
                      <a:lnTo>
                        <a:pt x="228" y="746"/>
                      </a:lnTo>
                      <a:lnTo>
                        <a:pt x="231" y="746"/>
                      </a:lnTo>
                      <a:lnTo>
                        <a:pt x="232" y="744"/>
                      </a:lnTo>
                      <a:close/>
                      <a:moveTo>
                        <a:pt x="232" y="62"/>
                      </a:moveTo>
                      <a:lnTo>
                        <a:pt x="230" y="62"/>
                      </a:lnTo>
                      <a:lnTo>
                        <a:pt x="230" y="64"/>
                      </a:lnTo>
                      <a:lnTo>
                        <a:pt x="231" y="64"/>
                      </a:lnTo>
                      <a:lnTo>
                        <a:pt x="232" y="62"/>
                      </a:lnTo>
                      <a:close/>
                      <a:moveTo>
                        <a:pt x="232" y="758"/>
                      </a:moveTo>
                      <a:lnTo>
                        <a:pt x="230" y="748"/>
                      </a:lnTo>
                      <a:lnTo>
                        <a:pt x="230" y="756"/>
                      </a:lnTo>
                      <a:lnTo>
                        <a:pt x="229" y="756"/>
                      </a:lnTo>
                      <a:lnTo>
                        <a:pt x="228" y="758"/>
                      </a:lnTo>
                      <a:lnTo>
                        <a:pt x="229" y="758"/>
                      </a:lnTo>
                      <a:lnTo>
                        <a:pt x="230" y="758"/>
                      </a:lnTo>
                      <a:lnTo>
                        <a:pt x="232" y="758"/>
                      </a:lnTo>
                      <a:close/>
                      <a:moveTo>
                        <a:pt x="232" y="330"/>
                      </a:moveTo>
                      <a:lnTo>
                        <a:pt x="231" y="330"/>
                      </a:lnTo>
                      <a:lnTo>
                        <a:pt x="231" y="331"/>
                      </a:lnTo>
                      <a:lnTo>
                        <a:pt x="232" y="330"/>
                      </a:lnTo>
                      <a:close/>
                      <a:moveTo>
                        <a:pt x="232" y="134"/>
                      </a:moveTo>
                      <a:lnTo>
                        <a:pt x="231" y="134"/>
                      </a:lnTo>
                      <a:lnTo>
                        <a:pt x="232" y="132"/>
                      </a:lnTo>
                      <a:lnTo>
                        <a:pt x="231" y="134"/>
                      </a:lnTo>
                      <a:lnTo>
                        <a:pt x="230" y="136"/>
                      </a:lnTo>
                      <a:lnTo>
                        <a:pt x="231" y="136"/>
                      </a:lnTo>
                      <a:lnTo>
                        <a:pt x="232" y="134"/>
                      </a:lnTo>
                      <a:close/>
                      <a:moveTo>
                        <a:pt x="232" y="780"/>
                      </a:moveTo>
                      <a:lnTo>
                        <a:pt x="230" y="778"/>
                      </a:lnTo>
                      <a:lnTo>
                        <a:pt x="230" y="774"/>
                      </a:lnTo>
                      <a:lnTo>
                        <a:pt x="227" y="774"/>
                      </a:lnTo>
                      <a:lnTo>
                        <a:pt x="228" y="776"/>
                      </a:lnTo>
                      <a:lnTo>
                        <a:pt x="229" y="778"/>
                      </a:lnTo>
                      <a:lnTo>
                        <a:pt x="229" y="780"/>
                      </a:lnTo>
                      <a:lnTo>
                        <a:pt x="228" y="780"/>
                      </a:lnTo>
                      <a:lnTo>
                        <a:pt x="228" y="781"/>
                      </a:lnTo>
                      <a:lnTo>
                        <a:pt x="229" y="780"/>
                      </a:lnTo>
                      <a:lnTo>
                        <a:pt x="232" y="780"/>
                      </a:lnTo>
                      <a:close/>
                      <a:moveTo>
                        <a:pt x="232" y="364"/>
                      </a:moveTo>
                      <a:lnTo>
                        <a:pt x="232" y="364"/>
                      </a:lnTo>
                      <a:lnTo>
                        <a:pt x="230" y="362"/>
                      </a:lnTo>
                      <a:lnTo>
                        <a:pt x="230" y="364"/>
                      </a:lnTo>
                      <a:lnTo>
                        <a:pt x="232" y="364"/>
                      </a:lnTo>
                      <a:close/>
                      <a:moveTo>
                        <a:pt x="232" y="276"/>
                      </a:moveTo>
                      <a:lnTo>
                        <a:pt x="231" y="275"/>
                      </a:lnTo>
                      <a:lnTo>
                        <a:pt x="231" y="276"/>
                      </a:lnTo>
                      <a:lnTo>
                        <a:pt x="232" y="276"/>
                      </a:lnTo>
                      <a:close/>
                      <a:moveTo>
                        <a:pt x="232" y="274"/>
                      </a:moveTo>
                      <a:lnTo>
                        <a:pt x="231" y="274"/>
                      </a:lnTo>
                      <a:lnTo>
                        <a:pt x="231" y="275"/>
                      </a:lnTo>
                      <a:lnTo>
                        <a:pt x="232" y="274"/>
                      </a:lnTo>
                      <a:close/>
                      <a:moveTo>
                        <a:pt x="233" y="363"/>
                      </a:moveTo>
                      <a:lnTo>
                        <a:pt x="232" y="362"/>
                      </a:lnTo>
                      <a:lnTo>
                        <a:pt x="232" y="364"/>
                      </a:lnTo>
                      <a:lnTo>
                        <a:pt x="233" y="363"/>
                      </a:lnTo>
                      <a:close/>
                      <a:moveTo>
                        <a:pt x="233" y="716"/>
                      </a:moveTo>
                      <a:lnTo>
                        <a:pt x="231" y="712"/>
                      </a:lnTo>
                      <a:lnTo>
                        <a:pt x="231" y="710"/>
                      </a:lnTo>
                      <a:lnTo>
                        <a:pt x="226" y="710"/>
                      </a:lnTo>
                      <a:lnTo>
                        <a:pt x="226" y="708"/>
                      </a:lnTo>
                      <a:lnTo>
                        <a:pt x="223" y="708"/>
                      </a:lnTo>
                      <a:lnTo>
                        <a:pt x="224" y="710"/>
                      </a:lnTo>
                      <a:lnTo>
                        <a:pt x="225" y="710"/>
                      </a:lnTo>
                      <a:lnTo>
                        <a:pt x="225" y="712"/>
                      </a:lnTo>
                      <a:lnTo>
                        <a:pt x="230" y="712"/>
                      </a:lnTo>
                      <a:lnTo>
                        <a:pt x="230" y="713"/>
                      </a:lnTo>
                      <a:lnTo>
                        <a:pt x="230" y="715"/>
                      </a:lnTo>
                      <a:lnTo>
                        <a:pt x="229" y="716"/>
                      </a:lnTo>
                      <a:lnTo>
                        <a:pt x="229" y="718"/>
                      </a:lnTo>
                      <a:lnTo>
                        <a:pt x="231" y="718"/>
                      </a:lnTo>
                      <a:lnTo>
                        <a:pt x="230" y="716"/>
                      </a:lnTo>
                      <a:lnTo>
                        <a:pt x="232" y="718"/>
                      </a:lnTo>
                      <a:lnTo>
                        <a:pt x="233" y="716"/>
                      </a:lnTo>
                      <a:close/>
                      <a:moveTo>
                        <a:pt x="233" y="344"/>
                      </a:moveTo>
                      <a:lnTo>
                        <a:pt x="232" y="343"/>
                      </a:lnTo>
                      <a:lnTo>
                        <a:pt x="231" y="338"/>
                      </a:lnTo>
                      <a:lnTo>
                        <a:pt x="231" y="340"/>
                      </a:lnTo>
                      <a:lnTo>
                        <a:pt x="230" y="338"/>
                      </a:lnTo>
                      <a:lnTo>
                        <a:pt x="228" y="338"/>
                      </a:lnTo>
                      <a:lnTo>
                        <a:pt x="229" y="340"/>
                      </a:lnTo>
                      <a:lnTo>
                        <a:pt x="228" y="342"/>
                      </a:lnTo>
                      <a:lnTo>
                        <a:pt x="230" y="342"/>
                      </a:lnTo>
                      <a:lnTo>
                        <a:pt x="230" y="344"/>
                      </a:lnTo>
                      <a:lnTo>
                        <a:pt x="231" y="342"/>
                      </a:lnTo>
                      <a:lnTo>
                        <a:pt x="232" y="344"/>
                      </a:lnTo>
                      <a:lnTo>
                        <a:pt x="233" y="344"/>
                      </a:lnTo>
                      <a:close/>
                      <a:moveTo>
                        <a:pt x="233" y="736"/>
                      </a:moveTo>
                      <a:lnTo>
                        <a:pt x="232" y="734"/>
                      </a:lnTo>
                      <a:lnTo>
                        <a:pt x="230" y="732"/>
                      </a:lnTo>
                      <a:lnTo>
                        <a:pt x="230" y="735"/>
                      </a:lnTo>
                      <a:lnTo>
                        <a:pt x="230" y="737"/>
                      </a:lnTo>
                      <a:lnTo>
                        <a:pt x="229" y="738"/>
                      </a:lnTo>
                      <a:lnTo>
                        <a:pt x="231" y="738"/>
                      </a:lnTo>
                      <a:lnTo>
                        <a:pt x="233" y="737"/>
                      </a:lnTo>
                      <a:lnTo>
                        <a:pt x="233" y="736"/>
                      </a:lnTo>
                      <a:close/>
                      <a:moveTo>
                        <a:pt x="233" y="492"/>
                      </a:moveTo>
                      <a:lnTo>
                        <a:pt x="232" y="492"/>
                      </a:lnTo>
                      <a:lnTo>
                        <a:pt x="232" y="494"/>
                      </a:lnTo>
                      <a:lnTo>
                        <a:pt x="233" y="492"/>
                      </a:lnTo>
                      <a:close/>
                      <a:moveTo>
                        <a:pt x="233" y="326"/>
                      </a:moveTo>
                      <a:lnTo>
                        <a:pt x="232" y="324"/>
                      </a:lnTo>
                      <a:lnTo>
                        <a:pt x="231" y="326"/>
                      </a:lnTo>
                      <a:lnTo>
                        <a:pt x="233" y="326"/>
                      </a:lnTo>
                      <a:close/>
                      <a:moveTo>
                        <a:pt x="233" y="334"/>
                      </a:moveTo>
                      <a:lnTo>
                        <a:pt x="231" y="334"/>
                      </a:lnTo>
                      <a:lnTo>
                        <a:pt x="231" y="336"/>
                      </a:lnTo>
                      <a:lnTo>
                        <a:pt x="233" y="336"/>
                      </a:lnTo>
                      <a:lnTo>
                        <a:pt x="233" y="334"/>
                      </a:lnTo>
                      <a:close/>
                      <a:moveTo>
                        <a:pt x="233" y="476"/>
                      </a:moveTo>
                      <a:lnTo>
                        <a:pt x="232" y="474"/>
                      </a:lnTo>
                      <a:lnTo>
                        <a:pt x="231" y="472"/>
                      </a:lnTo>
                      <a:lnTo>
                        <a:pt x="230" y="472"/>
                      </a:lnTo>
                      <a:lnTo>
                        <a:pt x="230" y="474"/>
                      </a:lnTo>
                      <a:lnTo>
                        <a:pt x="229" y="476"/>
                      </a:lnTo>
                      <a:lnTo>
                        <a:pt x="233" y="476"/>
                      </a:lnTo>
                      <a:close/>
                      <a:moveTo>
                        <a:pt x="233" y="678"/>
                      </a:moveTo>
                      <a:lnTo>
                        <a:pt x="231" y="674"/>
                      </a:lnTo>
                      <a:lnTo>
                        <a:pt x="233" y="670"/>
                      </a:lnTo>
                      <a:lnTo>
                        <a:pt x="230" y="674"/>
                      </a:lnTo>
                      <a:lnTo>
                        <a:pt x="230" y="676"/>
                      </a:lnTo>
                      <a:lnTo>
                        <a:pt x="231" y="678"/>
                      </a:lnTo>
                      <a:lnTo>
                        <a:pt x="233" y="678"/>
                      </a:lnTo>
                      <a:close/>
                      <a:moveTo>
                        <a:pt x="233" y="330"/>
                      </a:moveTo>
                      <a:lnTo>
                        <a:pt x="233" y="329"/>
                      </a:lnTo>
                      <a:lnTo>
                        <a:pt x="232" y="330"/>
                      </a:lnTo>
                      <a:lnTo>
                        <a:pt x="233" y="330"/>
                      </a:lnTo>
                      <a:close/>
                      <a:moveTo>
                        <a:pt x="233" y="462"/>
                      </a:moveTo>
                      <a:lnTo>
                        <a:pt x="233" y="456"/>
                      </a:lnTo>
                      <a:lnTo>
                        <a:pt x="232" y="456"/>
                      </a:lnTo>
                      <a:lnTo>
                        <a:pt x="229" y="456"/>
                      </a:lnTo>
                      <a:lnTo>
                        <a:pt x="229" y="458"/>
                      </a:lnTo>
                      <a:lnTo>
                        <a:pt x="231" y="458"/>
                      </a:lnTo>
                      <a:lnTo>
                        <a:pt x="229" y="460"/>
                      </a:lnTo>
                      <a:lnTo>
                        <a:pt x="229" y="462"/>
                      </a:lnTo>
                      <a:lnTo>
                        <a:pt x="231" y="462"/>
                      </a:lnTo>
                      <a:lnTo>
                        <a:pt x="231" y="464"/>
                      </a:lnTo>
                      <a:lnTo>
                        <a:pt x="233" y="463"/>
                      </a:lnTo>
                      <a:lnTo>
                        <a:pt x="233" y="462"/>
                      </a:lnTo>
                      <a:close/>
                      <a:moveTo>
                        <a:pt x="233" y="80"/>
                      </a:moveTo>
                      <a:lnTo>
                        <a:pt x="233" y="78"/>
                      </a:lnTo>
                      <a:lnTo>
                        <a:pt x="231" y="78"/>
                      </a:lnTo>
                      <a:lnTo>
                        <a:pt x="232" y="80"/>
                      </a:lnTo>
                      <a:lnTo>
                        <a:pt x="233" y="80"/>
                      </a:lnTo>
                      <a:close/>
                      <a:moveTo>
                        <a:pt x="234" y="668"/>
                      </a:moveTo>
                      <a:lnTo>
                        <a:pt x="231" y="664"/>
                      </a:lnTo>
                      <a:lnTo>
                        <a:pt x="231" y="666"/>
                      </a:lnTo>
                      <a:lnTo>
                        <a:pt x="230" y="666"/>
                      </a:lnTo>
                      <a:lnTo>
                        <a:pt x="230" y="668"/>
                      </a:lnTo>
                      <a:lnTo>
                        <a:pt x="233" y="670"/>
                      </a:lnTo>
                      <a:lnTo>
                        <a:pt x="233" y="669"/>
                      </a:lnTo>
                      <a:lnTo>
                        <a:pt x="234" y="668"/>
                      </a:lnTo>
                      <a:close/>
                      <a:moveTo>
                        <a:pt x="234" y="490"/>
                      </a:moveTo>
                      <a:lnTo>
                        <a:pt x="233" y="488"/>
                      </a:lnTo>
                      <a:lnTo>
                        <a:pt x="233" y="486"/>
                      </a:lnTo>
                      <a:lnTo>
                        <a:pt x="231" y="486"/>
                      </a:lnTo>
                      <a:lnTo>
                        <a:pt x="231" y="487"/>
                      </a:lnTo>
                      <a:lnTo>
                        <a:pt x="231" y="490"/>
                      </a:lnTo>
                      <a:lnTo>
                        <a:pt x="232" y="490"/>
                      </a:lnTo>
                      <a:lnTo>
                        <a:pt x="234" y="490"/>
                      </a:lnTo>
                      <a:close/>
                      <a:moveTo>
                        <a:pt x="234" y="416"/>
                      </a:moveTo>
                      <a:lnTo>
                        <a:pt x="230" y="418"/>
                      </a:lnTo>
                      <a:lnTo>
                        <a:pt x="233" y="420"/>
                      </a:lnTo>
                      <a:lnTo>
                        <a:pt x="234" y="418"/>
                      </a:lnTo>
                      <a:lnTo>
                        <a:pt x="234" y="416"/>
                      </a:lnTo>
                      <a:close/>
                      <a:moveTo>
                        <a:pt x="234" y="412"/>
                      </a:moveTo>
                      <a:lnTo>
                        <a:pt x="233" y="410"/>
                      </a:lnTo>
                      <a:lnTo>
                        <a:pt x="232" y="410"/>
                      </a:lnTo>
                      <a:lnTo>
                        <a:pt x="232" y="412"/>
                      </a:lnTo>
                      <a:lnTo>
                        <a:pt x="234" y="412"/>
                      </a:lnTo>
                      <a:close/>
                      <a:moveTo>
                        <a:pt x="234" y="434"/>
                      </a:moveTo>
                      <a:lnTo>
                        <a:pt x="231" y="432"/>
                      </a:lnTo>
                      <a:lnTo>
                        <a:pt x="232" y="430"/>
                      </a:lnTo>
                      <a:lnTo>
                        <a:pt x="231" y="432"/>
                      </a:lnTo>
                      <a:lnTo>
                        <a:pt x="231" y="433"/>
                      </a:lnTo>
                      <a:lnTo>
                        <a:pt x="231" y="434"/>
                      </a:lnTo>
                      <a:lnTo>
                        <a:pt x="234" y="434"/>
                      </a:lnTo>
                      <a:close/>
                      <a:moveTo>
                        <a:pt x="234" y="364"/>
                      </a:moveTo>
                      <a:lnTo>
                        <a:pt x="233" y="362"/>
                      </a:lnTo>
                      <a:lnTo>
                        <a:pt x="233" y="363"/>
                      </a:lnTo>
                      <a:lnTo>
                        <a:pt x="233" y="364"/>
                      </a:lnTo>
                      <a:lnTo>
                        <a:pt x="234" y="364"/>
                      </a:lnTo>
                      <a:close/>
                      <a:moveTo>
                        <a:pt x="234" y="420"/>
                      </a:moveTo>
                      <a:lnTo>
                        <a:pt x="233" y="420"/>
                      </a:lnTo>
                      <a:lnTo>
                        <a:pt x="234" y="420"/>
                      </a:lnTo>
                      <a:close/>
                      <a:moveTo>
                        <a:pt x="234" y="796"/>
                      </a:moveTo>
                      <a:lnTo>
                        <a:pt x="232" y="792"/>
                      </a:lnTo>
                      <a:lnTo>
                        <a:pt x="232" y="794"/>
                      </a:lnTo>
                      <a:lnTo>
                        <a:pt x="233" y="794"/>
                      </a:lnTo>
                      <a:lnTo>
                        <a:pt x="233" y="796"/>
                      </a:lnTo>
                      <a:lnTo>
                        <a:pt x="234" y="796"/>
                      </a:lnTo>
                      <a:close/>
                      <a:moveTo>
                        <a:pt x="234" y="452"/>
                      </a:moveTo>
                      <a:lnTo>
                        <a:pt x="232" y="452"/>
                      </a:lnTo>
                      <a:lnTo>
                        <a:pt x="231" y="454"/>
                      </a:lnTo>
                      <a:lnTo>
                        <a:pt x="232" y="454"/>
                      </a:lnTo>
                      <a:lnTo>
                        <a:pt x="232" y="456"/>
                      </a:lnTo>
                      <a:lnTo>
                        <a:pt x="233" y="454"/>
                      </a:lnTo>
                      <a:lnTo>
                        <a:pt x="234" y="456"/>
                      </a:lnTo>
                      <a:lnTo>
                        <a:pt x="234" y="452"/>
                      </a:lnTo>
                      <a:close/>
                      <a:moveTo>
                        <a:pt x="235" y="141"/>
                      </a:moveTo>
                      <a:lnTo>
                        <a:pt x="234" y="140"/>
                      </a:lnTo>
                      <a:lnTo>
                        <a:pt x="235" y="141"/>
                      </a:lnTo>
                      <a:close/>
                      <a:moveTo>
                        <a:pt x="235" y="448"/>
                      </a:moveTo>
                      <a:lnTo>
                        <a:pt x="234" y="444"/>
                      </a:lnTo>
                      <a:lnTo>
                        <a:pt x="232" y="444"/>
                      </a:lnTo>
                      <a:lnTo>
                        <a:pt x="234" y="446"/>
                      </a:lnTo>
                      <a:lnTo>
                        <a:pt x="234" y="448"/>
                      </a:lnTo>
                      <a:lnTo>
                        <a:pt x="235" y="448"/>
                      </a:lnTo>
                      <a:close/>
                      <a:moveTo>
                        <a:pt x="235" y="326"/>
                      </a:moveTo>
                      <a:lnTo>
                        <a:pt x="233" y="326"/>
                      </a:lnTo>
                      <a:lnTo>
                        <a:pt x="233" y="327"/>
                      </a:lnTo>
                      <a:lnTo>
                        <a:pt x="233" y="329"/>
                      </a:lnTo>
                      <a:lnTo>
                        <a:pt x="235" y="326"/>
                      </a:lnTo>
                      <a:close/>
                      <a:moveTo>
                        <a:pt x="235" y="428"/>
                      </a:moveTo>
                      <a:lnTo>
                        <a:pt x="234" y="426"/>
                      </a:lnTo>
                      <a:lnTo>
                        <a:pt x="233" y="426"/>
                      </a:lnTo>
                      <a:lnTo>
                        <a:pt x="231" y="424"/>
                      </a:lnTo>
                      <a:lnTo>
                        <a:pt x="230" y="426"/>
                      </a:lnTo>
                      <a:lnTo>
                        <a:pt x="231" y="427"/>
                      </a:lnTo>
                      <a:lnTo>
                        <a:pt x="233" y="428"/>
                      </a:lnTo>
                      <a:lnTo>
                        <a:pt x="235" y="428"/>
                      </a:lnTo>
                      <a:close/>
                      <a:moveTo>
                        <a:pt x="235" y="278"/>
                      </a:moveTo>
                      <a:lnTo>
                        <a:pt x="235" y="278"/>
                      </a:lnTo>
                      <a:close/>
                      <a:moveTo>
                        <a:pt x="235" y="788"/>
                      </a:moveTo>
                      <a:lnTo>
                        <a:pt x="234" y="786"/>
                      </a:lnTo>
                      <a:lnTo>
                        <a:pt x="233" y="786"/>
                      </a:lnTo>
                      <a:lnTo>
                        <a:pt x="232" y="788"/>
                      </a:lnTo>
                      <a:lnTo>
                        <a:pt x="234" y="788"/>
                      </a:lnTo>
                      <a:lnTo>
                        <a:pt x="234" y="790"/>
                      </a:lnTo>
                      <a:lnTo>
                        <a:pt x="235" y="790"/>
                      </a:lnTo>
                      <a:lnTo>
                        <a:pt x="235" y="789"/>
                      </a:lnTo>
                      <a:lnTo>
                        <a:pt x="235" y="788"/>
                      </a:lnTo>
                      <a:close/>
                      <a:moveTo>
                        <a:pt x="235" y="142"/>
                      </a:moveTo>
                      <a:lnTo>
                        <a:pt x="235" y="141"/>
                      </a:lnTo>
                      <a:lnTo>
                        <a:pt x="235" y="142"/>
                      </a:lnTo>
                      <a:close/>
                      <a:moveTo>
                        <a:pt x="235" y="796"/>
                      </a:moveTo>
                      <a:lnTo>
                        <a:pt x="235" y="794"/>
                      </a:lnTo>
                      <a:lnTo>
                        <a:pt x="234" y="794"/>
                      </a:lnTo>
                      <a:lnTo>
                        <a:pt x="234" y="796"/>
                      </a:lnTo>
                      <a:lnTo>
                        <a:pt x="235" y="796"/>
                      </a:lnTo>
                      <a:close/>
                      <a:moveTo>
                        <a:pt x="235" y="412"/>
                      </a:moveTo>
                      <a:lnTo>
                        <a:pt x="234" y="412"/>
                      </a:lnTo>
                      <a:lnTo>
                        <a:pt x="233" y="414"/>
                      </a:lnTo>
                      <a:lnTo>
                        <a:pt x="235" y="414"/>
                      </a:lnTo>
                      <a:lnTo>
                        <a:pt x="235" y="412"/>
                      </a:lnTo>
                      <a:close/>
                      <a:moveTo>
                        <a:pt x="236" y="121"/>
                      </a:moveTo>
                      <a:lnTo>
                        <a:pt x="236" y="121"/>
                      </a:lnTo>
                      <a:lnTo>
                        <a:pt x="235" y="120"/>
                      </a:lnTo>
                      <a:lnTo>
                        <a:pt x="236" y="121"/>
                      </a:lnTo>
                      <a:close/>
                      <a:moveTo>
                        <a:pt x="236" y="422"/>
                      </a:moveTo>
                      <a:lnTo>
                        <a:pt x="235" y="420"/>
                      </a:lnTo>
                      <a:lnTo>
                        <a:pt x="234" y="420"/>
                      </a:lnTo>
                      <a:lnTo>
                        <a:pt x="234" y="422"/>
                      </a:lnTo>
                      <a:lnTo>
                        <a:pt x="235" y="422"/>
                      </a:lnTo>
                      <a:lnTo>
                        <a:pt x="235" y="424"/>
                      </a:lnTo>
                      <a:lnTo>
                        <a:pt x="236" y="423"/>
                      </a:lnTo>
                      <a:lnTo>
                        <a:pt x="236" y="422"/>
                      </a:lnTo>
                      <a:close/>
                      <a:moveTo>
                        <a:pt x="236" y="392"/>
                      </a:moveTo>
                      <a:lnTo>
                        <a:pt x="233" y="392"/>
                      </a:lnTo>
                      <a:lnTo>
                        <a:pt x="234" y="390"/>
                      </a:lnTo>
                      <a:lnTo>
                        <a:pt x="233" y="392"/>
                      </a:lnTo>
                      <a:lnTo>
                        <a:pt x="233" y="395"/>
                      </a:lnTo>
                      <a:lnTo>
                        <a:pt x="234" y="396"/>
                      </a:lnTo>
                      <a:lnTo>
                        <a:pt x="236" y="392"/>
                      </a:lnTo>
                      <a:close/>
                      <a:moveTo>
                        <a:pt x="236" y="150"/>
                      </a:moveTo>
                      <a:lnTo>
                        <a:pt x="236" y="148"/>
                      </a:lnTo>
                      <a:lnTo>
                        <a:pt x="235" y="150"/>
                      </a:lnTo>
                      <a:lnTo>
                        <a:pt x="236" y="150"/>
                      </a:lnTo>
                      <a:close/>
                      <a:moveTo>
                        <a:pt x="236" y="274"/>
                      </a:moveTo>
                      <a:lnTo>
                        <a:pt x="232" y="274"/>
                      </a:lnTo>
                      <a:lnTo>
                        <a:pt x="235" y="278"/>
                      </a:lnTo>
                      <a:lnTo>
                        <a:pt x="236" y="274"/>
                      </a:lnTo>
                      <a:close/>
                      <a:moveTo>
                        <a:pt x="236" y="736"/>
                      </a:moveTo>
                      <a:lnTo>
                        <a:pt x="235" y="736"/>
                      </a:lnTo>
                      <a:lnTo>
                        <a:pt x="235" y="738"/>
                      </a:lnTo>
                      <a:lnTo>
                        <a:pt x="236" y="738"/>
                      </a:lnTo>
                      <a:lnTo>
                        <a:pt x="236" y="736"/>
                      </a:lnTo>
                      <a:close/>
                      <a:moveTo>
                        <a:pt x="236" y="434"/>
                      </a:moveTo>
                      <a:lnTo>
                        <a:pt x="234" y="432"/>
                      </a:lnTo>
                      <a:lnTo>
                        <a:pt x="234" y="434"/>
                      </a:lnTo>
                      <a:lnTo>
                        <a:pt x="236" y="434"/>
                      </a:lnTo>
                      <a:close/>
                      <a:moveTo>
                        <a:pt x="236" y="140"/>
                      </a:moveTo>
                      <a:lnTo>
                        <a:pt x="236" y="138"/>
                      </a:lnTo>
                      <a:lnTo>
                        <a:pt x="235" y="140"/>
                      </a:lnTo>
                      <a:lnTo>
                        <a:pt x="236" y="140"/>
                      </a:lnTo>
                      <a:close/>
                      <a:moveTo>
                        <a:pt x="236" y="476"/>
                      </a:moveTo>
                      <a:lnTo>
                        <a:pt x="234" y="476"/>
                      </a:lnTo>
                      <a:lnTo>
                        <a:pt x="235" y="480"/>
                      </a:lnTo>
                      <a:lnTo>
                        <a:pt x="235" y="478"/>
                      </a:lnTo>
                      <a:lnTo>
                        <a:pt x="236" y="476"/>
                      </a:lnTo>
                      <a:close/>
                      <a:moveTo>
                        <a:pt x="236" y="366"/>
                      </a:moveTo>
                      <a:lnTo>
                        <a:pt x="235" y="364"/>
                      </a:lnTo>
                      <a:lnTo>
                        <a:pt x="234" y="364"/>
                      </a:lnTo>
                      <a:lnTo>
                        <a:pt x="233" y="364"/>
                      </a:lnTo>
                      <a:lnTo>
                        <a:pt x="233" y="366"/>
                      </a:lnTo>
                      <a:lnTo>
                        <a:pt x="234" y="368"/>
                      </a:lnTo>
                      <a:lnTo>
                        <a:pt x="234" y="366"/>
                      </a:lnTo>
                      <a:lnTo>
                        <a:pt x="236" y="366"/>
                      </a:lnTo>
                      <a:close/>
                      <a:moveTo>
                        <a:pt x="236" y="408"/>
                      </a:moveTo>
                      <a:lnTo>
                        <a:pt x="235" y="407"/>
                      </a:lnTo>
                      <a:lnTo>
                        <a:pt x="234" y="406"/>
                      </a:lnTo>
                      <a:lnTo>
                        <a:pt x="235" y="404"/>
                      </a:lnTo>
                      <a:lnTo>
                        <a:pt x="236" y="404"/>
                      </a:lnTo>
                      <a:lnTo>
                        <a:pt x="236" y="402"/>
                      </a:lnTo>
                      <a:lnTo>
                        <a:pt x="233" y="404"/>
                      </a:lnTo>
                      <a:lnTo>
                        <a:pt x="234" y="404"/>
                      </a:lnTo>
                      <a:lnTo>
                        <a:pt x="234" y="408"/>
                      </a:lnTo>
                      <a:lnTo>
                        <a:pt x="236" y="408"/>
                      </a:lnTo>
                      <a:close/>
                      <a:moveTo>
                        <a:pt x="236" y="136"/>
                      </a:moveTo>
                      <a:lnTo>
                        <a:pt x="236" y="134"/>
                      </a:lnTo>
                      <a:lnTo>
                        <a:pt x="235" y="134"/>
                      </a:lnTo>
                      <a:lnTo>
                        <a:pt x="236" y="136"/>
                      </a:lnTo>
                      <a:close/>
                      <a:moveTo>
                        <a:pt x="236" y="322"/>
                      </a:moveTo>
                      <a:lnTo>
                        <a:pt x="236" y="320"/>
                      </a:lnTo>
                      <a:lnTo>
                        <a:pt x="236" y="322"/>
                      </a:lnTo>
                      <a:close/>
                      <a:moveTo>
                        <a:pt x="237" y="764"/>
                      </a:moveTo>
                      <a:lnTo>
                        <a:pt x="236" y="763"/>
                      </a:lnTo>
                      <a:lnTo>
                        <a:pt x="236" y="760"/>
                      </a:lnTo>
                      <a:lnTo>
                        <a:pt x="236" y="762"/>
                      </a:lnTo>
                      <a:lnTo>
                        <a:pt x="236" y="763"/>
                      </a:lnTo>
                      <a:lnTo>
                        <a:pt x="237" y="764"/>
                      </a:lnTo>
                      <a:close/>
                      <a:moveTo>
                        <a:pt x="237" y="342"/>
                      </a:moveTo>
                      <a:lnTo>
                        <a:pt x="234" y="342"/>
                      </a:lnTo>
                      <a:lnTo>
                        <a:pt x="235" y="344"/>
                      </a:lnTo>
                      <a:lnTo>
                        <a:pt x="237" y="342"/>
                      </a:lnTo>
                      <a:close/>
                      <a:moveTo>
                        <a:pt x="237" y="260"/>
                      </a:moveTo>
                      <a:lnTo>
                        <a:pt x="233" y="260"/>
                      </a:lnTo>
                      <a:lnTo>
                        <a:pt x="232" y="262"/>
                      </a:lnTo>
                      <a:lnTo>
                        <a:pt x="234" y="262"/>
                      </a:lnTo>
                      <a:lnTo>
                        <a:pt x="235" y="264"/>
                      </a:lnTo>
                      <a:lnTo>
                        <a:pt x="236" y="264"/>
                      </a:lnTo>
                      <a:lnTo>
                        <a:pt x="236" y="262"/>
                      </a:lnTo>
                      <a:lnTo>
                        <a:pt x="237" y="260"/>
                      </a:lnTo>
                      <a:close/>
                      <a:moveTo>
                        <a:pt x="237" y="718"/>
                      </a:moveTo>
                      <a:lnTo>
                        <a:pt x="236" y="716"/>
                      </a:lnTo>
                      <a:lnTo>
                        <a:pt x="235" y="716"/>
                      </a:lnTo>
                      <a:lnTo>
                        <a:pt x="234" y="718"/>
                      </a:lnTo>
                      <a:lnTo>
                        <a:pt x="235" y="718"/>
                      </a:lnTo>
                      <a:lnTo>
                        <a:pt x="236" y="720"/>
                      </a:lnTo>
                      <a:lnTo>
                        <a:pt x="237" y="718"/>
                      </a:lnTo>
                      <a:close/>
                      <a:moveTo>
                        <a:pt x="237" y="784"/>
                      </a:moveTo>
                      <a:lnTo>
                        <a:pt x="237" y="781"/>
                      </a:lnTo>
                      <a:lnTo>
                        <a:pt x="236" y="780"/>
                      </a:lnTo>
                      <a:lnTo>
                        <a:pt x="235" y="778"/>
                      </a:lnTo>
                      <a:lnTo>
                        <a:pt x="232" y="780"/>
                      </a:lnTo>
                      <a:lnTo>
                        <a:pt x="235" y="780"/>
                      </a:lnTo>
                      <a:lnTo>
                        <a:pt x="233" y="784"/>
                      </a:lnTo>
                      <a:lnTo>
                        <a:pt x="234" y="786"/>
                      </a:lnTo>
                      <a:lnTo>
                        <a:pt x="234" y="784"/>
                      </a:lnTo>
                      <a:lnTo>
                        <a:pt x="237" y="784"/>
                      </a:lnTo>
                      <a:close/>
                      <a:moveTo>
                        <a:pt x="237" y="136"/>
                      </a:moveTo>
                      <a:lnTo>
                        <a:pt x="236" y="136"/>
                      </a:lnTo>
                      <a:lnTo>
                        <a:pt x="237" y="136"/>
                      </a:lnTo>
                      <a:close/>
                      <a:moveTo>
                        <a:pt x="237" y="122"/>
                      </a:moveTo>
                      <a:lnTo>
                        <a:pt x="236" y="121"/>
                      </a:lnTo>
                      <a:lnTo>
                        <a:pt x="235" y="122"/>
                      </a:lnTo>
                      <a:lnTo>
                        <a:pt x="234" y="120"/>
                      </a:lnTo>
                      <a:lnTo>
                        <a:pt x="234" y="122"/>
                      </a:lnTo>
                      <a:lnTo>
                        <a:pt x="234" y="124"/>
                      </a:lnTo>
                      <a:lnTo>
                        <a:pt x="236" y="124"/>
                      </a:lnTo>
                      <a:lnTo>
                        <a:pt x="237" y="122"/>
                      </a:lnTo>
                      <a:close/>
                      <a:moveTo>
                        <a:pt x="237" y="480"/>
                      </a:moveTo>
                      <a:lnTo>
                        <a:pt x="237" y="478"/>
                      </a:lnTo>
                      <a:lnTo>
                        <a:pt x="235" y="478"/>
                      </a:lnTo>
                      <a:lnTo>
                        <a:pt x="237" y="480"/>
                      </a:lnTo>
                      <a:close/>
                      <a:moveTo>
                        <a:pt x="237" y="62"/>
                      </a:moveTo>
                      <a:lnTo>
                        <a:pt x="236" y="60"/>
                      </a:lnTo>
                      <a:lnTo>
                        <a:pt x="237" y="56"/>
                      </a:lnTo>
                      <a:lnTo>
                        <a:pt x="235" y="56"/>
                      </a:lnTo>
                      <a:lnTo>
                        <a:pt x="234" y="58"/>
                      </a:lnTo>
                      <a:lnTo>
                        <a:pt x="235" y="60"/>
                      </a:lnTo>
                      <a:lnTo>
                        <a:pt x="234" y="64"/>
                      </a:lnTo>
                      <a:lnTo>
                        <a:pt x="235" y="64"/>
                      </a:lnTo>
                      <a:lnTo>
                        <a:pt x="236" y="62"/>
                      </a:lnTo>
                      <a:lnTo>
                        <a:pt x="237" y="62"/>
                      </a:lnTo>
                      <a:close/>
                      <a:moveTo>
                        <a:pt x="237" y="622"/>
                      </a:moveTo>
                      <a:lnTo>
                        <a:pt x="236" y="622"/>
                      </a:lnTo>
                      <a:lnTo>
                        <a:pt x="235" y="624"/>
                      </a:lnTo>
                      <a:lnTo>
                        <a:pt x="236" y="624"/>
                      </a:lnTo>
                      <a:lnTo>
                        <a:pt x="237" y="622"/>
                      </a:lnTo>
                      <a:close/>
                      <a:moveTo>
                        <a:pt x="237" y="334"/>
                      </a:moveTo>
                      <a:lnTo>
                        <a:pt x="236" y="332"/>
                      </a:lnTo>
                      <a:lnTo>
                        <a:pt x="237" y="334"/>
                      </a:lnTo>
                      <a:close/>
                      <a:moveTo>
                        <a:pt x="237" y="768"/>
                      </a:moveTo>
                      <a:lnTo>
                        <a:pt x="234" y="768"/>
                      </a:lnTo>
                      <a:lnTo>
                        <a:pt x="232" y="770"/>
                      </a:lnTo>
                      <a:lnTo>
                        <a:pt x="233" y="770"/>
                      </a:lnTo>
                      <a:lnTo>
                        <a:pt x="233" y="772"/>
                      </a:lnTo>
                      <a:lnTo>
                        <a:pt x="235" y="772"/>
                      </a:lnTo>
                      <a:lnTo>
                        <a:pt x="237" y="768"/>
                      </a:lnTo>
                      <a:close/>
                      <a:moveTo>
                        <a:pt x="237" y="326"/>
                      </a:moveTo>
                      <a:lnTo>
                        <a:pt x="237" y="326"/>
                      </a:lnTo>
                      <a:lnTo>
                        <a:pt x="237" y="328"/>
                      </a:lnTo>
                      <a:lnTo>
                        <a:pt x="237" y="326"/>
                      </a:lnTo>
                      <a:close/>
                      <a:moveTo>
                        <a:pt x="237" y="46"/>
                      </a:moveTo>
                      <a:lnTo>
                        <a:pt x="236" y="46"/>
                      </a:lnTo>
                      <a:lnTo>
                        <a:pt x="236" y="48"/>
                      </a:lnTo>
                      <a:lnTo>
                        <a:pt x="237" y="48"/>
                      </a:lnTo>
                      <a:lnTo>
                        <a:pt x="237" y="46"/>
                      </a:lnTo>
                      <a:close/>
                      <a:moveTo>
                        <a:pt x="237" y="118"/>
                      </a:moveTo>
                      <a:lnTo>
                        <a:pt x="236" y="121"/>
                      </a:lnTo>
                      <a:lnTo>
                        <a:pt x="237" y="122"/>
                      </a:lnTo>
                      <a:lnTo>
                        <a:pt x="237" y="118"/>
                      </a:lnTo>
                      <a:close/>
                      <a:moveTo>
                        <a:pt x="238" y="340"/>
                      </a:moveTo>
                      <a:lnTo>
                        <a:pt x="237" y="338"/>
                      </a:lnTo>
                      <a:lnTo>
                        <a:pt x="235" y="336"/>
                      </a:lnTo>
                      <a:lnTo>
                        <a:pt x="234" y="336"/>
                      </a:lnTo>
                      <a:lnTo>
                        <a:pt x="235" y="338"/>
                      </a:lnTo>
                      <a:lnTo>
                        <a:pt x="236" y="339"/>
                      </a:lnTo>
                      <a:lnTo>
                        <a:pt x="236" y="340"/>
                      </a:lnTo>
                      <a:lnTo>
                        <a:pt x="237" y="342"/>
                      </a:lnTo>
                      <a:lnTo>
                        <a:pt x="238" y="341"/>
                      </a:lnTo>
                      <a:lnTo>
                        <a:pt x="238" y="340"/>
                      </a:lnTo>
                      <a:close/>
                      <a:moveTo>
                        <a:pt x="238" y="488"/>
                      </a:moveTo>
                      <a:lnTo>
                        <a:pt x="237" y="488"/>
                      </a:lnTo>
                      <a:lnTo>
                        <a:pt x="237" y="486"/>
                      </a:lnTo>
                      <a:lnTo>
                        <a:pt x="237" y="490"/>
                      </a:lnTo>
                      <a:lnTo>
                        <a:pt x="238" y="488"/>
                      </a:lnTo>
                      <a:close/>
                      <a:moveTo>
                        <a:pt x="238" y="436"/>
                      </a:moveTo>
                      <a:lnTo>
                        <a:pt x="236" y="436"/>
                      </a:lnTo>
                      <a:lnTo>
                        <a:pt x="237" y="438"/>
                      </a:lnTo>
                      <a:lnTo>
                        <a:pt x="238" y="436"/>
                      </a:lnTo>
                      <a:close/>
                      <a:moveTo>
                        <a:pt x="238" y="336"/>
                      </a:moveTo>
                      <a:lnTo>
                        <a:pt x="236" y="336"/>
                      </a:lnTo>
                      <a:lnTo>
                        <a:pt x="237" y="338"/>
                      </a:lnTo>
                      <a:lnTo>
                        <a:pt x="238" y="336"/>
                      </a:lnTo>
                      <a:close/>
                      <a:moveTo>
                        <a:pt x="238" y="278"/>
                      </a:moveTo>
                      <a:lnTo>
                        <a:pt x="235" y="278"/>
                      </a:lnTo>
                      <a:lnTo>
                        <a:pt x="235" y="282"/>
                      </a:lnTo>
                      <a:lnTo>
                        <a:pt x="238" y="278"/>
                      </a:lnTo>
                      <a:close/>
                      <a:moveTo>
                        <a:pt x="238" y="710"/>
                      </a:moveTo>
                      <a:lnTo>
                        <a:pt x="236" y="710"/>
                      </a:lnTo>
                      <a:lnTo>
                        <a:pt x="236" y="711"/>
                      </a:lnTo>
                      <a:lnTo>
                        <a:pt x="236" y="714"/>
                      </a:lnTo>
                      <a:lnTo>
                        <a:pt x="238" y="714"/>
                      </a:lnTo>
                      <a:lnTo>
                        <a:pt x="238" y="710"/>
                      </a:lnTo>
                      <a:close/>
                      <a:moveTo>
                        <a:pt x="238" y="488"/>
                      </a:moveTo>
                      <a:lnTo>
                        <a:pt x="238" y="488"/>
                      </a:lnTo>
                      <a:close/>
                      <a:moveTo>
                        <a:pt x="238" y="464"/>
                      </a:moveTo>
                      <a:lnTo>
                        <a:pt x="237" y="464"/>
                      </a:lnTo>
                      <a:lnTo>
                        <a:pt x="236" y="462"/>
                      </a:lnTo>
                      <a:lnTo>
                        <a:pt x="236" y="464"/>
                      </a:lnTo>
                      <a:lnTo>
                        <a:pt x="237" y="464"/>
                      </a:lnTo>
                      <a:lnTo>
                        <a:pt x="237" y="466"/>
                      </a:lnTo>
                      <a:lnTo>
                        <a:pt x="238" y="464"/>
                      </a:lnTo>
                      <a:close/>
                      <a:moveTo>
                        <a:pt x="238" y="144"/>
                      </a:moveTo>
                      <a:lnTo>
                        <a:pt x="238" y="144"/>
                      </a:lnTo>
                      <a:lnTo>
                        <a:pt x="237" y="142"/>
                      </a:lnTo>
                      <a:lnTo>
                        <a:pt x="237" y="144"/>
                      </a:lnTo>
                      <a:lnTo>
                        <a:pt x="238" y="146"/>
                      </a:lnTo>
                      <a:lnTo>
                        <a:pt x="238" y="144"/>
                      </a:lnTo>
                      <a:close/>
                      <a:moveTo>
                        <a:pt x="239" y="730"/>
                      </a:moveTo>
                      <a:lnTo>
                        <a:pt x="237" y="724"/>
                      </a:lnTo>
                      <a:lnTo>
                        <a:pt x="234" y="726"/>
                      </a:lnTo>
                      <a:lnTo>
                        <a:pt x="235" y="728"/>
                      </a:lnTo>
                      <a:lnTo>
                        <a:pt x="235" y="729"/>
                      </a:lnTo>
                      <a:lnTo>
                        <a:pt x="235" y="730"/>
                      </a:lnTo>
                      <a:lnTo>
                        <a:pt x="239" y="730"/>
                      </a:lnTo>
                      <a:close/>
                      <a:moveTo>
                        <a:pt x="239" y="672"/>
                      </a:moveTo>
                      <a:lnTo>
                        <a:pt x="237" y="668"/>
                      </a:lnTo>
                      <a:lnTo>
                        <a:pt x="236" y="668"/>
                      </a:lnTo>
                      <a:lnTo>
                        <a:pt x="237" y="670"/>
                      </a:lnTo>
                      <a:lnTo>
                        <a:pt x="237" y="671"/>
                      </a:lnTo>
                      <a:lnTo>
                        <a:pt x="235" y="674"/>
                      </a:lnTo>
                      <a:lnTo>
                        <a:pt x="238" y="674"/>
                      </a:lnTo>
                      <a:lnTo>
                        <a:pt x="238" y="672"/>
                      </a:lnTo>
                      <a:lnTo>
                        <a:pt x="239" y="672"/>
                      </a:lnTo>
                      <a:close/>
                      <a:moveTo>
                        <a:pt x="239" y="326"/>
                      </a:moveTo>
                      <a:lnTo>
                        <a:pt x="238" y="326"/>
                      </a:lnTo>
                      <a:lnTo>
                        <a:pt x="237" y="326"/>
                      </a:lnTo>
                      <a:lnTo>
                        <a:pt x="238" y="328"/>
                      </a:lnTo>
                      <a:lnTo>
                        <a:pt x="239" y="326"/>
                      </a:lnTo>
                      <a:close/>
                      <a:moveTo>
                        <a:pt x="239" y="332"/>
                      </a:moveTo>
                      <a:lnTo>
                        <a:pt x="236" y="332"/>
                      </a:lnTo>
                      <a:lnTo>
                        <a:pt x="238" y="334"/>
                      </a:lnTo>
                      <a:lnTo>
                        <a:pt x="237" y="334"/>
                      </a:lnTo>
                      <a:lnTo>
                        <a:pt x="238" y="336"/>
                      </a:lnTo>
                      <a:lnTo>
                        <a:pt x="239" y="336"/>
                      </a:lnTo>
                      <a:lnTo>
                        <a:pt x="238" y="334"/>
                      </a:lnTo>
                      <a:lnTo>
                        <a:pt x="239" y="334"/>
                      </a:lnTo>
                      <a:lnTo>
                        <a:pt x="239" y="332"/>
                      </a:lnTo>
                      <a:close/>
                      <a:moveTo>
                        <a:pt x="239" y="324"/>
                      </a:moveTo>
                      <a:lnTo>
                        <a:pt x="239" y="324"/>
                      </a:lnTo>
                      <a:lnTo>
                        <a:pt x="238" y="322"/>
                      </a:lnTo>
                      <a:lnTo>
                        <a:pt x="237" y="322"/>
                      </a:lnTo>
                      <a:lnTo>
                        <a:pt x="237" y="323"/>
                      </a:lnTo>
                      <a:lnTo>
                        <a:pt x="238" y="326"/>
                      </a:lnTo>
                      <a:lnTo>
                        <a:pt x="239" y="324"/>
                      </a:lnTo>
                      <a:close/>
                      <a:moveTo>
                        <a:pt x="239" y="484"/>
                      </a:moveTo>
                      <a:lnTo>
                        <a:pt x="238" y="484"/>
                      </a:lnTo>
                      <a:lnTo>
                        <a:pt x="238" y="482"/>
                      </a:lnTo>
                      <a:lnTo>
                        <a:pt x="237" y="482"/>
                      </a:lnTo>
                      <a:lnTo>
                        <a:pt x="237" y="486"/>
                      </a:lnTo>
                      <a:lnTo>
                        <a:pt x="238" y="486"/>
                      </a:lnTo>
                      <a:lnTo>
                        <a:pt x="238" y="488"/>
                      </a:lnTo>
                      <a:lnTo>
                        <a:pt x="239" y="486"/>
                      </a:lnTo>
                      <a:lnTo>
                        <a:pt x="239" y="484"/>
                      </a:lnTo>
                      <a:close/>
                      <a:moveTo>
                        <a:pt x="239" y="422"/>
                      </a:moveTo>
                      <a:lnTo>
                        <a:pt x="239" y="422"/>
                      </a:lnTo>
                      <a:close/>
                      <a:moveTo>
                        <a:pt x="239" y="452"/>
                      </a:moveTo>
                      <a:lnTo>
                        <a:pt x="239" y="448"/>
                      </a:lnTo>
                      <a:lnTo>
                        <a:pt x="237" y="448"/>
                      </a:lnTo>
                      <a:lnTo>
                        <a:pt x="237" y="450"/>
                      </a:lnTo>
                      <a:lnTo>
                        <a:pt x="238" y="450"/>
                      </a:lnTo>
                      <a:lnTo>
                        <a:pt x="239" y="452"/>
                      </a:lnTo>
                      <a:close/>
                      <a:moveTo>
                        <a:pt x="239" y="740"/>
                      </a:moveTo>
                      <a:lnTo>
                        <a:pt x="237" y="740"/>
                      </a:lnTo>
                      <a:lnTo>
                        <a:pt x="237" y="738"/>
                      </a:lnTo>
                      <a:lnTo>
                        <a:pt x="236" y="738"/>
                      </a:lnTo>
                      <a:lnTo>
                        <a:pt x="237" y="740"/>
                      </a:lnTo>
                      <a:lnTo>
                        <a:pt x="236" y="740"/>
                      </a:lnTo>
                      <a:lnTo>
                        <a:pt x="236" y="742"/>
                      </a:lnTo>
                      <a:lnTo>
                        <a:pt x="237" y="744"/>
                      </a:lnTo>
                      <a:lnTo>
                        <a:pt x="238" y="744"/>
                      </a:lnTo>
                      <a:lnTo>
                        <a:pt x="238" y="742"/>
                      </a:lnTo>
                      <a:lnTo>
                        <a:pt x="239" y="742"/>
                      </a:lnTo>
                      <a:lnTo>
                        <a:pt x="239" y="740"/>
                      </a:lnTo>
                      <a:close/>
                      <a:moveTo>
                        <a:pt x="239" y="374"/>
                      </a:moveTo>
                      <a:lnTo>
                        <a:pt x="236" y="374"/>
                      </a:lnTo>
                      <a:lnTo>
                        <a:pt x="236" y="376"/>
                      </a:lnTo>
                      <a:lnTo>
                        <a:pt x="238" y="378"/>
                      </a:lnTo>
                      <a:lnTo>
                        <a:pt x="237" y="376"/>
                      </a:lnTo>
                      <a:lnTo>
                        <a:pt x="239" y="376"/>
                      </a:lnTo>
                      <a:lnTo>
                        <a:pt x="239" y="374"/>
                      </a:lnTo>
                      <a:close/>
                      <a:moveTo>
                        <a:pt x="240" y="480"/>
                      </a:moveTo>
                      <a:lnTo>
                        <a:pt x="238" y="480"/>
                      </a:lnTo>
                      <a:lnTo>
                        <a:pt x="240" y="482"/>
                      </a:lnTo>
                      <a:lnTo>
                        <a:pt x="240" y="480"/>
                      </a:lnTo>
                      <a:close/>
                      <a:moveTo>
                        <a:pt x="240" y="454"/>
                      </a:moveTo>
                      <a:lnTo>
                        <a:pt x="239" y="456"/>
                      </a:lnTo>
                      <a:lnTo>
                        <a:pt x="237" y="456"/>
                      </a:lnTo>
                      <a:lnTo>
                        <a:pt x="237" y="458"/>
                      </a:lnTo>
                      <a:lnTo>
                        <a:pt x="238" y="458"/>
                      </a:lnTo>
                      <a:lnTo>
                        <a:pt x="238" y="462"/>
                      </a:lnTo>
                      <a:lnTo>
                        <a:pt x="240" y="462"/>
                      </a:lnTo>
                      <a:lnTo>
                        <a:pt x="240" y="459"/>
                      </a:lnTo>
                      <a:lnTo>
                        <a:pt x="240" y="456"/>
                      </a:lnTo>
                      <a:lnTo>
                        <a:pt x="240" y="454"/>
                      </a:lnTo>
                      <a:close/>
                      <a:moveTo>
                        <a:pt x="240" y="53"/>
                      </a:moveTo>
                      <a:lnTo>
                        <a:pt x="238" y="54"/>
                      </a:lnTo>
                      <a:lnTo>
                        <a:pt x="239" y="54"/>
                      </a:lnTo>
                      <a:lnTo>
                        <a:pt x="240" y="53"/>
                      </a:lnTo>
                      <a:close/>
                      <a:moveTo>
                        <a:pt x="240" y="466"/>
                      </a:moveTo>
                      <a:lnTo>
                        <a:pt x="238" y="466"/>
                      </a:lnTo>
                      <a:lnTo>
                        <a:pt x="240" y="468"/>
                      </a:lnTo>
                      <a:lnTo>
                        <a:pt x="240" y="466"/>
                      </a:lnTo>
                      <a:close/>
                      <a:moveTo>
                        <a:pt x="240" y="52"/>
                      </a:moveTo>
                      <a:lnTo>
                        <a:pt x="239" y="50"/>
                      </a:lnTo>
                      <a:lnTo>
                        <a:pt x="239" y="52"/>
                      </a:lnTo>
                      <a:lnTo>
                        <a:pt x="240" y="52"/>
                      </a:lnTo>
                      <a:close/>
                      <a:moveTo>
                        <a:pt x="241" y="618"/>
                      </a:moveTo>
                      <a:lnTo>
                        <a:pt x="239" y="618"/>
                      </a:lnTo>
                      <a:lnTo>
                        <a:pt x="239" y="616"/>
                      </a:lnTo>
                      <a:lnTo>
                        <a:pt x="238" y="616"/>
                      </a:lnTo>
                      <a:lnTo>
                        <a:pt x="238" y="614"/>
                      </a:lnTo>
                      <a:lnTo>
                        <a:pt x="237" y="616"/>
                      </a:lnTo>
                      <a:lnTo>
                        <a:pt x="238" y="616"/>
                      </a:lnTo>
                      <a:lnTo>
                        <a:pt x="237" y="620"/>
                      </a:lnTo>
                      <a:lnTo>
                        <a:pt x="240" y="620"/>
                      </a:lnTo>
                      <a:lnTo>
                        <a:pt x="241" y="618"/>
                      </a:lnTo>
                      <a:close/>
                      <a:moveTo>
                        <a:pt x="241" y="52"/>
                      </a:moveTo>
                      <a:lnTo>
                        <a:pt x="240" y="52"/>
                      </a:lnTo>
                      <a:lnTo>
                        <a:pt x="240" y="53"/>
                      </a:lnTo>
                      <a:lnTo>
                        <a:pt x="241" y="52"/>
                      </a:lnTo>
                      <a:close/>
                      <a:moveTo>
                        <a:pt x="241" y="144"/>
                      </a:moveTo>
                      <a:lnTo>
                        <a:pt x="239" y="146"/>
                      </a:lnTo>
                      <a:lnTo>
                        <a:pt x="240" y="146"/>
                      </a:lnTo>
                      <a:lnTo>
                        <a:pt x="241" y="144"/>
                      </a:lnTo>
                      <a:close/>
                      <a:moveTo>
                        <a:pt x="241" y="424"/>
                      </a:moveTo>
                      <a:lnTo>
                        <a:pt x="239" y="422"/>
                      </a:lnTo>
                      <a:lnTo>
                        <a:pt x="238" y="422"/>
                      </a:lnTo>
                      <a:lnTo>
                        <a:pt x="239" y="424"/>
                      </a:lnTo>
                      <a:lnTo>
                        <a:pt x="239" y="426"/>
                      </a:lnTo>
                      <a:lnTo>
                        <a:pt x="241" y="424"/>
                      </a:lnTo>
                      <a:close/>
                      <a:moveTo>
                        <a:pt x="241" y="430"/>
                      </a:moveTo>
                      <a:lnTo>
                        <a:pt x="240" y="428"/>
                      </a:lnTo>
                      <a:lnTo>
                        <a:pt x="239" y="428"/>
                      </a:lnTo>
                      <a:lnTo>
                        <a:pt x="240" y="430"/>
                      </a:lnTo>
                      <a:lnTo>
                        <a:pt x="239" y="432"/>
                      </a:lnTo>
                      <a:lnTo>
                        <a:pt x="240" y="432"/>
                      </a:lnTo>
                      <a:lnTo>
                        <a:pt x="241" y="431"/>
                      </a:lnTo>
                      <a:lnTo>
                        <a:pt x="241" y="430"/>
                      </a:lnTo>
                      <a:close/>
                      <a:moveTo>
                        <a:pt x="241" y="452"/>
                      </a:moveTo>
                      <a:lnTo>
                        <a:pt x="240" y="452"/>
                      </a:lnTo>
                      <a:lnTo>
                        <a:pt x="241" y="454"/>
                      </a:lnTo>
                      <a:lnTo>
                        <a:pt x="241" y="452"/>
                      </a:lnTo>
                      <a:close/>
                      <a:moveTo>
                        <a:pt x="241" y="418"/>
                      </a:moveTo>
                      <a:lnTo>
                        <a:pt x="240" y="416"/>
                      </a:lnTo>
                      <a:lnTo>
                        <a:pt x="238" y="416"/>
                      </a:lnTo>
                      <a:lnTo>
                        <a:pt x="238" y="418"/>
                      </a:lnTo>
                      <a:lnTo>
                        <a:pt x="238" y="419"/>
                      </a:lnTo>
                      <a:lnTo>
                        <a:pt x="239" y="420"/>
                      </a:lnTo>
                      <a:lnTo>
                        <a:pt x="239" y="422"/>
                      </a:lnTo>
                      <a:lnTo>
                        <a:pt x="241" y="419"/>
                      </a:lnTo>
                      <a:lnTo>
                        <a:pt x="241" y="418"/>
                      </a:lnTo>
                      <a:close/>
                      <a:moveTo>
                        <a:pt x="242" y="474"/>
                      </a:moveTo>
                      <a:lnTo>
                        <a:pt x="239" y="474"/>
                      </a:lnTo>
                      <a:lnTo>
                        <a:pt x="240" y="470"/>
                      </a:lnTo>
                      <a:lnTo>
                        <a:pt x="240" y="468"/>
                      </a:lnTo>
                      <a:lnTo>
                        <a:pt x="238" y="470"/>
                      </a:lnTo>
                      <a:lnTo>
                        <a:pt x="239" y="468"/>
                      </a:lnTo>
                      <a:lnTo>
                        <a:pt x="238" y="468"/>
                      </a:lnTo>
                      <a:lnTo>
                        <a:pt x="234" y="470"/>
                      </a:lnTo>
                      <a:lnTo>
                        <a:pt x="234" y="471"/>
                      </a:lnTo>
                      <a:lnTo>
                        <a:pt x="238" y="476"/>
                      </a:lnTo>
                      <a:lnTo>
                        <a:pt x="242" y="474"/>
                      </a:lnTo>
                      <a:close/>
                      <a:moveTo>
                        <a:pt x="242" y="792"/>
                      </a:moveTo>
                      <a:lnTo>
                        <a:pt x="240" y="792"/>
                      </a:lnTo>
                      <a:lnTo>
                        <a:pt x="240" y="794"/>
                      </a:lnTo>
                      <a:lnTo>
                        <a:pt x="241" y="794"/>
                      </a:lnTo>
                      <a:lnTo>
                        <a:pt x="242" y="792"/>
                      </a:lnTo>
                      <a:close/>
                      <a:moveTo>
                        <a:pt x="242" y="132"/>
                      </a:moveTo>
                      <a:lnTo>
                        <a:pt x="241" y="132"/>
                      </a:lnTo>
                      <a:lnTo>
                        <a:pt x="241" y="134"/>
                      </a:lnTo>
                      <a:lnTo>
                        <a:pt x="242" y="134"/>
                      </a:lnTo>
                      <a:lnTo>
                        <a:pt x="242" y="132"/>
                      </a:lnTo>
                      <a:close/>
                      <a:moveTo>
                        <a:pt x="242" y="410"/>
                      </a:moveTo>
                      <a:lnTo>
                        <a:pt x="242" y="408"/>
                      </a:lnTo>
                      <a:lnTo>
                        <a:pt x="239" y="408"/>
                      </a:lnTo>
                      <a:lnTo>
                        <a:pt x="239" y="410"/>
                      </a:lnTo>
                      <a:lnTo>
                        <a:pt x="242" y="410"/>
                      </a:lnTo>
                      <a:close/>
                      <a:moveTo>
                        <a:pt x="242" y="138"/>
                      </a:moveTo>
                      <a:lnTo>
                        <a:pt x="239" y="138"/>
                      </a:lnTo>
                      <a:lnTo>
                        <a:pt x="239" y="140"/>
                      </a:lnTo>
                      <a:lnTo>
                        <a:pt x="242" y="138"/>
                      </a:lnTo>
                      <a:close/>
                      <a:moveTo>
                        <a:pt x="242" y="392"/>
                      </a:moveTo>
                      <a:lnTo>
                        <a:pt x="240" y="392"/>
                      </a:lnTo>
                      <a:lnTo>
                        <a:pt x="239" y="391"/>
                      </a:lnTo>
                      <a:lnTo>
                        <a:pt x="239" y="390"/>
                      </a:lnTo>
                      <a:lnTo>
                        <a:pt x="240" y="388"/>
                      </a:lnTo>
                      <a:lnTo>
                        <a:pt x="238" y="388"/>
                      </a:lnTo>
                      <a:lnTo>
                        <a:pt x="238" y="391"/>
                      </a:lnTo>
                      <a:lnTo>
                        <a:pt x="238" y="394"/>
                      </a:lnTo>
                      <a:lnTo>
                        <a:pt x="239" y="392"/>
                      </a:lnTo>
                      <a:lnTo>
                        <a:pt x="241" y="394"/>
                      </a:lnTo>
                      <a:lnTo>
                        <a:pt x="242" y="392"/>
                      </a:lnTo>
                      <a:close/>
                      <a:moveTo>
                        <a:pt x="242" y="750"/>
                      </a:moveTo>
                      <a:lnTo>
                        <a:pt x="239" y="748"/>
                      </a:lnTo>
                      <a:lnTo>
                        <a:pt x="240" y="751"/>
                      </a:lnTo>
                      <a:lnTo>
                        <a:pt x="241" y="754"/>
                      </a:lnTo>
                      <a:lnTo>
                        <a:pt x="242" y="754"/>
                      </a:lnTo>
                      <a:lnTo>
                        <a:pt x="242" y="750"/>
                      </a:lnTo>
                      <a:close/>
                      <a:moveTo>
                        <a:pt x="242" y="263"/>
                      </a:moveTo>
                      <a:lnTo>
                        <a:pt x="242" y="262"/>
                      </a:lnTo>
                      <a:lnTo>
                        <a:pt x="242" y="263"/>
                      </a:lnTo>
                      <a:close/>
                      <a:moveTo>
                        <a:pt x="243" y="274"/>
                      </a:moveTo>
                      <a:lnTo>
                        <a:pt x="242" y="274"/>
                      </a:lnTo>
                      <a:lnTo>
                        <a:pt x="242" y="272"/>
                      </a:lnTo>
                      <a:lnTo>
                        <a:pt x="240" y="272"/>
                      </a:lnTo>
                      <a:lnTo>
                        <a:pt x="239" y="274"/>
                      </a:lnTo>
                      <a:lnTo>
                        <a:pt x="239" y="276"/>
                      </a:lnTo>
                      <a:lnTo>
                        <a:pt x="240" y="276"/>
                      </a:lnTo>
                      <a:lnTo>
                        <a:pt x="240" y="278"/>
                      </a:lnTo>
                      <a:lnTo>
                        <a:pt x="243" y="274"/>
                      </a:lnTo>
                      <a:close/>
                      <a:moveTo>
                        <a:pt x="243" y="54"/>
                      </a:moveTo>
                      <a:lnTo>
                        <a:pt x="240" y="50"/>
                      </a:lnTo>
                      <a:lnTo>
                        <a:pt x="240" y="52"/>
                      </a:lnTo>
                      <a:lnTo>
                        <a:pt x="241" y="52"/>
                      </a:lnTo>
                      <a:lnTo>
                        <a:pt x="243" y="54"/>
                      </a:lnTo>
                      <a:close/>
                      <a:moveTo>
                        <a:pt x="243" y="490"/>
                      </a:moveTo>
                      <a:lnTo>
                        <a:pt x="242" y="488"/>
                      </a:lnTo>
                      <a:lnTo>
                        <a:pt x="240" y="488"/>
                      </a:lnTo>
                      <a:lnTo>
                        <a:pt x="241" y="490"/>
                      </a:lnTo>
                      <a:lnTo>
                        <a:pt x="243" y="490"/>
                      </a:lnTo>
                      <a:close/>
                      <a:moveTo>
                        <a:pt x="243" y="146"/>
                      </a:moveTo>
                      <a:lnTo>
                        <a:pt x="242" y="144"/>
                      </a:lnTo>
                      <a:lnTo>
                        <a:pt x="241" y="144"/>
                      </a:lnTo>
                      <a:lnTo>
                        <a:pt x="240" y="142"/>
                      </a:lnTo>
                      <a:lnTo>
                        <a:pt x="239" y="144"/>
                      </a:lnTo>
                      <a:lnTo>
                        <a:pt x="241" y="144"/>
                      </a:lnTo>
                      <a:lnTo>
                        <a:pt x="243" y="146"/>
                      </a:lnTo>
                      <a:close/>
                      <a:moveTo>
                        <a:pt x="243" y="118"/>
                      </a:moveTo>
                      <a:lnTo>
                        <a:pt x="241" y="118"/>
                      </a:lnTo>
                      <a:lnTo>
                        <a:pt x="241" y="120"/>
                      </a:lnTo>
                      <a:lnTo>
                        <a:pt x="243" y="118"/>
                      </a:lnTo>
                      <a:close/>
                      <a:moveTo>
                        <a:pt x="243" y="74"/>
                      </a:moveTo>
                      <a:lnTo>
                        <a:pt x="243" y="72"/>
                      </a:lnTo>
                      <a:lnTo>
                        <a:pt x="241" y="74"/>
                      </a:lnTo>
                      <a:lnTo>
                        <a:pt x="242" y="70"/>
                      </a:lnTo>
                      <a:lnTo>
                        <a:pt x="240" y="70"/>
                      </a:lnTo>
                      <a:lnTo>
                        <a:pt x="238" y="72"/>
                      </a:lnTo>
                      <a:lnTo>
                        <a:pt x="239" y="74"/>
                      </a:lnTo>
                      <a:lnTo>
                        <a:pt x="240" y="74"/>
                      </a:lnTo>
                      <a:lnTo>
                        <a:pt x="242" y="76"/>
                      </a:lnTo>
                      <a:lnTo>
                        <a:pt x="242" y="74"/>
                      </a:lnTo>
                      <a:lnTo>
                        <a:pt x="243" y="74"/>
                      </a:lnTo>
                      <a:close/>
                      <a:moveTo>
                        <a:pt x="243" y="56"/>
                      </a:moveTo>
                      <a:lnTo>
                        <a:pt x="241" y="56"/>
                      </a:lnTo>
                      <a:lnTo>
                        <a:pt x="241" y="58"/>
                      </a:lnTo>
                      <a:lnTo>
                        <a:pt x="241" y="60"/>
                      </a:lnTo>
                      <a:lnTo>
                        <a:pt x="242" y="60"/>
                      </a:lnTo>
                      <a:lnTo>
                        <a:pt x="242" y="58"/>
                      </a:lnTo>
                      <a:lnTo>
                        <a:pt x="243" y="56"/>
                      </a:lnTo>
                      <a:close/>
                      <a:moveTo>
                        <a:pt x="243" y="780"/>
                      </a:moveTo>
                      <a:lnTo>
                        <a:pt x="241" y="778"/>
                      </a:lnTo>
                      <a:lnTo>
                        <a:pt x="241" y="780"/>
                      </a:lnTo>
                      <a:lnTo>
                        <a:pt x="241" y="781"/>
                      </a:lnTo>
                      <a:lnTo>
                        <a:pt x="239" y="784"/>
                      </a:lnTo>
                      <a:lnTo>
                        <a:pt x="241" y="784"/>
                      </a:lnTo>
                      <a:lnTo>
                        <a:pt x="243" y="780"/>
                      </a:lnTo>
                      <a:close/>
                      <a:moveTo>
                        <a:pt x="243" y="263"/>
                      </a:moveTo>
                      <a:lnTo>
                        <a:pt x="242" y="263"/>
                      </a:lnTo>
                      <a:lnTo>
                        <a:pt x="243" y="264"/>
                      </a:lnTo>
                      <a:lnTo>
                        <a:pt x="243" y="263"/>
                      </a:lnTo>
                      <a:close/>
                      <a:moveTo>
                        <a:pt x="243" y="328"/>
                      </a:moveTo>
                      <a:lnTo>
                        <a:pt x="242" y="328"/>
                      </a:lnTo>
                      <a:lnTo>
                        <a:pt x="242" y="330"/>
                      </a:lnTo>
                      <a:lnTo>
                        <a:pt x="243" y="330"/>
                      </a:lnTo>
                      <a:lnTo>
                        <a:pt x="243" y="328"/>
                      </a:lnTo>
                      <a:close/>
                      <a:moveTo>
                        <a:pt x="244" y="258"/>
                      </a:moveTo>
                      <a:lnTo>
                        <a:pt x="241" y="258"/>
                      </a:lnTo>
                      <a:lnTo>
                        <a:pt x="242" y="260"/>
                      </a:lnTo>
                      <a:lnTo>
                        <a:pt x="240" y="260"/>
                      </a:lnTo>
                      <a:lnTo>
                        <a:pt x="241" y="262"/>
                      </a:lnTo>
                      <a:lnTo>
                        <a:pt x="242" y="262"/>
                      </a:lnTo>
                      <a:lnTo>
                        <a:pt x="244" y="258"/>
                      </a:lnTo>
                      <a:close/>
                      <a:moveTo>
                        <a:pt x="244" y="768"/>
                      </a:moveTo>
                      <a:lnTo>
                        <a:pt x="242" y="768"/>
                      </a:lnTo>
                      <a:lnTo>
                        <a:pt x="243" y="764"/>
                      </a:lnTo>
                      <a:lnTo>
                        <a:pt x="241" y="764"/>
                      </a:lnTo>
                      <a:lnTo>
                        <a:pt x="239" y="768"/>
                      </a:lnTo>
                      <a:lnTo>
                        <a:pt x="240" y="769"/>
                      </a:lnTo>
                      <a:lnTo>
                        <a:pt x="240" y="770"/>
                      </a:lnTo>
                      <a:lnTo>
                        <a:pt x="241" y="768"/>
                      </a:lnTo>
                      <a:lnTo>
                        <a:pt x="243" y="770"/>
                      </a:lnTo>
                      <a:lnTo>
                        <a:pt x="244" y="768"/>
                      </a:lnTo>
                      <a:close/>
                      <a:moveTo>
                        <a:pt x="244" y="719"/>
                      </a:moveTo>
                      <a:lnTo>
                        <a:pt x="244" y="714"/>
                      </a:lnTo>
                      <a:lnTo>
                        <a:pt x="242" y="714"/>
                      </a:lnTo>
                      <a:lnTo>
                        <a:pt x="242" y="716"/>
                      </a:lnTo>
                      <a:lnTo>
                        <a:pt x="242" y="718"/>
                      </a:lnTo>
                      <a:lnTo>
                        <a:pt x="244" y="720"/>
                      </a:lnTo>
                      <a:lnTo>
                        <a:pt x="244" y="719"/>
                      </a:lnTo>
                      <a:close/>
                      <a:moveTo>
                        <a:pt x="244" y="436"/>
                      </a:moveTo>
                      <a:lnTo>
                        <a:pt x="244" y="436"/>
                      </a:lnTo>
                      <a:lnTo>
                        <a:pt x="243" y="436"/>
                      </a:lnTo>
                      <a:lnTo>
                        <a:pt x="244" y="436"/>
                      </a:lnTo>
                      <a:close/>
                      <a:moveTo>
                        <a:pt x="244" y="630"/>
                      </a:moveTo>
                      <a:lnTo>
                        <a:pt x="242" y="630"/>
                      </a:lnTo>
                      <a:lnTo>
                        <a:pt x="242" y="632"/>
                      </a:lnTo>
                      <a:lnTo>
                        <a:pt x="244" y="632"/>
                      </a:lnTo>
                      <a:lnTo>
                        <a:pt x="244" y="630"/>
                      </a:lnTo>
                      <a:close/>
                      <a:moveTo>
                        <a:pt x="244" y="258"/>
                      </a:moveTo>
                      <a:lnTo>
                        <a:pt x="244" y="258"/>
                      </a:lnTo>
                      <a:close/>
                      <a:moveTo>
                        <a:pt x="244" y="748"/>
                      </a:moveTo>
                      <a:lnTo>
                        <a:pt x="243" y="746"/>
                      </a:lnTo>
                      <a:lnTo>
                        <a:pt x="243" y="744"/>
                      </a:lnTo>
                      <a:lnTo>
                        <a:pt x="242" y="744"/>
                      </a:lnTo>
                      <a:lnTo>
                        <a:pt x="243" y="742"/>
                      </a:lnTo>
                      <a:lnTo>
                        <a:pt x="241" y="744"/>
                      </a:lnTo>
                      <a:lnTo>
                        <a:pt x="241" y="746"/>
                      </a:lnTo>
                      <a:lnTo>
                        <a:pt x="242" y="746"/>
                      </a:lnTo>
                      <a:lnTo>
                        <a:pt x="242" y="748"/>
                      </a:lnTo>
                      <a:lnTo>
                        <a:pt x="244" y="748"/>
                      </a:lnTo>
                      <a:close/>
                      <a:moveTo>
                        <a:pt x="244" y="132"/>
                      </a:moveTo>
                      <a:lnTo>
                        <a:pt x="242" y="132"/>
                      </a:lnTo>
                      <a:lnTo>
                        <a:pt x="243" y="136"/>
                      </a:lnTo>
                      <a:lnTo>
                        <a:pt x="244" y="134"/>
                      </a:lnTo>
                      <a:lnTo>
                        <a:pt x="244" y="132"/>
                      </a:lnTo>
                      <a:close/>
                      <a:moveTo>
                        <a:pt x="244" y="434"/>
                      </a:moveTo>
                      <a:lnTo>
                        <a:pt x="244" y="434"/>
                      </a:lnTo>
                      <a:lnTo>
                        <a:pt x="244" y="436"/>
                      </a:lnTo>
                      <a:lnTo>
                        <a:pt x="244" y="434"/>
                      </a:lnTo>
                      <a:close/>
                      <a:moveTo>
                        <a:pt x="244" y="264"/>
                      </a:moveTo>
                      <a:lnTo>
                        <a:pt x="244" y="262"/>
                      </a:lnTo>
                      <a:lnTo>
                        <a:pt x="244" y="263"/>
                      </a:lnTo>
                      <a:lnTo>
                        <a:pt x="244" y="264"/>
                      </a:lnTo>
                      <a:close/>
                      <a:moveTo>
                        <a:pt x="244" y="338"/>
                      </a:moveTo>
                      <a:lnTo>
                        <a:pt x="244" y="336"/>
                      </a:lnTo>
                      <a:lnTo>
                        <a:pt x="243" y="336"/>
                      </a:lnTo>
                      <a:lnTo>
                        <a:pt x="242" y="338"/>
                      </a:lnTo>
                      <a:lnTo>
                        <a:pt x="244" y="338"/>
                      </a:lnTo>
                      <a:close/>
                      <a:moveTo>
                        <a:pt x="244" y="724"/>
                      </a:moveTo>
                      <a:lnTo>
                        <a:pt x="244" y="724"/>
                      </a:lnTo>
                      <a:lnTo>
                        <a:pt x="243" y="722"/>
                      </a:lnTo>
                      <a:lnTo>
                        <a:pt x="243" y="724"/>
                      </a:lnTo>
                      <a:lnTo>
                        <a:pt x="242" y="724"/>
                      </a:lnTo>
                      <a:lnTo>
                        <a:pt x="243" y="726"/>
                      </a:lnTo>
                      <a:lnTo>
                        <a:pt x="244" y="726"/>
                      </a:lnTo>
                      <a:lnTo>
                        <a:pt x="244" y="724"/>
                      </a:lnTo>
                      <a:close/>
                      <a:moveTo>
                        <a:pt x="244" y="394"/>
                      </a:moveTo>
                      <a:lnTo>
                        <a:pt x="244" y="392"/>
                      </a:lnTo>
                      <a:lnTo>
                        <a:pt x="243" y="392"/>
                      </a:lnTo>
                      <a:lnTo>
                        <a:pt x="243" y="394"/>
                      </a:lnTo>
                      <a:lnTo>
                        <a:pt x="244" y="394"/>
                      </a:lnTo>
                      <a:close/>
                      <a:moveTo>
                        <a:pt x="244" y="345"/>
                      </a:moveTo>
                      <a:lnTo>
                        <a:pt x="241" y="345"/>
                      </a:lnTo>
                      <a:lnTo>
                        <a:pt x="241" y="344"/>
                      </a:lnTo>
                      <a:lnTo>
                        <a:pt x="242" y="344"/>
                      </a:lnTo>
                      <a:lnTo>
                        <a:pt x="242" y="342"/>
                      </a:lnTo>
                      <a:lnTo>
                        <a:pt x="240" y="342"/>
                      </a:lnTo>
                      <a:lnTo>
                        <a:pt x="241" y="344"/>
                      </a:lnTo>
                      <a:lnTo>
                        <a:pt x="241" y="345"/>
                      </a:lnTo>
                      <a:lnTo>
                        <a:pt x="237" y="345"/>
                      </a:lnTo>
                      <a:lnTo>
                        <a:pt x="236" y="344"/>
                      </a:lnTo>
                      <a:lnTo>
                        <a:pt x="235" y="344"/>
                      </a:lnTo>
                      <a:lnTo>
                        <a:pt x="234" y="344"/>
                      </a:lnTo>
                      <a:lnTo>
                        <a:pt x="234" y="345"/>
                      </a:lnTo>
                      <a:lnTo>
                        <a:pt x="220" y="345"/>
                      </a:lnTo>
                      <a:lnTo>
                        <a:pt x="220" y="344"/>
                      </a:lnTo>
                      <a:lnTo>
                        <a:pt x="219" y="342"/>
                      </a:lnTo>
                      <a:lnTo>
                        <a:pt x="216" y="342"/>
                      </a:lnTo>
                      <a:lnTo>
                        <a:pt x="216" y="344"/>
                      </a:lnTo>
                      <a:lnTo>
                        <a:pt x="219" y="344"/>
                      </a:lnTo>
                      <a:lnTo>
                        <a:pt x="219" y="345"/>
                      </a:lnTo>
                      <a:lnTo>
                        <a:pt x="202" y="345"/>
                      </a:lnTo>
                      <a:lnTo>
                        <a:pt x="202" y="344"/>
                      </a:lnTo>
                      <a:lnTo>
                        <a:pt x="201" y="344"/>
                      </a:lnTo>
                      <a:lnTo>
                        <a:pt x="201" y="345"/>
                      </a:lnTo>
                      <a:lnTo>
                        <a:pt x="189" y="345"/>
                      </a:lnTo>
                      <a:lnTo>
                        <a:pt x="189" y="344"/>
                      </a:lnTo>
                      <a:lnTo>
                        <a:pt x="189" y="345"/>
                      </a:lnTo>
                      <a:lnTo>
                        <a:pt x="187" y="345"/>
                      </a:lnTo>
                      <a:lnTo>
                        <a:pt x="187" y="344"/>
                      </a:lnTo>
                      <a:lnTo>
                        <a:pt x="188" y="344"/>
                      </a:lnTo>
                      <a:lnTo>
                        <a:pt x="187" y="342"/>
                      </a:lnTo>
                      <a:lnTo>
                        <a:pt x="186" y="342"/>
                      </a:lnTo>
                      <a:lnTo>
                        <a:pt x="185" y="340"/>
                      </a:lnTo>
                      <a:lnTo>
                        <a:pt x="184" y="342"/>
                      </a:lnTo>
                      <a:lnTo>
                        <a:pt x="186" y="344"/>
                      </a:lnTo>
                      <a:lnTo>
                        <a:pt x="186" y="345"/>
                      </a:lnTo>
                      <a:lnTo>
                        <a:pt x="179" y="345"/>
                      </a:lnTo>
                      <a:lnTo>
                        <a:pt x="180" y="344"/>
                      </a:lnTo>
                      <a:lnTo>
                        <a:pt x="178" y="344"/>
                      </a:lnTo>
                      <a:lnTo>
                        <a:pt x="178" y="345"/>
                      </a:lnTo>
                      <a:lnTo>
                        <a:pt x="152" y="345"/>
                      </a:lnTo>
                      <a:lnTo>
                        <a:pt x="152" y="344"/>
                      </a:lnTo>
                      <a:lnTo>
                        <a:pt x="151" y="344"/>
                      </a:lnTo>
                      <a:lnTo>
                        <a:pt x="150" y="344"/>
                      </a:lnTo>
                      <a:lnTo>
                        <a:pt x="150" y="345"/>
                      </a:lnTo>
                      <a:lnTo>
                        <a:pt x="146" y="345"/>
                      </a:lnTo>
                      <a:lnTo>
                        <a:pt x="146" y="344"/>
                      </a:lnTo>
                      <a:lnTo>
                        <a:pt x="144" y="344"/>
                      </a:lnTo>
                      <a:lnTo>
                        <a:pt x="144" y="345"/>
                      </a:lnTo>
                      <a:lnTo>
                        <a:pt x="141" y="345"/>
                      </a:lnTo>
                      <a:lnTo>
                        <a:pt x="141" y="344"/>
                      </a:lnTo>
                      <a:lnTo>
                        <a:pt x="140" y="344"/>
                      </a:lnTo>
                      <a:lnTo>
                        <a:pt x="139" y="342"/>
                      </a:lnTo>
                      <a:lnTo>
                        <a:pt x="138" y="342"/>
                      </a:lnTo>
                      <a:lnTo>
                        <a:pt x="138" y="343"/>
                      </a:lnTo>
                      <a:lnTo>
                        <a:pt x="139" y="345"/>
                      </a:lnTo>
                      <a:lnTo>
                        <a:pt x="139" y="359"/>
                      </a:lnTo>
                      <a:lnTo>
                        <a:pt x="138" y="360"/>
                      </a:lnTo>
                      <a:lnTo>
                        <a:pt x="138" y="359"/>
                      </a:lnTo>
                      <a:lnTo>
                        <a:pt x="139" y="359"/>
                      </a:lnTo>
                      <a:lnTo>
                        <a:pt x="139" y="345"/>
                      </a:lnTo>
                      <a:lnTo>
                        <a:pt x="124" y="345"/>
                      </a:lnTo>
                      <a:lnTo>
                        <a:pt x="124" y="344"/>
                      </a:lnTo>
                      <a:lnTo>
                        <a:pt x="123" y="343"/>
                      </a:lnTo>
                      <a:lnTo>
                        <a:pt x="123" y="342"/>
                      </a:lnTo>
                      <a:lnTo>
                        <a:pt x="123" y="340"/>
                      </a:lnTo>
                      <a:lnTo>
                        <a:pt x="123" y="338"/>
                      </a:lnTo>
                      <a:lnTo>
                        <a:pt x="122" y="340"/>
                      </a:lnTo>
                      <a:lnTo>
                        <a:pt x="121" y="338"/>
                      </a:lnTo>
                      <a:lnTo>
                        <a:pt x="121" y="340"/>
                      </a:lnTo>
                      <a:lnTo>
                        <a:pt x="120" y="340"/>
                      </a:lnTo>
                      <a:lnTo>
                        <a:pt x="120" y="342"/>
                      </a:lnTo>
                      <a:lnTo>
                        <a:pt x="122" y="342"/>
                      </a:lnTo>
                      <a:lnTo>
                        <a:pt x="121" y="344"/>
                      </a:lnTo>
                      <a:lnTo>
                        <a:pt x="123" y="344"/>
                      </a:lnTo>
                      <a:lnTo>
                        <a:pt x="123" y="345"/>
                      </a:lnTo>
                      <a:lnTo>
                        <a:pt x="117" y="345"/>
                      </a:lnTo>
                      <a:lnTo>
                        <a:pt x="117" y="344"/>
                      </a:lnTo>
                      <a:lnTo>
                        <a:pt x="115" y="344"/>
                      </a:lnTo>
                      <a:lnTo>
                        <a:pt x="115" y="345"/>
                      </a:lnTo>
                      <a:lnTo>
                        <a:pt x="111" y="345"/>
                      </a:lnTo>
                      <a:lnTo>
                        <a:pt x="111" y="344"/>
                      </a:lnTo>
                      <a:lnTo>
                        <a:pt x="108" y="344"/>
                      </a:lnTo>
                      <a:lnTo>
                        <a:pt x="108" y="345"/>
                      </a:lnTo>
                      <a:lnTo>
                        <a:pt x="104" y="345"/>
                      </a:lnTo>
                      <a:lnTo>
                        <a:pt x="104" y="344"/>
                      </a:lnTo>
                      <a:lnTo>
                        <a:pt x="103" y="344"/>
                      </a:lnTo>
                      <a:lnTo>
                        <a:pt x="103" y="345"/>
                      </a:lnTo>
                      <a:lnTo>
                        <a:pt x="103" y="344"/>
                      </a:lnTo>
                      <a:lnTo>
                        <a:pt x="102" y="345"/>
                      </a:lnTo>
                      <a:lnTo>
                        <a:pt x="101" y="344"/>
                      </a:lnTo>
                      <a:lnTo>
                        <a:pt x="101" y="345"/>
                      </a:lnTo>
                      <a:lnTo>
                        <a:pt x="93" y="345"/>
                      </a:lnTo>
                      <a:lnTo>
                        <a:pt x="93" y="344"/>
                      </a:lnTo>
                      <a:lnTo>
                        <a:pt x="93" y="342"/>
                      </a:lnTo>
                      <a:lnTo>
                        <a:pt x="92" y="340"/>
                      </a:lnTo>
                      <a:lnTo>
                        <a:pt x="91" y="342"/>
                      </a:lnTo>
                      <a:lnTo>
                        <a:pt x="92" y="342"/>
                      </a:lnTo>
                      <a:lnTo>
                        <a:pt x="91" y="344"/>
                      </a:lnTo>
                      <a:lnTo>
                        <a:pt x="93" y="344"/>
                      </a:lnTo>
                      <a:lnTo>
                        <a:pt x="93" y="345"/>
                      </a:lnTo>
                      <a:lnTo>
                        <a:pt x="87" y="345"/>
                      </a:lnTo>
                      <a:lnTo>
                        <a:pt x="87" y="344"/>
                      </a:lnTo>
                      <a:lnTo>
                        <a:pt x="85" y="344"/>
                      </a:lnTo>
                      <a:lnTo>
                        <a:pt x="85" y="345"/>
                      </a:lnTo>
                      <a:lnTo>
                        <a:pt x="68" y="345"/>
                      </a:lnTo>
                      <a:lnTo>
                        <a:pt x="69" y="344"/>
                      </a:lnTo>
                      <a:lnTo>
                        <a:pt x="67" y="344"/>
                      </a:lnTo>
                      <a:lnTo>
                        <a:pt x="67" y="345"/>
                      </a:lnTo>
                      <a:lnTo>
                        <a:pt x="61" y="345"/>
                      </a:lnTo>
                      <a:lnTo>
                        <a:pt x="61" y="344"/>
                      </a:lnTo>
                      <a:lnTo>
                        <a:pt x="61" y="345"/>
                      </a:lnTo>
                      <a:lnTo>
                        <a:pt x="52" y="345"/>
                      </a:lnTo>
                      <a:lnTo>
                        <a:pt x="53" y="344"/>
                      </a:lnTo>
                      <a:lnTo>
                        <a:pt x="51" y="343"/>
                      </a:lnTo>
                      <a:lnTo>
                        <a:pt x="50" y="345"/>
                      </a:lnTo>
                      <a:lnTo>
                        <a:pt x="49" y="345"/>
                      </a:lnTo>
                      <a:lnTo>
                        <a:pt x="49" y="344"/>
                      </a:lnTo>
                      <a:lnTo>
                        <a:pt x="49" y="345"/>
                      </a:lnTo>
                      <a:lnTo>
                        <a:pt x="42" y="345"/>
                      </a:lnTo>
                      <a:lnTo>
                        <a:pt x="42" y="344"/>
                      </a:lnTo>
                      <a:lnTo>
                        <a:pt x="41" y="344"/>
                      </a:lnTo>
                      <a:lnTo>
                        <a:pt x="40" y="342"/>
                      </a:lnTo>
                      <a:lnTo>
                        <a:pt x="39" y="342"/>
                      </a:lnTo>
                      <a:lnTo>
                        <a:pt x="39" y="344"/>
                      </a:lnTo>
                      <a:lnTo>
                        <a:pt x="38" y="344"/>
                      </a:lnTo>
                      <a:lnTo>
                        <a:pt x="39" y="345"/>
                      </a:lnTo>
                      <a:lnTo>
                        <a:pt x="34" y="345"/>
                      </a:lnTo>
                      <a:lnTo>
                        <a:pt x="34" y="344"/>
                      </a:lnTo>
                      <a:lnTo>
                        <a:pt x="31" y="344"/>
                      </a:lnTo>
                      <a:lnTo>
                        <a:pt x="31" y="345"/>
                      </a:lnTo>
                      <a:lnTo>
                        <a:pt x="26" y="345"/>
                      </a:lnTo>
                      <a:lnTo>
                        <a:pt x="26" y="359"/>
                      </a:lnTo>
                      <a:lnTo>
                        <a:pt x="26" y="360"/>
                      </a:lnTo>
                      <a:lnTo>
                        <a:pt x="25" y="360"/>
                      </a:lnTo>
                      <a:lnTo>
                        <a:pt x="25" y="359"/>
                      </a:lnTo>
                      <a:lnTo>
                        <a:pt x="26" y="359"/>
                      </a:lnTo>
                      <a:lnTo>
                        <a:pt x="26" y="345"/>
                      </a:lnTo>
                      <a:lnTo>
                        <a:pt x="6" y="345"/>
                      </a:lnTo>
                      <a:lnTo>
                        <a:pt x="6" y="349"/>
                      </a:lnTo>
                      <a:lnTo>
                        <a:pt x="5" y="349"/>
                      </a:lnTo>
                      <a:lnTo>
                        <a:pt x="5" y="355"/>
                      </a:lnTo>
                      <a:lnTo>
                        <a:pt x="4" y="355"/>
                      </a:lnTo>
                      <a:lnTo>
                        <a:pt x="4" y="359"/>
                      </a:lnTo>
                      <a:lnTo>
                        <a:pt x="12" y="359"/>
                      </a:lnTo>
                      <a:lnTo>
                        <a:pt x="14" y="360"/>
                      </a:lnTo>
                      <a:lnTo>
                        <a:pt x="14" y="359"/>
                      </a:lnTo>
                      <a:lnTo>
                        <a:pt x="24" y="359"/>
                      </a:lnTo>
                      <a:lnTo>
                        <a:pt x="24" y="360"/>
                      </a:lnTo>
                      <a:lnTo>
                        <a:pt x="25" y="360"/>
                      </a:lnTo>
                      <a:lnTo>
                        <a:pt x="25" y="362"/>
                      </a:lnTo>
                      <a:lnTo>
                        <a:pt x="27" y="360"/>
                      </a:lnTo>
                      <a:lnTo>
                        <a:pt x="26" y="360"/>
                      </a:lnTo>
                      <a:lnTo>
                        <a:pt x="28" y="359"/>
                      </a:lnTo>
                      <a:lnTo>
                        <a:pt x="66" y="359"/>
                      </a:lnTo>
                      <a:lnTo>
                        <a:pt x="66" y="360"/>
                      </a:lnTo>
                      <a:lnTo>
                        <a:pt x="67" y="360"/>
                      </a:lnTo>
                      <a:lnTo>
                        <a:pt x="67" y="362"/>
                      </a:lnTo>
                      <a:lnTo>
                        <a:pt x="70" y="362"/>
                      </a:lnTo>
                      <a:lnTo>
                        <a:pt x="67" y="359"/>
                      </a:lnTo>
                      <a:lnTo>
                        <a:pt x="68" y="360"/>
                      </a:lnTo>
                      <a:lnTo>
                        <a:pt x="68" y="359"/>
                      </a:lnTo>
                      <a:lnTo>
                        <a:pt x="83" y="359"/>
                      </a:lnTo>
                      <a:lnTo>
                        <a:pt x="82" y="360"/>
                      </a:lnTo>
                      <a:lnTo>
                        <a:pt x="83" y="359"/>
                      </a:lnTo>
                      <a:lnTo>
                        <a:pt x="83" y="360"/>
                      </a:lnTo>
                      <a:lnTo>
                        <a:pt x="84" y="359"/>
                      </a:lnTo>
                      <a:lnTo>
                        <a:pt x="94" y="359"/>
                      </a:lnTo>
                      <a:lnTo>
                        <a:pt x="94" y="360"/>
                      </a:lnTo>
                      <a:lnTo>
                        <a:pt x="96" y="359"/>
                      </a:lnTo>
                      <a:lnTo>
                        <a:pt x="102" y="359"/>
                      </a:lnTo>
                      <a:lnTo>
                        <a:pt x="101" y="360"/>
                      </a:lnTo>
                      <a:lnTo>
                        <a:pt x="101" y="361"/>
                      </a:lnTo>
                      <a:lnTo>
                        <a:pt x="101" y="362"/>
                      </a:lnTo>
                      <a:lnTo>
                        <a:pt x="104" y="362"/>
                      </a:lnTo>
                      <a:lnTo>
                        <a:pt x="105" y="360"/>
                      </a:lnTo>
                      <a:lnTo>
                        <a:pt x="104" y="360"/>
                      </a:lnTo>
                      <a:lnTo>
                        <a:pt x="103" y="359"/>
                      </a:lnTo>
                      <a:lnTo>
                        <a:pt x="114" y="359"/>
                      </a:lnTo>
                      <a:lnTo>
                        <a:pt x="115" y="360"/>
                      </a:lnTo>
                      <a:lnTo>
                        <a:pt x="116" y="359"/>
                      </a:lnTo>
                      <a:lnTo>
                        <a:pt x="117" y="359"/>
                      </a:lnTo>
                      <a:lnTo>
                        <a:pt x="118" y="360"/>
                      </a:lnTo>
                      <a:lnTo>
                        <a:pt x="119" y="360"/>
                      </a:lnTo>
                      <a:lnTo>
                        <a:pt x="119" y="362"/>
                      </a:lnTo>
                      <a:lnTo>
                        <a:pt x="121" y="362"/>
                      </a:lnTo>
                      <a:lnTo>
                        <a:pt x="121" y="360"/>
                      </a:lnTo>
                      <a:lnTo>
                        <a:pt x="120" y="360"/>
                      </a:lnTo>
                      <a:lnTo>
                        <a:pt x="119" y="359"/>
                      </a:lnTo>
                      <a:lnTo>
                        <a:pt x="127" y="359"/>
                      </a:lnTo>
                      <a:lnTo>
                        <a:pt x="126" y="360"/>
                      </a:lnTo>
                      <a:lnTo>
                        <a:pt x="127" y="360"/>
                      </a:lnTo>
                      <a:lnTo>
                        <a:pt x="128" y="359"/>
                      </a:lnTo>
                      <a:lnTo>
                        <a:pt x="131" y="359"/>
                      </a:lnTo>
                      <a:lnTo>
                        <a:pt x="133" y="362"/>
                      </a:lnTo>
                      <a:lnTo>
                        <a:pt x="135" y="359"/>
                      </a:lnTo>
                      <a:lnTo>
                        <a:pt x="137" y="359"/>
                      </a:lnTo>
                      <a:lnTo>
                        <a:pt x="138" y="360"/>
                      </a:lnTo>
                      <a:lnTo>
                        <a:pt x="138" y="362"/>
                      </a:lnTo>
                      <a:lnTo>
                        <a:pt x="140" y="364"/>
                      </a:lnTo>
                      <a:lnTo>
                        <a:pt x="139" y="364"/>
                      </a:lnTo>
                      <a:lnTo>
                        <a:pt x="139" y="362"/>
                      </a:lnTo>
                      <a:lnTo>
                        <a:pt x="141" y="360"/>
                      </a:lnTo>
                      <a:lnTo>
                        <a:pt x="139" y="359"/>
                      </a:lnTo>
                      <a:lnTo>
                        <a:pt x="144" y="359"/>
                      </a:lnTo>
                      <a:lnTo>
                        <a:pt x="144" y="360"/>
                      </a:lnTo>
                      <a:lnTo>
                        <a:pt x="145" y="360"/>
                      </a:lnTo>
                      <a:lnTo>
                        <a:pt x="145" y="359"/>
                      </a:lnTo>
                      <a:lnTo>
                        <a:pt x="159" y="359"/>
                      </a:lnTo>
                      <a:lnTo>
                        <a:pt x="159" y="360"/>
                      </a:lnTo>
                      <a:lnTo>
                        <a:pt x="163" y="360"/>
                      </a:lnTo>
                      <a:lnTo>
                        <a:pt x="163" y="359"/>
                      </a:lnTo>
                      <a:lnTo>
                        <a:pt x="168" y="359"/>
                      </a:lnTo>
                      <a:lnTo>
                        <a:pt x="167" y="360"/>
                      </a:lnTo>
                      <a:lnTo>
                        <a:pt x="165" y="360"/>
                      </a:lnTo>
                      <a:lnTo>
                        <a:pt x="165" y="362"/>
                      </a:lnTo>
                      <a:lnTo>
                        <a:pt x="165" y="364"/>
                      </a:lnTo>
                      <a:lnTo>
                        <a:pt x="166" y="364"/>
                      </a:lnTo>
                      <a:lnTo>
                        <a:pt x="166" y="362"/>
                      </a:lnTo>
                      <a:lnTo>
                        <a:pt x="167" y="364"/>
                      </a:lnTo>
                      <a:lnTo>
                        <a:pt x="169" y="362"/>
                      </a:lnTo>
                      <a:lnTo>
                        <a:pt x="167" y="360"/>
                      </a:lnTo>
                      <a:lnTo>
                        <a:pt x="168" y="360"/>
                      </a:lnTo>
                      <a:lnTo>
                        <a:pt x="168" y="359"/>
                      </a:lnTo>
                      <a:lnTo>
                        <a:pt x="177" y="359"/>
                      </a:lnTo>
                      <a:lnTo>
                        <a:pt x="178" y="360"/>
                      </a:lnTo>
                      <a:lnTo>
                        <a:pt x="179" y="360"/>
                      </a:lnTo>
                      <a:lnTo>
                        <a:pt x="179" y="359"/>
                      </a:lnTo>
                      <a:lnTo>
                        <a:pt x="189" y="359"/>
                      </a:lnTo>
                      <a:lnTo>
                        <a:pt x="190" y="360"/>
                      </a:lnTo>
                      <a:lnTo>
                        <a:pt x="189" y="360"/>
                      </a:lnTo>
                      <a:lnTo>
                        <a:pt x="189" y="362"/>
                      </a:lnTo>
                      <a:lnTo>
                        <a:pt x="193" y="360"/>
                      </a:lnTo>
                      <a:lnTo>
                        <a:pt x="192" y="360"/>
                      </a:lnTo>
                      <a:lnTo>
                        <a:pt x="190" y="360"/>
                      </a:lnTo>
                      <a:lnTo>
                        <a:pt x="189" y="359"/>
                      </a:lnTo>
                      <a:lnTo>
                        <a:pt x="190" y="359"/>
                      </a:lnTo>
                      <a:lnTo>
                        <a:pt x="192" y="360"/>
                      </a:lnTo>
                      <a:lnTo>
                        <a:pt x="192" y="359"/>
                      </a:lnTo>
                      <a:lnTo>
                        <a:pt x="194" y="359"/>
                      </a:lnTo>
                      <a:lnTo>
                        <a:pt x="194" y="360"/>
                      </a:lnTo>
                      <a:lnTo>
                        <a:pt x="196" y="360"/>
                      </a:lnTo>
                      <a:lnTo>
                        <a:pt x="196" y="359"/>
                      </a:lnTo>
                      <a:lnTo>
                        <a:pt x="200" y="359"/>
                      </a:lnTo>
                      <a:lnTo>
                        <a:pt x="201" y="360"/>
                      </a:lnTo>
                      <a:lnTo>
                        <a:pt x="201" y="359"/>
                      </a:lnTo>
                      <a:lnTo>
                        <a:pt x="205" y="359"/>
                      </a:lnTo>
                      <a:lnTo>
                        <a:pt x="205" y="360"/>
                      </a:lnTo>
                      <a:lnTo>
                        <a:pt x="206" y="360"/>
                      </a:lnTo>
                      <a:lnTo>
                        <a:pt x="206" y="362"/>
                      </a:lnTo>
                      <a:lnTo>
                        <a:pt x="207" y="364"/>
                      </a:lnTo>
                      <a:lnTo>
                        <a:pt x="208" y="363"/>
                      </a:lnTo>
                      <a:lnTo>
                        <a:pt x="208" y="362"/>
                      </a:lnTo>
                      <a:lnTo>
                        <a:pt x="208" y="361"/>
                      </a:lnTo>
                      <a:lnTo>
                        <a:pt x="207" y="360"/>
                      </a:lnTo>
                      <a:lnTo>
                        <a:pt x="205" y="359"/>
                      </a:lnTo>
                      <a:lnTo>
                        <a:pt x="210" y="359"/>
                      </a:lnTo>
                      <a:lnTo>
                        <a:pt x="211" y="360"/>
                      </a:lnTo>
                      <a:lnTo>
                        <a:pt x="212" y="360"/>
                      </a:lnTo>
                      <a:lnTo>
                        <a:pt x="211" y="359"/>
                      </a:lnTo>
                      <a:lnTo>
                        <a:pt x="212" y="359"/>
                      </a:lnTo>
                      <a:lnTo>
                        <a:pt x="212" y="360"/>
                      </a:lnTo>
                      <a:lnTo>
                        <a:pt x="214" y="360"/>
                      </a:lnTo>
                      <a:lnTo>
                        <a:pt x="214" y="359"/>
                      </a:lnTo>
                      <a:lnTo>
                        <a:pt x="218" y="359"/>
                      </a:lnTo>
                      <a:lnTo>
                        <a:pt x="217" y="360"/>
                      </a:lnTo>
                      <a:lnTo>
                        <a:pt x="218" y="361"/>
                      </a:lnTo>
                      <a:lnTo>
                        <a:pt x="220" y="362"/>
                      </a:lnTo>
                      <a:lnTo>
                        <a:pt x="219" y="360"/>
                      </a:lnTo>
                      <a:lnTo>
                        <a:pt x="219" y="359"/>
                      </a:lnTo>
                      <a:lnTo>
                        <a:pt x="228" y="359"/>
                      </a:lnTo>
                      <a:lnTo>
                        <a:pt x="228" y="360"/>
                      </a:lnTo>
                      <a:lnTo>
                        <a:pt x="230" y="360"/>
                      </a:lnTo>
                      <a:lnTo>
                        <a:pt x="230" y="359"/>
                      </a:lnTo>
                      <a:lnTo>
                        <a:pt x="236" y="359"/>
                      </a:lnTo>
                      <a:lnTo>
                        <a:pt x="235" y="360"/>
                      </a:lnTo>
                      <a:lnTo>
                        <a:pt x="235" y="361"/>
                      </a:lnTo>
                      <a:lnTo>
                        <a:pt x="235" y="362"/>
                      </a:lnTo>
                      <a:lnTo>
                        <a:pt x="237" y="360"/>
                      </a:lnTo>
                      <a:lnTo>
                        <a:pt x="238" y="360"/>
                      </a:lnTo>
                      <a:lnTo>
                        <a:pt x="238" y="359"/>
                      </a:lnTo>
                      <a:lnTo>
                        <a:pt x="240" y="359"/>
                      </a:lnTo>
                      <a:lnTo>
                        <a:pt x="240" y="360"/>
                      </a:lnTo>
                      <a:lnTo>
                        <a:pt x="240" y="359"/>
                      </a:lnTo>
                      <a:lnTo>
                        <a:pt x="240" y="360"/>
                      </a:lnTo>
                      <a:lnTo>
                        <a:pt x="241" y="360"/>
                      </a:lnTo>
                      <a:lnTo>
                        <a:pt x="240" y="362"/>
                      </a:lnTo>
                      <a:lnTo>
                        <a:pt x="241" y="363"/>
                      </a:lnTo>
                      <a:lnTo>
                        <a:pt x="242" y="364"/>
                      </a:lnTo>
                      <a:lnTo>
                        <a:pt x="242" y="362"/>
                      </a:lnTo>
                      <a:lnTo>
                        <a:pt x="243" y="362"/>
                      </a:lnTo>
                      <a:lnTo>
                        <a:pt x="242" y="360"/>
                      </a:lnTo>
                      <a:lnTo>
                        <a:pt x="241" y="360"/>
                      </a:lnTo>
                      <a:lnTo>
                        <a:pt x="241" y="359"/>
                      </a:lnTo>
                      <a:lnTo>
                        <a:pt x="244" y="359"/>
                      </a:lnTo>
                      <a:lnTo>
                        <a:pt x="244" y="355"/>
                      </a:lnTo>
                      <a:lnTo>
                        <a:pt x="244" y="349"/>
                      </a:lnTo>
                      <a:lnTo>
                        <a:pt x="244" y="345"/>
                      </a:lnTo>
                      <a:close/>
                      <a:moveTo>
                        <a:pt x="244" y="328"/>
                      </a:moveTo>
                      <a:lnTo>
                        <a:pt x="244" y="326"/>
                      </a:lnTo>
                      <a:lnTo>
                        <a:pt x="244" y="328"/>
                      </a:lnTo>
                      <a:close/>
                      <a:moveTo>
                        <a:pt x="245" y="324"/>
                      </a:moveTo>
                      <a:lnTo>
                        <a:pt x="244" y="322"/>
                      </a:lnTo>
                      <a:lnTo>
                        <a:pt x="242" y="322"/>
                      </a:lnTo>
                      <a:lnTo>
                        <a:pt x="243" y="324"/>
                      </a:lnTo>
                      <a:lnTo>
                        <a:pt x="245" y="324"/>
                      </a:lnTo>
                      <a:close/>
                      <a:moveTo>
                        <a:pt x="245" y="474"/>
                      </a:moveTo>
                      <a:lnTo>
                        <a:pt x="242" y="474"/>
                      </a:lnTo>
                      <a:lnTo>
                        <a:pt x="242" y="476"/>
                      </a:lnTo>
                      <a:lnTo>
                        <a:pt x="243" y="476"/>
                      </a:lnTo>
                      <a:lnTo>
                        <a:pt x="244" y="478"/>
                      </a:lnTo>
                      <a:lnTo>
                        <a:pt x="245" y="474"/>
                      </a:lnTo>
                      <a:close/>
                      <a:moveTo>
                        <a:pt x="245" y="442"/>
                      </a:moveTo>
                      <a:lnTo>
                        <a:pt x="244" y="440"/>
                      </a:lnTo>
                      <a:lnTo>
                        <a:pt x="241" y="440"/>
                      </a:lnTo>
                      <a:lnTo>
                        <a:pt x="242" y="442"/>
                      </a:lnTo>
                      <a:lnTo>
                        <a:pt x="242" y="444"/>
                      </a:lnTo>
                      <a:lnTo>
                        <a:pt x="244" y="444"/>
                      </a:lnTo>
                      <a:lnTo>
                        <a:pt x="244" y="442"/>
                      </a:lnTo>
                      <a:lnTo>
                        <a:pt x="245" y="442"/>
                      </a:lnTo>
                      <a:close/>
                      <a:moveTo>
                        <a:pt x="245" y="264"/>
                      </a:moveTo>
                      <a:lnTo>
                        <a:pt x="244" y="264"/>
                      </a:lnTo>
                      <a:lnTo>
                        <a:pt x="245" y="264"/>
                      </a:lnTo>
                      <a:close/>
                      <a:moveTo>
                        <a:pt x="245" y="438"/>
                      </a:moveTo>
                      <a:lnTo>
                        <a:pt x="244" y="436"/>
                      </a:lnTo>
                      <a:lnTo>
                        <a:pt x="244" y="438"/>
                      </a:lnTo>
                      <a:lnTo>
                        <a:pt x="245" y="438"/>
                      </a:lnTo>
                      <a:close/>
                      <a:moveTo>
                        <a:pt x="245" y="334"/>
                      </a:moveTo>
                      <a:lnTo>
                        <a:pt x="243" y="332"/>
                      </a:lnTo>
                      <a:lnTo>
                        <a:pt x="242" y="332"/>
                      </a:lnTo>
                      <a:lnTo>
                        <a:pt x="243" y="334"/>
                      </a:lnTo>
                      <a:lnTo>
                        <a:pt x="245" y="334"/>
                      </a:lnTo>
                      <a:close/>
                      <a:moveTo>
                        <a:pt x="245" y="136"/>
                      </a:moveTo>
                      <a:lnTo>
                        <a:pt x="244" y="134"/>
                      </a:lnTo>
                      <a:lnTo>
                        <a:pt x="243" y="136"/>
                      </a:lnTo>
                      <a:lnTo>
                        <a:pt x="245" y="136"/>
                      </a:lnTo>
                      <a:close/>
                      <a:moveTo>
                        <a:pt x="245" y="120"/>
                      </a:moveTo>
                      <a:lnTo>
                        <a:pt x="244" y="118"/>
                      </a:lnTo>
                      <a:lnTo>
                        <a:pt x="243" y="118"/>
                      </a:lnTo>
                      <a:lnTo>
                        <a:pt x="244" y="122"/>
                      </a:lnTo>
                      <a:lnTo>
                        <a:pt x="244" y="120"/>
                      </a:lnTo>
                      <a:lnTo>
                        <a:pt x="245" y="120"/>
                      </a:lnTo>
                      <a:close/>
                      <a:moveTo>
                        <a:pt x="245" y="732"/>
                      </a:moveTo>
                      <a:lnTo>
                        <a:pt x="244" y="732"/>
                      </a:lnTo>
                      <a:lnTo>
                        <a:pt x="243" y="734"/>
                      </a:lnTo>
                      <a:lnTo>
                        <a:pt x="245" y="734"/>
                      </a:lnTo>
                      <a:lnTo>
                        <a:pt x="245" y="732"/>
                      </a:lnTo>
                      <a:close/>
                      <a:moveTo>
                        <a:pt x="245" y="666"/>
                      </a:moveTo>
                      <a:lnTo>
                        <a:pt x="243" y="666"/>
                      </a:lnTo>
                      <a:lnTo>
                        <a:pt x="242" y="668"/>
                      </a:lnTo>
                      <a:lnTo>
                        <a:pt x="242" y="670"/>
                      </a:lnTo>
                      <a:lnTo>
                        <a:pt x="244" y="670"/>
                      </a:lnTo>
                      <a:lnTo>
                        <a:pt x="244" y="668"/>
                      </a:lnTo>
                      <a:lnTo>
                        <a:pt x="245" y="666"/>
                      </a:lnTo>
                      <a:close/>
                      <a:moveTo>
                        <a:pt x="245" y="380"/>
                      </a:moveTo>
                      <a:lnTo>
                        <a:pt x="245" y="380"/>
                      </a:lnTo>
                      <a:lnTo>
                        <a:pt x="244" y="378"/>
                      </a:lnTo>
                      <a:lnTo>
                        <a:pt x="243" y="380"/>
                      </a:lnTo>
                      <a:lnTo>
                        <a:pt x="244" y="380"/>
                      </a:lnTo>
                      <a:lnTo>
                        <a:pt x="245" y="382"/>
                      </a:lnTo>
                      <a:lnTo>
                        <a:pt x="245" y="380"/>
                      </a:lnTo>
                      <a:close/>
                      <a:moveTo>
                        <a:pt x="245" y="678"/>
                      </a:moveTo>
                      <a:lnTo>
                        <a:pt x="244" y="678"/>
                      </a:lnTo>
                      <a:lnTo>
                        <a:pt x="243" y="680"/>
                      </a:lnTo>
                      <a:lnTo>
                        <a:pt x="245" y="680"/>
                      </a:lnTo>
                      <a:lnTo>
                        <a:pt x="245" y="678"/>
                      </a:lnTo>
                      <a:close/>
                      <a:moveTo>
                        <a:pt x="245" y="480"/>
                      </a:moveTo>
                      <a:lnTo>
                        <a:pt x="243" y="480"/>
                      </a:lnTo>
                      <a:lnTo>
                        <a:pt x="243" y="482"/>
                      </a:lnTo>
                      <a:lnTo>
                        <a:pt x="243" y="483"/>
                      </a:lnTo>
                      <a:lnTo>
                        <a:pt x="242" y="484"/>
                      </a:lnTo>
                      <a:lnTo>
                        <a:pt x="242" y="485"/>
                      </a:lnTo>
                      <a:lnTo>
                        <a:pt x="243" y="486"/>
                      </a:lnTo>
                      <a:lnTo>
                        <a:pt x="243" y="484"/>
                      </a:lnTo>
                      <a:lnTo>
                        <a:pt x="244" y="484"/>
                      </a:lnTo>
                      <a:lnTo>
                        <a:pt x="245" y="480"/>
                      </a:lnTo>
                      <a:close/>
                      <a:moveTo>
                        <a:pt x="245" y="736"/>
                      </a:moveTo>
                      <a:lnTo>
                        <a:pt x="241" y="736"/>
                      </a:lnTo>
                      <a:lnTo>
                        <a:pt x="243" y="738"/>
                      </a:lnTo>
                      <a:lnTo>
                        <a:pt x="242" y="740"/>
                      </a:lnTo>
                      <a:lnTo>
                        <a:pt x="244" y="740"/>
                      </a:lnTo>
                      <a:lnTo>
                        <a:pt x="245" y="736"/>
                      </a:lnTo>
                      <a:close/>
                      <a:moveTo>
                        <a:pt x="245" y="386"/>
                      </a:moveTo>
                      <a:lnTo>
                        <a:pt x="244" y="386"/>
                      </a:lnTo>
                      <a:lnTo>
                        <a:pt x="245" y="387"/>
                      </a:lnTo>
                      <a:lnTo>
                        <a:pt x="245" y="386"/>
                      </a:lnTo>
                      <a:close/>
                      <a:moveTo>
                        <a:pt x="245" y="420"/>
                      </a:moveTo>
                      <a:lnTo>
                        <a:pt x="243" y="420"/>
                      </a:lnTo>
                      <a:lnTo>
                        <a:pt x="243" y="422"/>
                      </a:lnTo>
                      <a:lnTo>
                        <a:pt x="245" y="422"/>
                      </a:lnTo>
                      <a:lnTo>
                        <a:pt x="245" y="420"/>
                      </a:lnTo>
                      <a:close/>
                      <a:moveTo>
                        <a:pt x="245" y="616"/>
                      </a:moveTo>
                      <a:lnTo>
                        <a:pt x="245" y="614"/>
                      </a:lnTo>
                      <a:lnTo>
                        <a:pt x="244" y="614"/>
                      </a:lnTo>
                      <a:lnTo>
                        <a:pt x="245" y="616"/>
                      </a:lnTo>
                      <a:close/>
                      <a:moveTo>
                        <a:pt x="246" y="470"/>
                      </a:moveTo>
                      <a:lnTo>
                        <a:pt x="245" y="468"/>
                      </a:lnTo>
                      <a:lnTo>
                        <a:pt x="245" y="470"/>
                      </a:lnTo>
                      <a:lnTo>
                        <a:pt x="243" y="470"/>
                      </a:lnTo>
                      <a:lnTo>
                        <a:pt x="243" y="468"/>
                      </a:lnTo>
                      <a:lnTo>
                        <a:pt x="244" y="468"/>
                      </a:lnTo>
                      <a:lnTo>
                        <a:pt x="243" y="466"/>
                      </a:lnTo>
                      <a:lnTo>
                        <a:pt x="243" y="468"/>
                      </a:lnTo>
                      <a:lnTo>
                        <a:pt x="243" y="472"/>
                      </a:lnTo>
                      <a:lnTo>
                        <a:pt x="245" y="472"/>
                      </a:lnTo>
                      <a:lnTo>
                        <a:pt x="246" y="470"/>
                      </a:lnTo>
                      <a:close/>
                      <a:moveTo>
                        <a:pt x="246" y="438"/>
                      </a:moveTo>
                      <a:lnTo>
                        <a:pt x="246" y="436"/>
                      </a:lnTo>
                      <a:lnTo>
                        <a:pt x="244" y="436"/>
                      </a:lnTo>
                      <a:lnTo>
                        <a:pt x="245" y="438"/>
                      </a:lnTo>
                      <a:lnTo>
                        <a:pt x="246" y="438"/>
                      </a:lnTo>
                      <a:close/>
                      <a:moveTo>
                        <a:pt x="246" y="395"/>
                      </a:moveTo>
                      <a:lnTo>
                        <a:pt x="246" y="396"/>
                      </a:lnTo>
                      <a:lnTo>
                        <a:pt x="246" y="397"/>
                      </a:lnTo>
                      <a:lnTo>
                        <a:pt x="246" y="395"/>
                      </a:lnTo>
                      <a:close/>
                      <a:moveTo>
                        <a:pt x="246" y="136"/>
                      </a:moveTo>
                      <a:lnTo>
                        <a:pt x="245" y="136"/>
                      </a:lnTo>
                      <a:lnTo>
                        <a:pt x="242" y="138"/>
                      </a:lnTo>
                      <a:lnTo>
                        <a:pt x="244" y="138"/>
                      </a:lnTo>
                      <a:lnTo>
                        <a:pt x="246" y="136"/>
                      </a:lnTo>
                      <a:close/>
                      <a:moveTo>
                        <a:pt x="246" y="50"/>
                      </a:moveTo>
                      <a:lnTo>
                        <a:pt x="246" y="48"/>
                      </a:lnTo>
                      <a:lnTo>
                        <a:pt x="243" y="48"/>
                      </a:lnTo>
                      <a:lnTo>
                        <a:pt x="244" y="50"/>
                      </a:lnTo>
                      <a:lnTo>
                        <a:pt x="246" y="50"/>
                      </a:lnTo>
                      <a:close/>
                      <a:moveTo>
                        <a:pt x="246" y="761"/>
                      </a:moveTo>
                      <a:lnTo>
                        <a:pt x="244" y="760"/>
                      </a:lnTo>
                      <a:lnTo>
                        <a:pt x="246" y="762"/>
                      </a:lnTo>
                      <a:lnTo>
                        <a:pt x="246" y="761"/>
                      </a:lnTo>
                      <a:close/>
                      <a:moveTo>
                        <a:pt x="246" y="394"/>
                      </a:moveTo>
                      <a:lnTo>
                        <a:pt x="244" y="392"/>
                      </a:lnTo>
                      <a:lnTo>
                        <a:pt x="244" y="394"/>
                      </a:lnTo>
                      <a:lnTo>
                        <a:pt x="246" y="394"/>
                      </a:lnTo>
                      <a:lnTo>
                        <a:pt x="246" y="395"/>
                      </a:lnTo>
                      <a:lnTo>
                        <a:pt x="246" y="394"/>
                      </a:lnTo>
                      <a:close/>
                      <a:moveTo>
                        <a:pt x="247" y="412"/>
                      </a:moveTo>
                      <a:lnTo>
                        <a:pt x="246" y="410"/>
                      </a:lnTo>
                      <a:lnTo>
                        <a:pt x="246" y="412"/>
                      </a:lnTo>
                      <a:lnTo>
                        <a:pt x="244" y="412"/>
                      </a:lnTo>
                      <a:lnTo>
                        <a:pt x="244" y="414"/>
                      </a:lnTo>
                      <a:lnTo>
                        <a:pt x="245" y="414"/>
                      </a:lnTo>
                      <a:lnTo>
                        <a:pt x="244" y="416"/>
                      </a:lnTo>
                      <a:lnTo>
                        <a:pt x="246" y="416"/>
                      </a:lnTo>
                      <a:lnTo>
                        <a:pt x="246" y="414"/>
                      </a:lnTo>
                      <a:lnTo>
                        <a:pt x="246" y="413"/>
                      </a:lnTo>
                      <a:lnTo>
                        <a:pt x="247" y="412"/>
                      </a:lnTo>
                      <a:close/>
                      <a:moveTo>
                        <a:pt x="247" y="42"/>
                      </a:moveTo>
                      <a:lnTo>
                        <a:pt x="245" y="40"/>
                      </a:lnTo>
                      <a:lnTo>
                        <a:pt x="245" y="42"/>
                      </a:lnTo>
                      <a:lnTo>
                        <a:pt x="247" y="42"/>
                      </a:lnTo>
                      <a:close/>
                      <a:moveTo>
                        <a:pt x="247" y="390"/>
                      </a:moveTo>
                      <a:lnTo>
                        <a:pt x="245" y="387"/>
                      </a:lnTo>
                      <a:lnTo>
                        <a:pt x="244" y="388"/>
                      </a:lnTo>
                      <a:lnTo>
                        <a:pt x="245" y="388"/>
                      </a:lnTo>
                      <a:lnTo>
                        <a:pt x="247" y="390"/>
                      </a:lnTo>
                      <a:close/>
                      <a:moveTo>
                        <a:pt x="247" y="138"/>
                      </a:moveTo>
                      <a:lnTo>
                        <a:pt x="246" y="136"/>
                      </a:lnTo>
                      <a:lnTo>
                        <a:pt x="246" y="138"/>
                      </a:lnTo>
                      <a:lnTo>
                        <a:pt x="247" y="138"/>
                      </a:lnTo>
                      <a:close/>
                      <a:moveTo>
                        <a:pt x="247" y="275"/>
                      </a:moveTo>
                      <a:lnTo>
                        <a:pt x="246" y="275"/>
                      </a:lnTo>
                      <a:lnTo>
                        <a:pt x="246" y="276"/>
                      </a:lnTo>
                      <a:lnTo>
                        <a:pt x="247" y="276"/>
                      </a:lnTo>
                      <a:lnTo>
                        <a:pt x="247" y="275"/>
                      </a:lnTo>
                      <a:close/>
                      <a:moveTo>
                        <a:pt x="247" y="779"/>
                      </a:moveTo>
                      <a:lnTo>
                        <a:pt x="244" y="780"/>
                      </a:lnTo>
                      <a:lnTo>
                        <a:pt x="246" y="782"/>
                      </a:lnTo>
                      <a:lnTo>
                        <a:pt x="247" y="781"/>
                      </a:lnTo>
                      <a:lnTo>
                        <a:pt x="247" y="779"/>
                      </a:lnTo>
                      <a:close/>
                      <a:moveTo>
                        <a:pt x="247" y="378"/>
                      </a:moveTo>
                      <a:lnTo>
                        <a:pt x="247" y="376"/>
                      </a:lnTo>
                      <a:lnTo>
                        <a:pt x="246" y="376"/>
                      </a:lnTo>
                      <a:lnTo>
                        <a:pt x="245" y="374"/>
                      </a:lnTo>
                      <a:lnTo>
                        <a:pt x="245" y="376"/>
                      </a:lnTo>
                      <a:lnTo>
                        <a:pt x="246" y="378"/>
                      </a:lnTo>
                      <a:lnTo>
                        <a:pt x="247" y="378"/>
                      </a:lnTo>
                      <a:close/>
                      <a:moveTo>
                        <a:pt x="247" y="762"/>
                      </a:moveTo>
                      <a:lnTo>
                        <a:pt x="247" y="760"/>
                      </a:lnTo>
                      <a:lnTo>
                        <a:pt x="246" y="761"/>
                      </a:lnTo>
                      <a:lnTo>
                        <a:pt x="247" y="762"/>
                      </a:lnTo>
                      <a:close/>
                      <a:moveTo>
                        <a:pt x="247" y="374"/>
                      </a:moveTo>
                      <a:lnTo>
                        <a:pt x="246" y="372"/>
                      </a:lnTo>
                      <a:lnTo>
                        <a:pt x="245" y="372"/>
                      </a:lnTo>
                      <a:lnTo>
                        <a:pt x="245" y="374"/>
                      </a:lnTo>
                      <a:lnTo>
                        <a:pt x="247" y="374"/>
                      </a:lnTo>
                      <a:close/>
                      <a:moveTo>
                        <a:pt x="247" y="779"/>
                      </a:moveTo>
                      <a:lnTo>
                        <a:pt x="247" y="778"/>
                      </a:lnTo>
                      <a:lnTo>
                        <a:pt x="247" y="779"/>
                      </a:lnTo>
                      <a:close/>
                      <a:moveTo>
                        <a:pt x="247" y="458"/>
                      </a:moveTo>
                      <a:lnTo>
                        <a:pt x="245" y="457"/>
                      </a:lnTo>
                      <a:lnTo>
                        <a:pt x="245" y="454"/>
                      </a:lnTo>
                      <a:lnTo>
                        <a:pt x="242" y="452"/>
                      </a:lnTo>
                      <a:lnTo>
                        <a:pt x="243" y="461"/>
                      </a:lnTo>
                      <a:lnTo>
                        <a:pt x="243" y="462"/>
                      </a:lnTo>
                      <a:lnTo>
                        <a:pt x="244" y="462"/>
                      </a:lnTo>
                      <a:lnTo>
                        <a:pt x="244" y="464"/>
                      </a:lnTo>
                      <a:lnTo>
                        <a:pt x="244" y="465"/>
                      </a:lnTo>
                      <a:lnTo>
                        <a:pt x="245" y="466"/>
                      </a:lnTo>
                      <a:lnTo>
                        <a:pt x="247" y="465"/>
                      </a:lnTo>
                      <a:lnTo>
                        <a:pt x="247" y="464"/>
                      </a:lnTo>
                      <a:lnTo>
                        <a:pt x="244" y="462"/>
                      </a:lnTo>
                      <a:lnTo>
                        <a:pt x="244" y="458"/>
                      </a:lnTo>
                      <a:lnTo>
                        <a:pt x="245" y="458"/>
                      </a:lnTo>
                      <a:lnTo>
                        <a:pt x="245" y="460"/>
                      </a:lnTo>
                      <a:lnTo>
                        <a:pt x="247" y="458"/>
                      </a:lnTo>
                      <a:close/>
                      <a:moveTo>
                        <a:pt x="247" y="492"/>
                      </a:moveTo>
                      <a:lnTo>
                        <a:pt x="245" y="492"/>
                      </a:lnTo>
                      <a:lnTo>
                        <a:pt x="246" y="494"/>
                      </a:lnTo>
                      <a:lnTo>
                        <a:pt x="247" y="494"/>
                      </a:lnTo>
                      <a:lnTo>
                        <a:pt x="247" y="492"/>
                      </a:lnTo>
                      <a:close/>
                      <a:moveTo>
                        <a:pt x="247" y="338"/>
                      </a:moveTo>
                      <a:lnTo>
                        <a:pt x="247" y="338"/>
                      </a:lnTo>
                      <a:close/>
                      <a:moveTo>
                        <a:pt x="247" y="272"/>
                      </a:moveTo>
                      <a:lnTo>
                        <a:pt x="246" y="274"/>
                      </a:lnTo>
                      <a:lnTo>
                        <a:pt x="246" y="275"/>
                      </a:lnTo>
                      <a:lnTo>
                        <a:pt x="247" y="272"/>
                      </a:lnTo>
                      <a:close/>
                      <a:moveTo>
                        <a:pt x="248" y="402"/>
                      </a:moveTo>
                      <a:lnTo>
                        <a:pt x="246" y="402"/>
                      </a:lnTo>
                      <a:lnTo>
                        <a:pt x="246" y="400"/>
                      </a:lnTo>
                      <a:lnTo>
                        <a:pt x="244" y="400"/>
                      </a:lnTo>
                      <a:lnTo>
                        <a:pt x="244" y="402"/>
                      </a:lnTo>
                      <a:lnTo>
                        <a:pt x="243" y="402"/>
                      </a:lnTo>
                      <a:lnTo>
                        <a:pt x="243" y="404"/>
                      </a:lnTo>
                      <a:lnTo>
                        <a:pt x="247" y="404"/>
                      </a:lnTo>
                      <a:lnTo>
                        <a:pt x="248" y="402"/>
                      </a:lnTo>
                      <a:close/>
                      <a:moveTo>
                        <a:pt x="248" y="72"/>
                      </a:moveTo>
                      <a:lnTo>
                        <a:pt x="247" y="70"/>
                      </a:lnTo>
                      <a:lnTo>
                        <a:pt x="246" y="70"/>
                      </a:lnTo>
                      <a:lnTo>
                        <a:pt x="245" y="68"/>
                      </a:lnTo>
                      <a:lnTo>
                        <a:pt x="246" y="70"/>
                      </a:lnTo>
                      <a:lnTo>
                        <a:pt x="245" y="70"/>
                      </a:lnTo>
                      <a:lnTo>
                        <a:pt x="246" y="72"/>
                      </a:lnTo>
                      <a:lnTo>
                        <a:pt x="248" y="72"/>
                      </a:lnTo>
                      <a:close/>
                      <a:moveTo>
                        <a:pt x="248" y="276"/>
                      </a:moveTo>
                      <a:lnTo>
                        <a:pt x="248" y="274"/>
                      </a:lnTo>
                      <a:lnTo>
                        <a:pt x="247" y="275"/>
                      </a:lnTo>
                      <a:lnTo>
                        <a:pt x="247" y="276"/>
                      </a:lnTo>
                      <a:lnTo>
                        <a:pt x="248" y="276"/>
                      </a:lnTo>
                      <a:close/>
                      <a:moveTo>
                        <a:pt x="248" y="768"/>
                      </a:moveTo>
                      <a:lnTo>
                        <a:pt x="246" y="768"/>
                      </a:lnTo>
                      <a:lnTo>
                        <a:pt x="246" y="770"/>
                      </a:lnTo>
                      <a:lnTo>
                        <a:pt x="248" y="770"/>
                      </a:lnTo>
                      <a:lnTo>
                        <a:pt x="248" y="768"/>
                      </a:lnTo>
                      <a:close/>
                      <a:moveTo>
                        <a:pt x="248" y="754"/>
                      </a:moveTo>
                      <a:lnTo>
                        <a:pt x="246" y="756"/>
                      </a:lnTo>
                      <a:lnTo>
                        <a:pt x="246" y="758"/>
                      </a:lnTo>
                      <a:lnTo>
                        <a:pt x="248" y="758"/>
                      </a:lnTo>
                      <a:lnTo>
                        <a:pt x="248" y="754"/>
                      </a:lnTo>
                      <a:close/>
                      <a:moveTo>
                        <a:pt x="248" y="725"/>
                      </a:moveTo>
                      <a:lnTo>
                        <a:pt x="244" y="728"/>
                      </a:lnTo>
                      <a:lnTo>
                        <a:pt x="245" y="728"/>
                      </a:lnTo>
                      <a:lnTo>
                        <a:pt x="248" y="730"/>
                      </a:lnTo>
                      <a:lnTo>
                        <a:pt x="248" y="725"/>
                      </a:lnTo>
                      <a:close/>
                      <a:moveTo>
                        <a:pt x="248" y="368"/>
                      </a:moveTo>
                      <a:lnTo>
                        <a:pt x="246" y="370"/>
                      </a:lnTo>
                      <a:lnTo>
                        <a:pt x="248" y="370"/>
                      </a:lnTo>
                      <a:lnTo>
                        <a:pt x="248" y="368"/>
                      </a:lnTo>
                      <a:close/>
                      <a:moveTo>
                        <a:pt x="248" y="740"/>
                      </a:moveTo>
                      <a:lnTo>
                        <a:pt x="247" y="740"/>
                      </a:lnTo>
                      <a:lnTo>
                        <a:pt x="248" y="742"/>
                      </a:lnTo>
                      <a:lnTo>
                        <a:pt x="248" y="740"/>
                      </a:lnTo>
                      <a:close/>
                      <a:moveTo>
                        <a:pt x="248" y="348"/>
                      </a:moveTo>
                      <a:lnTo>
                        <a:pt x="247" y="346"/>
                      </a:lnTo>
                      <a:lnTo>
                        <a:pt x="245" y="346"/>
                      </a:lnTo>
                      <a:lnTo>
                        <a:pt x="248" y="348"/>
                      </a:lnTo>
                      <a:close/>
                      <a:moveTo>
                        <a:pt x="248" y="496"/>
                      </a:moveTo>
                      <a:lnTo>
                        <a:pt x="248" y="495"/>
                      </a:lnTo>
                      <a:lnTo>
                        <a:pt x="247" y="496"/>
                      </a:lnTo>
                      <a:lnTo>
                        <a:pt x="248" y="496"/>
                      </a:lnTo>
                      <a:close/>
                      <a:moveTo>
                        <a:pt x="248" y="364"/>
                      </a:moveTo>
                      <a:lnTo>
                        <a:pt x="247" y="364"/>
                      </a:lnTo>
                      <a:lnTo>
                        <a:pt x="247" y="366"/>
                      </a:lnTo>
                      <a:lnTo>
                        <a:pt x="248" y="366"/>
                      </a:lnTo>
                      <a:lnTo>
                        <a:pt x="248" y="364"/>
                      </a:lnTo>
                      <a:close/>
                      <a:moveTo>
                        <a:pt x="248" y="492"/>
                      </a:moveTo>
                      <a:lnTo>
                        <a:pt x="247" y="494"/>
                      </a:lnTo>
                      <a:lnTo>
                        <a:pt x="248" y="495"/>
                      </a:lnTo>
                      <a:lnTo>
                        <a:pt x="248" y="492"/>
                      </a:lnTo>
                      <a:close/>
                      <a:moveTo>
                        <a:pt x="249" y="486"/>
                      </a:moveTo>
                      <a:lnTo>
                        <a:pt x="248" y="486"/>
                      </a:lnTo>
                      <a:lnTo>
                        <a:pt x="248" y="490"/>
                      </a:lnTo>
                      <a:lnTo>
                        <a:pt x="249" y="486"/>
                      </a:lnTo>
                      <a:close/>
                      <a:moveTo>
                        <a:pt x="249" y="130"/>
                      </a:moveTo>
                      <a:lnTo>
                        <a:pt x="246" y="130"/>
                      </a:lnTo>
                      <a:lnTo>
                        <a:pt x="247" y="132"/>
                      </a:lnTo>
                      <a:lnTo>
                        <a:pt x="248" y="132"/>
                      </a:lnTo>
                      <a:lnTo>
                        <a:pt x="249" y="130"/>
                      </a:lnTo>
                      <a:close/>
                      <a:moveTo>
                        <a:pt x="249" y="266"/>
                      </a:moveTo>
                      <a:lnTo>
                        <a:pt x="248" y="264"/>
                      </a:lnTo>
                      <a:lnTo>
                        <a:pt x="247" y="264"/>
                      </a:lnTo>
                      <a:lnTo>
                        <a:pt x="248" y="262"/>
                      </a:lnTo>
                      <a:lnTo>
                        <a:pt x="247" y="262"/>
                      </a:lnTo>
                      <a:lnTo>
                        <a:pt x="247" y="264"/>
                      </a:lnTo>
                      <a:lnTo>
                        <a:pt x="247" y="266"/>
                      </a:lnTo>
                      <a:lnTo>
                        <a:pt x="249" y="266"/>
                      </a:lnTo>
                      <a:close/>
                      <a:moveTo>
                        <a:pt x="249" y="366"/>
                      </a:moveTo>
                      <a:lnTo>
                        <a:pt x="248" y="366"/>
                      </a:lnTo>
                      <a:lnTo>
                        <a:pt x="248" y="368"/>
                      </a:lnTo>
                      <a:lnTo>
                        <a:pt x="249" y="366"/>
                      </a:lnTo>
                      <a:close/>
                      <a:moveTo>
                        <a:pt x="249" y="776"/>
                      </a:moveTo>
                      <a:lnTo>
                        <a:pt x="248" y="776"/>
                      </a:lnTo>
                      <a:lnTo>
                        <a:pt x="248" y="774"/>
                      </a:lnTo>
                      <a:lnTo>
                        <a:pt x="248" y="778"/>
                      </a:lnTo>
                      <a:lnTo>
                        <a:pt x="247" y="779"/>
                      </a:lnTo>
                      <a:lnTo>
                        <a:pt x="249" y="780"/>
                      </a:lnTo>
                      <a:lnTo>
                        <a:pt x="249" y="776"/>
                      </a:lnTo>
                      <a:close/>
                      <a:moveTo>
                        <a:pt x="249" y="112"/>
                      </a:moveTo>
                      <a:lnTo>
                        <a:pt x="248" y="110"/>
                      </a:lnTo>
                      <a:lnTo>
                        <a:pt x="247" y="112"/>
                      </a:lnTo>
                      <a:lnTo>
                        <a:pt x="249" y="112"/>
                      </a:lnTo>
                      <a:close/>
                      <a:moveTo>
                        <a:pt x="249" y="762"/>
                      </a:moveTo>
                      <a:lnTo>
                        <a:pt x="248" y="762"/>
                      </a:lnTo>
                      <a:lnTo>
                        <a:pt x="248" y="760"/>
                      </a:lnTo>
                      <a:lnTo>
                        <a:pt x="248" y="762"/>
                      </a:lnTo>
                      <a:lnTo>
                        <a:pt x="247" y="762"/>
                      </a:lnTo>
                      <a:lnTo>
                        <a:pt x="247" y="763"/>
                      </a:lnTo>
                      <a:lnTo>
                        <a:pt x="247" y="766"/>
                      </a:lnTo>
                      <a:lnTo>
                        <a:pt x="248" y="766"/>
                      </a:lnTo>
                      <a:lnTo>
                        <a:pt x="248" y="764"/>
                      </a:lnTo>
                      <a:lnTo>
                        <a:pt x="249" y="766"/>
                      </a:lnTo>
                      <a:lnTo>
                        <a:pt x="249" y="764"/>
                      </a:lnTo>
                      <a:lnTo>
                        <a:pt x="249" y="762"/>
                      </a:lnTo>
                      <a:close/>
                      <a:moveTo>
                        <a:pt x="249" y="798"/>
                      </a:moveTo>
                      <a:lnTo>
                        <a:pt x="247" y="798"/>
                      </a:lnTo>
                      <a:lnTo>
                        <a:pt x="246" y="796"/>
                      </a:lnTo>
                      <a:lnTo>
                        <a:pt x="247" y="798"/>
                      </a:lnTo>
                      <a:lnTo>
                        <a:pt x="247" y="800"/>
                      </a:lnTo>
                      <a:lnTo>
                        <a:pt x="249" y="800"/>
                      </a:lnTo>
                      <a:lnTo>
                        <a:pt x="249" y="798"/>
                      </a:lnTo>
                      <a:close/>
                      <a:moveTo>
                        <a:pt x="250" y="752"/>
                      </a:moveTo>
                      <a:lnTo>
                        <a:pt x="249" y="751"/>
                      </a:lnTo>
                      <a:lnTo>
                        <a:pt x="249" y="750"/>
                      </a:lnTo>
                      <a:lnTo>
                        <a:pt x="248" y="748"/>
                      </a:lnTo>
                      <a:lnTo>
                        <a:pt x="247" y="748"/>
                      </a:lnTo>
                      <a:lnTo>
                        <a:pt x="246" y="750"/>
                      </a:lnTo>
                      <a:lnTo>
                        <a:pt x="249" y="750"/>
                      </a:lnTo>
                      <a:lnTo>
                        <a:pt x="248" y="752"/>
                      </a:lnTo>
                      <a:lnTo>
                        <a:pt x="250" y="752"/>
                      </a:lnTo>
                      <a:close/>
                      <a:moveTo>
                        <a:pt x="250" y="258"/>
                      </a:moveTo>
                      <a:lnTo>
                        <a:pt x="249" y="258"/>
                      </a:lnTo>
                      <a:lnTo>
                        <a:pt x="249" y="256"/>
                      </a:lnTo>
                      <a:lnTo>
                        <a:pt x="248" y="258"/>
                      </a:lnTo>
                      <a:lnTo>
                        <a:pt x="247" y="256"/>
                      </a:lnTo>
                      <a:lnTo>
                        <a:pt x="247" y="258"/>
                      </a:lnTo>
                      <a:lnTo>
                        <a:pt x="248" y="258"/>
                      </a:lnTo>
                      <a:lnTo>
                        <a:pt x="248" y="260"/>
                      </a:lnTo>
                      <a:lnTo>
                        <a:pt x="250" y="260"/>
                      </a:lnTo>
                      <a:lnTo>
                        <a:pt x="250" y="258"/>
                      </a:lnTo>
                      <a:close/>
                      <a:moveTo>
                        <a:pt x="250" y="486"/>
                      </a:moveTo>
                      <a:lnTo>
                        <a:pt x="250" y="484"/>
                      </a:lnTo>
                      <a:lnTo>
                        <a:pt x="249" y="484"/>
                      </a:lnTo>
                      <a:lnTo>
                        <a:pt x="249" y="486"/>
                      </a:lnTo>
                      <a:lnTo>
                        <a:pt x="250" y="486"/>
                      </a:lnTo>
                      <a:close/>
                      <a:moveTo>
                        <a:pt x="250" y="124"/>
                      </a:moveTo>
                      <a:lnTo>
                        <a:pt x="248" y="124"/>
                      </a:lnTo>
                      <a:lnTo>
                        <a:pt x="247" y="126"/>
                      </a:lnTo>
                      <a:lnTo>
                        <a:pt x="248" y="126"/>
                      </a:lnTo>
                      <a:lnTo>
                        <a:pt x="248" y="128"/>
                      </a:lnTo>
                      <a:lnTo>
                        <a:pt x="249" y="128"/>
                      </a:lnTo>
                      <a:lnTo>
                        <a:pt x="249" y="126"/>
                      </a:lnTo>
                      <a:lnTo>
                        <a:pt x="250" y="124"/>
                      </a:lnTo>
                      <a:close/>
                      <a:moveTo>
                        <a:pt x="250" y="744"/>
                      </a:moveTo>
                      <a:lnTo>
                        <a:pt x="249" y="742"/>
                      </a:lnTo>
                      <a:lnTo>
                        <a:pt x="248" y="741"/>
                      </a:lnTo>
                      <a:lnTo>
                        <a:pt x="249" y="740"/>
                      </a:lnTo>
                      <a:lnTo>
                        <a:pt x="248" y="740"/>
                      </a:lnTo>
                      <a:lnTo>
                        <a:pt x="248" y="742"/>
                      </a:lnTo>
                      <a:lnTo>
                        <a:pt x="248" y="744"/>
                      </a:lnTo>
                      <a:lnTo>
                        <a:pt x="249" y="746"/>
                      </a:lnTo>
                      <a:lnTo>
                        <a:pt x="249" y="744"/>
                      </a:lnTo>
                      <a:lnTo>
                        <a:pt x="250" y="744"/>
                      </a:lnTo>
                      <a:close/>
                      <a:moveTo>
                        <a:pt x="250" y="722"/>
                      </a:moveTo>
                      <a:lnTo>
                        <a:pt x="249" y="722"/>
                      </a:lnTo>
                      <a:lnTo>
                        <a:pt x="248" y="724"/>
                      </a:lnTo>
                      <a:lnTo>
                        <a:pt x="248" y="725"/>
                      </a:lnTo>
                      <a:lnTo>
                        <a:pt x="250" y="722"/>
                      </a:lnTo>
                      <a:close/>
                      <a:moveTo>
                        <a:pt x="250" y="702"/>
                      </a:moveTo>
                      <a:lnTo>
                        <a:pt x="248" y="702"/>
                      </a:lnTo>
                      <a:lnTo>
                        <a:pt x="248" y="704"/>
                      </a:lnTo>
                      <a:lnTo>
                        <a:pt x="250" y="704"/>
                      </a:lnTo>
                      <a:lnTo>
                        <a:pt x="250" y="702"/>
                      </a:lnTo>
                      <a:close/>
                      <a:moveTo>
                        <a:pt x="250" y="340"/>
                      </a:moveTo>
                      <a:lnTo>
                        <a:pt x="250" y="340"/>
                      </a:lnTo>
                      <a:lnTo>
                        <a:pt x="250" y="338"/>
                      </a:lnTo>
                      <a:lnTo>
                        <a:pt x="248" y="340"/>
                      </a:lnTo>
                      <a:lnTo>
                        <a:pt x="247" y="338"/>
                      </a:lnTo>
                      <a:lnTo>
                        <a:pt x="247" y="340"/>
                      </a:lnTo>
                      <a:lnTo>
                        <a:pt x="245" y="340"/>
                      </a:lnTo>
                      <a:lnTo>
                        <a:pt x="246" y="342"/>
                      </a:lnTo>
                      <a:lnTo>
                        <a:pt x="249" y="344"/>
                      </a:lnTo>
                      <a:lnTo>
                        <a:pt x="250" y="340"/>
                      </a:lnTo>
                      <a:close/>
                      <a:moveTo>
                        <a:pt x="250" y="428"/>
                      </a:moveTo>
                      <a:lnTo>
                        <a:pt x="249" y="426"/>
                      </a:lnTo>
                      <a:lnTo>
                        <a:pt x="249" y="428"/>
                      </a:lnTo>
                      <a:lnTo>
                        <a:pt x="250" y="428"/>
                      </a:lnTo>
                      <a:lnTo>
                        <a:pt x="250" y="429"/>
                      </a:lnTo>
                      <a:lnTo>
                        <a:pt x="250" y="428"/>
                      </a:lnTo>
                      <a:close/>
                      <a:moveTo>
                        <a:pt x="250" y="370"/>
                      </a:moveTo>
                      <a:lnTo>
                        <a:pt x="249" y="368"/>
                      </a:lnTo>
                      <a:lnTo>
                        <a:pt x="248" y="370"/>
                      </a:lnTo>
                      <a:lnTo>
                        <a:pt x="250" y="370"/>
                      </a:lnTo>
                      <a:close/>
                      <a:moveTo>
                        <a:pt x="250" y="720"/>
                      </a:moveTo>
                      <a:lnTo>
                        <a:pt x="250" y="718"/>
                      </a:lnTo>
                      <a:lnTo>
                        <a:pt x="249" y="720"/>
                      </a:lnTo>
                      <a:lnTo>
                        <a:pt x="247" y="718"/>
                      </a:lnTo>
                      <a:lnTo>
                        <a:pt x="246" y="720"/>
                      </a:lnTo>
                      <a:lnTo>
                        <a:pt x="249" y="722"/>
                      </a:lnTo>
                      <a:lnTo>
                        <a:pt x="250" y="720"/>
                      </a:lnTo>
                      <a:close/>
                      <a:moveTo>
                        <a:pt x="251" y="344"/>
                      </a:moveTo>
                      <a:lnTo>
                        <a:pt x="249" y="346"/>
                      </a:lnTo>
                      <a:lnTo>
                        <a:pt x="249" y="344"/>
                      </a:lnTo>
                      <a:lnTo>
                        <a:pt x="248" y="344"/>
                      </a:lnTo>
                      <a:lnTo>
                        <a:pt x="249" y="346"/>
                      </a:lnTo>
                      <a:lnTo>
                        <a:pt x="249" y="348"/>
                      </a:lnTo>
                      <a:lnTo>
                        <a:pt x="249" y="346"/>
                      </a:lnTo>
                      <a:lnTo>
                        <a:pt x="250" y="346"/>
                      </a:lnTo>
                      <a:lnTo>
                        <a:pt x="251" y="344"/>
                      </a:lnTo>
                      <a:close/>
                      <a:moveTo>
                        <a:pt x="251" y="676"/>
                      </a:moveTo>
                      <a:lnTo>
                        <a:pt x="249" y="674"/>
                      </a:lnTo>
                      <a:lnTo>
                        <a:pt x="248" y="674"/>
                      </a:lnTo>
                      <a:lnTo>
                        <a:pt x="248" y="676"/>
                      </a:lnTo>
                      <a:lnTo>
                        <a:pt x="250" y="676"/>
                      </a:lnTo>
                      <a:lnTo>
                        <a:pt x="249" y="678"/>
                      </a:lnTo>
                      <a:lnTo>
                        <a:pt x="250" y="676"/>
                      </a:lnTo>
                      <a:lnTo>
                        <a:pt x="251" y="676"/>
                      </a:lnTo>
                      <a:close/>
                      <a:moveTo>
                        <a:pt x="251" y="120"/>
                      </a:moveTo>
                      <a:lnTo>
                        <a:pt x="250" y="118"/>
                      </a:lnTo>
                      <a:lnTo>
                        <a:pt x="247" y="116"/>
                      </a:lnTo>
                      <a:lnTo>
                        <a:pt x="247" y="118"/>
                      </a:lnTo>
                      <a:lnTo>
                        <a:pt x="251" y="120"/>
                      </a:lnTo>
                      <a:close/>
                      <a:moveTo>
                        <a:pt x="251" y="680"/>
                      </a:moveTo>
                      <a:lnTo>
                        <a:pt x="250" y="680"/>
                      </a:lnTo>
                      <a:lnTo>
                        <a:pt x="249" y="682"/>
                      </a:lnTo>
                      <a:lnTo>
                        <a:pt x="247" y="684"/>
                      </a:lnTo>
                      <a:lnTo>
                        <a:pt x="250" y="684"/>
                      </a:lnTo>
                      <a:lnTo>
                        <a:pt x="250" y="682"/>
                      </a:lnTo>
                      <a:lnTo>
                        <a:pt x="251" y="680"/>
                      </a:lnTo>
                      <a:close/>
                      <a:moveTo>
                        <a:pt x="251" y="264"/>
                      </a:moveTo>
                      <a:lnTo>
                        <a:pt x="251" y="262"/>
                      </a:lnTo>
                      <a:lnTo>
                        <a:pt x="249" y="262"/>
                      </a:lnTo>
                      <a:lnTo>
                        <a:pt x="249" y="264"/>
                      </a:lnTo>
                      <a:lnTo>
                        <a:pt x="248" y="264"/>
                      </a:lnTo>
                      <a:lnTo>
                        <a:pt x="250" y="266"/>
                      </a:lnTo>
                      <a:lnTo>
                        <a:pt x="250" y="264"/>
                      </a:lnTo>
                      <a:lnTo>
                        <a:pt x="251" y="264"/>
                      </a:lnTo>
                      <a:close/>
                      <a:moveTo>
                        <a:pt x="251" y="710"/>
                      </a:moveTo>
                      <a:lnTo>
                        <a:pt x="248" y="710"/>
                      </a:lnTo>
                      <a:lnTo>
                        <a:pt x="248" y="706"/>
                      </a:lnTo>
                      <a:lnTo>
                        <a:pt x="246" y="706"/>
                      </a:lnTo>
                      <a:lnTo>
                        <a:pt x="247" y="708"/>
                      </a:lnTo>
                      <a:lnTo>
                        <a:pt x="246" y="708"/>
                      </a:lnTo>
                      <a:lnTo>
                        <a:pt x="246" y="710"/>
                      </a:lnTo>
                      <a:lnTo>
                        <a:pt x="247" y="712"/>
                      </a:lnTo>
                      <a:lnTo>
                        <a:pt x="250" y="712"/>
                      </a:lnTo>
                      <a:lnTo>
                        <a:pt x="251" y="710"/>
                      </a:lnTo>
                      <a:close/>
                      <a:moveTo>
                        <a:pt x="251" y="464"/>
                      </a:moveTo>
                      <a:lnTo>
                        <a:pt x="250" y="464"/>
                      </a:lnTo>
                      <a:lnTo>
                        <a:pt x="249" y="468"/>
                      </a:lnTo>
                      <a:lnTo>
                        <a:pt x="250" y="468"/>
                      </a:lnTo>
                      <a:lnTo>
                        <a:pt x="249" y="470"/>
                      </a:lnTo>
                      <a:lnTo>
                        <a:pt x="251" y="470"/>
                      </a:lnTo>
                      <a:lnTo>
                        <a:pt x="250" y="468"/>
                      </a:lnTo>
                      <a:lnTo>
                        <a:pt x="251" y="468"/>
                      </a:lnTo>
                      <a:lnTo>
                        <a:pt x="250" y="466"/>
                      </a:lnTo>
                      <a:lnTo>
                        <a:pt x="251" y="464"/>
                      </a:lnTo>
                      <a:close/>
                      <a:moveTo>
                        <a:pt x="251" y="430"/>
                      </a:moveTo>
                      <a:lnTo>
                        <a:pt x="250" y="429"/>
                      </a:lnTo>
                      <a:lnTo>
                        <a:pt x="250" y="430"/>
                      </a:lnTo>
                      <a:lnTo>
                        <a:pt x="251" y="430"/>
                      </a:lnTo>
                      <a:close/>
                      <a:moveTo>
                        <a:pt x="251" y="418"/>
                      </a:moveTo>
                      <a:lnTo>
                        <a:pt x="249" y="420"/>
                      </a:lnTo>
                      <a:lnTo>
                        <a:pt x="250" y="418"/>
                      </a:lnTo>
                      <a:lnTo>
                        <a:pt x="249" y="418"/>
                      </a:lnTo>
                      <a:lnTo>
                        <a:pt x="248" y="420"/>
                      </a:lnTo>
                      <a:lnTo>
                        <a:pt x="249" y="421"/>
                      </a:lnTo>
                      <a:lnTo>
                        <a:pt x="249" y="422"/>
                      </a:lnTo>
                      <a:lnTo>
                        <a:pt x="250" y="422"/>
                      </a:lnTo>
                      <a:lnTo>
                        <a:pt x="250" y="420"/>
                      </a:lnTo>
                      <a:lnTo>
                        <a:pt x="251" y="418"/>
                      </a:lnTo>
                      <a:close/>
                      <a:moveTo>
                        <a:pt x="251" y="670"/>
                      </a:moveTo>
                      <a:lnTo>
                        <a:pt x="251" y="668"/>
                      </a:lnTo>
                      <a:lnTo>
                        <a:pt x="250" y="668"/>
                      </a:lnTo>
                      <a:lnTo>
                        <a:pt x="248" y="666"/>
                      </a:lnTo>
                      <a:lnTo>
                        <a:pt x="248" y="668"/>
                      </a:lnTo>
                      <a:lnTo>
                        <a:pt x="250" y="668"/>
                      </a:lnTo>
                      <a:lnTo>
                        <a:pt x="250" y="670"/>
                      </a:lnTo>
                      <a:lnTo>
                        <a:pt x="251" y="670"/>
                      </a:lnTo>
                      <a:close/>
                      <a:moveTo>
                        <a:pt x="251" y="488"/>
                      </a:moveTo>
                      <a:lnTo>
                        <a:pt x="250" y="488"/>
                      </a:lnTo>
                      <a:lnTo>
                        <a:pt x="249" y="488"/>
                      </a:lnTo>
                      <a:lnTo>
                        <a:pt x="249" y="490"/>
                      </a:lnTo>
                      <a:lnTo>
                        <a:pt x="251" y="490"/>
                      </a:lnTo>
                      <a:lnTo>
                        <a:pt x="251" y="488"/>
                      </a:lnTo>
                      <a:close/>
                      <a:moveTo>
                        <a:pt x="251" y="486"/>
                      </a:moveTo>
                      <a:lnTo>
                        <a:pt x="250" y="486"/>
                      </a:lnTo>
                      <a:lnTo>
                        <a:pt x="250" y="488"/>
                      </a:lnTo>
                      <a:lnTo>
                        <a:pt x="251" y="486"/>
                      </a:lnTo>
                      <a:close/>
                      <a:moveTo>
                        <a:pt x="252" y="342"/>
                      </a:moveTo>
                      <a:lnTo>
                        <a:pt x="251" y="340"/>
                      </a:lnTo>
                      <a:lnTo>
                        <a:pt x="250" y="340"/>
                      </a:lnTo>
                      <a:lnTo>
                        <a:pt x="252" y="342"/>
                      </a:lnTo>
                      <a:close/>
                      <a:moveTo>
                        <a:pt x="252" y="420"/>
                      </a:moveTo>
                      <a:lnTo>
                        <a:pt x="250" y="422"/>
                      </a:lnTo>
                      <a:lnTo>
                        <a:pt x="252" y="422"/>
                      </a:lnTo>
                      <a:lnTo>
                        <a:pt x="252" y="420"/>
                      </a:lnTo>
                      <a:close/>
                      <a:moveTo>
                        <a:pt x="252" y="620"/>
                      </a:moveTo>
                      <a:lnTo>
                        <a:pt x="251" y="618"/>
                      </a:lnTo>
                      <a:lnTo>
                        <a:pt x="250" y="618"/>
                      </a:lnTo>
                      <a:lnTo>
                        <a:pt x="250" y="620"/>
                      </a:lnTo>
                      <a:lnTo>
                        <a:pt x="249" y="620"/>
                      </a:lnTo>
                      <a:lnTo>
                        <a:pt x="251" y="622"/>
                      </a:lnTo>
                      <a:lnTo>
                        <a:pt x="252" y="620"/>
                      </a:lnTo>
                      <a:close/>
                      <a:moveTo>
                        <a:pt x="252" y="788"/>
                      </a:moveTo>
                      <a:lnTo>
                        <a:pt x="252" y="786"/>
                      </a:lnTo>
                      <a:lnTo>
                        <a:pt x="251" y="786"/>
                      </a:lnTo>
                      <a:lnTo>
                        <a:pt x="252" y="788"/>
                      </a:lnTo>
                      <a:close/>
                      <a:moveTo>
                        <a:pt x="252" y="804"/>
                      </a:moveTo>
                      <a:lnTo>
                        <a:pt x="252" y="802"/>
                      </a:lnTo>
                      <a:lnTo>
                        <a:pt x="251" y="804"/>
                      </a:lnTo>
                      <a:lnTo>
                        <a:pt x="252" y="804"/>
                      </a:lnTo>
                      <a:close/>
                      <a:moveTo>
                        <a:pt x="252" y="454"/>
                      </a:moveTo>
                      <a:lnTo>
                        <a:pt x="251" y="454"/>
                      </a:lnTo>
                      <a:lnTo>
                        <a:pt x="251" y="450"/>
                      </a:lnTo>
                      <a:lnTo>
                        <a:pt x="249" y="452"/>
                      </a:lnTo>
                      <a:lnTo>
                        <a:pt x="250" y="452"/>
                      </a:lnTo>
                      <a:lnTo>
                        <a:pt x="250" y="456"/>
                      </a:lnTo>
                      <a:lnTo>
                        <a:pt x="250" y="458"/>
                      </a:lnTo>
                      <a:lnTo>
                        <a:pt x="250" y="456"/>
                      </a:lnTo>
                      <a:lnTo>
                        <a:pt x="252" y="456"/>
                      </a:lnTo>
                      <a:lnTo>
                        <a:pt x="252" y="454"/>
                      </a:lnTo>
                      <a:close/>
                      <a:moveTo>
                        <a:pt x="252" y="358"/>
                      </a:moveTo>
                      <a:lnTo>
                        <a:pt x="250" y="358"/>
                      </a:lnTo>
                      <a:lnTo>
                        <a:pt x="251" y="360"/>
                      </a:lnTo>
                      <a:lnTo>
                        <a:pt x="251" y="362"/>
                      </a:lnTo>
                      <a:lnTo>
                        <a:pt x="252" y="362"/>
                      </a:lnTo>
                      <a:lnTo>
                        <a:pt x="252" y="360"/>
                      </a:lnTo>
                      <a:lnTo>
                        <a:pt x="252" y="361"/>
                      </a:lnTo>
                      <a:lnTo>
                        <a:pt x="252" y="360"/>
                      </a:lnTo>
                      <a:lnTo>
                        <a:pt x="252" y="358"/>
                      </a:lnTo>
                      <a:close/>
                      <a:moveTo>
                        <a:pt x="252" y="124"/>
                      </a:moveTo>
                      <a:lnTo>
                        <a:pt x="251" y="122"/>
                      </a:lnTo>
                      <a:lnTo>
                        <a:pt x="250" y="122"/>
                      </a:lnTo>
                      <a:lnTo>
                        <a:pt x="251" y="124"/>
                      </a:lnTo>
                      <a:lnTo>
                        <a:pt x="252" y="124"/>
                      </a:lnTo>
                      <a:close/>
                      <a:moveTo>
                        <a:pt x="252" y="616"/>
                      </a:moveTo>
                      <a:lnTo>
                        <a:pt x="252" y="614"/>
                      </a:lnTo>
                      <a:lnTo>
                        <a:pt x="251" y="614"/>
                      </a:lnTo>
                      <a:lnTo>
                        <a:pt x="252" y="616"/>
                      </a:lnTo>
                      <a:close/>
                      <a:moveTo>
                        <a:pt x="252" y="626"/>
                      </a:moveTo>
                      <a:lnTo>
                        <a:pt x="252" y="624"/>
                      </a:lnTo>
                      <a:lnTo>
                        <a:pt x="250" y="624"/>
                      </a:lnTo>
                      <a:lnTo>
                        <a:pt x="251" y="626"/>
                      </a:lnTo>
                      <a:lnTo>
                        <a:pt x="250" y="624"/>
                      </a:lnTo>
                      <a:lnTo>
                        <a:pt x="250" y="626"/>
                      </a:lnTo>
                      <a:lnTo>
                        <a:pt x="250" y="627"/>
                      </a:lnTo>
                      <a:lnTo>
                        <a:pt x="250" y="628"/>
                      </a:lnTo>
                      <a:lnTo>
                        <a:pt x="249" y="628"/>
                      </a:lnTo>
                      <a:lnTo>
                        <a:pt x="250" y="630"/>
                      </a:lnTo>
                      <a:lnTo>
                        <a:pt x="251" y="628"/>
                      </a:lnTo>
                      <a:lnTo>
                        <a:pt x="252" y="628"/>
                      </a:lnTo>
                      <a:lnTo>
                        <a:pt x="252" y="626"/>
                      </a:lnTo>
                      <a:close/>
                      <a:moveTo>
                        <a:pt x="253" y="284"/>
                      </a:moveTo>
                      <a:lnTo>
                        <a:pt x="252" y="282"/>
                      </a:lnTo>
                      <a:lnTo>
                        <a:pt x="252" y="280"/>
                      </a:lnTo>
                      <a:lnTo>
                        <a:pt x="252" y="282"/>
                      </a:lnTo>
                      <a:lnTo>
                        <a:pt x="253" y="284"/>
                      </a:lnTo>
                      <a:close/>
                      <a:moveTo>
                        <a:pt x="253" y="362"/>
                      </a:moveTo>
                      <a:lnTo>
                        <a:pt x="252" y="361"/>
                      </a:lnTo>
                      <a:lnTo>
                        <a:pt x="252" y="362"/>
                      </a:lnTo>
                      <a:lnTo>
                        <a:pt x="253" y="362"/>
                      </a:lnTo>
                      <a:close/>
                      <a:moveTo>
                        <a:pt x="253" y="324"/>
                      </a:moveTo>
                      <a:lnTo>
                        <a:pt x="252" y="324"/>
                      </a:lnTo>
                      <a:lnTo>
                        <a:pt x="252" y="326"/>
                      </a:lnTo>
                      <a:lnTo>
                        <a:pt x="253" y="324"/>
                      </a:lnTo>
                      <a:close/>
                      <a:moveTo>
                        <a:pt x="253" y="788"/>
                      </a:moveTo>
                      <a:lnTo>
                        <a:pt x="253" y="788"/>
                      </a:lnTo>
                      <a:lnTo>
                        <a:pt x="252" y="788"/>
                      </a:lnTo>
                      <a:lnTo>
                        <a:pt x="253" y="789"/>
                      </a:lnTo>
                      <a:lnTo>
                        <a:pt x="253" y="788"/>
                      </a:lnTo>
                      <a:close/>
                      <a:moveTo>
                        <a:pt x="253" y="790"/>
                      </a:moveTo>
                      <a:lnTo>
                        <a:pt x="253" y="789"/>
                      </a:lnTo>
                      <a:lnTo>
                        <a:pt x="251" y="790"/>
                      </a:lnTo>
                      <a:lnTo>
                        <a:pt x="248" y="792"/>
                      </a:lnTo>
                      <a:lnTo>
                        <a:pt x="252" y="792"/>
                      </a:lnTo>
                      <a:lnTo>
                        <a:pt x="251" y="790"/>
                      </a:lnTo>
                      <a:lnTo>
                        <a:pt x="253" y="790"/>
                      </a:lnTo>
                      <a:close/>
                      <a:moveTo>
                        <a:pt x="254" y="804"/>
                      </a:moveTo>
                      <a:lnTo>
                        <a:pt x="253" y="802"/>
                      </a:lnTo>
                      <a:lnTo>
                        <a:pt x="252" y="802"/>
                      </a:lnTo>
                      <a:lnTo>
                        <a:pt x="254" y="804"/>
                      </a:lnTo>
                      <a:close/>
                      <a:moveTo>
                        <a:pt x="254" y="134"/>
                      </a:moveTo>
                      <a:lnTo>
                        <a:pt x="252" y="134"/>
                      </a:lnTo>
                      <a:lnTo>
                        <a:pt x="252" y="136"/>
                      </a:lnTo>
                      <a:lnTo>
                        <a:pt x="253" y="136"/>
                      </a:lnTo>
                      <a:lnTo>
                        <a:pt x="254" y="134"/>
                      </a:lnTo>
                      <a:close/>
                      <a:moveTo>
                        <a:pt x="254" y="68"/>
                      </a:moveTo>
                      <a:lnTo>
                        <a:pt x="253" y="66"/>
                      </a:lnTo>
                      <a:lnTo>
                        <a:pt x="251" y="64"/>
                      </a:lnTo>
                      <a:lnTo>
                        <a:pt x="251" y="66"/>
                      </a:lnTo>
                      <a:lnTo>
                        <a:pt x="252" y="66"/>
                      </a:lnTo>
                      <a:lnTo>
                        <a:pt x="251" y="68"/>
                      </a:lnTo>
                      <a:lnTo>
                        <a:pt x="251" y="70"/>
                      </a:lnTo>
                      <a:lnTo>
                        <a:pt x="253" y="70"/>
                      </a:lnTo>
                      <a:lnTo>
                        <a:pt x="254" y="68"/>
                      </a:lnTo>
                      <a:close/>
                      <a:moveTo>
                        <a:pt x="254" y="442"/>
                      </a:moveTo>
                      <a:lnTo>
                        <a:pt x="254" y="442"/>
                      </a:lnTo>
                      <a:lnTo>
                        <a:pt x="251" y="438"/>
                      </a:lnTo>
                      <a:lnTo>
                        <a:pt x="251" y="436"/>
                      </a:lnTo>
                      <a:lnTo>
                        <a:pt x="248" y="436"/>
                      </a:lnTo>
                      <a:lnTo>
                        <a:pt x="250" y="438"/>
                      </a:lnTo>
                      <a:lnTo>
                        <a:pt x="250" y="439"/>
                      </a:lnTo>
                      <a:lnTo>
                        <a:pt x="247" y="444"/>
                      </a:lnTo>
                      <a:lnTo>
                        <a:pt x="252" y="444"/>
                      </a:lnTo>
                      <a:lnTo>
                        <a:pt x="254" y="442"/>
                      </a:lnTo>
                      <a:close/>
                      <a:moveTo>
                        <a:pt x="254" y="58"/>
                      </a:moveTo>
                      <a:lnTo>
                        <a:pt x="253" y="56"/>
                      </a:lnTo>
                      <a:lnTo>
                        <a:pt x="252" y="56"/>
                      </a:lnTo>
                      <a:lnTo>
                        <a:pt x="252" y="58"/>
                      </a:lnTo>
                      <a:lnTo>
                        <a:pt x="254" y="58"/>
                      </a:lnTo>
                      <a:close/>
                      <a:moveTo>
                        <a:pt x="254" y="144"/>
                      </a:moveTo>
                      <a:lnTo>
                        <a:pt x="253" y="140"/>
                      </a:lnTo>
                      <a:lnTo>
                        <a:pt x="251" y="140"/>
                      </a:lnTo>
                      <a:lnTo>
                        <a:pt x="249" y="142"/>
                      </a:lnTo>
                      <a:lnTo>
                        <a:pt x="250" y="146"/>
                      </a:lnTo>
                      <a:lnTo>
                        <a:pt x="253" y="144"/>
                      </a:lnTo>
                      <a:lnTo>
                        <a:pt x="254" y="144"/>
                      </a:lnTo>
                      <a:close/>
                      <a:moveTo>
                        <a:pt x="254" y="276"/>
                      </a:moveTo>
                      <a:lnTo>
                        <a:pt x="253" y="274"/>
                      </a:lnTo>
                      <a:lnTo>
                        <a:pt x="253" y="272"/>
                      </a:lnTo>
                      <a:lnTo>
                        <a:pt x="252" y="274"/>
                      </a:lnTo>
                      <a:lnTo>
                        <a:pt x="251" y="274"/>
                      </a:lnTo>
                      <a:lnTo>
                        <a:pt x="251" y="276"/>
                      </a:lnTo>
                      <a:lnTo>
                        <a:pt x="252" y="278"/>
                      </a:lnTo>
                      <a:lnTo>
                        <a:pt x="253" y="280"/>
                      </a:lnTo>
                      <a:lnTo>
                        <a:pt x="254" y="277"/>
                      </a:lnTo>
                      <a:lnTo>
                        <a:pt x="254" y="276"/>
                      </a:lnTo>
                      <a:close/>
                      <a:moveTo>
                        <a:pt x="254" y="134"/>
                      </a:moveTo>
                      <a:lnTo>
                        <a:pt x="254" y="134"/>
                      </a:lnTo>
                      <a:lnTo>
                        <a:pt x="254" y="136"/>
                      </a:lnTo>
                      <a:lnTo>
                        <a:pt x="254" y="134"/>
                      </a:lnTo>
                      <a:close/>
                      <a:moveTo>
                        <a:pt x="254" y="784"/>
                      </a:moveTo>
                      <a:lnTo>
                        <a:pt x="254" y="784"/>
                      </a:lnTo>
                      <a:lnTo>
                        <a:pt x="252" y="786"/>
                      </a:lnTo>
                      <a:lnTo>
                        <a:pt x="254" y="784"/>
                      </a:lnTo>
                      <a:close/>
                      <a:moveTo>
                        <a:pt x="254" y="452"/>
                      </a:moveTo>
                      <a:lnTo>
                        <a:pt x="252" y="444"/>
                      </a:lnTo>
                      <a:lnTo>
                        <a:pt x="249" y="448"/>
                      </a:lnTo>
                      <a:lnTo>
                        <a:pt x="254" y="452"/>
                      </a:lnTo>
                      <a:close/>
                      <a:moveTo>
                        <a:pt x="255" y="256"/>
                      </a:moveTo>
                      <a:lnTo>
                        <a:pt x="254" y="255"/>
                      </a:lnTo>
                      <a:lnTo>
                        <a:pt x="254" y="256"/>
                      </a:lnTo>
                      <a:lnTo>
                        <a:pt x="255" y="256"/>
                      </a:lnTo>
                      <a:close/>
                      <a:moveTo>
                        <a:pt x="255" y="350"/>
                      </a:moveTo>
                      <a:lnTo>
                        <a:pt x="253" y="348"/>
                      </a:lnTo>
                      <a:lnTo>
                        <a:pt x="251" y="352"/>
                      </a:lnTo>
                      <a:lnTo>
                        <a:pt x="253" y="354"/>
                      </a:lnTo>
                      <a:lnTo>
                        <a:pt x="254" y="352"/>
                      </a:lnTo>
                      <a:lnTo>
                        <a:pt x="255" y="351"/>
                      </a:lnTo>
                      <a:lnTo>
                        <a:pt x="255" y="350"/>
                      </a:lnTo>
                      <a:close/>
                      <a:moveTo>
                        <a:pt x="255" y="332"/>
                      </a:moveTo>
                      <a:lnTo>
                        <a:pt x="254" y="330"/>
                      </a:lnTo>
                      <a:lnTo>
                        <a:pt x="253" y="332"/>
                      </a:lnTo>
                      <a:lnTo>
                        <a:pt x="253" y="331"/>
                      </a:lnTo>
                      <a:lnTo>
                        <a:pt x="253" y="330"/>
                      </a:lnTo>
                      <a:lnTo>
                        <a:pt x="253" y="332"/>
                      </a:lnTo>
                      <a:lnTo>
                        <a:pt x="254" y="334"/>
                      </a:lnTo>
                      <a:lnTo>
                        <a:pt x="254" y="332"/>
                      </a:lnTo>
                      <a:lnTo>
                        <a:pt x="255" y="332"/>
                      </a:lnTo>
                      <a:close/>
                      <a:moveTo>
                        <a:pt x="255" y="747"/>
                      </a:moveTo>
                      <a:lnTo>
                        <a:pt x="255" y="746"/>
                      </a:lnTo>
                      <a:lnTo>
                        <a:pt x="253" y="744"/>
                      </a:lnTo>
                      <a:lnTo>
                        <a:pt x="253" y="746"/>
                      </a:lnTo>
                      <a:lnTo>
                        <a:pt x="251" y="750"/>
                      </a:lnTo>
                      <a:lnTo>
                        <a:pt x="255" y="750"/>
                      </a:lnTo>
                      <a:lnTo>
                        <a:pt x="255" y="747"/>
                      </a:lnTo>
                      <a:close/>
                      <a:moveTo>
                        <a:pt x="255" y="334"/>
                      </a:moveTo>
                      <a:lnTo>
                        <a:pt x="254" y="334"/>
                      </a:lnTo>
                      <a:lnTo>
                        <a:pt x="253" y="334"/>
                      </a:lnTo>
                      <a:lnTo>
                        <a:pt x="254" y="336"/>
                      </a:lnTo>
                      <a:lnTo>
                        <a:pt x="255" y="336"/>
                      </a:lnTo>
                      <a:lnTo>
                        <a:pt x="255" y="334"/>
                      </a:lnTo>
                      <a:close/>
                      <a:moveTo>
                        <a:pt x="255" y="78"/>
                      </a:moveTo>
                      <a:lnTo>
                        <a:pt x="254" y="76"/>
                      </a:lnTo>
                      <a:lnTo>
                        <a:pt x="254" y="78"/>
                      </a:lnTo>
                      <a:lnTo>
                        <a:pt x="255" y="78"/>
                      </a:lnTo>
                      <a:close/>
                      <a:moveTo>
                        <a:pt x="255" y="78"/>
                      </a:moveTo>
                      <a:lnTo>
                        <a:pt x="255" y="78"/>
                      </a:lnTo>
                      <a:close/>
                      <a:moveTo>
                        <a:pt x="255" y="80"/>
                      </a:moveTo>
                      <a:lnTo>
                        <a:pt x="255" y="78"/>
                      </a:lnTo>
                      <a:lnTo>
                        <a:pt x="254" y="80"/>
                      </a:lnTo>
                      <a:lnTo>
                        <a:pt x="255" y="80"/>
                      </a:lnTo>
                      <a:close/>
                      <a:moveTo>
                        <a:pt x="256" y="720"/>
                      </a:moveTo>
                      <a:lnTo>
                        <a:pt x="255" y="718"/>
                      </a:lnTo>
                      <a:lnTo>
                        <a:pt x="256" y="720"/>
                      </a:lnTo>
                      <a:close/>
                      <a:moveTo>
                        <a:pt x="256" y="782"/>
                      </a:moveTo>
                      <a:lnTo>
                        <a:pt x="253" y="782"/>
                      </a:lnTo>
                      <a:lnTo>
                        <a:pt x="254" y="784"/>
                      </a:lnTo>
                      <a:lnTo>
                        <a:pt x="256" y="782"/>
                      </a:lnTo>
                      <a:close/>
                      <a:moveTo>
                        <a:pt x="256" y="324"/>
                      </a:moveTo>
                      <a:lnTo>
                        <a:pt x="253" y="324"/>
                      </a:lnTo>
                      <a:lnTo>
                        <a:pt x="254" y="326"/>
                      </a:lnTo>
                      <a:lnTo>
                        <a:pt x="256" y="326"/>
                      </a:lnTo>
                      <a:lnTo>
                        <a:pt x="256" y="324"/>
                      </a:lnTo>
                      <a:close/>
                      <a:moveTo>
                        <a:pt x="256" y="728"/>
                      </a:moveTo>
                      <a:lnTo>
                        <a:pt x="255" y="726"/>
                      </a:lnTo>
                      <a:lnTo>
                        <a:pt x="253" y="726"/>
                      </a:lnTo>
                      <a:lnTo>
                        <a:pt x="254" y="728"/>
                      </a:lnTo>
                      <a:lnTo>
                        <a:pt x="255" y="730"/>
                      </a:lnTo>
                      <a:lnTo>
                        <a:pt x="256" y="728"/>
                      </a:lnTo>
                      <a:close/>
                      <a:moveTo>
                        <a:pt x="256" y="736"/>
                      </a:moveTo>
                      <a:lnTo>
                        <a:pt x="254" y="730"/>
                      </a:lnTo>
                      <a:lnTo>
                        <a:pt x="251" y="732"/>
                      </a:lnTo>
                      <a:lnTo>
                        <a:pt x="250" y="734"/>
                      </a:lnTo>
                      <a:lnTo>
                        <a:pt x="251" y="734"/>
                      </a:lnTo>
                      <a:lnTo>
                        <a:pt x="251" y="736"/>
                      </a:lnTo>
                      <a:lnTo>
                        <a:pt x="256" y="736"/>
                      </a:lnTo>
                      <a:close/>
                      <a:moveTo>
                        <a:pt x="256" y="344"/>
                      </a:moveTo>
                      <a:lnTo>
                        <a:pt x="253" y="344"/>
                      </a:lnTo>
                      <a:lnTo>
                        <a:pt x="253" y="346"/>
                      </a:lnTo>
                      <a:lnTo>
                        <a:pt x="256" y="346"/>
                      </a:lnTo>
                      <a:lnTo>
                        <a:pt x="256" y="344"/>
                      </a:lnTo>
                      <a:close/>
                      <a:moveTo>
                        <a:pt x="256" y="706"/>
                      </a:moveTo>
                      <a:lnTo>
                        <a:pt x="253" y="706"/>
                      </a:lnTo>
                      <a:lnTo>
                        <a:pt x="254" y="708"/>
                      </a:lnTo>
                      <a:lnTo>
                        <a:pt x="256" y="708"/>
                      </a:lnTo>
                      <a:lnTo>
                        <a:pt x="256" y="710"/>
                      </a:lnTo>
                      <a:lnTo>
                        <a:pt x="256" y="706"/>
                      </a:lnTo>
                      <a:close/>
                      <a:moveTo>
                        <a:pt x="256" y="722"/>
                      </a:moveTo>
                      <a:lnTo>
                        <a:pt x="256" y="720"/>
                      </a:lnTo>
                      <a:lnTo>
                        <a:pt x="254" y="720"/>
                      </a:lnTo>
                      <a:lnTo>
                        <a:pt x="254" y="722"/>
                      </a:lnTo>
                      <a:lnTo>
                        <a:pt x="256" y="722"/>
                      </a:lnTo>
                      <a:close/>
                      <a:moveTo>
                        <a:pt x="256" y="80"/>
                      </a:moveTo>
                      <a:lnTo>
                        <a:pt x="256" y="80"/>
                      </a:lnTo>
                      <a:lnTo>
                        <a:pt x="255" y="78"/>
                      </a:lnTo>
                      <a:lnTo>
                        <a:pt x="256" y="80"/>
                      </a:lnTo>
                      <a:close/>
                      <a:moveTo>
                        <a:pt x="257" y="146"/>
                      </a:moveTo>
                      <a:lnTo>
                        <a:pt x="257" y="146"/>
                      </a:lnTo>
                      <a:lnTo>
                        <a:pt x="257" y="147"/>
                      </a:lnTo>
                      <a:lnTo>
                        <a:pt x="257" y="146"/>
                      </a:lnTo>
                      <a:close/>
                      <a:moveTo>
                        <a:pt x="257" y="266"/>
                      </a:moveTo>
                      <a:lnTo>
                        <a:pt x="257" y="266"/>
                      </a:lnTo>
                      <a:lnTo>
                        <a:pt x="257" y="267"/>
                      </a:lnTo>
                      <a:lnTo>
                        <a:pt x="257" y="266"/>
                      </a:lnTo>
                      <a:close/>
                      <a:moveTo>
                        <a:pt x="257" y="628"/>
                      </a:moveTo>
                      <a:lnTo>
                        <a:pt x="255" y="628"/>
                      </a:lnTo>
                      <a:lnTo>
                        <a:pt x="255" y="630"/>
                      </a:lnTo>
                      <a:lnTo>
                        <a:pt x="256" y="630"/>
                      </a:lnTo>
                      <a:lnTo>
                        <a:pt x="257" y="628"/>
                      </a:lnTo>
                      <a:close/>
                      <a:moveTo>
                        <a:pt x="257" y="128"/>
                      </a:moveTo>
                      <a:lnTo>
                        <a:pt x="256" y="126"/>
                      </a:lnTo>
                      <a:lnTo>
                        <a:pt x="256" y="128"/>
                      </a:lnTo>
                      <a:lnTo>
                        <a:pt x="257" y="128"/>
                      </a:lnTo>
                      <a:close/>
                      <a:moveTo>
                        <a:pt x="257" y="148"/>
                      </a:moveTo>
                      <a:lnTo>
                        <a:pt x="257" y="147"/>
                      </a:lnTo>
                      <a:lnTo>
                        <a:pt x="256" y="148"/>
                      </a:lnTo>
                      <a:lnTo>
                        <a:pt x="257" y="148"/>
                      </a:lnTo>
                      <a:close/>
                      <a:moveTo>
                        <a:pt x="257" y="432"/>
                      </a:moveTo>
                      <a:lnTo>
                        <a:pt x="256" y="430"/>
                      </a:lnTo>
                      <a:lnTo>
                        <a:pt x="257" y="432"/>
                      </a:lnTo>
                      <a:close/>
                      <a:moveTo>
                        <a:pt x="257" y="448"/>
                      </a:moveTo>
                      <a:lnTo>
                        <a:pt x="255" y="448"/>
                      </a:lnTo>
                      <a:lnTo>
                        <a:pt x="255" y="450"/>
                      </a:lnTo>
                      <a:lnTo>
                        <a:pt x="256" y="450"/>
                      </a:lnTo>
                      <a:lnTo>
                        <a:pt x="257" y="452"/>
                      </a:lnTo>
                      <a:lnTo>
                        <a:pt x="257" y="448"/>
                      </a:lnTo>
                      <a:close/>
                      <a:moveTo>
                        <a:pt x="258" y="496"/>
                      </a:moveTo>
                      <a:lnTo>
                        <a:pt x="257" y="495"/>
                      </a:lnTo>
                      <a:lnTo>
                        <a:pt x="257" y="494"/>
                      </a:lnTo>
                      <a:lnTo>
                        <a:pt x="256" y="494"/>
                      </a:lnTo>
                      <a:lnTo>
                        <a:pt x="257" y="496"/>
                      </a:lnTo>
                      <a:lnTo>
                        <a:pt x="258" y="496"/>
                      </a:lnTo>
                      <a:close/>
                      <a:moveTo>
                        <a:pt x="258" y="146"/>
                      </a:moveTo>
                      <a:lnTo>
                        <a:pt x="257" y="146"/>
                      </a:lnTo>
                      <a:lnTo>
                        <a:pt x="257" y="147"/>
                      </a:lnTo>
                      <a:lnTo>
                        <a:pt x="257" y="148"/>
                      </a:lnTo>
                      <a:lnTo>
                        <a:pt x="258" y="148"/>
                      </a:lnTo>
                      <a:lnTo>
                        <a:pt x="258" y="146"/>
                      </a:lnTo>
                      <a:close/>
                      <a:moveTo>
                        <a:pt x="258" y="792"/>
                      </a:moveTo>
                      <a:lnTo>
                        <a:pt x="256" y="792"/>
                      </a:lnTo>
                      <a:lnTo>
                        <a:pt x="256" y="794"/>
                      </a:lnTo>
                      <a:lnTo>
                        <a:pt x="258" y="794"/>
                      </a:lnTo>
                      <a:lnTo>
                        <a:pt x="258" y="792"/>
                      </a:lnTo>
                      <a:close/>
                      <a:moveTo>
                        <a:pt x="258" y="440"/>
                      </a:moveTo>
                      <a:lnTo>
                        <a:pt x="258" y="438"/>
                      </a:lnTo>
                      <a:lnTo>
                        <a:pt x="257" y="436"/>
                      </a:lnTo>
                      <a:lnTo>
                        <a:pt x="257" y="434"/>
                      </a:lnTo>
                      <a:lnTo>
                        <a:pt x="257" y="432"/>
                      </a:lnTo>
                      <a:lnTo>
                        <a:pt x="254" y="430"/>
                      </a:lnTo>
                      <a:lnTo>
                        <a:pt x="255" y="432"/>
                      </a:lnTo>
                      <a:lnTo>
                        <a:pt x="256" y="432"/>
                      </a:lnTo>
                      <a:lnTo>
                        <a:pt x="257" y="434"/>
                      </a:lnTo>
                      <a:lnTo>
                        <a:pt x="255" y="434"/>
                      </a:lnTo>
                      <a:lnTo>
                        <a:pt x="254" y="436"/>
                      </a:lnTo>
                      <a:lnTo>
                        <a:pt x="256" y="436"/>
                      </a:lnTo>
                      <a:lnTo>
                        <a:pt x="256" y="440"/>
                      </a:lnTo>
                      <a:lnTo>
                        <a:pt x="258" y="440"/>
                      </a:lnTo>
                      <a:close/>
                      <a:moveTo>
                        <a:pt x="258" y="60"/>
                      </a:moveTo>
                      <a:lnTo>
                        <a:pt x="258" y="58"/>
                      </a:lnTo>
                      <a:lnTo>
                        <a:pt x="256" y="58"/>
                      </a:lnTo>
                      <a:lnTo>
                        <a:pt x="256" y="60"/>
                      </a:lnTo>
                      <a:lnTo>
                        <a:pt x="258" y="60"/>
                      </a:lnTo>
                      <a:close/>
                      <a:moveTo>
                        <a:pt x="258" y="444"/>
                      </a:moveTo>
                      <a:lnTo>
                        <a:pt x="256" y="444"/>
                      </a:lnTo>
                      <a:lnTo>
                        <a:pt x="257" y="446"/>
                      </a:lnTo>
                      <a:lnTo>
                        <a:pt x="258" y="446"/>
                      </a:lnTo>
                      <a:lnTo>
                        <a:pt x="258" y="444"/>
                      </a:lnTo>
                      <a:close/>
                      <a:moveTo>
                        <a:pt x="259" y="770"/>
                      </a:moveTo>
                      <a:lnTo>
                        <a:pt x="256" y="770"/>
                      </a:lnTo>
                      <a:lnTo>
                        <a:pt x="255" y="772"/>
                      </a:lnTo>
                      <a:lnTo>
                        <a:pt x="257" y="772"/>
                      </a:lnTo>
                      <a:lnTo>
                        <a:pt x="259" y="770"/>
                      </a:lnTo>
                      <a:close/>
                      <a:moveTo>
                        <a:pt x="259" y="452"/>
                      </a:moveTo>
                      <a:lnTo>
                        <a:pt x="258" y="452"/>
                      </a:lnTo>
                      <a:lnTo>
                        <a:pt x="257" y="452"/>
                      </a:lnTo>
                      <a:lnTo>
                        <a:pt x="256" y="452"/>
                      </a:lnTo>
                      <a:lnTo>
                        <a:pt x="256" y="454"/>
                      </a:lnTo>
                      <a:lnTo>
                        <a:pt x="258" y="454"/>
                      </a:lnTo>
                      <a:lnTo>
                        <a:pt x="259" y="452"/>
                      </a:lnTo>
                      <a:close/>
                      <a:moveTo>
                        <a:pt x="259" y="130"/>
                      </a:moveTo>
                      <a:lnTo>
                        <a:pt x="258" y="128"/>
                      </a:lnTo>
                      <a:lnTo>
                        <a:pt x="257" y="126"/>
                      </a:lnTo>
                      <a:lnTo>
                        <a:pt x="257" y="128"/>
                      </a:lnTo>
                      <a:lnTo>
                        <a:pt x="258" y="128"/>
                      </a:lnTo>
                      <a:lnTo>
                        <a:pt x="257" y="130"/>
                      </a:lnTo>
                      <a:lnTo>
                        <a:pt x="259" y="130"/>
                      </a:lnTo>
                      <a:close/>
                      <a:moveTo>
                        <a:pt x="259" y="46"/>
                      </a:moveTo>
                      <a:lnTo>
                        <a:pt x="258" y="46"/>
                      </a:lnTo>
                      <a:lnTo>
                        <a:pt x="257" y="48"/>
                      </a:lnTo>
                      <a:lnTo>
                        <a:pt x="259" y="48"/>
                      </a:lnTo>
                      <a:lnTo>
                        <a:pt x="259" y="46"/>
                      </a:lnTo>
                      <a:close/>
                      <a:moveTo>
                        <a:pt x="259" y="110"/>
                      </a:moveTo>
                      <a:lnTo>
                        <a:pt x="257" y="114"/>
                      </a:lnTo>
                      <a:lnTo>
                        <a:pt x="258" y="114"/>
                      </a:lnTo>
                      <a:lnTo>
                        <a:pt x="259" y="110"/>
                      </a:lnTo>
                      <a:close/>
                      <a:moveTo>
                        <a:pt x="259" y="266"/>
                      </a:moveTo>
                      <a:lnTo>
                        <a:pt x="258" y="266"/>
                      </a:lnTo>
                      <a:lnTo>
                        <a:pt x="257" y="268"/>
                      </a:lnTo>
                      <a:lnTo>
                        <a:pt x="257" y="267"/>
                      </a:lnTo>
                      <a:lnTo>
                        <a:pt x="256" y="268"/>
                      </a:lnTo>
                      <a:lnTo>
                        <a:pt x="258" y="270"/>
                      </a:lnTo>
                      <a:lnTo>
                        <a:pt x="257" y="268"/>
                      </a:lnTo>
                      <a:lnTo>
                        <a:pt x="259" y="266"/>
                      </a:lnTo>
                      <a:close/>
                      <a:moveTo>
                        <a:pt x="259" y="68"/>
                      </a:moveTo>
                      <a:lnTo>
                        <a:pt x="257" y="66"/>
                      </a:lnTo>
                      <a:lnTo>
                        <a:pt x="257" y="68"/>
                      </a:lnTo>
                      <a:lnTo>
                        <a:pt x="259" y="68"/>
                      </a:lnTo>
                      <a:close/>
                      <a:moveTo>
                        <a:pt x="259" y="74"/>
                      </a:moveTo>
                      <a:lnTo>
                        <a:pt x="259" y="72"/>
                      </a:lnTo>
                      <a:lnTo>
                        <a:pt x="257" y="72"/>
                      </a:lnTo>
                      <a:lnTo>
                        <a:pt x="258" y="76"/>
                      </a:lnTo>
                      <a:lnTo>
                        <a:pt x="259" y="74"/>
                      </a:lnTo>
                      <a:close/>
                      <a:moveTo>
                        <a:pt x="259" y="62"/>
                      </a:moveTo>
                      <a:lnTo>
                        <a:pt x="258" y="62"/>
                      </a:lnTo>
                      <a:lnTo>
                        <a:pt x="257" y="64"/>
                      </a:lnTo>
                      <a:lnTo>
                        <a:pt x="257" y="66"/>
                      </a:lnTo>
                      <a:lnTo>
                        <a:pt x="259" y="66"/>
                      </a:lnTo>
                      <a:lnTo>
                        <a:pt x="259" y="64"/>
                      </a:lnTo>
                      <a:lnTo>
                        <a:pt x="259" y="62"/>
                      </a:lnTo>
                      <a:close/>
                      <a:moveTo>
                        <a:pt x="259" y="262"/>
                      </a:moveTo>
                      <a:lnTo>
                        <a:pt x="259" y="260"/>
                      </a:lnTo>
                      <a:lnTo>
                        <a:pt x="258" y="260"/>
                      </a:lnTo>
                      <a:lnTo>
                        <a:pt x="257" y="258"/>
                      </a:lnTo>
                      <a:lnTo>
                        <a:pt x="257" y="262"/>
                      </a:lnTo>
                      <a:lnTo>
                        <a:pt x="259" y="262"/>
                      </a:lnTo>
                      <a:close/>
                      <a:moveTo>
                        <a:pt x="259" y="752"/>
                      </a:moveTo>
                      <a:lnTo>
                        <a:pt x="259" y="751"/>
                      </a:lnTo>
                      <a:lnTo>
                        <a:pt x="258" y="752"/>
                      </a:lnTo>
                      <a:lnTo>
                        <a:pt x="259" y="752"/>
                      </a:lnTo>
                      <a:close/>
                      <a:moveTo>
                        <a:pt x="259" y="66"/>
                      </a:moveTo>
                      <a:lnTo>
                        <a:pt x="259" y="66"/>
                      </a:lnTo>
                      <a:lnTo>
                        <a:pt x="259" y="68"/>
                      </a:lnTo>
                      <a:lnTo>
                        <a:pt x="259" y="66"/>
                      </a:lnTo>
                      <a:close/>
                      <a:moveTo>
                        <a:pt x="260" y="280"/>
                      </a:moveTo>
                      <a:lnTo>
                        <a:pt x="259" y="278"/>
                      </a:lnTo>
                      <a:lnTo>
                        <a:pt x="256" y="278"/>
                      </a:lnTo>
                      <a:lnTo>
                        <a:pt x="256" y="280"/>
                      </a:lnTo>
                      <a:lnTo>
                        <a:pt x="256" y="281"/>
                      </a:lnTo>
                      <a:lnTo>
                        <a:pt x="257" y="282"/>
                      </a:lnTo>
                      <a:lnTo>
                        <a:pt x="258" y="282"/>
                      </a:lnTo>
                      <a:lnTo>
                        <a:pt x="256" y="280"/>
                      </a:lnTo>
                      <a:lnTo>
                        <a:pt x="257" y="280"/>
                      </a:lnTo>
                      <a:lnTo>
                        <a:pt x="258" y="282"/>
                      </a:lnTo>
                      <a:lnTo>
                        <a:pt x="259" y="282"/>
                      </a:lnTo>
                      <a:lnTo>
                        <a:pt x="260" y="280"/>
                      </a:lnTo>
                      <a:close/>
                      <a:moveTo>
                        <a:pt x="260" y="52"/>
                      </a:moveTo>
                      <a:lnTo>
                        <a:pt x="259" y="52"/>
                      </a:lnTo>
                      <a:lnTo>
                        <a:pt x="259" y="54"/>
                      </a:lnTo>
                      <a:lnTo>
                        <a:pt x="260" y="54"/>
                      </a:lnTo>
                      <a:lnTo>
                        <a:pt x="260" y="52"/>
                      </a:lnTo>
                      <a:close/>
                      <a:moveTo>
                        <a:pt x="260" y="802"/>
                      </a:moveTo>
                      <a:lnTo>
                        <a:pt x="260" y="802"/>
                      </a:lnTo>
                      <a:lnTo>
                        <a:pt x="258" y="796"/>
                      </a:lnTo>
                      <a:lnTo>
                        <a:pt x="257" y="798"/>
                      </a:lnTo>
                      <a:lnTo>
                        <a:pt x="259" y="800"/>
                      </a:lnTo>
                      <a:lnTo>
                        <a:pt x="257" y="802"/>
                      </a:lnTo>
                      <a:lnTo>
                        <a:pt x="259" y="804"/>
                      </a:lnTo>
                      <a:lnTo>
                        <a:pt x="260" y="802"/>
                      </a:lnTo>
                      <a:close/>
                      <a:moveTo>
                        <a:pt x="260" y="496"/>
                      </a:moveTo>
                      <a:lnTo>
                        <a:pt x="259" y="494"/>
                      </a:lnTo>
                      <a:lnTo>
                        <a:pt x="258" y="496"/>
                      </a:lnTo>
                      <a:lnTo>
                        <a:pt x="260" y="496"/>
                      </a:lnTo>
                      <a:close/>
                      <a:moveTo>
                        <a:pt x="261" y="356"/>
                      </a:moveTo>
                      <a:lnTo>
                        <a:pt x="260" y="356"/>
                      </a:lnTo>
                      <a:lnTo>
                        <a:pt x="260" y="354"/>
                      </a:lnTo>
                      <a:lnTo>
                        <a:pt x="259" y="354"/>
                      </a:lnTo>
                      <a:lnTo>
                        <a:pt x="259" y="356"/>
                      </a:lnTo>
                      <a:lnTo>
                        <a:pt x="260" y="358"/>
                      </a:lnTo>
                      <a:lnTo>
                        <a:pt x="261" y="356"/>
                      </a:lnTo>
                      <a:close/>
                      <a:moveTo>
                        <a:pt x="261" y="760"/>
                      </a:moveTo>
                      <a:lnTo>
                        <a:pt x="259" y="760"/>
                      </a:lnTo>
                      <a:lnTo>
                        <a:pt x="259" y="762"/>
                      </a:lnTo>
                      <a:lnTo>
                        <a:pt x="260" y="762"/>
                      </a:lnTo>
                      <a:lnTo>
                        <a:pt x="261" y="760"/>
                      </a:lnTo>
                      <a:close/>
                      <a:moveTo>
                        <a:pt x="261" y="112"/>
                      </a:moveTo>
                      <a:lnTo>
                        <a:pt x="258" y="114"/>
                      </a:lnTo>
                      <a:lnTo>
                        <a:pt x="260" y="114"/>
                      </a:lnTo>
                      <a:lnTo>
                        <a:pt x="260" y="116"/>
                      </a:lnTo>
                      <a:lnTo>
                        <a:pt x="261" y="114"/>
                      </a:lnTo>
                      <a:lnTo>
                        <a:pt x="261" y="112"/>
                      </a:lnTo>
                      <a:close/>
                      <a:moveTo>
                        <a:pt x="261" y="776"/>
                      </a:moveTo>
                      <a:lnTo>
                        <a:pt x="260" y="774"/>
                      </a:lnTo>
                      <a:lnTo>
                        <a:pt x="257" y="772"/>
                      </a:lnTo>
                      <a:lnTo>
                        <a:pt x="256" y="774"/>
                      </a:lnTo>
                      <a:lnTo>
                        <a:pt x="258" y="774"/>
                      </a:lnTo>
                      <a:lnTo>
                        <a:pt x="258" y="776"/>
                      </a:lnTo>
                      <a:lnTo>
                        <a:pt x="261" y="776"/>
                      </a:lnTo>
                      <a:close/>
                      <a:moveTo>
                        <a:pt x="261" y="752"/>
                      </a:moveTo>
                      <a:lnTo>
                        <a:pt x="259" y="752"/>
                      </a:lnTo>
                      <a:lnTo>
                        <a:pt x="259" y="754"/>
                      </a:lnTo>
                      <a:lnTo>
                        <a:pt x="261" y="752"/>
                      </a:lnTo>
                      <a:close/>
                      <a:moveTo>
                        <a:pt x="261" y="734"/>
                      </a:moveTo>
                      <a:lnTo>
                        <a:pt x="261" y="732"/>
                      </a:lnTo>
                      <a:lnTo>
                        <a:pt x="260" y="732"/>
                      </a:lnTo>
                      <a:lnTo>
                        <a:pt x="260" y="730"/>
                      </a:lnTo>
                      <a:lnTo>
                        <a:pt x="259" y="730"/>
                      </a:lnTo>
                      <a:lnTo>
                        <a:pt x="259" y="732"/>
                      </a:lnTo>
                      <a:lnTo>
                        <a:pt x="260" y="732"/>
                      </a:lnTo>
                      <a:lnTo>
                        <a:pt x="260" y="734"/>
                      </a:lnTo>
                      <a:lnTo>
                        <a:pt x="261" y="734"/>
                      </a:lnTo>
                      <a:close/>
                      <a:moveTo>
                        <a:pt x="261" y="318"/>
                      </a:moveTo>
                      <a:lnTo>
                        <a:pt x="259" y="316"/>
                      </a:lnTo>
                      <a:lnTo>
                        <a:pt x="260" y="318"/>
                      </a:lnTo>
                      <a:lnTo>
                        <a:pt x="261" y="318"/>
                      </a:lnTo>
                      <a:close/>
                      <a:moveTo>
                        <a:pt x="261" y="746"/>
                      </a:moveTo>
                      <a:lnTo>
                        <a:pt x="261" y="744"/>
                      </a:lnTo>
                      <a:lnTo>
                        <a:pt x="259" y="744"/>
                      </a:lnTo>
                      <a:lnTo>
                        <a:pt x="259" y="746"/>
                      </a:lnTo>
                      <a:lnTo>
                        <a:pt x="260" y="746"/>
                      </a:lnTo>
                      <a:lnTo>
                        <a:pt x="260" y="748"/>
                      </a:lnTo>
                      <a:lnTo>
                        <a:pt x="258" y="748"/>
                      </a:lnTo>
                      <a:lnTo>
                        <a:pt x="259" y="750"/>
                      </a:lnTo>
                      <a:lnTo>
                        <a:pt x="257" y="750"/>
                      </a:lnTo>
                      <a:lnTo>
                        <a:pt x="257" y="752"/>
                      </a:lnTo>
                      <a:lnTo>
                        <a:pt x="259" y="750"/>
                      </a:lnTo>
                      <a:lnTo>
                        <a:pt x="259" y="751"/>
                      </a:lnTo>
                      <a:lnTo>
                        <a:pt x="261" y="748"/>
                      </a:lnTo>
                      <a:lnTo>
                        <a:pt x="261" y="746"/>
                      </a:lnTo>
                      <a:close/>
                      <a:moveTo>
                        <a:pt x="261" y="142"/>
                      </a:moveTo>
                      <a:lnTo>
                        <a:pt x="260" y="138"/>
                      </a:lnTo>
                      <a:lnTo>
                        <a:pt x="259" y="138"/>
                      </a:lnTo>
                      <a:lnTo>
                        <a:pt x="260" y="140"/>
                      </a:lnTo>
                      <a:lnTo>
                        <a:pt x="257" y="140"/>
                      </a:lnTo>
                      <a:lnTo>
                        <a:pt x="257" y="142"/>
                      </a:lnTo>
                      <a:lnTo>
                        <a:pt x="257" y="143"/>
                      </a:lnTo>
                      <a:lnTo>
                        <a:pt x="259" y="144"/>
                      </a:lnTo>
                      <a:lnTo>
                        <a:pt x="259" y="142"/>
                      </a:lnTo>
                      <a:lnTo>
                        <a:pt x="261" y="142"/>
                      </a:lnTo>
                      <a:close/>
                      <a:moveTo>
                        <a:pt x="261" y="712"/>
                      </a:moveTo>
                      <a:lnTo>
                        <a:pt x="259" y="710"/>
                      </a:lnTo>
                      <a:lnTo>
                        <a:pt x="259" y="708"/>
                      </a:lnTo>
                      <a:lnTo>
                        <a:pt x="259" y="710"/>
                      </a:lnTo>
                      <a:lnTo>
                        <a:pt x="259" y="712"/>
                      </a:lnTo>
                      <a:lnTo>
                        <a:pt x="261" y="712"/>
                      </a:lnTo>
                      <a:close/>
                      <a:moveTo>
                        <a:pt x="262" y="788"/>
                      </a:moveTo>
                      <a:lnTo>
                        <a:pt x="260" y="788"/>
                      </a:lnTo>
                      <a:lnTo>
                        <a:pt x="261" y="787"/>
                      </a:lnTo>
                      <a:lnTo>
                        <a:pt x="261" y="786"/>
                      </a:lnTo>
                      <a:lnTo>
                        <a:pt x="261" y="784"/>
                      </a:lnTo>
                      <a:lnTo>
                        <a:pt x="256" y="784"/>
                      </a:lnTo>
                      <a:lnTo>
                        <a:pt x="257" y="786"/>
                      </a:lnTo>
                      <a:lnTo>
                        <a:pt x="259" y="786"/>
                      </a:lnTo>
                      <a:lnTo>
                        <a:pt x="258" y="790"/>
                      </a:lnTo>
                      <a:lnTo>
                        <a:pt x="260" y="790"/>
                      </a:lnTo>
                      <a:lnTo>
                        <a:pt x="262" y="788"/>
                      </a:lnTo>
                      <a:close/>
                      <a:moveTo>
                        <a:pt x="262" y="360"/>
                      </a:moveTo>
                      <a:lnTo>
                        <a:pt x="262" y="358"/>
                      </a:lnTo>
                      <a:lnTo>
                        <a:pt x="260" y="358"/>
                      </a:lnTo>
                      <a:lnTo>
                        <a:pt x="259" y="360"/>
                      </a:lnTo>
                      <a:lnTo>
                        <a:pt x="262" y="360"/>
                      </a:lnTo>
                      <a:close/>
                      <a:moveTo>
                        <a:pt x="262" y="316"/>
                      </a:moveTo>
                      <a:lnTo>
                        <a:pt x="261" y="316"/>
                      </a:lnTo>
                      <a:lnTo>
                        <a:pt x="261" y="318"/>
                      </a:lnTo>
                      <a:lnTo>
                        <a:pt x="262" y="316"/>
                      </a:lnTo>
                      <a:close/>
                      <a:moveTo>
                        <a:pt x="262" y="668"/>
                      </a:moveTo>
                      <a:lnTo>
                        <a:pt x="262" y="666"/>
                      </a:lnTo>
                      <a:lnTo>
                        <a:pt x="261" y="666"/>
                      </a:lnTo>
                      <a:lnTo>
                        <a:pt x="262" y="664"/>
                      </a:lnTo>
                      <a:lnTo>
                        <a:pt x="260" y="664"/>
                      </a:lnTo>
                      <a:lnTo>
                        <a:pt x="259" y="663"/>
                      </a:lnTo>
                      <a:lnTo>
                        <a:pt x="260" y="664"/>
                      </a:lnTo>
                      <a:lnTo>
                        <a:pt x="260" y="666"/>
                      </a:lnTo>
                      <a:lnTo>
                        <a:pt x="261" y="668"/>
                      </a:lnTo>
                      <a:lnTo>
                        <a:pt x="261" y="666"/>
                      </a:lnTo>
                      <a:lnTo>
                        <a:pt x="262" y="668"/>
                      </a:lnTo>
                      <a:close/>
                      <a:moveTo>
                        <a:pt x="262" y="456"/>
                      </a:moveTo>
                      <a:lnTo>
                        <a:pt x="261" y="456"/>
                      </a:lnTo>
                      <a:lnTo>
                        <a:pt x="262" y="457"/>
                      </a:lnTo>
                      <a:lnTo>
                        <a:pt x="262" y="456"/>
                      </a:lnTo>
                      <a:close/>
                      <a:moveTo>
                        <a:pt x="262" y="724"/>
                      </a:moveTo>
                      <a:lnTo>
                        <a:pt x="260" y="726"/>
                      </a:lnTo>
                      <a:lnTo>
                        <a:pt x="259" y="724"/>
                      </a:lnTo>
                      <a:lnTo>
                        <a:pt x="260" y="726"/>
                      </a:lnTo>
                      <a:lnTo>
                        <a:pt x="260" y="728"/>
                      </a:lnTo>
                      <a:lnTo>
                        <a:pt x="262" y="726"/>
                      </a:lnTo>
                      <a:lnTo>
                        <a:pt x="262" y="724"/>
                      </a:lnTo>
                      <a:close/>
                      <a:moveTo>
                        <a:pt x="262" y="490"/>
                      </a:moveTo>
                      <a:lnTo>
                        <a:pt x="262" y="488"/>
                      </a:lnTo>
                      <a:lnTo>
                        <a:pt x="261" y="488"/>
                      </a:lnTo>
                      <a:lnTo>
                        <a:pt x="257" y="490"/>
                      </a:lnTo>
                      <a:lnTo>
                        <a:pt x="257" y="491"/>
                      </a:lnTo>
                      <a:lnTo>
                        <a:pt x="259" y="492"/>
                      </a:lnTo>
                      <a:lnTo>
                        <a:pt x="261" y="490"/>
                      </a:lnTo>
                      <a:lnTo>
                        <a:pt x="259" y="492"/>
                      </a:lnTo>
                      <a:lnTo>
                        <a:pt x="259" y="494"/>
                      </a:lnTo>
                      <a:lnTo>
                        <a:pt x="262" y="494"/>
                      </a:lnTo>
                      <a:lnTo>
                        <a:pt x="262" y="492"/>
                      </a:lnTo>
                      <a:lnTo>
                        <a:pt x="260" y="492"/>
                      </a:lnTo>
                      <a:lnTo>
                        <a:pt x="262" y="490"/>
                      </a:lnTo>
                      <a:close/>
                      <a:moveTo>
                        <a:pt x="263" y="452"/>
                      </a:moveTo>
                      <a:lnTo>
                        <a:pt x="261" y="452"/>
                      </a:lnTo>
                      <a:lnTo>
                        <a:pt x="261" y="454"/>
                      </a:lnTo>
                      <a:lnTo>
                        <a:pt x="260" y="456"/>
                      </a:lnTo>
                      <a:lnTo>
                        <a:pt x="261" y="456"/>
                      </a:lnTo>
                      <a:lnTo>
                        <a:pt x="263" y="452"/>
                      </a:lnTo>
                      <a:close/>
                      <a:moveTo>
                        <a:pt x="263" y="626"/>
                      </a:moveTo>
                      <a:lnTo>
                        <a:pt x="261" y="624"/>
                      </a:lnTo>
                      <a:lnTo>
                        <a:pt x="261" y="622"/>
                      </a:lnTo>
                      <a:lnTo>
                        <a:pt x="260" y="622"/>
                      </a:lnTo>
                      <a:lnTo>
                        <a:pt x="260" y="620"/>
                      </a:lnTo>
                      <a:lnTo>
                        <a:pt x="259" y="620"/>
                      </a:lnTo>
                      <a:lnTo>
                        <a:pt x="258" y="622"/>
                      </a:lnTo>
                      <a:lnTo>
                        <a:pt x="259" y="622"/>
                      </a:lnTo>
                      <a:lnTo>
                        <a:pt x="260" y="624"/>
                      </a:lnTo>
                      <a:lnTo>
                        <a:pt x="260" y="622"/>
                      </a:lnTo>
                      <a:lnTo>
                        <a:pt x="260" y="624"/>
                      </a:lnTo>
                      <a:lnTo>
                        <a:pt x="261" y="624"/>
                      </a:lnTo>
                      <a:lnTo>
                        <a:pt x="260" y="624"/>
                      </a:lnTo>
                      <a:lnTo>
                        <a:pt x="260" y="626"/>
                      </a:lnTo>
                      <a:lnTo>
                        <a:pt x="263" y="626"/>
                      </a:lnTo>
                      <a:close/>
                      <a:moveTo>
                        <a:pt x="263" y="333"/>
                      </a:moveTo>
                      <a:lnTo>
                        <a:pt x="263" y="332"/>
                      </a:lnTo>
                      <a:lnTo>
                        <a:pt x="262" y="332"/>
                      </a:lnTo>
                      <a:lnTo>
                        <a:pt x="262" y="330"/>
                      </a:lnTo>
                      <a:lnTo>
                        <a:pt x="259" y="328"/>
                      </a:lnTo>
                      <a:lnTo>
                        <a:pt x="259" y="330"/>
                      </a:lnTo>
                      <a:lnTo>
                        <a:pt x="259" y="331"/>
                      </a:lnTo>
                      <a:lnTo>
                        <a:pt x="259" y="333"/>
                      </a:lnTo>
                      <a:lnTo>
                        <a:pt x="260" y="334"/>
                      </a:lnTo>
                      <a:lnTo>
                        <a:pt x="262" y="334"/>
                      </a:lnTo>
                      <a:lnTo>
                        <a:pt x="263" y="334"/>
                      </a:lnTo>
                      <a:lnTo>
                        <a:pt x="263" y="333"/>
                      </a:lnTo>
                      <a:close/>
                      <a:moveTo>
                        <a:pt x="263" y="466"/>
                      </a:moveTo>
                      <a:lnTo>
                        <a:pt x="263" y="464"/>
                      </a:lnTo>
                      <a:lnTo>
                        <a:pt x="262" y="464"/>
                      </a:lnTo>
                      <a:lnTo>
                        <a:pt x="262" y="462"/>
                      </a:lnTo>
                      <a:lnTo>
                        <a:pt x="260" y="460"/>
                      </a:lnTo>
                      <a:lnTo>
                        <a:pt x="260" y="462"/>
                      </a:lnTo>
                      <a:lnTo>
                        <a:pt x="259" y="462"/>
                      </a:lnTo>
                      <a:lnTo>
                        <a:pt x="260" y="464"/>
                      </a:lnTo>
                      <a:lnTo>
                        <a:pt x="261" y="466"/>
                      </a:lnTo>
                      <a:lnTo>
                        <a:pt x="263" y="466"/>
                      </a:lnTo>
                      <a:close/>
                      <a:moveTo>
                        <a:pt x="263" y="334"/>
                      </a:moveTo>
                      <a:lnTo>
                        <a:pt x="263" y="334"/>
                      </a:lnTo>
                      <a:lnTo>
                        <a:pt x="262" y="334"/>
                      </a:lnTo>
                      <a:lnTo>
                        <a:pt x="263" y="334"/>
                      </a:lnTo>
                      <a:close/>
                      <a:moveTo>
                        <a:pt x="264" y="458"/>
                      </a:moveTo>
                      <a:lnTo>
                        <a:pt x="262" y="457"/>
                      </a:lnTo>
                      <a:lnTo>
                        <a:pt x="261" y="458"/>
                      </a:lnTo>
                      <a:lnTo>
                        <a:pt x="264" y="458"/>
                      </a:lnTo>
                      <a:close/>
                      <a:moveTo>
                        <a:pt x="264" y="278"/>
                      </a:moveTo>
                      <a:lnTo>
                        <a:pt x="262" y="278"/>
                      </a:lnTo>
                      <a:lnTo>
                        <a:pt x="263" y="280"/>
                      </a:lnTo>
                      <a:lnTo>
                        <a:pt x="264" y="280"/>
                      </a:lnTo>
                      <a:lnTo>
                        <a:pt x="264" y="278"/>
                      </a:lnTo>
                      <a:close/>
                      <a:moveTo>
                        <a:pt x="264" y="680"/>
                      </a:moveTo>
                      <a:lnTo>
                        <a:pt x="264" y="679"/>
                      </a:lnTo>
                      <a:lnTo>
                        <a:pt x="264" y="678"/>
                      </a:lnTo>
                      <a:lnTo>
                        <a:pt x="261" y="676"/>
                      </a:lnTo>
                      <a:lnTo>
                        <a:pt x="261" y="679"/>
                      </a:lnTo>
                      <a:lnTo>
                        <a:pt x="258" y="682"/>
                      </a:lnTo>
                      <a:lnTo>
                        <a:pt x="260" y="686"/>
                      </a:lnTo>
                      <a:lnTo>
                        <a:pt x="262" y="686"/>
                      </a:lnTo>
                      <a:lnTo>
                        <a:pt x="260" y="684"/>
                      </a:lnTo>
                      <a:lnTo>
                        <a:pt x="260" y="680"/>
                      </a:lnTo>
                      <a:lnTo>
                        <a:pt x="264" y="680"/>
                      </a:lnTo>
                      <a:close/>
                      <a:moveTo>
                        <a:pt x="265" y="112"/>
                      </a:moveTo>
                      <a:lnTo>
                        <a:pt x="263" y="112"/>
                      </a:lnTo>
                      <a:lnTo>
                        <a:pt x="262" y="114"/>
                      </a:lnTo>
                      <a:lnTo>
                        <a:pt x="265" y="112"/>
                      </a:lnTo>
                      <a:close/>
                      <a:moveTo>
                        <a:pt x="265" y="706"/>
                      </a:moveTo>
                      <a:lnTo>
                        <a:pt x="264" y="706"/>
                      </a:lnTo>
                      <a:lnTo>
                        <a:pt x="263" y="708"/>
                      </a:lnTo>
                      <a:lnTo>
                        <a:pt x="265" y="707"/>
                      </a:lnTo>
                      <a:lnTo>
                        <a:pt x="265" y="706"/>
                      </a:lnTo>
                      <a:close/>
                      <a:moveTo>
                        <a:pt x="265" y="266"/>
                      </a:moveTo>
                      <a:lnTo>
                        <a:pt x="264" y="266"/>
                      </a:lnTo>
                      <a:lnTo>
                        <a:pt x="263" y="264"/>
                      </a:lnTo>
                      <a:lnTo>
                        <a:pt x="263" y="266"/>
                      </a:lnTo>
                      <a:lnTo>
                        <a:pt x="264" y="268"/>
                      </a:lnTo>
                      <a:lnTo>
                        <a:pt x="265" y="266"/>
                      </a:lnTo>
                      <a:close/>
                      <a:moveTo>
                        <a:pt x="265" y="790"/>
                      </a:moveTo>
                      <a:lnTo>
                        <a:pt x="265" y="788"/>
                      </a:lnTo>
                      <a:lnTo>
                        <a:pt x="263" y="788"/>
                      </a:lnTo>
                      <a:lnTo>
                        <a:pt x="264" y="790"/>
                      </a:lnTo>
                      <a:lnTo>
                        <a:pt x="265" y="790"/>
                      </a:lnTo>
                      <a:close/>
                      <a:moveTo>
                        <a:pt x="265" y="116"/>
                      </a:moveTo>
                      <a:lnTo>
                        <a:pt x="264" y="116"/>
                      </a:lnTo>
                      <a:lnTo>
                        <a:pt x="264" y="118"/>
                      </a:lnTo>
                      <a:lnTo>
                        <a:pt x="262" y="118"/>
                      </a:lnTo>
                      <a:lnTo>
                        <a:pt x="262" y="120"/>
                      </a:lnTo>
                      <a:lnTo>
                        <a:pt x="264" y="120"/>
                      </a:lnTo>
                      <a:lnTo>
                        <a:pt x="264" y="118"/>
                      </a:lnTo>
                      <a:lnTo>
                        <a:pt x="265" y="116"/>
                      </a:lnTo>
                      <a:close/>
                      <a:moveTo>
                        <a:pt x="265" y="334"/>
                      </a:moveTo>
                      <a:lnTo>
                        <a:pt x="265" y="332"/>
                      </a:lnTo>
                      <a:lnTo>
                        <a:pt x="263" y="333"/>
                      </a:lnTo>
                      <a:lnTo>
                        <a:pt x="263" y="334"/>
                      </a:lnTo>
                      <a:lnTo>
                        <a:pt x="264" y="334"/>
                      </a:lnTo>
                      <a:lnTo>
                        <a:pt x="265" y="334"/>
                      </a:lnTo>
                      <a:close/>
                      <a:moveTo>
                        <a:pt x="266" y="665"/>
                      </a:moveTo>
                      <a:lnTo>
                        <a:pt x="265" y="664"/>
                      </a:lnTo>
                      <a:lnTo>
                        <a:pt x="265" y="665"/>
                      </a:lnTo>
                      <a:lnTo>
                        <a:pt x="266" y="665"/>
                      </a:lnTo>
                      <a:close/>
                      <a:moveTo>
                        <a:pt x="266" y="706"/>
                      </a:moveTo>
                      <a:lnTo>
                        <a:pt x="265" y="707"/>
                      </a:lnTo>
                      <a:lnTo>
                        <a:pt x="265" y="708"/>
                      </a:lnTo>
                      <a:lnTo>
                        <a:pt x="266" y="706"/>
                      </a:lnTo>
                      <a:close/>
                      <a:moveTo>
                        <a:pt x="266" y="778"/>
                      </a:moveTo>
                      <a:lnTo>
                        <a:pt x="265" y="779"/>
                      </a:lnTo>
                      <a:lnTo>
                        <a:pt x="266" y="780"/>
                      </a:lnTo>
                      <a:lnTo>
                        <a:pt x="266" y="778"/>
                      </a:lnTo>
                      <a:close/>
                      <a:moveTo>
                        <a:pt x="266" y="628"/>
                      </a:moveTo>
                      <a:lnTo>
                        <a:pt x="266" y="628"/>
                      </a:lnTo>
                      <a:lnTo>
                        <a:pt x="265" y="628"/>
                      </a:lnTo>
                      <a:lnTo>
                        <a:pt x="266" y="628"/>
                      </a:lnTo>
                      <a:close/>
                      <a:moveTo>
                        <a:pt x="266" y="336"/>
                      </a:moveTo>
                      <a:lnTo>
                        <a:pt x="264" y="334"/>
                      </a:lnTo>
                      <a:lnTo>
                        <a:pt x="264" y="336"/>
                      </a:lnTo>
                      <a:lnTo>
                        <a:pt x="266" y="336"/>
                      </a:lnTo>
                      <a:close/>
                      <a:moveTo>
                        <a:pt x="266" y="758"/>
                      </a:moveTo>
                      <a:lnTo>
                        <a:pt x="265" y="754"/>
                      </a:lnTo>
                      <a:lnTo>
                        <a:pt x="262" y="756"/>
                      </a:lnTo>
                      <a:lnTo>
                        <a:pt x="265" y="760"/>
                      </a:lnTo>
                      <a:lnTo>
                        <a:pt x="266" y="759"/>
                      </a:lnTo>
                      <a:lnTo>
                        <a:pt x="266" y="758"/>
                      </a:lnTo>
                      <a:close/>
                      <a:moveTo>
                        <a:pt x="266" y="808"/>
                      </a:moveTo>
                      <a:lnTo>
                        <a:pt x="265" y="804"/>
                      </a:lnTo>
                      <a:lnTo>
                        <a:pt x="264" y="806"/>
                      </a:lnTo>
                      <a:lnTo>
                        <a:pt x="265" y="806"/>
                      </a:lnTo>
                      <a:lnTo>
                        <a:pt x="265" y="808"/>
                      </a:lnTo>
                      <a:lnTo>
                        <a:pt x="266" y="808"/>
                      </a:lnTo>
                      <a:close/>
                      <a:moveTo>
                        <a:pt x="266" y="128"/>
                      </a:moveTo>
                      <a:lnTo>
                        <a:pt x="266" y="127"/>
                      </a:lnTo>
                      <a:lnTo>
                        <a:pt x="266" y="124"/>
                      </a:lnTo>
                      <a:lnTo>
                        <a:pt x="264" y="124"/>
                      </a:lnTo>
                      <a:lnTo>
                        <a:pt x="264" y="126"/>
                      </a:lnTo>
                      <a:lnTo>
                        <a:pt x="263" y="126"/>
                      </a:lnTo>
                      <a:lnTo>
                        <a:pt x="265" y="128"/>
                      </a:lnTo>
                      <a:lnTo>
                        <a:pt x="266" y="128"/>
                      </a:lnTo>
                      <a:close/>
                      <a:moveTo>
                        <a:pt x="266" y="80"/>
                      </a:moveTo>
                      <a:lnTo>
                        <a:pt x="264" y="78"/>
                      </a:lnTo>
                      <a:lnTo>
                        <a:pt x="263" y="78"/>
                      </a:lnTo>
                      <a:lnTo>
                        <a:pt x="264" y="76"/>
                      </a:lnTo>
                      <a:lnTo>
                        <a:pt x="264" y="74"/>
                      </a:lnTo>
                      <a:lnTo>
                        <a:pt x="263" y="74"/>
                      </a:lnTo>
                      <a:lnTo>
                        <a:pt x="261" y="76"/>
                      </a:lnTo>
                      <a:lnTo>
                        <a:pt x="261" y="78"/>
                      </a:lnTo>
                      <a:lnTo>
                        <a:pt x="263" y="80"/>
                      </a:lnTo>
                      <a:lnTo>
                        <a:pt x="266" y="80"/>
                      </a:lnTo>
                      <a:close/>
                      <a:moveTo>
                        <a:pt x="267" y="774"/>
                      </a:moveTo>
                      <a:lnTo>
                        <a:pt x="265" y="773"/>
                      </a:lnTo>
                      <a:lnTo>
                        <a:pt x="265" y="770"/>
                      </a:lnTo>
                      <a:lnTo>
                        <a:pt x="265" y="768"/>
                      </a:lnTo>
                      <a:lnTo>
                        <a:pt x="263" y="768"/>
                      </a:lnTo>
                      <a:lnTo>
                        <a:pt x="263" y="771"/>
                      </a:lnTo>
                      <a:lnTo>
                        <a:pt x="263" y="772"/>
                      </a:lnTo>
                      <a:lnTo>
                        <a:pt x="265" y="774"/>
                      </a:lnTo>
                      <a:lnTo>
                        <a:pt x="267" y="774"/>
                      </a:lnTo>
                      <a:close/>
                      <a:moveTo>
                        <a:pt x="267" y="480"/>
                      </a:moveTo>
                      <a:lnTo>
                        <a:pt x="266" y="478"/>
                      </a:lnTo>
                      <a:lnTo>
                        <a:pt x="263" y="478"/>
                      </a:lnTo>
                      <a:lnTo>
                        <a:pt x="262" y="476"/>
                      </a:lnTo>
                      <a:lnTo>
                        <a:pt x="262" y="474"/>
                      </a:lnTo>
                      <a:lnTo>
                        <a:pt x="259" y="476"/>
                      </a:lnTo>
                      <a:lnTo>
                        <a:pt x="258" y="474"/>
                      </a:lnTo>
                      <a:lnTo>
                        <a:pt x="257" y="470"/>
                      </a:lnTo>
                      <a:lnTo>
                        <a:pt x="254" y="470"/>
                      </a:lnTo>
                      <a:lnTo>
                        <a:pt x="254" y="472"/>
                      </a:lnTo>
                      <a:lnTo>
                        <a:pt x="256" y="472"/>
                      </a:lnTo>
                      <a:lnTo>
                        <a:pt x="256" y="475"/>
                      </a:lnTo>
                      <a:lnTo>
                        <a:pt x="257" y="476"/>
                      </a:lnTo>
                      <a:lnTo>
                        <a:pt x="257" y="474"/>
                      </a:lnTo>
                      <a:lnTo>
                        <a:pt x="258" y="474"/>
                      </a:lnTo>
                      <a:lnTo>
                        <a:pt x="259" y="476"/>
                      </a:lnTo>
                      <a:lnTo>
                        <a:pt x="260" y="478"/>
                      </a:lnTo>
                      <a:lnTo>
                        <a:pt x="260" y="480"/>
                      </a:lnTo>
                      <a:lnTo>
                        <a:pt x="256" y="480"/>
                      </a:lnTo>
                      <a:lnTo>
                        <a:pt x="256" y="478"/>
                      </a:lnTo>
                      <a:lnTo>
                        <a:pt x="254" y="478"/>
                      </a:lnTo>
                      <a:lnTo>
                        <a:pt x="253" y="480"/>
                      </a:lnTo>
                      <a:lnTo>
                        <a:pt x="253" y="481"/>
                      </a:lnTo>
                      <a:lnTo>
                        <a:pt x="253" y="482"/>
                      </a:lnTo>
                      <a:lnTo>
                        <a:pt x="259" y="482"/>
                      </a:lnTo>
                      <a:lnTo>
                        <a:pt x="258" y="484"/>
                      </a:lnTo>
                      <a:lnTo>
                        <a:pt x="259" y="484"/>
                      </a:lnTo>
                      <a:lnTo>
                        <a:pt x="259" y="482"/>
                      </a:lnTo>
                      <a:lnTo>
                        <a:pt x="260" y="482"/>
                      </a:lnTo>
                      <a:lnTo>
                        <a:pt x="261" y="480"/>
                      </a:lnTo>
                      <a:lnTo>
                        <a:pt x="265" y="480"/>
                      </a:lnTo>
                      <a:lnTo>
                        <a:pt x="266" y="482"/>
                      </a:lnTo>
                      <a:lnTo>
                        <a:pt x="266" y="481"/>
                      </a:lnTo>
                      <a:lnTo>
                        <a:pt x="267" y="480"/>
                      </a:lnTo>
                      <a:close/>
                      <a:moveTo>
                        <a:pt x="267" y="338"/>
                      </a:moveTo>
                      <a:lnTo>
                        <a:pt x="267" y="338"/>
                      </a:lnTo>
                      <a:close/>
                      <a:moveTo>
                        <a:pt x="267" y="336"/>
                      </a:moveTo>
                      <a:lnTo>
                        <a:pt x="266" y="336"/>
                      </a:lnTo>
                      <a:lnTo>
                        <a:pt x="267" y="337"/>
                      </a:lnTo>
                      <a:lnTo>
                        <a:pt x="267" y="336"/>
                      </a:lnTo>
                      <a:close/>
                      <a:moveTo>
                        <a:pt x="267" y="260"/>
                      </a:moveTo>
                      <a:lnTo>
                        <a:pt x="264" y="260"/>
                      </a:lnTo>
                      <a:lnTo>
                        <a:pt x="265" y="258"/>
                      </a:lnTo>
                      <a:lnTo>
                        <a:pt x="263" y="258"/>
                      </a:lnTo>
                      <a:lnTo>
                        <a:pt x="263" y="260"/>
                      </a:lnTo>
                      <a:lnTo>
                        <a:pt x="263" y="261"/>
                      </a:lnTo>
                      <a:lnTo>
                        <a:pt x="263" y="262"/>
                      </a:lnTo>
                      <a:lnTo>
                        <a:pt x="267" y="262"/>
                      </a:lnTo>
                      <a:lnTo>
                        <a:pt x="267" y="260"/>
                      </a:lnTo>
                      <a:close/>
                      <a:moveTo>
                        <a:pt x="267" y="626"/>
                      </a:moveTo>
                      <a:lnTo>
                        <a:pt x="265" y="626"/>
                      </a:lnTo>
                      <a:lnTo>
                        <a:pt x="266" y="628"/>
                      </a:lnTo>
                      <a:lnTo>
                        <a:pt x="267" y="626"/>
                      </a:lnTo>
                      <a:close/>
                      <a:moveTo>
                        <a:pt x="267" y="708"/>
                      </a:moveTo>
                      <a:lnTo>
                        <a:pt x="265" y="708"/>
                      </a:lnTo>
                      <a:lnTo>
                        <a:pt x="264" y="712"/>
                      </a:lnTo>
                      <a:lnTo>
                        <a:pt x="267" y="712"/>
                      </a:lnTo>
                      <a:lnTo>
                        <a:pt x="267" y="708"/>
                      </a:lnTo>
                      <a:close/>
                      <a:moveTo>
                        <a:pt x="267" y="126"/>
                      </a:moveTo>
                      <a:lnTo>
                        <a:pt x="266" y="128"/>
                      </a:lnTo>
                      <a:lnTo>
                        <a:pt x="267" y="126"/>
                      </a:lnTo>
                      <a:close/>
                      <a:moveTo>
                        <a:pt x="267" y="136"/>
                      </a:moveTo>
                      <a:lnTo>
                        <a:pt x="263" y="136"/>
                      </a:lnTo>
                      <a:lnTo>
                        <a:pt x="263" y="138"/>
                      </a:lnTo>
                      <a:lnTo>
                        <a:pt x="264" y="140"/>
                      </a:lnTo>
                      <a:lnTo>
                        <a:pt x="266" y="140"/>
                      </a:lnTo>
                      <a:lnTo>
                        <a:pt x="267" y="136"/>
                      </a:lnTo>
                      <a:close/>
                      <a:moveTo>
                        <a:pt x="267" y="112"/>
                      </a:moveTo>
                      <a:lnTo>
                        <a:pt x="265" y="112"/>
                      </a:lnTo>
                      <a:lnTo>
                        <a:pt x="265" y="114"/>
                      </a:lnTo>
                      <a:lnTo>
                        <a:pt x="267" y="114"/>
                      </a:lnTo>
                      <a:lnTo>
                        <a:pt x="267" y="112"/>
                      </a:lnTo>
                      <a:close/>
                      <a:moveTo>
                        <a:pt x="267" y="806"/>
                      </a:moveTo>
                      <a:lnTo>
                        <a:pt x="266" y="806"/>
                      </a:lnTo>
                      <a:lnTo>
                        <a:pt x="266" y="808"/>
                      </a:lnTo>
                      <a:lnTo>
                        <a:pt x="267" y="806"/>
                      </a:lnTo>
                      <a:close/>
                      <a:moveTo>
                        <a:pt x="267" y="622"/>
                      </a:moveTo>
                      <a:lnTo>
                        <a:pt x="267" y="622"/>
                      </a:lnTo>
                      <a:lnTo>
                        <a:pt x="267" y="623"/>
                      </a:lnTo>
                      <a:lnTo>
                        <a:pt x="267" y="622"/>
                      </a:lnTo>
                      <a:close/>
                      <a:moveTo>
                        <a:pt x="267" y="784"/>
                      </a:moveTo>
                      <a:lnTo>
                        <a:pt x="265" y="780"/>
                      </a:lnTo>
                      <a:lnTo>
                        <a:pt x="265" y="779"/>
                      </a:lnTo>
                      <a:lnTo>
                        <a:pt x="265" y="778"/>
                      </a:lnTo>
                      <a:lnTo>
                        <a:pt x="265" y="782"/>
                      </a:lnTo>
                      <a:lnTo>
                        <a:pt x="264" y="782"/>
                      </a:lnTo>
                      <a:lnTo>
                        <a:pt x="264" y="786"/>
                      </a:lnTo>
                      <a:lnTo>
                        <a:pt x="267" y="784"/>
                      </a:lnTo>
                      <a:close/>
                      <a:moveTo>
                        <a:pt x="267" y="342"/>
                      </a:moveTo>
                      <a:lnTo>
                        <a:pt x="267" y="340"/>
                      </a:lnTo>
                      <a:lnTo>
                        <a:pt x="266" y="340"/>
                      </a:lnTo>
                      <a:lnTo>
                        <a:pt x="267" y="338"/>
                      </a:lnTo>
                      <a:lnTo>
                        <a:pt x="265" y="340"/>
                      </a:lnTo>
                      <a:lnTo>
                        <a:pt x="264" y="340"/>
                      </a:lnTo>
                      <a:lnTo>
                        <a:pt x="263" y="340"/>
                      </a:lnTo>
                      <a:lnTo>
                        <a:pt x="264" y="338"/>
                      </a:lnTo>
                      <a:lnTo>
                        <a:pt x="263" y="338"/>
                      </a:lnTo>
                      <a:lnTo>
                        <a:pt x="263" y="340"/>
                      </a:lnTo>
                      <a:lnTo>
                        <a:pt x="264" y="342"/>
                      </a:lnTo>
                      <a:lnTo>
                        <a:pt x="265" y="341"/>
                      </a:lnTo>
                      <a:lnTo>
                        <a:pt x="265" y="342"/>
                      </a:lnTo>
                      <a:lnTo>
                        <a:pt x="264" y="342"/>
                      </a:lnTo>
                      <a:lnTo>
                        <a:pt x="263" y="342"/>
                      </a:lnTo>
                      <a:lnTo>
                        <a:pt x="264" y="344"/>
                      </a:lnTo>
                      <a:lnTo>
                        <a:pt x="265" y="344"/>
                      </a:lnTo>
                      <a:lnTo>
                        <a:pt x="266" y="346"/>
                      </a:lnTo>
                      <a:lnTo>
                        <a:pt x="266" y="344"/>
                      </a:lnTo>
                      <a:lnTo>
                        <a:pt x="267" y="344"/>
                      </a:lnTo>
                      <a:lnTo>
                        <a:pt x="266" y="342"/>
                      </a:lnTo>
                      <a:lnTo>
                        <a:pt x="267" y="342"/>
                      </a:lnTo>
                      <a:close/>
                      <a:moveTo>
                        <a:pt x="267" y="630"/>
                      </a:moveTo>
                      <a:lnTo>
                        <a:pt x="265" y="630"/>
                      </a:lnTo>
                      <a:lnTo>
                        <a:pt x="265" y="632"/>
                      </a:lnTo>
                      <a:lnTo>
                        <a:pt x="267" y="632"/>
                      </a:lnTo>
                      <a:lnTo>
                        <a:pt x="267" y="630"/>
                      </a:lnTo>
                      <a:close/>
                      <a:moveTo>
                        <a:pt x="267" y="718"/>
                      </a:moveTo>
                      <a:lnTo>
                        <a:pt x="265" y="718"/>
                      </a:lnTo>
                      <a:lnTo>
                        <a:pt x="266" y="717"/>
                      </a:lnTo>
                      <a:lnTo>
                        <a:pt x="266" y="716"/>
                      </a:lnTo>
                      <a:lnTo>
                        <a:pt x="265" y="714"/>
                      </a:lnTo>
                      <a:lnTo>
                        <a:pt x="264" y="714"/>
                      </a:lnTo>
                      <a:lnTo>
                        <a:pt x="265" y="716"/>
                      </a:lnTo>
                      <a:lnTo>
                        <a:pt x="263" y="716"/>
                      </a:lnTo>
                      <a:lnTo>
                        <a:pt x="264" y="720"/>
                      </a:lnTo>
                      <a:lnTo>
                        <a:pt x="267" y="720"/>
                      </a:lnTo>
                      <a:lnTo>
                        <a:pt x="267" y="718"/>
                      </a:lnTo>
                      <a:close/>
                      <a:moveTo>
                        <a:pt x="268" y="330"/>
                      </a:moveTo>
                      <a:lnTo>
                        <a:pt x="266" y="326"/>
                      </a:lnTo>
                      <a:lnTo>
                        <a:pt x="265" y="326"/>
                      </a:lnTo>
                      <a:lnTo>
                        <a:pt x="265" y="328"/>
                      </a:lnTo>
                      <a:lnTo>
                        <a:pt x="266" y="328"/>
                      </a:lnTo>
                      <a:lnTo>
                        <a:pt x="265" y="330"/>
                      </a:lnTo>
                      <a:lnTo>
                        <a:pt x="268" y="330"/>
                      </a:lnTo>
                      <a:close/>
                      <a:moveTo>
                        <a:pt x="268" y="624"/>
                      </a:moveTo>
                      <a:lnTo>
                        <a:pt x="267" y="623"/>
                      </a:lnTo>
                      <a:lnTo>
                        <a:pt x="267" y="624"/>
                      </a:lnTo>
                      <a:lnTo>
                        <a:pt x="268" y="624"/>
                      </a:lnTo>
                      <a:close/>
                      <a:moveTo>
                        <a:pt x="268" y="466"/>
                      </a:moveTo>
                      <a:lnTo>
                        <a:pt x="266" y="466"/>
                      </a:lnTo>
                      <a:lnTo>
                        <a:pt x="266" y="468"/>
                      </a:lnTo>
                      <a:lnTo>
                        <a:pt x="267" y="470"/>
                      </a:lnTo>
                      <a:lnTo>
                        <a:pt x="268" y="466"/>
                      </a:lnTo>
                      <a:close/>
                      <a:moveTo>
                        <a:pt x="268" y="732"/>
                      </a:moveTo>
                      <a:lnTo>
                        <a:pt x="267" y="730"/>
                      </a:lnTo>
                      <a:lnTo>
                        <a:pt x="267" y="728"/>
                      </a:lnTo>
                      <a:lnTo>
                        <a:pt x="266" y="728"/>
                      </a:lnTo>
                      <a:lnTo>
                        <a:pt x="266" y="730"/>
                      </a:lnTo>
                      <a:lnTo>
                        <a:pt x="264" y="730"/>
                      </a:lnTo>
                      <a:lnTo>
                        <a:pt x="264" y="732"/>
                      </a:lnTo>
                      <a:lnTo>
                        <a:pt x="265" y="732"/>
                      </a:lnTo>
                      <a:lnTo>
                        <a:pt x="267" y="734"/>
                      </a:lnTo>
                      <a:lnTo>
                        <a:pt x="268" y="733"/>
                      </a:lnTo>
                      <a:lnTo>
                        <a:pt x="268" y="732"/>
                      </a:lnTo>
                      <a:close/>
                      <a:moveTo>
                        <a:pt x="268" y="752"/>
                      </a:moveTo>
                      <a:lnTo>
                        <a:pt x="267" y="751"/>
                      </a:lnTo>
                      <a:lnTo>
                        <a:pt x="265" y="752"/>
                      </a:lnTo>
                      <a:lnTo>
                        <a:pt x="265" y="754"/>
                      </a:lnTo>
                      <a:lnTo>
                        <a:pt x="268" y="752"/>
                      </a:lnTo>
                      <a:close/>
                      <a:moveTo>
                        <a:pt x="268" y="316"/>
                      </a:moveTo>
                      <a:lnTo>
                        <a:pt x="267" y="314"/>
                      </a:lnTo>
                      <a:lnTo>
                        <a:pt x="266" y="314"/>
                      </a:lnTo>
                      <a:lnTo>
                        <a:pt x="266" y="316"/>
                      </a:lnTo>
                      <a:lnTo>
                        <a:pt x="267" y="318"/>
                      </a:lnTo>
                      <a:lnTo>
                        <a:pt x="267" y="316"/>
                      </a:lnTo>
                      <a:lnTo>
                        <a:pt x="268" y="316"/>
                      </a:lnTo>
                      <a:close/>
                      <a:moveTo>
                        <a:pt x="268" y="750"/>
                      </a:moveTo>
                      <a:lnTo>
                        <a:pt x="268" y="750"/>
                      </a:lnTo>
                      <a:lnTo>
                        <a:pt x="266" y="746"/>
                      </a:lnTo>
                      <a:lnTo>
                        <a:pt x="265" y="748"/>
                      </a:lnTo>
                      <a:lnTo>
                        <a:pt x="265" y="749"/>
                      </a:lnTo>
                      <a:lnTo>
                        <a:pt x="267" y="751"/>
                      </a:lnTo>
                      <a:lnTo>
                        <a:pt x="268" y="750"/>
                      </a:lnTo>
                      <a:close/>
                      <a:moveTo>
                        <a:pt x="268" y="670"/>
                      </a:moveTo>
                      <a:lnTo>
                        <a:pt x="266" y="668"/>
                      </a:lnTo>
                      <a:lnTo>
                        <a:pt x="266" y="667"/>
                      </a:lnTo>
                      <a:lnTo>
                        <a:pt x="265" y="665"/>
                      </a:lnTo>
                      <a:lnTo>
                        <a:pt x="264" y="666"/>
                      </a:lnTo>
                      <a:lnTo>
                        <a:pt x="264" y="667"/>
                      </a:lnTo>
                      <a:lnTo>
                        <a:pt x="264" y="670"/>
                      </a:lnTo>
                      <a:lnTo>
                        <a:pt x="268" y="670"/>
                      </a:lnTo>
                      <a:close/>
                      <a:moveTo>
                        <a:pt x="268" y="73"/>
                      </a:moveTo>
                      <a:lnTo>
                        <a:pt x="266" y="70"/>
                      </a:lnTo>
                      <a:lnTo>
                        <a:pt x="267" y="72"/>
                      </a:lnTo>
                      <a:lnTo>
                        <a:pt x="267" y="74"/>
                      </a:lnTo>
                      <a:lnTo>
                        <a:pt x="268" y="73"/>
                      </a:lnTo>
                      <a:close/>
                      <a:moveTo>
                        <a:pt x="268" y="802"/>
                      </a:moveTo>
                      <a:lnTo>
                        <a:pt x="268" y="800"/>
                      </a:lnTo>
                      <a:lnTo>
                        <a:pt x="267" y="798"/>
                      </a:lnTo>
                      <a:lnTo>
                        <a:pt x="266" y="796"/>
                      </a:lnTo>
                      <a:lnTo>
                        <a:pt x="265" y="796"/>
                      </a:lnTo>
                      <a:lnTo>
                        <a:pt x="264" y="798"/>
                      </a:lnTo>
                      <a:lnTo>
                        <a:pt x="263" y="802"/>
                      </a:lnTo>
                      <a:lnTo>
                        <a:pt x="265" y="804"/>
                      </a:lnTo>
                      <a:lnTo>
                        <a:pt x="265" y="802"/>
                      </a:lnTo>
                      <a:lnTo>
                        <a:pt x="267" y="800"/>
                      </a:lnTo>
                      <a:lnTo>
                        <a:pt x="268" y="802"/>
                      </a:lnTo>
                      <a:close/>
                      <a:moveTo>
                        <a:pt x="268" y="450"/>
                      </a:moveTo>
                      <a:lnTo>
                        <a:pt x="267" y="448"/>
                      </a:lnTo>
                      <a:lnTo>
                        <a:pt x="267" y="446"/>
                      </a:lnTo>
                      <a:lnTo>
                        <a:pt x="265" y="444"/>
                      </a:lnTo>
                      <a:lnTo>
                        <a:pt x="264" y="448"/>
                      </a:lnTo>
                      <a:lnTo>
                        <a:pt x="265" y="448"/>
                      </a:lnTo>
                      <a:lnTo>
                        <a:pt x="266" y="446"/>
                      </a:lnTo>
                      <a:lnTo>
                        <a:pt x="265" y="450"/>
                      </a:lnTo>
                      <a:lnTo>
                        <a:pt x="268" y="450"/>
                      </a:lnTo>
                      <a:close/>
                      <a:moveTo>
                        <a:pt x="268" y="684"/>
                      </a:moveTo>
                      <a:lnTo>
                        <a:pt x="268" y="683"/>
                      </a:lnTo>
                      <a:lnTo>
                        <a:pt x="268" y="682"/>
                      </a:lnTo>
                      <a:lnTo>
                        <a:pt x="268" y="678"/>
                      </a:lnTo>
                      <a:lnTo>
                        <a:pt x="265" y="678"/>
                      </a:lnTo>
                      <a:lnTo>
                        <a:pt x="266" y="680"/>
                      </a:lnTo>
                      <a:lnTo>
                        <a:pt x="265" y="682"/>
                      </a:lnTo>
                      <a:lnTo>
                        <a:pt x="267" y="680"/>
                      </a:lnTo>
                      <a:lnTo>
                        <a:pt x="267" y="684"/>
                      </a:lnTo>
                      <a:lnTo>
                        <a:pt x="268" y="684"/>
                      </a:lnTo>
                      <a:close/>
                      <a:moveTo>
                        <a:pt x="268" y="338"/>
                      </a:moveTo>
                      <a:lnTo>
                        <a:pt x="267" y="337"/>
                      </a:lnTo>
                      <a:lnTo>
                        <a:pt x="267" y="338"/>
                      </a:lnTo>
                      <a:lnTo>
                        <a:pt x="268" y="338"/>
                      </a:lnTo>
                      <a:close/>
                      <a:moveTo>
                        <a:pt x="268" y="268"/>
                      </a:moveTo>
                      <a:lnTo>
                        <a:pt x="268" y="266"/>
                      </a:lnTo>
                      <a:lnTo>
                        <a:pt x="268" y="268"/>
                      </a:lnTo>
                      <a:close/>
                      <a:moveTo>
                        <a:pt x="268" y="618"/>
                      </a:moveTo>
                      <a:lnTo>
                        <a:pt x="267" y="618"/>
                      </a:lnTo>
                      <a:lnTo>
                        <a:pt x="267" y="620"/>
                      </a:lnTo>
                      <a:lnTo>
                        <a:pt x="265" y="620"/>
                      </a:lnTo>
                      <a:lnTo>
                        <a:pt x="265" y="622"/>
                      </a:lnTo>
                      <a:lnTo>
                        <a:pt x="266" y="622"/>
                      </a:lnTo>
                      <a:lnTo>
                        <a:pt x="268" y="618"/>
                      </a:lnTo>
                      <a:close/>
                      <a:moveTo>
                        <a:pt x="269" y="74"/>
                      </a:moveTo>
                      <a:lnTo>
                        <a:pt x="269" y="72"/>
                      </a:lnTo>
                      <a:lnTo>
                        <a:pt x="268" y="72"/>
                      </a:lnTo>
                      <a:lnTo>
                        <a:pt x="268" y="73"/>
                      </a:lnTo>
                      <a:lnTo>
                        <a:pt x="269" y="74"/>
                      </a:lnTo>
                      <a:close/>
                      <a:moveTo>
                        <a:pt x="269" y="484"/>
                      </a:moveTo>
                      <a:lnTo>
                        <a:pt x="269" y="482"/>
                      </a:lnTo>
                      <a:lnTo>
                        <a:pt x="267" y="482"/>
                      </a:lnTo>
                      <a:lnTo>
                        <a:pt x="267" y="484"/>
                      </a:lnTo>
                      <a:lnTo>
                        <a:pt x="269" y="484"/>
                      </a:lnTo>
                      <a:close/>
                      <a:moveTo>
                        <a:pt x="269" y="64"/>
                      </a:moveTo>
                      <a:lnTo>
                        <a:pt x="269" y="64"/>
                      </a:lnTo>
                      <a:close/>
                      <a:moveTo>
                        <a:pt x="269" y="72"/>
                      </a:moveTo>
                      <a:lnTo>
                        <a:pt x="269" y="72"/>
                      </a:lnTo>
                      <a:lnTo>
                        <a:pt x="269" y="73"/>
                      </a:lnTo>
                      <a:lnTo>
                        <a:pt x="269" y="74"/>
                      </a:lnTo>
                      <a:lnTo>
                        <a:pt x="268" y="76"/>
                      </a:lnTo>
                      <a:lnTo>
                        <a:pt x="269" y="76"/>
                      </a:lnTo>
                      <a:lnTo>
                        <a:pt x="269" y="72"/>
                      </a:lnTo>
                      <a:close/>
                      <a:moveTo>
                        <a:pt x="269" y="462"/>
                      </a:moveTo>
                      <a:lnTo>
                        <a:pt x="268" y="460"/>
                      </a:lnTo>
                      <a:lnTo>
                        <a:pt x="268" y="458"/>
                      </a:lnTo>
                      <a:lnTo>
                        <a:pt x="267" y="460"/>
                      </a:lnTo>
                      <a:lnTo>
                        <a:pt x="267" y="458"/>
                      </a:lnTo>
                      <a:lnTo>
                        <a:pt x="265" y="458"/>
                      </a:lnTo>
                      <a:lnTo>
                        <a:pt x="264" y="460"/>
                      </a:lnTo>
                      <a:lnTo>
                        <a:pt x="265" y="461"/>
                      </a:lnTo>
                      <a:lnTo>
                        <a:pt x="267" y="462"/>
                      </a:lnTo>
                      <a:lnTo>
                        <a:pt x="267" y="463"/>
                      </a:lnTo>
                      <a:lnTo>
                        <a:pt x="267" y="464"/>
                      </a:lnTo>
                      <a:lnTo>
                        <a:pt x="269" y="464"/>
                      </a:lnTo>
                      <a:lnTo>
                        <a:pt x="269" y="462"/>
                      </a:lnTo>
                      <a:close/>
                      <a:moveTo>
                        <a:pt x="270" y="476"/>
                      </a:moveTo>
                      <a:lnTo>
                        <a:pt x="266" y="476"/>
                      </a:lnTo>
                      <a:lnTo>
                        <a:pt x="267" y="478"/>
                      </a:lnTo>
                      <a:lnTo>
                        <a:pt x="268" y="478"/>
                      </a:lnTo>
                      <a:lnTo>
                        <a:pt x="270" y="476"/>
                      </a:lnTo>
                      <a:close/>
                      <a:moveTo>
                        <a:pt x="270" y="62"/>
                      </a:moveTo>
                      <a:lnTo>
                        <a:pt x="269" y="62"/>
                      </a:lnTo>
                      <a:lnTo>
                        <a:pt x="268" y="60"/>
                      </a:lnTo>
                      <a:lnTo>
                        <a:pt x="267" y="60"/>
                      </a:lnTo>
                      <a:lnTo>
                        <a:pt x="266" y="62"/>
                      </a:lnTo>
                      <a:lnTo>
                        <a:pt x="268" y="62"/>
                      </a:lnTo>
                      <a:lnTo>
                        <a:pt x="269" y="64"/>
                      </a:lnTo>
                      <a:lnTo>
                        <a:pt x="270" y="62"/>
                      </a:lnTo>
                      <a:close/>
                      <a:moveTo>
                        <a:pt x="270" y="760"/>
                      </a:moveTo>
                      <a:lnTo>
                        <a:pt x="268" y="760"/>
                      </a:lnTo>
                      <a:lnTo>
                        <a:pt x="268" y="762"/>
                      </a:lnTo>
                      <a:lnTo>
                        <a:pt x="270" y="762"/>
                      </a:lnTo>
                      <a:lnTo>
                        <a:pt x="270" y="760"/>
                      </a:lnTo>
                      <a:close/>
                      <a:moveTo>
                        <a:pt x="270" y="272"/>
                      </a:moveTo>
                      <a:lnTo>
                        <a:pt x="269" y="270"/>
                      </a:lnTo>
                      <a:lnTo>
                        <a:pt x="267" y="270"/>
                      </a:lnTo>
                      <a:lnTo>
                        <a:pt x="267" y="272"/>
                      </a:lnTo>
                      <a:lnTo>
                        <a:pt x="270" y="272"/>
                      </a:lnTo>
                      <a:close/>
                      <a:moveTo>
                        <a:pt x="270" y="492"/>
                      </a:moveTo>
                      <a:lnTo>
                        <a:pt x="269" y="488"/>
                      </a:lnTo>
                      <a:lnTo>
                        <a:pt x="268" y="486"/>
                      </a:lnTo>
                      <a:lnTo>
                        <a:pt x="268" y="488"/>
                      </a:lnTo>
                      <a:lnTo>
                        <a:pt x="265" y="488"/>
                      </a:lnTo>
                      <a:lnTo>
                        <a:pt x="266" y="490"/>
                      </a:lnTo>
                      <a:lnTo>
                        <a:pt x="266" y="492"/>
                      </a:lnTo>
                      <a:lnTo>
                        <a:pt x="266" y="494"/>
                      </a:lnTo>
                      <a:lnTo>
                        <a:pt x="264" y="494"/>
                      </a:lnTo>
                      <a:lnTo>
                        <a:pt x="267" y="496"/>
                      </a:lnTo>
                      <a:lnTo>
                        <a:pt x="267" y="494"/>
                      </a:lnTo>
                      <a:lnTo>
                        <a:pt x="267" y="492"/>
                      </a:lnTo>
                      <a:lnTo>
                        <a:pt x="270" y="492"/>
                      </a:lnTo>
                      <a:close/>
                      <a:moveTo>
                        <a:pt x="270" y="450"/>
                      </a:moveTo>
                      <a:lnTo>
                        <a:pt x="270" y="450"/>
                      </a:lnTo>
                      <a:lnTo>
                        <a:pt x="269" y="452"/>
                      </a:lnTo>
                      <a:lnTo>
                        <a:pt x="270" y="452"/>
                      </a:lnTo>
                      <a:lnTo>
                        <a:pt x="270" y="450"/>
                      </a:lnTo>
                      <a:close/>
                      <a:moveTo>
                        <a:pt x="270" y="262"/>
                      </a:moveTo>
                      <a:lnTo>
                        <a:pt x="270" y="260"/>
                      </a:lnTo>
                      <a:lnTo>
                        <a:pt x="268" y="260"/>
                      </a:lnTo>
                      <a:lnTo>
                        <a:pt x="267" y="262"/>
                      </a:lnTo>
                      <a:lnTo>
                        <a:pt x="268" y="264"/>
                      </a:lnTo>
                      <a:lnTo>
                        <a:pt x="268" y="266"/>
                      </a:lnTo>
                      <a:lnTo>
                        <a:pt x="270" y="266"/>
                      </a:lnTo>
                      <a:lnTo>
                        <a:pt x="269" y="264"/>
                      </a:lnTo>
                      <a:lnTo>
                        <a:pt x="270" y="262"/>
                      </a:lnTo>
                      <a:close/>
                      <a:moveTo>
                        <a:pt x="270" y="150"/>
                      </a:moveTo>
                      <a:lnTo>
                        <a:pt x="270" y="150"/>
                      </a:lnTo>
                      <a:close/>
                      <a:moveTo>
                        <a:pt x="270" y="116"/>
                      </a:moveTo>
                      <a:lnTo>
                        <a:pt x="268" y="116"/>
                      </a:lnTo>
                      <a:lnTo>
                        <a:pt x="269" y="118"/>
                      </a:lnTo>
                      <a:lnTo>
                        <a:pt x="270" y="118"/>
                      </a:lnTo>
                      <a:lnTo>
                        <a:pt x="270" y="116"/>
                      </a:lnTo>
                      <a:close/>
                      <a:moveTo>
                        <a:pt x="271" y="50"/>
                      </a:moveTo>
                      <a:lnTo>
                        <a:pt x="269" y="48"/>
                      </a:lnTo>
                      <a:lnTo>
                        <a:pt x="269" y="50"/>
                      </a:lnTo>
                      <a:lnTo>
                        <a:pt x="271" y="50"/>
                      </a:lnTo>
                      <a:close/>
                      <a:moveTo>
                        <a:pt x="271" y="142"/>
                      </a:moveTo>
                      <a:lnTo>
                        <a:pt x="269" y="142"/>
                      </a:lnTo>
                      <a:lnTo>
                        <a:pt x="270" y="144"/>
                      </a:lnTo>
                      <a:lnTo>
                        <a:pt x="271" y="144"/>
                      </a:lnTo>
                      <a:lnTo>
                        <a:pt x="271" y="142"/>
                      </a:lnTo>
                      <a:close/>
                      <a:moveTo>
                        <a:pt x="271" y="738"/>
                      </a:moveTo>
                      <a:lnTo>
                        <a:pt x="271" y="738"/>
                      </a:lnTo>
                      <a:close/>
                      <a:moveTo>
                        <a:pt x="271" y="48"/>
                      </a:moveTo>
                      <a:lnTo>
                        <a:pt x="270" y="48"/>
                      </a:lnTo>
                      <a:lnTo>
                        <a:pt x="271" y="49"/>
                      </a:lnTo>
                      <a:lnTo>
                        <a:pt x="271" y="48"/>
                      </a:lnTo>
                      <a:close/>
                      <a:moveTo>
                        <a:pt x="271" y="50"/>
                      </a:moveTo>
                      <a:lnTo>
                        <a:pt x="271" y="49"/>
                      </a:lnTo>
                      <a:lnTo>
                        <a:pt x="271" y="50"/>
                      </a:lnTo>
                      <a:close/>
                      <a:moveTo>
                        <a:pt x="271" y="138"/>
                      </a:moveTo>
                      <a:lnTo>
                        <a:pt x="271" y="138"/>
                      </a:lnTo>
                      <a:lnTo>
                        <a:pt x="270" y="138"/>
                      </a:lnTo>
                      <a:lnTo>
                        <a:pt x="270" y="140"/>
                      </a:lnTo>
                      <a:lnTo>
                        <a:pt x="271" y="138"/>
                      </a:lnTo>
                      <a:close/>
                      <a:moveTo>
                        <a:pt x="271" y="770"/>
                      </a:moveTo>
                      <a:lnTo>
                        <a:pt x="271" y="770"/>
                      </a:lnTo>
                      <a:lnTo>
                        <a:pt x="271" y="771"/>
                      </a:lnTo>
                      <a:lnTo>
                        <a:pt x="271" y="770"/>
                      </a:lnTo>
                      <a:close/>
                      <a:moveTo>
                        <a:pt x="271" y="42"/>
                      </a:moveTo>
                      <a:lnTo>
                        <a:pt x="271" y="40"/>
                      </a:lnTo>
                      <a:lnTo>
                        <a:pt x="270" y="40"/>
                      </a:lnTo>
                      <a:lnTo>
                        <a:pt x="270" y="42"/>
                      </a:lnTo>
                      <a:lnTo>
                        <a:pt x="269" y="42"/>
                      </a:lnTo>
                      <a:lnTo>
                        <a:pt x="269" y="44"/>
                      </a:lnTo>
                      <a:lnTo>
                        <a:pt x="270" y="44"/>
                      </a:lnTo>
                      <a:lnTo>
                        <a:pt x="270" y="42"/>
                      </a:lnTo>
                      <a:lnTo>
                        <a:pt x="271" y="42"/>
                      </a:lnTo>
                      <a:close/>
                      <a:moveTo>
                        <a:pt x="272" y="448"/>
                      </a:moveTo>
                      <a:lnTo>
                        <a:pt x="271" y="448"/>
                      </a:lnTo>
                      <a:lnTo>
                        <a:pt x="270" y="450"/>
                      </a:lnTo>
                      <a:lnTo>
                        <a:pt x="272" y="448"/>
                      </a:lnTo>
                      <a:close/>
                      <a:moveTo>
                        <a:pt x="272" y="277"/>
                      </a:moveTo>
                      <a:lnTo>
                        <a:pt x="270" y="278"/>
                      </a:lnTo>
                      <a:lnTo>
                        <a:pt x="271" y="278"/>
                      </a:lnTo>
                      <a:lnTo>
                        <a:pt x="272" y="277"/>
                      </a:lnTo>
                      <a:close/>
                      <a:moveTo>
                        <a:pt x="272" y="148"/>
                      </a:moveTo>
                      <a:lnTo>
                        <a:pt x="270" y="148"/>
                      </a:lnTo>
                      <a:lnTo>
                        <a:pt x="269" y="146"/>
                      </a:lnTo>
                      <a:lnTo>
                        <a:pt x="268" y="148"/>
                      </a:lnTo>
                      <a:lnTo>
                        <a:pt x="270" y="148"/>
                      </a:lnTo>
                      <a:lnTo>
                        <a:pt x="270" y="150"/>
                      </a:lnTo>
                      <a:lnTo>
                        <a:pt x="272" y="148"/>
                      </a:lnTo>
                      <a:close/>
                      <a:moveTo>
                        <a:pt x="272" y="772"/>
                      </a:moveTo>
                      <a:lnTo>
                        <a:pt x="271" y="771"/>
                      </a:lnTo>
                      <a:lnTo>
                        <a:pt x="270" y="772"/>
                      </a:lnTo>
                      <a:lnTo>
                        <a:pt x="272" y="772"/>
                      </a:lnTo>
                      <a:close/>
                      <a:moveTo>
                        <a:pt x="272" y="150"/>
                      </a:moveTo>
                      <a:lnTo>
                        <a:pt x="271" y="150"/>
                      </a:lnTo>
                      <a:lnTo>
                        <a:pt x="270" y="152"/>
                      </a:lnTo>
                      <a:lnTo>
                        <a:pt x="272" y="152"/>
                      </a:lnTo>
                      <a:lnTo>
                        <a:pt x="272" y="150"/>
                      </a:lnTo>
                      <a:close/>
                      <a:moveTo>
                        <a:pt x="272" y="768"/>
                      </a:moveTo>
                      <a:lnTo>
                        <a:pt x="270" y="768"/>
                      </a:lnTo>
                      <a:lnTo>
                        <a:pt x="269" y="770"/>
                      </a:lnTo>
                      <a:lnTo>
                        <a:pt x="271" y="770"/>
                      </a:lnTo>
                      <a:lnTo>
                        <a:pt x="272" y="768"/>
                      </a:lnTo>
                      <a:close/>
                      <a:moveTo>
                        <a:pt x="272" y="264"/>
                      </a:moveTo>
                      <a:lnTo>
                        <a:pt x="270" y="266"/>
                      </a:lnTo>
                      <a:lnTo>
                        <a:pt x="271" y="266"/>
                      </a:lnTo>
                      <a:lnTo>
                        <a:pt x="272" y="264"/>
                      </a:lnTo>
                      <a:close/>
                      <a:moveTo>
                        <a:pt x="272" y="116"/>
                      </a:moveTo>
                      <a:lnTo>
                        <a:pt x="270" y="116"/>
                      </a:lnTo>
                      <a:lnTo>
                        <a:pt x="270" y="118"/>
                      </a:lnTo>
                      <a:lnTo>
                        <a:pt x="271" y="118"/>
                      </a:lnTo>
                      <a:lnTo>
                        <a:pt x="272" y="116"/>
                      </a:lnTo>
                      <a:close/>
                      <a:moveTo>
                        <a:pt x="272" y="476"/>
                      </a:moveTo>
                      <a:lnTo>
                        <a:pt x="271" y="476"/>
                      </a:lnTo>
                      <a:lnTo>
                        <a:pt x="272" y="478"/>
                      </a:lnTo>
                      <a:lnTo>
                        <a:pt x="272" y="476"/>
                      </a:lnTo>
                      <a:close/>
                      <a:moveTo>
                        <a:pt x="272" y="134"/>
                      </a:moveTo>
                      <a:lnTo>
                        <a:pt x="271" y="134"/>
                      </a:lnTo>
                      <a:lnTo>
                        <a:pt x="270" y="136"/>
                      </a:lnTo>
                      <a:lnTo>
                        <a:pt x="271" y="138"/>
                      </a:lnTo>
                      <a:lnTo>
                        <a:pt x="271" y="136"/>
                      </a:lnTo>
                      <a:lnTo>
                        <a:pt x="272" y="134"/>
                      </a:lnTo>
                      <a:close/>
                      <a:moveTo>
                        <a:pt x="272" y="134"/>
                      </a:moveTo>
                      <a:lnTo>
                        <a:pt x="271" y="132"/>
                      </a:lnTo>
                      <a:lnTo>
                        <a:pt x="272" y="134"/>
                      </a:lnTo>
                      <a:close/>
                      <a:moveTo>
                        <a:pt x="272" y="784"/>
                      </a:moveTo>
                      <a:lnTo>
                        <a:pt x="271" y="782"/>
                      </a:lnTo>
                      <a:lnTo>
                        <a:pt x="272" y="780"/>
                      </a:lnTo>
                      <a:lnTo>
                        <a:pt x="270" y="780"/>
                      </a:lnTo>
                      <a:lnTo>
                        <a:pt x="269" y="782"/>
                      </a:lnTo>
                      <a:lnTo>
                        <a:pt x="271" y="782"/>
                      </a:lnTo>
                      <a:lnTo>
                        <a:pt x="272" y="784"/>
                      </a:lnTo>
                      <a:close/>
                      <a:moveTo>
                        <a:pt x="272" y="784"/>
                      </a:moveTo>
                      <a:lnTo>
                        <a:pt x="271" y="784"/>
                      </a:lnTo>
                      <a:lnTo>
                        <a:pt x="270" y="786"/>
                      </a:lnTo>
                      <a:lnTo>
                        <a:pt x="272" y="784"/>
                      </a:lnTo>
                      <a:close/>
                      <a:moveTo>
                        <a:pt x="272" y="130"/>
                      </a:moveTo>
                      <a:lnTo>
                        <a:pt x="271" y="128"/>
                      </a:lnTo>
                      <a:lnTo>
                        <a:pt x="270" y="128"/>
                      </a:lnTo>
                      <a:lnTo>
                        <a:pt x="270" y="129"/>
                      </a:lnTo>
                      <a:lnTo>
                        <a:pt x="270" y="130"/>
                      </a:lnTo>
                      <a:lnTo>
                        <a:pt x="271" y="132"/>
                      </a:lnTo>
                      <a:lnTo>
                        <a:pt x="272" y="130"/>
                      </a:lnTo>
                      <a:close/>
                      <a:moveTo>
                        <a:pt x="273" y="732"/>
                      </a:moveTo>
                      <a:lnTo>
                        <a:pt x="271" y="732"/>
                      </a:lnTo>
                      <a:lnTo>
                        <a:pt x="271" y="734"/>
                      </a:lnTo>
                      <a:lnTo>
                        <a:pt x="270" y="734"/>
                      </a:lnTo>
                      <a:lnTo>
                        <a:pt x="272" y="736"/>
                      </a:lnTo>
                      <a:lnTo>
                        <a:pt x="273" y="732"/>
                      </a:lnTo>
                      <a:close/>
                      <a:moveTo>
                        <a:pt x="273" y="344"/>
                      </a:moveTo>
                      <a:lnTo>
                        <a:pt x="271" y="344"/>
                      </a:lnTo>
                      <a:lnTo>
                        <a:pt x="271" y="348"/>
                      </a:lnTo>
                      <a:lnTo>
                        <a:pt x="272" y="348"/>
                      </a:lnTo>
                      <a:lnTo>
                        <a:pt x="273" y="344"/>
                      </a:lnTo>
                      <a:close/>
                      <a:moveTo>
                        <a:pt x="273" y="670"/>
                      </a:moveTo>
                      <a:lnTo>
                        <a:pt x="272" y="664"/>
                      </a:lnTo>
                      <a:lnTo>
                        <a:pt x="271" y="664"/>
                      </a:lnTo>
                      <a:lnTo>
                        <a:pt x="273" y="670"/>
                      </a:lnTo>
                      <a:close/>
                      <a:moveTo>
                        <a:pt x="273" y="736"/>
                      </a:moveTo>
                      <a:lnTo>
                        <a:pt x="272" y="736"/>
                      </a:lnTo>
                      <a:lnTo>
                        <a:pt x="273" y="736"/>
                      </a:lnTo>
                      <a:close/>
                      <a:moveTo>
                        <a:pt x="273" y="112"/>
                      </a:moveTo>
                      <a:lnTo>
                        <a:pt x="273" y="110"/>
                      </a:lnTo>
                      <a:lnTo>
                        <a:pt x="270" y="110"/>
                      </a:lnTo>
                      <a:lnTo>
                        <a:pt x="271" y="112"/>
                      </a:lnTo>
                      <a:lnTo>
                        <a:pt x="273" y="112"/>
                      </a:lnTo>
                      <a:close/>
                      <a:moveTo>
                        <a:pt x="273" y="710"/>
                      </a:moveTo>
                      <a:lnTo>
                        <a:pt x="272" y="710"/>
                      </a:lnTo>
                      <a:lnTo>
                        <a:pt x="271" y="712"/>
                      </a:lnTo>
                      <a:lnTo>
                        <a:pt x="269" y="710"/>
                      </a:lnTo>
                      <a:lnTo>
                        <a:pt x="269" y="712"/>
                      </a:lnTo>
                      <a:lnTo>
                        <a:pt x="271" y="712"/>
                      </a:lnTo>
                      <a:lnTo>
                        <a:pt x="271" y="716"/>
                      </a:lnTo>
                      <a:lnTo>
                        <a:pt x="273" y="714"/>
                      </a:lnTo>
                      <a:lnTo>
                        <a:pt x="271" y="714"/>
                      </a:lnTo>
                      <a:lnTo>
                        <a:pt x="273" y="710"/>
                      </a:lnTo>
                      <a:close/>
                      <a:moveTo>
                        <a:pt x="273" y="812"/>
                      </a:moveTo>
                      <a:lnTo>
                        <a:pt x="272" y="810"/>
                      </a:lnTo>
                      <a:lnTo>
                        <a:pt x="272" y="808"/>
                      </a:lnTo>
                      <a:lnTo>
                        <a:pt x="271" y="806"/>
                      </a:lnTo>
                      <a:lnTo>
                        <a:pt x="272" y="808"/>
                      </a:lnTo>
                      <a:lnTo>
                        <a:pt x="271" y="810"/>
                      </a:lnTo>
                      <a:lnTo>
                        <a:pt x="270" y="812"/>
                      </a:lnTo>
                      <a:lnTo>
                        <a:pt x="273" y="812"/>
                      </a:lnTo>
                      <a:close/>
                      <a:moveTo>
                        <a:pt x="273" y="744"/>
                      </a:moveTo>
                      <a:lnTo>
                        <a:pt x="273" y="742"/>
                      </a:lnTo>
                      <a:lnTo>
                        <a:pt x="271" y="742"/>
                      </a:lnTo>
                      <a:lnTo>
                        <a:pt x="270" y="740"/>
                      </a:lnTo>
                      <a:lnTo>
                        <a:pt x="271" y="738"/>
                      </a:lnTo>
                      <a:lnTo>
                        <a:pt x="269" y="740"/>
                      </a:lnTo>
                      <a:lnTo>
                        <a:pt x="270" y="744"/>
                      </a:lnTo>
                      <a:lnTo>
                        <a:pt x="273" y="744"/>
                      </a:lnTo>
                      <a:close/>
                      <a:moveTo>
                        <a:pt x="273" y="336"/>
                      </a:moveTo>
                      <a:lnTo>
                        <a:pt x="273" y="334"/>
                      </a:lnTo>
                      <a:lnTo>
                        <a:pt x="272" y="334"/>
                      </a:lnTo>
                      <a:lnTo>
                        <a:pt x="271" y="332"/>
                      </a:lnTo>
                      <a:lnTo>
                        <a:pt x="271" y="335"/>
                      </a:lnTo>
                      <a:lnTo>
                        <a:pt x="272" y="336"/>
                      </a:lnTo>
                      <a:lnTo>
                        <a:pt x="273" y="336"/>
                      </a:lnTo>
                      <a:close/>
                      <a:moveTo>
                        <a:pt x="273" y="762"/>
                      </a:moveTo>
                      <a:lnTo>
                        <a:pt x="271" y="762"/>
                      </a:lnTo>
                      <a:lnTo>
                        <a:pt x="271" y="764"/>
                      </a:lnTo>
                      <a:lnTo>
                        <a:pt x="272" y="764"/>
                      </a:lnTo>
                      <a:lnTo>
                        <a:pt x="273" y="762"/>
                      </a:lnTo>
                      <a:close/>
                      <a:moveTo>
                        <a:pt x="273" y="726"/>
                      </a:moveTo>
                      <a:lnTo>
                        <a:pt x="272" y="726"/>
                      </a:lnTo>
                      <a:lnTo>
                        <a:pt x="271" y="724"/>
                      </a:lnTo>
                      <a:lnTo>
                        <a:pt x="271" y="726"/>
                      </a:lnTo>
                      <a:lnTo>
                        <a:pt x="272" y="730"/>
                      </a:lnTo>
                      <a:lnTo>
                        <a:pt x="273" y="730"/>
                      </a:lnTo>
                      <a:lnTo>
                        <a:pt x="273" y="726"/>
                      </a:lnTo>
                      <a:close/>
                      <a:moveTo>
                        <a:pt x="273" y="798"/>
                      </a:moveTo>
                      <a:lnTo>
                        <a:pt x="273" y="796"/>
                      </a:lnTo>
                      <a:lnTo>
                        <a:pt x="273" y="794"/>
                      </a:lnTo>
                      <a:lnTo>
                        <a:pt x="272" y="792"/>
                      </a:lnTo>
                      <a:lnTo>
                        <a:pt x="270" y="792"/>
                      </a:lnTo>
                      <a:lnTo>
                        <a:pt x="269" y="794"/>
                      </a:lnTo>
                      <a:lnTo>
                        <a:pt x="272" y="794"/>
                      </a:lnTo>
                      <a:lnTo>
                        <a:pt x="270" y="798"/>
                      </a:lnTo>
                      <a:lnTo>
                        <a:pt x="271" y="800"/>
                      </a:lnTo>
                      <a:lnTo>
                        <a:pt x="270" y="800"/>
                      </a:lnTo>
                      <a:lnTo>
                        <a:pt x="270" y="802"/>
                      </a:lnTo>
                      <a:lnTo>
                        <a:pt x="272" y="802"/>
                      </a:lnTo>
                      <a:lnTo>
                        <a:pt x="271" y="798"/>
                      </a:lnTo>
                      <a:lnTo>
                        <a:pt x="273" y="798"/>
                      </a:lnTo>
                      <a:close/>
                      <a:moveTo>
                        <a:pt x="273" y="736"/>
                      </a:moveTo>
                      <a:lnTo>
                        <a:pt x="273" y="736"/>
                      </a:lnTo>
                      <a:lnTo>
                        <a:pt x="271" y="738"/>
                      </a:lnTo>
                      <a:lnTo>
                        <a:pt x="273" y="738"/>
                      </a:lnTo>
                      <a:lnTo>
                        <a:pt x="273" y="736"/>
                      </a:lnTo>
                      <a:close/>
                      <a:moveTo>
                        <a:pt x="273" y="280"/>
                      </a:moveTo>
                      <a:lnTo>
                        <a:pt x="272" y="278"/>
                      </a:lnTo>
                      <a:lnTo>
                        <a:pt x="272" y="280"/>
                      </a:lnTo>
                      <a:lnTo>
                        <a:pt x="273" y="280"/>
                      </a:lnTo>
                      <a:close/>
                      <a:moveTo>
                        <a:pt x="273" y="266"/>
                      </a:moveTo>
                      <a:lnTo>
                        <a:pt x="273" y="267"/>
                      </a:lnTo>
                      <a:lnTo>
                        <a:pt x="273" y="268"/>
                      </a:lnTo>
                      <a:lnTo>
                        <a:pt x="273" y="266"/>
                      </a:lnTo>
                      <a:close/>
                      <a:moveTo>
                        <a:pt x="274" y="756"/>
                      </a:moveTo>
                      <a:lnTo>
                        <a:pt x="272" y="754"/>
                      </a:lnTo>
                      <a:lnTo>
                        <a:pt x="273" y="752"/>
                      </a:lnTo>
                      <a:lnTo>
                        <a:pt x="271" y="752"/>
                      </a:lnTo>
                      <a:lnTo>
                        <a:pt x="270" y="754"/>
                      </a:lnTo>
                      <a:lnTo>
                        <a:pt x="270" y="758"/>
                      </a:lnTo>
                      <a:lnTo>
                        <a:pt x="273" y="758"/>
                      </a:lnTo>
                      <a:lnTo>
                        <a:pt x="274" y="756"/>
                      </a:lnTo>
                      <a:close/>
                      <a:moveTo>
                        <a:pt x="274" y="338"/>
                      </a:moveTo>
                      <a:lnTo>
                        <a:pt x="270" y="338"/>
                      </a:lnTo>
                      <a:lnTo>
                        <a:pt x="270" y="340"/>
                      </a:lnTo>
                      <a:lnTo>
                        <a:pt x="271" y="340"/>
                      </a:lnTo>
                      <a:lnTo>
                        <a:pt x="272" y="342"/>
                      </a:lnTo>
                      <a:lnTo>
                        <a:pt x="273" y="341"/>
                      </a:lnTo>
                      <a:lnTo>
                        <a:pt x="273" y="340"/>
                      </a:lnTo>
                      <a:lnTo>
                        <a:pt x="274" y="338"/>
                      </a:lnTo>
                      <a:close/>
                      <a:moveTo>
                        <a:pt x="274" y="492"/>
                      </a:moveTo>
                      <a:lnTo>
                        <a:pt x="273" y="492"/>
                      </a:lnTo>
                      <a:lnTo>
                        <a:pt x="273" y="494"/>
                      </a:lnTo>
                      <a:lnTo>
                        <a:pt x="274" y="492"/>
                      </a:lnTo>
                      <a:close/>
                      <a:moveTo>
                        <a:pt x="274" y="468"/>
                      </a:moveTo>
                      <a:lnTo>
                        <a:pt x="274" y="467"/>
                      </a:lnTo>
                      <a:lnTo>
                        <a:pt x="274" y="468"/>
                      </a:lnTo>
                      <a:close/>
                      <a:moveTo>
                        <a:pt x="274" y="326"/>
                      </a:moveTo>
                      <a:lnTo>
                        <a:pt x="273" y="324"/>
                      </a:lnTo>
                      <a:lnTo>
                        <a:pt x="272" y="326"/>
                      </a:lnTo>
                      <a:lnTo>
                        <a:pt x="271" y="324"/>
                      </a:lnTo>
                      <a:lnTo>
                        <a:pt x="270" y="324"/>
                      </a:lnTo>
                      <a:lnTo>
                        <a:pt x="271" y="326"/>
                      </a:lnTo>
                      <a:lnTo>
                        <a:pt x="271" y="327"/>
                      </a:lnTo>
                      <a:lnTo>
                        <a:pt x="271" y="328"/>
                      </a:lnTo>
                      <a:lnTo>
                        <a:pt x="274" y="328"/>
                      </a:lnTo>
                      <a:lnTo>
                        <a:pt x="274" y="326"/>
                      </a:lnTo>
                      <a:close/>
                      <a:moveTo>
                        <a:pt x="275" y="478"/>
                      </a:moveTo>
                      <a:lnTo>
                        <a:pt x="272" y="478"/>
                      </a:lnTo>
                      <a:lnTo>
                        <a:pt x="271" y="480"/>
                      </a:lnTo>
                      <a:lnTo>
                        <a:pt x="272" y="480"/>
                      </a:lnTo>
                      <a:lnTo>
                        <a:pt x="273" y="482"/>
                      </a:lnTo>
                      <a:lnTo>
                        <a:pt x="273" y="480"/>
                      </a:lnTo>
                      <a:lnTo>
                        <a:pt x="275" y="480"/>
                      </a:lnTo>
                      <a:lnTo>
                        <a:pt x="275" y="478"/>
                      </a:lnTo>
                      <a:close/>
                      <a:moveTo>
                        <a:pt x="275" y="472"/>
                      </a:moveTo>
                      <a:lnTo>
                        <a:pt x="274" y="472"/>
                      </a:lnTo>
                      <a:lnTo>
                        <a:pt x="272" y="470"/>
                      </a:lnTo>
                      <a:lnTo>
                        <a:pt x="272" y="472"/>
                      </a:lnTo>
                      <a:lnTo>
                        <a:pt x="274" y="472"/>
                      </a:lnTo>
                      <a:lnTo>
                        <a:pt x="273" y="476"/>
                      </a:lnTo>
                      <a:lnTo>
                        <a:pt x="275" y="474"/>
                      </a:lnTo>
                      <a:lnTo>
                        <a:pt x="275" y="472"/>
                      </a:lnTo>
                      <a:close/>
                      <a:moveTo>
                        <a:pt x="275" y="70"/>
                      </a:moveTo>
                      <a:lnTo>
                        <a:pt x="274" y="70"/>
                      </a:lnTo>
                      <a:lnTo>
                        <a:pt x="273" y="72"/>
                      </a:lnTo>
                      <a:lnTo>
                        <a:pt x="274" y="72"/>
                      </a:lnTo>
                      <a:lnTo>
                        <a:pt x="275" y="70"/>
                      </a:lnTo>
                      <a:close/>
                      <a:moveTo>
                        <a:pt x="275" y="676"/>
                      </a:moveTo>
                      <a:lnTo>
                        <a:pt x="274" y="674"/>
                      </a:lnTo>
                      <a:lnTo>
                        <a:pt x="273" y="674"/>
                      </a:lnTo>
                      <a:lnTo>
                        <a:pt x="272" y="672"/>
                      </a:lnTo>
                      <a:lnTo>
                        <a:pt x="272" y="674"/>
                      </a:lnTo>
                      <a:lnTo>
                        <a:pt x="271" y="672"/>
                      </a:lnTo>
                      <a:lnTo>
                        <a:pt x="270" y="676"/>
                      </a:lnTo>
                      <a:lnTo>
                        <a:pt x="272" y="678"/>
                      </a:lnTo>
                      <a:lnTo>
                        <a:pt x="275" y="676"/>
                      </a:lnTo>
                      <a:close/>
                      <a:moveTo>
                        <a:pt x="275" y="468"/>
                      </a:moveTo>
                      <a:lnTo>
                        <a:pt x="275" y="466"/>
                      </a:lnTo>
                      <a:lnTo>
                        <a:pt x="274" y="468"/>
                      </a:lnTo>
                      <a:lnTo>
                        <a:pt x="275" y="468"/>
                      </a:lnTo>
                      <a:close/>
                      <a:moveTo>
                        <a:pt x="276" y="488"/>
                      </a:moveTo>
                      <a:lnTo>
                        <a:pt x="275" y="487"/>
                      </a:lnTo>
                      <a:lnTo>
                        <a:pt x="275" y="486"/>
                      </a:lnTo>
                      <a:lnTo>
                        <a:pt x="275" y="484"/>
                      </a:lnTo>
                      <a:lnTo>
                        <a:pt x="271" y="484"/>
                      </a:lnTo>
                      <a:lnTo>
                        <a:pt x="271" y="486"/>
                      </a:lnTo>
                      <a:lnTo>
                        <a:pt x="274" y="486"/>
                      </a:lnTo>
                      <a:lnTo>
                        <a:pt x="273" y="488"/>
                      </a:lnTo>
                      <a:lnTo>
                        <a:pt x="274" y="488"/>
                      </a:lnTo>
                      <a:lnTo>
                        <a:pt x="273" y="490"/>
                      </a:lnTo>
                      <a:lnTo>
                        <a:pt x="275" y="490"/>
                      </a:lnTo>
                      <a:lnTo>
                        <a:pt x="275" y="488"/>
                      </a:lnTo>
                      <a:lnTo>
                        <a:pt x="276" y="488"/>
                      </a:lnTo>
                      <a:close/>
                      <a:moveTo>
                        <a:pt x="276" y="620"/>
                      </a:moveTo>
                      <a:lnTo>
                        <a:pt x="273" y="618"/>
                      </a:lnTo>
                      <a:lnTo>
                        <a:pt x="273" y="620"/>
                      </a:lnTo>
                      <a:lnTo>
                        <a:pt x="273" y="623"/>
                      </a:lnTo>
                      <a:lnTo>
                        <a:pt x="272" y="624"/>
                      </a:lnTo>
                      <a:lnTo>
                        <a:pt x="274" y="624"/>
                      </a:lnTo>
                      <a:lnTo>
                        <a:pt x="276" y="620"/>
                      </a:lnTo>
                      <a:close/>
                      <a:moveTo>
                        <a:pt x="276" y="342"/>
                      </a:moveTo>
                      <a:lnTo>
                        <a:pt x="275" y="342"/>
                      </a:lnTo>
                      <a:lnTo>
                        <a:pt x="276" y="344"/>
                      </a:lnTo>
                      <a:lnTo>
                        <a:pt x="276" y="342"/>
                      </a:lnTo>
                      <a:close/>
                      <a:moveTo>
                        <a:pt x="276" y="278"/>
                      </a:moveTo>
                      <a:lnTo>
                        <a:pt x="276" y="278"/>
                      </a:lnTo>
                      <a:lnTo>
                        <a:pt x="274" y="274"/>
                      </a:lnTo>
                      <a:lnTo>
                        <a:pt x="273" y="272"/>
                      </a:lnTo>
                      <a:lnTo>
                        <a:pt x="271" y="274"/>
                      </a:lnTo>
                      <a:lnTo>
                        <a:pt x="272" y="274"/>
                      </a:lnTo>
                      <a:lnTo>
                        <a:pt x="273" y="274"/>
                      </a:lnTo>
                      <a:lnTo>
                        <a:pt x="273" y="276"/>
                      </a:lnTo>
                      <a:lnTo>
                        <a:pt x="272" y="274"/>
                      </a:lnTo>
                      <a:lnTo>
                        <a:pt x="272" y="277"/>
                      </a:lnTo>
                      <a:lnTo>
                        <a:pt x="273" y="276"/>
                      </a:lnTo>
                      <a:lnTo>
                        <a:pt x="273" y="278"/>
                      </a:lnTo>
                      <a:lnTo>
                        <a:pt x="273" y="279"/>
                      </a:lnTo>
                      <a:lnTo>
                        <a:pt x="275" y="280"/>
                      </a:lnTo>
                      <a:lnTo>
                        <a:pt x="276" y="278"/>
                      </a:lnTo>
                      <a:close/>
                      <a:moveTo>
                        <a:pt x="276" y="274"/>
                      </a:moveTo>
                      <a:lnTo>
                        <a:pt x="274" y="272"/>
                      </a:lnTo>
                      <a:lnTo>
                        <a:pt x="274" y="274"/>
                      </a:lnTo>
                      <a:lnTo>
                        <a:pt x="276" y="274"/>
                      </a:lnTo>
                      <a:close/>
                      <a:moveTo>
                        <a:pt x="276" y="54"/>
                      </a:moveTo>
                      <a:lnTo>
                        <a:pt x="274" y="52"/>
                      </a:lnTo>
                      <a:lnTo>
                        <a:pt x="273" y="54"/>
                      </a:lnTo>
                      <a:lnTo>
                        <a:pt x="276" y="54"/>
                      </a:lnTo>
                      <a:close/>
                      <a:moveTo>
                        <a:pt x="276" y="48"/>
                      </a:moveTo>
                      <a:lnTo>
                        <a:pt x="276" y="46"/>
                      </a:lnTo>
                      <a:lnTo>
                        <a:pt x="276" y="48"/>
                      </a:lnTo>
                      <a:close/>
                      <a:moveTo>
                        <a:pt x="276" y="74"/>
                      </a:moveTo>
                      <a:lnTo>
                        <a:pt x="276" y="72"/>
                      </a:lnTo>
                      <a:lnTo>
                        <a:pt x="276" y="70"/>
                      </a:lnTo>
                      <a:lnTo>
                        <a:pt x="275" y="72"/>
                      </a:lnTo>
                      <a:lnTo>
                        <a:pt x="274" y="72"/>
                      </a:lnTo>
                      <a:lnTo>
                        <a:pt x="274" y="74"/>
                      </a:lnTo>
                      <a:lnTo>
                        <a:pt x="276" y="74"/>
                      </a:lnTo>
                      <a:close/>
                      <a:moveTo>
                        <a:pt x="276" y="462"/>
                      </a:moveTo>
                      <a:lnTo>
                        <a:pt x="276" y="462"/>
                      </a:lnTo>
                      <a:lnTo>
                        <a:pt x="273" y="456"/>
                      </a:lnTo>
                      <a:lnTo>
                        <a:pt x="271" y="456"/>
                      </a:lnTo>
                      <a:lnTo>
                        <a:pt x="270" y="458"/>
                      </a:lnTo>
                      <a:lnTo>
                        <a:pt x="273" y="458"/>
                      </a:lnTo>
                      <a:lnTo>
                        <a:pt x="273" y="463"/>
                      </a:lnTo>
                      <a:lnTo>
                        <a:pt x="274" y="464"/>
                      </a:lnTo>
                      <a:lnTo>
                        <a:pt x="272" y="464"/>
                      </a:lnTo>
                      <a:lnTo>
                        <a:pt x="271" y="466"/>
                      </a:lnTo>
                      <a:lnTo>
                        <a:pt x="274" y="466"/>
                      </a:lnTo>
                      <a:lnTo>
                        <a:pt x="274" y="467"/>
                      </a:lnTo>
                      <a:lnTo>
                        <a:pt x="274" y="466"/>
                      </a:lnTo>
                      <a:lnTo>
                        <a:pt x="274" y="464"/>
                      </a:lnTo>
                      <a:lnTo>
                        <a:pt x="276" y="462"/>
                      </a:lnTo>
                      <a:close/>
                      <a:moveTo>
                        <a:pt x="276" y="718"/>
                      </a:moveTo>
                      <a:lnTo>
                        <a:pt x="276" y="716"/>
                      </a:lnTo>
                      <a:lnTo>
                        <a:pt x="275" y="716"/>
                      </a:lnTo>
                      <a:lnTo>
                        <a:pt x="275" y="718"/>
                      </a:lnTo>
                      <a:lnTo>
                        <a:pt x="276" y="718"/>
                      </a:lnTo>
                      <a:close/>
                      <a:moveTo>
                        <a:pt x="277" y="40"/>
                      </a:moveTo>
                      <a:lnTo>
                        <a:pt x="276" y="40"/>
                      </a:lnTo>
                      <a:lnTo>
                        <a:pt x="276" y="42"/>
                      </a:lnTo>
                      <a:lnTo>
                        <a:pt x="277" y="40"/>
                      </a:lnTo>
                      <a:close/>
                      <a:moveTo>
                        <a:pt x="277" y="268"/>
                      </a:moveTo>
                      <a:lnTo>
                        <a:pt x="273" y="268"/>
                      </a:lnTo>
                      <a:lnTo>
                        <a:pt x="271" y="266"/>
                      </a:lnTo>
                      <a:lnTo>
                        <a:pt x="271" y="268"/>
                      </a:lnTo>
                      <a:lnTo>
                        <a:pt x="272" y="268"/>
                      </a:lnTo>
                      <a:lnTo>
                        <a:pt x="276" y="270"/>
                      </a:lnTo>
                      <a:lnTo>
                        <a:pt x="274" y="272"/>
                      </a:lnTo>
                      <a:lnTo>
                        <a:pt x="277" y="272"/>
                      </a:lnTo>
                      <a:lnTo>
                        <a:pt x="277" y="268"/>
                      </a:lnTo>
                      <a:close/>
                      <a:moveTo>
                        <a:pt x="277" y="716"/>
                      </a:moveTo>
                      <a:lnTo>
                        <a:pt x="276" y="716"/>
                      </a:lnTo>
                      <a:lnTo>
                        <a:pt x="277" y="718"/>
                      </a:lnTo>
                      <a:lnTo>
                        <a:pt x="277" y="716"/>
                      </a:lnTo>
                      <a:close/>
                      <a:moveTo>
                        <a:pt x="277" y="342"/>
                      </a:moveTo>
                      <a:lnTo>
                        <a:pt x="276" y="342"/>
                      </a:lnTo>
                      <a:lnTo>
                        <a:pt x="276" y="344"/>
                      </a:lnTo>
                      <a:lnTo>
                        <a:pt x="277" y="344"/>
                      </a:lnTo>
                      <a:lnTo>
                        <a:pt x="277" y="342"/>
                      </a:lnTo>
                      <a:close/>
                      <a:moveTo>
                        <a:pt x="277" y="622"/>
                      </a:moveTo>
                      <a:lnTo>
                        <a:pt x="276" y="624"/>
                      </a:lnTo>
                      <a:lnTo>
                        <a:pt x="277" y="624"/>
                      </a:lnTo>
                      <a:lnTo>
                        <a:pt x="277" y="622"/>
                      </a:lnTo>
                      <a:close/>
                      <a:moveTo>
                        <a:pt x="277" y="260"/>
                      </a:moveTo>
                      <a:lnTo>
                        <a:pt x="275" y="258"/>
                      </a:lnTo>
                      <a:lnTo>
                        <a:pt x="275" y="260"/>
                      </a:lnTo>
                      <a:lnTo>
                        <a:pt x="277" y="260"/>
                      </a:lnTo>
                      <a:close/>
                      <a:moveTo>
                        <a:pt x="277" y="450"/>
                      </a:moveTo>
                      <a:lnTo>
                        <a:pt x="277" y="448"/>
                      </a:lnTo>
                      <a:lnTo>
                        <a:pt x="276" y="448"/>
                      </a:lnTo>
                      <a:lnTo>
                        <a:pt x="276" y="450"/>
                      </a:lnTo>
                      <a:lnTo>
                        <a:pt x="277" y="450"/>
                      </a:lnTo>
                      <a:close/>
                      <a:moveTo>
                        <a:pt x="277" y="750"/>
                      </a:moveTo>
                      <a:lnTo>
                        <a:pt x="277" y="750"/>
                      </a:lnTo>
                      <a:lnTo>
                        <a:pt x="276" y="752"/>
                      </a:lnTo>
                      <a:lnTo>
                        <a:pt x="277" y="752"/>
                      </a:lnTo>
                      <a:lnTo>
                        <a:pt x="277" y="750"/>
                      </a:lnTo>
                      <a:close/>
                      <a:moveTo>
                        <a:pt x="277" y="48"/>
                      </a:moveTo>
                      <a:lnTo>
                        <a:pt x="276" y="46"/>
                      </a:lnTo>
                      <a:lnTo>
                        <a:pt x="276" y="48"/>
                      </a:lnTo>
                      <a:lnTo>
                        <a:pt x="277" y="48"/>
                      </a:lnTo>
                      <a:close/>
                      <a:moveTo>
                        <a:pt x="277" y="258"/>
                      </a:moveTo>
                      <a:lnTo>
                        <a:pt x="277" y="258"/>
                      </a:lnTo>
                      <a:lnTo>
                        <a:pt x="277" y="260"/>
                      </a:lnTo>
                      <a:lnTo>
                        <a:pt x="277" y="258"/>
                      </a:lnTo>
                      <a:close/>
                      <a:moveTo>
                        <a:pt x="277" y="260"/>
                      </a:moveTo>
                      <a:lnTo>
                        <a:pt x="277" y="260"/>
                      </a:lnTo>
                      <a:close/>
                      <a:moveTo>
                        <a:pt x="278" y="342"/>
                      </a:moveTo>
                      <a:lnTo>
                        <a:pt x="276" y="340"/>
                      </a:lnTo>
                      <a:lnTo>
                        <a:pt x="277" y="342"/>
                      </a:lnTo>
                      <a:lnTo>
                        <a:pt x="278" y="342"/>
                      </a:lnTo>
                      <a:close/>
                      <a:moveTo>
                        <a:pt x="278" y="702"/>
                      </a:moveTo>
                      <a:lnTo>
                        <a:pt x="275" y="702"/>
                      </a:lnTo>
                      <a:lnTo>
                        <a:pt x="277" y="704"/>
                      </a:lnTo>
                      <a:lnTo>
                        <a:pt x="278" y="702"/>
                      </a:lnTo>
                      <a:close/>
                      <a:moveTo>
                        <a:pt x="278" y="58"/>
                      </a:moveTo>
                      <a:lnTo>
                        <a:pt x="276" y="58"/>
                      </a:lnTo>
                      <a:lnTo>
                        <a:pt x="276" y="60"/>
                      </a:lnTo>
                      <a:lnTo>
                        <a:pt x="278" y="60"/>
                      </a:lnTo>
                      <a:lnTo>
                        <a:pt x="278" y="58"/>
                      </a:lnTo>
                      <a:close/>
                      <a:moveTo>
                        <a:pt x="278" y="764"/>
                      </a:moveTo>
                      <a:lnTo>
                        <a:pt x="276" y="762"/>
                      </a:lnTo>
                      <a:lnTo>
                        <a:pt x="276" y="766"/>
                      </a:lnTo>
                      <a:lnTo>
                        <a:pt x="278" y="768"/>
                      </a:lnTo>
                      <a:lnTo>
                        <a:pt x="277" y="766"/>
                      </a:lnTo>
                      <a:lnTo>
                        <a:pt x="278" y="765"/>
                      </a:lnTo>
                      <a:lnTo>
                        <a:pt x="278" y="764"/>
                      </a:lnTo>
                      <a:close/>
                      <a:moveTo>
                        <a:pt x="278" y="74"/>
                      </a:moveTo>
                      <a:lnTo>
                        <a:pt x="277" y="74"/>
                      </a:lnTo>
                      <a:lnTo>
                        <a:pt x="277" y="76"/>
                      </a:lnTo>
                      <a:lnTo>
                        <a:pt x="278" y="74"/>
                      </a:lnTo>
                      <a:close/>
                      <a:moveTo>
                        <a:pt x="278" y="54"/>
                      </a:moveTo>
                      <a:lnTo>
                        <a:pt x="277" y="52"/>
                      </a:lnTo>
                      <a:lnTo>
                        <a:pt x="276" y="54"/>
                      </a:lnTo>
                      <a:lnTo>
                        <a:pt x="278" y="54"/>
                      </a:lnTo>
                      <a:close/>
                      <a:moveTo>
                        <a:pt x="278" y="752"/>
                      </a:moveTo>
                      <a:lnTo>
                        <a:pt x="278" y="750"/>
                      </a:lnTo>
                      <a:lnTo>
                        <a:pt x="278" y="752"/>
                      </a:lnTo>
                      <a:close/>
                      <a:moveTo>
                        <a:pt x="278" y="704"/>
                      </a:moveTo>
                      <a:lnTo>
                        <a:pt x="277" y="704"/>
                      </a:lnTo>
                      <a:lnTo>
                        <a:pt x="278" y="706"/>
                      </a:lnTo>
                      <a:lnTo>
                        <a:pt x="278" y="704"/>
                      </a:lnTo>
                      <a:close/>
                      <a:moveTo>
                        <a:pt x="278" y="812"/>
                      </a:moveTo>
                      <a:lnTo>
                        <a:pt x="277" y="812"/>
                      </a:lnTo>
                      <a:lnTo>
                        <a:pt x="276" y="810"/>
                      </a:lnTo>
                      <a:lnTo>
                        <a:pt x="276" y="811"/>
                      </a:lnTo>
                      <a:lnTo>
                        <a:pt x="276" y="814"/>
                      </a:lnTo>
                      <a:lnTo>
                        <a:pt x="278" y="814"/>
                      </a:lnTo>
                      <a:lnTo>
                        <a:pt x="278" y="812"/>
                      </a:lnTo>
                      <a:close/>
                      <a:moveTo>
                        <a:pt x="278" y="324"/>
                      </a:moveTo>
                      <a:lnTo>
                        <a:pt x="278" y="322"/>
                      </a:lnTo>
                      <a:lnTo>
                        <a:pt x="278" y="324"/>
                      </a:lnTo>
                      <a:close/>
                      <a:moveTo>
                        <a:pt x="278" y="666"/>
                      </a:moveTo>
                      <a:lnTo>
                        <a:pt x="278" y="665"/>
                      </a:lnTo>
                      <a:lnTo>
                        <a:pt x="278" y="666"/>
                      </a:lnTo>
                      <a:close/>
                      <a:moveTo>
                        <a:pt x="279" y="334"/>
                      </a:moveTo>
                      <a:lnTo>
                        <a:pt x="277" y="336"/>
                      </a:lnTo>
                      <a:lnTo>
                        <a:pt x="278" y="336"/>
                      </a:lnTo>
                      <a:lnTo>
                        <a:pt x="277" y="338"/>
                      </a:lnTo>
                      <a:lnTo>
                        <a:pt x="278" y="338"/>
                      </a:lnTo>
                      <a:lnTo>
                        <a:pt x="279" y="337"/>
                      </a:lnTo>
                      <a:lnTo>
                        <a:pt x="279" y="334"/>
                      </a:lnTo>
                      <a:close/>
                      <a:moveTo>
                        <a:pt x="279" y="706"/>
                      </a:moveTo>
                      <a:lnTo>
                        <a:pt x="278" y="706"/>
                      </a:lnTo>
                      <a:lnTo>
                        <a:pt x="278" y="708"/>
                      </a:lnTo>
                      <a:lnTo>
                        <a:pt x="279" y="706"/>
                      </a:lnTo>
                      <a:close/>
                      <a:moveTo>
                        <a:pt x="279" y="676"/>
                      </a:moveTo>
                      <a:lnTo>
                        <a:pt x="278" y="676"/>
                      </a:lnTo>
                      <a:lnTo>
                        <a:pt x="278" y="674"/>
                      </a:lnTo>
                      <a:lnTo>
                        <a:pt x="277" y="674"/>
                      </a:lnTo>
                      <a:lnTo>
                        <a:pt x="276" y="676"/>
                      </a:lnTo>
                      <a:lnTo>
                        <a:pt x="276" y="678"/>
                      </a:lnTo>
                      <a:lnTo>
                        <a:pt x="279" y="678"/>
                      </a:lnTo>
                      <a:lnTo>
                        <a:pt x="279" y="676"/>
                      </a:lnTo>
                      <a:close/>
                      <a:moveTo>
                        <a:pt x="279" y="668"/>
                      </a:moveTo>
                      <a:lnTo>
                        <a:pt x="276" y="668"/>
                      </a:lnTo>
                      <a:lnTo>
                        <a:pt x="276" y="670"/>
                      </a:lnTo>
                      <a:lnTo>
                        <a:pt x="278" y="670"/>
                      </a:lnTo>
                      <a:lnTo>
                        <a:pt x="279" y="668"/>
                      </a:lnTo>
                      <a:close/>
                      <a:moveTo>
                        <a:pt x="279" y="746"/>
                      </a:moveTo>
                      <a:lnTo>
                        <a:pt x="277" y="746"/>
                      </a:lnTo>
                      <a:lnTo>
                        <a:pt x="278" y="748"/>
                      </a:lnTo>
                      <a:lnTo>
                        <a:pt x="279" y="748"/>
                      </a:lnTo>
                      <a:lnTo>
                        <a:pt x="279" y="746"/>
                      </a:lnTo>
                      <a:close/>
                      <a:moveTo>
                        <a:pt x="279" y="320"/>
                      </a:moveTo>
                      <a:lnTo>
                        <a:pt x="279" y="316"/>
                      </a:lnTo>
                      <a:lnTo>
                        <a:pt x="278" y="316"/>
                      </a:lnTo>
                      <a:lnTo>
                        <a:pt x="278" y="318"/>
                      </a:lnTo>
                      <a:lnTo>
                        <a:pt x="276" y="318"/>
                      </a:lnTo>
                      <a:lnTo>
                        <a:pt x="277" y="320"/>
                      </a:lnTo>
                      <a:lnTo>
                        <a:pt x="279" y="320"/>
                      </a:lnTo>
                      <a:close/>
                      <a:moveTo>
                        <a:pt x="279" y="678"/>
                      </a:moveTo>
                      <a:lnTo>
                        <a:pt x="279" y="678"/>
                      </a:lnTo>
                      <a:lnTo>
                        <a:pt x="279" y="679"/>
                      </a:lnTo>
                      <a:lnTo>
                        <a:pt x="279" y="678"/>
                      </a:lnTo>
                      <a:close/>
                      <a:moveTo>
                        <a:pt x="279" y="714"/>
                      </a:moveTo>
                      <a:lnTo>
                        <a:pt x="279" y="710"/>
                      </a:lnTo>
                      <a:lnTo>
                        <a:pt x="278" y="708"/>
                      </a:lnTo>
                      <a:lnTo>
                        <a:pt x="277" y="706"/>
                      </a:lnTo>
                      <a:lnTo>
                        <a:pt x="274" y="710"/>
                      </a:lnTo>
                      <a:lnTo>
                        <a:pt x="276" y="710"/>
                      </a:lnTo>
                      <a:lnTo>
                        <a:pt x="277" y="712"/>
                      </a:lnTo>
                      <a:lnTo>
                        <a:pt x="276" y="714"/>
                      </a:lnTo>
                      <a:lnTo>
                        <a:pt x="279" y="714"/>
                      </a:lnTo>
                      <a:close/>
                      <a:moveTo>
                        <a:pt x="279" y="760"/>
                      </a:moveTo>
                      <a:lnTo>
                        <a:pt x="277" y="760"/>
                      </a:lnTo>
                      <a:lnTo>
                        <a:pt x="278" y="756"/>
                      </a:lnTo>
                      <a:lnTo>
                        <a:pt x="276" y="756"/>
                      </a:lnTo>
                      <a:lnTo>
                        <a:pt x="276" y="758"/>
                      </a:lnTo>
                      <a:lnTo>
                        <a:pt x="277" y="758"/>
                      </a:lnTo>
                      <a:lnTo>
                        <a:pt x="276" y="762"/>
                      </a:lnTo>
                      <a:lnTo>
                        <a:pt x="279" y="762"/>
                      </a:lnTo>
                      <a:lnTo>
                        <a:pt x="279" y="760"/>
                      </a:lnTo>
                      <a:close/>
                      <a:moveTo>
                        <a:pt x="280" y="476"/>
                      </a:moveTo>
                      <a:lnTo>
                        <a:pt x="280" y="474"/>
                      </a:lnTo>
                      <a:lnTo>
                        <a:pt x="278" y="474"/>
                      </a:lnTo>
                      <a:lnTo>
                        <a:pt x="278" y="478"/>
                      </a:lnTo>
                      <a:lnTo>
                        <a:pt x="280" y="476"/>
                      </a:lnTo>
                      <a:close/>
                      <a:moveTo>
                        <a:pt x="280" y="74"/>
                      </a:moveTo>
                      <a:lnTo>
                        <a:pt x="278" y="74"/>
                      </a:lnTo>
                      <a:lnTo>
                        <a:pt x="280" y="76"/>
                      </a:lnTo>
                      <a:lnTo>
                        <a:pt x="280" y="74"/>
                      </a:lnTo>
                      <a:close/>
                      <a:moveTo>
                        <a:pt x="280" y="724"/>
                      </a:moveTo>
                      <a:lnTo>
                        <a:pt x="278" y="724"/>
                      </a:lnTo>
                      <a:lnTo>
                        <a:pt x="279" y="726"/>
                      </a:lnTo>
                      <a:lnTo>
                        <a:pt x="280" y="724"/>
                      </a:lnTo>
                      <a:close/>
                      <a:moveTo>
                        <a:pt x="280" y="322"/>
                      </a:moveTo>
                      <a:lnTo>
                        <a:pt x="278" y="324"/>
                      </a:lnTo>
                      <a:lnTo>
                        <a:pt x="279" y="324"/>
                      </a:lnTo>
                      <a:lnTo>
                        <a:pt x="280" y="322"/>
                      </a:lnTo>
                      <a:close/>
                      <a:moveTo>
                        <a:pt x="280" y="458"/>
                      </a:moveTo>
                      <a:lnTo>
                        <a:pt x="280" y="456"/>
                      </a:lnTo>
                      <a:lnTo>
                        <a:pt x="279" y="454"/>
                      </a:lnTo>
                      <a:lnTo>
                        <a:pt x="279" y="456"/>
                      </a:lnTo>
                      <a:lnTo>
                        <a:pt x="278" y="456"/>
                      </a:lnTo>
                      <a:lnTo>
                        <a:pt x="278" y="458"/>
                      </a:lnTo>
                      <a:lnTo>
                        <a:pt x="280" y="458"/>
                      </a:lnTo>
                      <a:close/>
                      <a:moveTo>
                        <a:pt x="280" y="147"/>
                      </a:moveTo>
                      <a:lnTo>
                        <a:pt x="280" y="146"/>
                      </a:lnTo>
                      <a:lnTo>
                        <a:pt x="280" y="147"/>
                      </a:lnTo>
                      <a:close/>
                      <a:moveTo>
                        <a:pt x="280" y="680"/>
                      </a:moveTo>
                      <a:lnTo>
                        <a:pt x="279" y="679"/>
                      </a:lnTo>
                      <a:lnTo>
                        <a:pt x="279" y="680"/>
                      </a:lnTo>
                      <a:lnTo>
                        <a:pt x="280" y="680"/>
                      </a:lnTo>
                      <a:close/>
                      <a:moveTo>
                        <a:pt x="280" y="666"/>
                      </a:moveTo>
                      <a:lnTo>
                        <a:pt x="278" y="666"/>
                      </a:lnTo>
                      <a:lnTo>
                        <a:pt x="279" y="668"/>
                      </a:lnTo>
                      <a:lnTo>
                        <a:pt x="280" y="666"/>
                      </a:lnTo>
                      <a:close/>
                      <a:moveTo>
                        <a:pt x="280" y="478"/>
                      </a:moveTo>
                      <a:lnTo>
                        <a:pt x="280" y="476"/>
                      </a:lnTo>
                      <a:lnTo>
                        <a:pt x="279" y="478"/>
                      </a:lnTo>
                      <a:lnTo>
                        <a:pt x="280" y="478"/>
                      </a:lnTo>
                      <a:close/>
                      <a:moveTo>
                        <a:pt x="280" y="624"/>
                      </a:moveTo>
                      <a:lnTo>
                        <a:pt x="280" y="622"/>
                      </a:lnTo>
                      <a:lnTo>
                        <a:pt x="278" y="622"/>
                      </a:lnTo>
                      <a:lnTo>
                        <a:pt x="277" y="624"/>
                      </a:lnTo>
                      <a:lnTo>
                        <a:pt x="280" y="624"/>
                      </a:lnTo>
                      <a:close/>
                      <a:moveTo>
                        <a:pt x="281" y="452"/>
                      </a:moveTo>
                      <a:lnTo>
                        <a:pt x="279" y="450"/>
                      </a:lnTo>
                      <a:lnTo>
                        <a:pt x="278" y="452"/>
                      </a:lnTo>
                      <a:lnTo>
                        <a:pt x="279" y="452"/>
                      </a:lnTo>
                      <a:lnTo>
                        <a:pt x="279" y="454"/>
                      </a:lnTo>
                      <a:lnTo>
                        <a:pt x="280" y="454"/>
                      </a:lnTo>
                      <a:lnTo>
                        <a:pt x="280" y="452"/>
                      </a:lnTo>
                      <a:lnTo>
                        <a:pt x="281" y="452"/>
                      </a:lnTo>
                      <a:close/>
                      <a:moveTo>
                        <a:pt x="281" y="674"/>
                      </a:moveTo>
                      <a:lnTo>
                        <a:pt x="280" y="672"/>
                      </a:lnTo>
                      <a:lnTo>
                        <a:pt x="278" y="672"/>
                      </a:lnTo>
                      <a:lnTo>
                        <a:pt x="278" y="674"/>
                      </a:lnTo>
                      <a:lnTo>
                        <a:pt x="281" y="674"/>
                      </a:lnTo>
                      <a:close/>
                      <a:moveTo>
                        <a:pt x="281" y="742"/>
                      </a:moveTo>
                      <a:lnTo>
                        <a:pt x="279" y="738"/>
                      </a:lnTo>
                      <a:lnTo>
                        <a:pt x="277" y="736"/>
                      </a:lnTo>
                      <a:lnTo>
                        <a:pt x="277" y="738"/>
                      </a:lnTo>
                      <a:lnTo>
                        <a:pt x="276" y="738"/>
                      </a:lnTo>
                      <a:lnTo>
                        <a:pt x="277" y="742"/>
                      </a:lnTo>
                      <a:lnTo>
                        <a:pt x="281" y="742"/>
                      </a:lnTo>
                      <a:close/>
                      <a:moveTo>
                        <a:pt x="281" y="482"/>
                      </a:moveTo>
                      <a:lnTo>
                        <a:pt x="280" y="482"/>
                      </a:lnTo>
                      <a:lnTo>
                        <a:pt x="279" y="484"/>
                      </a:lnTo>
                      <a:lnTo>
                        <a:pt x="278" y="484"/>
                      </a:lnTo>
                      <a:lnTo>
                        <a:pt x="278" y="486"/>
                      </a:lnTo>
                      <a:lnTo>
                        <a:pt x="281" y="486"/>
                      </a:lnTo>
                      <a:lnTo>
                        <a:pt x="280" y="484"/>
                      </a:lnTo>
                      <a:lnTo>
                        <a:pt x="281" y="482"/>
                      </a:lnTo>
                      <a:close/>
                      <a:moveTo>
                        <a:pt x="282" y="688"/>
                      </a:moveTo>
                      <a:lnTo>
                        <a:pt x="279" y="688"/>
                      </a:lnTo>
                      <a:lnTo>
                        <a:pt x="281" y="686"/>
                      </a:lnTo>
                      <a:lnTo>
                        <a:pt x="279" y="684"/>
                      </a:lnTo>
                      <a:lnTo>
                        <a:pt x="278" y="684"/>
                      </a:lnTo>
                      <a:lnTo>
                        <a:pt x="277" y="686"/>
                      </a:lnTo>
                      <a:lnTo>
                        <a:pt x="277" y="687"/>
                      </a:lnTo>
                      <a:lnTo>
                        <a:pt x="278" y="688"/>
                      </a:lnTo>
                      <a:lnTo>
                        <a:pt x="274" y="688"/>
                      </a:lnTo>
                      <a:lnTo>
                        <a:pt x="274" y="687"/>
                      </a:lnTo>
                      <a:lnTo>
                        <a:pt x="274" y="686"/>
                      </a:lnTo>
                      <a:lnTo>
                        <a:pt x="275" y="684"/>
                      </a:lnTo>
                      <a:lnTo>
                        <a:pt x="272" y="684"/>
                      </a:lnTo>
                      <a:lnTo>
                        <a:pt x="270" y="686"/>
                      </a:lnTo>
                      <a:lnTo>
                        <a:pt x="272" y="688"/>
                      </a:lnTo>
                      <a:lnTo>
                        <a:pt x="271" y="688"/>
                      </a:lnTo>
                      <a:lnTo>
                        <a:pt x="267" y="688"/>
                      </a:lnTo>
                      <a:lnTo>
                        <a:pt x="266" y="686"/>
                      </a:lnTo>
                      <a:lnTo>
                        <a:pt x="265" y="688"/>
                      </a:lnTo>
                      <a:lnTo>
                        <a:pt x="242" y="688"/>
                      </a:lnTo>
                      <a:lnTo>
                        <a:pt x="242" y="686"/>
                      </a:lnTo>
                      <a:lnTo>
                        <a:pt x="245" y="686"/>
                      </a:lnTo>
                      <a:lnTo>
                        <a:pt x="244" y="684"/>
                      </a:lnTo>
                      <a:lnTo>
                        <a:pt x="244" y="682"/>
                      </a:lnTo>
                      <a:lnTo>
                        <a:pt x="241" y="682"/>
                      </a:lnTo>
                      <a:lnTo>
                        <a:pt x="241" y="687"/>
                      </a:lnTo>
                      <a:lnTo>
                        <a:pt x="241" y="688"/>
                      </a:lnTo>
                      <a:lnTo>
                        <a:pt x="222" y="688"/>
                      </a:lnTo>
                      <a:lnTo>
                        <a:pt x="222" y="686"/>
                      </a:lnTo>
                      <a:lnTo>
                        <a:pt x="221" y="686"/>
                      </a:lnTo>
                      <a:lnTo>
                        <a:pt x="221" y="688"/>
                      </a:lnTo>
                      <a:lnTo>
                        <a:pt x="215" y="688"/>
                      </a:lnTo>
                      <a:lnTo>
                        <a:pt x="215" y="686"/>
                      </a:lnTo>
                      <a:lnTo>
                        <a:pt x="213" y="686"/>
                      </a:lnTo>
                      <a:lnTo>
                        <a:pt x="213" y="688"/>
                      </a:lnTo>
                      <a:lnTo>
                        <a:pt x="202" y="688"/>
                      </a:lnTo>
                      <a:lnTo>
                        <a:pt x="201" y="684"/>
                      </a:lnTo>
                      <a:lnTo>
                        <a:pt x="200" y="688"/>
                      </a:lnTo>
                      <a:lnTo>
                        <a:pt x="196" y="688"/>
                      </a:lnTo>
                      <a:lnTo>
                        <a:pt x="195" y="686"/>
                      </a:lnTo>
                      <a:lnTo>
                        <a:pt x="194" y="684"/>
                      </a:lnTo>
                      <a:lnTo>
                        <a:pt x="193" y="688"/>
                      </a:lnTo>
                      <a:lnTo>
                        <a:pt x="190" y="688"/>
                      </a:lnTo>
                      <a:lnTo>
                        <a:pt x="190" y="686"/>
                      </a:lnTo>
                      <a:lnTo>
                        <a:pt x="189" y="688"/>
                      </a:lnTo>
                      <a:lnTo>
                        <a:pt x="162" y="688"/>
                      </a:lnTo>
                      <a:lnTo>
                        <a:pt x="162" y="686"/>
                      </a:lnTo>
                      <a:lnTo>
                        <a:pt x="161" y="686"/>
                      </a:lnTo>
                      <a:lnTo>
                        <a:pt x="160" y="684"/>
                      </a:lnTo>
                      <a:lnTo>
                        <a:pt x="160" y="686"/>
                      </a:lnTo>
                      <a:lnTo>
                        <a:pt x="160" y="688"/>
                      </a:lnTo>
                      <a:lnTo>
                        <a:pt x="133" y="688"/>
                      </a:lnTo>
                      <a:lnTo>
                        <a:pt x="133" y="684"/>
                      </a:lnTo>
                      <a:lnTo>
                        <a:pt x="132" y="688"/>
                      </a:lnTo>
                      <a:lnTo>
                        <a:pt x="126" y="688"/>
                      </a:lnTo>
                      <a:lnTo>
                        <a:pt x="126" y="686"/>
                      </a:lnTo>
                      <a:lnTo>
                        <a:pt x="127" y="684"/>
                      </a:lnTo>
                      <a:lnTo>
                        <a:pt x="125" y="684"/>
                      </a:lnTo>
                      <a:lnTo>
                        <a:pt x="124" y="686"/>
                      </a:lnTo>
                      <a:lnTo>
                        <a:pt x="125" y="688"/>
                      </a:lnTo>
                      <a:lnTo>
                        <a:pt x="121" y="688"/>
                      </a:lnTo>
                      <a:lnTo>
                        <a:pt x="121" y="686"/>
                      </a:lnTo>
                      <a:lnTo>
                        <a:pt x="120" y="686"/>
                      </a:lnTo>
                      <a:lnTo>
                        <a:pt x="120" y="688"/>
                      </a:lnTo>
                      <a:lnTo>
                        <a:pt x="113" y="688"/>
                      </a:lnTo>
                      <a:lnTo>
                        <a:pt x="113" y="692"/>
                      </a:lnTo>
                      <a:lnTo>
                        <a:pt x="113" y="694"/>
                      </a:lnTo>
                      <a:lnTo>
                        <a:pt x="113" y="702"/>
                      </a:lnTo>
                      <a:lnTo>
                        <a:pt x="126" y="702"/>
                      </a:lnTo>
                      <a:lnTo>
                        <a:pt x="126" y="704"/>
                      </a:lnTo>
                      <a:lnTo>
                        <a:pt x="126" y="706"/>
                      </a:lnTo>
                      <a:lnTo>
                        <a:pt x="129" y="706"/>
                      </a:lnTo>
                      <a:lnTo>
                        <a:pt x="126" y="704"/>
                      </a:lnTo>
                      <a:lnTo>
                        <a:pt x="127" y="702"/>
                      </a:lnTo>
                      <a:lnTo>
                        <a:pt x="131" y="702"/>
                      </a:lnTo>
                      <a:lnTo>
                        <a:pt x="133" y="702"/>
                      </a:lnTo>
                      <a:lnTo>
                        <a:pt x="148" y="702"/>
                      </a:lnTo>
                      <a:lnTo>
                        <a:pt x="150" y="702"/>
                      </a:lnTo>
                      <a:lnTo>
                        <a:pt x="189" y="702"/>
                      </a:lnTo>
                      <a:lnTo>
                        <a:pt x="189" y="703"/>
                      </a:lnTo>
                      <a:lnTo>
                        <a:pt x="190" y="706"/>
                      </a:lnTo>
                      <a:lnTo>
                        <a:pt x="191" y="704"/>
                      </a:lnTo>
                      <a:lnTo>
                        <a:pt x="190" y="702"/>
                      </a:lnTo>
                      <a:lnTo>
                        <a:pt x="195" y="702"/>
                      </a:lnTo>
                      <a:lnTo>
                        <a:pt x="196" y="704"/>
                      </a:lnTo>
                      <a:lnTo>
                        <a:pt x="198" y="704"/>
                      </a:lnTo>
                      <a:lnTo>
                        <a:pt x="197" y="703"/>
                      </a:lnTo>
                      <a:lnTo>
                        <a:pt x="197" y="702"/>
                      </a:lnTo>
                      <a:lnTo>
                        <a:pt x="200" y="702"/>
                      </a:lnTo>
                      <a:lnTo>
                        <a:pt x="201" y="702"/>
                      </a:lnTo>
                      <a:lnTo>
                        <a:pt x="229" y="702"/>
                      </a:lnTo>
                      <a:lnTo>
                        <a:pt x="229" y="704"/>
                      </a:lnTo>
                      <a:lnTo>
                        <a:pt x="232" y="704"/>
                      </a:lnTo>
                      <a:lnTo>
                        <a:pt x="232" y="702"/>
                      </a:lnTo>
                      <a:lnTo>
                        <a:pt x="231" y="702"/>
                      </a:lnTo>
                      <a:lnTo>
                        <a:pt x="238" y="702"/>
                      </a:lnTo>
                      <a:lnTo>
                        <a:pt x="255" y="702"/>
                      </a:lnTo>
                      <a:lnTo>
                        <a:pt x="256" y="702"/>
                      </a:lnTo>
                      <a:lnTo>
                        <a:pt x="260" y="702"/>
                      </a:lnTo>
                      <a:lnTo>
                        <a:pt x="260" y="703"/>
                      </a:lnTo>
                      <a:lnTo>
                        <a:pt x="260" y="705"/>
                      </a:lnTo>
                      <a:lnTo>
                        <a:pt x="259" y="706"/>
                      </a:lnTo>
                      <a:lnTo>
                        <a:pt x="262" y="706"/>
                      </a:lnTo>
                      <a:lnTo>
                        <a:pt x="261" y="705"/>
                      </a:lnTo>
                      <a:lnTo>
                        <a:pt x="261" y="702"/>
                      </a:lnTo>
                      <a:lnTo>
                        <a:pt x="269" y="702"/>
                      </a:lnTo>
                      <a:lnTo>
                        <a:pt x="270" y="704"/>
                      </a:lnTo>
                      <a:lnTo>
                        <a:pt x="274" y="704"/>
                      </a:lnTo>
                      <a:lnTo>
                        <a:pt x="274" y="702"/>
                      </a:lnTo>
                      <a:lnTo>
                        <a:pt x="282" y="702"/>
                      </a:lnTo>
                      <a:lnTo>
                        <a:pt x="282" y="688"/>
                      </a:lnTo>
                      <a:close/>
                      <a:moveTo>
                        <a:pt x="282" y="474"/>
                      </a:moveTo>
                      <a:lnTo>
                        <a:pt x="281" y="474"/>
                      </a:lnTo>
                      <a:lnTo>
                        <a:pt x="280" y="474"/>
                      </a:lnTo>
                      <a:lnTo>
                        <a:pt x="282" y="474"/>
                      </a:lnTo>
                      <a:close/>
                      <a:moveTo>
                        <a:pt x="282" y="458"/>
                      </a:moveTo>
                      <a:lnTo>
                        <a:pt x="280" y="458"/>
                      </a:lnTo>
                      <a:lnTo>
                        <a:pt x="280" y="459"/>
                      </a:lnTo>
                      <a:lnTo>
                        <a:pt x="282" y="458"/>
                      </a:lnTo>
                      <a:close/>
                      <a:moveTo>
                        <a:pt x="282" y="268"/>
                      </a:moveTo>
                      <a:lnTo>
                        <a:pt x="282" y="267"/>
                      </a:lnTo>
                      <a:lnTo>
                        <a:pt x="282" y="268"/>
                      </a:lnTo>
                      <a:close/>
                      <a:moveTo>
                        <a:pt x="282" y="266"/>
                      </a:moveTo>
                      <a:lnTo>
                        <a:pt x="282" y="264"/>
                      </a:lnTo>
                      <a:lnTo>
                        <a:pt x="280" y="264"/>
                      </a:lnTo>
                      <a:lnTo>
                        <a:pt x="280" y="266"/>
                      </a:lnTo>
                      <a:lnTo>
                        <a:pt x="281" y="266"/>
                      </a:lnTo>
                      <a:lnTo>
                        <a:pt x="281" y="268"/>
                      </a:lnTo>
                      <a:lnTo>
                        <a:pt x="282" y="268"/>
                      </a:lnTo>
                      <a:lnTo>
                        <a:pt x="282" y="267"/>
                      </a:lnTo>
                      <a:lnTo>
                        <a:pt x="282" y="266"/>
                      </a:lnTo>
                      <a:close/>
                      <a:moveTo>
                        <a:pt x="282" y="132"/>
                      </a:moveTo>
                      <a:lnTo>
                        <a:pt x="281" y="132"/>
                      </a:lnTo>
                      <a:lnTo>
                        <a:pt x="280" y="130"/>
                      </a:lnTo>
                      <a:lnTo>
                        <a:pt x="279" y="130"/>
                      </a:lnTo>
                      <a:lnTo>
                        <a:pt x="279" y="133"/>
                      </a:lnTo>
                      <a:lnTo>
                        <a:pt x="280" y="134"/>
                      </a:lnTo>
                      <a:lnTo>
                        <a:pt x="281" y="134"/>
                      </a:lnTo>
                      <a:lnTo>
                        <a:pt x="280" y="136"/>
                      </a:lnTo>
                      <a:lnTo>
                        <a:pt x="282" y="136"/>
                      </a:lnTo>
                      <a:lnTo>
                        <a:pt x="282" y="132"/>
                      </a:lnTo>
                      <a:close/>
                      <a:moveTo>
                        <a:pt x="282" y="462"/>
                      </a:moveTo>
                      <a:lnTo>
                        <a:pt x="282" y="460"/>
                      </a:lnTo>
                      <a:lnTo>
                        <a:pt x="281" y="460"/>
                      </a:lnTo>
                      <a:lnTo>
                        <a:pt x="280" y="459"/>
                      </a:lnTo>
                      <a:lnTo>
                        <a:pt x="278" y="460"/>
                      </a:lnTo>
                      <a:lnTo>
                        <a:pt x="281" y="460"/>
                      </a:lnTo>
                      <a:lnTo>
                        <a:pt x="280" y="464"/>
                      </a:lnTo>
                      <a:lnTo>
                        <a:pt x="279" y="462"/>
                      </a:lnTo>
                      <a:lnTo>
                        <a:pt x="278" y="464"/>
                      </a:lnTo>
                      <a:lnTo>
                        <a:pt x="280" y="464"/>
                      </a:lnTo>
                      <a:lnTo>
                        <a:pt x="280" y="466"/>
                      </a:lnTo>
                      <a:lnTo>
                        <a:pt x="280" y="465"/>
                      </a:lnTo>
                      <a:lnTo>
                        <a:pt x="281" y="460"/>
                      </a:lnTo>
                      <a:lnTo>
                        <a:pt x="282" y="462"/>
                      </a:lnTo>
                      <a:close/>
                      <a:moveTo>
                        <a:pt x="282" y="728"/>
                      </a:moveTo>
                      <a:lnTo>
                        <a:pt x="282" y="726"/>
                      </a:lnTo>
                      <a:lnTo>
                        <a:pt x="282" y="728"/>
                      </a:lnTo>
                      <a:close/>
                      <a:moveTo>
                        <a:pt x="283" y="272"/>
                      </a:moveTo>
                      <a:lnTo>
                        <a:pt x="280" y="272"/>
                      </a:lnTo>
                      <a:lnTo>
                        <a:pt x="280" y="274"/>
                      </a:lnTo>
                      <a:lnTo>
                        <a:pt x="279" y="274"/>
                      </a:lnTo>
                      <a:lnTo>
                        <a:pt x="280" y="276"/>
                      </a:lnTo>
                      <a:lnTo>
                        <a:pt x="283" y="276"/>
                      </a:lnTo>
                      <a:lnTo>
                        <a:pt x="283" y="272"/>
                      </a:lnTo>
                      <a:close/>
                      <a:moveTo>
                        <a:pt x="283" y="112"/>
                      </a:moveTo>
                      <a:lnTo>
                        <a:pt x="282" y="112"/>
                      </a:lnTo>
                      <a:lnTo>
                        <a:pt x="282" y="114"/>
                      </a:lnTo>
                      <a:lnTo>
                        <a:pt x="283" y="114"/>
                      </a:lnTo>
                      <a:lnTo>
                        <a:pt x="283" y="112"/>
                      </a:lnTo>
                      <a:close/>
                      <a:moveTo>
                        <a:pt x="283" y="614"/>
                      </a:moveTo>
                      <a:lnTo>
                        <a:pt x="279" y="614"/>
                      </a:lnTo>
                      <a:lnTo>
                        <a:pt x="280" y="616"/>
                      </a:lnTo>
                      <a:lnTo>
                        <a:pt x="279" y="618"/>
                      </a:lnTo>
                      <a:lnTo>
                        <a:pt x="280" y="618"/>
                      </a:lnTo>
                      <a:lnTo>
                        <a:pt x="281" y="620"/>
                      </a:lnTo>
                      <a:lnTo>
                        <a:pt x="282" y="618"/>
                      </a:lnTo>
                      <a:lnTo>
                        <a:pt x="281" y="618"/>
                      </a:lnTo>
                      <a:lnTo>
                        <a:pt x="281" y="616"/>
                      </a:lnTo>
                      <a:lnTo>
                        <a:pt x="282" y="616"/>
                      </a:lnTo>
                      <a:lnTo>
                        <a:pt x="283" y="614"/>
                      </a:lnTo>
                      <a:close/>
                      <a:moveTo>
                        <a:pt x="283" y="614"/>
                      </a:moveTo>
                      <a:lnTo>
                        <a:pt x="283" y="614"/>
                      </a:lnTo>
                      <a:close/>
                      <a:moveTo>
                        <a:pt x="283" y="808"/>
                      </a:moveTo>
                      <a:lnTo>
                        <a:pt x="282" y="806"/>
                      </a:lnTo>
                      <a:lnTo>
                        <a:pt x="281" y="804"/>
                      </a:lnTo>
                      <a:lnTo>
                        <a:pt x="281" y="802"/>
                      </a:lnTo>
                      <a:lnTo>
                        <a:pt x="279" y="802"/>
                      </a:lnTo>
                      <a:lnTo>
                        <a:pt x="279" y="804"/>
                      </a:lnTo>
                      <a:lnTo>
                        <a:pt x="280" y="806"/>
                      </a:lnTo>
                      <a:lnTo>
                        <a:pt x="280" y="808"/>
                      </a:lnTo>
                      <a:lnTo>
                        <a:pt x="281" y="808"/>
                      </a:lnTo>
                      <a:lnTo>
                        <a:pt x="281" y="806"/>
                      </a:lnTo>
                      <a:lnTo>
                        <a:pt x="281" y="810"/>
                      </a:lnTo>
                      <a:lnTo>
                        <a:pt x="282" y="808"/>
                      </a:lnTo>
                      <a:lnTo>
                        <a:pt x="283" y="808"/>
                      </a:lnTo>
                      <a:close/>
                      <a:moveTo>
                        <a:pt x="283" y="472"/>
                      </a:moveTo>
                      <a:lnTo>
                        <a:pt x="282" y="470"/>
                      </a:lnTo>
                      <a:lnTo>
                        <a:pt x="281" y="468"/>
                      </a:lnTo>
                      <a:lnTo>
                        <a:pt x="281" y="470"/>
                      </a:lnTo>
                      <a:lnTo>
                        <a:pt x="279" y="468"/>
                      </a:lnTo>
                      <a:lnTo>
                        <a:pt x="278" y="468"/>
                      </a:lnTo>
                      <a:lnTo>
                        <a:pt x="279" y="472"/>
                      </a:lnTo>
                      <a:lnTo>
                        <a:pt x="281" y="474"/>
                      </a:lnTo>
                      <a:lnTo>
                        <a:pt x="283" y="472"/>
                      </a:lnTo>
                      <a:close/>
                      <a:moveTo>
                        <a:pt x="283" y="342"/>
                      </a:moveTo>
                      <a:lnTo>
                        <a:pt x="283" y="340"/>
                      </a:lnTo>
                      <a:lnTo>
                        <a:pt x="281" y="338"/>
                      </a:lnTo>
                      <a:lnTo>
                        <a:pt x="282" y="340"/>
                      </a:lnTo>
                      <a:lnTo>
                        <a:pt x="282" y="342"/>
                      </a:lnTo>
                      <a:lnTo>
                        <a:pt x="283" y="342"/>
                      </a:lnTo>
                      <a:close/>
                      <a:moveTo>
                        <a:pt x="283" y="148"/>
                      </a:moveTo>
                      <a:lnTo>
                        <a:pt x="283" y="148"/>
                      </a:lnTo>
                      <a:lnTo>
                        <a:pt x="280" y="147"/>
                      </a:lnTo>
                      <a:lnTo>
                        <a:pt x="280" y="148"/>
                      </a:lnTo>
                      <a:lnTo>
                        <a:pt x="281" y="150"/>
                      </a:lnTo>
                      <a:lnTo>
                        <a:pt x="283" y="150"/>
                      </a:lnTo>
                      <a:lnTo>
                        <a:pt x="283" y="148"/>
                      </a:lnTo>
                      <a:close/>
                      <a:moveTo>
                        <a:pt x="283" y="778"/>
                      </a:moveTo>
                      <a:lnTo>
                        <a:pt x="281" y="776"/>
                      </a:lnTo>
                      <a:lnTo>
                        <a:pt x="283" y="774"/>
                      </a:lnTo>
                      <a:lnTo>
                        <a:pt x="279" y="774"/>
                      </a:lnTo>
                      <a:lnTo>
                        <a:pt x="281" y="776"/>
                      </a:lnTo>
                      <a:lnTo>
                        <a:pt x="280" y="778"/>
                      </a:lnTo>
                      <a:lnTo>
                        <a:pt x="280" y="779"/>
                      </a:lnTo>
                      <a:lnTo>
                        <a:pt x="281" y="780"/>
                      </a:lnTo>
                      <a:lnTo>
                        <a:pt x="282" y="780"/>
                      </a:lnTo>
                      <a:lnTo>
                        <a:pt x="283" y="779"/>
                      </a:lnTo>
                      <a:lnTo>
                        <a:pt x="283" y="778"/>
                      </a:lnTo>
                      <a:close/>
                      <a:moveTo>
                        <a:pt x="284" y="266"/>
                      </a:moveTo>
                      <a:lnTo>
                        <a:pt x="283" y="268"/>
                      </a:lnTo>
                      <a:lnTo>
                        <a:pt x="284" y="266"/>
                      </a:lnTo>
                      <a:close/>
                      <a:moveTo>
                        <a:pt x="284" y="792"/>
                      </a:moveTo>
                      <a:lnTo>
                        <a:pt x="279" y="792"/>
                      </a:lnTo>
                      <a:lnTo>
                        <a:pt x="280" y="794"/>
                      </a:lnTo>
                      <a:lnTo>
                        <a:pt x="282" y="796"/>
                      </a:lnTo>
                      <a:lnTo>
                        <a:pt x="284" y="794"/>
                      </a:lnTo>
                      <a:lnTo>
                        <a:pt x="284" y="792"/>
                      </a:lnTo>
                      <a:close/>
                      <a:moveTo>
                        <a:pt x="284" y="142"/>
                      </a:moveTo>
                      <a:lnTo>
                        <a:pt x="282" y="142"/>
                      </a:lnTo>
                      <a:lnTo>
                        <a:pt x="281" y="144"/>
                      </a:lnTo>
                      <a:lnTo>
                        <a:pt x="281" y="142"/>
                      </a:lnTo>
                      <a:lnTo>
                        <a:pt x="279" y="144"/>
                      </a:lnTo>
                      <a:lnTo>
                        <a:pt x="280" y="144"/>
                      </a:lnTo>
                      <a:lnTo>
                        <a:pt x="280" y="146"/>
                      </a:lnTo>
                      <a:lnTo>
                        <a:pt x="284" y="142"/>
                      </a:lnTo>
                      <a:close/>
                      <a:moveTo>
                        <a:pt x="284" y="742"/>
                      </a:moveTo>
                      <a:lnTo>
                        <a:pt x="282" y="740"/>
                      </a:lnTo>
                      <a:lnTo>
                        <a:pt x="282" y="744"/>
                      </a:lnTo>
                      <a:lnTo>
                        <a:pt x="284" y="742"/>
                      </a:lnTo>
                      <a:close/>
                      <a:moveTo>
                        <a:pt x="284" y="718"/>
                      </a:moveTo>
                      <a:lnTo>
                        <a:pt x="284" y="716"/>
                      </a:lnTo>
                      <a:lnTo>
                        <a:pt x="282" y="716"/>
                      </a:lnTo>
                      <a:lnTo>
                        <a:pt x="282" y="718"/>
                      </a:lnTo>
                      <a:lnTo>
                        <a:pt x="284" y="718"/>
                      </a:lnTo>
                      <a:close/>
                      <a:moveTo>
                        <a:pt x="284" y="122"/>
                      </a:moveTo>
                      <a:lnTo>
                        <a:pt x="282" y="122"/>
                      </a:lnTo>
                      <a:lnTo>
                        <a:pt x="281" y="120"/>
                      </a:lnTo>
                      <a:lnTo>
                        <a:pt x="280" y="122"/>
                      </a:lnTo>
                      <a:lnTo>
                        <a:pt x="282" y="122"/>
                      </a:lnTo>
                      <a:lnTo>
                        <a:pt x="283" y="124"/>
                      </a:lnTo>
                      <a:lnTo>
                        <a:pt x="284" y="122"/>
                      </a:lnTo>
                      <a:close/>
                      <a:moveTo>
                        <a:pt x="284" y="42"/>
                      </a:moveTo>
                      <a:lnTo>
                        <a:pt x="283" y="42"/>
                      </a:lnTo>
                      <a:lnTo>
                        <a:pt x="282" y="44"/>
                      </a:lnTo>
                      <a:lnTo>
                        <a:pt x="281" y="44"/>
                      </a:lnTo>
                      <a:lnTo>
                        <a:pt x="283" y="46"/>
                      </a:lnTo>
                      <a:lnTo>
                        <a:pt x="284" y="44"/>
                      </a:lnTo>
                      <a:lnTo>
                        <a:pt x="284" y="42"/>
                      </a:lnTo>
                      <a:close/>
                      <a:moveTo>
                        <a:pt x="284" y="728"/>
                      </a:moveTo>
                      <a:lnTo>
                        <a:pt x="283" y="728"/>
                      </a:lnTo>
                      <a:lnTo>
                        <a:pt x="283" y="730"/>
                      </a:lnTo>
                      <a:lnTo>
                        <a:pt x="284" y="728"/>
                      </a:lnTo>
                      <a:close/>
                      <a:moveTo>
                        <a:pt x="284" y="120"/>
                      </a:moveTo>
                      <a:lnTo>
                        <a:pt x="284" y="118"/>
                      </a:lnTo>
                      <a:lnTo>
                        <a:pt x="283" y="116"/>
                      </a:lnTo>
                      <a:lnTo>
                        <a:pt x="281" y="118"/>
                      </a:lnTo>
                      <a:lnTo>
                        <a:pt x="280" y="118"/>
                      </a:lnTo>
                      <a:lnTo>
                        <a:pt x="284" y="120"/>
                      </a:lnTo>
                      <a:close/>
                      <a:moveTo>
                        <a:pt x="284" y="696"/>
                      </a:moveTo>
                      <a:lnTo>
                        <a:pt x="284" y="696"/>
                      </a:lnTo>
                      <a:lnTo>
                        <a:pt x="284" y="697"/>
                      </a:lnTo>
                      <a:lnTo>
                        <a:pt x="284" y="696"/>
                      </a:lnTo>
                      <a:close/>
                      <a:moveTo>
                        <a:pt x="285" y="772"/>
                      </a:moveTo>
                      <a:lnTo>
                        <a:pt x="283" y="772"/>
                      </a:lnTo>
                      <a:lnTo>
                        <a:pt x="284" y="770"/>
                      </a:lnTo>
                      <a:lnTo>
                        <a:pt x="283" y="772"/>
                      </a:lnTo>
                      <a:lnTo>
                        <a:pt x="282" y="768"/>
                      </a:lnTo>
                      <a:lnTo>
                        <a:pt x="281" y="770"/>
                      </a:lnTo>
                      <a:lnTo>
                        <a:pt x="282" y="772"/>
                      </a:lnTo>
                      <a:lnTo>
                        <a:pt x="284" y="774"/>
                      </a:lnTo>
                      <a:lnTo>
                        <a:pt x="285" y="772"/>
                      </a:lnTo>
                      <a:close/>
                      <a:moveTo>
                        <a:pt x="285" y="488"/>
                      </a:moveTo>
                      <a:lnTo>
                        <a:pt x="284" y="486"/>
                      </a:lnTo>
                      <a:lnTo>
                        <a:pt x="283" y="486"/>
                      </a:lnTo>
                      <a:lnTo>
                        <a:pt x="285" y="488"/>
                      </a:lnTo>
                      <a:close/>
                      <a:moveTo>
                        <a:pt x="285" y="694"/>
                      </a:moveTo>
                      <a:lnTo>
                        <a:pt x="283" y="694"/>
                      </a:lnTo>
                      <a:lnTo>
                        <a:pt x="283" y="696"/>
                      </a:lnTo>
                      <a:lnTo>
                        <a:pt x="284" y="696"/>
                      </a:lnTo>
                      <a:lnTo>
                        <a:pt x="285" y="694"/>
                      </a:lnTo>
                      <a:close/>
                      <a:moveTo>
                        <a:pt x="285" y="746"/>
                      </a:moveTo>
                      <a:lnTo>
                        <a:pt x="285" y="745"/>
                      </a:lnTo>
                      <a:lnTo>
                        <a:pt x="284" y="742"/>
                      </a:lnTo>
                      <a:lnTo>
                        <a:pt x="283" y="744"/>
                      </a:lnTo>
                      <a:lnTo>
                        <a:pt x="284" y="746"/>
                      </a:lnTo>
                      <a:lnTo>
                        <a:pt x="285" y="746"/>
                      </a:lnTo>
                      <a:close/>
                      <a:moveTo>
                        <a:pt x="285" y="702"/>
                      </a:moveTo>
                      <a:lnTo>
                        <a:pt x="283" y="702"/>
                      </a:lnTo>
                      <a:lnTo>
                        <a:pt x="284" y="704"/>
                      </a:lnTo>
                      <a:lnTo>
                        <a:pt x="285" y="704"/>
                      </a:lnTo>
                      <a:lnTo>
                        <a:pt x="285" y="702"/>
                      </a:lnTo>
                      <a:close/>
                      <a:moveTo>
                        <a:pt x="285" y="672"/>
                      </a:moveTo>
                      <a:lnTo>
                        <a:pt x="285" y="670"/>
                      </a:lnTo>
                      <a:lnTo>
                        <a:pt x="284" y="668"/>
                      </a:lnTo>
                      <a:lnTo>
                        <a:pt x="284" y="670"/>
                      </a:lnTo>
                      <a:lnTo>
                        <a:pt x="282" y="670"/>
                      </a:lnTo>
                      <a:lnTo>
                        <a:pt x="283" y="672"/>
                      </a:lnTo>
                      <a:lnTo>
                        <a:pt x="285" y="672"/>
                      </a:lnTo>
                      <a:close/>
                      <a:moveTo>
                        <a:pt x="286" y="488"/>
                      </a:moveTo>
                      <a:lnTo>
                        <a:pt x="285" y="488"/>
                      </a:lnTo>
                      <a:lnTo>
                        <a:pt x="286" y="488"/>
                      </a:lnTo>
                      <a:close/>
                      <a:moveTo>
                        <a:pt x="286" y="488"/>
                      </a:moveTo>
                      <a:lnTo>
                        <a:pt x="286" y="488"/>
                      </a:lnTo>
                      <a:lnTo>
                        <a:pt x="283" y="490"/>
                      </a:lnTo>
                      <a:lnTo>
                        <a:pt x="285" y="490"/>
                      </a:lnTo>
                      <a:lnTo>
                        <a:pt x="286" y="488"/>
                      </a:lnTo>
                      <a:close/>
                      <a:moveTo>
                        <a:pt x="286" y="750"/>
                      </a:moveTo>
                      <a:lnTo>
                        <a:pt x="284" y="748"/>
                      </a:lnTo>
                      <a:lnTo>
                        <a:pt x="283" y="750"/>
                      </a:lnTo>
                      <a:lnTo>
                        <a:pt x="281" y="754"/>
                      </a:lnTo>
                      <a:lnTo>
                        <a:pt x="283" y="754"/>
                      </a:lnTo>
                      <a:lnTo>
                        <a:pt x="286" y="751"/>
                      </a:lnTo>
                      <a:lnTo>
                        <a:pt x="286" y="750"/>
                      </a:lnTo>
                      <a:close/>
                      <a:moveTo>
                        <a:pt x="286" y="692"/>
                      </a:moveTo>
                      <a:lnTo>
                        <a:pt x="286" y="690"/>
                      </a:lnTo>
                      <a:lnTo>
                        <a:pt x="285" y="690"/>
                      </a:lnTo>
                      <a:lnTo>
                        <a:pt x="284" y="689"/>
                      </a:lnTo>
                      <a:lnTo>
                        <a:pt x="284" y="688"/>
                      </a:lnTo>
                      <a:lnTo>
                        <a:pt x="285" y="686"/>
                      </a:lnTo>
                      <a:lnTo>
                        <a:pt x="285" y="684"/>
                      </a:lnTo>
                      <a:lnTo>
                        <a:pt x="283" y="684"/>
                      </a:lnTo>
                      <a:lnTo>
                        <a:pt x="283" y="686"/>
                      </a:lnTo>
                      <a:lnTo>
                        <a:pt x="283" y="687"/>
                      </a:lnTo>
                      <a:lnTo>
                        <a:pt x="283" y="689"/>
                      </a:lnTo>
                      <a:lnTo>
                        <a:pt x="284" y="690"/>
                      </a:lnTo>
                      <a:lnTo>
                        <a:pt x="285" y="691"/>
                      </a:lnTo>
                      <a:lnTo>
                        <a:pt x="285" y="692"/>
                      </a:lnTo>
                      <a:lnTo>
                        <a:pt x="286" y="692"/>
                      </a:lnTo>
                      <a:close/>
                      <a:moveTo>
                        <a:pt x="286" y="708"/>
                      </a:moveTo>
                      <a:lnTo>
                        <a:pt x="284" y="706"/>
                      </a:lnTo>
                      <a:lnTo>
                        <a:pt x="284" y="708"/>
                      </a:lnTo>
                      <a:lnTo>
                        <a:pt x="283" y="708"/>
                      </a:lnTo>
                      <a:lnTo>
                        <a:pt x="283" y="710"/>
                      </a:lnTo>
                      <a:lnTo>
                        <a:pt x="282" y="710"/>
                      </a:lnTo>
                      <a:lnTo>
                        <a:pt x="282" y="712"/>
                      </a:lnTo>
                      <a:lnTo>
                        <a:pt x="284" y="712"/>
                      </a:lnTo>
                      <a:lnTo>
                        <a:pt x="286" y="709"/>
                      </a:lnTo>
                      <a:lnTo>
                        <a:pt x="286" y="708"/>
                      </a:lnTo>
                      <a:close/>
                      <a:moveTo>
                        <a:pt x="286" y="316"/>
                      </a:moveTo>
                      <a:lnTo>
                        <a:pt x="285" y="316"/>
                      </a:lnTo>
                      <a:lnTo>
                        <a:pt x="284" y="316"/>
                      </a:lnTo>
                      <a:lnTo>
                        <a:pt x="286" y="316"/>
                      </a:lnTo>
                      <a:close/>
                      <a:moveTo>
                        <a:pt x="287" y="276"/>
                      </a:moveTo>
                      <a:lnTo>
                        <a:pt x="286" y="276"/>
                      </a:lnTo>
                      <a:lnTo>
                        <a:pt x="287" y="276"/>
                      </a:lnTo>
                      <a:close/>
                      <a:moveTo>
                        <a:pt x="287" y="698"/>
                      </a:moveTo>
                      <a:lnTo>
                        <a:pt x="284" y="697"/>
                      </a:lnTo>
                      <a:lnTo>
                        <a:pt x="283" y="700"/>
                      </a:lnTo>
                      <a:lnTo>
                        <a:pt x="286" y="698"/>
                      </a:lnTo>
                      <a:lnTo>
                        <a:pt x="287" y="698"/>
                      </a:lnTo>
                      <a:close/>
                      <a:moveTo>
                        <a:pt x="287" y="72"/>
                      </a:moveTo>
                      <a:lnTo>
                        <a:pt x="287" y="70"/>
                      </a:lnTo>
                      <a:lnTo>
                        <a:pt x="286" y="70"/>
                      </a:lnTo>
                      <a:lnTo>
                        <a:pt x="286" y="68"/>
                      </a:lnTo>
                      <a:lnTo>
                        <a:pt x="286" y="66"/>
                      </a:lnTo>
                      <a:lnTo>
                        <a:pt x="284" y="68"/>
                      </a:lnTo>
                      <a:lnTo>
                        <a:pt x="283" y="66"/>
                      </a:lnTo>
                      <a:lnTo>
                        <a:pt x="282" y="70"/>
                      </a:lnTo>
                      <a:lnTo>
                        <a:pt x="286" y="70"/>
                      </a:lnTo>
                      <a:lnTo>
                        <a:pt x="287" y="72"/>
                      </a:lnTo>
                      <a:close/>
                      <a:moveTo>
                        <a:pt x="287" y="274"/>
                      </a:moveTo>
                      <a:lnTo>
                        <a:pt x="286" y="274"/>
                      </a:lnTo>
                      <a:lnTo>
                        <a:pt x="286" y="276"/>
                      </a:lnTo>
                      <a:lnTo>
                        <a:pt x="287" y="274"/>
                      </a:lnTo>
                      <a:close/>
                      <a:moveTo>
                        <a:pt x="287" y="620"/>
                      </a:moveTo>
                      <a:lnTo>
                        <a:pt x="286" y="620"/>
                      </a:lnTo>
                      <a:lnTo>
                        <a:pt x="286" y="622"/>
                      </a:lnTo>
                      <a:lnTo>
                        <a:pt x="287" y="622"/>
                      </a:lnTo>
                      <a:lnTo>
                        <a:pt x="287" y="620"/>
                      </a:lnTo>
                      <a:close/>
                      <a:moveTo>
                        <a:pt x="287" y="258"/>
                      </a:moveTo>
                      <a:lnTo>
                        <a:pt x="285" y="256"/>
                      </a:lnTo>
                      <a:lnTo>
                        <a:pt x="285" y="258"/>
                      </a:lnTo>
                      <a:lnTo>
                        <a:pt x="287" y="258"/>
                      </a:lnTo>
                      <a:close/>
                      <a:moveTo>
                        <a:pt x="287" y="630"/>
                      </a:moveTo>
                      <a:lnTo>
                        <a:pt x="287" y="628"/>
                      </a:lnTo>
                      <a:lnTo>
                        <a:pt x="286" y="626"/>
                      </a:lnTo>
                      <a:lnTo>
                        <a:pt x="286" y="628"/>
                      </a:lnTo>
                      <a:lnTo>
                        <a:pt x="285" y="626"/>
                      </a:lnTo>
                      <a:lnTo>
                        <a:pt x="284" y="626"/>
                      </a:lnTo>
                      <a:lnTo>
                        <a:pt x="284" y="629"/>
                      </a:lnTo>
                      <a:lnTo>
                        <a:pt x="283" y="630"/>
                      </a:lnTo>
                      <a:lnTo>
                        <a:pt x="287" y="630"/>
                      </a:lnTo>
                      <a:close/>
                      <a:moveTo>
                        <a:pt x="287" y="333"/>
                      </a:moveTo>
                      <a:lnTo>
                        <a:pt x="285" y="334"/>
                      </a:lnTo>
                      <a:lnTo>
                        <a:pt x="287" y="334"/>
                      </a:lnTo>
                      <a:lnTo>
                        <a:pt x="287" y="333"/>
                      </a:lnTo>
                      <a:close/>
                      <a:moveTo>
                        <a:pt x="288" y="742"/>
                      </a:moveTo>
                      <a:lnTo>
                        <a:pt x="285" y="745"/>
                      </a:lnTo>
                      <a:lnTo>
                        <a:pt x="285" y="746"/>
                      </a:lnTo>
                      <a:lnTo>
                        <a:pt x="288" y="745"/>
                      </a:lnTo>
                      <a:lnTo>
                        <a:pt x="288" y="744"/>
                      </a:lnTo>
                      <a:lnTo>
                        <a:pt x="288" y="742"/>
                      </a:lnTo>
                      <a:close/>
                      <a:moveTo>
                        <a:pt x="288" y="333"/>
                      </a:moveTo>
                      <a:lnTo>
                        <a:pt x="288" y="332"/>
                      </a:lnTo>
                      <a:lnTo>
                        <a:pt x="287" y="333"/>
                      </a:lnTo>
                      <a:lnTo>
                        <a:pt x="288" y="333"/>
                      </a:lnTo>
                      <a:close/>
                      <a:moveTo>
                        <a:pt x="288" y="732"/>
                      </a:moveTo>
                      <a:lnTo>
                        <a:pt x="287" y="732"/>
                      </a:lnTo>
                      <a:lnTo>
                        <a:pt x="286" y="736"/>
                      </a:lnTo>
                      <a:lnTo>
                        <a:pt x="288" y="735"/>
                      </a:lnTo>
                      <a:lnTo>
                        <a:pt x="288" y="732"/>
                      </a:lnTo>
                      <a:close/>
                      <a:moveTo>
                        <a:pt x="288" y="460"/>
                      </a:moveTo>
                      <a:lnTo>
                        <a:pt x="288" y="458"/>
                      </a:lnTo>
                      <a:lnTo>
                        <a:pt x="287" y="458"/>
                      </a:lnTo>
                      <a:lnTo>
                        <a:pt x="287" y="456"/>
                      </a:lnTo>
                      <a:lnTo>
                        <a:pt x="285" y="456"/>
                      </a:lnTo>
                      <a:lnTo>
                        <a:pt x="285" y="454"/>
                      </a:lnTo>
                      <a:lnTo>
                        <a:pt x="282" y="456"/>
                      </a:lnTo>
                      <a:lnTo>
                        <a:pt x="282" y="457"/>
                      </a:lnTo>
                      <a:lnTo>
                        <a:pt x="288" y="460"/>
                      </a:lnTo>
                      <a:close/>
                      <a:moveTo>
                        <a:pt x="289" y="734"/>
                      </a:moveTo>
                      <a:lnTo>
                        <a:pt x="288" y="735"/>
                      </a:lnTo>
                      <a:lnTo>
                        <a:pt x="288" y="736"/>
                      </a:lnTo>
                      <a:lnTo>
                        <a:pt x="289" y="734"/>
                      </a:lnTo>
                      <a:close/>
                      <a:moveTo>
                        <a:pt x="289" y="734"/>
                      </a:moveTo>
                      <a:lnTo>
                        <a:pt x="289" y="734"/>
                      </a:lnTo>
                      <a:close/>
                      <a:moveTo>
                        <a:pt x="289" y="818"/>
                      </a:moveTo>
                      <a:lnTo>
                        <a:pt x="289" y="816"/>
                      </a:lnTo>
                      <a:lnTo>
                        <a:pt x="287" y="814"/>
                      </a:lnTo>
                      <a:lnTo>
                        <a:pt x="286" y="816"/>
                      </a:lnTo>
                      <a:lnTo>
                        <a:pt x="287" y="816"/>
                      </a:lnTo>
                      <a:lnTo>
                        <a:pt x="287" y="818"/>
                      </a:lnTo>
                      <a:lnTo>
                        <a:pt x="289" y="818"/>
                      </a:lnTo>
                      <a:close/>
                      <a:moveTo>
                        <a:pt x="289" y="786"/>
                      </a:moveTo>
                      <a:lnTo>
                        <a:pt x="287" y="786"/>
                      </a:lnTo>
                      <a:lnTo>
                        <a:pt x="287" y="788"/>
                      </a:lnTo>
                      <a:lnTo>
                        <a:pt x="289" y="788"/>
                      </a:lnTo>
                      <a:lnTo>
                        <a:pt x="289" y="786"/>
                      </a:lnTo>
                      <a:close/>
                      <a:moveTo>
                        <a:pt x="289" y="754"/>
                      </a:moveTo>
                      <a:lnTo>
                        <a:pt x="288" y="754"/>
                      </a:lnTo>
                      <a:lnTo>
                        <a:pt x="289" y="752"/>
                      </a:lnTo>
                      <a:lnTo>
                        <a:pt x="288" y="752"/>
                      </a:lnTo>
                      <a:lnTo>
                        <a:pt x="288" y="754"/>
                      </a:lnTo>
                      <a:lnTo>
                        <a:pt x="286" y="752"/>
                      </a:lnTo>
                      <a:lnTo>
                        <a:pt x="287" y="754"/>
                      </a:lnTo>
                      <a:lnTo>
                        <a:pt x="288" y="754"/>
                      </a:lnTo>
                      <a:lnTo>
                        <a:pt x="289" y="756"/>
                      </a:lnTo>
                      <a:lnTo>
                        <a:pt x="289" y="754"/>
                      </a:lnTo>
                      <a:close/>
                      <a:moveTo>
                        <a:pt x="289" y="124"/>
                      </a:moveTo>
                      <a:lnTo>
                        <a:pt x="289" y="124"/>
                      </a:lnTo>
                      <a:lnTo>
                        <a:pt x="287" y="122"/>
                      </a:lnTo>
                      <a:lnTo>
                        <a:pt x="287" y="124"/>
                      </a:lnTo>
                      <a:lnTo>
                        <a:pt x="288" y="124"/>
                      </a:lnTo>
                      <a:lnTo>
                        <a:pt x="289" y="126"/>
                      </a:lnTo>
                      <a:lnTo>
                        <a:pt x="289" y="124"/>
                      </a:lnTo>
                      <a:close/>
                      <a:moveTo>
                        <a:pt x="289" y="110"/>
                      </a:moveTo>
                      <a:lnTo>
                        <a:pt x="287" y="110"/>
                      </a:lnTo>
                      <a:lnTo>
                        <a:pt x="289" y="112"/>
                      </a:lnTo>
                      <a:lnTo>
                        <a:pt x="289" y="110"/>
                      </a:lnTo>
                      <a:close/>
                      <a:moveTo>
                        <a:pt x="289" y="272"/>
                      </a:moveTo>
                      <a:lnTo>
                        <a:pt x="289" y="270"/>
                      </a:lnTo>
                      <a:lnTo>
                        <a:pt x="288" y="268"/>
                      </a:lnTo>
                      <a:lnTo>
                        <a:pt x="284" y="268"/>
                      </a:lnTo>
                      <a:lnTo>
                        <a:pt x="287" y="272"/>
                      </a:lnTo>
                      <a:lnTo>
                        <a:pt x="287" y="270"/>
                      </a:lnTo>
                      <a:lnTo>
                        <a:pt x="288" y="274"/>
                      </a:lnTo>
                      <a:lnTo>
                        <a:pt x="289" y="270"/>
                      </a:lnTo>
                      <a:lnTo>
                        <a:pt x="289" y="272"/>
                      </a:lnTo>
                      <a:close/>
                      <a:moveTo>
                        <a:pt x="289" y="806"/>
                      </a:moveTo>
                      <a:lnTo>
                        <a:pt x="288" y="804"/>
                      </a:lnTo>
                      <a:lnTo>
                        <a:pt x="289" y="804"/>
                      </a:lnTo>
                      <a:lnTo>
                        <a:pt x="288" y="801"/>
                      </a:lnTo>
                      <a:lnTo>
                        <a:pt x="286" y="802"/>
                      </a:lnTo>
                      <a:lnTo>
                        <a:pt x="287" y="802"/>
                      </a:lnTo>
                      <a:lnTo>
                        <a:pt x="286" y="804"/>
                      </a:lnTo>
                      <a:lnTo>
                        <a:pt x="287" y="806"/>
                      </a:lnTo>
                      <a:lnTo>
                        <a:pt x="289" y="806"/>
                      </a:lnTo>
                      <a:close/>
                      <a:moveTo>
                        <a:pt x="290" y="258"/>
                      </a:moveTo>
                      <a:lnTo>
                        <a:pt x="288" y="256"/>
                      </a:lnTo>
                      <a:lnTo>
                        <a:pt x="287" y="256"/>
                      </a:lnTo>
                      <a:lnTo>
                        <a:pt x="287" y="258"/>
                      </a:lnTo>
                      <a:lnTo>
                        <a:pt x="290" y="258"/>
                      </a:lnTo>
                      <a:close/>
                      <a:moveTo>
                        <a:pt x="290" y="134"/>
                      </a:moveTo>
                      <a:lnTo>
                        <a:pt x="289" y="132"/>
                      </a:lnTo>
                      <a:lnTo>
                        <a:pt x="289" y="130"/>
                      </a:lnTo>
                      <a:lnTo>
                        <a:pt x="288" y="130"/>
                      </a:lnTo>
                      <a:lnTo>
                        <a:pt x="288" y="131"/>
                      </a:lnTo>
                      <a:lnTo>
                        <a:pt x="288" y="130"/>
                      </a:lnTo>
                      <a:lnTo>
                        <a:pt x="286" y="130"/>
                      </a:lnTo>
                      <a:lnTo>
                        <a:pt x="288" y="132"/>
                      </a:lnTo>
                      <a:lnTo>
                        <a:pt x="289" y="132"/>
                      </a:lnTo>
                      <a:lnTo>
                        <a:pt x="286" y="132"/>
                      </a:lnTo>
                      <a:lnTo>
                        <a:pt x="286" y="134"/>
                      </a:lnTo>
                      <a:lnTo>
                        <a:pt x="287" y="134"/>
                      </a:lnTo>
                      <a:lnTo>
                        <a:pt x="290" y="136"/>
                      </a:lnTo>
                      <a:lnTo>
                        <a:pt x="290" y="134"/>
                      </a:lnTo>
                      <a:close/>
                      <a:moveTo>
                        <a:pt x="290" y="734"/>
                      </a:moveTo>
                      <a:lnTo>
                        <a:pt x="289" y="734"/>
                      </a:lnTo>
                      <a:lnTo>
                        <a:pt x="288" y="738"/>
                      </a:lnTo>
                      <a:lnTo>
                        <a:pt x="290" y="738"/>
                      </a:lnTo>
                      <a:lnTo>
                        <a:pt x="290" y="734"/>
                      </a:lnTo>
                      <a:close/>
                      <a:moveTo>
                        <a:pt x="290" y="120"/>
                      </a:moveTo>
                      <a:lnTo>
                        <a:pt x="290" y="120"/>
                      </a:lnTo>
                      <a:lnTo>
                        <a:pt x="289" y="120"/>
                      </a:lnTo>
                      <a:lnTo>
                        <a:pt x="290" y="120"/>
                      </a:lnTo>
                      <a:close/>
                      <a:moveTo>
                        <a:pt x="290" y="776"/>
                      </a:moveTo>
                      <a:lnTo>
                        <a:pt x="289" y="774"/>
                      </a:lnTo>
                      <a:lnTo>
                        <a:pt x="288" y="772"/>
                      </a:lnTo>
                      <a:lnTo>
                        <a:pt x="288" y="774"/>
                      </a:lnTo>
                      <a:lnTo>
                        <a:pt x="287" y="772"/>
                      </a:lnTo>
                      <a:lnTo>
                        <a:pt x="286" y="774"/>
                      </a:lnTo>
                      <a:lnTo>
                        <a:pt x="286" y="776"/>
                      </a:lnTo>
                      <a:lnTo>
                        <a:pt x="288" y="776"/>
                      </a:lnTo>
                      <a:lnTo>
                        <a:pt x="289" y="778"/>
                      </a:lnTo>
                      <a:lnTo>
                        <a:pt x="290" y="776"/>
                      </a:lnTo>
                      <a:close/>
                      <a:moveTo>
                        <a:pt x="290" y="800"/>
                      </a:moveTo>
                      <a:lnTo>
                        <a:pt x="290" y="800"/>
                      </a:lnTo>
                      <a:lnTo>
                        <a:pt x="288" y="800"/>
                      </a:lnTo>
                      <a:lnTo>
                        <a:pt x="288" y="801"/>
                      </a:lnTo>
                      <a:lnTo>
                        <a:pt x="290" y="800"/>
                      </a:lnTo>
                      <a:close/>
                      <a:moveTo>
                        <a:pt x="290" y="682"/>
                      </a:moveTo>
                      <a:lnTo>
                        <a:pt x="290" y="682"/>
                      </a:lnTo>
                      <a:lnTo>
                        <a:pt x="290" y="680"/>
                      </a:lnTo>
                      <a:lnTo>
                        <a:pt x="289" y="678"/>
                      </a:lnTo>
                      <a:lnTo>
                        <a:pt x="288" y="678"/>
                      </a:lnTo>
                      <a:lnTo>
                        <a:pt x="287" y="680"/>
                      </a:lnTo>
                      <a:lnTo>
                        <a:pt x="289" y="680"/>
                      </a:lnTo>
                      <a:lnTo>
                        <a:pt x="288" y="684"/>
                      </a:lnTo>
                      <a:lnTo>
                        <a:pt x="290" y="682"/>
                      </a:lnTo>
                      <a:close/>
                      <a:moveTo>
                        <a:pt x="290" y="670"/>
                      </a:moveTo>
                      <a:lnTo>
                        <a:pt x="290" y="670"/>
                      </a:lnTo>
                      <a:lnTo>
                        <a:pt x="290" y="671"/>
                      </a:lnTo>
                      <a:lnTo>
                        <a:pt x="290" y="670"/>
                      </a:lnTo>
                      <a:close/>
                      <a:moveTo>
                        <a:pt x="290" y="798"/>
                      </a:moveTo>
                      <a:lnTo>
                        <a:pt x="289" y="798"/>
                      </a:lnTo>
                      <a:lnTo>
                        <a:pt x="286" y="796"/>
                      </a:lnTo>
                      <a:lnTo>
                        <a:pt x="286" y="794"/>
                      </a:lnTo>
                      <a:lnTo>
                        <a:pt x="285" y="794"/>
                      </a:lnTo>
                      <a:lnTo>
                        <a:pt x="285" y="796"/>
                      </a:lnTo>
                      <a:lnTo>
                        <a:pt x="290" y="800"/>
                      </a:lnTo>
                      <a:lnTo>
                        <a:pt x="290" y="798"/>
                      </a:lnTo>
                      <a:close/>
                      <a:moveTo>
                        <a:pt x="290" y="700"/>
                      </a:moveTo>
                      <a:lnTo>
                        <a:pt x="289" y="700"/>
                      </a:lnTo>
                      <a:lnTo>
                        <a:pt x="290" y="698"/>
                      </a:lnTo>
                      <a:lnTo>
                        <a:pt x="288" y="698"/>
                      </a:lnTo>
                      <a:lnTo>
                        <a:pt x="288" y="700"/>
                      </a:lnTo>
                      <a:lnTo>
                        <a:pt x="289" y="700"/>
                      </a:lnTo>
                      <a:lnTo>
                        <a:pt x="290" y="702"/>
                      </a:lnTo>
                      <a:lnTo>
                        <a:pt x="290" y="700"/>
                      </a:lnTo>
                      <a:close/>
                      <a:moveTo>
                        <a:pt x="290" y="114"/>
                      </a:moveTo>
                      <a:lnTo>
                        <a:pt x="289" y="116"/>
                      </a:lnTo>
                      <a:lnTo>
                        <a:pt x="288" y="116"/>
                      </a:lnTo>
                      <a:lnTo>
                        <a:pt x="287" y="114"/>
                      </a:lnTo>
                      <a:lnTo>
                        <a:pt x="287" y="118"/>
                      </a:lnTo>
                      <a:lnTo>
                        <a:pt x="289" y="118"/>
                      </a:lnTo>
                      <a:lnTo>
                        <a:pt x="289" y="120"/>
                      </a:lnTo>
                      <a:lnTo>
                        <a:pt x="289" y="118"/>
                      </a:lnTo>
                      <a:lnTo>
                        <a:pt x="290" y="116"/>
                      </a:lnTo>
                      <a:lnTo>
                        <a:pt x="290" y="114"/>
                      </a:lnTo>
                      <a:close/>
                      <a:moveTo>
                        <a:pt x="290" y="790"/>
                      </a:moveTo>
                      <a:lnTo>
                        <a:pt x="289" y="788"/>
                      </a:lnTo>
                      <a:lnTo>
                        <a:pt x="289" y="790"/>
                      </a:lnTo>
                      <a:lnTo>
                        <a:pt x="288" y="790"/>
                      </a:lnTo>
                      <a:lnTo>
                        <a:pt x="288" y="792"/>
                      </a:lnTo>
                      <a:lnTo>
                        <a:pt x="290" y="792"/>
                      </a:lnTo>
                      <a:lnTo>
                        <a:pt x="290" y="790"/>
                      </a:lnTo>
                      <a:close/>
                      <a:moveTo>
                        <a:pt x="290" y="480"/>
                      </a:moveTo>
                      <a:lnTo>
                        <a:pt x="290" y="480"/>
                      </a:lnTo>
                      <a:lnTo>
                        <a:pt x="289" y="478"/>
                      </a:lnTo>
                      <a:lnTo>
                        <a:pt x="287" y="478"/>
                      </a:lnTo>
                      <a:lnTo>
                        <a:pt x="288" y="480"/>
                      </a:lnTo>
                      <a:lnTo>
                        <a:pt x="288" y="482"/>
                      </a:lnTo>
                      <a:lnTo>
                        <a:pt x="290" y="482"/>
                      </a:lnTo>
                      <a:lnTo>
                        <a:pt x="290" y="480"/>
                      </a:lnTo>
                      <a:close/>
                      <a:moveTo>
                        <a:pt x="291" y="722"/>
                      </a:moveTo>
                      <a:lnTo>
                        <a:pt x="288" y="718"/>
                      </a:lnTo>
                      <a:lnTo>
                        <a:pt x="287" y="720"/>
                      </a:lnTo>
                      <a:lnTo>
                        <a:pt x="287" y="724"/>
                      </a:lnTo>
                      <a:lnTo>
                        <a:pt x="290" y="724"/>
                      </a:lnTo>
                      <a:lnTo>
                        <a:pt x="291" y="722"/>
                      </a:lnTo>
                      <a:close/>
                      <a:moveTo>
                        <a:pt x="291" y="692"/>
                      </a:moveTo>
                      <a:lnTo>
                        <a:pt x="290" y="692"/>
                      </a:lnTo>
                      <a:lnTo>
                        <a:pt x="290" y="693"/>
                      </a:lnTo>
                      <a:lnTo>
                        <a:pt x="291" y="692"/>
                      </a:lnTo>
                      <a:close/>
                      <a:moveTo>
                        <a:pt x="291" y="690"/>
                      </a:moveTo>
                      <a:lnTo>
                        <a:pt x="289" y="692"/>
                      </a:lnTo>
                      <a:lnTo>
                        <a:pt x="290" y="692"/>
                      </a:lnTo>
                      <a:lnTo>
                        <a:pt x="291" y="690"/>
                      </a:lnTo>
                      <a:close/>
                      <a:moveTo>
                        <a:pt x="291" y="770"/>
                      </a:moveTo>
                      <a:lnTo>
                        <a:pt x="290" y="768"/>
                      </a:lnTo>
                      <a:lnTo>
                        <a:pt x="288" y="768"/>
                      </a:lnTo>
                      <a:lnTo>
                        <a:pt x="288" y="770"/>
                      </a:lnTo>
                      <a:lnTo>
                        <a:pt x="288" y="771"/>
                      </a:lnTo>
                      <a:lnTo>
                        <a:pt x="289" y="772"/>
                      </a:lnTo>
                      <a:lnTo>
                        <a:pt x="289" y="770"/>
                      </a:lnTo>
                      <a:lnTo>
                        <a:pt x="291" y="770"/>
                      </a:lnTo>
                      <a:close/>
                      <a:moveTo>
                        <a:pt x="291" y="458"/>
                      </a:moveTo>
                      <a:lnTo>
                        <a:pt x="288" y="458"/>
                      </a:lnTo>
                      <a:lnTo>
                        <a:pt x="290" y="460"/>
                      </a:lnTo>
                      <a:lnTo>
                        <a:pt x="291" y="458"/>
                      </a:lnTo>
                      <a:close/>
                      <a:moveTo>
                        <a:pt x="291" y="750"/>
                      </a:moveTo>
                      <a:lnTo>
                        <a:pt x="291" y="747"/>
                      </a:lnTo>
                      <a:lnTo>
                        <a:pt x="291" y="746"/>
                      </a:lnTo>
                      <a:lnTo>
                        <a:pt x="290" y="744"/>
                      </a:lnTo>
                      <a:lnTo>
                        <a:pt x="288" y="745"/>
                      </a:lnTo>
                      <a:lnTo>
                        <a:pt x="288" y="746"/>
                      </a:lnTo>
                      <a:lnTo>
                        <a:pt x="287" y="750"/>
                      </a:lnTo>
                      <a:lnTo>
                        <a:pt x="291" y="750"/>
                      </a:lnTo>
                      <a:close/>
                      <a:moveTo>
                        <a:pt x="291" y="118"/>
                      </a:moveTo>
                      <a:lnTo>
                        <a:pt x="290" y="118"/>
                      </a:lnTo>
                      <a:lnTo>
                        <a:pt x="290" y="120"/>
                      </a:lnTo>
                      <a:lnTo>
                        <a:pt x="291" y="118"/>
                      </a:lnTo>
                      <a:close/>
                      <a:moveTo>
                        <a:pt x="291" y="714"/>
                      </a:moveTo>
                      <a:lnTo>
                        <a:pt x="290" y="714"/>
                      </a:lnTo>
                      <a:lnTo>
                        <a:pt x="290" y="710"/>
                      </a:lnTo>
                      <a:lnTo>
                        <a:pt x="288" y="712"/>
                      </a:lnTo>
                      <a:lnTo>
                        <a:pt x="288" y="713"/>
                      </a:lnTo>
                      <a:lnTo>
                        <a:pt x="289" y="714"/>
                      </a:lnTo>
                      <a:lnTo>
                        <a:pt x="290" y="716"/>
                      </a:lnTo>
                      <a:lnTo>
                        <a:pt x="291" y="718"/>
                      </a:lnTo>
                      <a:lnTo>
                        <a:pt x="290" y="716"/>
                      </a:lnTo>
                      <a:lnTo>
                        <a:pt x="291" y="716"/>
                      </a:lnTo>
                      <a:lnTo>
                        <a:pt x="291" y="714"/>
                      </a:lnTo>
                      <a:close/>
                      <a:moveTo>
                        <a:pt x="291" y="696"/>
                      </a:moveTo>
                      <a:lnTo>
                        <a:pt x="290" y="695"/>
                      </a:lnTo>
                      <a:lnTo>
                        <a:pt x="290" y="694"/>
                      </a:lnTo>
                      <a:lnTo>
                        <a:pt x="290" y="693"/>
                      </a:lnTo>
                      <a:lnTo>
                        <a:pt x="289" y="694"/>
                      </a:lnTo>
                      <a:lnTo>
                        <a:pt x="289" y="695"/>
                      </a:lnTo>
                      <a:lnTo>
                        <a:pt x="289" y="696"/>
                      </a:lnTo>
                      <a:lnTo>
                        <a:pt x="291" y="696"/>
                      </a:lnTo>
                      <a:close/>
                      <a:moveTo>
                        <a:pt x="291" y="676"/>
                      </a:moveTo>
                      <a:lnTo>
                        <a:pt x="291" y="674"/>
                      </a:lnTo>
                      <a:lnTo>
                        <a:pt x="289" y="674"/>
                      </a:lnTo>
                      <a:lnTo>
                        <a:pt x="290" y="672"/>
                      </a:lnTo>
                      <a:lnTo>
                        <a:pt x="290" y="671"/>
                      </a:lnTo>
                      <a:lnTo>
                        <a:pt x="286" y="674"/>
                      </a:lnTo>
                      <a:lnTo>
                        <a:pt x="291" y="676"/>
                      </a:lnTo>
                      <a:close/>
                      <a:moveTo>
                        <a:pt x="291" y="494"/>
                      </a:moveTo>
                      <a:lnTo>
                        <a:pt x="290" y="494"/>
                      </a:lnTo>
                      <a:lnTo>
                        <a:pt x="291" y="496"/>
                      </a:lnTo>
                      <a:lnTo>
                        <a:pt x="291" y="494"/>
                      </a:lnTo>
                      <a:close/>
                      <a:moveTo>
                        <a:pt x="291" y="492"/>
                      </a:moveTo>
                      <a:lnTo>
                        <a:pt x="290" y="490"/>
                      </a:lnTo>
                      <a:lnTo>
                        <a:pt x="290" y="492"/>
                      </a:lnTo>
                      <a:lnTo>
                        <a:pt x="289" y="492"/>
                      </a:lnTo>
                      <a:lnTo>
                        <a:pt x="289" y="490"/>
                      </a:lnTo>
                      <a:lnTo>
                        <a:pt x="288" y="490"/>
                      </a:lnTo>
                      <a:lnTo>
                        <a:pt x="288" y="492"/>
                      </a:lnTo>
                      <a:lnTo>
                        <a:pt x="289" y="492"/>
                      </a:lnTo>
                      <a:lnTo>
                        <a:pt x="289" y="494"/>
                      </a:lnTo>
                      <a:lnTo>
                        <a:pt x="291" y="492"/>
                      </a:lnTo>
                      <a:close/>
                      <a:moveTo>
                        <a:pt x="291" y="630"/>
                      </a:moveTo>
                      <a:lnTo>
                        <a:pt x="290" y="630"/>
                      </a:lnTo>
                      <a:lnTo>
                        <a:pt x="289" y="632"/>
                      </a:lnTo>
                      <a:lnTo>
                        <a:pt x="291" y="632"/>
                      </a:lnTo>
                      <a:lnTo>
                        <a:pt x="291" y="630"/>
                      </a:lnTo>
                      <a:close/>
                      <a:moveTo>
                        <a:pt x="291" y="730"/>
                      </a:moveTo>
                      <a:lnTo>
                        <a:pt x="290" y="730"/>
                      </a:lnTo>
                      <a:lnTo>
                        <a:pt x="289" y="728"/>
                      </a:lnTo>
                      <a:lnTo>
                        <a:pt x="289" y="730"/>
                      </a:lnTo>
                      <a:lnTo>
                        <a:pt x="288" y="732"/>
                      </a:lnTo>
                      <a:lnTo>
                        <a:pt x="291" y="730"/>
                      </a:lnTo>
                      <a:close/>
                      <a:moveTo>
                        <a:pt x="292" y="334"/>
                      </a:moveTo>
                      <a:lnTo>
                        <a:pt x="289" y="334"/>
                      </a:lnTo>
                      <a:lnTo>
                        <a:pt x="289" y="332"/>
                      </a:lnTo>
                      <a:lnTo>
                        <a:pt x="288" y="333"/>
                      </a:lnTo>
                      <a:lnTo>
                        <a:pt x="288" y="334"/>
                      </a:lnTo>
                      <a:lnTo>
                        <a:pt x="289" y="336"/>
                      </a:lnTo>
                      <a:lnTo>
                        <a:pt x="290" y="336"/>
                      </a:lnTo>
                      <a:lnTo>
                        <a:pt x="292" y="334"/>
                      </a:lnTo>
                      <a:close/>
                      <a:moveTo>
                        <a:pt x="292" y="664"/>
                      </a:moveTo>
                      <a:lnTo>
                        <a:pt x="289" y="664"/>
                      </a:lnTo>
                      <a:lnTo>
                        <a:pt x="291" y="667"/>
                      </a:lnTo>
                      <a:lnTo>
                        <a:pt x="291" y="666"/>
                      </a:lnTo>
                      <a:lnTo>
                        <a:pt x="292" y="664"/>
                      </a:lnTo>
                      <a:close/>
                      <a:moveTo>
                        <a:pt x="292" y="277"/>
                      </a:moveTo>
                      <a:lnTo>
                        <a:pt x="292" y="276"/>
                      </a:lnTo>
                      <a:lnTo>
                        <a:pt x="292" y="277"/>
                      </a:lnTo>
                      <a:close/>
                      <a:moveTo>
                        <a:pt x="292" y="668"/>
                      </a:moveTo>
                      <a:lnTo>
                        <a:pt x="290" y="670"/>
                      </a:lnTo>
                      <a:lnTo>
                        <a:pt x="292" y="670"/>
                      </a:lnTo>
                      <a:lnTo>
                        <a:pt x="292" y="668"/>
                      </a:lnTo>
                      <a:close/>
                      <a:moveTo>
                        <a:pt x="293" y="668"/>
                      </a:moveTo>
                      <a:lnTo>
                        <a:pt x="291" y="667"/>
                      </a:lnTo>
                      <a:lnTo>
                        <a:pt x="291" y="668"/>
                      </a:lnTo>
                      <a:lnTo>
                        <a:pt x="292" y="668"/>
                      </a:lnTo>
                      <a:lnTo>
                        <a:pt x="293" y="668"/>
                      </a:lnTo>
                      <a:close/>
                      <a:moveTo>
                        <a:pt x="293" y="682"/>
                      </a:moveTo>
                      <a:lnTo>
                        <a:pt x="290" y="682"/>
                      </a:lnTo>
                      <a:lnTo>
                        <a:pt x="290" y="684"/>
                      </a:lnTo>
                      <a:lnTo>
                        <a:pt x="293" y="684"/>
                      </a:lnTo>
                      <a:lnTo>
                        <a:pt x="293" y="682"/>
                      </a:lnTo>
                      <a:close/>
                      <a:moveTo>
                        <a:pt x="293" y="121"/>
                      </a:moveTo>
                      <a:lnTo>
                        <a:pt x="292" y="122"/>
                      </a:lnTo>
                      <a:lnTo>
                        <a:pt x="293" y="122"/>
                      </a:lnTo>
                      <a:lnTo>
                        <a:pt x="293" y="121"/>
                      </a:lnTo>
                      <a:close/>
                      <a:moveTo>
                        <a:pt x="293" y="258"/>
                      </a:moveTo>
                      <a:lnTo>
                        <a:pt x="293" y="256"/>
                      </a:lnTo>
                      <a:lnTo>
                        <a:pt x="292" y="258"/>
                      </a:lnTo>
                      <a:lnTo>
                        <a:pt x="293" y="258"/>
                      </a:lnTo>
                      <a:close/>
                      <a:moveTo>
                        <a:pt x="293" y="270"/>
                      </a:moveTo>
                      <a:lnTo>
                        <a:pt x="293" y="272"/>
                      </a:lnTo>
                      <a:lnTo>
                        <a:pt x="293" y="270"/>
                      </a:lnTo>
                      <a:close/>
                      <a:moveTo>
                        <a:pt x="293" y="121"/>
                      </a:moveTo>
                      <a:lnTo>
                        <a:pt x="293" y="120"/>
                      </a:lnTo>
                      <a:lnTo>
                        <a:pt x="293" y="121"/>
                      </a:lnTo>
                      <a:close/>
                      <a:moveTo>
                        <a:pt x="294" y="143"/>
                      </a:moveTo>
                      <a:lnTo>
                        <a:pt x="293" y="142"/>
                      </a:lnTo>
                      <a:lnTo>
                        <a:pt x="292" y="144"/>
                      </a:lnTo>
                      <a:lnTo>
                        <a:pt x="294" y="143"/>
                      </a:lnTo>
                      <a:close/>
                      <a:moveTo>
                        <a:pt x="294" y="148"/>
                      </a:moveTo>
                      <a:lnTo>
                        <a:pt x="292" y="148"/>
                      </a:lnTo>
                      <a:lnTo>
                        <a:pt x="292" y="146"/>
                      </a:lnTo>
                      <a:lnTo>
                        <a:pt x="291" y="148"/>
                      </a:lnTo>
                      <a:lnTo>
                        <a:pt x="290" y="148"/>
                      </a:lnTo>
                      <a:lnTo>
                        <a:pt x="291" y="150"/>
                      </a:lnTo>
                      <a:lnTo>
                        <a:pt x="292" y="148"/>
                      </a:lnTo>
                      <a:lnTo>
                        <a:pt x="293" y="152"/>
                      </a:lnTo>
                      <a:lnTo>
                        <a:pt x="294" y="148"/>
                      </a:lnTo>
                      <a:close/>
                      <a:moveTo>
                        <a:pt x="294" y="274"/>
                      </a:moveTo>
                      <a:lnTo>
                        <a:pt x="292" y="274"/>
                      </a:lnTo>
                      <a:lnTo>
                        <a:pt x="292" y="276"/>
                      </a:lnTo>
                      <a:lnTo>
                        <a:pt x="294" y="274"/>
                      </a:lnTo>
                      <a:close/>
                      <a:moveTo>
                        <a:pt x="294" y="268"/>
                      </a:moveTo>
                      <a:lnTo>
                        <a:pt x="292" y="266"/>
                      </a:lnTo>
                      <a:lnTo>
                        <a:pt x="292" y="268"/>
                      </a:lnTo>
                      <a:lnTo>
                        <a:pt x="292" y="269"/>
                      </a:lnTo>
                      <a:lnTo>
                        <a:pt x="292" y="270"/>
                      </a:lnTo>
                      <a:lnTo>
                        <a:pt x="293" y="270"/>
                      </a:lnTo>
                      <a:lnTo>
                        <a:pt x="293" y="268"/>
                      </a:lnTo>
                      <a:lnTo>
                        <a:pt x="294" y="268"/>
                      </a:lnTo>
                      <a:close/>
                      <a:moveTo>
                        <a:pt x="294" y="143"/>
                      </a:moveTo>
                      <a:lnTo>
                        <a:pt x="294" y="143"/>
                      </a:lnTo>
                      <a:close/>
                      <a:moveTo>
                        <a:pt x="294" y="321"/>
                      </a:moveTo>
                      <a:lnTo>
                        <a:pt x="294" y="320"/>
                      </a:lnTo>
                      <a:lnTo>
                        <a:pt x="294" y="321"/>
                      </a:lnTo>
                      <a:close/>
                      <a:moveTo>
                        <a:pt x="294" y="130"/>
                      </a:moveTo>
                      <a:lnTo>
                        <a:pt x="293" y="128"/>
                      </a:lnTo>
                      <a:lnTo>
                        <a:pt x="293" y="130"/>
                      </a:lnTo>
                      <a:lnTo>
                        <a:pt x="294" y="130"/>
                      </a:lnTo>
                      <a:close/>
                      <a:moveTo>
                        <a:pt x="294" y="626"/>
                      </a:moveTo>
                      <a:lnTo>
                        <a:pt x="292" y="626"/>
                      </a:lnTo>
                      <a:lnTo>
                        <a:pt x="292" y="628"/>
                      </a:lnTo>
                      <a:lnTo>
                        <a:pt x="294" y="628"/>
                      </a:lnTo>
                      <a:lnTo>
                        <a:pt x="294" y="626"/>
                      </a:lnTo>
                      <a:close/>
                      <a:moveTo>
                        <a:pt x="294" y="138"/>
                      </a:moveTo>
                      <a:lnTo>
                        <a:pt x="293" y="136"/>
                      </a:lnTo>
                      <a:lnTo>
                        <a:pt x="294" y="136"/>
                      </a:lnTo>
                      <a:lnTo>
                        <a:pt x="293" y="134"/>
                      </a:lnTo>
                      <a:lnTo>
                        <a:pt x="293" y="136"/>
                      </a:lnTo>
                      <a:lnTo>
                        <a:pt x="292" y="136"/>
                      </a:lnTo>
                      <a:lnTo>
                        <a:pt x="292" y="138"/>
                      </a:lnTo>
                      <a:lnTo>
                        <a:pt x="294" y="138"/>
                      </a:lnTo>
                      <a:close/>
                      <a:moveTo>
                        <a:pt x="294" y="142"/>
                      </a:moveTo>
                      <a:lnTo>
                        <a:pt x="294" y="142"/>
                      </a:lnTo>
                      <a:lnTo>
                        <a:pt x="294" y="143"/>
                      </a:lnTo>
                      <a:lnTo>
                        <a:pt x="294" y="142"/>
                      </a:lnTo>
                      <a:close/>
                      <a:moveTo>
                        <a:pt x="294" y="122"/>
                      </a:moveTo>
                      <a:lnTo>
                        <a:pt x="294" y="122"/>
                      </a:lnTo>
                      <a:close/>
                      <a:moveTo>
                        <a:pt x="294" y="120"/>
                      </a:moveTo>
                      <a:lnTo>
                        <a:pt x="294" y="120"/>
                      </a:lnTo>
                      <a:lnTo>
                        <a:pt x="293" y="121"/>
                      </a:lnTo>
                      <a:lnTo>
                        <a:pt x="294" y="122"/>
                      </a:lnTo>
                      <a:lnTo>
                        <a:pt x="294" y="120"/>
                      </a:lnTo>
                      <a:close/>
                      <a:moveTo>
                        <a:pt x="294" y="818"/>
                      </a:moveTo>
                      <a:lnTo>
                        <a:pt x="294" y="814"/>
                      </a:lnTo>
                      <a:lnTo>
                        <a:pt x="293" y="814"/>
                      </a:lnTo>
                      <a:lnTo>
                        <a:pt x="292" y="818"/>
                      </a:lnTo>
                      <a:lnTo>
                        <a:pt x="294" y="818"/>
                      </a:lnTo>
                      <a:close/>
                      <a:moveTo>
                        <a:pt x="295" y="808"/>
                      </a:moveTo>
                      <a:lnTo>
                        <a:pt x="295" y="806"/>
                      </a:lnTo>
                      <a:lnTo>
                        <a:pt x="293" y="806"/>
                      </a:lnTo>
                      <a:lnTo>
                        <a:pt x="293" y="808"/>
                      </a:lnTo>
                      <a:lnTo>
                        <a:pt x="295" y="808"/>
                      </a:lnTo>
                      <a:close/>
                      <a:moveTo>
                        <a:pt x="295" y="774"/>
                      </a:moveTo>
                      <a:lnTo>
                        <a:pt x="295" y="772"/>
                      </a:lnTo>
                      <a:lnTo>
                        <a:pt x="294" y="768"/>
                      </a:lnTo>
                      <a:lnTo>
                        <a:pt x="292" y="768"/>
                      </a:lnTo>
                      <a:lnTo>
                        <a:pt x="293" y="772"/>
                      </a:lnTo>
                      <a:lnTo>
                        <a:pt x="293" y="773"/>
                      </a:lnTo>
                      <a:lnTo>
                        <a:pt x="293" y="776"/>
                      </a:lnTo>
                      <a:lnTo>
                        <a:pt x="292" y="778"/>
                      </a:lnTo>
                      <a:lnTo>
                        <a:pt x="294" y="774"/>
                      </a:lnTo>
                      <a:lnTo>
                        <a:pt x="295" y="774"/>
                      </a:lnTo>
                      <a:close/>
                      <a:moveTo>
                        <a:pt x="295" y="144"/>
                      </a:moveTo>
                      <a:lnTo>
                        <a:pt x="294" y="143"/>
                      </a:lnTo>
                      <a:lnTo>
                        <a:pt x="293" y="144"/>
                      </a:lnTo>
                      <a:lnTo>
                        <a:pt x="293" y="146"/>
                      </a:lnTo>
                      <a:lnTo>
                        <a:pt x="292" y="146"/>
                      </a:lnTo>
                      <a:lnTo>
                        <a:pt x="295" y="148"/>
                      </a:lnTo>
                      <a:lnTo>
                        <a:pt x="294" y="146"/>
                      </a:lnTo>
                      <a:lnTo>
                        <a:pt x="294" y="144"/>
                      </a:lnTo>
                      <a:lnTo>
                        <a:pt x="295" y="144"/>
                      </a:lnTo>
                      <a:close/>
                      <a:moveTo>
                        <a:pt x="295" y="128"/>
                      </a:moveTo>
                      <a:lnTo>
                        <a:pt x="294" y="128"/>
                      </a:lnTo>
                      <a:lnTo>
                        <a:pt x="294" y="126"/>
                      </a:lnTo>
                      <a:lnTo>
                        <a:pt x="293" y="126"/>
                      </a:lnTo>
                      <a:lnTo>
                        <a:pt x="294" y="130"/>
                      </a:lnTo>
                      <a:lnTo>
                        <a:pt x="295" y="130"/>
                      </a:lnTo>
                      <a:lnTo>
                        <a:pt x="295" y="128"/>
                      </a:lnTo>
                      <a:close/>
                      <a:moveTo>
                        <a:pt x="295" y="494"/>
                      </a:moveTo>
                      <a:lnTo>
                        <a:pt x="295" y="494"/>
                      </a:lnTo>
                      <a:lnTo>
                        <a:pt x="295" y="495"/>
                      </a:lnTo>
                      <a:lnTo>
                        <a:pt x="295" y="494"/>
                      </a:lnTo>
                      <a:close/>
                      <a:moveTo>
                        <a:pt x="295" y="496"/>
                      </a:moveTo>
                      <a:lnTo>
                        <a:pt x="295" y="495"/>
                      </a:lnTo>
                      <a:lnTo>
                        <a:pt x="294" y="496"/>
                      </a:lnTo>
                      <a:lnTo>
                        <a:pt x="295" y="496"/>
                      </a:lnTo>
                      <a:close/>
                      <a:moveTo>
                        <a:pt x="295" y="750"/>
                      </a:moveTo>
                      <a:lnTo>
                        <a:pt x="294" y="754"/>
                      </a:lnTo>
                      <a:lnTo>
                        <a:pt x="295" y="754"/>
                      </a:lnTo>
                      <a:lnTo>
                        <a:pt x="295" y="750"/>
                      </a:lnTo>
                      <a:close/>
                      <a:moveTo>
                        <a:pt x="295" y="142"/>
                      </a:moveTo>
                      <a:lnTo>
                        <a:pt x="294" y="142"/>
                      </a:lnTo>
                      <a:lnTo>
                        <a:pt x="294" y="143"/>
                      </a:lnTo>
                      <a:lnTo>
                        <a:pt x="295" y="144"/>
                      </a:lnTo>
                      <a:lnTo>
                        <a:pt x="295" y="142"/>
                      </a:lnTo>
                      <a:close/>
                      <a:moveTo>
                        <a:pt x="295" y="282"/>
                      </a:moveTo>
                      <a:lnTo>
                        <a:pt x="294" y="280"/>
                      </a:lnTo>
                      <a:lnTo>
                        <a:pt x="293" y="280"/>
                      </a:lnTo>
                      <a:lnTo>
                        <a:pt x="292" y="282"/>
                      </a:lnTo>
                      <a:lnTo>
                        <a:pt x="293" y="282"/>
                      </a:lnTo>
                      <a:lnTo>
                        <a:pt x="292" y="284"/>
                      </a:lnTo>
                      <a:lnTo>
                        <a:pt x="295" y="284"/>
                      </a:lnTo>
                      <a:lnTo>
                        <a:pt x="293" y="282"/>
                      </a:lnTo>
                      <a:lnTo>
                        <a:pt x="295" y="282"/>
                      </a:lnTo>
                      <a:close/>
                      <a:moveTo>
                        <a:pt x="295" y="270"/>
                      </a:moveTo>
                      <a:lnTo>
                        <a:pt x="294" y="270"/>
                      </a:lnTo>
                      <a:lnTo>
                        <a:pt x="293" y="272"/>
                      </a:lnTo>
                      <a:lnTo>
                        <a:pt x="294" y="272"/>
                      </a:lnTo>
                      <a:lnTo>
                        <a:pt x="295" y="270"/>
                      </a:lnTo>
                      <a:close/>
                      <a:moveTo>
                        <a:pt x="295" y="718"/>
                      </a:moveTo>
                      <a:lnTo>
                        <a:pt x="295" y="716"/>
                      </a:lnTo>
                      <a:lnTo>
                        <a:pt x="293" y="716"/>
                      </a:lnTo>
                      <a:lnTo>
                        <a:pt x="292" y="714"/>
                      </a:lnTo>
                      <a:lnTo>
                        <a:pt x="292" y="718"/>
                      </a:lnTo>
                      <a:lnTo>
                        <a:pt x="295" y="718"/>
                      </a:lnTo>
                      <a:close/>
                      <a:moveTo>
                        <a:pt x="295" y="760"/>
                      </a:moveTo>
                      <a:lnTo>
                        <a:pt x="295" y="759"/>
                      </a:lnTo>
                      <a:lnTo>
                        <a:pt x="295" y="757"/>
                      </a:lnTo>
                      <a:lnTo>
                        <a:pt x="295" y="756"/>
                      </a:lnTo>
                      <a:lnTo>
                        <a:pt x="292" y="756"/>
                      </a:lnTo>
                      <a:lnTo>
                        <a:pt x="292" y="758"/>
                      </a:lnTo>
                      <a:lnTo>
                        <a:pt x="293" y="758"/>
                      </a:lnTo>
                      <a:lnTo>
                        <a:pt x="292" y="762"/>
                      </a:lnTo>
                      <a:lnTo>
                        <a:pt x="294" y="762"/>
                      </a:lnTo>
                      <a:lnTo>
                        <a:pt x="294" y="760"/>
                      </a:lnTo>
                      <a:lnTo>
                        <a:pt x="295" y="760"/>
                      </a:lnTo>
                      <a:close/>
                      <a:moveTo>
                        <a:pt x="295" y="320"/>
                      </a:moveTo>
                      <a:lnTo>
                        <a:pt x="295" y="319"/>
                      </a:lnTo>
                      <a:lnTo>
                        <a:pt x="295" y="317"/>
                      </a:lnTo>
                      <a:lnTo>
                        <a:pt x="295" y="316"/>
                      </a:lnTo>
                      <a:lnTo>
                        <a:pt x="294" y="316"/>
                      </a:lnTo>
                      <a:lnTo>
                        <a:pt x="292" y="316"/>
                      </a:lnTo>
                      <a:lnTo>
                        <a:pt x="292" y="318"/>
                      </a:lnTo>
                      <a:lnTo>
                        <a:pt x="293" y="318"/>
                      </a:lnTo>
                      <a:lnTo>
                        <a:pt x="294" y="320"/>
                      </a:lnTo>
                      <a:lnTo>
                        <a:pt x="295" y="320"/>
                      </a:lnTo>
                      <a:close/>
                      <a:moveTo>
                        <a:pt x="295" y="114"/>
                      </a:moveTo>
                      <a:lnTo>
                        <a:pt x="295" y="112"/>
                      </a:lnTo>
                      <a:lnTo>
                        <a:pt x="294" y="114"/>
                      </a:lnTo>
                      <a:lnTo>
                        <a:pt x="295" y="114"/>
                      </a:lnTo>
                      <a:close/>
                      <a:moveTo>
                        <a:pt x="295" y="728"/>
                      </a:moveTo>
                      <a:lnTo>
                        <a:pt x="295" y="726"/>
                      </a:lnTo>
                      <a:lnTo>
                        <a:pt x="294" y="726"/>
                      </a:lnTo>
                      <a:lnTo>
                        <a:pt x="294" y="728"/>
                      </a:lnTo>
                      <a:lnTo>
                        <a:pt x="295" y="728"/>
                      </a:lnTo>
                      <a:close/>
                      <a:moveTo>
                        <a:pt x="296" y="322"/>
                      </a:moveTo>
                      <a:lnTo>
                        <a:pt x="294" y="321"/>
                      </a:lnTo>
                      <a:lnTo>
                        <a:pt x="294" y="322"/>
                      </a:lnTo>
                      <a:lnTo>
                        <a:pt x="296" y="322"/>
                      </a:lnTo>
                      <a:close/>
                      <a:moveTo>
                        <a:pt x="296" y="124"/>
                      </a:moveTo>
                      <a:lnTo>
                        <a:pt x="295" y="122"/>
                      </a:lnTo>
                      <a:lnTo>
                        <a:pt x="294" y="122"/>
                      </a:lnTo>
                      <a:lnTo>
                        <a:pt x="296" y="124"/>
                      </a:lnTo>
                      <a:close/>
                      <a:moveTo>
                        <a:pt x="296" y="278"/>
                      </a:moveTo>
                      <a:lnTo>
                        <a:pt x="292" y="277"/>
                      </a:lnTo>
                      <a:lnTo>
                        <a:pt x="294" y="278"/>
                      </a:lnTo>
                      <a:lnTo>
                        <a:pt x="294" y="280"/>
                      </a:lnTo>
                      <a:lnTo>
                        <a:pt x="296" y="279"/>
                      </a:lnTo>
                      <a:lnTo>
                        <a:pt x="296" y="278"/>
                      </a:lnTo>
                      <a:close/>
                      <a:moveTo>
                        <a:pt x="296" y="736"/>
                      </a:moveTo>
                      <a:lnTo>
                        <a:pt x="296" y="736"/>
                      </a:lnTo>
                      <a:lnTo>
                        <a:pt x="295" y="738"/>
                      </a:lnTo>
                      <a:lnTo>
                        <a:pt x="296" y="736"/>
                      </a:lnTo>
                      <a:close/>
                      <a:moveTo>
                        <a:pt x="296" y="704"/>
                      </a:moveTo>
                      <a:lnTo>
                        <a:pt x="295" y="702"/>
                      </a:lnTo>
                      <a:lnTo>
                        <a:pt x="294" y="702"/>
                      </a:lnTo>
                      <a:lnTo>
                        <a:pt x="292" y="704"/>
                      </a:lnTo>
                      <a:lnTo>
                        <a:pt x="292" y="705"/>
                      </a:lnTo>
                      <a:lnTo>
                        <a:pt x="292" y="706"/>
                      </a:lnTo>
                      <a:lnTo>
                        <a:pt x="295" y="706"/>
                      </a:lnTo>
                      <a:lnTo>
                        <a:pt x="295" y="704"/>
                      </a:lnTo>
                      <a:lnTo>
                        <a:pt x="296" y="704"/>
                      </a:lnTo>
                      <a:close/>
                      <a:moveTo>
                        <a:pt x="296" y="666"/>
                      </a:moveTo>
                      <a:lnTo>
                        <a:pt x="296" y="665"/>
                      </a:lnTo>
                      <a:lnTo>
                        <a:pt x="296" y="666"/>
                      </a:lnTo>
                      <a:close/>
                      <a:moveTo>
                        <a:pt x="296" y="318"/>
                      </a:moveTo>
                      <a:lnTo>
                        <a:pt x="296" y="316"/>
                      </a:lnTo>
                      <a:lnTo>
                        <a:pt x="295" y="316"/>
                      </a:lnTo>
                      <a:lnTo>
                        <a:pt x="295" y="317"/>
                      </a:lnTo>
                      <a:lnTo>
                        <a:pt x="296" y="318"/>
                      </a:lnTo>
                      <a:close/>
                      <a:moveTo>
                        <a:pt x="296" y="490"/>
                      </a:moveTo>
                      <a:lnTo>
                        <a:pt x="295" y="488"/>
                      </a:lnTo>
                      <a:lnTo>
                        <a:pt x="294" y="490"/>
                      </a:lnTo>
                      <a:lnTo>
                        <a:pt x="295" y="494"/>
                      </a:lnTo>
                      <a:lnTo>
                        <a:pt x="295" y="492"/>
                      </a:lnTo>
                      <a:lnTo>
                        <a:pt x="296" y="492"/>
                      </a:lnTo>
                      <a:lnTo>
                        <a:pt x="296" y="490"/>
                      </a:lnTo>
                      <a:close/>
                      <a:moveTo>
                        <a:pt x="297" y="804"/>
                      </a:moveTo>
                      <a:lnTo>
                        <a:pt x="295" y="800"/>
                      </a:lnTo>
                      <a:lnTo>
                        <a:pt x="292" y="800"/>
                      </a:lnTo>
                      <a:lnTo>
                        <a:pt x="294" y="802"/>
                      </a:lnTo>
                      <a:lnTo>
                        <a:pt x="294" y="804"/>
                      </a:lnTo>
                      <a:lnTo>
                        <a:pt x="297" y="804"/>
                      </a:lnTo>
                      <a:close/>
                      <a:moveTo>
                        <a:pt x="297" y="114"/>
                      </a:moveTo>
                      <a:lnTo>
                        <a:pt x="296" y="114"/>
                      </a:lnTo>
                      <a:lnTo>
                        <a:pt x="295" y="116"/>
                      </a:lnTo>
                      <a:lnTo>
                        <a:pt x="295" y="118"/>
                      </a:lnTo>
                      <a:lnTo>
                        <a:pt x="296" y="118"/>
                      </a:lnTo>
                      <a:lnTo>
                        <a:pt x="296" y="116"/>
                      </a:lnTo>
                      <a:lnTo>
                        <a:pt x="297" y="114"/>
                      </a:lnTo>
                      <a:close/>
                      <a:moveTo>
                        <a:pt x="297" y="320"/>
                      </a:moveTo>
                      <a:lnTo>
                        <a:pt x="295" y="320"/>
                      </a:lnTo>
                      <a:lnTo>
                        <a:pt x="296" y="322"/>
                      </a:lnTo>
                      <a:lnTo>
                        <a:pt x="297" y="322"/>
                      </a:lnTo>
                      <a:lnTo>
                        <a:pt x="297" y="320"/>
                      </a:lnTo>
                      <a:close/>
                      <a:moveTo>
                        <a:pt x="297" y="718"/>
                      </a:moveTo>
                      <a:lnTo>
                        <a:pt x="296" y="718"/>
                      </a:lnTo>
                      <a:lnTo>
                        <a:pt x="295" y="722"/>
                      </a:lnTo>
                      <a:lnTo>
                        <a:pt x="295" y="723"/>
                      </a:lnTo>
                      <a:lnTo>
                        <a:pt x="294" y="724"/>
                      </a:lnTo>
                      <a:lnTo>
                        <a:pt x="294" y="722"/>
                      </a:lnTo>
                      <a:lnTo>
                        <a:pt x="292" y="724"/>
                      </a:lnTo>
                      <a:lnTo>
                        <a:pt x="292" y="726"/>
                      </a:lnTo>
                      <a:lnTo>
                        <a:pt x="294" y="726"/>
                      </a:lnTo>
                      <a:lnTo>
                        <a:pt x="295" y="724"/>
                      </a:lnTo>
                      <a:lnTo>
                        <a:pt x="296" y="722"/>
                      </a:lnTo>
                      <a:lnTo>
                        <a:pt x="297" y="722"/>
                      </a:lnTo>
                      <a:lnTo>
                        <a:pt x="297" y="718"/>
                      </a:lnTo>
                      <a:close/>
                      <a:moveTo>
                        <a:pt x="297" y="796"/>
                      </a:moveTo>
                      <a:lnTo>
                        <a:pt x="296" y="794"/>
                      </a:lnTo>
                      <a:lnTo>
                        <a:pt x="294" y="792"/>
                      </a:lnTo>
                      <a:lnTo>
                        <a:pt x="293" y="796"/>
                      </a:lnTo>
                      <a:lnTo>
                        <a:pt x="295" y="798"/>
                      </a:lnTo>
                      <a:lnTo>
                        <a:pt x="297" y="796"/>
                      </a:lnTo>
                      <a:close/>
                      <a:moveTo>
                        <a:pt x="297" y="64"/>
                      </a:moveTo>
                      <a:lnTo>
                        <a:pt x="297" y="64"/>
                      </a:lnTo>
                      <a:lnTo>
                        <a:pt x="296" y="66"/>
                      </a:lnTo>
                      <a:lnTo>
                        <a:pt x="297" y="66"/>
                      </a:lnTo>
                      <a:lnTo>
                        <a:pt x="297" y="64"/>
                      </a:lnTo>
                      <a:close/>
                      <a:moveTo>
                        <a:pt x="298" y="736"/>
                      </a:moveTo>
                      <a:lnTo>
                        <a:pt x="297" y="734"/>
                      </a:lnTo>
                      <a:lnTo>
                        <a:pt x="296" y="730"/>
                      </a:lnTo>
                      <a:lnTo>
                        <a:pt x="294" y="730"/>
                      </a:lnTo>
                      <a:lnTo>
                        <a:pt x="294" y="732"/>
                      </a:lnTo>
                      <a:lnTo>
                        <a:pt x="294" y="733"/>
                      </a:lnTo>
                      <a:lnTo>
                        <a:pt x="294" y="734"/>
                      </a:lnTo>
                      <a:lnTo>
                        <a:pt x="296" y="736"/>
                      </a:lnTo>
                      <a:lnTo>
                        <a:pt x="298" y="736"/>
                      </a:lnTo>
                      <a:close/>
                      <a:moveTo>
                        <a:pt x="298" y="680"/>
                      </a:moveTo>
                      <a:lnTo>
                        <a:pt x="298" y="676"/>
                      </a:lnTo>
                      <a:lnTo>
                        <a:pt x="296" y="676"/>
                      </a:lnTo>
                      <a:lnTo>
                        <a:pt x="295" y="678"/>
                      </a:lnTo>
                      <a:lnTo>
                        <a:pt x="296" y="678"/>
                      </a:lnTo>
                      <a:lnTo>
                        <a:pt x="295" y="680"/>
                      </a:lnTo>
                      <a:lnTo>
                        <a:pt x="298" y="680"/>
                      </a:lnTo>
                      <a:close/>
                      <a:moveTo>
                        <a:pt x="298" y="748"/>
                      </a:moveTo>
                      <a:lnTo>
                        <a:pt x="297" y="744"/>
                      </a:lnTo>
                      <a:lnTo>
                        <a:pt x="295" y="744"/>
                      </a:lnTo>
                      <a:lnTo>
                        <a:pt x="294" y="746"/>
                      </a:lnTo>
                      <a:lnTo>
                        <a:pt x="296" y="746"/>
                      </a:lnTo>
                      <a:lnTo>
                        <a:pt x="295" y="748"/>
                      </a:lnTo>
                      <a:lnTo>
                        <a:pt x="298" y="748"/>
                      </a:lnTo>
                      <a:close/>
                      <a:moveTo>
                        <a:pt x="298" y="730"/>
                      </a:moveTo>
                      <a:lnTo>
                        <a:pt x="298" y="728"/>
                      </a:lnTo>
                      <a:lnTo>
                        <a:pt x="295" y="728"/>
                      </a:lnTo>
                      <a:lnTo>
                        <a:pt x="298" y="730"/>
                      </a:lnTo>
                      <a:close/>
                      <a:moveTo>
                        <a:pt x="298" y="698"/>
                      </a:moveTo>
                      <a:lnTo>
                        <a:pt x="295" y="698"/>
                      </a:lnTo>
                      <a:lnTo>
                        <a:pt x="295" y="700"/>
                      </a:lnTo>
                      <a:lnTo>
                        <a:pt x="295" y="701"/>
                      </a:lnTo>
                      <a:lnTo>
                        <a:pt x="296" y="702"/>
                      </a:lnTo>
                      <a:lnTo>
                        <a:pt x="296" y="700"/>
                      </a:lnTo>
                      <a:lnTo>
                        <a:pt x="297" y="700"/>
                      </a:lnTo>
                      <a:lnTo>
                        <a:pt x="298" y="698"/>
                      </a:lnTo>
                      <a:close/>
                      <a:moveTo>
                        <a:pt x="298" y="664"/>
                      </a:moveTo>
                      <a:lnTo>
                        <a:pt x="296" y="666"/>
                      </a:lnTo>
                      <a:lnTo>
                        <a:pt x="297" y="666"/>
                      </a:lnTo>
                      <a:lnTo>
                        <a:pt x="298" y="664"/>
                      </a:lnTo>
                      <a:close/>
                      <a:moveTo>
                        <a:pt x="298" y="336"/>
                      </a:moveTo>
                      <a:lnTo>
                        <a:pt x="295" y="330"/>
                      </a:lnTo>
                      <a:lnTo>
                        <a:pt x="295" y="328"/>
                      </a:lnTo>
                      <a:lnTo>
                        <a:pt x="294" y="330"/>
                      </a:lnTo>
                      <a:lnTo>
                        <a:pt x="292" y="330"/>
                      </a:lnTo>
                      <a:lnTo>
                        <a:pt x="293" y="332"/>
                      </a:lnTo>
                      <a:lnTo>
                        <a:pt x="294" y="334"/>
                      </a:lnTo>
                      <a:lnTo>
                        <a:pt x="296" y="334"/>
                      </a:lnTo>
                      <a:lnTo>
                        <a:pt x="296" y="336"/>
                      </a:lnTo>
                      <a:lnTo>
                        <a:pt x="298" y="336"/>
                      </a:lnTo>
                      <a:close/>
                      <a:moveTo>
                        <a:pt x="298" y="464"/>
                      </a:moveTo>
                      <a:lnTo>
                        <a:pt x="296" y="462"/>
                      </a:lnTo>
                      <a:lnTo>
                        <a:pt x="296" y="464"/>
                      </a:lnTo>
                      <a:lnTo>
                        <a:pt x="294" y="462"/>
                      </a:lnTo>
                      <a:lnTo>
                        <a:pt x="293" y="462"/>
                      </a:lnTo>
                      <a:lnTo>
                        <a:pt x="296" y="464"/>
                      </a:lnTo>
                      <a:lnTo>
                        <a:pt x="293" y="466"/>
                      </a:lnTo>
                      <a:lnTo>
                        <a:pt x="295" y="468"/>
                      </a:lnTo>
                      <a:lnTo>
                        <a:pt x="296" y="466"/>
                      </a:lnTo>
                      <a:lnTo>
                        <a:pt x="298" y="464"/>
                      </a:lnTo>
                      <a:close/>
                      <a:moveTo>
                        <a:pt x="298" y="620"/>
                      </a:moveTo>
                      <a:lnTo>
                        <a:pt x="298" y="618"/>
                      </a:lnTo>
                      <a:lnTo>
                        <a:pt x="297" y="616"/>
                      </a:lnTo>
                      <a:lnTo>
                        <a:pt x="296" y="614"/>
                      </a:lnTo>
                      <a:lnTo>
                        <a:pt x="295" y="614"/>
                      </a:lnTo>
                      <a:lnTo>
                        <a:pt x="295" y="618"/>
                      </a:lnTo>
                      <a:lnTo>
                        <a:pt x="297" y="618"/>
                      </a:lnTo>
                      <a:lnTo>
                        <a:pt x="298" y="620"/>
                      </a:lnTo>
                      <a:close/>
                      <a:moveTo>
                        <a:pt x="298" y="80"/>
                      </a:moveTo>
                      <a:lnTo>
                        <a:pt x="297" y="78"/>
                      </a:lnTo>
                      <a:lnTo>
                        <a:pt x="298" y="76"/>
                      </a:lnTo>
                      <a:lnTo>
                        <a:pt x="296" y="76"/>
                      </a:lnTo>
                      <a:lnTo>
                        <a:pt x="295" y="78"/>
                      </a:lnTo>
                      <a:lnTo>
                        <a:pt x="297" y="78"/>
                      </a:lnTo>
                      <a:lnTo>
                        <a:pt x="296" y="80"/>
                      </a:lnTo>
                      <a:lnTo>
                        <a:pt x="298" y="80"/>
                      </a:lnTo>
                      <a:close/>
                      <a:moveTo>
                        <a:pt x="298" y="146"/>
                      </a:moveTo>
                      <a:lnTo>
                        <a:pt x="298" y="146"/>
                      </a:lnTo>
                      <a:lnTo>
                        <a:pt x="298" y="148"/>
                      </a:lnTo>
                      <a:lnTo>
                        <a:pt x="298" y="146"/>
                      </a:lnTo>
                      <a:close/>
                      <a:moveTo>
                        <a:pt x="299" y="632"/>
                      </a:moveTo>
                      <a:lnTo>
                        <a:pt x="298" y="630"/>
                      </a:lnTo>
                      <a:lnTo>
                        <a:pt x="298" y="632"/>
                      </a:lnTo>
                      <a:lnTo>
                        <a:pt x="299" y="632"/>
                      </a:lnTo>
                      <a:close/>
                      <a:moveTo>
                        <a:pt x="299" y="622"/>
                      </a:moveTo>
                      <a:lnTo>
                        <a:pt x="298" y="620"/>
                      </a:lnTo>
                      <a:lnTo>
                        <a:pt x="296" y="622"/>
                      </a:lnTo>
                      <a:lnTo>
                        <a:pt x="299" y="622"/>
                      </a:lnTo>
                      <a:close/>
                      <a:moveTo>
                        <a:pt x="299" y="480"/>
                      </a:moveTo>
                      <a:lnTo>
                        <a:pt x="298" y="478"/>
                      </a:lnTo>
                      <a:lnTo>
                        <a:pt x="297" y="476"/>
                      </a:lnTo>
                      <a:lnTo>
                        <a:pt x="297" y="474"/>
                      </a:lnTo>
                      <a:lnTo>
                        <a:pt x="296" y="476"/>
                      </a:lnTo>
                      <a:lnTo>
                        <a:pt x="294" y="474"/>
                      </a:lnTo>
                      <a:lnTo>
                        <a:pt x="295" y="476"/>
                      </a:lnTo>
                      <a:lnTo>
                        <a:pt x="294" y="478"/>
                      </a:lnTo>
                      <a:lnTo>
                        <a:pt x="294" y="479"/>
                      </a:lnTo>
                      <a:lnTo>
                        <a:pt x="294" y="480"/>
                      </a:lnTo>
                      <a:lnTo>
                        <a:pt x="299" y="480"/>
                      </a:lnTo>
                      <a:close/>
                      <a:moveTo>
                        <a:pt x="299" y="64"/>
                      </a:moveTo>
                      <a:lnTo>
                        <a:pt x="298" y="62"/>
                      </a:lnTo>
                      <a:lnTo>
                        <a:pt x="297" y="62"/>
                      </a:lnTo>
                      <a:lnTo>
                        <a:pt x="299" y="64"/>
                      </a:lnTo>
                      <a:close/>
                      <a:moveTo>
                        <a:pt x="299" y="64"/>
                      </a:moveTo>
                      <a:lnTo>
                        <a:pt x="299" y="64"/>
                      </a:lnTo>
                      <a:close/>
                      <a:moveTo>
                        <a:pt x="299" y="328"/>
                      </a:moveTo>
                      <a:lnTo>
                        <a:pt x="298" y="326"/>
                      </a:lnTo>
                      <a:lnTo>
                        <a:pt x="297" y="328"/>
                      </a:lnTo>
                      <a:lnTo>
                        <a:pt x="299" y="328"/>
                      </a:lnTo>
                      <a:close/>
                      <a:moveTo>
                        <a:pt x="300" y="624"/>
                      </a:moveTo>
                      <a:lnTo>
                        <a:pt x="298" y="624"/>
                      </a:lnTo>
                      <a:lnTo>
                        <a:pt x="298" y="626"/>
                      </a:lnTo>
                      <a:lnTo>
                        <a:pt x="299" y="626"/>
                      </a:lnTo>
                      <a:lnTo>
                        <a:pt x="300" y="624"/>
                      </a:lnTo>
                      <a:close/>
                      <a:moveTo>
                        <a:pt x="300" y="779"/>
                      </a:moveTo>
                      <a:lnTo>
                        <a:pt x="300" y="778"/>
                      </a:lnTo>
                      <a:lnTo>
                        <a:pt x="299" y="776"/>
                      </a:lnTo>
                      <a:lnTo>
                        <a:pt x="298" y="778"/>
                      </a:lnTo>
                      <a:lnTo>
                        <a:pt x="300" y="779"/>
                      </a:lnTo>
                      <a:close/>
                      <a:moveTo>
                        <a:pt x="300" y="118"/>
                      </a:moveTo>
                      <a:lnTo>
                        <a:pt x="299" y="118"/>
                      </a:lnTo>
                      <a:lnTo>
                        <a:pt x="298" y="120"/>
                      </a:lnTo>
                      <a:lnTo>
                        <a:pt x="300" y="120"/>
                      </a:lnTo>
                      <a:lnTo>
                        <a:pt x="300" y="118"/>
                      </a:lnTo>
                      <a:close/>
                      <a:moveTo>
                        <a:pt x="300" y="260"/>
                      </a:moveTo>
                      <a:lnTo>
                        <a:pt x="300" y="258"/>
                      </a:lnTo>
                      <a:lnTo>
                        <a:pt x="300" y="260"/>
                      </a:lnTo>
                      <a:close/>
                      <a:moveTo>
                        <a:pt x="300" y="716"/>
                      </a:moveTo>
                      <a:lnTo>
                        <a:pt x="299" y="714"/>
                      </a:lnTo>
                      <a:lnTo>
                        <a:pt x="298" y="716"/>
                      </a:lnTo>
                      <a:lnTo>
                        <a:pt x="300" y="716"/>
                      </a:lnTo>
                      <a:close/>
                      <a:moveTo>
                        <a:pt x="300" y="818"/>
                      </a:moveTo>
                      <a:lnTo>
                        <a:pt x="300" y="818"/>
                      </a:lnTo>
                      <a:lnTo>
                        <a:pt x="300" y="816"/>
                      </a:lnTo>
                      <a:lnTo>
                        <a:pt x="298" y="816"/>
                      </a:lnTo>
                      <a:lnTo>
                        <a:pt x="298" y="818"/>
                      </a:lnTo>
                      <a:lnTo>
                        <a:pt x="299" y="818"/>
                      </a:lnTo>
                      <a:lnTo>
                        <a:pt x="299" y="822"/>
                      </a:lnTo>
                      <a:lnTo>
                        <a:pt x="300" y="822"/>
                      </a:lnTo>
                      <a:lnTo>
                        <a:pt x="300" y="820"/>
                      </a:lnTo>
                      <a:lnTo>
                        <a:pt x="299" y="820"/>
                      </a:lnTo>
                      <a:lnTo>
                        <a:pt x="300" y="818"/>
                      </a:lnTo>
                      <a:close/>
                      <a:moveTo>
                        <a:pt x="300" y="324"/>
                      </a:moveTo>
                      <a:lnTo>
                        <a:pt x="300" y="324"/>
                      </a:lnTo>
                      <a:lnTo>
                        <a:pt x="300" y="326"/>
                      </a:lnTo>
                      <a:lnTo>
                        <a:pt x="300" y="324"/>
                      </a:lnTo>
                      <a:close/>
                      <a:moveTo>
                        <a:pt x="301" y="758"/>
                      </a:moveTo>
                      <a:lnTo>
                        <a:pt x="300" y="758"/>
                      </a:lnTo>
                      <a:lnTo>
                        <a:pt x="301" y="758"/>
                      </a:lnTo>
                      <a:close/>
                      <a:moveTo>
                        <a:pt x="301" y="308"/>
                      </a:moveTo>
                      <a:lnTo>
                        <a:pt x="299" y="308"/>
                      </a:lnTo>
                      <a:lnTo>
                        <a:pt x="299" y="310"/>
                      </a:lnTo>
                      <a:lnTo>
                        <a:pt x="300" y="310"/>
                      </a:lnTo>
                      <a:lnTo>
                        <a:pt x="301" y="308"/>
                      </a:lnTo>
                      <a:close/>
                      <a:moveTo>
                        <a:pt x="301" y="786"/>
                      </a:moveTo>
                      <a:lnTo>
                        <a:pt x="298" y="782"/>
                      </a:lnTo>
                      <a:lnTo>
                        <a:pt x="297" y="786"/>
                      </a:lnTo>
                      <a:lnTo>
                        <a:pt x="297" y="787"/>
                      </a:lnTo>
                      <a:lnTo>
                        <a:pt x="297" y="788"/>
                      </a:lnTo>
                      <a:lnTo>
                        <a:pt x="300" y="788"/>
                      </a:lnTo>
                      <a:lnTo>
                        <a:pt x="301" y="787"/>
                      </a:lnTo>
                      <a:lnTo>
                        <a:pt x="301" y="786"/>
                      </a:lnTo>
                      <a:close/>
                      <a:moveTo>
                        <a:pt x="301" y="734"/>
                      </a:moveTo>
                      <a:lnTo>
                        <a:pt x="300" y="734"/>
                      </a:lnTo>
                      <a:lnTo>
                        <a:pt x="301" y="734"/>
                      </a:lnTo>
                      <a:close/>
                      <a:moveTo>
                        <a:pt x="301" y="146"/>
                      </a:moveTo>
                      <a:lnTo>
                        <a:pt x="299" y="146"/>
                      </a:lnTo>
                      <a:lnTo>
                        <a:pt x="298" y="148"/>
                      </a:lnTo>
                      <a:lnTo>
                        <a:pt x="300" y="148"/>
                      </a:lnTo>
                      <a:lnTo>
                        <a:pt x="301" y="146"/>
                      </a:lnTo>
                      <a:close/>
                      <a:moveTo>
                        <a:pt x="301" y="272"/>
                      </a:moveTo>
                      <a:lnTo>
                        <a:pt x="299" y="272"/>
                      </a:lnTo>
                      <a:lnTo>
                        <a:pt x="297" y="274"/>
                      </a:lnTo>
                      <a:lnTo>
                        <a:pt x="299" y="274"/>
                      </a:lnTo>
                      <a:lnTo>
                        <a:pt x="301" y="272"/>
                      </a:lnTo>
                      <a:close/>
                      <a:moveTo>
                        <a:pt x="301" y="718"/>
                      </a:moveTo>
                      <a:lnTo>
                        <a:pt x="301" y="718"/>
                      </a:lnTo>
                      <a:close/>
                      <a:moveTo>
                        <a:pt x="301" y="780"/>
                      </a:moveTo>
                      <a:lnTo>
                        <a:pt x="300" y="779"/>
                      </a:lnTo>
                      <a:lnTo>
                        <a:pt x="300" y="780"/>
                      </a:lnTo>
                      <a:lnTo>
                        <a:pt x="301" y="780"/>
                      </a:lnTo>
                      <a:close/>
                      <a:moveTo>
                        <a:pt x="301" y="282"/>
                      </a:moveTo>
                      <a:lnTo>
                        <a:pt x="301" y="280"/>
                      </a:lnTo>
                      <a:lnTo>
                        <a:pt x="300" y="278"/>
                      </a:lnTo>
                      <a:lnTo>
                        <a:pt x="300" y="280"/>
                      </a:lnTo>
                      <a:lnTo>
                        <a:pt x="299" y="278"/>
                      </a:lnTo>
                      <a:lnTo>
                        <a:pt x="300" y="278"/>
                      </a:lnTo>
                      <a:lnTo>
                        <a:pt x="299" y="276"/>
                      </a:lnTo>
                      <a:lnTo>
                        <a:pt x="299" y="280"/>
                      </a:lnTo>
                      <a:lnTo>
                        <a:pt x="298" y="282"/>
                      </a:lnTo>
                      <a:lnTo>
                        <a:pt x="298" y="283"/>
                      </a:lnTo>
                      <a:lnTo>
                        <a:pt x="300" y="284"/>
                      </a:lnTo>
                      <a:lnTo>
                        <a:pt x="300" y="282"/>
                      </a:lnTo>
                      <a:lnTo>
                        <a:pt x="301" y="282"/>
                      </a:lnTo>
                      <a:close/>
                      <a:moveTo>
                        <a:pt x="301" y="262"/>
                      </a:moveTo>
                      <a:lnTo>
                        <a:pt x="300" y="260"/>
                      </a:lnTo>
                      <a:lnTo>
                        <a:pt x="297" y="258"/>
                      </a:lnTo>
                      <a:lnTo>
                        <a:pt x="298" y="260"/>
                      </a:lnTo>
                      <a:lnTo>
                        <a:pt x="300" y="264"/>
                      </a:lnTo>
                      <a:lnTo>
                        <a:pt x="301" y="262"/>
                      </a:lnTo>
                      <a:close/>
                      <a:moveTo>
                        <a:pt x="301" y="264"/>
                      </a:moveTo>
                      <a:lnTo>
                        <a:pt x="299" y="266"/>
                      </a:lnTo>
                      <a:lnTo>
                        <a:pt x="299" y="264"/>
                      </a:lnTo>
                      <a:lnTo>
                        <a:pt x="298" y="264"/>
                      </a:lnTo>
                      <a:lnTo>
                        <a:pt x="298" y="266"/>
                      </a:lnTo>
                      <a:lnTo>
                        <a:pt x="297" y="266"/>
                      </a:lnTo>
                      <a:lnTo>
                        <a:pt x="299" y="268"/>
                      </a:lnTo>
                      <a:lnTo>
                        <a:pt x="300" y="266"/>
                      </a:lnTo>
                      <a:lnTo>
                        <a:pt x="300" y="268"/>
                      </a:lnTo>
                      <a:lnTo>
                        <a:pt x="301" y="264"/>
                      </a:lnTo>
                      <a:close/>
                      <a:moveTo>
                        <a:pt x="301" y="496"/>
                      </a:moveTo>
                      <a:lnTo>
                        <a:pt x="301" y="494"/>
                      </a:lnTo>
                      <a:lnTo>
                        <a:pt x="299" y="494"/>
                      </a:lnTo>
                      <a:lnTo>
                        <a:pt x="300" y="493"/>
                      </a:lnTo>
                      <a:lnTo>
                        <a:pt x="300" y="492"/>
                      </a:lnTo>
                      <a:lnTo>
                        <a:pt x="299" y="490"/>
                      </a:lnTo>
                      <a:lnTo>
                        <a:pt x="299" y="492"/>
                      </a:lnTo>
                      <a:lnTo>
                        <a:pt x="298" y="494"/>
                      </a:lnTo>
                      <a:lnTo>
                        <a:pt x="299" y="496"/>
                      </a:lnTo>
                      <a:lnTo>
                        <a:pt x="301" y="496"/>
                      </a:lnTo>
                      <a:close/>
                      <a:moveTo>
                        <a:pt x="301" y="758"/>
                      </a:moveTo>
                      <a:lnTo>
                        <a:pt x="301" y="758"/>
                      </a:lnTo>
                      <a:lnTo>
                        <a:pt x="300" y="760"/>
                      </a:lnTo>
                      <a:lnTo>
                        <a:pt x="301" y="760"/>
                      </a:lnTo>
                      <a:lnTo>
                        <a:pt x="301" y="758"/>
                      </a:lnTo>
                      <a:close/>
                      <a:moveTo>
                        <a:pt x="301" y="722"/>
                      </a:moveTo>
                      <a:lnTo>
                        <a:pt x="300" y="722"/>
                      </a:lnTo>
                      <a:lnTo>
                        <a:pt x="300" y="724"/>
                      </a:lnTo>
                      <a:lnTo>
                        <a:pt x="301" y="724"/>
                      </a:lnTo>
                      <a:lnTo>
                        <a:pt x="301" y="722"/>
                      </a:lnTo>
                      <a:close/>
                      <a:moveTo>
                        <a:pt x="302" y="798"/>
                      </a:moveTo>
                      <a:lnTo>
                        <a:pt x="299" y="798"/>
                      </a:lnTo>
                      <a:lnTo>
                        <a:pt x="300" y="800"/>
                      </a:lnTo>
                      <a:lnTo>
                        <a:pt x="299" y="801"/>
                      </a:lnTo>
                      <a:lnTo>
                        <a:pt x="298" y="804"/>
                      </a:lnTo>
                      <a:lnTo>
                        <a:pt x="299" y="804"/>
                      </a:lnTo>
                      <a:lnTo>
                        <a:pt x="301" y="802"/>
                      </a:lnTo>
                      <a:lnTo>
                        <a:pt x="302" y="798"/>
                      </a:lnTo>
                      <a:close/>
                      <a:moveTo>
                        <a:pt x="302" y="772"/>
                      </a:moveTo>
                      <a:lnTo>
                        <a:pt x="300" y="770"/>
                      </a:lnTo>
                      <a:lnTo>
                        <a:pt x="300" y="772"/>
                      </a:lnTo>
                      <a:lnTo>
                        <a:pt x="300" y="773"/>
                      </a:lnTo>
                      <a:lnTo>
                        <a:pt x="299" y="774"/>
                      </a:lnTo>
                      <a:lnTo>
                        <a:pt x="300" y="776"/>
                      </a:lnTo>
                      <a:lnTo>
                        <a:pt x="301" y="774"/>
                      </a:lnTo>
                      <a:lnTo>
                        <a:pt x="302" y="772"/>
                      </a:lnTo>
                      <a:close/>
                      <a:moveTo>
                        <a:pt x="302" y="126"/>
                      </a:moveTo>
                      <a:lnTo>
                        <a:pt x="299" y="126"/>
                      </a:lnTo>
                      <a:lnTo>
                        <a:pt x="298" y="128"/>
                      </a:lnTo>
                      <a:lnTo>
                        <a:pt x="301" y="128"/>
                      </a:lnTo>
                      <a:lnTo>
                        <a:pt x="302" y="126"/>
                      </a:lnTo>
                      <a:close/>
                      <a:moveTo>
                        <a:pt x="302" y="754"/>
                      </a:moveTo>
                      <a:lnTo>
                        <a:pt x="300" y="754"/>
                      </a:lnTo>
                      <a:lnTo>
                        <a:pt x="299" y="756"/>
                      </a:lnTo>
                      <a:lnTo>
                        <a:pt x="300" y="758"/>
                      </a:lnTo>
                      <a:lnTo>
                        <a:pt x="302" y="754"/>
                      </a:lnTo>
                      <a:close/>
                      <a:moveTo>
                        <a:pt x="302" y="488"/>
                      </a:moveTo>
                      <a:lnTo>
                        <a:pt x="300" y="488"/>
                      </a:lnTo>
                      <a:lnTo>
                        <a:pt x="300" y="490"/>
                      </a:lnTo>
                      <a:lnTo>
                        <a:pt x="301" y="490"/>
                      </a:lnTo>
                      <a:lnTo>
                        <a:pt x="302" y="488"/>
                      </a:lnTo>
                      <a:close/>
                      <a:moveTo>
                        <a:pt x="302" y="710"/>
                      </a:moveTo>
                      <a:lnTo>
                        <a:pt x="302" y="710"/>
                      </a:lnTo>
                      <a:lnTo>
                        <a:pt x="299" y="712"/>
                      </a:lnTo>
                      <a:lnTo>
                        <a:pt x="301" y="712"/>
                      </a:lnTo>
                      <a:lnTo>
                        <a:pt x="302" y="710"/>
                      </a:lnTo>
                      <a:close/>
                      <a:moveTo>
                        <a:pt x="302" y="312"/>
                      </a:moveTo>
                      <a:lnTo>
                        <a:pt x="301" y="310"/>
                      </a:lnTo>
                      <a:lnTo>
                        <a:pt x="301" y="312"/>
                      </a:lnTo>
                      <a:lnTo>
                        <a:pt x="302" y="312"/>
                      </a:lnTo>
                      <a:close/>
                      <a:moveTo>
                        <a:pt x="302" y="290"/>
                      </a:moveTo>
                      <a:lnTo>
                        <a:pt x="301" y="288"/>
                      </a:lnTo>
                      <a:lnTo>
                        <a:pt x="301" y="290"/>
                      </a:lnTo>
                      <a:lnTo>
                        <a:pt x="302" y="290"/>
                      </a:lnTo>
                      <a:close/>
                      <a:moveTo>
                        <a:pt x="302" y="330"/>
                      </a:moveTo>
                      <a:lnTo>
                        <a:pt x="302" y="330"/>
                      </a:lnTo>
                      <a:lnTo>
                        <a:pt x="301" y="329"/>
                      </a:lnTo>
                      <a:lnTo>
                        <a:pt x="301" y="330"/>
                      </a:lnTo>
                      <a:lnTo>
                        <a:pt x="301" y="332"/>
                      </a:lnTo>
                      <a:lnTo>
                        <a:pt x="300" y="330"/>
                      </a:lnTo>
                      <a:lnTo>
                        <a:pt x="301" y="330"/>
                      </a:lnTo>
                      <a:lnTo>
                        <a:pt x="301" y="329"/>
                      </a:lnTo>
                      <a:lnTo>
                        <a:pt x="301" y="328"/>
                      </a:lnTo>
                      <a:lnTo>
                        <a:pt x="299" y="328"/>
                      </a:lnTo>
                      <a:lnTo>
                        <a:pt x="300" y="336"/>
                      </a:lnTo>
                      <a:lnTo>
                        <a:pt x="302" y="332"/>
                      </a:lnTo>
                      <a:lnTo>
                        <a:pt x="302" y="330"/>
                      </a:lnTo>
                      <a:close/>
                      <a:moveTo>
                        <a:pt x="302" y="140"/>
                      </a:moveTo>
                      <a:lnTo>
                        <a:pt x="302" y="138"/>
                      </a:lnTo>
                      <a:lnTo>
                        <a:pt x="299" y="138"/>
                      </a:lnTo>
                      <a:lnTo>
                        <a:pt x="300" y="140"/>
                      </a:lnTo>
                      <a:lnTo>
                        <a:pt x="299" y="140"/>
                      </a:lnTo>
                      <a:lnTo>
                        <a:pt x="300" y="142"/>
                      </a:lnTo>
                      <a:lnTo>
                        <a:pt x="301" y="140"/>
                      </a:lnTo>
                      <a:lnTo>
                        <a:pt x="302" y="140"/>
                      </a:lnTo>
                      <a:close/>
                      <a:moveTo>
                        <a:pt x="302" y="132"/>
                      </a:moveTo>
                      <a:lnTo>
                        <a:pt x="300" y="132"/>
                      </a:lnTo>
                      <a:lnTo>
                        <a:pt x="299" y="134"/>
                      </a:lnTo>
                      <a:lnTo>
                        <a:pt x="300" y="134"/>
                      </a:lnTo>
                      <a:lnTo>
                        <a:pt x="300" y="136"/>
                      </a:lnTo>
                      <a:lnTo>
                        <a:pt x="301" y="135"/>
                      </a:lnTo>
                      <a:lnTo>
                        <a:pt x="301" y="134"/>
                      </a:lnTo>
                      <a:lnTo>
                        <a:pt x="302" y="132"/>
                      </a:lnTo>
                      <a:close/>
                      <a:moveTo>
                        <a:pt x="303" y="324"/>
                      </a:moveTo>
                      <a:lnTo>
                        <a:pt x="301" y="324"/>
                      </a:lnTo>
                      <a:lnTo>
                        <a:pt x="301" y="326"/>
                      </a:lnTo>
                      <a:lnTo>
                        <a:pt x="302" y="326"/>
                      </a:lnTo>
                      <a:lnTo>
                        <a:pt x="303" y="324"/>
                      </a:lnTo>
                      <a:close/>
                      <a:moveTo>
                        <a:pt x="303" y="316"/>
                      </a:moveTo>
                      <a:lnTo>
                        <a:pt x="301" y="314"/>
                      </a:lnTo>
                      <a:lnTo>
                        <a:pt x="300" y="316"/>
                      </a:lnTo>
                      <a:lnTo>
                        <a:pt x="300" y="314"/>
                      </a:lnTo>
                      <a:lnTo>
                        <a:pt x="298" y="314"/>
                      </a:lnTo>
                      <a:lnTo>
                        <a:pt x="298" y="316"/>
                      </a:lnTo>
                      <a:lnTo>
                        <a:pt x="299" y="316"/>
                      </a:lnTo>
                      <a:lnTo>
                        <a:pt x="299" y="318"/>
                      </a:lnTo>
                      <a:lnTo>
                        <a:pt x="302" y="320"/>
                      </a:lnTo>
                      <a:lnTo>
                        <a:pt x="302" y="318"/>
                      </a:lnTo>
                      <a:lnTo>
                        <a:pt x="303" y="316"/>
                      </a:lnTo>
                      <a:close/>
                      <a:moveTo>
                        <a:pt x="303" y="292"/>
                      </a:moveTo>
                      <a:lnTo>
                        <a:pt x="302" y="290"/>
                      </a:lnTo>
                      <a:lnTo>
                        <a:pt x="302" y="292"/>
                      </a:lnTo>
                      <a:lnTo>
                        <a:pt x="303" y="292"/>
                      </a:lnTo>
                      <a:close/>
                      <a:moveTo>
                        <a:pt x="303" y="720"/>
                      </a:moveTo>
                      <a:lnTo>
                        <a:pt x="302" y="718"/>
                      </a:lnTo>
                      <a:lnTo>
                        <a:pt x="301" y="718"/>
                      </a:lnTo>
                      <a:lnTo>
                        <a:pt x="301" y="720"/>
                      </a:lnTo>
                      <a:lnTo>
                        <a:pt x="303" y="720"/>
                      </a:lnTo>
                      <a:close/>
                      <a:moveTo>
                        <a:pt x="303" y="714"/>
                      </a:moveTo>
                      <a:lnTo>
                        <a:pt x="300" y="714"/>
                      </a:lnTo>
                      <a:lnTo>
                        <a:pt x="300" y="716"/>
                      </a:lnTo>
                      <a:lnTo>
                        <a:pt x="301" y="716"/>
                      </a:lnTo>
                      <a:lnTo>
                        <a:pt x="301" y="718"/>
                      </a:lnTo>
                      <a:lnTo>
                        <a:pt x="303" y="714"/>
                      </a:lnTo>
                      <a:close/>
                      <a:moveTo>
                        <a:pt x="303" y="728"/>
                      </a:moveTo>
                      <a:lnTo>
                        <a:pt x="302" y="730"/>
                      </a:lnTo>
                      <a:lnTo>
                        <a:pt x="303" y="728"/>
                      </a:lnTo>
                      <a:close/>
                      <a:moveTo>
                        <a:pt x="303" y="692"/>
                      </a:moveTo>
                      <a:lnTo>
                        <a:pt x="302" y="690"/>
                      </a:lnTo>
                      <a:lnTo>
                        <a:pt x="302" y="688"/>
                      </a:lnTo>
                      <a:lnTo>
                        <a:pt x="300" y="686"/>
                      </a:lnTo>
                      <a:lnTo>
                        <a:pt x="300" y="688"/>
                      </a:lnTo>
                      <a:lnTo>
                        <a:pt x="300" y="691"/>
                      </a:lnTo>
                      <a:lnTo>
                        <a:pt x="299" y="692"/>
                      </a:lnTo>
                      <a:lnTo>
                        <a:pt x="303" y="692"/>
                      </a:lnTo>
                      <a:close/>
                      <a:moveTo>
                        <a:pt x="303" y="128"/>
                      </a:moveTo>
                      <a:lnTo>
                        <a:pt x="301" y="128"/>
                      </a:lnTo>
                      <a:lnTo>
                        <a:pt x="303" y="130"/>
                      </a:lnTo>
                      <a:lnTo>
                        <a:pt x="303" y="128"/>
                      </a:lnTo>
                      <a:close/>
                      <a:moveTo>
                        <a:pt x="303" y="732"/>
                      </a:moveTo>
                      <a:lnTo>
                        <a:pt x="302" y="730"/>
                      </a:lnTo>
                      <a:lnTo>
                        <a:pt x="301" y="728"/>
                      </a:lnTo>
                      <a:lnTo>
                        <a:pt x="301" y="730"/>
                      </a:lnTo>
                      <a:lnTo>
                        <a:pt x="302" y="730"/>
                      </a:lnTo>
                      <a:lnTo>
                        <a:pt x="302" y="732"/>
                      </a:lnTo>
                      <a:lnTo>
                        <a:pt x="299" y="732"/>
                      </a:lnTo>
                      <a:lnTo>
                        <a:pt x="300" y="734"/>
                      </a:lnTo>
                      <a:lnTo>
                        <a:pt x="302" y="732"/>
                      </a:lnTo>
                      <a:lnTo>
                        <a:pt x="303" y="732"/>
                      </a:lnTo>
                      <a:close/>
                      <a:moveTo>
                        <a:pt x="304" y="132"/>
                      </a:moveTo>
                      <a:lnTo>
                        <a:pt x="303" y="130"/>
                      </a:lnTo>
                      <a:lnTo>
                        <a:pt x="303" y="132"/>
                      </a:lnTo>
                      <a:lnTo>
                        <a:pt x="304" y="132"/>
                      </a:lnTo>
                      <a:close/>
                      <a:moveTo>
                        <a:pt x="304" y="486"/>
                      </a:moveTo>
                      <a:lnTo>
                        <a:pt x="302" y="484"/>
                      </a:lnTo>
                      <a:lnTo>
                        <a:pt x="303" y="486"/>
                      </a:lnTo>
                      <a:lnTo>
                        <a:pt x="300" y="486"/>
                      </a:lnTo>
                      <a:lnTo>
                        <a:pt x="302" y="488"/>
                      </a:lnTo>
                      <a:lnTo>
                        <a:pt x="303" y="490"/>
                      </a:lnTo>
                      <a:lnTo>
                        <a:pt x="302" y="488"/>
                      </a:lnTo>
                      <a:lnTo>
                        <a:pt x="304" y="486"/>
                      </a:lnTo>
                      <a:close/>
                      <a:moveTo>
                        <a:pt x="304" y="476"/>
                      </a:moveTo>
                      <a:lnTo>
                        <a:pt x="303" y="474"/>
                      </a:lnTo>
                      <a:lnTo>
                        <a:pt x="301" y="472"/>
                      </a:lnTo>
                      <a:lnTo>
                        <a:pt x="300" y="472"/>
                      </a:lnTo>
                      <a:lnTo>
                        <a:pt x="300" y="475"/>
                      </a:lnTo>
                      <a:lnTo>
                        <a:pt x="300" y="476"/>
                      </a:lnTo>
                      <a:lnTo>
                        <a:pt x="302" y="476"/>
                      </a:lnTo>
                      <a:lnTo>
                        <a:pt x="300" y="480"/>
                      </a:lnTo>
                      <a:lnTo>
                        <a:pt x="302" y="480"/>
                      </a:lnTo>
                      <a:lnTo>
                        <a:pt x="303" y="484"/>
                      </a:lnTo>
                      <a:lnTo>
                        <a:pt x="303" y="482"/>
                      </a:lnTo>
                      <a:lnTo>
                        <a:pt x="302" y="480"/>
                      </a:lnTo>
                      <a:lnTo>
                        <a:pt x="303" y="480"/>
                      </a:lnTo>
                      <a:lnTo>
                        <a:pt x="304" y="479"/>
                      </a:lnTo>
                      <a:lnTo>
                        <a:pt x="304" y="476"/>
                      </a:lnTo>
                      <a:close/>
                      <a:moveTo>
                        <a:pt x="304" y="468"/>
                      </a:moveTo>
                      <a:lnTo>
                        <a:pt x="301" y="468"/>
                      </a:lnTo>
                      <a:lnTo>
                        <a:pt x="301" y="470"/>
                      </a:lnTo>
                      <a:lnTo>
                        <a:pt x="304" y="470"/>
                      </a:lnTo>
                      <a:lnTo>
                        <a:pt x="304" y="468"/>
                      </a:lnTo>
                      <a:close/>
                      <a:moveTo>
                        <a:pt x="304" y="748"/>
                      </a:moveTo>
                      <a:lnTo>
                        <a:pt x="304" y="746"/>
                      </a:lnTo>
                      <a:lnTo>
                        <a:pt x="304" y="748"/>
                      </a:lnTo>
                      <a:lnTo>
                        <a:pt x="303" y="746"/>
                      </a:lnTo>
                      <a:lnTo>
                        <a:pt x="302" y="746"/>
                      </a:lnTo>
                      <a:lnTo>
                        <a:pt x="300" y="750"/>
                      </a:lnTo>
                      <a:lnTo>
                        <a:pt x="302" y="752"/>
                      </a:lnTo>
                      <a:lnTo>
                        <a:pt x="303" y="750"/>
                      </a:lnTo>
                      <a:lnTo>
                        <a:pt x="304" y="748"/>
                      </a:lnTo>
                      <a:close/>
                      <a:moveTo>
                        <a:pt x="304" y="74"/>
                      </a:moveTo>
                      <a:lnTo>
                        <a:pt x="302" y="74"/>
                      </a:lnTo>
                      <a:lnTo>
                        <a:pt x="301" y="76"/>
                      </a:lnTo>
                      <a:lnTo>
                        <a:pt x="302" y="76"/>
                      </a:lnTo>
                      <a:lnTo>
                        <a:pt x="303" y="78"/>
                      </a:lnTo>
                      <a:lnTo>
                        <a:pt x="302" y="76"/>
                      </a:lnTo>
                      <a:lnTo>
                        <a:pt x="304" y="74"/>
                      </a:lnTo>
                      <a:close/>
                      <a:moveTo>
                        <a:pt x="304" y="706"/>
                      </a:moveTo>
                      <a:lnTo>
                        <a:pt x="302" y="700"/>
                      </a:lnTo>
                      <a:lnTo>
                        <a:pt x="303" y="698"/>
                      </a:lnTo>
                      <a:lnTo>
                        <a:pt x="302" y="700"/>
                      </a:lnTo>
                      <a:lnTo>
                        <a:pt x="302" y="698"/>
                      </a:lnTo>
                      <a:lnTo>
                        <a:pt x="300" y="698"/>
                      </a:lnTo>
                      <a:lnTo>
                        <a:pt x="300" y="699"/>
                      </a:lnTo>
                      <a:lnTo>
                        <a:pt x="301" y="705"/>
                      </a:lnTo>
                      <a:lnTo>
                        <a:pt x="301" y="706"/>
                      </a:lnTo>
                      <a:lnTo>
                        <a:pt x="304" y="706"/>
                      </a:lnTo>
                      <a:close/>
                      <a:moveTo>
                        <a:pt x="305" y="304"/>
                      </a:moveTo>
                      <a:lnTo>
                        <a:pt x="303" y="302"/>
                      </a:lnTo>
                      <a:lnTo>
                        <a:pt x="302" y="300"/>
                      </a:lnTo>
                      <a:lnTo>
                        <a:pt x="302" y="299"/>
                      </a:lnTo>
                      <a:lnTo>
                        <a:pt x="299" y="289"/>
                      </a:lnTo>
                      <a:lnTo>
                        <a:pt x="288" y="284"/>
                      </a:lnTo>
                      <a:lnTo>
                        <a:pt x="286" y="284"/>
                      </a:lnTo>
                      <a:lnTo>
                        <a:pt x="286" y="282"/>
                      </a:lnTo>
                      <a:lnTo>
                        <a:pt x="285" y="284"/>
                      </a:lnTo>
                      <a:lnTo>
                        <a:pt x="264" y="284"/>
                      </a:lnTo>
                      <a:lnTo>
                        <a:pt x="266" y="282"/>
                      </a:lnTo>
                      <a:lnTo>
                        <a:pt x="265" y="282"/>
                      </a:lnTo>
                      <a:lnTo>
                        <a:pt x="266" y="278"/>
                      </a:lnTo>
                      <a:lnTo>
                        <a:pt x="265" y="278"/>
                      </a:lnTo>
                      <a:lnTo>
                        <a:pt x="264" y="284"/>
                      </a:lnTo>
                      <a:lnTo>
                        <a:pt x="253" y="284"/>
                      </a:lnTo>
                      <a:lnTo>
                        <a:pt x="217" y="284"/>
                      </a:lnTo>
                      <a:lnTo>
                        <a:pt x="217" y="282"/>
                      </a:lnTo>
                      <a:lnTo>
                        <a:pt x="216" y="280"/>
                      </a:lnTo>
                      <a:lnTo>
                        <a:pt x="216" y="282"/>
                      </a:lnTo>
                      <a:lnTo>
                        <a:pt x="216" y="284"/>
                      </a:lnTo>
                      <a:lnTo>
                        <a:pt x="211" y="284"/>
                      </a:lnTo>
                      <a:lnTo>
                        <a:pt x="212" y="282"/>
                      </a:lnTo>
                      <a:lnTo>
                        <a:pt x="210" y="284"/>
                      </a:lnTo>
                      <a:lnTo>
                        <a:pt x="210" y="282"/>
                      </a:lnTo>
                      <a:lnTo>
                        <a:pt x="210" y="284"/>
                      </a:lnTo>
                      <a:lnTo>
                        <a:pt x="205" y="284"/>
                      </a:lnTo>
                      <a:lnTo>
                        <a:pt x="204" y="282"/>
                      </a:lnTo>
                      <a:lnTo>
                        <a:pt x="203" y="284"/>
                      </a:lnTo>
                      <a:lnTo>
                        <a:pt x="195" y="284"/>
                      </a:lnTo>
                      <a:lnTo>
                        <a:pt x="195" y="282"/>
                      </a:lnTo>
                      <a:lnTo>
                        <a:pt x="194" y="282"/>
                      </a:lnTo>
                      <a:lnTo>
                        <a:pt x="193" y="280"/>
                      </a:lnTo>
                      <a:lnTo>
                        <a:pt x="194" y="282"/>
                      </a:lnTo>
                      <a:lnTo>
                        <a:pt x="192" y="280"/>
                      </a:lnTo>
                      <a:lnTo>
                        <a:pt x="192" y="282"/>
                      </a:lnTo>
                      <a:lnTo>
                        <a:pt x="193" y="282"/>
                      </a:lnTo>
                      <a:lnTo>
                        <a:pt x="193" y="284"/>
                      </a:lnTo>
                      <a:lnTo>
                        <a:pt x="189" y="284"/>
                      </a:lnTo>
                      <a:lnTo>
                        <a:pt x="189" y="282"/>
                      </a:lnTo>
                      <a:lnTo>
                        <a:pt x="189" y="284"/>
                      </a:lnTo>
                      <a:lnTo>
                        <a:pt x="171" y="284"/>
                      </a:lnTo>
                      <a:lnTo>
                        <a:pt x="171" y="280"/>
                      </a:lnTo>
                      <a:lnTo>
                        <a:pt x="169" y="284"/>
                      </a:lnTo>
                      <a:lnTo>
                        <a:pt x="167" y="284"/>
                      </a:lnTo>
                      <a:lnTo>
                        <a:pt x="166" y="282"/>
                      </a:lnTo>
                      <a:lnTo>
                        <a:pt x="165" y="284"/>
                      </a:lnTo>
                      <a:lnTo>
                        <a:pt x="161" y="284"/>
                      </a:lnTo>
                      <a:lnTo>
                        <a:pt x="161" y="282"/>
                      </a:lnTo>
                      <a:lnTo>
                        <a:pt x="159" y="282"/>
                      </a:lnTo>
                      <a:lnTo>
                        <a:pt x="160" y="280"/>
                      </a:lnTo>
                      <a:lnTo>
                        <a:pt x="158" y="282"/>
                      </a:lnTo>
                      <a:lnTo>
                        <a:pt x="159" y="284"/>
                      </a:lnTo>
                      <a:lnTo>
                        <a:pt x="148" y="284"/>
                      </a:lnTo>
                      <a:lnTo>
                        <a:pt x="149" y="282"/>
                      </a:lnTo>
                      <a:lnTo>
                        <a:pt x="150" y="282"/>
                      </a:lnTo>
                      <a:lnTo>
                        <a:pt x="151" y="280"/>
                      </a:lnTo>
                      <a:lnTo>
                        <a:pt x="147" y="278"/>
                      </a:lnTo>
                      <a:lnTo>
                        <a:pt x="148" y="280"/>
                      </a:lnTo>
                      <a:lnTo>
                        <a:pt x="148" y="283"/>
                      </a:lnTo>
                      <a:lnTo>
                        <a:pt x="148" y="284"/>
                      </a:lnTo>
                      <a:lnTo>
                        <a:pt x="143" y="284"/>
                      </a:lnTo>
                      <a:lnTo>
                        <a:pt x="141" y="280"/>
                      </a:lnTo>
                      <a:lnTo>
                        <a:pt x="141" y="282"/>
                      </a:lnTo>
                      <a:lnTo>
                        <a:pt x="142" y="284"/>
                      </a:lnTo>
                      <a:lnTo>
                        <a:pt x="126" y="284"/>
                      </a:lnTo>
                      <a:lnTo>
                        <a:pt x="125" y="282"/>
                      </a:lnTo>
                      <a:lnTo>
                        <a:pt x="126" y="282"/>
                      </a:lnTo>
                      <a:lnTo>
                        <a:pt x="125" y="280"/>
                      </a:lnTo>
                      <a:lnTo>
                        <a:pt x="124" y="280"/>
                      </a:lnTo>
                      <a:lnTo>
                        <a:pt x="123" y="282"/>
                      </a:lnTo>
                      <a:lnTo>
                        <a:pt x="125" y="282"/>
                      </a:lnTo>
                      <a:lnTo>
                        <a:pt x="124" y="284"/>
                      </a:lnTo>
                      <a:lnTo>
                        <a:pt x="108" y="284"/>
                      </a:lnTo>
                      <a:lnTo>
                        <a:pt x="108" y="282"/>
                      </a:lnTo>
                      <a:lnTo>
                        <a:pt x="107" y="282"/>
                      </a:lnTo>
                      <a:lnTo>
                        <a:pt x="106" y="284"/>
                      </a:lnTo>
                      <a:lnTo>
                        <a:pt x="95" y="284"/>
                      </a:lnTo>
                      <a:lnTo>
                        <a:pt x="95" y="282"/>
                      </a:lnTo>
                      <a:lnTo>
                        <a:pt x="95" y="284"/>
                      </a:lnTo>
                      <a:lnTo>
                        <a:pt x="85" y="284"/>
                      </a:lnTo>
                      <a:lnTo>
                        <a:pt x="84" y="283"/>
                      </a:lnTo>
                      <a:lnTo>
                        <a:pt x="84" y="284"/>
                      </a:lnTo>
                      <a:lnTo>
                        <a:pt x="73" y="284"/>
                      </a:lnTo>
                      <a:lnTo>
                        <a:pt x="70" y="284"/>
                      </a:lnTo>
                      <a:lnTo>
                        <a:pt x="70" y="282"/>
                      </a:lnTo>
                      <a:lnTo>
                        <a:pt x="67" y="282"/>
                      </a:lnTo>
                      <a:lnTo>
                        <a:pt x="66" y="282"/>
                      </a:lnTo>
                      <a:lnTo>
                        <a:pt x="64" y="282"/>
                      </a:lnTo>
                      <a:lnTo>
                        <a:pt x="64" y="284"/>
                      </a:lnTo>
                      <a:lnTo>
                        <a:pt x="42" y="284"/>
                      </a:lnTo>
                      <a:lnTo>
                        <a:pt x="42" y="282"/>
                      </a:lnTo>
                      <a:lnTo>
                        <a:pt x="42" y="284"/>
                      </a:lnTo>
                      <a:lnTo>
                        <a:pt x="40" y="284"/>
                      </a:lnTo>
                      <a:lnTo>
                        <a:pt x="42" y="282"/>
                      </a:lnTo>
                      <a:lnTo>
                        <a:pt x="40" y="282"/>
                      </a:lnTo>
                      <a:lnTo>
                        <a:pt x="40" y="284"/>
                      </a:lnTo>
                      <a:lnTo>
                        <a:pt x="21" y="284"/>
                      </a:lnTo>
                      <a:lnTo>
                        <a:pt x="18" y="294"/>
                      </a:lnTo>
                      <a:lnTo>
                        <a:pt x="15" y="304"/>
                      </a:lnTo>
                      <a:lnTo>
                        <a:pt x="13" y="313"/>
                      </a:lnTo>
                      <a:lnTo>
                        <a:pt x="45" y="313"/>
                      </a:lnTo>
                      <a:lnTo>
                        <a:pt x="45" y="314"/>
                      </a:lnTo>
                      <a:lnTo>
                        <a:pt x="46" y="314"/>
                      </a:lnTo>
                      <a:lnTo>
                        <a:pt x="48" y="314"/>
                      </a:lnTo>
                      <a:lnTo>
                        <a:pt x="47" y="313"/>
                      </a:lnTo>
                      <a:lnTo>
                        <a:pt x="53" y="313"/>
                      </a:lnTo>
                      <a:lnTo>
                        <a:pt x="52" y="314"/>
                      </a:lnTo>
                      <a:lnTo>
                        <a:pt x="55" y="314"/>
                      </a:lnTo>
                      <a:lnTo>
                        <a:pt x="54" y="313"/>
                      </a:lnTo>
                      <a:lnTo>
                        <a:pt x="76" y="313"/>
                      </a:lnTo>
                      <a:lnTo>
                        <a:pt x="77" y="314"/>
                      </a:lnTo>
                      <a:lnTo>
                        <a:pt x="77" y="313"/>
                      </a:lnTo>
                      <a:lnTo>
                        <a:pt x="86" y="313"/>
                      </a:lnTo>
                      <a:lnTo>
                        <a:pt x="86" y="314"/>
                      </a:lnTo>
                      <a:lnTo>
                        <a:pt x="85" y="314"/>
                      </a:lnTo>
                      <a:lnTo>
                        <a:pt x="86" y="316"/>
                      </a:lnTo>
                      <a:lnTo>
                        <a:pt x="89" y="316"/>
                      </a:lnTo>
                      <a:lnTo>
                        <a:pt x="90" y="314"/>
                      </a:lnTo>
                      <a:lnTo>
                        <a:pt x="89" y="314"/>
                      </a:lnTo>
                      <a:lnTo>
                        <a:pt x="89" y="313"/>
                      </a:lnTo>
                      <a:lnTo>
                        <a:pt x="93" y="313"/>
                      </a:lnTo>
                      <a:lnTo>
                        <a:pt x="92" y="314"/>
                      </a:lnTo>
                      <a:lnTo>
                        <a:pt x="95" y="314"/>
                      </a:lnTo>
                      <a:lnTo>
                        <a:pt x="96" y="313"/>
                      </a:lnTo>
                      <a:lnTo>
                        <a:pt x="104" y="313"/>
                      </a:lnTo>
                      <a:lnTo>
                        <a:pt x="103" y="314"/>
                      </a:lnTo>
                      <a:lnTo>
                        <a:pt x="105" y="314"/>
                      </a:lnTo>
                      <a:lnTo>
                        <a:pt x="105" y="316"/>
                      </a:lnTo>
                      <a:lnTo>
                        <a:pt x="105" y="314"/>
                      </a:lnTo>
                      <a:lnTo>
                        <a:pt x="105" y="313"/>
                      </a:lnTo>
                      <a:lnTo>
                        <a:pt x="116" y="313"/>
                      </a:lnTo>
                      <a:lnTo>
                        <a:pt x="116" y="314"/>
                      </a:lnTo>
                      <a:lnTo>
                        <a:pt x="118" y="313"/>
                      </a:lnTo>
                      <a:lnTo>
                        <a:pt x="128" y="313"/>
                      </a:lnTo>
                      <a:lnTo>
                        <a:pt x="128" y="314"/>
                      </a:lnTo>
                      <a:lnTo>
                        <a:pt x="128" y="315"/>
                      </a:lnTo>
                      <a:lnTo>
                        <a:pt x="129" y="316"/>
                      </a:lnTo>
                      <a:lnTo>
                        <a:pt x="130" y="314"/>
                      </a:lnTo>
                      <a:lnTo>
                        <a:pt x="131" y="314"/>
                      </a:lnTo>
                      <a:lnTo>
                        <a:pt x="132" y="313"/>
                      </a:lnTo>
                      <a:lnTo>
                        <a:pt x="142" y="313"/>
                      </a:lnTo>
                      <a:lnTo>
                        <a:pt x="142" y="314"/>
                      </a:lnTo>
                      <a:lnTo>
                        <a:pt x="142" y="313"/>
                      </a:lnTo>
                      <a:lnTo>
                        <a:pt x="155" y="313"/>
                      </a:lnTo>
                      <a:lnTo>
                        <a:pt x="155" y="314"/>
                      </a:lnTo>
                      <a:lnTo>
                        <a:pt x="156" y="314"/>
                      </a:lnTo>
                      <a:lnTo>
                        <a:pt x="156" y="313"/>
                      </a:lnTo>
                      <a:lnTo>
                        <a:pt x="163" y="313"/>
                      </a:lnTo>
                      <a:lnTo>
                        <a:pt x="163" y="314"/>
                      </a:lnTo>
                      <a:lnTo>
                        <a:pt x="165" y="314"/>
                      </a:lnTo>
                      <a:lnTo>
                        <a:pt x="164" y="316"/>
                      </a:lnTo>
                      <a:lnTo>
                        <a:pt x="166" y="316"/>
                      </a:lnTo>
                      <a:lnTo>
                        <a:pt x="166" y="313"/>
                      </a:lnTo>
                      <a:lnTo>
                        <a:pt x="174" y="313"/>
                      </a:lnTo>
                      <a:lnTo>
                        <a:pt x="175" y="314"/>
                      </a:lnTo>
                      <a:lnTo>
                        <a:pt x="175" y="313"/>
                      </a:lnTo>
                      <a:lnTo>
                        <a:pt x="175" y="314"/>
                      </a:lnTo>
                      <a:lnTo>
                        <a:pt x="175" y="313"/>
                      </a:lnTo>
                      <a:lnTo>
                        <a:pt x="180" y="313"/>
                      </a:lnTo>
                      <a:lnTo>
                        <a:pt x="180" y="314"/>
                      </a:lnTo>
                      <a:lnTo>
                        <a:pt x="181" y="314"/>
                      </a:lnTo>
                      <a:lnTo>
                        <a:pt x="180" y="316"/>
                      </a:lnTo>
                      <a:lnTo>
                        <a:pt x="182" y="316"/>
                      </a:lnTo>
                      <a:lnTo>
                        <a:pt x="183" y="316"/>
                      </a:lnTo>
                      <a:lnTo>
                        <a:pt x="182" y="313"/>
                      </a:lnTo>
                      <a:lnTo>
                        <a:pt x="201" y="313"/>
                      </a:lnTo>
                      <a:lnTo>
                        <a:pt x="201" y="314"/>
                      </a:lnTo>
                      <a:lnTo>
                        <a:pt x="202" y="313"/>
                      </a:lnTo>
                      <a:lnTo>
                        <a:pt x="203" y="313"/>
                      </a:lnTo>
                      <a:lnTo>
                        <a:pt x="203" y="316"/>
                      </a:lnTo>
                      <a:lnTo>
                        <a:pt x="204" y="316"/>
                      </a:lnTo>
                      <a:lnTo>
                        <a:pt x="204" y="314"/>
                      </a:lnTo>
                      <a:lnTo>
                        <a:pt x="203" y="314"/>
                      </a:lnTo>
                      <a:lnTo>
                        <a:pt x="203" y="313"/>
                      </a:lnTo>
                      <a:lnTo>
                        <a:pt x="208" y="313"/>
                      </a:lnTo>
                      <a:lnTo>
                        <a:pt x="209" y="314"/>
                      </a:lnTo>
                      <a:lnTo>
                        <a:pt x="207" y="314"/>
                      </a:lnTo>
                      <a:lnTo>
                        <a:pt x="206" y="316"/>
                      </a:lnTo>
                      <a:lnTo>
                        <a:pt x="207" y="316"/>
                      </a:lnTo>
                      <a:lnTo>
                        <a:pt x="207" y="318"/>
                      </a:lnTo>
                      <a:lnTo>
                        <a:pt x="208" y="318"/>
                      </a:lnTo>
                      <a:lnTo>
                        <a:pt x="209" y="318"/>
                      </a:lnTo>
                      <a:lnTo>
                        <a:pt x="209" y="317"/>
                      </a:lnTo>
                      <a:lnTo>
                        <a:pt x="209" y="316"/>
                      </a:lnTo>
                      <a:lnTo>
                        <a:pt x="208" y="316"/>
                      </a:lnTo>
                      <a:lnTo>
                        <a:pt x="209" y="314"/>
                      </a:lnTo>
                      <a:lnTo>
                        <a:pt x="211" y="314"/>
                      </a:lnTo>
                      <a:lnTo>
                        <a:pt x="211" y="313"/>
                      </a:lnTo>
                      <a:lnTo>
                        <a:pt x="215" y="313"/>
                      </a:lnTo>
                      <a:lnTo>
                        <a:pt x="216" y="314"/>
                      </a:lnTo>
                      <a:lnTo>
                        <a:pt x="215" y="316"/>
                      </a:lnTo>
                      <a:lnTo>
                        <a:pt x="216" y="318"/>
                      </a:lnTo>
                      <a:lnTo>
                        <a:pt x="217" y="314"/>
                      </a:lnTo>
                      <a:lnTo>
                        <a:pt x="216" y="313"/>
                      </a:lnTo>
                      <a:lnTo>
                        <a:pt x="221" y="313"/>
                      </a:lnTo>
                      <a:lnTo>
                        <a:pt x="222" y="314"/>
                      </a:lnTo>
                      <a:lnTo>
                        <a:pt x="222" y="313"/>
                      </a:lnTo>
                      <a:lnTo>
                        <a:pt x="252" y="313"/>
                      </a:lnTo>
                      <a:lnTo>
                        <a:pt x="253" y="314"/>
                      </a:lnTo>
                      <a:lnTo>
                        <a:pt x="252" y="313"/>
                      </a:lnTo>
                      <a:lnTo>
                        <a:pt x="262" y="313"/>
                      </a:lnTo>
                      <a:lnTo>
                        <a:pt x="262" y="314"/>
                      </a:lnTo>
                      <a:lnTo>
                        <a:pt x="263" y="314"/>
                      </a:lnTo>
                      <a:lnTo>
                        <a:pt x="263" y="313"/>
                      </a:lnTo>
                      <a:lnTo>
                        <a:pt x="264" y="313"/>
                      </a:lnTo>
                      <a:lnTo>
                        <a:pt x="264" y="314"/>
                      </a:lnTo>
                      <a:lnTo>
                        <a:pt x="265" y="314"/>
                      </a:lnTo>
                      <a:lnTo>
                        <a:pt x="265" y="313"/>
                      </a:lnTo>
                      <a:lnTo>
                        <a:pt x="285" y="313"/>
                      </a:lnTo>
                      <a:lnTo>
                        <a:pt x="285" y="314"/>
                      </a:lnTo>
                      <a:lnTo>
                        <a:pt x="284" y="314"/>
                      </a:lnTo>
                      <a:lnTo>
                        <a:pt x="285" y="316"/>
                      </a:lnTo>
                      <a:lnTo>
                        <a:pt x="287" y="314"/>
                      </a:lnTo>
                      <a:lnTo>
                        <a:pt x="286" y="314"/>
                      </a:lnTo>
                      <a:lnTo>
                        <a:pt x="285" y="314"/>
                      </a:lnTo>
                      <a:lnTo>
                        <a:pt x="286" y="313"/>
                      </a:lnTo>
                      <a:lnTo>
                        <a:pt x="287" y="314"/>
                      </a:lnTo>
                      <a:lnTo>
                        <a:pt x="287" y="313"/>
                      </a:lnTo>
                      <a:lnTo>
                        <a:pt x="288" y="313"/>
                      </a:lnTo>
                      <a:lnTo>
                        <a:pt x="289" y="313"/>
                      </a:lnTo>
                      <a:lnTo>
                        <a:pt x="289" y="314"/>
                      </a:lnTo>
                      <a:lnTo>
                        <a:pt x="290" y="314"/>
                      </a:lnTo>
                      <a:lnTo>
                        <a:pt x="290" y="313"/>
                      </a:lnTo>
                      <a:lnTo>
                        <a:pt x="290" y="312"/>
                      </a:lnTo>
                      <a:lnTo>
                        <a:pt x="295" y="310"/>
                      </a:lnTo>
                      <a:lnTo>
                        <a:pt x="296" y="310"/>
                      </a:lnTo>
                      <a:lnTo>
                        <a:pt x="299" y="309"/>
                      </a:lnTo>
                      <a:lnTo>
                        <a:pt x="301" y="302"/>
                      </a:lnTo>
                      <a:lnTo>
                        <a:pt x="301" y="306"/>
                      </a:lnTo>
                      <a:lnTo>
                        <a:pt x="302" y="308"/>
                      </a:lnTo>
                      <a:lnTo>
                        <a:pt x="303" y="306"/>
                      </a:lnTo>
                      <a:lnTo>
                        <a:pt x="303" y="304"/>
                      </a:lnTo>
                      <a:lnTo>
                        <a:pt x="305" y="304"/>
                      </a:lnTo>
                      <a:close/>
                      <a:moveTo>
                        <a:pt x="305" y="150"/>
                      </a:moveTo>
                      <a:lnTo>
                        <a:pt x="305" y="148"/>
                      </a:lnTo>
                      <a:lnTo>
                        <a:pt x="303" y="148"/>
                      </a:lnTo>
                      <a:lnTo>
                        <a:pt x="303" y="150"/>
                      </a:lnTo>
                      <a:lnTo>
                        <a:pt x="304" y="150"/>
                      </a:lnTo>
                      <a:lnTo>
                        <a:pt x="304" y="151"/>
                      </a:lnTo>
                      <a:lnTo>
                        <a:pt x="305" y="150"/>
                      </a:lnTo>
                      <a:close/>
                      <a:moveTo>
                        <a:pt x="306" y="804"/>
                      </a:moveTo>
                      <a:lnTo>
                        <a:pt x="305" y="802"/>
                      </a:lnTo>
                      <a:lnTo>
                        <a:pt x="301" y="802"/>
                      </a:lnTo>
                      <a:lnTo>
                        <a:pt x="303" y="804"/>
                      </a:lnTo>
                      <a:lnTo>
                        <a:pt x="306" y="804"/>
                      </a:lnTo>
                      <a:close/>
                      <a:moveTo>
                        <a:pt x="306" y="300"/>
                      </a:moveTo>
                      <a:lnTo>
                        <a:pt x="304" y="300"/>
                      </a:lnTo>
                      <a:lnTo>
                        <a:pt x="304" y="302"/>
                      </a:lnTo>
                      <a:lnTo>
                        <a:pt x="306" y="300"/>
                      </a:lnTo>
                      <a:close/>
                      <a:moveTo>
                        <a:pt x="306" y="282"/>
                      </a:moveTo>
                      <a:lnTo>
                        <a:pt x="305" y="282"/>
                      </a:lnTo>
                      <a:lnTo>
                        <a:pt x="303" y="284"/>
                      </a:lnTo>
                      <a:lnTo>
                        <a:pt x="303" y="285"/>
                      </a:lnTo>
                      <a:lnTo>
                        <a:pt x="305" y="286"/>
                      </a:lnTo>
                      <a:lnTo>
                        <a:pt x="304" y="285"/>
                      </a:lnTo>
                      <a:lnTo>
                        <a:pt x="304" y="284"/>
                      </a:lnTo>
                      <a:lnTo>
                        <a:pt x="306" y="282"/>
                      </a:lnTo>
                      <a:close/>
                      <a:moveTo>
                        <a:pt x="306" y="128"/>
                      </a:moveTo>
                      <a:lnTo>
                        <a:pt x="306" y="128"/>
                      </a:lnTo>
                      <a:lnTo>
                        <a:pt x="305" y="126"/>
                      </a:lnTo>
                      <a:lnTo>
                        <a:pt x="305" y="128"/>
                      </a:lnTo>
                      <a:lnTo>
                        <a:pt x="306" y="128"/>
                      </a:lnTo>
                      <a:close/>
                      <a:moveTo>
                        <a:pt x="306" y="306"/>
                      </a:moveTo>
                      <a:lnTo>
                        <a:pt x="306" y="306"/>
                      </a:lnTo>
                      <a:lnTo>
                        <a:pt x="306" y="307"/>
                      </a:lnTo>
                      <a:lnTo>
                        <a:pt x="306" y="306"/>
                      </a:lnTo>
                      <a:close/>
                      <a:moveTo>
                        <a:pt x="306" y="126"/>
                      </a:moveTo>
                      <a:lnTo>
                        <a:pt x="306" y="124"/>
                      </a:lnTo>
                      <a:lnTo>
                        <a:pt x="305" y="124"/>
                      </a:lnTo>
                      <a:lnTo>
                        <a:pt x="305" y="126"/>
                      </a:lnTo>
                      <a:lnTo>
                        <a:pt x="306" y="126"/>
                      </a:lnTo>
                      <a:close/>
                      <a:moveTo>
                        <a:pt x="306" y="127"/>
                      </a:moveTo>
                      <a:lnTo>
                        <a:pt x="306" y="126"/>
                      </a:lnTo>
                      <a:lnTo>
                        <a:pt x="306" y="128"/>
                      </a:lnTo>
                      <a:lnTo>
                        <a:pt x="306" y="127"/>
                      </a:lnTo>
                      <a:close/>
                      <a:moveTo>
                        <a:pt x="306" y="780"/>
                      </a:moveTo>
                      <a:lnTo>
                        <a:pt x="306" y="780"/>
                      </a:lnTo>
                      <a:lnTo>
                        <a:pt x="306" y="781"/>
                      </a:lnTo>
                      <a:lnTo>
                        <a:pt x="306" y="780"/>
                      </a:lnTo>
                      <a:close/>
                      <a:moveTo>
                        <a:pt x="306" y="314"/>
                      </a:moveTo>
                      <a:lnTo>
                        <a:pt x="306" y="312"/>
                      </a:lnTo>
                      <a:lnTo>
                        <a:pt x="305" y="314"/>
                      </a:lnTo>
                      <a:lnTo>
                        <a:pt x="306" y="314"/>
                      </a:lnTo>
                      <a:close/>
                      <a:moveTo>
                        <a:pt x="306" y="262"/>
                      </a:moveTo>
                      <a:lnTo>
                        <a:pt x="305" y="262"/>
                      </a:lnTo>
                      <a:lnTo>
                        <a:pt x="304" y="260"/>
                      </a:lnTo>
                      <a:lnTo>
                        <a:pt x="302" y="262"/>
                      </a:lnTo>
                      <a:lnTo>
                        <a:pt x="302" y="263"/>
                      </a:lnTo>
                      <a:lnTo>
                        <a:pt x="303" y="264"/>
                      </a:lnTo>
                      <a:lnTo>
                        <a:pt x="303" y="266"/>
                      </a:lnTo>
                      <a:lnTo>
                        <a:pt x="304" y="266"/>
                      </a:lnTo>
                      <a:lnTo>
                        <a:pt x="306" y="268"/>
                      </a:lnTo>
                      <a:lnTo>
                        <a:pt x="305" y="266"/>
                      </a:lnTo>
                      <a:lnTo>
                        <a:pt x="304" y="266"/>
                      </a:lnTo>
                      <a:lnTo>
                        <a:pt x="305" y="264"/>
                      </a:lnTo>
                      <a:lnTo>
                        <a:pt x="306" y="262"/>
                      </a:lnTo>
                      <a:close/>
                      <a:moveTo>
                        <a:pt x="306" y="126"/>
                      </a:moveTo>
                      <a:lnTo>
                        <a:pt x="306" y="126"/>
                      </a:lnTo>
                      <a:lnTo>
                        <a:pt x="306" y="127"/>
                      </a:lnTo>
                      <a:lnTo>
                        <a:pt x="306" y="126"/>
                      </a:lnTo>
                      <a:close/>
                      <a:moveTo>
                        <a:pt x="307" y="780"/>
                      </a:moveTo>
                      <a:lnTo>
                        <a:pt x="307" y="779"/>
                      </a:lnTo>
                      <a:lnTo>
                        <a:pt x="306" y="780"/>
                      </a:lnTo>
                      <a:lnTo>
                        <a:pt x="307" y="780"/>
                      </a:lnTo>
                      <a:close/>
                      <a:moveTo>
                        <a:pt x="307" y="476"/>
                      </a:moveTo>
                      <a:lnTo>
                        <a:pt x="307" y="476"/>
                      </a:lnTo>
                      <a:lnTo>
                        <a:pt x="307" y="478"/>
                      </a:lnTo>
                      <a:lnTo>
                        <a:pt x="307" y="476"/>
                      </a:lnTo>
                      <a:close/>
                      <a:moveTo>
                        <a:pt x="307" y="812"/>
                      </a:moveTo>
                      <a:lnTo>
                        <a:pt x="305" y="812"/>
                      </a:lnTo>
                      <a:lnTo>
                        <a:pt x="304" y="808"/>
                      </a:lnTo>
                      <a:lnTo>
                        <a:pt x="303" y="808"/>
                      </a:lnTo>
                      <a:lnTo>
                        <a:pt x="303" y="810"/>
                      </a:lnTo>
                      <a:lnTo>
                        <a:pt x="304" y="816"/>
                      </a:lnTo>
                      <a:lnTo>
                        <a:pt x="307" y="812"/>
                      </a:lnTo>
                      <a:close/>
                      <a:moveTo>
                        <a:pt x="307" y="798"/>
                      </a:moveTo>
                      <a:lnTo>
                        <a:pt x="306" y="792"/>
                      </a:lnTo>
                      <a:lnTo>
                        <a:pt x="302" y="796"/>
                      </a:lnTo>
                      <a:lnTo>
                        <a:pt x="307" y="798"/>
                      </a:lnTo>
                      <a:close/>
                      <a:moveTo>
                        <a:pt x="307" y="792"/>
                      </a:moveTo>
                      <a:lnTo>
                        <a:pt x="307" y="790"/>
                      </a:lnTo>
                      <a:lnTo>
                        <a:pt x="306" y="790"/>
                      </a:lnTo>
                      <a:lnTo>
                        <a:pt x="304" y="788"/>
                      </a:lnTo>
                      <a:lnTo>
                        <a:pt x="304" y="790"/>
                      </a:lnTo>
                      <a:lnTo>
                        <a:pt x="306" y="792"/>
                      </a:lnTo>
                      <a:lnTo>
                        <a:pt x="307" y="792"/>
                      </a:lnTo>
                      <a:close/>
                      <a:moveTo>
                        <a:pt x="307" y="128"/>
                      </a:moveTo>
                      <a:lnTo>
                        <a:pt x="306" y="127"/>
                      </a:lnTo>
                      <a:lnTo>
                        <a:pt x="307" y="128"/>
                      </a:lnTo>
                      <a:close/>
                      <a:moveTo>
                        <a:pt x="307" y="782"/>
                      </a:moveTo>
                      <a:lnTo>
                        <a:pt x="306" y="781"/>
                      </a:lnTo>
                      <a:lnTo>
                        <a:pt x="306" y="782"/>
                      </a:lnTo>
                      <a:lnTo>
                        <a:pt x="307" y="782"/>
                      </a:lnTo>
                      <a:close/>
                      <a:moveTo>
                        <a:pt x="307" y="308"/>
                      </a:moveTo>
                      <a:lnTo>
                        <a:pt x="307" y="308"/>
                      </a:lnTo>
                      <a:lnTo>
                        <a:pt x="306" y="307"/>
                      </a:lnTo>
                      <a:lnTo>
                        <a:pt x="306" y="308"/>
                      </a:lnTo>
                      <a:lnTo>
                        <a:pt x="307" y="308"/>
                      </a:lnTo>
                      <a:close/>
                      <a:moveTo>
                        <a:pt x="307" y="688"/>
                      </a:moveTo>
                      <a:lnTo>
                        <a:pt x="307" y="688"/>
                      </a:lnTo>
                      <a:lnTo>
                        <a:pt x="307" y="689"/>
                      </a:lnTo>
                      <a:lnTo>
                        <a:pt x="307" y="688"/>
                      </a:lnTo>
                      <a:close/>
                      <a:moveTo>
                        <a:pt x="307" y="314"/>
                      </a:moveTo>
                      <a:lnTo>
                        <a:pt x="306" y="314"/>
                      </a:lnTo>
                      <a:lnTo>
                        <a:pt x="307" y="316"/>
                      </a:lnTo>
                      <a:lnTo>
                        <a:pt x="307" y="314"/>
                      </a:lnTo>
                      <a:close/>
                      <a:moveTo>
                        <a:pt x="308" y="742"/>
                      </a:moveTo>
                      <a:lnTo>
                        <a:pt x="306" y="740"/>
                      </a:lnTo>
                      <a:lnTo>
                        <a:pt x="305" y="742"/>
                      </a:lnTo>
                      <a:lnTo>
                        <a:pt x="304" y="742"/>
                      </a:lnTo>
                      <a:lnTo>
                        <a:pt x="305" y="744"/>
                      </a:lnTo>
                      <a:lnTo>
                        <a:pt x="306" y="744"/>
                      </a:lnTo>
                      <a:lnTo>
                        <a:pt x="307" y="742"/>
                      </a:lnTo>
                      <a:lnTo>
                        <a:pt x="308" y="742"/>
                      </a:lnTo>
                      <a:close/>
                      <a:moveTo>
                        <a:pt x="308" y="770"/>
                      </a:moveTo>
                      <a:lnTo>
                        <a:pt x="307" y="768"/>
                      </a:lnTo>
                      <a:lnTo>
                        <a:pt x="306" y="768"/>
                      </a:lnTo>
                      <a:lnTo>
                        <a:pt x="306" y="766"/>
                      </a:lnTo>
                      <a:lnTo>
                        <a:pt x="305" y="766"/>
                      </a:lnTo>
                      <a:lnTo>
                        <a:pt x="305" y="768"/>
                      </a:lnTo>
                      <a:lnTo>
                        <a:pt x="305" y="770"/>
                      </a:lnTo>
                      <a:lnTo>
                        <a:pt x="308" y="770"/>
                      </a:lnTo>
                      <a:close/>
                      <a:moveTo>
                        <a:pt x="308" y="294"/>
                      </a:moveTo>
                      <a:lnTo>
                        <a:pt x="307" y="293"/>
                      </a:lnTo>
                      <a:lnTo>
                        <a:pt x="307" y="294"/>
                      </a:lnTo>
                      <a:lnTo>
                        <a:pt x="308" y="294"/>
                      </a:lnTo>
                      <a:close/>
                      <a:moveTo>
                        <a:pt x="308" y="256"/>
                      </a:moveTo>
                      <a:lnTo>
                        <a:pt x="308" y="255"/>
                      </a:lnTo>
                      <a:lnTo>
                        <a:pt x="307" y="256"/>
                      </a:lnTo>
                      <a:lnTo>
                        <a:pt x="308" y="256"/>
                      </a:lnTo>
                      <a:close/>
                      <a:moveTo>
                        <a:pt x="308" y="38"/>
                      </a:moveTo>
                      <a:lnTo>
                        <a:pt x="308" y="36"/>
                      </a:lnTo>
                      <a:lnTo>
                        <a:pt x="306" y="36"/>
                      </a:lnTo>
                      <a:lnTo>
                        <a:pt x="305" y="37"/>
                      </a:lnTo>
                      <a:lnTo>
                        <a:pt x="305" y="39"/>
                      </a:lnTo>
                      <a:lnTo>
                        <a:pt x="307" y="39"/>
                      </a:lnTo>
                      <a:lnTo>
                        <a:pt x="308" y="38"/>
                      </a:lnTo>
                      <a:close/>
                      <a:moveTo>
                        <a:pt x="308" y="690"/>
                      </a:moveTo>
                      <a:lnTo>
                        <a:pt x="307" y="689"/>
                      </a:lnTo>
                      <a:lnTo>
                        <a:pt x="306" y="690"/>
                      </a:lnTo>
                      <a:lnTo>
                        <a:pt x="308" y="690"/>
                      </a:lnTo>
                      <a:close/>
                      <a:moveTo>
                        <a:pt x="308" y="682"/>
                      </a:moveTo>
                      <a:lnTo>
                        <a:pt x="306" y="682"/>
                      </a:lnTo>
                      <a:lnTo>
                        <a:pt x="305" y="684"/>
                      </a:lnTo>
                      <a:lnTo>
                        <a:pt x="304" y="686"/>
                      </a:lnTo>
                      <a:lnTo>
                        <a:pt x="307" y="688"/>
                      </a:lnTo>
                      <a:lnTo>
                        <a:pt x="307" y="684"/>
                      </a:lnTo>
                      <a:lnTo>
                        <a:pt x="308" y="682"/>
                      </a:lnTo>
                      <a:close/>
                      <a:moveTo>
                        <a:pt x="308" y="784"/>
                      </a:moveTo>
                      <a:lnTo>
                        <a:pt x="306" y="782"/>
                      </a:lnTo>
                      <a:lnTo>
                        <a:pt x="305" y="784"/>
                      </a:lnTo>
                      <a:lnTo>
                        <a:pt x="306" y="784"/>
                      </a:lnTo>
                      <a:lnTo>
                        <a:pt x="307" y="786"/>
                      </a:lnTo>
                      <a:lnTo>
                        <a:pt x="308" y="784"/>
                      </a:lnTo>
                      <a:close/>
                      <a:moveTo>
                        <a:pt x="308" y="762"/>
                      </a:moveTo>
                      <a:lnTo>
                        <a:pt x="306" y="762"/>
                      </a:lnTo>
                      <a:lnTo>
                        <a:pt x="307" y="764"/>
                      </a:lnTo>
                      <a:lnTo>
                        <a:pt x="308" y="762"/>
                      </a:lnTo>
                      <a:close/>
                      <a:moveTo>
                        <a:pt x="308" y="146"/>
                      </a:moveTo>
                      <a:lnTo>
                        <a:pt x="308" y="144"/>
                      </a:lnTo>
                      <a:lnTo>
                        <a:pt x="306" y="144"/>
                      </a:lnTo>
                      <a:lnTo>
                        <a:pt x="306" y="142"/>
                      </a:lnTo>
                      <a:lnTo>
                        <a:pt x="303" y="142"/>
                      </a:lnTo>
                      <a:lnTo>
                        <a:pt x="304" y="144"/>
                      </a:lnTo>
                      <a:lnTo>
                        <a:pt x="305" y="144"/>
                      </a:lnTo>
                      <a:lnTo>
                        <a:pt x="306" y="146"/>
                      </a:lnTo>
                      <a:lnTo>
                        <a:pt x="306" y="144"/>
                      </a:lnTo>
                      <a:lnTo>
                        <a:pt x="308" y="146"/>
                      </a:lnTo>
                      <a:close/>
                      <a:moveTo>
                        <a:pt x="308" y="716"/>
                      </a:moveTo>
                      <a:lnTo>
                        <a:pt x="308" y="714"/>
                      </a:lnTo>
                      <a:lnTo>
                        <a:pt x="307" y="712"/>
                      </a:lnTo>
                      <a:lnTo>
                        <a:pt x="305" y="714"/>
                      </a:lnTo>
                      <a:lnTo>
                        <a:pt x="305" y="716"/>
                      </a:lnTo>
                      <a:lnTo>
                        <a:pt x="305" y="717"/>
                      </a:lnTo>
                      <a:lnTo>
                        <a:pt x="306" y="718"/>
                      </a:lnTo>
                      <a:lnTo>
                        <a:pt x="308" y="718"/>
                      </a:lnTo>
                      <a:lnTo>
                        <a:pt x="307" y="716"/>
                      </a:lnTo>
                      <a:lnTo>
                        <a:pt x="308" y="716"/>
                      </a:lnTo>
                      <a:close/>
                      <a:moveTo>
                        <a:pt x="308" y="286"/>
                      </a:moveTo>
                      <a:lnTo>
                        <a:pt x="307" y="286"/>
                      </a:lnTo>
                      <a:lnTo>
                        <a:pt x="307" y="288"/>
                      </a:lnTo>
                      <a:lnTo>
                        <a:pt x="308" y="288"/>
                      </a:lnTo>
                      <a:lnTo>
                        <a:pt x="308" y="286"/>
                      </a:lnTo>
                      <a:close/>
                      <a:moveTo>
                        <a:pt x="308" y="126"/>
                      </a:moveTo>
                      <a:lnTo>
                        <a:pt x="307" y="122"/>
                      </a:lnTo>
                      <a:lnTo>
                        <a:pt x="306" y="122"/>
                      </a:lnTo>
                      <a:lnTo>
                        <a:pt x="306" y="124"/>
                      </a:lnTo>
                      <a:lnTo>
                        <a:pt x="308" y="126"/>
                      </a:lnTo>
                      <a:close/>
                      <a:moveTo>
                        <a:pt x="308" y="276"/>
                      </a:moveTo>
                      <a:lnTo>
                        <a:pt x="308" y="276"/>
                      </a:lnTo>
                      <a:lnTo>
                        <a:pt x="308" y="278"/>
                      </a:lnTo>
                      <a:lnTo>
                        <a:pt x="308" y="276"/>
                      </a:lnTo>
                      <a:close/>
                      <a:moveTo>
                        <a:pt x="309" y="314"/>
                      </a:moveTo>
                      <a:lnTo>
                        <a:pt x="308" y="316"/>
                      </a:lnTo>
                      <a:lnTo>
                        <a:pt x="309" y="314"/>
                      </a:lnTo>
                      <a:close/>
                      <a:moveTo>
                        <a:pt x="309" y="306"/>
                      </a:moveTo>
                      <a:lnTo>
                        <a:pt x="308" y="304"/>
                      </a:lnTo>
                      <a:lnTo>
                        <a:pt x="307" y="306"/>
                      </a:lnTo>
                      <a:lnTo>
                        <a:pt x="306" y="306"/>
                      </a:lnTo>
                      <a:lnTo>
                        <a:pt x="307" y="308"/>
                      </a:lnTo>
                      <a:lnTo>
                        <a:pt x="307" y="306"/>
                      </a:lnTo>
                      <a:lnTo>
                        <a:pt x="309" y="306"/>
                      </a:lnTo>
                      <a:close/>
                      <a:moveTo>
                        <a:pt x="309" y="666"/>
                      </a:moveTo>
                      <a:lnTo>
                        <a:pt x="308" y="664"/>
                      </a:lnTo>
                      <a:lnTo>
                        <a:pt x="308" y="666"/>
                      </a:lnTo>
                      <a:lnTo>
                        <a:pt x="309" y="666"/>
                      </a:lnTo>
                      <a:close/>
                      <a:moveTo>
                        <a:pt x="309" y="76"/>
                      </a:moveTo>
                      <a:lnTo>
                        <a:pt x="309" y="76"/>
                      </a:lnTo>
                      <a:lnTo>
                        <a:pt x="308" y="76"/>
                      </a:lnTo>
                      <a:lnTo>
                        <a:pt x="309" y="76"/>
                      </a:lnTo>
                      <a:close/>
                      <a:moveTo>
                        <a:pt x="309" y="750"/>
                      </a:moveTo>
                      <a:lnTo>
                        <a:pt x="306" y="752"/>
                      </a:lnTo>
                      <a:lnTo>
                        <a:pt x="308" y="755"/>
                      </a:lnTo>
                      <a:lnTo>
                        <a:pt x="309" y="750"/>
                      </a:lnTo>
                      <a:close/>
                      <a:moveTo>
                        <a:pt x="309" y="774"/>
                      </a:moveTo>
                      <a:lnTo>
                        <a:pt x="306" y="776"/>
                      </a:lnTo>
                      <a:lnTo>
                        <a:pt x="307" y="776"/>
                      </a:lnTo>
                      <a:lnTo>
                        <a:pt x="307" y="779"/>
                      </a:lnTo>
                      <a:lnTo>
                        <a:pt x="309" y="774"/>
                      </a:lnTo>
                      <a:close/>
                      <a:moveTo>
                        <a:pt x="309" y="292"/>
                      </a:moveTo>
                      <a:lnTo>
                        <a:pt x="308" y="292"/>
                      </a:lnTo>
                      <a:lnTo>
                        <a:pt x="308" y="293"/>
                      </a:lnTo>
                      <a:lnTo>
                        <a:pt x="309" y="294"/>
                      </a:lnTo>
                      <a:lnTo>
                        <a:pt x="309" y="292"/>
                      </a:lnTo>
                      <a:close/>
                      <a:moveTo>
                        <a:pt x="309" y="322"/>
                      </a:moveTo>
                      <a:lnTo>
                        <a:pt x="307" y="320"/>
                      </a:lnTo>
                      <a:lnTo>
                        <a:pt x="309" y="320"/>
                      </a:lnTo>
                      <a:lnTo>
                        <a:pt x="307" y="318"/>
                      </a:lnTo>
                      <a:lnTo>
                        <a:pt x="306" y="320"/>
                      </a:lnTo>
                      <a:lnTo>
                        <a:pt x="305" y="322"/>
                      </a:lnTo>
                      <a:lnTo>
                        <a:pt x="306" y="322"/>
                      </a:lnTo>
                      <a:lnTo>
                        <a:pt x="307" y="324"/>
                      </a:lnTo>
                      <a:lnTo>
                        <a:pt x="308" y="322"/>
                      </a:lnTo>
                      <a:lnTo>
                        <a:pt x="309" y="322"/>
                      </a:lnTo>
                      <a:close/>
                      <a:moveTo>
                        <a:pt x="309" y="314"/>
                      </a:moveTo>
                      <a:lnTo>
                        <a:pt x="309" y="314"/>
                      </a:lnTo>
                      <a:lnTo>
                        <a:pt x="309" y="316"/>
                      </a:lnTo>
                      <a:lnTo>
                        <a:pt x="309" y="314"/>
                      </a:lnTo>
                      <a:close/>
                      <a:moveTo>
                        <a:pt x="309" y="618"/>
                      </a:moveTo>
                      <a:lnTo>
                        <a:pt x="307" y="616"/>
                      </a:lnTo>
                      <a:lnTo>
                        <a:pt x="307" y="618"/>
                      </a:lnTo>
                      <a:lnTo>
                        <a:pt x="308" y="620"/>
                      </a:lnTo>
                      <a:lnTo>
                        <a:pt x="309" y="618"/>
                      </a:lnTo>
                      <a:close/>
                      <a:moveTo>
                        <a:pt x="309" y="672"/>
                      </a:moveTo>
                      <a:lnTo>
                        <a:pt x="308" y="670"/>
                      </a:lnTo>
                      <a:lnTo>
                        <a:pt x="307" y="670"/>
                      </a:lnTo>
                      <a:lnTo>
                        <a:pt x="306" y="672"/>
                      </a:lnTo>
                      <a:lnTo>
                        <a:pt x="309" y="672"/>
                      </a:lnTo>
                      <a:close/>
                      <a:moveTo>
                        <a:pt x="310" y="474"/>
                      </a:moveTo>
                      <a:lnTo>
                        <a:pt x="309" y="472"/>
                      </a:lnTo>
                      <a:lnTo>
                        <a:pt x="308" y="473"/>
                      </a:lnTo>
                      <a:lnTo>
                        <a:pt x="309" y="474"/>
                      </a:lnTo>
                      <a:lnTo>
                        <a:pt x="308" y="474"/>
                      </a:lnTo>
                      <a:lnTo>
                        <a:pt x="304" y="472"/>
                      </a:lnTo>
                      <a:lnTo>
                        <a:pt x="306" y="474"/>
                      </a:lnTo>
                      <a:lnTo>
                        <a:pt x="307" y="476"/>
                      </a:lnTo>
                      <a:lnTo>
                        <a:pt x="309" y="476"/>
                      </a:lnTo>
                      <a:lnTo>
                        <a:pt x="310" y="474"/>
                      </a:lnTo>
                      <a:close/>
                      <a:moveTo>
                        <a:pt x="310" y="496"/>
                      </a:moveTo>
                      <a:lnTo>
                        <a:pt x="309" y="494"/>
                      </a:lnTo>
                      <a:lnTo>
                        <a:pt x="308" y="494"/>
                      </a:lnTo>
                      <a:lnTo>
                        <a:pt x="310" y="492"/>
                      </a:lnTo>
                      <a:lnTo>
                        <a:pt x="308" y="490"/>
                      </a:lnTo>
                      <a:lnTo>
                        <a:pt x="308" y="492"/>
                      </a:lnTo>
                      <a:lnTo>
                        <a:pt x="307" y="490"/>
                      </a:lnTo>
                      <a:lnTo>
                        <a:pt x="306" y="490"/>
                      </a:lnTo>
                      <a:lnTo>
                        <a:pt x="307" y="492"/>
                      </a:lnTo>
                      <a:lnTo>
                        <a:pt x="307" y="493"/>
                      </a:lnTo>
                      <a:lnTo>
                        <a:pt x="307" y="494"/>
                      </a:lnTo>
                      <a:lnTo>
                        <a:pt x="307" y="495"/>
                      </a:lnTo>
                      <a:lnTo>
                        <a:pt x="308" y="496"/>
                      </a:lnTo>
                      <a:lnTo>
                        <a:pt x="307" y="494"/>
                      </a:lnTo>
                      <a:lnTo>
                        <a:pt x="310" y="496"/>
                      </a:lnTo>
                      <a:close/>
                      <a:moveTo>
                        <a:pt x="310" y="756"/>
                      </a:moveTo>
                      <a:lnTo>
                        <a:pt x="308" y="755"/>
                      </a:lnTo>
                      <a:lnTo>
                        <a:pt x="308" y="756"/>
                      </a:lnTo>
                      <a:lnTo>
                        <a:pt x="309" y="757"/>
                      </a:lnTo>
                      <a:lnTo>
                        <a:pt x="310" y="756"/>
                      </a:lnTo>
                      <a:close/>
                      <a:moveTo>
                        <a:pt x="310" y="758"/>
                      </a:moveTo>
                      <a:lnTo>
                        <a:pt x="309" y="757"/>
                      </a:lnTo>
                      <a:lnTo>
                        <a:pt x="303" y="760"/>
                      </a:lnTo>
                      <a:lnTo>
                        <a:pt x="305" y="762"/>
                      </a:lnTo>
                      <a:lnTo>
                        <a:pt x="306" y="762"/>
                      </a:lnTo>
                      <a:lnTo>
                        <a:pt x="308" y="760"/>
                      </a:lnTo>
                      <a:lnTo>
                        <a:pt x="307" y="758"/>
                      </a:lnTo>
                      <a:lnTo>
                        <a:pt x="310" y="758"/>
                      </a:lnTo>
                      <a:close/>
                      <a:moveTo>
                        <a:pt x="310" y="620"/>
                      </a:moveTo>
                      <a:lnTo>
                        <a:pt x="308" y="620"/>
                      </a:lnTo>
                      <a:lnTo>
                        <a:pt x="307" y="620"/>
                      </a:lnTo>
                      <a:lnTo>
                        <a:pt x="306" y="622"/>
                      </a:lnTo>
                      <a:lnTo>
                        <a:pt x="310" y="622"/>
                      </a:lnTo>
                      <a:lnTo>
                        <a:pt x="310" y="620"/>
                      </a:lnTo>
                      <a:close/>
                      <a:moveTo>
                        <a:pt x="310" y="276"/>
                      </a:moveTo>
                      <a:lnTo>
                        <a:pt x="308" y="276"/>
                      </a:lnTo>
                      <a:lnTo>
                        <a:pt x="308" y="278"/>
                      </a:lnTo>
                      <a:lnTo>
                        <a:pt x="310" y="278"/>
                      </a:lnTo>
                      <a:lnTo>
                        <a:pt x="310" y="276"/>
                      </a:lnTo>
                      <a:close/>
                      <a:moveTo>
                        <a:pt x="310" y="286"/>
                      </a:moveTo>
                      <a:lnTo>
                        <a:pt x="309" y="286"/>
                      </a:lnTo>
                      <a:lnTo>
                        <a:pt x="309" y="288"/>
                      </a:lnTo>
                      <a:lnTo>
                        <a:pt x="310" y="286"/>
                      </a:lnTo>
                      <a:close/>
                      <a:moveTo>
                        <a:pt x="310" y="462"/>
                      </a:moveTo>
                      <a:lnTo>
                        <a:pt x="309" y="462"/>
                      </a:lnTo>
                      <a:lnTo>
                        <a:pt x="308" y="460"/>
                      </a:lnTo>
                      <a:lnTo>
                        <a:pt x="308" y="458"/>
                      </a:lnTo>
                      <a:lnTo>
                        <a:pt x="305" y="458"/>
                      </a:lnTo>
                      <a:lnTo>
                        <a:pt x="304" y="460"/>
                      </a:lnTo>
                      <a:lnTo>
                        <a:pt x="304" y="461"/>
                      </a:lnTo>
                      <a:lnTo>
                        <a:pt x="305" y="462"/>
                      </a:lnTo>
                      <a:lnTo>
                        <a:pt x="307" y="460"/>
                      </a:lnTo>
                      <a:lnTo>
                        <a:pt x="310" y="464"/>
                      </a:lnTo>
                      <a:lnTo>
                        <a:pt x="310" y="462"/>
                      </a:lnTo>
                      <a:close/>
                      <a:moveTo>
                        <a:pt x="310" y="74"/>
                      </a:moveTo>
                      <a:lnTo>
                        <a:pt x="309" y="74"/>
                      </a:lnTo>
                      <a:lnTo>
                        <a:pt x="308" y="72"/>
                      </a:lnTo>
                      <a:lnTo>
                        <a:pt x="307" y="74"/>
                      </a:lnTo>
                      <a:lnTo>
                        <a:pt x="308" y="74"/>
                      </a:lnTo>
                      <a:lnTo>
                        <a:pt x="309" y="76"/>
                      </a:lnTo>
                      <a:lnTo>
                        <a:pt x="310" y="74"/>
                      </a:lnTo>
                      <a:close/>
                      <a:moveTo>
                        <a:pt x="311" y="815"/>
                      </a:moveTo>
                      <a:lnTo>
                        <a:pt x="310" y="814"/>
                      </a:lnTo>
                      <a:lnTo>
                        <a:pt x="311" y="815"/>
                      </a:lnTo>
                      <a:close/>
                      <a:moveTo>
                        <a:pt x="311" y="666"/>
                      </a:moveTo>
                      <a:lnTo>
                        <a:pt x="309" y="666"/>
                      </a:lnTo>
                      <a:lnTo>
                        <a:pt x="309" y="668"/>
                      </a:lnTo>
                      <a:lnTo>
                        <a:pt x="311" y="666"/>
                      </a:lnTo>
                      <a:close/>
                      <a:moveTo>
                        <a:pt x="311" y="618"/>
                      </a:moveTo>
                      <a:lnTo>
                        <a:pt x="309" y="616"/>
                      </a:lnTo>
                      <a:lnTo>
                        <a:pt x="309" y="618"/>
                      </a:lnTo>
                      <a:lnTo>
                        <a:pt x="311" y="618"/>
                      </a:lnTo>
                      <a:close/>
                      <a:moveTo>
                        <a:pt x="311" y="676"/>
                      </a:moveTo>
                      <a:lnTo>
                        <a:pt x="310" y="676"/>
                      </a:lnTo>
                      <a:lnTo>
                        <a:pt x="310" y="674"/>
                      </a:lnTo>
                      <a:lnTo>
                        <a:pt x="309" y="672"/>
                      </a:lnTo>
                      <a:lnTo>
                        <a:pt x="308" y="674"/>
                      </a:lnTo>
                      <a:lnTo>
                        <a:pt x="306" y="672"/>
                      </a:lnTo>
                      <a:lnTo>
                        <a:pt x="305" y="674"/>
                      </a:lnTo>
                      <a:lnTo>
                        <a:pt x="305" y="676"/>
                      </a:lnTo>
                      <a:lnTo>
                        <a:pt x="307" y="676"/>
                      </a:lnTo>
                      <a:lnTo>
                        <a:pt x="308" y="674"/>
                      </a:lnTo>
                      <a:lnTo>
                        <a:pt x="311" y="678"/>
                      </a:lnTo>
                      <a:lnTo>
                        <a:pt x="311" y="676"/>
                      </a:lnTo>
                      <a:close/>
                      <a:moveTo>
                        <a:pt x="311" y="616"/>
                      </a:moveTo>
                      <a:lnTo>
                        <a:pt x="311" y="614"/>
                      </a:lnTo>
                      <a:lnTo>
                        <a:pt x="310" y="614"/>
                      </a:lnTo>
                      <a:lnTo>
                        <a:pt x="311" y="616"/>
                      </a:lnTo>
                      <a:close/>
                      <a:moveTo>
                        <a:pt x="311" y="494"/>
                      </a:moveTo>
                      <a:lnTo>
                        <a:pt x="310" y="494"/>
                      </a:lnTo>
                      <a:lnTo>
                        <a:pt x="310" y="496"/>
                      </a:lnTo>
                      <a:lnTo>
                        <a:pt x="311" y="496"/>
                      </a:lnTo>
                      <a:lnTo>
                        <a:pt x="311" y="494"/>
                      </a:lnTo>
                      <a:close/>
                      <a:moveTo>
                        <a:pt x="311" y="340"/>
                      </a:moveTo>
                      <a:lnTo>
                        <a:pt x="309" y="338"/>
                      </a:lnTo>
                      <a:lnTo>
                        <a:pt x="309" y="340"/>
                      </a:lnTo>
                      <a:lnTo>
                        <a:pt x="311" y="340"/>
                      </a:lnTo>
                      <a:close/>
                      <a:moveTo>
                        <a:pt x="311" y="786"/>
                      </a:moveTo>
                      <a:lnTo>
                        <a:pt x="311" y="784"/>
                      </a:lnTo>
                      <a:lnTo>
                        <a:pt x="311" y="786"/>
                      </a:lnTo>
                      <a:close/>
                      <a:moveTo>
                        <a:pt x="312" y="268"/>
                      </a:moveTo>
                      <a:lnTo>
                        <a:pt x="311" y="268"/>
                      </a:lnTo>
                      <a:lnTo>
                        <a:pt x="311" y="270"/>
                      </a:lnTo>
                      <a:lnTo>
                        <a:pt x="312" y="268"/>
                      </a:lnTo>
                      <a:close/>
                      <a:moveTo>
                        <a:pt x="312" y="136"/>
                      </a:moveTo>
                      <a:lnTo>
                        <a:pt x="310" y="134"/>
                      </a:lnTo>
                      <a:lnTo>
                        <a:pt x="311" y="136"/>
                      </a:lnTo>
                      <a:lnTo>
                        <a:pt x="308" y="136"/>
                      </a:lnTo>
                      <a:lnTo>
                        <a:pt x="309" y="138"/>
                      </a:lnTo>
                      <a:lnTo>
                        <a:pt x="310" y="138"/>
                      </a:lnTo>
                      <a:lnTo>
                        <a:pt x="311" y="140"/>
                      </a:lnTo>
                      <a:lnTo>
                        <a:pt x="311" y="136"/>
                      </a:lnTo>
                      <a:lnTo>
                        <a:pt x="312" y="136"/>
                      </a:lnTo>
                      <a:close/>
                      <a:moveTo>
                        <a:pt x="312" y="272"/>
                      </a:moveTo>
                      <a:lnTo>
                        <a:pt x="310" y="270"/>
                      </a:lnTo>
                      <a:lnTo>
                        <a:pt x="311" y="268"/>
                      </a:lnTo>
                      <a:lnTo>
                        <a:pt x="310" y="268"/>
                      </a:lnTo>
                      <a:lnTo>
                        <a:pt x="308" y="270"/>
                      </a:lnTo>
                      <a:lnTo>
                        <a:pt x="309" y="270"/>
                      </a:lnTo>
                      <a:lnTo>
                        <a:pt x="309" y="272"/>
                      </a:lnTo>
                      <a:lnTo>
                        <a:pt x="312" y="272"/>
                      </a:lnTo>
                      <a:close/>
                      <a:moveTo>
                        <a:pt x="312" y="818"/>
                      </a:moveTo>
                      <a:lnTo>
                        <a:pt x="312" y="816"/>
                      </a:lnTo>
                      <a:lnTo>
                        <a:pt x="311" y="816"/>
                      </a:lnTo>
                      <a:lnTo>
                        <a:pt x="311" y="815"/>
                      </a:lnTo>
                      <a:lnTo>
                        <a:pt x="311" y="816"/>
                      </a:lnTo>
                      <a:lnTo>
                        <a:pt x="311" y="818"/>
                      </a:lnTo>
                      <a:lnTo>
                        <a:pt x="312" y="818"/>
                      </a:lnTo>
                      <a:close/>
                      <a:moveTo>
                        <a:pt x="312" y="788"/>
                      </a:moveTo>
                      <a:lnTo>
                        <a:pt x="312" y="788"/>
                      </a:lnTo>
                      <a:close/>
                      <a:moveTo>
                        <a:pt x="312" y="786"/>
                      </a:moveTo>
                      <a:lnTo>
                        <a:pt x="311" y="786"/>
                      </a:lnTo>
                      <a:lnTo>
                        <a:pt x="312" y="788"/>
                      </a:lnTo>
                      <a:lnTo>
                        <a:pt x="312" y="786"/>
                      </a:lnTo>
                      <a:close/>
                      <a:moveTo>
                        <a:pt x="312" y="340"/>
                      </a:moveTo>
                      <a:lnTo>
                        <a:pt x="312" y="338"/>
                      </a:lnTo>
                      <a:lnTo>
                        <a:pt x="311" y="338"/>
                      </a:lnTo>
                      <a:lnTo>
                        <a:pt x="311" y="340"/>
                      </a:lnTo>
                      <a:lnTo>
                        <a:pt x="312" y="340"/>
                      </a:lnTo>
                      <a:close/>
                      <a:moveTo>
                        <a:pt x="312" y="132"/>
                      </a:moveTo>
                      <a:lnTo>
                        <a:pt x="312" y="132"/>
                      </a:lnTo>
                      <a:lnTo>
                        <a:pt x="312" y="130"/>
                      </a:lnTo>
                      <a:lnTo>
                        <a:pt x="311" y="130"/>
                      </a:lnTo>
                      <a:lnTo>
                        <a:pt x="310" y="128"/>
                      </a:lnTo>
                      <a:lnTo>
                        <a:pt x="309" y="130"/>
                      </a:lnTo>
                      <a:lnTo>
                        <a:pt x="311" y="130"/>
                      </a:lnTo>
                      <a:lnTo>
                        <a:pt x="310" y="134"/>
                      </a:lnTo>
                      <a:lnTo>
                        <a:pt x="312" y="132"/>
                      </a:lnTo>
                      <a:close/>
                      <a:moveTo>
                        <a:pt x="312" y="114"/>
                      </a:moveTo>
                      <a:lnTo>
                        <a:pt x="311" y="114"/>
                      </a:lnTo>
                      <a:lnTo>
                        <a:pt x="311" y="116"/>
                      </a:lnTo>
                      <a:lnTo>
                        <a:pt x="312" y="116"/>
                      </a:lnTo>
                      <a:lnTo>
                        <a:pt x="312" y="114"/>
                      </a:lnTo>
                      <a:close/>
                      <a:moveTo>
                        <a:pt x="312" y="146"/>
                      </a:moveTo>
                      <a:lnTo>
                        <a:pt x="309" y="146"/>
                      </a:lnTo>
                      <a:lnTo>
                        <a:pt x="309" y="144"/>
                      </a:lnTo>
                      <a:lnTo>
                        <a:pt x="309" y="148"/>
                      </a:lnTo>
                      <a:lnTo>
                        <a:pt x="311" y="148"/>
                      </a:lnTo>
                      <a:lnTo>
                        <a:pt x="312" y="150"/>
                      </a:lnTo>
                      <a:lnTo>
                        <a:pt x="311" y="150"/>
                      </a:lnTo>
                      <a:lnTo>
                        <a:pt x="312" y="152"/>
                      </a:lnTo>
                      <a:lnTo>
                        <a:pt x="312" y="146"/>
                      </a:lnTo>
                      <a:close/>
                      <a:moveTo>
                        <a:pt x="313" y="808"/>
                      </a:moveTo>
                      <a:lnTo>
                        <a:pt x="313" y="808"/>
                      </a:lnTo>
                      <a:close/>
                      <a:moveTo>
                        <a:pt x="313" y="826"/>
                      </a:moveTo>
                      <a:lnTo>
                        <a:pt x="312" y="822"/>
                      </a:lnTo>
                      <a:lnTo>
                        <a:pt x="312" y="820"/>
                      </a:lnTo>
                      <a:lnTo>
                        <a:pt x="310" y="818"/>
                      </a:lnTo>
                      <a:lnTo>
                        <a:pt x="310" y="820"/>
                      </a:lnTo>
                      <a:lnTo>
                        <a:pt x="310" y="821"/>
                      </a:lnTo>
                      <a:lnTo>
                        <a:pt x="310" y="824"/>
                      </a:lnTo>
                      <a:lnTo>
                        <a:pt x="313" y="826"/>
                      </a:lnTo>
                      <a:close/>
                      <a:moveTo>
                        <a:pt x="313" y="810"/>
                      </a:moveTo>
                      <a:lnTo>
                        <a:pt x="313" y="808"/>
                      </a:lnTo>
                      <a:lnTo>
                        <a:pt x="310" y="808"/>
                      </a:lnTo>
                      <a:lnTo>
                        <a:pt x="310" y="810"/>
                      </a:lnTo>
                      <a:lnTo>
                        <a:pt x="313" y="810"/>
                      </a:lnTo>
                      <a:close/>
                      <a:moveTo>
                        <a:pt x="313" y="332"/>
                      </a:moveTo>
                      <a:lnTo>
                        <a:pt x="312" y="332"/>
                      </a:lnTo>
                      <a:lnTo>
                        <a:pt x="312" y="330"/>
                      </a:lnTo>
                      <a:lnTo>
                        <a:pt x="310" y="332"/>
                      </a:lnTo>
                      <a:lnTo>
                        <a:pt x="311" y="332"/>
                      </a:lnTo>
                      <a:lnTo>
                        <a:pt x="311" y="335"/>
                      </a:lnTo>
                      <a:lnTo>
                        <a:pt x="312" y="336"/>
                      </a:lnTo>
                      <a:lnTo>
                        <a:pt x="312" y="334"/>
                      </a:lnTo>
                      <a:lnTo>
                        <a:pt x="313" y="332"/>
                      </a:lnTo>
                      <a:close/>
                      <a:moveTo>
                        <a:pt x="313" y="806"/>
                      </a:moveTo>
                      <a:lnTo>
                        <a:pt x="311" y="806"/>
                      </a:lnTo>
                      <a:lnTo>
                        <a:pt x="313" y="808"/>
                      </a:lnTo>
                      <a:lnTo>
                        <a:pt x="313" y="806"/>
                      </a:lnTo>
                      <a:close/>
                      <a:moveTo>
                        <a:pt x="314" y="476"/>
                      </a:moveTo>
                      <a:lnTo>
                        <a:pt x="313" y="476"/>
                      </a:lnTo>
                      <a:lnTo>
                        <a:pt x="312" y="474"/>
                      </a:lnTo>
                      <a:lnTo>
                        <a:pt x="311" y="476"/>
                      </a:lnTo>
                      <a:lnTo>
                        <a:pt x="312" y="476"/>
                      </a:lnTo>
                      <a:lnTo>
                        <a:pt x="312" y="478"/>
                      </a:lnTo>
                      <a:lnTo>
                        <a:pt x="314" y="476"/>
                      </a:lnTo>
                      <a:close/>
                      <a:moveTo>
                        <a:pt x="314" y="798"/>
                      </a:moveTo>
                      <a:lnTo>
                        <a:pt x="313" y="796"/>
                      </a:lnTo>
                      <a:lnTo>
                        <a:pt x="309" y="796"/>
                      </a:lnTo>
                      <a:lnTo>
                        <a:pt x="310" y="804"/>
                      </a:lnTo>
                      <a:lnTo>
                        <a:pt x="314" y="804"/>
                      </a:lnTo>
                      <a:lnTo>
                        <a:pt x="312" y="802"/>
                      </a:lnTo>
                      <a:lnTo>
                        <a:pt x="312" y="801"/>
                      </a:lnTo>
                      <a:lnTo>
                        <a:pt x="312" y="798"/>
                      </a:lnTo>
                      <a:lnTo>
                        <a:pt x="314" y="798"/>
                      </a:lnTo>
                      <a:close/>
                      <a:moveTo>
                        <a:pt x="314" y="770"/>
                      </a:moveTo>
                      <a:lnTo>
                        <a:pt x="313" y="766"/>
                      </a:lnTo>
                      <a:lnTo>
                        <a:pt x="312" y="764"/>
                      </a:lnTo>
                      <a:lnTo>
                        <a:pt x="312" y="766"/>
                      </a:lnTo>
                      <a:lnTo>
                        <a:pt x="311" y="766"/>
                      </a:lnTo>
                      <a:lnTo>
                        <a:pt x="311" y="768"/>
                      </a:lnTo>
                      <a:lnTo>
                        <a:pt x="313" y="768"/>
                      </a:lnTo>
                      <a:lnTo>
                        <a:pt x="314" y="770"/>
                      </a:lnTo>
                      <a:close/>
                      <a:moveTo>
                        <a:pt x="314" y="734"/>
                      </a:moveTo>
                      <a:lnTo>
                        <a:pt x="313" y="734"/>
                      </a:lnTo>
                      <a:lnTo>
                        <a:pt x="313" y="736"/>
                      </a:lnTo>
                      <a:lnTo>
                        <a:pt x="314" y="736"/>
                      </a:lnTo>
                      <a:lnTo>
                        <a:pt x="314" y="734"/>
                      </a:lnTo>
                      <a:close/>
                      <a:moveTo>
                        <a:pt x="314" y="702"/>
                      </a:moveTo>
                      <a:lnTo>
                        <a:pt x="313" y="698"/>
                      </a:lnTo>
                      <a:lnTo>
                        <a:pt x="310" y="696"/>
                      </a:lnTo>
                      <a:lnTo>
                        <a:pt x="311" y="700"/>
                      </a:lnTo>
                      <a:lnTo>
                        <a:pt x="310" y="700"/>
                      </a:lnTo>
                      <a:lnTo>
                        <a:pt x="314" y="702"/>
                      </a:lnTo>
                      <a:close/>
                      <a:moveTo>
                        <a:pt x="314" y="720"/>
                      </a:moveTo>
                      <a:lnTo>
                        <a:pt x="313" y="720"/>
                      </a:lnTo>
                      <a:lnTo>
                        <a:pt x="313" y="718"/>
                      </a:lnTo>
                      <a:lnTo>
                        <a:pt x="312" y="718"/>
                      </a:lnTo>
                      <a:lnTo>
                        <a:pt x="312" y="721"/>
                      </a:lnTo>
                      <a:lnTo>
                        <a:pt x="314" y="722"/>
                      </a:lnTo>
                      <a:lnTo>
                        <a:pt x="314" y="720"/>
                      </a:lnTo>
                      <a:close/>
                      <a:moveTo>
                        <a:pt x="314" y="742"/>
                      </a:moveTo>
                      <a:lnTo>
                        <a:pt x="312" y="736"/>
                      </a:lnTo>
                      <a:lnTo>
                        <a:pt x="312" y="740"/>
                      </a:lnTo>
                      <a:lnTo>
                        <a:pt x="312" y="742"/>
                      </a:lnTo>
                      <a:lnTo>
                        <a:pt x="314" y="742"/>
                      </a:lnTo>
                      <a:close/>
                      <a:moveTo>
                        <a:pt x="314" y="734"/>
                      </a:moveTo>
                      <a:lnTo>
                        <a:pt x="314" y="734"/>
                      </a:lnTo>
                      <a:lnTo>
                        <a:pt x="314" y="736"/>
                      </a:lnTo>
                      <a:lnTo>
                        <a:pt x="314" y="734"/>
                      </a:lnTo>
                      <a:close/>
                      <a:moveTo>
                        <a:pt x="314" y="468"/>
                      </a:moveTo>
                      <a:lnTo>
                        <a:pt x="314" y="466"/>
                      </a:lnTo>
                      <a:lnTo>
                        <a:pt x="313" y="464"/>
                      </a:lnTo>
                      <a:lnTo>
                        <a:pt x="313" y="462"/>
                      </a:lnTo>
                      <a:lnTo>
                        <a:pt x="312" y="460"/>
                      </a:lnTo>
                      <a:lnTo>
                        <a:pt x="311" y="462"/>
                      </a:lnTo>
                      <a:lnTo>
                        <a:pt x="313" y="464"/>
                      </a:lnTo>
                      <a:lnTo>
                        <a:pt x="314" y="468"/>
                      </a:lnTo>
                      <a:close/>
                      <a:moveTo>
                        <a:pt x="314" y="298"/>
                      </a:moveTo>
                      <a:lnTo>
                        <a:pt x="313" y="298"/>
                      </a:lnTo>
                      <a:lnTo>
                        <a:pt x="313" y="296"/>
                      </a:lnTo>
                      <a:lnTo>
                        <a:pt x="312" y="296"/>
                      </a:lnTo>
                      <a:lnTo>
                        <a:pt x="312" y="298"/>
                      </a:lnTo>
                      <a:lnTo>
                        <a:pt x="312" y="300"/>
                      </a:lnTo>
                      <a:lnTo>
                        <a:pt x="313" y="300"/>
                      </a:lnTo>
                      <a:lnTo>
                        <a:pt x="313" y="302"/>
                      </a:lnTo>
                      <a:lnTo>
                        <a:pt x="314" y="302"/>
                      </a:lnTo>
                      <a:lnTo>
                        <a:pt x="314" y="301"/>
                      </a:lnTo>
                      <a:lnTo>
                        <a:pt x="314" y="298"/>
                      </a:lnTo>
                      <a:close/>
                      <a:moveTo>
                        <a:pt x="315" y="484"/>
                      </a:moveTo>
                      <a:lnTo>
                        <a:pt x="313" y="482"/>
                      </a:lnTo>
                      <a:lnTo>
                        <a:pt x="314" y="482"/>
                      </a:lnTo>
                      <a:lnTo>
                        <a:pt x="313" y="480"/>
                      </a:lnTo>
                      <a:lnTo>
                        <a:pt x="313" y="481"/>
                      </a:lnTo>
                      <a:lnTo>
                        <a:pt x="313" y="482"/>
                      </a:lnTo>
                      <a:lnTo>
                        <a:pt x="313" y="481"/>
                      </a:lnTo>
                      <a:lnTo>
                        <a:pt x="313" y="480"/>
                      </a:lnTo>
                      <a:lnTo>
                        <a:pt x="310" y="480"/>
                      </a:lnTo>
                      <a:lnTo>
                        <a:pt x="311" y="484"/>
                      </a:lnTo>
                      <a:lnTo>
                        <a:pt x="311" y="486"/>
                      </a:lnTo>
                      <a:lnTo>
                        <a:pt x="311" y="484"/>
                      </a:lnTo>
                      <a:lnTo>
                        <a:pt x="312" y="486"/>
                      </a:lnTo>
                      <a:lnTo>
                        <a:pt x="314" y="486"/>
                      </a:lnTo>
                      <a:lnTo>
                        <a:pt x="315" y="484"/>
                      </a:lnTo>
                      <a:close/>
                      <a:moveTo>
                        <a:pt x="315" y="310"/>
                      </a:moveTo>
                      <a:lnTo>
                        <a:pt x="313" y="310"/>
                      </a:lnTo>
                      <a:lnTo>
                        <a:pt x="313" y="308"/>
                      </a:lnTo>
                      <a:lnTo>
                        <a:pt x="310" y="308"/>
                      </a:lnTo>
                      <a:lnTo>
                        <a:pt x="311" y="310"/>
                      </a:lnTo>
                      <a:lnTo>
                        <a:pt x="312" y="314"/>
                      </a:lnTo>
                      <a:lnTo>
                        <a:pt x="312" y="312"/>
                      </a:lnTo>
                      <a:lnTo>
                        <a:pt x="314" y="312"/>
                      </a:lnTo>
                      <a:lnTo>
                        <a:pt x="315" y="310"/>
                      </a:lnTo>
                      <a:close/>
                      <a:moveTo>
                        <a:pt x="315" y="478"/>
                      </a:moveTo>
                      <a:lnTo>
                        <a:pt x="314" y="476"/>
                      </a:lnTo>
                      <a:lnTo>
                        <a:pt x="313" y="478"/>
                      </a:lnTo>
                      <a:lnTo>
                        <a:pt x="313" y="479"/>
                      </a:lnTo>
                      <a:lnTo>
                        <a:pt x="314" y="480"/>
                      </a:lnTo>
                      <a:lnTo>
                        <a:pt x="314" y="478"/>
                      </a:lnTo>
                      <a:lnTo>
                        <a:pt x="314" y="480"/>
                      </a:lnTo>
                      <a:lnTo>
                        <a:pt x="315" y="478"/>
                      </a:lnTo>
                      <a:close/>
                      <a:moveTo>
                        <a:pt x="315" y="622"/>
                      </a:moveTo>
                      <a:lnTo>
                        <a:pt x="313" y="622"/>
                      </a:lnTo>
                      <a:lnTo>
                        <a:pt x="313" y="624"/>
                      </a:lnTo>
                      <a:lnTo>
                        <a:pt x="314" y="624"/>
                      </a:lnTo>
                      <a:lnTo>
                        <a:pt x="315" y="622"/>
                      </a:lnTo>
                      <a:close/>
                      <a:moveTo>
                        <a:pt x="315" y="726"/>
                      </a:moveTo>
                      <a:lnTo>
                        <a:pt x="314" y="726"/>
                      </a:lnTo>
                      <a:lnTo>
                        <a:pt x="313" y="724"/>
                      </a:lnTo>
                      <a:lnTo>
                        <a:pt x="312" y="724"/>
                      </a:lnTo>
                      <a:lnTo>
                        <a:pt x="311" y="726"/>
                      </a:lnTo>
                      <a:lnTo>
                        <a:pt x="309" y="726"/>
                      </a:lnTo>
                      <a:lnTo>
                        <a:pt x="310" y="728"/>
                      </a:lnTo>
                      <a:lnTo>
                        <a:pt x="312" y="728"/>
                      </a:lnTo>
                      <a:lnTo>
                        <a:pt x="315" y="730"/>
                      </a:lnTo>
                      <a:lnTo>
                        <a:pt x="315" y="726"/>
                      </a:lnTo>
                      <a:close/>
                      <a:moveTo>
                        <a:pt x="315" y="682"/>
                      </a:moveTo>
                      <a:lnTo>
                        <a:pt x="314" y="682"/>
                      </a:lnTo>
                      <a:lnTo>
                        <a:pt x="313" y="684"/>
                      </a:lnTo>
                      <a:lnTo>
                        <a:pt x="313" y="688"/>
                      </a:lnTo>
                      <a:lnTo>
                        <a:pt x="315" y="688"/>
                      </a:lnTo>
                      <a:lnTo>
                        <a:pt x="314" y="686"/>
                      </a:lnTo>
                      <a:lnTo>
                        <a:pt x="315" y="682"/>
                      </a:lnTo>
                      <a:close/>
                      <a:moveTo>
                        <a:pt x="315" y="292"/>
                      </a:moveTo>
                      <a:lnTo>
                        <a:pt x="313" y="290"/>
                      </a:lnTo>
                      <a:lnTo>
                        <a:pt x="312" y="290"/>
                      </a:lnTo>
                      <a:lnTo>
                        <a:pt x="314" y="292"/>
                      </a:lnTo>
                      <a:lnTo>
                        <a:pt x="313" y="292"/>
                      </a:lnTo>
                      <a:lnTo>
                        <a:pt x="314" y="294"/>
                      </a:lnTo>
                      <a:lnTo>
                        <a:pt x="315" y="292"/>
                      </a:lnTo>
                      <a:close/>
                      <a:moveTo>
                        <a:pt x="315" y="472"/>
                      </a:moveTo>
                      <a:lnTo>
                        <a:pt x="315" y="470"/>
                      </a:lnTo>
                      <a:lnTo>
                        <a:pt x="314" y="468"/>
                      </a:lnTo>
                      <a:lnTo>
                        <a:pt x="313" y="468"/>
                      </a:lnTo>
                      <a:lnTo>
                        <a:pt x="312" y="470"/>
                      </a:lnTo>
                      <a:lnTo>
                        <a:pt x="314" y="472"/>
                      </a:lnTo>
                      <a:lnTo>
                        <a:pt x="314" y="473"/>
                      </a:lnTo>
                      <a:lnTo>
                        <a:pt x="313" y="474"/>
                      </a:lnTo>
                      <a:lnTo>
                        <a:pt x="315" y="472"/>
                      </a:lnTo>
                      <a:close/>
                      <a:moveTo>
                        <a:pt x="315" y="276"/>
                      </a:moveTo>
                      <a:lnTo>
                        <a:pt x="314" y="274"/>
                      </a:lnTo>
                      <a:lnTo>
                        <a:pt x="313" y="274"/>
                      </a:lnTo>
                      <a:lnTo>
                        <a:pt x="314" y="276"/>
                      </a:lnTo>
                      <a:lnTo>
                        <a:pt x="315" y="276"/>
                      </a:lnTo>
                      <a:close/>
                      <a:moveTo>
                        <a:pt x="316" y="692"/>
                      </a:moveTo>
                      <a:lnTo>
                        <a:pt x="314" y="692"/>
                      </a:lnTo>
                      <a:lnTo>
                        <a:pt x="314" y="694"/>
                      </a:lnTo>
                      <a:lnTo>
                        <a:pt x="313" y="694"/>
                      </a:lnTo>
                      <a:lnTo>
                        <a:pt x="314" y="696"/>
                      </a:lnTo>
                      <a:lnTo>
                        <a:pt x="316" y="692"/>
                      </a:lnTo>
                      <a:close/>
                      <a:moveTo>
                        <a:pt x="316" y="70"/>
                      </a:moveTo>
                      <a:lnTo>
                        <a:pt x="314" y="70"/>
                      </a:lnTo>
                      <a:lnTo>
                        <a:pt x="314" y="72"/>
                      </a:lnTo>
                      <a:lnTo>
                        <a:pt x="316" y="70"/>
                      </a:lnTo>
                      <a:close/>
                      <a:moveTo>
                        <a:pt x="316" y="788"/>
                      </a:moveTo>
                      <a:lnTo>
                        <a:pt x="315" y="788"/>
                      </a:lnTo>
                      <a:lnTo>
                        <a:pt x="315" y="786"/>
                      </a:lnTo>
                      <a:lnTo>
                        <a:pt x="312" y="788"/>
                      </a:lnTo>
                      <a:lnTo>
                        <a:pt x="310" y="792"/>
                      </a:lnTo>
                      <a:lnTo>
                        <a:pt x="313" y="792"/>
                      </a:lnTo>
                      <a:lnTo>
                        <a:pt x="312" y="790"/>
                      </a:lnTo>
                      <a:lnTo>
                        <a:pt x="316" y="788"/>
                      </a:lnTo>
                      <a:close/>
                      <a:moveTo>
                        <a:pt x="316" y="714"/>
                      </a:moveTo>
                      <a:lnTo>
                        <a:pt x="314" y="710"/>
                      </a:lnTo>
                      <a:lnTo>
                        <a:pt x="312" y="710"/>
                      </a:lnTo>
                      <a:lnTo>
                        <a:pt x="312" y="711"/>
                      </a:lnTo>
                      <a:lnTo>
                        <a:pt x="312" y="713"/>
                      </a:lnTo>
                      <a:lnTo>
                        <a:pt x="314" y="714"/>
                      </a:lnTo>
                      <a:lnTo>
                        <a:pt x="315" y="716"/>
                      </a:lnTo>
                      <a:lnTo>
                        <a:pt x="316" y="715"/>
                      </a:lnTo>
                      <a:lnTo>
                        <a:pt x="316" y="714"/>
                      </a:lnTo>
                      <a:close/>
                      <a:moveTo>
                        <a:pt x="316" y="670"/>
                      </a:moveTo>
                      <a:lnTo>
                        <a:pt x="315" y="670"/>
                      </a:lnTo>
                      <a:lnTo>
                        <a:pt x="313" y="668"/>
                      </a:lnTo>
                      <a:lnTo>
                        <a:pt x="312" y="668"/>
                      </a:lnTo>
                      <a:lnTo>
                        <a:pt x="312" y="670"/>
                      </a:lnTo>
                      <a:lnTo>
                        <a:pt x="313" y="670"/>
                      </a:lnTo>
                      <a:lnTo>
                        <a:pt x="315" y="672"/>
                      </a:lnTo>
                      <a:lnTo>
                        <a:pt x="314" y="674"/>
                      </a:lnTo>
                      <a:lnTo>
                        <a:pt x="313" y="674"/>
                      </a:lnTo>
                      <a:lnTo>
                        <a:pt x="312" y="676"/>
                      </a:lnTo>
                      <a:lnTo>
                        <a:pt x="312" y="678"/>
                      </a:lnTo>
                      <a:lnTo>
                        <a:pt x="313" y="676"/>
                      </a:lnTo>
                      <a:lnTo>
                        <a:pt x="313" y="678"/>
                      </a:lnTo>
                      <a:lnTo>
                        <a:pt x="314" y="678"/>
                      </a:lnTo>
                      <a:lnTo>
                        <a:pt x="314" y="676"/>
                      </a:lnTo>
                      <a:lnTo>
                        <a:pt x="315" y="674"/>
                      </a:lnTo>
                      <a:lnTo>
                        <a:pt x="316" y="673"/>
                      </a:lnTo>
                      <a:lnTo>
                        <a:pt x="316" y="670"/>
                      </a:lnTo>
                      <a:close/>
                      <a:moveTo>
                        <a:pt x="316" y="286"/>
                      </a:moveTo>
                      <a:lnTo>
                        <a:pt x="316" y="284"/>
                      </a:lnTo>
                      <a:lnTo>
                        <a:pt x="314" y="284"/>
                      </a:lnTo>
                      <a:lnTo>
                        <a:pt x="313" y="286"/>
                      </a:lnTo>
                      <a:lnTo>
                        <a:pt x="313" y="287"/>
                      </a:lnTo>
                      <a:lnTo>
                        <a:pt x="314" y="288"/>
                      </a:lnTo>
                      <a:lnTo>
                        <a:pt x="315" y="286"/>
                      </a:lnTo>
                      <a:lnTo>
                        <a:pt x="316" y="286"/>
                      </a:lnTo>
                      <a:close/>
                      <a:moveTo>
                        <a:pt x="316" y="808"/>
                      </a:moveTo>
                      <a:lnTo>
                        <a:pt x="316" y="808"/>
                      </a:lnTo>
                      <a:lnTo>
                        <a:pt x="316" y="810"/>
                      </a:lnTo>
                      <a:lnTo>
                        <a:pt x="316" y="808"/>
                      </a:lnTo>
                      <a:close/>
                      <a:moveTo>
                        <a:pt x="316" y="336"/>
                      </a:moveTo>
                      <a:lnTo>
                        <a:pt x="316" y="336"/>
                      </a:lnTo>
                      <a:close/>
                      <a:moveTo>
                        <a:pt x="316" y="274"/>
                      </a:moveTo>
                      <a:lnTo>
                        <a:pt x="315" y="276"/>
                      </a:lnTo>
                      <a:lnTo>
                        <a:pt x="316" y="276"/>
                      </a:lnTo>
                      <a:lnTo>
                        <a:pt x="316" y="274"/>
                      </a:lnTo>
                      <a:close/>
                      <a:moveTo>
                        <a:pt x="316" y="272"/>
                      </a:moveTo>
                      <a:lnTo>
                        <a:pt x="314" y="272"/>
                      </a:lnTo>
                      <a:lnTo>
                        <a:pt x="315" y="274"/>
                      </a:lnTo>
                      <a:lnTo>
                        <a:pt x="316" y="274"/>
                      </a:lnTo>
                      <a:lnTo>
                        <a:pt x="316" y="272"/>
                      </a:lnTo>
                      <a:close/>
                      <a:moveTo>
                        <a:pt x="316" y="74"/>
                      </a:moveTo>
                      <a:lnTo>
                        <a:pt x="315" y="72"/>
                      </a:lnTo>
                      <a:lnTo>
                        <a:pt x="314" y="72"/>
                      </a:lnTo>
                      <a:lnTo>
                        <a:pt x="316" y="74"/>
                      </a:lnTo>
                      <a:close/>
                      <a:moveTo>
                        <a:pt x="317" y="616"/>
                      </a:moveTo>
                      <a:lnTo>
                        <a:pt x="316" y="614"/>
                      </a:lnTo>
                      <a:lnTo>
                        <a:pt x="315" y="614"/>
                      </a:lnTo>
                      <a:lnTo>
                        <a:pt x="315" y="616"/>
                      </a:lnTo>
                      <a:lnTo>
                        <a:pt x="315" y="617"/>
                      </a:lnTo>
                      <a:lnTo>
                        <a:pt x="314" y="618"/>
                      </a:lnTo>
                      <a:lnTo>
                        <a:pt x="317" y="618"/>
                      </a:lnTo>
                      <a:lnTo>
                        <a:pt x="316" y="616"/>
                      </a:lnTo>
                      <a:lnTo>
                        <a:pt x="317" y="616"/>
                      </a:lnTo>
                      <a:close/>
                      <a:moveTo>
                        <a:pt x="317" y="811"/>
                      </a:moveTo>
                      <a:lnTo>
                        <a:pt x="316" y="810"/>
                      </a:lnTo>
                      <a:lnTo>
                        <a:pt x="315" y="810"/>
                      </a:lnTo>
                      <a:lnTo>
                        <a:pt x="315" y="812"/>
                      </a:lnTo>
                      <a:lnTo>
                        <a:pt x="317" y="811"/>
                      </a:lnTo>
                      <a:close/>
                      <a:moveTo>
                        <a:pt x="317" y="672"/>
                      </a:moveTo>
                      <a:lnTo>
                        <a:pt x="316" y="674"/>
                      </a:lnTo>
                      <a:lnTo>
                        <a:pt x="315" y="674"/>
                      </a:lnTo>
                      <a:lnTo>
                        <a:pt x="317" y="672"/>
                      </a:lnTo>
                      <a:close/>
                      <a:moveTo>
                        <a:pt x="318" y="268"/>
                      </a:moveTo>
                      <a:lnTo>
                        <a:pt x="317" y="268"/>
                      </a:lnTo>
                      <a:lnTo>
                        <a:pt x="317" y="266"/>
                      </a:lnTo>
                      <a:lnTo>
                        <a:pt x="316" y="264"/>
                      </a:lnTo>
                      <a:lnTo>
                        <a:pt x="315" y="266"/>
                      </a:lnTo>
                      <a:lnTo>
                        <a:pt x="317" y="266"/>
                      </a:lnTo>
                      <a:lnTo>
                        <a:pt x="315" y="268"/>
                      </a:lnTo>
                      <a:lnTo>
                        <a:pt x="315" y="270"/>
                      </a:lnTo>
                      <a:lnTo>
                        <a:pt x="317" y="270"/>
                      </a:lnTo>
                      <a:lnTo>
                        <a:pt x="318" y="268"/>
                      </a:lnTo>
                      <a:close/>
                      <a:moveTo>
                        <a:pt x="318" y="632"/>
                      </a:moveTo>
                      <a:lnTo>
                        <a:pt x="316" y="632"/>
                      </a:lnTo>
                      <a:lnTo>
                        <a:pt x="316" y="630"/>
                      </a:lnTo>
                      <a:lnTo>
                        <a:pt x="314" y="630"/>
                      </a:lnTo>
                      <a:lnTo>
                        <a:pt x="315" y="632"/>
                      </a:lnTo>
                      <a:lnTo>
                        <a:pt x="314" y="633"/>
                      </a:lnTo>
                      <a:lnTo>
                        <a:pt x="314" y="634"/>
                      </a:lnTo>
                      <a:lnTo>
                        <a:pt x="317" y="634"/>
                      </a:lnTo>
                      <a:lnTo>
                        <a:pt x="318" y="632"/>
                      </a:lnTo>
                      <a:close/>
                      <a:moveTo>
                        <a:pt x="318" y="766"/>
                      </a:moveTo>
                      <a:lnTo>
                        <a:pt x="317" y="766"/>
                      </a:lnTo>
                      <a:lnTo>
                        <a:pt x="318" y="768"/>
                      </a:lnTo>
                      <a:lnTo>
                        <a:pt x="318" y="766"/>
                      </a:lnTo>
                      <a:close/>
                      <a:moveTo>
                        <a:pt x="318" y="128"/>
                      </a:moveTo>
                      <a:lnTo>
                        <a:pt x="317" y="126"/>
                      </a:lnTo>
                      <a:lnTo>
                        <a:pt x="316" y="126"/>
                      </a:lnTo>
                      <a:lnTo>
                        <a:pt x="315" y="128"/>
                      </a:lnTo>
                      <a:lnTo>
                        <a:pt x="318" y="128"/>
                      </a:lnTo>
                      <a:close/>
                      <a:moveTo>
                        <a:pt x="318" y="744"/>
                      </a:moveTo>
                      <a:lnTo>
                        <a:pt x="317" y="744"/>
                      </a:lnTo>
                      <a:lnTo>
                        <a:pt x="318" y="746"/>
                      </a:lnTo>
                      <a:lnTo>
                        <a:pt x="318" y="744"/>
                      </a:lnTo>
                      <a:close/>
                      <a:moveTo>
                        <a:pt x="318" y="810"/>
                      </a:moveTo>
                      <a:lnTo>
                        <a:pt x="317" y="811"/>
                      </a:lnTo>
                      <a:lnTo>
                        <a:pt x="318" y="812"/>
                      </a:lnTo>
                      <a:lnTo>
                        <a:pt x="318" y="810"/>
                      </a:lnTo>
                      <a:close/>
                      <a:moveTo>
                        <a:pt x="319" y="138"/>
                      </a:moveTo>
                      <a:lnTo>
                        <a:pt x="318" y="136"/>
                      </a:lnTo>
                      <a:lnTo>
                        <a:pt x="318" y="134"/>
                      </a:lnTo>
                      <a:lnTo>
                        <a:pt x="317" y="136"/>
                      </a:lnTo>
                      <a:lnTo>
                        <a:pt x="317" y="134"/>
                      </a:lnTo>
                      <a:lnTo>
                        <a:pt x="316" y="134"/>
                      </a:lnTo>
                      <a:lnTo>
                        <a:pt x="315" y="132"/>
                      </a:lnTo>
                      <a:lnTo>
                        <a:pt x="315" y="134"/>
                      </a:lnTo>
                      <a:lnTo>
                        <a:pt x="316" y="134"/>
                      </a:lnTo>
                      <a:lnTo>
                        <a:pt x="316" y="135"/>
                      </a:lnTo>
                      <a:lnTo>
                        <a:pt x="316" y="137"/>
                      </a:lnTo>
                      <a:lnTo>
                        <a:pt x="316" y="138"/>
                      </a:lnTo>
                      <a:lnTo>
                        <a:pt x="319" y="138"/>
                      </a:lnTo>
                      <a:close/>
                      <a:moveTo>
                        <a:pt x="319" y="748"/>
                      </a:moveTo>
                      <a:lnTo>
                        <a:pt x="318" y="746"/>
                      </a:lnTo>
                      <a:lnTo>
                        <a:pt x="318" y="747"/>
                      </a:lnTo>
                      <a:lnTo>
                        <a:pt x="318" y="748"/>
                      </a:lnTo>
                      <a:lnTo>
                        <a:pt x="319" y="748"/>
                      </a:lnTo>
                      <a:close/>
                      <a:moveTo>
                        <a:pt x="319" y="820"/>
                      </a:moveTo>
                      <a:lnTo>
                        <a:pt x="317" y="816"/>
                      </a:lnTo>
                      <a:lnTo>
                        <a:pt x="315" y="818"/>
                      </a:lnTo>
                      <a:lnTo>
                        <a:pt x="317" y="820"/>
                      </a:lnTo>
                      <a:lnTo>
                        <a:pt x="316" y="824"/>
                      </a:lnTo>
                      <a:lnTo>
                        <a:pt x="318" y="824"/>
                      </a:lnTo>
                      <a:lnTo>
                        <a:pt x="318" y="826"/>
                      </a:lnTo>
                      <a:lnTo>
                        <a:pt x="318" y="824"/>
                      </a:lnTo>
                      <a:lnTo>
                        <a:pt x="319" y="821"/>
                      </a:lnTo>
                      <a:lnTo>
                        <a:pt x="319" y="820"/>
                      </a:lnTo>
                      <a:close/>
                      <a:moveTo>
                        <a:pt x="319" y="298"/>
                      </a:moveTo>
                      <a:lnTo>
                        <a:pt x="319" y="298"/>
                      </a:lnTo>
                      <a:close/>
                      <a:moveTo>
                        <a:pt x="319" y="710"/>
                      </a:moveTo>
                      <a:lnTo>
                        <a:pt x="318" y="710"/>
                      </a:lnTo>
                      <a:lnTo>
                        <a:pt x="318" y="712"/>
                      </a:lnTo>
                      <a:lnTo>
                        <a:pt x="319" y="710"/>
                      </a:lnTo>
                      <a:close/>
                      <a:moveTo>
                        <a:pt x="319" y="148"/>
                      </a:moveTo>
                      <a:lnTo>
                        <a:pt x="318" y="146"/>
                      </a:lnTo>
                      <a:lnTo>
                        <a:pt x="315" y="146"/>
                      </a:lnTo>
                      <a:lnTo>
                        <a:pt x="316" y="148"/>
                      </a:lnTo>
                      <a:lnTo>
                        <a:pt x="317" y="150"/>
                      </a:lnTo>
                      <a:lnTo>
                        <a:pt x="316" y="148"/>
                      </a:lnTo>
                      <a:lnTo>
                        <a:pt x="319" y="148"/>
                      </a:lnTo>
                      <a:close/>
                      <a:moveTo>
                        <a:pt x="319" y="487"/>
                      </a:moveTo>
                      <a:lnTo>
                        <a:pt x="319" y="486"/>
                      </a:lnTo>
                      <a:lnTo>
                        <a:pt x="317" y="486"/>
                      </a:lnTo>
                      <a:lnTo>
                        <a:pt x="318" y="488"/>
                      </a:lnTo>
                      <a:lnTo>
                        <a:pt x="319" y="488"/>
                      </a:lnTo>
                      <a:lnTo>
                        <a:pt x="319" y="487"/>
                      </a:lnTo>
                      <a:close/>
                      <a:moveTo>
                        <a:pt x="319" y="770"/>
                      </a:moveTo>
                      <a:lnTo>
                        <a:pt x="318" y="768"/>
                      </a:lnTo>
                      <a:lnTo>
                        <a:pt x="316" y="768"/>
                      </a:lnTo>
                      <a:lnTo>
                        <a:pt x="317" y="770"/>
                      </a:lnTo>
                      <a:lnTo>
                        <a:pt x="317" y="774"/>
                      </a:lnTo>
                      <a:lnTo>
                        <a:pt x="319" y="770"/>
                      </a:lnTo>
                      <a:close/>
                      <a:moveTo>
                        <a:pt x="319" y="266"/>
                      </a:moveTo>
                      <a:lnTo>
                        <a:pt x="317" y="266"/>
                      </a:lnTo>
                      <a:lnTo>
                        <a:pt x="318" y="268"/>
                      </a:lnTo>
                      <a:lnTo>
                        <a:pt x="319" y="270"/>
                      </a:lnTo>
                      <a:lnTo>
                        <a:pt x="318" y="269"/>
                      </a:lnTo>
                      <a:lnTo>
                        <a:pt x="318" y="268"/>
                      </a:lnTo>
                      <a:lnTo>
                        <a:pt x="319" y="266"/>
                      </a:lnTo>
                      <a:close/>
                      <a:moveTo>
                        <a:pt x="320" y="814"/>
                      </a:moveTo>
                      <a:lnTo>
                        <a:pt x="318" y="812"/>
                      </a:lnTo>
                      <a:lnTo>
                        <a:pt x="317" y="814"/>
                      </a:lnTo>
                      <a:lnTo>
                        <a:pt x="317" y="815"/>
                      </a:lnTo>
                      <a:lnTo>
                        <a:pt x="318" y="816"/>
                      </a:lnTo>
                      <a:lnTo>
                        <a:pt x="318" y="814"/>
                      </a:lnTo>
                      <a:lnTo>
                        <a:pt x="320" y="814"/>
                      </a:lnTo>
                      <a:close/>
                      <a:moveTo>
                        <a:pt x="320" y="706"/>
                      </a:moveTo>
                      <a:lnTo>
                        <a:pt x="319" y="702"/>
                      </a:lnTo>
                      <a:lnTo>
                        <a:pt x="318" y="702"/>
                      </a:lnTo>
                      <a:lnTo>
                        <a:pt x="318" y="706"/>
                      </a:lnTo>
                      <a:lnTo>
                        <a:pt x="320" y="706"/>
                      </a:lnTo>
                      <a:close/>
                      <a:moveTo>
                        <a:pt x="320" y="336"/>
                      </a:moveTo>
                      <a:lnTo>
                        <a:pt x="316" y="336"/>
                      </a:lnTo>
                      <a:lnTo>
                        <a:pt x="316" y="337"/>
                      </a:lnTo>
                      <a:lnTo>
                        <a:pt x="318" y="338"/>
                      </a:lnTo>
                      <a:lnTo>
                        <a:pt x="316" y="336"/>
                      </a:lnTo>
                      <a:lnTo>
                        <a:pt x="316" y="340"/>
                      </a:lnTo>
                      <a:lnTo>
                        <a:pt x="318" y="338"/>
                      </a:lnTo>
                      <a:lnTo>
                        <a:pt x="318" y="340"/>
                      </a:lnTo>
                      <a:lnTo>
                        <a:pt x="319" y="340"/>
                      </a:lnTo>
                      <a:lnTo>
                        <a:pt x="320" y="336"/>
                      </a:lnTo>
                      <a:close/>
                      <a:moveTo>
                        <a:pt x="320" y="782"/>
                      </a:moveTo>
                      <a:lnTo>
                        <a:pt x="318" y="780"/>
                      </a:lnTo>
                      <a:lnTo>
                        <a:pt x="317" y="776"/>
                      </a:lnTo>
                      <a:lnTo>
                        <a:pt x="316" y="774"/>
                      </a:lnTo>
                      <a:lnTo>
                        <a:pt x="315" y="774"/>
                      </a:lnTo>
                      <a:lnTo>
                        <a:pt x="315" y="775"/>
                      </a:lnTo>
                      <a:lnTo>
                        <a:pt x="315" y="779"/>
                      </a:lnTo>
                      <a:lnTo>
                        <a:pt x="316" y="782"/>
                      </a:lnTo>
                      <a:lnTo>
                        <a:pt x="320" y="782"/>
                      </a:lnTo>
                      <a:close/>
                      <a:moveTo>
                        <a:pt x="320" y="486"/>
                      </a:moveTo>
                      <a:lnTo>
                        <a:pt x="319" y="487"/>
                      </a:lnTo>
                      <a:lnTo>
                        <a:pt x="320" y="486"/>
                      </a:lnTo>
                      <a:close/>
                      <a:moveTo>
                        <a:pt x="320" y="318"/>
                      </a:moveTo>
                      <a:lnTo>
                        <a:pt x="319" y="316"/>
                      </a:lnTo>
                      <a:lnTo>
                        <a:pt x="318" y="316"/>
                      </a:lnTo>
                      <a:lnTo>
                        <a:pt x="317" y="314"/>
                      </a:lnTo>
                      <a:lnTo>
                        <a:pt x="317" y="316"/>
                      </a:lnTo>
                      <a:lnTo>
                        <a:pt x="316" y="318"/>
                      </a:lnTo>
                      <a:lnTo>
                        <a:pt x="318" y="318"/>
                      </a:lnTo>
                      <a:lnTo>
                        <a:pt x="318" y="316"/>
                      </a:lnTo>
                      <a:lnTo>
                        <a:pt x="319" y="318"/>
                      </a:lnTo>
                      <a:lnTo>
                        <a:pt x="320" y="318"/>
                      </a:lnTo>
                      <a:close/>
                      <a:moveTo>
                        <a:pt x="320" y="332"/>
                      </a:moveTo>
                      <a:lnTo>
                        <a:pt x="319" y="330"/>
                      </a:lnTo>
                      <a:lnTo>
                        <a:pt x="318" y="330"/>
                      </a:lnTo>
                      <a:lnTo>
                        <a:pt x="318" y="332"/>
                      </a:lnTo>
                      <a:lnTo>
                        <a:pt x="318" y="334"/>
                      </a:lnTo>
                      <a:lnTo>
                        <a:pt x="319" y="334"/>
                      </a:lnTo>
                      <a:lnTo>
                        <a:pt x="319" y="333"/>
                      </a:lnTo>
                      <a:lnTo>
                        <a:pt x="320" y="332"/>
                      </a:lnTo>
                      <a:close/>
                      <a:moveTo>
                        <a:pt x="320" y="794"/>
                      </a:moveTo>
                      <a:lnTo>
                        <a:pt x="317" y="790"/>
                      </a:lnTo>
                      <a:lnTo>
                        <a:pt x="318" y="792"/>
                      </a:lnTo>
                      <a:lnTo>
                        <a:pt x="318" y="793"/>
                      </a:lnTo>
                      <a:lnTo>
                        <a:pt x="316" y="794"/>
                      </a:lnTo>
                      <a:lnTo>
                        <a:pt x="316" y="796"/>
                      </a:lnTo>
                      <a:lnTo>
                        <a:pt x="320" y="796"/>
                      </a:lnTo>
                      <a:lnTo>
                        <a:pt x="320" y="794"/>
                      </a:lnTo>
                      <a:close/>
                      <a:moveTo>
                        <a:pt x="320" y="296"/>
                      </a:moveTo>
                      <a:lnTo>
                        <a:pt x="318" y="296"/>
                      </a:lnTo>
                      <a:lnTo>
                        <a:pt x="319" y="298"/>
                      </a:lnTo>
                      <a:lnTo>
                        <a:pt x="320" y="296"/>
                      </a:lnTo>
                      <a:close/>
                      <a:moveTo>
                        <a:pt x="320" y="488"/>
                      </a:moveTo>
                      <a:lnTo>
                        <a:pt x="319" y="487"/>
                      </a:lnTo>
                      <a:lnTo>
                        <a:pt x="319" y="490"/>
                      </a:lnTo>
                      <a:lnTo>
                        <a:pt x="320" y="490"/>
                      </a:lnTo>
                      <a:lnTo>
                        <a:pt x="320" y="488"/>
                      </a:lnTo>
                      <a:close/>
                      <a:moveTo>
                        <a:pt x="320" y="754"/>
                      </a:moveTo>
                      <a:lnTo>
                        <a:pt x="318" y="752"/>
                      </a:lnTo>
                      <a:lnTo>
                        <a:pt x="319" y="750"/>
                      </a:lnTo>
                      <a:lnTo>
                        <a:pt x="317" y="750"/>
                      </a:lnTo>
                      <a:lnTo>
                        <a:pt x="316" y="752"/>
                      </a:lnTo>
                      <a:lnTo>
                        <a:pt x="316" y="754"/>
                      </a:lnTo>
                      <a:lnTo>
                        <a:pt x="320" y="754"/>
                      </a:lnTo>
                      <a:close/>
                      <a:moveTo>
                        <a:pt x="320" y="762"/>
                      </a:moveTo>
                      <a:lnTo>
                        <a:pt x="317" y="760"/>
                      </a:lnTo>
                      <a:lnTo>
                        <a:pt x="316" y="762"/>
                      </a:lnTo>
                      <a:lnTo>
                        <a:pt x="317" y="763"/>
                      </a:lnTo>
                      <a:lnTo>
                        <a:pt x="318" y="764"/>
                      </a:lnTo>
                      <a:lnTo>
                        <a:pt x="318" y="766"/>
                      </a:lnTo>
                      <a:lnTo>
                        <a:pt x="320" y="766"/>
                      </a:lnTo>
                      <a:lnTo>
                        <a:pt x="319" y="764"/>
                      </a:lnTo>
                      <a:lnTo>
                        <a:pt x="320" y="762"/>
                      </a:lnTo>
                      <a:close/>
                      <a:moveTo>
                        <a:pt x="320" y="674"/>
                      </a:moveTo>
                      <a:lnTo>
                        <a:pt x="320" y="674"/>
                      </a:lnTo>
                      <a:lnTo>
                        <a:pt x="320" y="676"/>
                      </a:lnTo>
                      <a:lnTo>
                        <a:pt x="320" y="674"/>
                      </a:lnTo>
                      <a:close/>
                      <a:moveTo>
                        <a:pt x="320" y="116"/>
                      </a:moveTo>
                      <a:lnTo>
                        <a:pt x="320" y="112"/>
                      </a:lnTo>
                      <a:lnTo>
                        <a:pt x="319" y="112"/>
                      </a:lnTo>
                      <a:lnTo>
                        <a:pt x="318" y="114"/>
                      </a:lnTo>
                      <a:lnTo>
                        <a:pt x="320" y="116"/>
                      </a:lnTo>
                      <a:close/>
                      <a:moveTo>
                        <a:pt x="321" y="276"/>
                      </a:moveTo>
                      <a:lnTo>
                        <a:pt x="320" y="276"/>
                      </a:lnTo>
                      <a:lnTo>
                        <a:pt x="320" y="278"/>
                      </a:lnTo>
                      <a:lnTo>
                        <a:pt x="321" y="278"/>
                      </a:lnTo>
                      <a:lnTo>
                        <a:pt x="321" y="276"/>
                      </a:lnTo>
                      <a:close/>
                      <a:moveTo>
                        <a:pt x="321" y="698"/>
                      </a:moveTo>
                      <a:lnTo>
                        <a:pt x="320" y="698"/>
                      </a:lnTo>
                      <a:lnTo>
                        <a:pt x="319" y="696"/>
                      </a:lnTo>
                      <a:lnTo>
                        <a:pt x="318" y="696"/>
                      </a:lnTo>
                      <a:lnTo>
                        <a:pt x="318" y="694"/>
                      </a:lnTo>
                      <a:lnTo>
                        <a:pt x="317" y="694"/>
                      </a:lnTo>
                      <a:lnTo>
                        <a:pt x="317" y="696"/>
                      </a:lnTo>
                      <a:lnTo>
                        <a:pt x="317" y="697"/>
                      </a:lnTo>
                      <a:lnTo>
                        <a:pt x="318" y="698"/>
                      </a:lnTo>
                      <a:lnTo>
                        <a:pt x="318" y="700"/>
                      </a:lnTo>
                      <a:lnTo>
                        <a:pt x="320" y="700"/>
                      </a:lnTo>
                      <a:lnTo>
                        <a:pt x="321" y="698"/>
                      </a:lnTo>
                      <a:close/>
                      <a:moveTo>
                        <a:pt x="321" y="338"/>
                      </a:moveTo>
                      <a:lnTo>
                        <a:pt x="319" y="340"/>
                      </a:lnTo>
                      <a:lnTo>
                        <a:pt x="321" y="340"/>
                      </a:lnTo>
                      <a:lnTo>
                        <a:pt x="321" y="338"/>
                      </a:lnTo>
                      <a:close/>
                      <a:moveTo>
                        <a:pt x="321" y="262"/>
                      </a:moveTo>
                      <a:lnTo>
                        <a:pt x="321" y="261"/>
                      </a:lnTo>
                      <a:lnTo>
                        <a:pt x="320" y="262"/>
                      </a:lnTo>
                      <a:lnTo>
                        <a:pt x="321" y="262"/>
                      </a:lnTo>
                      <a:close/>
                      <a:moveTo>
                        <a:pt x="321" y="814"/>
                      </a:moveTo>
                      <a:lnTo>
                        <a:pt x="320" y="812"/>
                      </a:lnTo>
                      <a:lnTo>
                        <a:pt x="320" y="814"/>
                      </a:lnTo>
                      <a:lnTo>
                        <a:pt x="321" y="814"/>
                      </a:lnTo>
                      <a:close/>
                      <a:moveTo>
                        <a:pt x="321" y="261"/>
                      </a:moveTo>
                      <a:lnTo>
                        <a:pt x="321" y="260"/>
                      </a:lnTo>
                      <a:lnTo>
                        <a:pt x="321" y="261"/>
                      </a:lnTo>
                      <a:close/>
                      <a:moveTo>
                        <a:pt x="321" y="120"/>
                      </a:moveTo>
                      <a:lnTo>
                        <a:pt x="319" y="118"/>
                      </a:lnTo>
                      <a:lnTo>
                        <a:pt x="317" y="118"/>
                      </a:lnTo>
                      <a:lnTo>
                        <a:pt x="318" y="120"/>
                      </a:lnTo>
                      <a:lnTo>
                        <a:pt x="318" y="122"/>
                      </a:lnTo>
                      <a:lnTo>
                        <a:pt x="320" y="122"/>
                      </a:lnTo>
                      <a:lnTo>
                        <a:pt x="321" y="120"/>
                      </a:lnTo>
                      <a:close/>
                      <a:moveTo>
                        <a:pt x="321" y="782"/>
                      </a:moveTo>
                      <a:lnTo>
                        <a:pt x="321" y="782"/>
                      </a:lnTo>
                      <a:lnTo>
                        <a:pt x="320" y="784"/>
                      </a:lnTo>
                      <a:lnTo>
                        <a:pt x="321" y="784"/>
                      </a:lnTo>
                      <a:lnTo>
                        <a:pt x="321" y="782"/>
                      </a:lnTo>
                      <a:close/>
                      <a:moveTo>
                        <a:pt x="321" y="678"/>
                      </a:moveTo>
                      <a:lnTo>
                        <a:pt x="321" y="676"/>
                      </a:lnTo>
                      <a:lnTo>
                        <a:pt x="320" y="676"/>
                      </a:lnTo>
                      <a:lnTo>
                        <a:pt x="319" y="678"/>
                      </a:lnTo>
                      <a:lnTo>
                        <a:pt x="321" y="678"/>
                      </a:lnTo>
                      <a:close/>
                      <a:moveTo>
                        <a:pt x="321" y="490"/>
                      </a:moveTo>
                      <a:lnTo>
                        <a:pt x="321" y="488"/>
                      </a:lnTo>
                      <a:lnTo>
                        <a:pt x="321" y="490"/>
                      </a:lnTo>
                      <a:close/>
                      <a:moveTo>
                        <a:pt x="322" y="628"/>
                      </a:moveTo>
                      <a:lnTo>
                        <a:pt x="321" y="626"/>
                      </a:lnTo>
                      <a:lnTo>
                        <a:pt x="320" y="626"/>
                      </a:lnTo>
                      <a:lnTo>
                        <a:pt x="320" y="628"/>
                      </a:lnTo>
                      <a:lnTo>
                        <a:pt x="320" y="629"/>
                      </a:lnTo>
                      <a:lnTo>
                        <a:pt x="319" y="630"/>
                      </a:lnTo>
                      <a:lnTo>
                        <a:pt x="320" y="630"/>
                      </a:lnTo>
                      <a:lnTo>
                        <a:pt x="321" y="628"/>
                      </a:lnTo>
                      <a:lnTo>
                        <a:pt x="322" y="628"/>
                      </a:lnTo>
                      <a:close/>
                      <a:moveTo>
                        <a:pt x="322" y="284"/>
                      </a:moveTo>
                      <a:lnTo>
                        <a:pt x="321" y="284"/>
                      </a:lnTo>
                      <a:lnTo>
                        <a:pt x="319" y="282"/>
                      </a:lnTo>
                      <a:lnTo>
                        <a:pt x="319" y="284"/>
                      </a:lnTo>
                      <a:lnTo>
                        <a:pt x="320" y="286"/>
                      </a:lnTo>
                      <a:lnTo>
                        <a:pt x="321" y="286"/>
                      </a:lnTo>
                      <a:lnTo>
                        <a:pt x="322" y="284"/>
                      </a:lnTo>
                      <a:close/>
                      <a:moveTo>
                        <a:pt x="322" y="684"/>
                      </a:moveTo>
                      <a:lnTo>
                        <a:pt x="321" y="683"/>
                      </a:lnTo>
                      <a:lnTo>
                        <a:pt x="321" y="682"/>
                      </a:lnTo>
                      <a:lnTo>
                        <a:pt x="321" y="680"/>
                      </a:lnTo>
                      <a:lnTo>
                        <a:pt x="319" y="680"/>
                      </a:lnTo>
                      <a:lnTo>
                        <a:pt x="318" y="682"/>
                      </a:lnTo>
                      <a:lnTo>
                        <a:pt x="318" y="683"/>
                      </a:lnTo>
                      <a:lnTo>
                        <a:pt x="318" y="685"/>
                      </a:lnTo>
                      <a:lnTo>
                        <a:pt x="319" y="686"/>
                      </a:lnTo>
                      <a:lnTo>
                        <a:pt x="320" y="684"/>
                      </a:lnTo>
                      <a:lnTo>
                        <a:pt x="322" y="684"/>
                      </a:lnTo>
                      <a:close/>
                      <a:moveTo>
                        <a:pt x="322" y="783"/>
                      </a:moveTo>
                      <a:lnTo>
                        <a:pt x="322" y="784"/>
                      </a:lnTo>
                      <a:lnTo>
                        <a:pt x="322" y="783"/>
                      </a:lnTo>
                      <a:close/>
                      <a:moveTo>
                        <a:pt x="322" y="276"/>
                      </a:moveTo>
                      <a:lnTo>
                        <a:pt x="321" y="276"/>
                      </a:lnTo>
                      <a:lnTo>
                        <a:pt x="321" y="278"/>
                      </a:lnTo>
                      <a:lnTo>
                        <a:pt x="322" y="276"/>
                      </a:lnTo>
                      <a:close/>
                      <a:moveTo>
                        <a:pt x="322" y="672"/>
                      </a:moveTo>
                      <a:lnTo>
                        <a:pt x="322" y="670"/>
                      </a:lnTo>
                      <a:lnTo>
                        <a:pt x="320" y="670"/>
                      </a:lnTo>
                      <a:lnTo>
                        <a:pt x="320" y="668"/>
                      </a:lnTo>
                      <a:lnTo>
                        <a:pt x="319" y="668"/>
                      </a:lnTo>
                      <a:lnTo>
                        <a:pt x="319" y="666"/>
                      </a:lnTo>
                      <a:lnTo>
                        <a:pt x="318" y="666"/>
                      </a:lnTo>
                      <a:lnTo>
                        <a:pt x="319" y="670"/>
                      </a:lnTo>
                      <a:lnTo>
                        <a:pt x="320" y="672"/>
                      </a:lnTo>
                      <a:lnTo>
                        <a:pt x="322" y="672"/>
                      </a:lnTo>
                      <a:close/>
                      <a:moveTo>
                        <a:pt x="322" y="690"/>
                      </a:moveTo>
                      <a:lnTo>
                        <a:pt x="320" y="690"/>
                      </a:lnTo>
                      <a:lnTo>
                        <a:pt x="320" y="688"/>
                      </a:lnTo>
                      <a:lnTo>
                        <a:pt x="318" y="688"/>
                      </a:lnTo>
                      <a:lnTo>
                        <a:pt x="317" y="690"/>
                      </a:lnTo>
                      <a:lnTo>
                        <a:pt x="318" y="690"/>
                      </a:lnTo>
                      <a:lnTo>
                        <a:pt x="319" y="692"/>
                      </a:lnTo>
                      <a:lnTo>
                        <a:pt x="321" y="692"/>
                      </a:lnTo>
                      <a:lnTo>
                        <a:pt x="322" y="690"/>
                      </a:lnTo>
                      <a:close/>
                      <a:moveTo>
                        <a:pt x="323" y="776"/>
                      </a:moveTo>
                      <a:lnTo>
                        <a:pt x="322" y="776"/>
                      </a:lnTo>
                      <a:lnTo>
                        <a:pt x="323" y="776"/>
                      </a:lnTo>
                      <a:close/>
                      <a:moveTo>
                        <a:pt x="323" y="326"/>
                      </a:moveTo>
                      <a:lnTo>
                        <a:pt x="321" y="326"/>
                      </a:lnTo>
                      <a:lnTo>
                        <a:pt x="321" y="328"/>
                      </a:lnTo>
                      <a:lnTo>
                        <a:pt x="322" y="327"/>
                      </a:lnTo>
                      <a:lnTo>
                        <a:pt x="323" y="326"/>
                      </a:lnTo>
                      <a:close/>
                      <a:moveTo>
                        <a:pt x="323" y="780"/>
                      </a:moveTo>
                      <a:lnTo>
                        <a:pt x="322" y="780"/>
                      </a:lnTo>
                      <a:lnTo>
                        <a:pt x="321" y="782"/>
                      </a:lnTo>
                      <a:lnTo>
                        <a:pt x="322" y="783"/>
                      </a:lnTo>
                      <a:lnTo>
                        <a:pt x="323" y="780"/>
                      </a:lnTo>
                      <a:close/>
                      <a:moveTo>
                        <a:pt x="323" y="328"/>
                      </a:moveTo>
                      <a:lnTo>
                        <a:pt x="323" y="326"/>
                      </a:lnTo>
                      <a:lnTo>
                        <a:pt x="322" y="327"/>
                      </a:lnTo>
                      <a:lnTo>
                        <a:pt x="322" y="328"/>
                      </a:lnTo>
                      <a:lnTo>
                        <a:pt x="323" y="328"/>
                      </a:lnTo>
                      <a:close/>
                      <a:moveTo>
                        <a:pt x="323" y="260"/>
                      </a:moveTo>
                      <a:lnTo>
                        <a:pt x="323" y="260"/>
                      </a:lnTo>
                      <a:lnTo>
                        <a:pt x="318" y="256"/>
                      </a:lnTo>
                      <a:lnTo>
                        <a:pt x="320" y="258"/>
                      </a:lnTo>
                      <a:lnTo>
                        <a:pt x="318" y="258"/>
                      </a:lnTo>
                      <a:lnTo>
                        <a:pt x="319" y="260"/>
                      </a:lnTo>
                      <a:lnTo>
                        <a:pt x="321" y="260"/>
                      </a:lnTo>
                      <a:lnTo>
                        <a:pt x="321" y="261"/>
                      </a:lnTo>
                      <a:lnTo>
                        <a:pt x="323" y="262"/>
                      </a:lnTo>
                      <a:lnTo>
                        <a:pt x="323" y="260"/>
                      </a:lnTo>
                      <a:close/>
                      <a:moveTo>
                        <a:pt x="323" y="130"/>
                      </a:moveTo>
                      <a:lnTo>
                        <a:pt x="322" y="130"/>
                      </a:lnTo>
                      <a:lnTo>
                        <a:pt x="323" y="132"/>
                      </a:lnTo>
                      <a:lnTo>
                        <a:pt x="323" y="130"/>
                      </a:lnTo>
                      <a:close/>
                      <a:moveTo>
                        <a:pt x="323" y="652"/>
                      </a:moveTo>
                      <a:lnTo>
                        <a:pt x="321" y="654"/>
                      </a:lnTo>
                      <a:lnTo>
                        <a:pt x="322" y="650"/>
                      </a:lnTo>
                      <a:lnTo>
                        <a:pt x="323" y="648"/>
                      </a:lnTo>
                      <a:lnTo>
                        <a:pt x="321" y="642"/>
                      </a:lnTo>
                      <a:lnTo>
                        <a:pt x="322" y="644"/>
                      </a:lnTo>
                      <a:lnTo>
                        <a:pt x="322" y="643"/>
                      </a:lnTo>
                      <a:lnTo>
                        <a:pt x="323" y="642"/>
                      </a:lnTo>
                      <a:lnTo>
                        <a:pt x="323" y="640"/>
                      </a:lnTo>
                      <a:lnTo>
                        <a:pt x="320" y="640"/>
                      </a:lnTo>
                      <a:lnTo>
                        <a:pt x="319" y="638"/>
                      </a:lnTo>
                      <a:lnTo>
                        <a:pt x="309" y="634"/>
                      </a:lnTo>
                      <a:lnTo>
                        <a:pt x="308" y="632"/>
                      </a:lnTo>
                      <a:lnTo>
                        <a:pt x="309" y="630"/>
                      </a:lnTo>
                      <a:lnTo>
                        <a:pt x="305" y="630"/>
                      </a:lnTo>
                      <a:lnTo>
                        <a:pt x="305" y="632"/>
                      </a:lnTo>
                      <a:lnTo>
                        <a:pt x="308" y="632"/>
                      </a:lnTo>
                      <a:lnTo>
                        <a:pt x="307" y="634"/>
                      </a:lnTo>
                      <a:lnTo>
                        <a:pt x="263" y="634"/>
                      </a:lnTo>
                      <a:lnTo>
                        <a:pt x="262" y="632"/>
                      </a:lnTo>
                      <a:lnTo>
                        <a:pt x="262" y="634"/>
                      </a:lnTo>
                      <a:lnTo>
                        <a:pt x="261" y="632"/>
                      </a:lnTo>
                      <a:lnTo>
                        <a:pt x="261" y="634"/>
                      </a:lnTo>
                      <a:lnTo>
                        <a:pt x="257" y="634"/>
                      </a:lnTo>
                      <a:lnTo>
                        <a:pt x="258" y="633"/>
                      </a:lnTo>
                      <a:lnTo>
                        <a:pt x="258" y="632"/>
                      </a:lnTo>
                      <a:lnTo>
                        <a:pt x="256" y="630"/>
                      </a:lnTo>
                      <a:lnTo>
                        <a:pt x="256" y="631"/>
                      </a:lnTo>
                      <a:lnTo>
                        <a:pt x="256" y="633"/>
                      </a:lnTo>
                      <a:lnTo>
                        <a:pt x="256" y="634"/>
                      </a:lnTo>
                      <a:lnTo>
                        <a:pt x="233" y="634"/>
                      </a:lnTo>
                      <a:lnTo>
                        <a:pt x="235" y="630"/>
                      </a:lnTo>
                      <a:lnTo>
                        <a:pt x="231" y="630"/>
                      </a:lnTo>
                      <a:lnTo>
                        <a:pt x="232" y="632"/>
                      </a:lnTo>
                      <a:lnTo>
                        <a:pt x="232" y="633"/>
                      </a:lnTo>
                      <a:lnTo>
                        <a:pt x="232" y="634"/>
                      </a:lnTo>
                      <a:lnTo>
                        <a:pt x="199" y="634"/>
                      </a:lnTo>
                      <a:lnTo>
                        <a:pt x="198" y="632"/>
                      </a:lnTo>
                      <a:lnTo>
                        <a:pt x="195" y="632"/>
                      </a:lnTo>
                      <a:lnTo>
                        <a:pt x="196" y="634"/>
                      </a:lnTo>
                      <a:lnTo>
                        <a:pt x="190" y="634"/>
                      </a:lnTo>
                      <a:lnTo>
                        <a:pt x="192" y="632"/>
                      </a:lnTo>
                      <a:lnTo>
                        <a:pt x="192" y="630"/>
                      </a:lnTo>
                      <a:lnTo>
                        <a:pt x="191" y="628"/>
                      </a:lnTo>
                      <a:lnTo>
                        <a:pt x="189" y="626"/>
                      </a:lnTo>
                      <a:lnTo>
                        <a:pt x="189" y="629"/>
                      </a:lnTo>
                      <a:lnTo>
                        <a:pt x="191" y="632"/>
                      </a:lnTo>
                      <a:lnTo>
                        <a:pt x="188" y="632"/>
                      </a:lnTo>
                      <a:lnTo>
                        <a:pt x="189" y="634"/>
                      </a:lnTo>
                      <a:lnTo>
                        <a:pt x="180" y="634"/>
                      </a:lnTo>
                      <a:lnTo>
                        <a:pt x="180" y="632"/>
                      </a:lnTo>
                      <a:lnTo>
                        <a:pt x="177" y="632"/>
                      </a:lnTo>
                      <a:lnTo>
                        <a:pt x="178" y="634"/>
                      </a:lnTo>
                      <a:lnTo>
                        <a:pt x="163" y="634"/>
                      </a:lnTo>
                      <a:lnTo>
                        <a:pt x="163" y="632"/>
                      </a:lnTo>
                      <a:lnTo>
                        <a:pt x="162" y="632"/>
                      </a:lnTo>
                      <a:lnTo>
                        <a:pt x="162" y="634"/>
                      </a:lnTo>
                      <a:lnTo>
                        <a:pt x="86" y="634"/>
                      </a:lnTo>
                      <a:lnTo>
                        <a:pt x="86" y="632"/>
                      </a:lnTo>
                      <a:lnTo>
                        <a:pt x="85" y="632"/>
                      </a:lnTo>
                      <a:lnTo>
                        <a:pt x="84" y="630"/>
                      </a:lnTo>
                      <a:lnTo>
                        <a:pt x="83" y="632"/>
                      </a:lnTo>
                      <a:lnTo>
                        <a:pt x="84" y="632"/>
                      </a:lnTo>
                      <a:lnTo>
                        <a:pt x="85" y="634"/>
                      </a:lnTo>
                      <a:lnTo>
                        <a:pt x="58" y="634"/>
                      </a:lnTo>
                      <a:lnTo>
                        <a:pt x="64" y="644"/>
                      </a:lnTo>
                      <a:lnTo>
                        <a:pt x="70" y="653"/>
                      </a:lnTo>
                      <a:lnTo>
                        <a:pt x="77" y="663"/>
                      </a:lnTo>
                      <a:lnTo>
                        <a:pt x="124" y="663"/>
                      </a:lnTo>
                      <a:lnTo>
                        <a:pt x="126" y="664"/>
                      </a:lnTo>
                      <a:lnTo>
                        <a:pt x="126" y="663"/>
                      </a:lnTo>
                      <a:lnTo>
                        <a:pt x="155" y="663"/>
                      </a:lnTo>
                      <a:lnTo>
                        <a:pt x="156" y="665"/>
                      </a:lnTo>
                      <a:lnTo>
                        <a:pt x="157" y="666"/>
                      </a:lnTo>
                      <a:lnTo>
                        <a:pt x="157" y="664"/>
                      </a:lnTo>
                      <a:lnTo>
                        <a:pt x="156" y="663"/>
                      </a:lnTo>
                      <a:lnTo>
                        <a:pt x="167" y="663"/>
                      </a:lnTo>
                      <a:lnTo>
                        <a:pt x="168" y="664"/>
                      </a:lnTo>
                      <a:lnTo>
                        <a:pt x="168" y="663"/>
                      </a:lnTo>
                      <a:lnTo>
                        <a:pt x="184" y="663"/>
                      </a:lnTo>
                      <a:lnTo>
                        <a:pt x="184" y="664"/>
                      </a:lnTo>
                      <a:lnTo>
                        <a:pt x="184" y="663"/>
                      </a:lnTo>
                      <a:lnTo>
                        <a:pt x="189" y="663"/>
                      </a:lnTo>
                      <a:lnTo>
                        <a:pt x="189" y="665"/>
                      </a:lnTo>
                      <a:lnTo>
                        <a:pt x="191" y="666"/>
                      </a:lnTo>
                      <a:lnTo>
                        <a:pt x="191" y="663"/>
                      </a:lnTo>
                      <a:lnTo>
                        <a:pt x="204" y="663"/>
                      </a:lnTo>
                      <a:lnTo>
                        <a:pt x="204" y="664"/>
                      </a:lnTo>
                      <a:lnTo>
                        <a:pt x="205" y="664"/>
                      </a:lnTo>
                      <a:lnTo>
                        <a:pt x="204" y="663"/>
                      </a:lnTo>
                      <a:lnTo>
                        <a:pt x="209" y="663"/>
                      </a:lnTo>
                      <a:lnTo>
                        <a:pt x="208" y="664"/>
                      </a:lnTo>
                      <a:lnTo>
                        <a:pt x="208" y="665"/>
                      </a:lnTo>
                      <a:lnTo>
                        <a:pt x="210" y="666"/>
                      </a:lnTo>
                      <a:lnTo>
                        <a:pt x="212" y="666"/>
                      </a:lnTo>
                      <a:lnTo>
                        <a:pt x="210" y="663"/>
                      </a:lnTo>
                      <a:lnTo>
                        <a:pt x="224" y="663"/>
                      </a:lnTo>
                      <a:lnTo>
                        <a:pt x="223" y="666"/>
                      </a:lnTo>
                      <a:lnTo>
                        <a:pt x="226" y="666"/>
                      </a:lnTo>
                      <a:lnTo>
                        <a:pt x="225" y="665"/>
                      </a:lnTo>
                      <a:lnTo>
                        <a:pt x="225" y="664"/>
                      </a:lnTo>
                      <a:lnTo>
                        <a:pt x="226" y="663"/>
                      </a:lnTo>
                      <a:lnTo>
                        <a:pt x="241" y="663"/>
                      </a:lnTo>
                      <a:lnTo>
                        <a:pt x="242" y="664"/>
                      </a:lnTo>
                      <a:lnTo>
                        <a:pt x="243" y="663"/>
                      </a:lnTo>
                      <a:lnTo>
                        <a:pt x="259" y="663"/>
                      </a:lnTo>
                      <a:lnTo>
                        <a:pt x="266" y="663"/>
                      </a:lnTo>
                      <a:lnTo>
                        <a:pt x="266" y="664"/>
                      </a:lnTo>
                      <a:lnTo>
                        <a:pt x="266" y="665"/>
                      </a:lnTo>
                      <a:lnTo>
                        <a:pt x="267" y="666"/>
                      </a:lnTo>
                      <a:lnTo>
                        <a:pt x="267" y="663"/>
                      </a:lnTo>
                      <a:lnTo>
                        <a:pt x="269" y="663"/>
                      </a:lnTo>
                      <a:lnTo>
                        <a:pt x="268" y="664"/>
                      </a:lnTo>
                      <a:lnTo>
                        <a:pt x="270" y="664"/>
                      </a:lnTo>
                      <a:lnTo>
                        <a:pt x="269" y="663"/>
                      </a:lnTo>
                      <a:lnTo>
                        <a:pt x="272" y="663"/>
                      </a:lnTo>
                      <a:lnTo>
                        <a:pt x="272" y="664"/>
                      </a:lnTo>
                      <a:lnTo>
                        <a:pt x="273" y="663"/>
                      </a:lnTo>
                      <a:lnTo>
                        <a:pt x="278" y="663"/>
                      </a:lnTo>
                      <a:lnTo>
                        <a:pt x="278" y="664"/>
                      </a:lnTo>
                      <a:lnTo>
                        <a:pt x="278" y="665"/>
                      </a:lnTo>
                      <a:lnTo>
                        <a:pt x="279" y="664"/>
                      </a:lnTo>
                      <a:lnTo>
                        <a:pt x="278" y="663"/>
                      </a:lnTo>
                      <a:lnTo>
                        <a:pt x="284" y="663"/>
                      </a:lnTo>
                      <a:lnTo>
                        <a:pt x="285" y="664"/>
                      </a:lnTo>
                      <a:lnTo>
                        <a:pt x="286" y="663"/>
                      </a:lnTo>
                      <a:lnTo>
                        <a:pt x="287" y="663"/>
                      </a:lnTo>
                      <a:lnTo>
                        <a:pt x="285" y="664"/>
                      </a:lnTo>
                      <a:lnTo>
                        <a:pt x="287" y="663"/>
                      </a:lnTo>
                      <a:lnTo>
                        <a:pt x="296" y="663"/>
                      </a:lnTo>
                      <a:lnTo>
                        <a:pt x="296" y="665"/>
                      </a:lnTo>
                      <a:lnTo>
                        <a:pt x="297" y="663"/>
                      </a:lnTo>
                      <a:lnTo>
                        <a:pt x="303" y="663"/>
                      </a:lnTo>
                      <a:lnTo>
                        <a:pt x="305" y="664"/>
                      </a:lnTo>
                      <a:lnTo>
                        <a:pt x="305" y="663"/>
                      </a:lnTo>
                      <a:lnTo>
                        <a:pt x="309" y="663"/>
                      </a:lnTo>
                      <a:lnTo>
                        <a:pt x="313" y="661"/>
                      </a:lnTo>
                      <a:lnTo>
                        <a:pt x="313" y="662"/>
                      </a:lnTo>
                      <a:lnTo>
                        <a:pt x="314" y="662"/>
                      </a:lnTo>
                      <a:lnTo>
                        <a:pt x="314" y="661"/>
                      </a:lnTo>
                      <a:lnTo>
                        <a:pt x="317" y="659"/>
                      </a:lnTo>
                      <a:lnTo>
                        <a:pt x="317" y="662"/>
                      </a:lnTo>
                      <a:lnTo>
                        <a:pt x="320" y="664"/>
                      </a:lnTo>
                      <a:lnTo>
                        <a:pt x="320" y="658"/>
                      </a:lnTo>
                      <a:lnTo>
                        <a:pt x="319" y="658"/>
                      </a:lnTo>
                      <a:lnTo>
                        <a:pt x="320" y="656"/>
                      </a:lnTo>
                      <a:lnTo>
                        <a:pt x="323" y="656"/>
                      </a:lnTo>
                      <a:lnTo>
                        <a:pt x="321" y="654"/>
                      </a:lnTo>
                      <a:lnTo>
                        <a:pt x="323" y="654"/>
                      </a:lnTo>
                      <a:lnTo>
                        <a:pt x="323" y="652"/>
                      </a:lnTo>
                      <a:close/>
                      <a:moveTo>
                        <a:pt x="323" y="270"/>
                      </a:moveTo>
                      <a:lnTo>
                        <a:pt x="321" y="268"/>
                      </a:lnTo>
                      <a:lnTo>
                        <a:pt x="321" y="270"/>
                      </a:lnTo>
                      <a:lnTo>
                        <a:pt x="322" y="270"/>
                      </a:lnTo>
                      <a:lnTo>
                        <a:pt x="322" y="272"/>
                      </a:lnTo>
                      <a:lnTo>
                        <a:pt x="323" y="272"/>
                      </a:lnTo>
                      <a:lnTo>
                        <a:pt x="322" y="270"/>
                      </a:lnTo>
                      <a:lnTo>
                        <a:pt x="323" y="270"/>
                      </a:lnTo>
                      <a:close/>
                      <a:moveTo>
                        <a:pt x="323" y="784"/>
                      </a:moveTo>
                      <a:lnTo>
                        <a:pt x="323" y="782"/>
                      </a:lnTo>
                      <a:lnTo>
                        <a:pt x="322" y="783"/>
                      </a:lnTo>
                      <a:lnTo>
                        <a:pt x="322" y="784"/>
                      </a:lnTo>
                      <a:lnTo>
                        <a:pt x="323" y="784"/>
                      </a:lnTo>
                      <a:close/>
                      <a:moveTo>
                        <a:pt x="323" y="620"/>
                      </a:moveTo>
                      <a:lnTo>
                        <a:pt x="322" y="618"/>
                      </a:lnTo>
                      <a:lnTo>
                        <a:pt x="322" y="620"/>
                      </a:lnTo>
                      <a:lnTo>
                        <a:pt x="319" y="618"/>
                      </a:lnTo>
                      <a:lnTo>
                        <a:pt x="319" y="620"/>
                      </a:lnTo>
                      <a:lnTo>
                        <a:pt x="321" y="620"/>
                      </a:lnTo>
                      <a:lnTo>
                        <a:pt x="320" y="624"/>
                      </a:lnTo>
                      <a:lnTo>
                        <a:pt x="322" y="624"/>
                      </a:lnTo>
                      <a:lnTo>
                        <a:pt x="322" y="622"/>
                      </a:lnTo>
                      <a:lnTo>
                        <a:pt x="323" y="620"/>
                      </a:lnTo>
                      <a:close/>
                      <a:moveTo>
                        <a:pt x="323" y="766"/>
                      </a:moveTo>
                      <a:lnTo>
                        <a:pt x="322" y="766"/>
                      </a:lnTo>
                      <a:lnTo>
                        <a:pt x="322" y="768"/>
                      </a:lnTo>
                      <a:lnTo>
                        <a:pt x="323" y="768"/>
                      </a:lnTo>
                      <a:lnTo>
                        <a:pt x="323" y="766"/>
                      </a:lnTo>
                      <a:close/>
                      <a:moveTo>
                        <a:pt x="324" y="775"/>
                      </a:moveTo>
                      <a:lnTo>
                        <a:pt x="323" y="776"/>
                      </a:lnTo>
                      <a:lnTo>
                        <a:pt x="324" y="776"/>
                      </a:lnTo>
                      <a:lnTo>
                        <a:pt x="324" y="775"/>
                      </a:lnTo>
                      <a:close/>
                      <a:moveTo>
                        <a:pt x="324" y="774"/>
                      </a:moveTo>
                      <a:lnTo>
                        <a:pt x="324" y="774"/>
                      </a:lnTo>
                      <a:lnTo>
                        <a:pt x="323" y="772"/>
                      </a:lnTo>
                      <a:lnTo>
                        <a:pt x="323" y="774"/>
                      </a:lnTo>
                      <a:lnTo>
                        <a:pt x="321" y="774"/>
                      </a:lnTo>
                      <a:lnTo>
                        <a:pt x="322" y="776"/>
                      </a:lnTo>
                      <a:lnTo>
                        <a:pt x="323" y="776"/>
                      </a:lnTo>
                      <a:lnTo>
                        <a:pt x="324" y="774"/>
                      </a:lnTo>
                      <a:lnTo>
                        <a:pt x="324" y="775"/>
                      </a:lnTo>
                      <a:lnTo>
                        <a:pt x="324" y="774"/>
                      </a:lnTo>
                      <a:close/>
                      <a:moveTo>
                        <a:pt x="324" y="328"/>
                      </a:moveTo>
                      <a:lnTo>
                        <a:pt x="323" y="328"/>
                      </a:lnTo>
                      <a:lnTo>
                        <a:pt x="323" y="330"/>
                      </a:lnTo>
                      <a:lnTo>
                        <a:pt x="324" y="328"/>
                      </a:lnTo>
                      <a:close/>
                      <a:moveTo>
                        <a:pt x="324" y="270"/>
                      </a:moveTo>
                      <a:lnTo>
                        <a:pt x="323" y="268"/>
                      </a:lnTo>
                      <a:lnTo>
                        <a:pt x="323" y="270"/>
                      </a:lnTo>
                      <a:lnTo>
                        <a:pt x="324" y="270"/>
                      </a:lnTo>
                      <a:close/>
                      <a:moveTo>
                        <a:pt x="325" y="776"/>
                      </a:moveTo>
                      <a:lnTo>
                        <a:pt x="324" y="776"/>
                      </a:lnTo>
                      <a:lnTo>
                        <a:pt x="323" y="782"/>
                      </a:lnTo>
                      <a:lnTo>
                        <a:pt x="325" y="780"/>
                      </a:lnTo>
                      <a:lnTo>
                        <a:pt x="324" y="778"/>
                      </a:lnTo>
                      <a:lnTo>
                        <a:pt x="325" y="776"/>
                      </a:lnTo>
                      <a:close/>
                      <a:moveTo>
                        <a:pt x="325" y="696"/>
                      </a:moveTo>
                      <a:lnTo>
                        <a:pt x="324" y="696"/>
                      </a:lnTo>
                      <a:lnTo>
                        <a:pt x="324" y="697"/>
                      </a:lnTo>
                      <a:lnTo>
                        <a:pt x="325" y="696"/>
                      </a:lnTo>
                      <a:close/>
                      <a:moveTo>
                        <a:pt x="325" y="818"/>
                      </a:moveTo>
                      <a:lnTo>
                        <a:pt x="324" y="816"/>
                      </a:lnTo>
                      <a:lnTo>
                        <a:pt x="323" y="814"/>
                      </a:lnTo>
                      <a:lnTo>
                        <a:pt x="322" y="815"/>
                      </a:lnTo>
                      <a:lnTo>
                        <a:pt x="322" y="817"/>
                      </a:lnTo>
                      <a:lnTo>
                        <a:pt x="323" y="818"/>
                      </a:lnTo>
                      <a:lnTo>
                        <a:pt x="322" y="818"/>
                      </a:lnTo>
                      <a:lnTo>
                        <a:pt x="322" y="820"/>
                      </a:lnTo>
                      <a:lnTo>
                        <a:pt x="324" y="820"/>
                      </a:lnTo>
                      <a:lnTo>
                        <a:pt x="325" y="818"/>
                      </a:lnTo>
                      <a:close/>
                      <a:moveTo>
                        <a:pt x="325" y="308"/>
                      </a:moveTo>
                      <a:lnTo>
                        <a:pt x="325" y="306"/>
                      </a:lnTo>
                      <a:lnTo>
                        <a:pt x="325" y="308"/>
                      </a:lnTo>
                      <a:lnTo>
                        <a:pt x="324" y="308"/>
                      </a:lnTo>
                      <a:lnTo>
                        <a:pt x="324" y="310"/>
                      </a:lnTo>
                      <a:lnTo>
                        <a:pt x="325" y="310"/>
                      </a:lnTo>
                      <a:lnTo>
                        <a:pt x="325" y="308"/>
                      </a:lnTo>
                      <a:close/>
                      <a:moveTo>
                        <a:pt x="325" y="136"/>
                      </a:moveTo>
                      <a:lnTo>
                        <a:pt x="325" y="132"/>
                      </a:lnTo>
                      <a:lnTo>
                        <a:pt x="323" y="132"/>
                      </a:lnTo>
                      <a:lnTo>
                        <a:pt x="323" y="134"/>
                      </a:lnTo>
                      <a:lnTo>
                        <a:pt x="324" y="134"/>
                      </a:lnTo>
                      <a:lnTo>
                        <a:pt x="324" y="136"/>
                      </a:lnTo>
                      <a:lnTo>
                        <a:pt x="325" y="136"/>
                      </a:lnTo>
                      <a:close/>
                      <a:moveTo>
                        <a:pt x="325" y="124"/>
                      </a:moveTo>
                      <a:lnTo>
                        <a:pt x="323" y="122"/>
                      </a:lnTo>
                      <a:lnTo>
                        <a:pt x="322" y="124"/>
                      </a:lnTo>
                      <a:lnTo>
                        <a:pt x="324" y="124"/>
                      </a:lnTo>
                      <a:lnTo>
                        <a:pt x="322" y="126"/>
                      </a:lnTo>
                      <a:lnTo>
                        <a:pt x="325" y="126"/>
                      </a:lnTo>
                      <a:lnTo>
                        <a:pt x="325" y="124"/>
                      </a:lnTo>
                      <a:close/>
                      <a:moveTo>
                        <a:pt x="325" y="130"/>
                      </a:moveTo>
                      <a:lnTo>
                        <a:pt x="324" y="130"/>
                      </a:lnTo>
                      <a:lnTo>
                        <a:pt x="325" y="132"/>
                      </a:lnTo>
                      <a:lnTo>
                        <a:pt x="325" y="130"/>
                      </a:lnTo>
                      <a:close/>
                      <a:moveTo>
                        <a:pt x="325" y="806"/>
                      </a:moveTo>
                      <a:lnTo>
                        <a:pt x="325" y="804"/>
                      </a:lnTo>
                      <a:lnTo>
                        <a:pt x="324" y="802"/>
                      </a:lnTo>
                      <a:lnTo>
                        <a:pt x="322" y="800"/>
                      </a:lnTo>
                      <a:lnTo>
                        <a:pt x="321" y="802"/>
                      </a:lnTo>
                      <a:lnTo>
                        <a:pt x="323" y="804"/>
                      </a:lnTo>
                      <a:lnTo>
                        <a:pt x="321" y="806"/>
                      </a:lnTo>
                      <a:lnTo>
                        <a:pt x="325" y="806"/>
                      </a:lnTo>
                      <a:close/>
                      <a:moveTo>
                        <a:pt x="326" y="308"/>
                      </a:moveTo>
                      <a:lnTo>
                        <a:pt x="325" y="308"/>
                      </a:lnTo>
                      <a:lnTo>
                        <a:pt x="326" y="309"/>
                      </a:lnTo>
                      <a:lnTo>
                        <a:pt x="326" y="308"/>
                      </a:lnTo>
                      <a:close/>
                      <a:moveTo>
                        <a:pt x="326" y="314"/>
                      </a:moveTo>
                      <a:lnTo>
                        <a:pt x="323" y="314"/>
                      </a:lnTo>
                      <a:lnTo>
                        <a:pt x="323" y="316"/>
                      </a:lnTo>
                      <a:lnTo>
                        <a:pt x="326" y="316"/>
                      </a:lnTo>
                      <a:lnTo>
                        <a:pt x="326" y="314"/>
                      </a:lnTo>
                      <a:close/>
                      <a:moveTo>
                        <a:pt x="326" y="334"/>
                      </a:moveTo>
                      <a:lnTo>
                        <a:pt x="326" y="334"/>
                      </a:lnTo>
                      <a:close/>
                      <a:moveTo>
                        <a:pt x="326" y="310"/>
                      </a:moveTo>
                      <a:lnTo>
                        <a:pt x="326" y="309"/>
                      </a:lnTo>
                      <a:lnTo>
                        <a:pt x="325" y="310"/>
                      </a:lnTo>
                      <a:lnTo>
                        <a:pt x="326" y="310"/>
                      </a:lnTo>
                      <a:close/>
                      <a:moveTo>
                        <a:pt x="326" y="814"/>
                      </a:moveTo>
                      <a:lnTo>
                        <a:pt x="325" y="812"/>
                      </a:lnTo>
                      <a:lnTo>
                        <a:pt x="324" y="810"/>
                      </a:lnTo>
                      <a:lnTo>
                        <a:pt x="323" y="812"/>
                      </a:lnTo>
                      <a:lnTo>
                        <a:pt x="324" y="814"/>
                      </a:lnTo>
                      <a:lnTo>
                        <a:pt x="326" y="814"/>
                      </a:lnTo>
                      <a:close/>
                      <a:moveTo>
                        <a:pt x="326" y="791"/>
                      </a:moveTo>
                      <a:lnTo>
                        <a:pt x="326" y="790"/>
                      </a:lnTo>
                      <a:lnTo>
                        <a:pt x="321" y="786"/>
                      </a:lnTo>
                      <a:lnTo>
                        <a:pt x="322" y="790"/>
                      </a:lnTo>
                      <a:lnTo>
                        <a:pt x="324" y="790"/>
                      </a:lnTo>
                      <a:lnTo>
                        <a:pt x="324" y="792"/>
                      </a:lnTo>
                      <a:lnTo>
                        <a:pt x="324" y="793"/>
                      </a:lnTo>
                      <a:lnTo>
                        <a:pt x="325" y="794"/>
                      </a:lnTo>
                      <a:lnTo>
                        <a:pt x="326" y="791"/>
                      </a:lnTo>
                      <a:close/>
                      <a:moveTo>
                        <a:pt x="326" y="332"/>
                      </a:moveTo>
                      <a:lnTo>
                        <a:pt x="324" y="332"/>
                      </a:lnTo>
                      <a:lnTo>
                        <a:pt x="326" y="334"/>
                      </a:lnTo>
                      <a:lnTo>
                        <a:pt x="326" y="332"/>
                      </a:lnTo>
                      <a:close/>
                      <a:moveTo>
                        <a:pt x="326" y="470"/>
                      </a:moveTo>
                      <a:lnTo>
                        <a:pt x="325" y="469"/>
                      </a:lnTo>
                      <a:lnTo>
                        <a:pt x="325" y="468"/>
                      </a:lnTo>
                      <a:lnTo>
                        <a:pt x="325" y="466"/>
                      </a:lnTo>
                      <a:lnTo>
                        <a:pt x="323" y="466"/>
                      </a:lnTo>
                      <a:lnTo>
                        <a:pt x="323" y="464"/>
                      </a:lnTo>
                      <a:lnTo>
                        <a:pt x="322" y="464"/>
                      </a:lnTo>
                      <a:lnTo>
                        <a:pt x="322" y="466"/>
                      </a:lnTo>
                      <a:lnTo>
                        <a:pt x="323" y="466"/>
                      </a:lnTo>
                      <a:lnTo>
                        <a:pt x="321" y="468"/>
                      </a:lnTo>
                      <a:lnTo>
                        <a:pt x="324" y="468"/>
                      </a:lnTo>
                      <a:lnTo>
                        <a:pt x="323" y="470"/>
                      </a:lnTo>
                      <a:lnTo>
                        <a:pt x="326" y="470"/>
                      </a:lnTo>
                      <a:close/>
                      <a:moveTo>
                        <a:pt x="326" y="687"/>
                      </a:moveTo>
                      <a:lnTo>
                        <a:pt x="325" y="686"/>
                      </a:lnTo>
                      <a:lnTo>
                        <a:pt x="326" y="687"/>
                      </a:lnTo>
                      <a:close/>
                      <a:moveTo>
                        <a:pt x="326" y="137"/>
                      </a:moveTo>
                      <a:lnTo>
                        <a:pt x="325" y="138"/>
                      </a:lnTo>
                      <a:lnTo>
                        <a:pt x="326" y="138"/>
                      </a:lnTo>
                      <a:lnTo>
                        <a:pt x="326" y="137"/>
                      </a:lnTo>
                      <a:close/>
                      <a:moveTo>
                        <a:pt x="327" y="284"/>
                      </a:moveTo>
                      <a:lnTo>
                        <a:pt x="326" y="282"/>
                      </a:lnTo>
                      <a:lnTo>
                        <a:pt x="325" y="284"/>
                      </a:lnTo>
                      <a:lnTo>
                        <a:pt x="327" y="284"/>
                      </a:lnTo>
                      <a:close/>
                      <a:moveTo>
                        <a:pt x="327" y="460"/>
                      </a:moveTo>
                      <a:lnTo>
                        <a:pt x="325" y="460"/>
                      </a:lnTo>
                      <a:lnTo>
                        <a:pt x="325" y="462"/>
                      </a:lnTo>
                      <a:lnTo>
                        <a:pt x="326" y="462"/>
                      </a:lnTo>
                      <a:lnTo>
                        <a:pt x="327" y="460"/>
                      </a:lnTo>
                      <a:close/>
                      <a:moveTo>
                        <a:pt x="327" y="284"/>
                      </a:moveTo>
                      <a:lnTo>
                        <a:pt x="327" y="282"/>
                      </a:lnTo>
                      <a:lnTo>
                        <a:pt x="326" y="282"/>
                      </a:lnTo>
                      <a:lnTo>
                        <a:pt x="327" y="280"/>
                      </a:lnTo>
                      <a:lnTo>
                        <a:pt x="325" y="280"/>
                      </a:lnTo>
                      <a:lnTo>
                        <a:pt x="325" y="282"/>
                      </a:lnTo>
                      <a:lnTo>
                        <a:pt x="326" y="282"/>
                      </a:lnTo>
                      <a:lnTo>
                        <a:pt x="327" y="284"/>
                      </a:lnTo>
                      <a:close/>
                      <a:moveTo>
                        <a:pt x="327" y="668"/>
                      </a:moveTo>
                      <a:lnTo>
                        <a:pt x="326" y="668"/>
                      </a:lnTo>
                      <a:lnTo>
                        <a:pt x="326" y="666"/>
                      </a:lnTo>
                      <a:lnTo>
                        <a:pt x="325" y="666"/>
                      </a:lnTo>
                      <a:lnTo>
                        <a:pt x="324" y="670"/>
                      </a:lnTo>
                      <a:lnTo>
                        <a:pt x="324" y="672"/>
                      </a:lnTo>
                      <a:lnTo>
                        <a:pt x="324" y="673"/>
                      </a:lnTo>
                      <a:lnTo>
                        <a:pt x="323" y="674"/>
                      </a:lnTo>
                      <a:lnTo>
                        <a:pt x="326" y="672"/>
                      </a:lnTo>
                      <a:lnTo>
                        <a:pt x="325" y="671"/>
                      </a:lnTo>
                      <a:lnTo>
                        <a:pt x="325" y="670"/>
                      </a:lnTo>
                      <a:lnTo>
                        <a:pt x="327" y="668"/>
                      </a:lnTo>
                      <a:close/>
                      <a:moveTo>
                        <a:pt x="327" y="634"/>
                      </a:moveTo>
                      <a:lnTo>
                        <a:pt x="325" y="634"/>
                      </a:lnTo>
                      <a:lnTo>
                        <a:pt x="326" y="632"/>
                      </a:lnTo>
                      <a:lnTo>
                        <a:pt x="325" y="632"/>
                      </a:lnTo>
                      <a:lnTo>
                        <a:pt x="324" y="634"/>
                      </a:lnTo>
                      <a:lnTo>
                        <a:pt x="324" y="635"/>
                      </a:lnTo>
                      <a:lnTo>
                        <a:pt x="326" y="636"/>
                      </a:lnTo>
                      <a:lnTo>
                        <a:pt x="327" y="634"/>
                      </a:lnTo>
                      <a:close/>
                      <a:moveTo>
                        <a:pt x="327" y="494"/>
                      </a:moveTo>
                      <a:lnTo>
                        <a:pt x="325" y="492"/>
                      </a:lnTo>
                      <a:lnTo>
                        <a:pt x="325" y="488"/>
                      </a:lnTo>
                      <a:lnTo>
                        <a:pt x="323" y="488"/>
                      </a:lnTo>
                      <a:lnTo>
                        <a:pt x="323" y="490"/>
                      </a:lnTo>
                      <a:lnTo>
                        <a:pt x="324" y="494"/>
                      </a:lnTo>
                      <a:lnTo>
                        <a:pt x="324" y="496"/>
                      </a:lnTo>
                      <a:lnTo>
                        <a:pt x="326" y="494"/>
                      </a:lnTo>
                      <a:lnTo>
                        <a:pt x="325" y="496"/>
                      </a:lnTo>
                      <a:lnTo>
                        <a:pt x="326" y="496"/>
                      </a:lnTo>
                      <a:lnTo>
                        <a:pt x="327" y="494"/>
                      </a:lnTo>
                      <a:close/>
                      <a:moveTo>
                        <a:pt x="327" y="308"/>
                      </a:moveTo>
                      <a:lnTo>
                        <a:pt x="325" y="306"/>
                      </a:lnTo>
                      <a:lnTo>
                        <a:pt x="326" y="308"/>
                      </a:lnTo>
                      <a:lnTo>
                        <a:pt x="326" y="310"/>
                      </a:lnTo>
                      <a:lnTo>
                        <a:pt x="327" y="309"/>
                      </a:lnTo>
                      <a:lnTo>
                        <a:pt x="327" y="308"/>
                      </a:lnTo>
                      <a:close/>
                      <a:moveTo>
                        <a:pt x="327" y="696"/>
                      </a:moveTo>
                      <a:lnTo>
                        <a:pt x="325" y="694"/>
                      </a:lnTo>
                      <a:lnTo>
                        <a:pt x="326" y="692"/>
                      </a:lnTo>
                      <a:lnTo>
                        <a:pt x="325" y="692"/>
                      </a:lnTo>
                      <a:lnTo>
                        <a:pt x="325" y="696"/>
                      </a:lnTo>
                      <a:lnTo>
                        <a:pt x="327" y="696"/>
                      </a:lnTo>
                      <a:close/>
                      <a:moveTo>
                        <a:pt x="327" y="687"/>
                      </a:moveTo>
                      <a:lnTo>
                        <a:pt x="327" y="686"/>
                      </a:lnTo>
                      <a:lnTo>
                        <a:pt x="326" y="687"/>
                      </a:lnTo>
                      <a:lnTo>
                        <a:pt x="327" y="687"/>
                      </a:lnTo>
                      <a:close/>
                      <a:moveTo>
                        <a:pt x="327" y="284"/>
                      </a:moveTo>
                      <a:lnTo>
                        <a:pt x="327" y="282"/>
                      </a:lnTo>
                      <a:lnTo>
                        <a:pt x="327" y="284"/>
                      </a:lnTo>
                      <a:close/>
                      <a:moveTo>
                        <a:pt x="327" y="658"/>
                      </a:moveTo>
                      <a:lnTo>
                        <a:pt x="327" y="656"/>
                      </a:lnTo>
                      <a:lnTo>
                        <a:pt x="325" y="656"/>
                      </a:lnTo>
                      <a:lnTo>
                        <a:pt x="325" y="658"/>
                      </a:lnTo>
                      <a:lnTo>
                        <a:pt x="326" y="658"/>
                      </a:lnTo>
                      <a:lnTo>
                        <a:pt x="327" y="659"/>
                      </a:lnTo>
                      <a:lnTo>
                        <a:pt x="327" y="658"/>
                      </a:lnTo>
                      <a:close/>
                      <a:moveTo>
                        <a:pt x="327" y="76"/>
                      </a:moveTo>
                      <a:lnTo>
                        <a:pt x="327" y="74"/>
                      </a:lnTo>
                      <a:lnTo>
                        <a:pt x="326" y="74"/>
                      </a:lnTo>
                      <a:lnTo>
                        <a:pt x="325" y="72"/>
                      </a:lnTo>
                      <a:lnTo>
                        <a:pt x="325" y="74"/>
                      </a:lnTo>
                      <a:lnTo>
                        <a:pt x="326" y="76"/>
                      </a:lnTo>
                      <a:lnTo>
                        <a:pt x="327" y="76"/>
                      </a:lnTo>
                      <a:close/>
                      <a:moveTo>
                        <a:pt x="327" y="136"/>
                      </a:moveTo>
                      <a:lnTo>
                        <a:pt x="326" y="136"/>
                      </a:lnTo>
                      <a:lnTo>
                        <a:pt x="326" y="137"/>
                      </a:lnTo>
                      <a:lnTo>
                        <a:pt x="327" y="136"/>
                      </a:lnTo>
                      <a:close/>
                      <a:moveTo>
                        <a:pt x="328" y="660"/>
                      </a:moveTo>
                      <a:lnTo>
                        <a:pt x="327" y="659"/>
                      </a:lnTo>
                      <a:lnTo>
                        <a:pt x="327" y="660"/>
                      </a:lnTo>
                      <a:lnTo>
                        <a:pt x="327" y="662"/>
                      </a:lnTo>
                      <a:lnTo>
                        <a:pt x="327" y="660"/>
                      </a:lnTo>
                      <a:lnTo>
                        <a:pt x="328" y="660"/>
                      </a:lnTo>
                      <a:close/>
                      <a:moveTo>
                        <a:pt x="328" y="338"/>
                      </a:moveTo>
                      <a:lnTo>
                        <a:pt x="327" y="337"/>
                      </a:lnTo>
                      <a:lnTo>
                        <a:pt x="325" y="334"/>
                      </a:lnTo>
                      <a:lnTo>
                        <a:pt x="323" y="334"/>
                      </a:lnTo>
                      <a:lnTo>
                        <a:pt x="322" y="332"/>
                      </a:lnTo>
                      <a:lnTo>
                        <a:pt x="324" y="336"/>
                      </a:lnTo>
                      <a:lnTo>
                        <a:pt x="324" y="337"/>
                      </a:lnTo>
                      <a:lnTo>
                        <a:pt x="323" y="338"/>
                      </a:lnTo>
                      <a:lnTo>
                        <a:pt x="326" y="340"/>
                      </a:lnTo>
                      <a:lnTo>
                        <a:pt x="327" y="339"/>
                      </a:lnTo>
                      <a:lnTo>
                        <a:pt x="328" y="338"/>
                      </a:lnTo>
                      <a:close/>
                      <a:moveTo>
                        <a:pt x="328" y="480"/>
                      </a:moveTo>
                      <a:lnTo>
                        <a:pt x="326" y="480"/>
                      </a:lnTo>
                      <a:lnTo>
                        <a:pt x="325" y="478"/>
                      </a:lnTo>
                      <a:lnTo>
                        <a:pt x="322" y="478"/>
                      </a:lnTo>
                      <a:lnTo>
                        <a:pt x="323" y="480"/>
                      </a:lnTo>
                      <a:lnTo>
                        <a:pt x="324" y="482"/>
                      </a:lnTo>
                      <a:lnTo>
                        <a:pt x="326" y="482"/>
                      </a:lnTo>
                      <a:lnTo>
                        <a:pt x="328" y="480"/>
                      </a:lnTo>
                      <a:close/>
                      <a:moveTo>
                        <a:pt x="328" y="688"/>
                      </a:moveTo>
                      <a:lnTo>
                        <a:pt x="327" y="687"/>
                      </a:lnTo>
                      <a:lnTo>
                        <a:pt x="326" y="687"/>
                      </a:lnTo>
                      <a:lnTo>
                        <a:pt x="327" y="688"/>
                      </a:lnTo>
                      <a:lnTo>
                        <a:pt x="326" y="687"/>
                      </a:lnTo>
                      <a:lnTo>
                        <a:pt x="325" y="690"/>
                      </a:lnTo>
                      <a:lnTo>
                        <a:pt x="327" y="690"/>
                      </a:lnTo>
                      <a:lnTo>
                        <a:pt x="328" y="688"/>
                      </a:lnTo>
                      <a:close/>
                      <a:moveTo>
                        <a:pt x="329" y="118"/>
                      </a:moveTo>
                      <a:lnTo>
                        <a:pt x="328" y="116"/>
                      </a:lnTo>
                      <a:lnTo>
                        <a:pt x="328" y="118"/>
                      </a:lnTo>
                      <a:lnTo>
                        <a:pt x="329" y="118"/>
                      </a:lnTo>
                      <a:close/>
                      <a:moveTo>
                        <a:pt x="329" y="68"/>
                      </a:moveTo>
                      <a:lnTo>
                        <a:pt x="329" y="66"/>
                      </a:lnTo>
                      <a:lnTo>
                        <a:pt x="326" y="66"/>
                      </a:lnTo>
                      <a:lnTo>
                        <a:pt x="326" y="68"/>
                      </a:lnTo>
                      <a:lnTo>
                        <a:pt x="329" y="68"/>
                      </a:lnTo>
                      <a:close/>
                      <a:moveTo>
                        <a:pt x="329" y="332"/>
                      </a:moveTo>
                      <a:lnTo>
                        <a:pt x="329" y="332"/>
                      </a:lnTo>
                      <a:lnTo>
                        <a:pt x="329" y="333"/>
                      </a:lnTo>
                      <a:lnTo>
                        <a:pt x="329" y="332"/>
                      </a:lnTo>
                      <a:close/>
                      <a:moveTo>
                        <a:pt x="329" y="770"/>
                      </a:moveTo>
                      <a:lnTo>
                        <a:pt x="327" y="770"/>
                      </a:lnTo>
                      <a:lnTo>
                        <a:pt x="328" y="772"/>
                      </a:lnTo>
                      <a:lnTo>
                        <a:pt x="328" y="774"/>
                      </a:lnTo>
                      <a:lnTo>
                        <a:pt x="329" y="774"/>
                      </a:lnTo>
                      <a:lnTo>
                        <a:pt x="329" y="772"/>
                      </a:lnTo>
                      <a:lnTo>
                        <a:pt x="329" y="770"/>
                      </a:lnTo>
                      <a:close/>
                      <a:moveTo>
                        <a:pt x="329" y="312"/>
                      </a:moveTo>
                      <a:lnTo>
                        <a:pt x="329" y="310"/>
                      </a:lnTo>
                      <a:lnTo>
                        <a:pt x="328" y="310"/>
                      </a:lnTo>
                      <a:lnTo>
                        <a:pt x="329" y="312"/>
                      </a:lnTo>
                      <a:close/>
                      <a:moveTo>
                        <a:pt x="330" y="768"/>
                      </a:moveTo>
                      <a:lnTo>
                        <a:pt x="328" y="766"/>
                      </a:lnTo>
                      <a:lnTo>
                        <a:pt x="329" y="768"/>
                      </a:lnTo>
                      <a:lnTo>
                        <a:pt x="330" y="768"/>
                      </a:lnTo>
                      <a:close/>
                      <a:moveTo>
                        <a:pt x="330" y="260"/>
                      </a:moveTo>
                      <a:lnTo>
                        <a:pt x="329" y="259"/>
                      </a:lnTo>
                      <a:lnTo>
                        <a:pt x="328" y="260"/>
                      </a:lnTo>
                      <a:lnTo>
                        <a:pt x="330" y="260"/>
                      </a:lnTo>
                      <a:close/>
                      <a:moveTo>
                        <a:pt x="330" y="628"/>
                      </a:moveTo>
                      <a:lnTo>
                        <a:pt x="328" y="624"/>
                      </a:lnTo>
                      <a:lnTo>
                        <a:pt x="328" y="622"/>
                      </a:lnTo>
                      <a:lnTo>
                        <a:pt x="326" y="622"/>
                      </a:lnTo>
                      <a:lnTo>
                        <a:pt x="325" y="624"/>
                      </a:lnTo>
                      <a:lnTo>
                        <a:pt x="327" y="624"/>
                      </a:lnTo>
                      <a:lnTo>
                        <a:pt x="327" y="626"/>
                      </a:lnTo>
                      <a:lnTo>
                        <a:pt x="326" y="626"/>
                      </a:lnTo>
                      <a:lnTo>
                        <a:pt x="326" y="628"/>
                      </a:lnTo>
                      <a:lnTo>
                        <a:pt x="327" y="628"/>
                      </a:lnTo>
                      <a:lnTo>
                        <a:pt x="325" y="630"/>
                      </a:lnTo>
                      <a:lnTo>
                        <a:pt x="326" y="630"/>
                      </a:lnTo>
                      <a:lnTo>
                        <a:pt x="328" y="628"/>
                      </a:lnTo>
                      <a:lnTo>
                        <a:pt x="330" y="628"/>
                      </a:lnTo>
                      <a:close/>
                      <a:moveTo>
                        <a:pt x="330" y="294"/>
                      </a:moveTo>
                      <a:lnTo>
                        <a:pt x="328" y="292"/>
                      </a:lnTo>
                      <a:lnTo>
                        <a:pt x="328" y="296"/>
                      </a:lnTo>
                      <a:lnTo>
                        <a:pt x="330" y="294"/>
                      </a:lnTo>
                      <a:close/>
                      <a:moveTo>
                        <a:pt x="330" y="814"/>
                      </a:moveTo>
                      <a:lnTo>
                        <a:pt x="329" y="814"/>
                      </a:lnTo>
                      <a:lnTo>
                        <a:pt x="329" y="812"/>
                      </a:lnTo>
                      <a:lnTo>
                        <a:pt x="328" y="812"/>
                      </a:lnTo>
                      <a:lnTo>
                        <a:pt x="328" y="814"/>
                      </a:lnTo>
                      <a:lnTo>
                        <a:pt x="329" y="816"/>
                      </a:lnTo>
                      <a:lnTo>
                        <a:pt x="330" y="816"/>
                      </a:lnTo>
                      <a:lnTo>
                        <a:pt x="330" y="814"/>
                      </a:lnTo>
                      <a:close/>
                      <a:moveTo>
                        <a:pt x="330" y="304"/>
                      </a:moveTo>
                      <a:lnTo>
                        <a:pt x="328" y="304"/>
                      </a:lnTo>
                      <a:lnTo>
                        <a:pt x="330" y="306"/>
                      </a:lnTo>
                      <a:lnTo>
                        <a:pt x="330" y="304"/>
                      </a:lnTo>
                      <a:close/>
                      <a:moveTo>
                        <a:pt x="330" y="138"/>
                      </a:moveTo>
                      <a:lnTo>
                        <a:pt x="329" y="136"/>
                      </a:lnTo>
                      <a:lnTo>
                        <a:pt x="329" y="134"/>
                      </a:lnTo>
                      <a:lnTo>
                        <a:pt x="329" y="136"/>
                      </a:lnTo>
                      <a:lnTo>
                        <a:pt x="328" y="136"/>
                      </a:lnTo>
                      <a:lnTo>
                        <a:pt x="329" y="138"/>
                      </a:lnTo>
                      <a:lnTo>
                        <a:pt x="330" y="138"/>
                      </a:lnTo>
                      <a:close/>
                      <a:moveTo>
                        <a:pt x="330" y="114"/>
                      </a:moveTo>
                      <a:lnTo>
                        <a:pt x="328" y="114"/>
                      </a:lnTo>
                      <a:lnTo>
                        <a:pt x="328" y="116"/>
                      </a:lnTo>
                      <a:lnTo>
                        <a:pt x="329" y="116"/>
                      </a:lnTo>
                      <a:lnTo>
                        <a:pt x="329" y="118"/>
                      </a:lnTo>
                      <a:lnTo>
                        <a:pt x="330" y="116"/>
                      </a:lnTo>
                      <a:lnTo>
                        <a:pt x="330" y="114"/>
                      </a:lnTo>
                      <a:close/>
                      <a:moveTo>
                        <a:pt x="330" y="144"/>
                      </a:moveTo>
                      <a:lnTo>
                        <a:pt x="330" y="142"/>
                      </a:lnTo>
                      <a:lnTo>
                        <a:pt x="329" y="142"/>
                      </a:lnTo>
                      <a:lnTo>
                        <a:pt x="328" y="140"/>
                      </a:lnTo>
                      <a:lnTo>
                        <a:pt x="326" y="140"/>
                      </a:lnTo>
                      <a:lnTo>
                        <a:pt x="326" y="142"/>
                      </a:lnTo>
                      <a:lnTo>
                        <a:pt x="325" y="142"/>
                      </a:lnTo>
                      <a:lnTo>
                        <a:pt x="324" y="144"/>
                      </a:lnTo>
                      <a:lnTo>
                        <a:pt x="325" y="144"/>
                      </a:lnTo>
                      <a:lnTo>
                        <a:pt x="326" y="142"/>
                      </a:lnTo>
                      <a:lnTo>
                        <a:pt x="328" y="144"/>
                      </a:lnTo>
                      <a:lnTo>
                        <a:pt x="328" y="142"/>
                      </a:lnTo>
                      <a:lnTo>
                        <a:pt x="329" y="143"/>
                      </a:lnTo>
                      <a:lnTo>
                        <a:pt x="328" y="145"/>
                      </a:lnTo>
                      <a:lnTo>
                        <a:pt x="328" y="146"/>
                      </a:lnTo>
                      <a:lnTo>
                        <a:pt x="329" y="146"/>
                      </a:lnTo>
                      <a:lnTo>
                        <a:pt x="330" y="144"/>
                      </a:lnTo>
                      <a:close/>
                      <a:moveTo>
                        <a:pt x="330" y="766"/>
                      </a:moveTo>
                      <a:lnTo>
                        <a:pt x="330" y="766"/>
                      </a:lnTo>
                      <a:lnTo>
                        <a:pt x="330" y="768"/>
                      </a:lnTo>
                      <a:lnTo>
                        <a:pt x="330" y="766"/>
                      </a:lnTo>
                      <a:close/>
                      <a:moveTo>
                        <a:pt x="330" y="287"/>
                      </a:moveTo>
                      <a:lnTo>
                        <a:pt x="329" y="288"/>
                      </a:lnTo>
                      <a:lnTo>
                        <a:pt x="330" y="288"/>
                      </a:lnTo>
                      <a:lnTo>
                        <a:pt x="330" y="287"/>
                      </a:lnTo>
                      <a:close/>
                      <a:moveTo>
                        <a:pt x="331" y="826"/>
                      </a:moveTo>
                      <a:lnTo>
                        <a:pt x="329" y="824"/>
                      </a:lnTo>
                      <a:lnTo>
                        <a:pt x="330" y="822"/>
                      </a:lnTo>
                      <a:lnTo>
                        <a:pt x="328" y="820"/>
                      </a:lnTo>
                      <a:lnTo>
                        <a:pt x="328" y="824"/>
                      </a:lnTo>
                      <a:lnTo>
                        <a:pt x="329" y="824"/>
                      </a:lnTo>
                      <a:lnTo>
                        <a:pt x="331" y="826"/>
                      </a:lnTo>
                      <a:close/>
                      <a:moveTo>
                        <a:pt x="331" y="790"/>
                      </a:moveTo>
                      <a:lnTo>
                        <a:pt x="331" y="790"/>
                      </a:lnTo>
                      <a:lnTo>
                        <a:pt x="330" y="789"/>
                      </a:lnTo>
                      <a:lnTo>
                        <a:pt x="330" y="786"/>
                      </a:lnTo>
                      <a:lnTo>
                        <a:pt x="328" y="786"/>
                      </a:lnTo>
                      <a:lnTo>
                        <a:pt x="329" y="788"/>
                      </a:lnTo>
                      <a:lnTo>
                        <a:pt x="328" y="788"/>
                      </a:lnTo>
                      <a:lnTo>
                        <a:pt x="327" y="790"/>
                      </a:lnTo>
                      <a:lnTo>
                        <a:pt x="329" y="790"/>
                      </a:lnTo>
                      <a:lnTo>
                        <a:pt x="329" y="792"/>
                      </a:lnTo>
                      <a:lnTo>
                        <a:pt x="328" y="792"/>
                      </a:lnTo>
                      <a:lnTo>
                        <a:pt x="328" y="794"/>
                      </a:lnTo>
                      <a:lnTo>
                        <a:pt x="326" y="794"/>
                      </a:lnTo>
                      <a:lnTo>
                        <a:pt x="326" y="796"/>
                      </a:lnTo>
                      <a:lnTo>
                        <a:pt x="329" y="796"/>
                      </a:lnTo>
                      <a:lnTo>
                        <a:pt x="329" y="794"/>
                      </a:lnTo>
                      <a:lnTo>
                        <a:pt x="331" y="792"/>
                      </a:lnTo>
                      <a:lnTo>
                        <a:pt x="331" y="790"/>
                      </a:lnTo>
                      <a:close/>
                      <a:moveTo>
                        <a:pt x="331" y="488"/>
                      </a:moveTo>
                      <a:lnTo>
                        <a:pt x="331" y="488"/>
                      </a:lnTo>
                      <a:lnTo>
                        <a:pt x="331" y="486"/>
                      </a:lnTo>
                      <a:lnTo>
                        <a:pt x="329" y="486"/>
                      </a:lnTo>
                      <a:lnTo>
                        <a:pt x="329" y="488"/>
                      </a:lnTo>
                      <a:lnTo>
                        <a:pt x="330" y="490"/>
                      </a:lnTo>
                      <a:lnTo>
                        <a:pt x="330" y="488"/>
                      </a:lnTo>
                      <a:lnTo>
                        <a:pt x="331" y="490"/>
                      </a:lnTo>
                      <a:lnTo>
                        <a:pt x="331" y="488"/>
                      </a:lnTo>
                      <a:close/>
                      <a:moveTo>
                        <a:pt x="332" y="334"/>
                      </a:moveTo>
                      <a:lnTo>
                        <a:pt x="331" y="330"/>
                      </a:lnTo>
                      <a:lnTo>
                        <a:pt x="330" y="332"/>
                      </a:lnTo>
                      <a:lnTo>
                        <a:pt x="329" y="332"/>
                      </a:lnTo>
                      <a:lnTo>
                        <a:pt x="329" y="333"/>
                      </a:lnTo>
                      <a:lnTo>
                        <a:pt x="329" y="335"/>
                      </a:lnTo>
                      <a:lnTo>
                        <a:pt x="330" y="336"/>
                      </a:lnTo>
                      <a:lnTo>
                        <a:pt x="331" y="336"/>
                      </a:lnTo>
                      <a:lnTo>
                        <a:pt x="332" y="334"/>
                      </a:lnTo>
                      <a:close/>
                      <a:moveTo>
                        <a:pt x="332" y="290"/>
                      </a:moveTo>
                      <a:lnTo>
                        <a:pt x="331" y="288"/>
                      </a:lnTo>
                      <a:lnTo>
                        <a:pt x="331" y="290"/>
                      </a:lnTo>
                      <a:lnTo>
                        <a:pt x="332" y="290"/>
                      </a:lnTo>
                      <a:close/>
                      <a:moveTo>
                        <a:pt x="332" y="494"/>
                      </a:moveTo>
                      <a:lnTo>
                        <a:pt x="331" y="490"/>
                      </a:lnTo>
                      <a:lnTo>
                        <a:pt x="330" y="492"/>
                      </a:lnTo>
                      <a:lnTo>
                        <a:pt x="331" y="492"/>
                      </a:lnTo>
                      <a:lnTo>
                        <a:pt x="331" y="494"/>
                      </a:lnTo>
                      <a:lnTo>
                        <a:pt x="332" y="494"/>
                      </a:lnTo>
                      <a:close/>
                      <a:moveTo>
                        <a:pt x="332" y="130"/>
                      </a:moveTo>
                      <a:lnTo>
                        <a:pt x="331" y="129"/>
                      </a:lnTo>
                      <a:lnTo>
                        <a:pt x="328" y="126"/>
                      </a:lnTo>
                      <a:lnTo>
                        <a:pt x="328" y="128"/>
                      </a:lnTo>
                      <a:lnTo>
                        <a:pt x="327" y="128"/>
                      </a:lnTo>
                      <a:lnTo>
                        <a:pt x="328" y="130"/>
                      </a:lnTo>
                      <a:lnTo>
                        <a:pt x="329" y="130"/>
                      </a:lnTo>
                      <a:lnTo>
                        <a:pt x="330" y="132"/>
                      </a:lnTo>
                      <a:lnTo>
                        <a:pt x="332" y="130"/>
                      </a:lnTo>
                      <a:close/>
                      <a:moveTo>
                        <a:pt x="332" y="464"/>
                      </a:moveTo>
                      <a:lnTo>
                        <a:pt x="331" y="463"/>
                      </a:lnTo>
                      <a:lnTo>
                        <a:pt x="331" y="462"/>
                      </a:lnTo>
                      <a:lnTo>
                        <a:pt x="331" y="460"/>
                      </a:lnTo>
                      <a:lnTo>
                        <a:pt x="329" y="460"/>
                      </a:lnTo>
                      <a:lnTo>
                        <a:pt x="328" y="462"/>
                      </a:lnTo>
                      <a:lnTo>
                        <a:pt x="329" y="462"/>
                      </a:lnTo>
                      <a:lnTo>
                        <a:pt x="330" y="465"/>
                      </a:lnTo>
                      <a:lnTo>
                        <a:pt x="330" y="466"/>
                      </a:lnTo>
                      <a:lnTo>
                        <a:pt x="332" y="464"/>
                      </a:lnTo>
                      <a:close/>
                      <a:moveTo>
                        <a:pt x="333" y="672"/>
                      </a:moveTo>
                      <a:lnTo>
                        <a:pt x="331" y="672"/>
                      </a:lnTo>
                      <a:lnTo>
                        <a:pt x="331" y="674"/>
                      </a:lnTo>
                      <a:lnTo>
                        <a:pt x="332" y="674"/>
                      </a:lnTo>
                      <a:lnTo>
                        <a:pt x="333" y="672"/>
                      </a:lnTo>
                      <a:close/>
                      <a:moveTo>
                        <a:pt x="333" y="330"/>
                      </a:moveTo>
                      <a:lnTo>
                        <a:pt x="332" y="328"/>
                      </a:lnTo>
                      <a:lnTo>
                        <a:pt x="331" y="326"/>
                      </a:lnTo>
                      <a:lnTo>
                        <a:pt x="330" y="326"/>
                      </a:lnTo>
                      <a:lnTo>
                        <a:pt x="328" y="324"/>
                      </a:lnTo>
                      <a:lnTo>
                        <a:pt x="327" y="326"/>
                      </a:lnTo>
                      <a:lnTo>
                        <a:pt x="328" y="327"/>
                      </a:lnTo>
                      <a:lnTo>
                        <a:pt x="329" y="328"/>
                      </a:lnTo>
                      <a:lnTo>
                        <a:pt x="330" y="330"/>
                      </a:lnTo>
                      <a:lnTo>
                        <a:pt x="331" y="330"/>
                      </a:lnTo>
                      <a:lnTo>
                        <a:pt x="332" y="328"/>
                      </a:lnTo>
                      <a:lnTo>
                        <a:pt x="333" y="330"/>
                      </a:lnTo>
                      <a:close/>
                      <a:moveTo>
                        <a:pt x="333" y="632"/>
                      </a:moveTo>
                      <a:lnTo>
                        <a:pt x="333" y="630"/>
                      </a:lnTo>
                      <a:lnTo>
                        <a:pt x="332" y="630"/>
                      </a:lnTo>
                      <a:lnTo>
                        <a:pt x="333" y="632"/>
                      </a:lnTo>
                      <a:close/>
                      <a:moveTo>
                        <a:pt x="333" y="268"/>
                      </a:moveTo>
                      <a:lnTo>
                        <a:pt x="332" y="268"/>
                      </a:lnTo>
                      <a:lnTo>
                        <a:pt x="333" y="266"/>
                      </a:lnTo>
                      <a:lnTo>
                        <a:pt x="331" y="268"/>
                      </a:lnTo>
                      <a:lnTo>
                        <a:pt x="331" y="272"/>
                      </a:lnTo>
                      <a:lnTo>
                        <a:pt x="332" y="270"/>
                      </a:lnTo>
                      <a:lnTo>
                        <a:pt x="331" y="270"/>
                      </a:lnTo>
                      <a:lnTo>
                        <a:pt x="332" y="268"/>
                      </a:lnTo>
                      <a:lnTo>
                        <a:pt x="333" y="270"/>
                      </a:lnTo>
                      <a:lnTo>
                        <a:pt x="333" y="268"/>
                      </a:lnTo>
                      <a:close/>
                      <a:moveTo>
                        <a:pt x="333" y="296"/>
                      </a:moveTo>
                      <a:lnTo>
                        <a:pt x="332" y="294"/>
                      </a:lnTo>
                      <a:lnTo>
                        <a:pt x="330" y="294"/>
                      </a:lnTo>
                      <a:lnTo>
                        <a:pt x="331" y="296"/>
                      </a:lnTo>
                      <a:lnTo>
                        <a:pt x="333" y="296"/>
                      </a:lnTo>
                      <a:close/>
                      <a:moveTo>
                        <a:pt x="333" y="636"/>
                      </a:moveTo>
                      <a:lnTo>
                        <a:pt x="331" y="636"/>
                      </a:lnTo>
                      <a:lnTo>
                        <a:pt x="329" y="638"/>
                      </a:lnTo>
                      <a:lnTo>
                        <a:pt x="329" y="639"/>
                      </a:lnTo>
                      <a:lnTo>
                        <a:pt x="332" y="642"/>
                      </a:lnTo>
                      <a:lnTo>
                        <a:pt x="333" y="640"/>
                      </a:lnTo>
                      <a:lnTo>
                        <a:pt x="332" y="640"/>
                      </a:lnTo>
                      <a:lnTo>
                        <a:pt x="333" y="636"/>
                      </a:lnTo>
                      <a:close/>
                      <a:moveTo>
                        <a:pt x="334" y="310"/>
                      </a:moveTo>
                      <a:lnTo>
                        <a:pt x="332" y="309"/>
                      </a:lnTo>
                      <a:lnTo>
                        <a:pt x="332" y="306"/>
                      </a:lnTo>
                      <a:lnTo>
                        <a:pt x="332" y="304"/>
                      </a:lnTo>
                      <a:lnTo>
                        <a:pt x="331" y="306"/>
                      </a:lnTo>
                      <a:lnTo>
                        <a:pt x="330" y="306"/>
                      </a:lnTo>
                      <a:lnTo>
                        <a:pt x="329" y="308"/>
                      </a:lnTo>
                      <a:lnTo>
                        <a:pt x="330" y="308"/>
                      </a:lnTo>
                      <a:lnTo>
                        <a:pt x="332" y="310"/>
                      </a:lnTo>
                      <a:lnTo>
                        <a:pt x="334" y="310"/>
                      </a:lnTo>
                      <a:close/>
                      <a:moveTo>
                        <a:pt x="334" y="668"/>
                      </a:moveTo>
                      <a:lnTo>
                        <a:pt x="334" y="666"/>
                      </a:lnTo>
                      <a:lnTo>
                        <a:pt x="334" y="664"/>
                      </a:lnTo>
                      <a:lnTo>
                        <a:pt x="333" y="664"/>
                      </a:lnTo>
                      <a:lnTo>
                        <a:pt x="333" y="662"/>
                      </a:lnTo>
                      <a:lnTo>
                        <a:pt x="332" y="662"/>
                      </a:lnTo>
                      <a:lnTo>
                        <a:pt x="331" y="660"/>
                      </a:lnTo>
                      <a:lnTo>
                        <a:pt x="330" y="662"/>
                      </a:lnTo>
                      <a:lnTo>
                        <a:pt x="331" y="662"/>
                      </a:lnTo>
                      <a:lnTo>
                        <a:pt x="330" y="666"/>
                      </a:lnTo>
                      <a:lnTo>
                        <a:pt x="330" y="667"/>
                      </a:lnTo>
                      <a:lnTo>
                        <a:pt x="331" y="668"/>
                      </a:lnTo>
                      <a:lnTo>
                        <a:pt x="331" y="666"/>
                      </a:lnTo>
                      <a:lnTo>
                        <a:pt x="333" y="668"/>
                      </a:lnTo>
                      <a:lnTo>
                        <a:pt x="334" y="668"/>
                      </a:lnTo>
                      <a:close/>
                      <a:moveTo>
                        <a:pt x="334" y="258"/>
                      </a:moveTo>
                      <a:lnTo>
                        <a:pt x="334" y="256"/>
                      </a:lnTo>
                      <a:lnTo>
                        <a:pt x="334" y="257"/>
                      </a:lnTo>
                      <a:lnTo>
                        <a:pt x="334" y="258"/>
                      </a:lnTo>
                      <a:close/>
                      <a:moveTo>
                        <a:pt x="334" y="338"/>
                      </a:moveTo>
                      <a:lnTo>
                        <a:pt x="334" y="336"/>
                      </a:lnTo>
                      <a:lnTo>
                        <a:pt x="333" y="336"/>
                      </a:lnTo>
                      <a:lnTo>
                        <a:pt x="332" y="338"/>
                      </a:lnTo>
                      <a:lnTo>
                        <a:pt x="334" y="338"/>
                      </a:lnTo>
                      <a:close/>
                      <a:moveTo>
                        <a:pt x="334" y="682"/>
                      </a:moveTo>
                      <a:lnTo>
                        <a:pt x="331" y="680"/>
                      </a:lnTo>
                      <a:lnTo>
                        <a:pt x="331" y="674"/>
                      </a:lnTo>
                      <a:lnTo>
                        <a:pt x="327" y="676"/>
                      </a:lnTo>
                      <a:lnTo>
                        <a:pt x="329" y="678"/>
                      </a:lnTo>
                      <a:lnTo>
                        <a:pt x="330" y="678"/>
                      </a:lnTo>
                      <a:lnTo>
                        <a:pt x="329" y="682"/>
                      </a:lnTo>
                      <a:lnTo>
                        <a:pt x="334" y="682"/>
                      </a:lnTo>
                      <a:close/>
                      <a:moveTo>
                        <a:pt x="334" y="793"/>
                      </a:moveTo>
                      <a:lnTo>
                        <a:pt x="334" y="793"/>
                      </a:lnTo>
                      <a:lnTo>
                        <a:pt x="334" y="792"/>
                      </a:lnTo>
                      <a:lnTo>
                        <a:pt x="334" y="793"/>
                      </a:lnTo>
                      <a:close/>
                      <a:moveTo>
                        <a:pt x="334" y="262"/>
                      </a:moveTo>
                      <a:lnTo>
                        <a:pt x="332" y="262"/>
                      </a:lnTo>
                      <a:lnTo>
                        <a:pt x="333" y="264"/>
                      </a:lnTo>
                      <a:lnTo>
                        <a:pt x="334" y="264"/>
                      </a:lnTo>
                      <a:lnTo>
                        <a:pt x="334" y="262"/>
                      </a:lnTo>
                      <a:close/>
                      <a:moveTo>
                        <a:pt x="335" y="113"/>
                      </a:moveTo>
                      <a:lnTo>
                        <a:pt x="334" y="112"/>
                      </a:lnTo>
                      <a:lnTo>
                        <a:pt x="334" y="113"/>
                      </a:lnTo>
                      <a:lnTo>
                        <a:pt x="335" y="113"/>
                      </a:lnTo>
                      <a:close/>
                      <a:moveTo>
                        <a:pt x="335" y="260"/>
                      </a:moveTo>
                      <a:lnTo>
                        <a:pt x="334" y="258"/>
                      </a:lnTo>
                      <a:lnTo>
                        <a:pt x="334" y="259"/>
                      </a:lnTo>
                      <a:lnTo>
                        <a:pt x="334" y="260"/>
                      </a:lnTo>
                      <a:lnTo>
                        <a:pt x="335" y="260"/>
                      </a:lnTo>
                      <a:close/>
                      <a:moveTo>
                        <a:pt x="335" y="272"/>
                      </a:moveTo>
                      <a:lnTo>
                        <a:pt x="335" y="268"/>
                      </a:lnTo>
                      <a:lnTo>
                        <a:pt x="334" y="268"/>
                      </a:lnTo>
                      <a:lnTo>
                        <a:pt x="334" y="270"/>
                      </a:lnTo>
                      <a:lnTo>
                        <a:pt x="333" y="270"/>
                      </a:lnTo>
                      <a:lnTo>
                        <a:pt x="333" y="272"/>
                      </a:lnTo>
                      <a:lnTo>
                        <a:pt x="335" y="272"/>
                      </a:lnTo>
                      <a:close/>
                      <a:moveTo>
                        <a:pt x="335" y="148"/>
                      </a:moveTo>
                      <a:lnTo>
                        <a:pt x="334" y="148"/>
                      </a:lnTo>
                      <a:lnTo>
                        <a:pt x="334" y="150"/>
                      </a:lnTo>
                      <a:lnTo>
                        <a:pt x="335" y="150"/>
                      </a:lnTo>
                      <a:lnTo>
                        <a:pt x="335" y="148"/>
                      </a:lnTo>
                      <a:close/>
                      <a:moveTo>
                        <a:pt x="335" y="284"/>
                      </a:moveTo>
                      <a:lnTo>
                        <a:pt x="334" y="282"/>
                      </a:lnTo>
                      <a:lnTo>
                        <a:pt x="334" y="280"/>
                      </a:lnTo>
                      <a:lnTo>
                        <a:pt x="334" y="278"/>
                      </a:lnTo>
                      <a:lnTo>
                        <a:pt x="332" y="280"/>
                      </a:lnTo>
                      <a:lnTo>
                        <a:pt x="332" y="276"/>
                      </a:lnTo>
                      <a:lnTo>
                        <a:pt x="331" y="278"/>
                      </a:lnTo>
                      <a:lnTo>
                        <a:pt x="332" y="282"/>
                      </a:lnTo>
                      <a:lnTo>
                        <a:pt x="333" y="284"/>
                      </a:lnTo>
                      <a:lnTo>
                        <a:pt x="333" y="285"/>
                      </a:lnTo>
                      <a:lnTo>
                        <a:pt x="330" y="287"/>
                      </a:lnTo>
                      <a:lnTo>
                        <a:pt x="334" y="284"/>
                      </a:lnTo>
                      <a:lnTo>
                        <a:pt x="335" y="284"/>
                      </a:lnTo>
                      <a:close/>
                      <a:moveTo>
                        <a:pt x="336" y="128"/>
                      </a:moveTo>
                      <a:lnTo>
                        <a:pt x="334" y="128"/>
                      </a:lnTo>
                      <a:lnTo>
                        <a:pt x="334" y="130"/>
                      </a:lnTo>
                      <a:lnTo>
                        <a:pt x="335" y="130"/>
                      </a:lnTo>
                      <a:lnTo>
                        <a:pt x="336" y="128"/>
                      </a:lnTo>
                      <a:close/>
                      <a:moveTo>
                        <a:pt x="336" y="772"/>
                      </a:moveTo>
                      <a:lnTo>
                        <a:pt x="336" y="772"/>
                      </a:lnTo>
                      <a:close/>
                      <a:moveTo>
                        <a:pt x="336" y="140"/>
                      </a:moveTo>
                      <a:lnTo>
                        <a:pt x="336" y="138"/>
                      </a:lnTo>
                      <a:lnTo>
                        <a:pt x="334" y="138"/>
                      </a:lnTo>
                      <a:lnTo>
                        <a:pt x="335" y="140"/>
                      </a:lnTo>
                      <a:lnTo>
                        <a:pt x="334" y="138"/>
                      </a:lnTo>
                      <a:lnTo>
                        <a:pt x="334" y="144"/>
                      </a:lnTo>
                      <a:lnTo>
                        <a:pt x="335" y="142"/>
                      </a:lnTo>
                      <a:lnTo>
                        <a:pt x="334" y="142"/>
                      </a:lnTo>
                      <a:lnTo>
                        <a:pt x="336" y="140"/>
                      </a:lnTo>
                      <a:close/>
                      <a:moveTo>
                        <a:pt x="336" y="794"/>
                      </a:moveTo>
                      <a:lnTo>
                        <a:pt x="334" y="793"/>
                      </a:lnTo>
                      <a:lnTo>
                        <a:pt x="335" y="794"/>
                      </a:lnTo>
                      <a:lnTo>
                        <a:pt x="336" y="794"/>
                      </a:lnTo>
                      <a:close/>
                      <a:moveTo>
                        <a:pt x="336" y="830"/>
                      </a:moveTo>
                      <a:lnTo>
                        <a:pt x="336" y="828"/>
                      </a:lnTo>
                      <a:lnTo>
                        <a:pt x="336" y="826"/>
                      </a:lnTo>
                      <a:lnTo>
                        <a:pt x="334" y="826"/>
                      </a:lnTo>
                      <a:lnTo>
                        <a:pt x="334" y="829"/>
                      </a:lnTo>
                      <a:lnTo>
                        <a:pt x="335" y="830"/>
                      </a:lnTo>
                      <a:lnTo>
                        <a:pt x="336" y="830"/>
                      </a:lnTo>
                      <a:close/>
                      <a:moveTo>
                        <a:pt x="337" y="774"/>
                      </a:moveTo>
                      <a:lnTo>
                        <a:pt x="336" y="772"/>
                      </a:lnTo>
                      <a:lnTo>
                        <a:pt x="333" y="776"/>
                      </a:lnTo>
                      <a:lnTo>
                        <a:pt x="334" y="778"/>
                      </a:lnTo>
                      <a:lnTo>
                        <a:pt x="335" y="777"/>
                      </a:lnTo>
                      <a:lnTo>
                        <a:pt x="335" y="774"/>
                      </a:lnTo>
                      <a:lnTo>
                        <a:pt x="337" y="774"/>
                      </a:lnTo>
                      <a:close/>
                      <a:moveTo>
                        <a:pt x="337" y="126"/>
                      </a:moveTo>
                      <a:lnTo>
                        <a:pt x="336" y="126"/>
                      </a:lnTo>
                      <a:lnTo>
                        <a:pt x="336" y="128"/>
                      </a:lnTo>
                      <a:lnTo>
                        <a:pt x="337" y="130"/>
                      </a:lnTo>
                      <a:lnTo>
                        <a:pt x="337" y="129"/>
                      </a:lnTo>
                      <a:lnTo>
                        <a:pt x="337" y="126"/>
                      </a:lnTo>
                      <a:close/>
                      <a:moveTo>
                        <a:pt x="337" y="816"/>
                      </a:moveTo>
                      <a:lnTo>
                        <a:pt x="336" y="814"/>
                      </a:lnTo>
                      <a:lnTo>
                        <a:pt x="336" y="810"/>
                      </a:lnTo>
                      <a:lnTo>
                        <a:pt x="333" y="810"/>
                      </a:lnTo>
                      <a:lnTo>
                        <a:pt x="335" y="814"/>
                      </a:lnTo>
                      <a:lnTo>
                        <a:pt x="336" y="816"/>
                      </a:lnTo>
                      <a:lnTo>
                        <a:pt x="335" y="818"/>
                      </a:lnTo>
                      <a:lnTo>
                        <a:pt x="334" y="818"/>
                      </a:lnTo>
                      <a:lnTo>
                        <a:pt x="333" y="820"/>
                      </a:lnTo>
                      <a:lnTo>
                        <a:pt x="335" y="820"/>
                      </a:lnTo>
                      <a:lnTo>
                        <a:pt x="335" y="818"/>
                      </a:lnTo>
                      <a:lnTo>
                        <a:pt x="336" y="818"/>
                      </a:lnTo>
                      <a:lnTo>
                        <a:pt x="337" y="816"/>
                      </a:lnTo>
                      <a:close/>
                      <a:moveTo>
                        <a:pt x="337" y="480"/>
                      </a:moveTo>
                      <a:lnTo>
                        <a:pt x="337" y="480"/>
                      </a:lnTo>
                      <a:lnTo>
                        <a:pt x="336" y="480"/>
                      </a:lnTo>
                      <a:lnTo>
                        <a:pt x="337" y="480"/>
                      </a:lnTo>
                      <a:close/>
                      <a:moveTo>
                        <a:pt x="337" y="292"/>
                      </a:moveTo>
                      <a:lnTo>
                        <a:pt x="336" y="290"/>
                      </a:lnTo>
                      <a:lnTo>
                        <a:pt x="335" y="292"/>
                      </a:lnTo>
                      <a:lnTo>
                        <a:pt x="337" y="292"/>
                      </a:lnTo>
                      <a:lnTo>
                        <a:pt x="337" y="294"/>
                      </a:lnTo>
                      <a:lnTo>
                        <a:pt x="337" y="292"/>
                      </a:lnTo>
                      <a:close/>
                      <a:moveTo>
                        <a:pt x="337" y="488"/>
                      </a:moveTo>
                      <a:lnTo>
                        <a:pt x="337" y="486"/>
                      </a:lnTo>
                      <a:lnTo>
                        <a:pt x="335" y="486"/>
                      </a:lnTo>
                      <a:lnTo>
                        <a:pt x="336" y="488"/>
                      </a:lnTo>
                      <a:lnTo>
                        <a:pt x="337" y="488"/>
                      </a:lnTo>
                      <a:close/>
                      <a:moveTo>
                        <a:pt x="337" y="298"/>
                      </a:moveTo>
                      <a:lnTo>
                        <a:pt x="337" y="298"/>
                      </a:lnTo>
                      <a:lnTo>
                        <a:pt x="337" y="300"/>
                      </a:lnTo>
                      <a:lnTo>
                        <a:pt x="337" y="298"/>
                      </a:lnTo>
                      <a:close/>
                      <a:moveTo>
                        <a:pt x="337" y="114"/>
                      </a:moveTo>
                      <a:lnTo>
                        <a:pt x="337" y="114"/>
                      </a:lnTo>
                      <a:lnTo>
                        <a:pt x="336" y="112"/>
                      </a:lnTo>
                      <a:lnTo>
                        <a:pt x="335" y="112"/>
                      </a:lnTo>
                      <a:lnTo>
                        <a:pt x="335" y="113"/>
                      </a:lnTo>
                      <a:lnTo>
                        <a:pt x="335" y="114"/>
                      </a:lnTo>
                      <a:lnTo>
                        <a:pt x="334" y="113"/>
                      </a:lnTo>
                      <a:lnTo>
                        <a:pt x="334" y="114"/>
                      </a:lnTo>
                      <a:lnTo>
                        <a:pt x="335" y="115"/>
                      </a:lnTo>
                      <a:lnTo>
                        <a:pt x="335" y="116"/>
                      </a:lnTo>
                      <a:lnTo>
                        <a:pt x="337" y="116"/>
                      </a:lnTo>
                      <a:lnTo>
                        <a:pt x="337" y="114"/>
                      </a:lnTo>
                      <a:close/>
                      <a:moveTo>
                        <a:pt x="337" y="260"/>
                      </a:moveTo>
                      <a:lnTo>
                        <a:pt x="336" y="258"/>
                      </a:lnTo>
                      <a:lnTo>
                        <a:pt x="335" y="260"/>
                      </a:lnTo>
                      <a:lnTo>
                        <a:pt x="337" y="260"/>
                      </a:lnTo>
                      <a:close/>
                      <a:moveTo>
                        <a:pt x="337" y="318"/>
                      </a:moveTo>
                      <a:lnTo>
                        <a:pt x="336" y="316"/>
                      </a:lnTo>
                      <a:lnTo>
                        <a:pt x="335" y="316"/>
                      </a:lnTo>
                      <a:lnTo>
                        <a:pt x="335" y="318"/>
                      </a:lnTo>
                      <a:lnTo>
                        <a:pt x="337" y="318"/>
                      </a:lnTo>
                      <a:close/>
                      <a:moveTo>
                        <a:pt x="338" y="788"/>
                      </a:moveTo>
                      <a:lnTo>
                        <a:pt x="336" y="788"/>
                      </a:lnTo>
                      <a:lnTo>
                        <a:pt x="335" y="784"/>
                      </a:lnTo>
                      <a:lnTo>
                        <a:pt x="334" y="784"/>
                      </a:lnTo>
                      <a:lnTo>
                        <a:pt x="336" y="786"/>
                      </a:lnTo>
                      <a:lnTo>
                        <a:pt x="334" y="788"/>
                      </a:lnTo>
                      <a:lnTo>
                        <a:pt x="334" y="790"/>
                      </a:lnTo>
                      <a:lnTo>
                        <a:pt x="334" y="791"/>
                      </a:lnTo>
                      <a:lnTo>
                        <a:pt x="334" y="792"/>
                      </a:lnTo>
                      <a:lnTo>
                        <a:pt x="337" y="790"/>
                      </a:lnTo>
                      <a:lnTo>
                        <a:pt x="338" y="788"/>
                      </a:lnTo>
                      <a:close/>
                      <a:moveTo>
                        <a:pt x="338" y="332"/>
                      </a:moveTo>
                      <a:lnTo>
                        <a:pt x="337" y="330"/>
                      </a:lnTo>
                      <a:lnTo>
                        <a:pt x="336" y="330"/>
                      </a:lnTo>
                      <a:lnTo>
                        <a:pt x="335" y="328"/>
                      </a:lnTo>
                      <a:lnTo>
                        <a:pt x="335" y="330"/>
                      </a:lnTo>
                      <a:lnTo>
                        <a:pt x="335" y="328"/>
                      </a:lnTo>
                      <a:lnTo>
                        <a:pt x="334" y="328"/>
                      </a:lnTo>
                      <a:lnTo>
                        <a:pt x="333" y="332"/>
                      </a:lnTo>
                      <a:lnTo>
                        <a:pt x="337" y="332"/>
                      </a:lnTo>
                      <a:lnTo>
                        <a:pt x="336" y="334"/>
                      </a:lnTo>
                      <a:lnTo>
                        <a:pt x="338" y="332"/>
                      </a:lnTo>
                      <a:close/>
                      <a:moveTo>
                        <a:pt x="338" y="472"/>
                      </a:moveTo>
                      <a:lnTo>
                        <a:pt x="338" y="472"/>
                      </a:lnTo>
                      <a:close/>
                      <a:moveTo>
                        <a:pt x="338" y="290"/>
                      </a:moveTo>
                      <a:lnTo>
                        <a:pt x="338" y="288"/>
                      </a:lnTo>
                      <a:lnTo>
                        <a:pt x="336" y="288"/>
                      </a:lnTo>
                      <a:lnTo>
                        <a:pt x="336" y="290"/>
                      </a:lnTo>
                      <a:lnTo>
                        <a:pt x="337" y="292"/>
                      </a:lnTo>
                      <a:lnTo>
                        <a:pt x="338" y="292"/>
                      </a:lnTo>
                      <a:lnTo>
                        <a:pt x="338" y="290"/>
                      </a:lnTo>
                      <a:close/>
                      <a:moveTo>
                        <a:pt x="338" y="670"/>
                      </a:moveTo>
                      <a:lnTo>
                        <a:pt x="338" y="666"/>
                      </a:lnTo>
                      <a:lnTo>
                        <a:pt x="338" y="667"/>
                      </a:lnTo>
                      <a:lnTo>
                        <a:pt x="338" y="670"/>
                      </a:lnTo>
                      <a:close/>
                      <a:moveTo>
                        <a:pt x="339" y="822"/>
                      </a:moveTo>
                      <a:lnTo>
                        <a:pt x="336" y="822"/>
                      </a:lnTo>
                      <a:lnTo>
                        <a:pt x="335" y="820"/>
                      </a:lnTo>
                      <a:lnTo>
                        <a:pt x="335" y="824"/>
                      </a:lnTo>
                      <a:lnTo>
                        <a:pt x="339" y="822"/>
                      </a:lnTo>
                      <a:close/>
                      <a:moveTo>
                        <a:pt x="339" y="306"/>
                      </a:moveTo>
                      <a:lnTo>
                        <a:pt x="338" y="304"/>
                      </a:lnTo>
                      <a:lnTo>
                        <a:pt x="337" y="304"/>
                      </a:lnTo>
                      <a:lnTo>
                        <a:pt x="337" y="302"/>
                      </a:lnTo>
                      <a:lnTo>
                        <a:pt x="336" y="302"/>
                      </a:lnTo>
                      <a:lnTo>
                        <a:pt x="335" y="304"/>
                      </a:lnTo>
                      <a:lnTo>
                        <a:pt x="335" y="306"/>
                      </a:lnTo>
                      <a:lnTo>
                        <a:pt x="337" y="306"/>
                      </a:lnTo>
                      <a:lnTo>
                        <a:pt x="336" y="308"/>
                      </a:lnTo>
                      <a:lnTo>
                        <a:pt x="337" y="308"/>
                      </a:lnTo>
                      <a:lnTo>
                        <a:pt x="338" y="306"/>
                      </a:lnTo>
                      <a:lnTo>
                        <a:pt x="339" y="306"/>
                      </a:lnTo>
                      <a:close/>
                      <a:moveTo>
                        <a:pt x="339" y="266"/>
                      </a:moveTo>
                      <a:lnTo>
                        <a:pt x="337" y="264"/>
                      </a:lnTo>
                      <a:lnTo>
                        <a:pt x="338" y="266"/>
                      </a:lnTo>
                      <a:lnTo>
                        <a:pt x="339" y="266"/>
                      </a:lnTo>
                      <a:close/>
                      <a:moveTo>
                        <a:pt x="339" y="662"/>
                      </a:moveTo>
                      <a:lnTo>
                        <a:pt x="338" y="662"/>
                      </a:lnTo>
                      <a:lnTo>
                        <a:pt x="338" y="660"/>
                      </a:lnTo>
                      <a:lnTo>
                        <a:pt x="337" y="660"/>
                      </a:lnTo>
                      <a:lnTo>
                        <a:pt x="337" y="661"/>
                      </a:lnTo>
                      <a:lnTo>
                        <a:pt x="337" y="663"/>
                      </a:lnTo>
                      <a:lnTo>
                        <a:pt x="338" y="664"/>
                      </a:lnTo>
                      <a:lnTo>
                        <a:pt x="339" y="662"/>
                      </a:lnTo>
                      <a:close/>
                      <a:moveTo>
                        <a:pt x="339" y="648"/>
                      </a:moveTo>
                      <a:lnTo>
                        <a:pt x="336" y="648"/>
                      </a:lnTo>
                      <a:lnTo>
                        <a:pt x="338" y="650"/>
                      </a:lnTo>
                      <a:lnTo>
                        <a:pt x="338" y="651"/>
                      </a:lnTo>
                      <a:lnTo>
                        <a:pt x="336" y="652"/>
                      </a:lnTo>
                      <a:lnTo>
                        <a:pt x="334" y="654"/>
                      </a:lnTo>
                      <a:lnTo>
                        <a:pt x="337" y="656"/>
                      </a:lnTo>
                      <a:lnTo>
                        <a:pt x="337" y="654"/>
                      </a:lnTo>
                      <a:lnTo>
                        <a:pt x="336" y="654"/>
                      </a:lnTo>
                      <a:lnTo>
                        <a:pt x="337" y="652"/>
                      </a:lnTo>
                      <a:lnTo>
                        <a:pt x="339" y="652"/>
                      </a:lnTo>
                      <a:lnTo>
                        <a:pt x="339" y="650"/>
                      </a:lnTo>
                      <a:lnTo>
                        <a:pt x="339" y="648"/>
                      </a:lnTo>
                      <a:close/>
                      <a:moveTo>
                        <a:pt x="339" y="614"/>
                      </a:moveTo>
                      <a:lnTo>
                        <a:pt x="336" y="614"/>
                      </a:lnTo>
                      <a:lnTo>
                        <a:pt x="337" y="616"/>
                      </a:lnTo>
                      <a:lnTo>
                        <a:pt x="339" y="616"/>
                      </a:lnTo>
                      <a:lnTo>
                        <a:pt x="339" y="614"/>
                      </a:lnTo>
                      <a:close/>
                      <a:moveTo>
                        <a:pt x="339" y="300"/>
                      </a:moveTo>
                      <a:lnTo>
                        <a:pt x="339" y="298"/>
                      </a:lnTo>
                      <a:lnTo>
                        <a:pt x="338" y="300"/>
                      </a:lnTo>
                      <a:lnTo>
                        <a:pt x="339" y="300"/>
                      </a:lnTo>
                      <a:close/>
                      <a:moveTo>
                        <a:pt x="339" y="288"/>
                      </a:moveTo>
                      <a:lnTo>
                        <a:pt x="339" y="288"/>
                      </a:lnTo>
                      <a:lnTo>
                        <a:pt x="338" y="290"/>
                      </a:lnTo>
                      <a:lnTo>
                        <a:pt x="339" y="290"/>
                      </a:lnTo>
                      <a:lnTo>
                        <a:pt x="339" y="288"/>
                      </a:lnTo>
                      <a:close/>
                      <a:moveTo>
                        <a:pt x="339" y="76"/>
                      </a:moveTo>
                      <a:lnTo>
                        <a:pt x="339" y="76"/>
                      </a:lnTo>
                      <a:lnTo>
                        <a:pt x="338" y="74"/>
                      </a:lnTo>
                      <a:lnTo>
                        <a:pt x="338" y="76"/>
                      </a:lnTo>
                      <a:lnTo>
                        <a:pt x="339" y="78"/>
                      </a:lnTo>
                      <a:lnTo>
                        <a:pt x="339" y="76"/>
                      </a:lnTo>
                      <a:close/>
                      <a:moveTo>
                        <a:pt x="339" y="478"/>
                      </a:moveTo>
                      <a:lnTo>
                        <a:pt x="336" y="478"/>
                      </a:lnTo>
                      <a:lnTo>
                        <a:pt x="337" y="477"/>
                      </a:lnTo>
                      <a:lnTo>
                        <a:pt x="337" y="476"/>
                      </a:lnTo>
                      <a:lnTo>
                        <a:pt x="337" y="474"/>
                      </a:lnTo>
                      <a:lnTo>
                        <a:pt x="336" y="472"/>
                      </a:lnTo>
                      <a:lnTo>
                        <a:pt x="338" y="472"/>
                      </a:lnTo>
                      <a:lnTo>
                        <a:pt x="336" y="468"/>
                      </a:lnTo>
                      <a:lnTo>
                        <a:pt x="335" y="468"/>
                      </a:lnTo>
                      <a:lnTo>
                        <a:pt x="335" y="470"/>
                      </a:lnTo>
                      <a:lnTo>
                        <a:pt x="336" y="470"/>
                      </a:lnTo>
                      <a:lnTo>
                        <a:pt x="335" y="472"/>
                      </a:lnTo>
                      <a:lnTo>
                        <a:pt x="333" y="472"/>
                      </a:lnTo>
                      <a:lnTo>
                        <a:pt x="333" y="474"/>
                      </a:lnTo>
                      <a:lnTo>
                        <a:pt x="332" y="474"/>
                      </a:lnTo>
                      <a:lnTo>
                        <a:pt x="335" y="476"/>
                      </a:lnTo>
                      <a:lnTo>
                        <a:pt x="333" y="478"/>
                      </a:lnTo>
                      <a:lnTo>
                        <a:pt x="337" y="480"/>
                      </a:lnTo>
                      <a:lnTo>
                        <a:pt x="339" y="478"/>
                      </a:lnTo>
                      <a:close/>
                      <a:moveTo>
                        <a:pt x="339" y="644"/>
                      </a:moveTo>
                      <a:lnTo>
                        <a:pt x="337" y="642"/>
                      </a:lnTo>
                      <a:lnTo>
                        <a:pt x="337" y="644"/>
                      </a:lnTo>
                      <a:lnTo>
                        <a:pt x="338" y="644"/>
                      </a:lnTo>
                      <a:lnTo>
                        <a:pt x="337" y="646"/>
                      </a:lnTo>
                      <a:lnTo>
                        <a:pt x="338" y="646"/>
                      </a:lnTo>
                      <a:lnTo>
                        <a:pt x="339" y="644"/>
                      </a:lnTo>
                      <a:close/>
                      <a:moveTo>
                        <a:pt x="339" y="286"/>
                      </a:moveTo>
                      <a:lnTo>
                        <a:pt x="338" y="285"/>
                      </a:lnTo>
                      <a:lnTo>
                        <a:pt x="338" y="284"/>
                      </a:lnTo>
                      <a:lnTo>
                        <a:pt x="338" y="282"/>
                      </a:lnTo>
                      <a:lnTo>
                        <a:pt x="337" y="282"/>
                      </a:lnTo>
                      <a:lnTo>
                        <a:pt x="337" y="284"/>
                      </a:lnTo>
                      <a:lnTo>
                        <a:pt x="338" y="286"/>
                      </a:lnTo>
                      <a:lnTo>
                        <a:pt x="339" y="288"/>
                      </a:lnTo>
                      <a:lnTo>
                        <a:pt x="339" y="286"/>
                      </a:lnTo>
                      <a:close/>
                      <a:moveTo>
                        <a:pt x="339" y="672"/>
                      </a:moveTo>
                      <a:lnTo>
                        <a:pt x="339" y="670"/>
                      </a:lnTo>
                      <a:lnTo>
                        <a:pt x="339" y="672"/>
                      </a:lnTo>
                      <a:close/>
                      <a:moveTo>
                        <a:pt x="339" y="292"/>
                      </a:moveTo>
                      <a:lnTo>
                        <a:pt x="338" y="292"/>
                      </a:lnTo>
                      <a:lnTo>
                        <a:pt x="337" y="294"/>
                      </a:lnTo>
                      <a:lnTo>
                        <a:pt x="339" y="292"/>
                      </a:lnTo>
                      <a:close/>
                      <a:moveTo>
                        <a:pt x="340" y="678"/>
                      </a:moveTo>
                      <a:lnTo>
                        <a:pt x="339" y="674"/>
                      </a:lnTo>
                      <a:lnTo>
                        <a:pt x="338" y="674"/>
                      </a:lnTo>
                      <a:lnTo>
                        <a:pt x="337" y="672"/>
                      </a:lnTo>
                      <a:lnTo>
                        <a:pt x="335" y="674"/>
                      </a:lnTo>
                      <a:lnTo>
                        <a:pt x="335" y="680"/>
                      </a:lnTo>
                      <a:lnTo>
                        <a:pt x="339" y="680"/>
                      </a:lnTo>
                      <a:lnTo>
                        <a:pt x="339" y="679"/>
                      </a:lnTo>
                      <a:lnTo>
                        <a:pt x="340" y="678"/>
                      </a:lnTo>
                      <a:close/>
                      <a:moveTo>
                        <a:pt x="340" y="335"/>
                      </a:moveTo>
                      <a:lnTo>
                        <a:pt x="339" y="336"/>
                      </a:lnTo>
                      <a:lnTo>
                        <a:pt x="340" y="336"/>
                      </a:lnTo>
                      <a:lnTo>
                        <a:pt x="340" y="335"/>
                      </a:lnTo>
                      <a:close/>
                      <a:moveTo>
                        <a:pt x="340" y="622"/>
                      </a:moveTo>
                      <a:lnTo>
                        <a:pt x="340" y="620"/>
                      </a:lnTo>
                      <a:lnTo>
                        <a:pt x="339" y="618"/>
                      </a:lnTo>
                      <a:lnTo>
                        <a:pt x="336" y="618"/>
                      </a:lnTo>
                      <a:lnTo>
                        <a:pt x="336" y="620"/>
                      </a:lnTo>
                      <a:lnTo>
                        <a:pt x="338" y="620"/>
                      </a:lnTo>
                      <a:lnTo>
                        <a:pt x="336" y="622"/>
                      </a:lnTo>
                      <a:lnTo>
                        <a:pt x="336" y="623"/>
                      </a:lnTo>
                      <a:lnTo>
                        <a:pt x="337" y="624"/>
                      </a:lnTo>
                      <a:lnTo>
                        <a:pt x="339" y="624"/>
                      </a:lnTo>
                      <a:lnTo>
                        <a:pt x="340" y="623"/>
                      </a:lnTo>
                      <a:lnTo>
                        <a:pt x="340" y="622"/>
                      </a:lnTo>
                      <a:close/>
                      <a:moveTo>
                        <a:pt x="340" y="638"/>
                      </a:moveTo>
                      <a:lnTo>
                        <a:pt x="340" y="637"/>
                      </a:lnTo>
                      <a:lnTo>
                        <a:pt x="340" y="636"/>
                      </a:lnTo>
                      <a:lnTo>
                        <a:pt x="338" y="635"/>
                      </a:lnTo>
                      <a:lnTo>
                        <a:pt x="338" y="632"/>
                      </a:lnTo>
                      <a:lnTo>
                        <a:pt x="334" y="632"/>
                      </a:lnTo>
                      <a:lnTo>
                        <a:pt x="335" y="634"/>
                      </a:lnTo>
                      <a:lnTo>
                        <a:pt x="338" y="634"/>
                      </a:lnTo>
                      <a:lnTo>
                        <a:pt x="338" y="638"/>
                      </a:lnTo>
                      <a:lnTo>
                        <a:pt x="340" y="638"/>
                      </a:lnTo>
                      <a:close/>
                      <a:moveTo>
                        <a:pt x="340" y="809"/>
                      </a:moveTo>
                      <a:lnTo>
                        <a:pt x="340" y="808"/>
                      </a:lnTo>
                      <a:lnTo>
                        <a:pt x="339" y="808"/>
                      </a:lnTo>
                      <a:lnTo>
                        <a:pt x="340" y="809"/>
                      </a:lnTo>
                      <a:close/>
                      <a:moveTo>
                        <a:pt x="340" y="470"/>
                      </a:moveTo>
                      <a:lnTo>
                        <a:pt x="338" y="470"/>
                      </a:lnTo>
                      <a:lnTo>
                        <a:pt x="338" y="471"/>
                      </a:lnTo>
                      <a:lnTo>
                        <a:pt x="338" y="472"/>
                      </a:lnTo>
                      <a:lnTo>
                        <a:pt x="339" y="472"/>
                      </a:lnTo>
                      <a:lnTo>
                        <a:pt x="340" y="470"/>
                      </a:lnTo>
                      <a:close/>
                      <a:moveTo>
                        <a:pt x="340" y="804"/>
                      </a:moveTo>
                      <a:lnTo>
                        <a:pt x="339" y="802"/>
                      </a:lnTo>
                      <a:lnTo>
                        <a:pt x="338" y="800"/>
                      </a:lnTo>
                      <a:lnTo>
                        <a:pt x="335" y="800"/>
                      </a:lnTo>
                      <a:lnTo>
                        <a:pt x="335" y="798"/>
                      </a:lnTo>
                      <a:lnTo>
                        <a:pt x="333" y="798"/>
                      </a:lnTo>
                      <a:lnTo>
                        <a:pt x="333" y="800"/>
                      </a:lnTo>
                      <a:lnTo>
                        <a:pt x="332" y="802"/>
                      </a:lnTo>
                      <a:lnTo>
                        <a:pt x="334" y="804"/>
                      </a:lnTo>
                      <a:lnTo>
                        <a:pt x="334" y="802"/>
                      </a:lnTo>
                      <a:lnTo>
                        <a:pt x="337" y="802"/>
                      </a:lnTo>
                      <a:lnTo>
                        <a:pt x="338" y="804"/>
                      </a:lnTo>
                      <a:lnTo>
                        <a:pt x="340" y="804"/>
                      </a:lnTo>
                      <a:close/>
                      <a:moveTo>
                        <a:pt x="341" y="334"/>
                      </a:moveTo>
                      <a:lnTo>
                        <a:pt x="340" y="334"/>
                      </a:lnTo>
                      <a:lnTo>
                        <a:pt x="340" y="335"/>
                      </a:lnTo>
                      <a:lnTo>
                        <a:pt x="341" y="334"/>
                      </a:lnTo>
                      <a:close/>
                      <a:moveTo>
                        <a:pt x="341" y="268"/>
                      </a:moveTo>
                      <a:lnTo>
                        <a:pt x="340" y="266"/>
                      </a:lnTo>
                      <a:lnTo>
                        <a:pt x="340" y="264"/>
                      </a:lnTo>
                      <a:lnTo>
                        <a:pt x="339" y="264"/>
                      </a:lnTo>
                      <a:lnTo>
                        <a:pt x="339" y="266"/>
                      </a:lnTo>
                      <a:lnTo>
                        <a:pt x="339" y="268"/>
                      </a:lnTo>
                      <a:lnTo>
                        <a:pt x="341" y="268"/>
                      </a:lnTo>
                      <a:close/>
                      <a:moveTo>
                        <a:pt x="341" y="336"/>
                      </a:moveTo>
                      <a:lnTo>
                        <a:pt x="341" y="336"/>
                      </a:lnTo>
                      <a:close/>
                      <a:moveTo>
                        <a:pt x="341" y="128"/>
                      </a:moveTo>
                      <a:lnTo>
                        <a:pt x="341" y="128"/>
                      </a:lnTo>
                      <a:lnTo>
                        <a:pt x="340" y="126"/>
                      </a:lnTo>
                      <a:lnTo>
                        <a:pt x="340" y="128"/>
                      </a:lnTo>
                      <a:lnTo>
                        <a:pt x="341" y="128"/>
                      </a:lnTo>
                      <a:close/>
                      <a:moveTo>
                        <a:pt x="341" y="810"/>
                      </a:moveTo>
                      <a:lnTo>
                        <a:pt x="340" y="809"/>
                      </a:lnTo>
                      <a:lnTo>
                        <a:pt x="341" y="810"/>
                      </a:lnTo>
                      <a:close/>
                      <a:moveTo>
                        <a:pt x="341" y="334"/>
                      </a:moveTo>
                      <a:lnTo>
                        <a:pt x="341" y="334"/>
                      </a:lnTo>
                      <a:lnTo>
                        <a:pt x="341" y="336"/>
                      </a:lnTo>
                      <a:lnTo>
                        <a:pt x="341" y="334"/>
                      </a:lnTo>
                      <a:close/>
                      <a:moveTo>
                        <a:pt x="341" y="784"/>
                      </a:moveTo>
                      <a:lnTo>
                        <a:pt x="340" y="784"/>
                      </a:lnTo>
                      <a:lnTo>
                        <a:pt x="340" y="786"/>
                      </a:lnTo>
                      <a:lnTo>
                        <a:pt x="341" y="784"/>
                      </a:lnTo>
                      <a:close/>
                      <a:moveTo>
                        <a:pt x="341" y="276"/>
                      </a:moveTo>
                      <a:lnTo>
                        <a:pt x="340" y="274"/>
                      </a:lnTo>
                      <a:lnTo>
                        <a:pt x="341" y="274"/>
                      </a:lnTo>
                      <a:lnTo>
                        <a:pt x="341" y="272"/>
                      </a:lnTo>
                      <a:lnTo>
                        <a:pt x="340" y="272"/>
                      </a:lnTo>
                      <a:lnTo>
                        <a:pt x="340" y="274"/>
                      </a:lnTo>
                      <a:lnTo>
                        <a:pt x="339" y="274"/>
                      </a:lnTo>
                      <a:lnTo>
                        <a:pt x="341" y="276"/>
                      </a:lnTo>
                      <a:close/>
                      <a:moveTo>
                        <a:pt x="341" y="132"/>
                      </a:moveTo>
                      <a:lnTo>
                        <a:pt x="340" y="130"/>
                      </a:lnTo>
                      <a:lnTo>
                        <a:pt x="338" y="130"/>
                      </a:lnTo>
                      <a:lnTo>
                        <a:pt x="337" y="132"/>
                      </a:lnTo>
                      <a:lnTo>
                        <a:pt x="341" y="132"/>
                      </a:lnTo>
                      <a:close/>
                      <a:moveTo>
                        <a:pt x="342" y="804"/>
                      </a:moveTo>
                      <a:lnTo>
                        <a:pt x="340" y="804"/>
                      </a:lnTo>
                      <a:lnTo>
                        <a:pt x="341" y="805"/>
                      </a:lnTo>
                      <a:lnTo>
                        <a:pt x="342" y="804"/>
                      </a:lnTo>
                      <a:close/>
                      <a:moveTo>
                        <a:pt x="342" y="124"/>
                      </a:moveTo>
                      <a:lnTo>
                        <a:pt x="340" y="124"/>
                      </a:lnTo>
                      <a:lnTo>
                        <a:pt x="339" y="122"/>
                      </a:lnTo>
                      <a:lnTo>
                        <a:pt x="339" y="124"/>
                      </a:lnTo>
                      <a:lnTo>
                        <a:pt x="340" y="126"/>
                      </a:lnTo>
                      <a:lnTo>
                        <a:pt x="341" y="126"/>
                      </a:lnTo>
                      <a:lnTo>
                        <a:pt x="342" y="124"/>
                      </a:lnTo>
                      <a:close/>
                      <a:moveTo>
                        <a:pt x="342" y="786"/>
                      </a:moveTo>
                      <a:lnTo>
                        <a:pt x="341" y="786"/>
                      </a:lnTo>
                      <a:lnTo>
                        <a:pt x="342" y="786"/>
                      </a:lnTo>
                      <a:close/>
                      <a:moveTo>
                        <a:pt x="342" y="784"/>
                      </a:moveTo>
                      <a:lnTo>
                        <a:pt x="341" y="784"/>
                      </a:lnTo>
                      <a:lnTo>
                        <a:pt x="341" y="786"/>
                      </a:lnTo>
                      <a:lnTo>
                        <a:pt x="342" y="784"/>
                      </a:lnTo>
                      <a:close/>
                      <a:moveTo>
                        <a:pt x="342" y="148"/>
                      </a:moveTo>
                      <a:lnTo>
                        <a:pt x="342" y="146"/>
                      </a:lnTo>
                      <a:lnTo>
                        <a:pt x="340" y="146"/>
                      </a:lnTo>
                      <a:lnTo>
                        <a:pt x="340" y="148"/>
                      </a:lnTo>
                      <a:lnTo>
                        <a:pt x="342" y="148"/>
                      </a:lnTo>
                      <a:close/>
                      <a:moveTo>
                        <a:pt x="342" y="266"/>
                      </a:moveTo>
                      <a:lnTo>
                        <a:pt x="340" y="266"/>
                      </a:lnTo>
                      <a:lnTo>
                        <a:pt x="341" y="268"/>
                      </a:lnTo>
                      <a:lnTo>
                        <a:pt x="342" y="266"/>
                      </a:lnTo>
                      <a:close/>
                      <a:moveTo>
                        <a:pt x="342" y="336"/>
                      </a:moveTo>
                      <a:lnTo>
                        <a:pt x="341" y="336"/>
                      </a:lnTo>
                      <a:lnTo>
                        <a:pt x="341" y="338"/>
                      </a:lnTo>
                      <a:lnTo>
                        <a:pt x="342" y="336"/>
                      </a:lnTo>
                      <a:close/>
                      <a:moveTo>
                        <a:pt x="342" y="130"/>
                      </a:moveTo>
                      <a:lnTo>
                        <a:pt x="342" y="129"/>
                      </a:lnTo>
                      <a:lnTo>
                        <a:pt x="342" y="128"/>
                      </a:lnTo>
                      <a:lnTo>
                        <a:pt x="341" y="126"/>
                      </a:lnTo>
                      <a:lnTo>
                        <a:pt x="341" y="128"/>
                      </a:lnTo>
                      <a:lnTo>
                        <a:pt x="342" y="130"/>
                      </a:lnTo>
                      <a:close/>
                      <a:moveTo>
                        <a:pt x="343" y="490"/>
                      </a:moveTo>
                      <a:lnTo>
                        <a:pt x="343" y="489"/>
                      </a:lnTo>
                      <a:lnTo>
                        <a:pt x="342" y="490"/>
                      </a:lnTo>
                      <a:lnTo>
                        <a:pt x="343" y="490"/>
                      </a:lnTo>
                      <a:close/>
                      <a:moveTo>
                        <a:pt x="343" y="462"/>
                      </a:moveTo>
                      <a:lnTo>
                        <a:pt x="342" y="462"/>
                      </a:lnTo>
                      <a:lnTo>
                        <a:pt x="342" y="461"/>
                      </a:lnTo>
                      <a:lnTo>
                        <a:pt x="342" y="460"/>
                      </a:lnTo>
                      <a:lnTo>
                        <a:pt x="342" y="458"/>
                      </a:lnTo>
                      <a:lnTo>
                        <a:pt x="339" y="458"/>
                      </a:lnTo>
                      <a:lnTo>
                        <a:pt x="341" y="460"/>
                      </a:lnTo>
                      <a:lnTo>
                        <a:pt x="339" y="460"/>
                      </a:lnTo>
                      <a:lnTo>
                        <a:pt x="339" y="464"/>
                      </a:lnTo>
                      <a:lnTo>
                        <a:pt x="342" y="464"/>
                      </a:lnTo>
                      <a:lnTo>
                        <a:pt x="343" y="462"/>
                      </a:lnTo>
                      <a:close/>
                      <a:moveTo>
                        <a:pt x="343" y="306"/>
                      </a:moveTo>
                      <a:lnTo>
                        <a:pt x="342" y="306"/>
                      </a:lnTo>
                      <a:lnTo>
                        <a:pt x="342" y="305"/>
                      </a:lnTo>
                      <a:lnTo>
                        <a:pt x="342" y="304"/>
                      </a:lnTo>
                      <a:lnTo>
                        <a:pt x="342" y="305"/>
                      </a:lnTo>
                      <a:lnTo>
                        <a:pt x="341" y="305"/>
                      </a:lnTo>
                      <a:lnTo>
                        <a:pt x="341" y="306"/>
                      </a:lnTo>
                      <a:lnTo>
                        <a:pt x="342" y="306"/>
                      </a:lnTo>
                      <a:lnTo>
                        <a:pt x="341" y="308"/>
                      </a:lnTo>
                      <a:lnTo>
                        <a:pt x="343" y="308"/>
                      </a:lnTo>
                      <a:lnTo>
                        <a:pt x="343" y="306"/>
                      </a:lnTo>
                      <a:close/>
                      <a:moveTo>
                        <a:pt x="343" y="806"/>
                      </a:moveTo>
                      <a:lnTo>
                        <a:pt x="341" y="805"/>
                      </a:lnTo>
                      <a:lnTo>
                        <a:pt x="341" y="806"/>
                      </a:lnTo>
                      <a:lnTo>
                        <a:pt x="343" y="806"/>
                      </a:lnTo>
                      <a:close/>
                      <a:moveTo>
                        <a:pt x="343" y="820"/>
                      </a:moveTo>
                      <a:lnTo>
                        <a:pt x="342" y="820"/>
                      </a:lnTo>
                      <a:lnTo>
                        <a:pt x="340" y="822"/>
                      </a:lnTo>
                      <a:lnTo>
                        <a:pt x="341" y="822"/>
                      </a:lnTo>
                      <a:lnTo>
                        <a:pt x="342" y="822"/>
                      </a:lnTo>
                      <a:lnTo>
                        <a:pt x="343" y="820"/>
                      </a:lnTo>
                      <a:close/>
                      <a:moveTo>
                        <a:pt x="343" y="828"/>
                      </a:moveTo>
                      <a:lnTo>
                        <a:pt x="343" y="826"/>
                      </a:lnTo>
                      <a:lnTo>
                        <a:pt x="343" y="824"/>
                      </a:lnTo>
                      <a:lnTo>
                        <a:pt x="342" y="822"/>
                      </a:lnTo>
                      <a:lnTo>
                        <a:pt x="341" y="824"/>
                      </a:lnTo>
                      <a:lnTo>
                        <a:pt x="341" y="822"/>
                      </a:lnTo>
                      <a:lnTo>
                        <a:pt x="340" y="824"/>
                      </a:lnTo>
                      <a:lnTo>
                        <a:pt x="341" y="824"/>
                      </a:lnTo>
                      <a:lnTo>
                        <a:pt x="341" y="827"/>
                      </a:lnTo>
                      <a:lnTo>
                        <a:pt x="341" y="828"/>
                      </a:lnTo>
                      <a:lnTo>
                        <a:pt x="343" y="828"/>
                      </a:lnTo>
                      <a:close/>
                      <a:moveTo>
                        <a:pt x="343" y="666"/>
                      </a:moveTo>
                      <a:lnTo>
                        <a:pt x="342" y="664"/>
                      </a:lnTo>
                      <a:lnTo>
                        <a:pt x="342" y="666"/>
                      </a:lnTo>
                      <a:lnTo>
                        <a:pt x="343" y="666"/>
                      </a:lnTo>
                      <a:close/>
                      <a:moveTo>
                        <a:pt x="343" y="812"/>
                      </a:moveTo>
                      <a:lnTo>
                        <a:pt x="341" y="812"/>
                      </a:lnTo>
                      <a:lnTo>
                        <a:pt x="342" y="808"/>
                      </a:lnTo>
                      <a:lnTo>
                        <a:pt x="341" y="810"/>
                      </a:lnTo>
                      <a:lnTo>
                        <a:pt x="340" y="812"/>
                      </a:lnTo>
                      <a:lnTo>
                        <a:pt x="341" y="816"/>
                      </a:lnTo>
                      <a:lnTo>
                        <a:pt x="340" y="816"/>
                      </a:lnTo>
                      <a:lnTo>
                        <a:pt x="339" y="818"/>
                      </a:lnTo>
                      <a:lnTo>
                        <a:pt x="340" y="818"/>
                      </a:lnTo>
                      <a:lnTo>
                        <a:pt x="342" y="816"/>
                      </a:lnTo>
                      <a:lnTo>
                        <a:pt x="342" y="814"/>
                      </a:lnTo>
                      <a:lnTo>
                        <a:pt x="343" y="814"/>
                      </a:lnTo>
                      <a:lnTo>
                        <a:pt x="343" y="812"/>
                      </a:lnTo>
                      <a:close/>
                      <a:moveTo>
                        <a:pt x="343" y="74"/>
                      </a:moveTo>
                      <a:lnTo>
                        <a:pt x="342" y="74"/>
                      </a:lnTo>
                      <a:lnTo>
                        <a:pt x="342" y="76"/>
                      </a:lnTo>
                      <a:lnTo>
                        <a:pt x="343" y="74"/>
                      </a:lnTo>
                      <a:close/>
                      <a:moveTo>
                        <a:pt x="344" y="302"/>
                      </a:moveTo>
                      <a:lnTo>
                        <a:pt x="343" y="302"/>
                      </a:lnTo>
                      <a:lnTo>
                        <a:pt x="343" y="300"/>
                      </a:lnTo>
                      <a:lnTo>
                        <a:pt x="342" y="300"/>
                      </a:lnTo>
                      <a:lnTo>
                        <a:pt x="342" y="302"/>
                      </a:lnTo>
                      <a:lnTo>
                        <a:pt x="341" y="304"/>
                      </a:lnTo>
                      <a:lnTo>
                        <a:pt x="341" y="305"/>
                      </a:lnTo>
                      <a:lnTo>
                        <a:pt x="342" y="304"/>
                      </a:lnTo>
                      <a:lnTo>
                        <a:pt x="342" y="305"/>
                      </a:lnTo>
                      <a:lnTo>
                        <a:pt x="342" y="306"/>
                      </a:lnTo>
                      <a:lnTo>
                        <a:pt x="343" y="304"/>
                      </a:lnTo>
                      <a:lnTo>
                        <a:pt x="344" y="302"/>
                      </a:lnTo>
                      <a:close/>
                      <a:moveTo>
                        <a:pt x="344" y="330"/>
                      </a:moveTo>
                      <a:lnTo>
                        <a:pt x="341" y="330"/>
                      </a:lnTo>
                      <a:lnTo>
                        <a:pt x="344" y="328"/>
                      </a:lnTo>
                      <a:lnTo>
                        <a:pt x="340" y="328"/>
                      </a:lnTo>
                      <a:lnTo>
                        <a:pt x="340" y="332"/>
                      </a:lnTo>
                      <a:lnTo>
                        <a:pt x="342" y="332"/>
                      </a:lnTo>
                      <a:lnTo>
                        <a:pt x="344" y="330"/>
                      </a:lnTo>
                      <a:close/>
                      <a:moveTo>
                        <a:pt x="344" y="482"/>
                      </a:moveTo>
                      <a:lnTo>
                        <a:pt x="342" y="480"/>
                      </a:lnTo>
                      <a:lnTo>
                        <a:pt x="341" y="482"/>
                      </a:lnTo>
                      <a:lnTo>
                        <a:pt x="342" y="482"/>
                      </a:lnTo>
                      <a:lnTo>
                        <a:pt x="341" y="484"/>
                      </a:lnTo>
                      <a:lnTo>
                        <a:pt x="342" y="482"/>
                      </a:lnTo>
                      <a:lnTo>
                        <a:pt x="344" y="482"/>
                      </a:lnTo>
                      <a:close/>
                      <a:moveTo>
                        <a:pt x="344" y="474"/>
                      </a:moveTo>
                      <a:lnTo>
                        <a:pt x="342" y="474"/>
                      </a:lnTo>
                      <a:lnTo>
                        <a:pt x="342" y="471"/>
                      </a:lnTo>
                      <a:lnTo>
                        <a:pt x="342" y="470"/>
                      </a:lnTo>
                      <a:lnTo>
                        <a:pt x="343" y="468"/>
                      </a:lnTo>
                      <a:lnTo>
                        <a:pt x="341" y="470"/>
                      </a:lnTo>
                      <a:lnTo>
                        <a:pt x="340" y="470"/>
                      </a:lnTo>
                      <a:lnTo>
                        <a:pt x="341" y="472"/>
                      </a:lnTo>
                      <a:lnTo>
                        <a:pt x="340" y="472"/>
                      </a:lnTo>
                      <a:lnTo>
                        <a:pt x="340" y="474"/>
                      </a:lnTo>
                      <a:lnTo>
                        <a:pt x="341" y="474"/>
                      </a:lnTo>
                      <a:lnTo>
                        <a:pt x="341" y="476"/>
                      </a:lnTo>
                      <a:lnTo>
                        <a:pt x="343" y="476"/>
                      </a:lnTo>
                      <a:lnTo>
                        <a:pt x="344" y="474"/>
                      </a:lnTo>
                      <a:close/>
                      <a:moveTo>
                        <a:pt x="344" y="486"/>
                      </a:moveTo>
                      <a:lnTo>
                        <a:pt x="342" y="486"/>
                      </a:lnTo>
                      <a:lnTo>
                        <a:pt x="342" y="488"/>
                      </a:lnTo>
                      <a:lnTo>
                        <a:pt x="343" y="489"/>
                      </a:lnTo>
                      <a:lnTo>
                        <a:pt x="344" y="486"/>
                      </a:lnTo>
                      <a:close/>
                      <a:moveTo>
                        <a:pt x="344" y="666"/>
                      </a:moveTo>
                      <a:lnTo>
                        <a:pt x="344" y="664"/>
                      </a:lnTo>
                      <a:lnTo>
                        <a:pt x="343" y="666"/>
                      </a:lnTo>
                      <a:lnTo>
                        <a:pt x="344" y="666"/>
                      </a:lnTo>
                      <a:close/>
                      <a:moveTo>
                        <a:pt x="345" y="496"/>
                      </a:moveTo>
                      <a:lnTo>
                        <a:pt x="344" y="494"/>
                      </a:lnTo>
                      <a:lnTo>
                        <a:pt x="341" y="494"/>
                      </a:lnTo>
                      <a:lnTo>
                        <a:pt x="341" y="492"/>
                      </a:lnTo>
                      <a:lnTo>
                        <a:pt x="340" y="490"/>
                      </a:lnTo>
                      <a:lnTo>
                        <a:pt x="339" y="492"/>
                      </a:lnTo>
                      <a:lnTo>
                        <a:pt x="340" y="492"/>
                      </a:lnTo>
                      <a:lnTo>
                        <a:pt x="340" y="494"/>
                      </a:lnTo>
                      <a:lnTo>
                        <a:pt x="341" y="494"/>
                      </a:lnTo>
                      <a:lnTo>
                        <a:pt x="343" y="496"/>
                      </a:lnTo>
                      <a:lnTo>
                        <a:pt x="345" y="496"/>
                      </a:lnTo>
                      <a:close/>
                      <a:moveTo>
                        <a:pt x="345" y="292"/>
                      </a:moveTo>
                      <a:lnTo>
                        <a:pt x="344" y="289"/>
                      </a:lnTo>
                      <a:lnTo>
                        <a:pt x="344" y="290"/>
                      </a:lnTo>
                      <a:lnTo>
                        <a:pt x="343" y="292"/>
                      </a:lnTo>
                      <a:lnTo>
                        <a:pt x="345" y="292"/>
                      </a:lnTo>
                      <a:close/>
                      <a:moveTo>
                        <a:pt x="345" y="288"/>
                      </a:moveTo>
                      <a:lnTo>
                        <a:pt x="344" y="288"/>
                      </a:lnTo>
                      <a:lnTo>
                        <a:pt x="344" y="289"/>
                      </a:lnTo>
                      <a:lnTo>
                        <a:pt x="345" y="288"/>
                      </a:lnTo>
                      <a:close/>
                      <a:moveTo>
                        <a:pt x="345" y="488"/>
                      </a:moveTo>
                      <a:lnTo>
                        <a:pt x="343" y="490"/>
                      </a:lnTo>
                      <a:lnTo>
                        <a:pt x="345" y="490"/>
                      </a:lnTo>
                      <a:lnTo>
                        <a:pt x="345" y="488"/>
                      </a:lnTo>
                      <a:close/>
                      <a:moveTo>
                        <a:pt x="345" y="150"/>
                      </a:moveTo>
                      <a:lnTo>
                        <a:pt x="345" y="150"/>
                      </a:lnTo>
                      <a:close/>
                      <a:moveTo>
                        <a:pt x="345" y="648"/>
                      </a:moveTo>
                      <a:lnTo>
                        <a:pt x="345" y="648"/>
                      </a:lnTo>
                      <a:lnTo>
                        <a:pt x="344" y="644"/>
                      </a:lnTo>
                      <a:lnTo>
                        <a:pt x="344" y="646"/>
                      </a:lnTo>
                      <a:lnTo>
                        <a:pt x="344" y="648"/>
                      </a:lnTo>
                      <a:lnTo>
                        <a:pt x="342" y="648"/>
                      </a:lnTo>
                      <a:lnTo>
                        <a:pt x="341" y="652"/>
                      </a:lnTo>
                      <a:lnTo>
                        <a:pt x="342" y="652"/>
                      </a:lnTo>
                      <a:lnTo>
                        <a:pt x="342" y="650"/>
                      </a:lnTo>
                      <a:lnTo>
                        <a:pt x="344" y="650"/>
                      </a:lnTo>
                      <a:lnTo>
                        <a:pt x="345" y="648"/>
                      </a:lnTo>
                      <a:close/>
                      <a:moveTo>
                        <a:pt x="345" y="626"/>
                      </a:moveTo>
                      <a:lnTo>
                        <a:pt x="343" y="626"/>
                      </a:lnTo>
                      <a:lnTo>
                        <a:pt x="343" y="628"/>
                      </a:lnTo>
                      <a:lnTo>
                        <a:pt x="345" y="628"/>
                      </a:lnTo>
                      <a:lnTo>
                        <a:pt x="345" y="626"/>
                      </a:lnTo>
                      <a:close/>
                      <a:moveTo>
                        <a:pt x="345" y="31"/>
                      </a:moveTo>
                      <a:lnTo>
                        <a:pt x="344" y="32"/>
                      </a:lnTo>
                      <a:lnTo>
                        <a:pt x="344" y="31"/>
                      </a:lnTo>
                      <a:lnTo>
                        <a:pt x="345" y="30"/>
                      </a:lnTo>
                      <a:lnTo>
                        <a:pt x="344" y="30"/>
                      </a:lnTo>
                      <a:lnTo>
                        <a:pt x="344" y="31"/>
                      </a:lnTo>
                      <a:lnTo>
                        <a:pt x="343" y="31"/>
                      </a:lnTo>
                      <a:lnTo>
                        <a:pt x="343" y="32"/>
                      </a:lnTo>
                      <a:lnTo>
                        <a:pt x="344" y="32"/>
                      </a:lnTo>
                      <a:lnTo>
                        <a:pt x="343" y="33"/>
                      </a:lnTo>
                      <a:lnTo>
                        <a:pt x="345" y="33"/>
                      </a:lnTo>
                      <a:lnTo>
                        <a:pt x="345" y="32"/>
                      </a:lnTo>
                      <a:lnTo>
                        <a:pt x="345" y="31"/>
                      </a:lnTo>
                      <a:close/>
                      <a:moveTo>
                        <a:pt x="346" y="286"/>
                      </a:moveTo>
                      <a:lnTo>
                        <a:pt x="344" y="285"/>
                      </a:lnTo>
                      <a:lnTo>
                        <a:pt x="344" y="284"/>
                      </a:lnTo>
                      <a:lnTo>
                        <a:pt x="345" y="283"/>
                      </a:lnTo>
                      <a:lnTo>
                        <a:pt x="345" y="282"/>
                      </a:lnTo>
                      <a:lnTo>
                        <a:pt x="344" y="282"/>
                      </a:lnTo>
                      <a:lnTo>
                        <a:pt x="343" y="280"/>
                      </a:lnTo>
                      <a:lnTo>
                        <a:pt x="340" y="278"/>
                      </a:lnTo>
                      <a:lnTo>
                        <a:pt x="339" y="276"/>
                      </a:lnTo>
                      <a:lnTo>
                        <a:pt x="338" y="276"/>
                      </a:lnTo>
                      <a:lnTo>
                        <a:pt x="338" y="278"/>
                      </a:lnTo>
                      <a:lnTo>
                        <a:pt x="338" y="280"/>
                      </a:lnTo>
                      <a:lnTo>
                        <a:pt x="338" y="281"/>
                      </a:lnTo>
                      <a:lnTo>
                        <a:pt x="339" y="282"/>
                      </a:lnTo>
                      <a:lnTo>
                        <a:pt x="340" y="282"/>
                      </a:lnTo>
                      <a:lnTo>
                        <a:pt x="340" y="280"/>
                      </a:lnTo>
                      <a:lnTo>
                        <a:pt x="341" y="280"/>
                      </a:lnTo>
                      <a:lnTo>
                        <a:pt x="342" y="281"/>
                      </a:lnTo>
                      <a:lnTo>
                        <a:pt x="343" y="282"/>
                      </a:lnTo>
                      <a:lnTo>
                        <a:pt x="345" y="286"/>
                      </a:lnTo>
                      <a:lnTo>
                        <a:pt x="343" y="286"/>
                      </a:lnTo>
                      <a:lnTo>
                        <a:pt x="344" y="288"/>
                      </a:lnTo>
                      <a:lnTo>
                        <a:pt x="345" y="286"/>
                      </a:lnTo>
                      <a:lnTo>
                        <a:pt x="346" y="286"/>
                      </a:lnTo>
                      <a:close/>
                      <a:moveTo>
                        <a:pt x="346" y="634"/>
                      </a:moveTo>
                      <a:lnTo>
                        <a:pt x="345" y="632"/>
                      </a:lnTo>
                      <a:lnTo>
                        <a:pt x="344" y="630"/>
                      </a:lnTo>
                      <a:lnTo>
                        <a:pt x="345" y="632"/>
                      </a:lnTo>
                      <a:lnTo>
                        <a:pt x="342" y="630"/>
                      </a:lnTo>
                      <a:lnTo>
                        <a:pt x="342" y="632"/>
                      </a:lnTo>
                      <a:lnTo>
                        <a:pt x="344" y="632"/>
                      </a:lnTo>
                      <a:lnTo>
                        <a:pt x="344" y="636"/>
                      </a:lnTo>
                      <a:lnTo>
                        <a:pt x="345" y="636"/>
                      </a:lnTo>
                      <a:lnTo>
                        <a:pt x="346" y="634"/>
                      </a:lnTo>
                      <a:close/>
                      <a:moveTo>
                        <a:pt x="346" y="284"/>
                      </a:moveTo>
                      <a:lnTo>
                        <a:pt x="345" y="282"/>
                      </a:lnTo>
                      <a:lnTo>
                        <a:pt x="345" y="283"/>
                      </a:lnTo>
                      <a:lnTo>
                        <a:pt x="346" y="284"/>
                      </a:lnTo>
                      <a:close/>
                      <a:moveTo>
                        <a:pt x="346" y="668"/>
                      </a:moveTo>
                      <a:lnTo>
                        <a:pt x="345" y="666"/>
                      </a:lnTo>
                      <a:lnTo>
                        <a:pt x="343" y="670"/>
                      </a:lnTo>
                      <a:lnTo>
                        <a:pt x="345" y="670"/>
                      </a:lnTo>
                      <a:lnTo>
                        <a:pt x="344" y="668"/>
                      </a:lnTo>
                      <a:lnTo>
                        <a:pt x="346" y="668"/>
                      </a:lnTo>
                      <a:close/>
                      <a:moveTo>
                        <a:pt x="346" y="274"/>
                      </a:moveTo>
                      <a:lnTo>
                        <a:pt x="346" y="272"/>
                      </a:lnTo>
                      <a:lnTo>
                        <a:pt x="345" y="272"/>
                      </a:lnTo>
                      <a:lnTo>
                        <a:pt x="345" y="274"/>
                      </a:lnTo>
                      <a:lnTo>
                        <a:pt x="346" y="274"/>
                      </a:lnTo>
                      <a:close/>
                      <a:moveTo>
                        <a:pt x="346" y="462"/>
                      </a:moveTo>
                      <a:lnTo>
                        <a:pt x="346" y="462"/>
                      </a:lnTo>
                      <a:close/>
                      <a:moveTo>
                        <a:pt x="347" y="470"/>
                      </a:moveTo>
                      <a:lnTo>
                        <a:pt x="347" y="470"/>
                      </a:lnTo>
                      <a:lnTo>
                        <a:pt x="345" y="468"/>
                      </a:lnTo>
                      <a:lnTo>
                        <a:pt x="346" y="472"/>
                      </a:lnTo>
                      <a:lnTo>
                        <a:pt x="347" y="470"/>
                      </a:lnTo>
                      <a:close/>
                      <a:moveTo>
                        <a:pt x="347" y="140"/>
                      </a:moveTo>
                      <a:lnTo>
                        <a:pt x="346" y="136"/>
                      </a:lnTo>
                      <a:lnTo>
                        <a:pt x="344" y="134"/>
                      </a:lnTo>
                      <a:lnTo>
                        <a:pt x="344" y="136"/>
                      </a:lnTo>
                      <a:lnTo>
                        <a:pt x="343" y="136"/>
                      </a:lnTo>
                      <a:lnTo>
                        <a:pt x="343" y="138"/>
                      </a:lnTo>
                      <a:lnTo>
                        <a:pt x="346" y="138"/>
                      </a:lnTo>
                      <a:lnTo>
                        <a:pt x="345" y="140"/>
                      </a:lnTo>
                      <a:lnTo>
                        <a:pt x="347" y="140"/>
                      </a:lnTo>
                      <a:close/>
                      <a:moveTo>
                        <a:pt x="347" y="128"/>
                      </a:moveTo>
                      <a:lnTo>
                        <a:pt x="342" y="128"/>
                      </a:lnTo>
                      <a:lnTo>
                        <a:pt x="345" y="130"/>
                      </a:lnTo>
                      <a:lnTo>
                        <a:pt x="347" y="128"/>
                      </a:lnTo>
                      <a:close/>
                      <a:moveTo>
                        <a:pt x="347" y="273"/>
                      </a:moveTo>
                      <a:lnTo>
                        <a:pt x="346" y="272"/>
                      </a:lnTo>
                      <a:lnTo>
                        <a:pt x="347" y="273"/>
                      </a:lnTo>
                      <a:close/>
                      <a:moveTo>
                        <a:pt x="347" y="150"/>
                      </a:moveTo>
                      <a:lnTo>
                        <a:pt x="345" y="150"/>
                      </a:lnTo>
                      <a:lnTo>
                        <a:pt x="345" y="152"/>
                      </a:lnTo>
                      <a:lnTo>
                        <a:pt x="346" y="152"/>
                      </a:lnTo>
                      <a:lnTo>
                        <a:pt x="347" y="150"/>
                      </a:lnTo>
                      <a:close/>
                      <a:moveTo>
                        <a:pt x="347" y="461"/>
                      </a:moveTo>
                      <a:lnTo>
                        <a:pt x="347" y="460"/>
                      </a:lnTo>
                      <a:lnTo>
                        <a:pt x="346" y="460"/>
                      </a:lnTo>
                      <a:lnTo>
                        <a:pt x="346" y="462"/>
                      </a:lnTo>
                      <a:lnTo>
                        <a:pt x="347" y="461"/>
                      </a:lnTo>
                      <a:close/>
                      <a:moveTo>
                        <a:pt x="347" y="620"/>
                      </a:moveTo>
                      <a:lnTo>
                        <a:pt x="346" y="620"/>
                      </a:lnTo>
                      <a:lnTo>
                        <a:pt x="347" y="618"/>
                      </a:lnTo>
                      <a:lnTo>
                        <a:pt x="344" y="618"/>
                      </a:lnTo>
                      <a:lnTo>
                        <a:pt x="344" y="620"/>
                      </a:lnTo>
                      <a:lnTo>
                        <a:pt x="343" y="620"/>
                      </a:lnTo>
                      <a:lnTo>
                        <a:pt x="344" y="622"/>
                      </a:lnTo>
                      <a:lnTo>
                        <a:pt x="347" y="622"/>
                      </a:lnTo>
                      <a:lnTo>
                        <a:pt x="347" y="620"/>
                      </a:lnTo>
                      <a:close/>
                      <a:moveTo>
                        <a:pt x="347" y="332"/>
                      </a:moveTo>
                      <a:lnTo>
                        <a:pt x="347" y="330"/>
                      </a:lnTo>
                      <a:lnTo>
                        <a:pt x="345" y="330"/>
                      </a:lnTo>
                      <a:lnTo>
                        <a:pt x="346" y="332"/>
                      </a:lnTo>
                      <a:lnTo>
                        <a:pt x="347" y="334"/>
                      </a:lnTo>
                      <a:lnTo>
                        <a:pt x="347" y="332"/>
                      </a:lnTo>
                      <a:close/>
                      <a:moveTo>
                        <a:pt x="347" y="790"/>
                      </a:moveTo>
                      <a:lnTo>
                        <a:pt x="347" y="790"/>
                      </a:lnTo>
                      <a:close/>
                      <a:moveTo>
                        <a:pt x="348" y="786"/>
                      </a:moveTo>
                      <a:lnTo>
                        <a:pt x="346" y="786"/>
                      </a:lnTo>
                      <a:lnTo>
                        <a:pt x="346" y="788"/>
                      </a:lnTo>
                      <a:lnTo>
                        <a:pt x="347" y="790"/>
                      </a:lnTo>
                      <a:lnTo>
                        <a:pt x="347" y="789"/>
                      </a:lnTo>
                      <a:lnTo>
                        <a:pt x="348" y="786"/>
                      </a:lnTo>
                      <a:close/>
                      <a:moveTo>
                        <a:pt x="348" y="334"/>
                      </a:moveTo>
                      <a:lnTo>
                        <a:pt x="347" y="334"/>
                      </a:lnTo>
                      <a:lnTo>
                        <a:pt x="348" y="334"/>
                      </a:lnTo>
                      <a:close/>
                      <a:moveTo>
                        <a:pt x="348" y="148"/>
                      </a:moveTo>
                      <a:lnTo>
                        <a:pt x="347" y="148"/>
                      </a:lnTo>
                      <a:lnTo>
                        <a:pt x="346" y="146"/>
                      </a:lnTo>
                      <a:lnTo>
                        <a:pt x="346" y="148"/>
                      </a:lnTo>
                      <a:lnTo>
                        <a:pt x="345" y="148"/>
                      </a:lnTo>
                      <a:lnTo>
                        <a:pt x="345" y="150"/>
                      </a:lnTo>
                      <a:lnTo>
                        <a:pt x="348" y="148"/>
                      </a:lnTo>
                      <a:close/>
                      <a:moveTo>
                        <a:pt x="348" y="782"/>
                      </a:moveTo>
                      <a:lnTo>
                        <a:pt x="348" y="782"/>
                      </a:lnTo>
                      <a:close/>
                      <a:moveTo>
                        <a:pt x="348" y="460"/>
                      </a:moveTo>
                      <a:lnTo>
                        <a:pt x="347" y="461"/>
                      </a:lnTo>
                      <a:lnTo>
                        <a:pt x="348" y="462"/>
                      </a:lnTo>
                      <a:lnTo>
                        <a:pt x="348" y="460"/>
                      </a:lnTo>
                      <a:close/>
                      <a:moveTo>
                        <a:pt x="348" y="792"/>
                      </a:moveTo>
                      <a:lnTo>
                        <a:pt x="348" y="790"/>
                      </a:lnTo>
                      <a:lnTo>
                        <a:pt x="347" y="790"/>
                      </a:lnTo>
                      <a:lnTo>
                        <a:pt x="348" y="792"/>
                      </a:lnTo>
                      <a:close/>
                      <a:moveTo>
                        <a:pt x="348" y="478"/>
                      </a:moveTo>
                      <a:lnTo>
                        <a:pt x="347" y="478"/>
                      </a:lnTo>
                      <a:lnTo>
                        <a:pt x="347" y="480"/>
                      </a:lnTo>
                      <a:lnTo>
                        <a:pt x="348" y="480"/>
                      </a:lnTo>
                      <a:lnTo>
                        <a:pt x="348" y="478"/>
                      </a:lnTo>
                      <a:close/>
                      <a:moveTo>
                        <a:pt x="349" y="490"/>
                      </a:moveTo>
                      <a:lnTo>
                        <a:pt x="347" y="490"/>
                      </a:lnTo>
                      <a:lnTo>
                        <a:pt x="347" y="492"/>
                      </a:lnTo>
                      <a:lnTo>
                        <a:pt x="348" y="492"/>
                      </a:lnTo>
                      <a:lnTo>
                        <a:pt x="349" y="490"/>
                      </a:lnTo>
                      <a:close/>
                      <a:moveTo>
                        <a:pt x="349" y="830"/>
                      </a:moveTo>
                      <a:lnTo>
                        <a:pt x="348" y="830"/>
                      </a:lnTo>
                      <a:lnTo>
                        <a:pt x="347" y="828"/>
                      </a:lnTo>
                      <a:lnTo>
                        <a:pt x="346" y="830"/>
                      </a:lnTo>
                      <a:lnTo>
                        <a:pt x="346" y="831"/>
                      </a:lnTo>
                      <a:lnTo>
                        <a:pt x="346" y="832"/>
                      </a:lnTo>
                      <a:lnTo>
                        <a:pt x="349" y="832"/>
                      </a:lnTo>
                      <a:lnTo>
                        <a:pt x="349" y="830"/>
                      </a:lnTo>
                      <a:close/>
                      <a:moveTo>
                        <a:pt x="349" y="782"/>
                      </a:moveTo>
                      <a:lnTo>
                        <a:pt x="348" y="782"/>
                      </a:lnTo>
                      <a:lnTo>
                        <a:pt x="347" y="784"/>
                      </a:lnTo>
                      <a:lnTo>
                        <a:pt x="349" y="784"/>
                      </a:lnTo>
                      <a:lnTo>
                        <a:pt x="349" y="782"/>
                      </a:lnTo>
                      <a:close/>
                      <a:moveTo>
                        <a:pt x="349" y="321"/>
                      </a:moveTo>
                      <a:lnTo>
                        <a:pt x="347" y="324"/>
                      </a:lnTo>
                      <a:lnTo>
                        <a:pt x="349" y="324"/>
                      </a:lnTo>
                      <a:lnTo>
                        <a:pt x="349" y="321"/>
                      </a:lnTo>
                      <a:close/>
                      <a:moveTo>
                        <a:pt x="349" y="320"/>
                      </a:moveTo>
                      <a:lnTo>
                        <a:pt x="348" y="320"/>
                      </a:lnTo>
                      <a:lnTo>
                        <a:pt x="348" y="322"/>
                      </a:lnTo>
                      <a:lnTo>
                        <a:pt x="349" y="321"/>
                      </a:lnTo>
                      <a:lnTo>
                        <a:pt x="349" y="320"/>
                      </a:lnTo>
                      <a:close/>
                      <a:moveTo>
                        <a:pt x="349" y="796"/>
                      </a:moveTo>
                      <a:lnTo>
                        <a:pt x="348" y="794"/>
                      </a:lnTo>
                      <a:lnTo>
                        <a:pt x="346" y="794"/>
                      </a:lnTo>
                      <a:lnTo>
                        <a:pt x="346" y="792"/>
                      </a:lnTo>
                      <a:lnTo>
                        <a:pt x="344" y="792"/>
                      </a:lnTo>
                      <a:lnTo>
                        <a:pt x="344" y="796"/>
                      </a:lnTo>
                      <a:lnTo>
                        <a:pt x="346" y="798"/>
                      </a:lnTo>
                      <a:lnTo>
                        <a:pt x="349" y="798"/>
                      </a:lnTo>
                      <a:lnTo>
                        <a:pt x="349" y="796"/>
                      </a:lnTo>
                      <a:close/>
                      <a:moveTo>
                        <a:pt x="349" y="472"/>
                      </a:moveTo>
                      <a:lnTo>
                        <a:pt x="349" y="470"/>
                      </a:lnTo>
                      <a:lnTo>
                        <a:pt x="348" y="468"/>
                      </a:lnTo>
                      <a:lnTo>
                        <a:pt x="347" y="470"/>
                      </a:lnTo>
                      <a:lnTo>
                        <a:pt x="347" y="474"/>
                      </a:lnTo>
                      <a:lnTo>
                        <a:pt x="348" y="474"/>
                      </a:lnTo>
                      <a:lnTo>
                        <a:pt x="349" y="473"/>
                      </a:lnTo>
                      <a:lnTo>
                        <a:pt x="349" y="472"/>
                      </a:lnTo>
                      <a:close/>
                      <a:moveTo>
                        <a:pt x="349" y="804"/>
                      </a:moveTo>
                      <a:lnTo>
                        <a:pt x="349" y="804"/>
                      </a:lnTo>
                      <a:lnTo>
                        <a:pt x="348" y="802"/>
                      </a:lnTo>
                      <a:lnTo>
                        <a:pt x="348" y="804"/>
                      </a:lnTo>
                      <a:lnTo>
                        <a:pt x="346" y="806"/>
                      </a:lnTo>
                      <a:lnTo>
                        <a:pt x="345" y="806"/>
                      </a:lnTo>
                      <a:lnTo>
                        <a:pt x="344" y="804"/>
                      </a:lnTo>
                      <a:lnTo>
                        <a:pt x="343" y="806"/>
                      </a:lnTo>
                      <a:lnTo>
                        <a:pt x="345" y="806"/>
                      </a:lnTo>
                      <a:lnTo>
                        <a:pt x="347" y="808"/>
                      </a:lnTo>
                      <a:lnTo>
                        <a:pt x="346" y="809"/>
                      </a:lnTo>
                      <a:lnTo>
                        <a:pt x="346" y="810"/>
                      </a:lnTo>
                      <a:lnTo>
                        <a:pt x="346" y="812"/>
                      </a:lnTo>
                      <a:lnTo>
                        <a:pt x="348" y="812"/>
                      </a:lnTo>
                      <a:lnTo>
                        <a:pt x="348" y="808"/>
                      </a:lnTo>
                      <a:lnTo>
                        <a:pt x="347" y="806"/>
                      </a:lnTo>
                      <a:lnTo>
                        <a:pt x="349" y="806"/>
                      </a:lnTo>
                      <a:lnTo>
                        <a:pt x="349" y="804"/>
                      </a:lnTo>
                      <a:close/>
                      <a:moveTo>
                        <a:pt x="349" y="484"/>
                      </a:moveTo>
                      <a:lnTo>
                        <a:pt x="347" y="482"/>
                      </a:lnTo>
                      <a:lnTo>
                        <a:pt x="348" y="484"/>
                      </a:lnTo>
                      <a:lnTo>
                        <a:pt x="345" y="482"/>
                      </a:lnTo>
                      <a:lnTo>
                        <a:pt x="346" y="484"/>
                      </a:lnTo>
                      <a:lnTo>
                        <a:pt x="347" y="484"/>
                      </a:lnTo>
                      <a:lnTo>
                        <a:pt x="347" y="486"/>
                      </a:lnTo>
                      <a:lnTo>
                        <a:pt x="347" y="487"/>
                      </a:lnTo>
                      <a:lnTo>
                        <a:pt x="347" y="488"/>
                      </a:lnTo>
                      <a:lnTo>
                        <a:pt x="349" y="488"/>
                      </a:lnTo>
                      <a:lnTo>
                        <a:pt x="349" y="484"/>
                      </a:lnTo>
                      <a:close/>
                      <a:moveTo>
                        <a:pt x="349" y="294"/>
                      </a:moveTo>
                      <a:lnTo>
                        <a:pt x="349" y="292"/>
                      </a:lnTo>
                      <a:lnTo>
                        <a:pt x="348" y="290"/>
                      </a:lnTo>
                      <a:lnTo>
                        <a:pt x="349" y="292"/>
                      </a:lnTo>
                      <a:lnTo>
                        <a:pt x="347" y="292"/>
                      </a:lnTo>
                      <a:lnTo>
                        <a:pt x="347" y="294"/>
                      </a:lnTo>
                      <a:lnTo>
                        <a:pt x="349" y="294"/>
                      </a:lnTo>
                      <a:lnTo>
                        <a:pt x="348" y="296"/>
                      </a:lnTo>
                      <a:lnTo>
                        <a:pt x="349" y="294"/>
                      </a:lnTo>
                      <a:close/>
                      <a:moveTo>
                        <a:pt x="350" y="320"/>
                      </a:moveTo>
                      <a:lnTo>
                        <a:pt x="349" y="321"/>
                      </a:lnTo>
                      <a:lnTo>
                        <a:pt x="350" y="320"/>
                      </a:lnTo>
                      <a:close/>
                      <a:moveTo>
                        <a:pt x="350" y="328"/>
                      </a:moveTo>
                      <a:lnTo>
                        <a:pt x="349" y="328"/>
                      </a:lnTo>
                      <a:lnTo>
                        <a:pt x="349" y="326"/>
                      </a:lnTo>
                      <a:lnTo>
                        <a:pt x="347" y="326"/>
                      </a:lnTo>
                      <a:lnTo>
                        <a:pt x="346" y="324"/>
                      </a:lnTo>
                      <a:lnTo>
                        <a:pt x="345" y="324"/>
                      </a:lnTo>
                      <a:lnTo>
                        <a:pt x="345" y="326"/>
                      </a:lnTo>
                      <a:lnTo>
                        <a:pt x="346" y="326"/>
                      </a:lnTo>
                      <a:lnTo>
                        <a:pt x="345" y="328"/>
                      </a:lnTo>
                      <a:lnTo>
                        <a:pt x="347" y="328"/>
                      </a:lnTo>
                      <a:lnTo>
                        <a:pt x="347" y="330"/>
                      </a:lnTo>
                      <a:lnTo>
                        <a:pt x="350" y="330"/>
                      </a:lnTo>
                      <a:lnTo>
                        <a:pt x="350" y="328"/>
                      </a:lnTo>
                      <a:close/>
                      <a:moveTo>
                        <a:pt x="350" y="260"/>
                      </a:moveTo>
                      <a:lnTo>
                        <a:pt x="349" y="260"/>
                      </a:lnTo>
                      <a:lnTo>
                        <a:pt x="349" y="258"/>
                      </a:lnTo>
                      <a:lnTo>
                        <a:pt x="348" y="260"/>
                      </a:lnTo>
                      <a:lnTo>
                        <a:pt x="349" y="262"/>
                      </a:lnTo>
                      <a:lnTo>
                        <a:pt x="350" y="260"/>
                      </a:lnTo>
                      <a:close/>
                      <a:moveTo>
                        <a:pt x="350" y="60"/>
                      </a:moveTo>
                      <a:lnTo>
                        <a:pt x="349" y="58"/>
                      </a:lnTo>
                      <a:lnTo>
                        <a:pt x="348" y="60"/>
                      </a:lnTo>
                      <a:lnTo>
                        <a:pt x="350" y="60"/>
                      </a:lnTo>
                      <a:close/>
                      <a:moveTo>
                        <a:pt x="350" y="308"/>
                      </a:moveTo>
                      <a:lnTo>
                        <a:pt x="350" y="307"/>
                      </a:lnTo>
                      <a:lnTo>
                        <a:pt x="350" y="304"/>
                      </a:lnTo>
                      <a:lnTo>
                        <a:pt x="349" y="304"/>
                      </a:lnTo>
                      <a:lnTo>
                        <a:pt x="349" y="306"/>
                      </a:lnTo>
                      <a:lnTo>
                        <a:pt x="348" y="306"/>
                      </a:lnTo>
                      <a:lnTo>
                        <a:pt x="347" y="308"/>
                      </a:lnTo>
                      <a:lnTo>
                        <a:pt x="348" y="308"/>
                      </a:lnTo>
                      <a:lnTo>
                        <a:pt x="348" y="310"/>
                      </a:lnTo>
                      <a:lnTo>
                        <a:pt x="348" y="314"/>
                      </a:lnTo>
                      <a:lnTo>
                        <a:pt x="345" y="314"/>
                      </a:lnTo>
                      <a:lnTo>
                        <a:pt x="348" y="316"/>
                      </a:lnTo>
                      <a:lnTo>
                        <a:pt x="349" y="316"/>
                      </a:lnTo>
                      <a:lnTo>
                        <a:pt x="350" y="314"/>
                      </a:lnTo>
                      <a:lnTo>
                        <a:pt x="349" y="313"/>
                      </a:lnTo>
                      <a:lnTo>
                        <a:pt x="349" y="312"/>
                      </a:lnTo>
                      <a:lnTo>
                        <a:pt x="350" y="310"/>
                      </a:lnTo>
                      <a:lnTo>
                        <a:pt x="350" y="308"/>
                      </a:lnTo>
                      <a:close/>
                      <a:moveTo>
                        <a:pt x="351" y="72"/>
                      </a:moveTo>
                      <a:lnTo>
                        <a:pt x="350" y="70"/>
                      </a:lnTo>
                      <a:lnTo>
                        <a:pt x="349" y="70"/>
                      </a:lnTo>
                      <a:lnTo>
                        <a:pt x="347" y="72"/>
                      </a:lnTo>
                      <a:lnTo>
                        <a:pt x="351" y="72"/>
                      </a:lnTo>
                      <a:close/>
                      <a:moveTo>
                        <a:pt x="351" y="486"/>
                      </a:moveTo>
                      <a:lnTo>
                        <a:pt x="350" y="486"/>
                      </a:lnTo>
                      <a:lnTo>
                        <a:pt x="350" y="487"/>
                      </a:lnTo>
                      <a:lnTo>
                        <a:pt x="351" y="486"/>
                      </a:lnTo>
                      <a:close/>
                      <a:moveTo>
                        <a:pt x="351" y="488"/>
                      </a:moveTo>
                      <a:lnTo>
                        <a:pt x="351" y="488"/>
                      </a:lnTo>
                      <a:lnTo>
                        <a:pt x="350" y="487"/>
                      </a:lnTo>
                      <a:lnTo>
                        <a:pt x="350" y="488"/>
                      </a:lnTo>
                      <a:lnTo>
                        <a:pt x="351" y="488"/>
                      </a:lnTo>
                      <a:close/>
                      <a:moveTo>
                        <a:pt x="351" y="300"/>
                      </a:moveTo>
                      <a:lnTo>
                        <a:pt x="349" y="298"/>
                      </a:lnTo>
                      <a:lnTo>
                        <a:pt x="348" y="298"/>
                      </a:lnTo>
                      <a:lnTo>
                        <a:pt x="347" y="300"/>
                      </a:lnTo>
                      <a:lnTo>
                        <a:pt x="348" y="301"/>
                      </a:lnTo>
                      <a:lnTo>
                        <a:pt x="348" y="302"/>
                      </a:lnTo>
                      <a:lnTo>
                        <a:pt x="350" y="302"/>
                      </a:lnTo>
                      <a:lnTo>
                        <a:pt x="351" y="301"/>
                      </a:lnTo>
                      <a:lnTo>
                        <a:pt x="351" y="300"/>
                      </a:lnTo>
                      <a:close/>
                      <a:moveTo>
                        <a:pt x="351" y="287"/>
                      </a:moveTo>
                      <a:lnTo>
                        <a:pt x="351" y="285"/>
                      </a:lnTo>
                      <a:lnTo>
                        <a:pt x="351" y="284"/>
                      </a:lnTo>
                      <a:lnTo>
                        <a:pt x="349" y="284"/>
                      </a:lnTo>
                      <a:lnTo>
                        <a:pt x="350" y="286"/>
                      </a:lnTo>
                      <a:lnTo>
                        <a:pt x="348" y="286"/>
                      </a:lnTo>
                      <a:lnTo>
                        <a:pt x="348" y="288"/>
                      </a:lnTo>
                      <a:lnTo>
                        <a:pt x="351" y="288"/>
                      </a:lnTo>
                      <a:lnTo>
                        <a:pt x="351" y="287"/>
                      </a:lnTo>
                      <a:close/>
                      <a:moveTo>
                        <a:pt x="351" y="632"/>
                      </a:moveTo>
                      <a:lnTo>
                        <a:pt x="351" y="630"/>
                      </a:lnTo>
                      <a:lnTo>
                        <a:pt x="350" y="630"/>
                      </a:lnTo>
                      <a:lnTo>
                        <a:pt x="351" y="628"/>
                      </a:lnTo>
                      <a:lnTo>
                        <a:pt x="349" y="628"/>
                      </a:lnTo>
                      <a:lnTo>
                        <a:pt x="348" y="630"/>
                      </a:lnTo>
                      <a:lnTo>
                        <a:pt x="348" y="632"/>
                      </a:lnTo>
                      <a:lnTo>
                        <a:pt x="349" y="632"/>
                      </a:lnTo>
                      <a:lnTo>
                        <a:pt x="348" y="634"/>
                      </a:lnTo>
                      <a:lnTo>
                        <a:pt x="350" y="634"/>
                      </a:lnTo>
                      <a:lnTo>
                        <a:pt x="350" y="632"/>
                      </a:lnTo>
                      <a:lnTo>
                        <a:pt x="351" y="634"/>
                      </a:lnTo>
                      <a:lnTo>
                        <a:pt x="351" y="632"/>
                      </a:lnTo>
                      <a:close/>
                      <a:moveTo>
                        <a:pt x="352" y="486"/>
                      </a:moveTo>
                      <a:lnTo>
                        <a:pt x="351" y="488"/>
                      </a:lnTo>
                      <a:lnTo>
                        <a:pt x="352" y="486"/>
                      </a:lnTo>
                      <a:close/>
                      <a:moveTo>
                        <a:pt x="352" y="276"/>
                      </a:moveTo>
                      <a:lnTo>
                        <a:pt x="350" y="276"/>
                      </a:lnTo>
                      <a:lnTo>
                        <a:pt x="350" y="274"/>
                      </a:lnTo>
                      <a:lnTo>
                        <a:pt x="350" y="272"/>
                      </a:lnTo>
                      <a:lnTo>
                        <a:pt x="348" y="272"/>
                      </a:lnTo>
                      <a:lnTo>
                        <a:pt x="348" y="274"/>
                      </a:lnTo>
                      <a:lnTo>
                        <a:pt x="347" y="273"/>
                      </a:lnTo>
                      <a:lnTo>
                        <a:pt x="348" y="274"/>
                      </a:lnTo>
                      <a:lnTo>
                        <a:pt x="348" y="278"/>
                      </a:lnTo>
                      <a:lnTo>
                        <a:pt x="349" y="278"/>
                      </a:lnTo>
                      <a:lnTo>
                        <a:pt x="351" y="280"/>
                      </a:lnTo>
                      <a:lnTo>
                        <a:pt x="350" y="278"/>
                      </a:lnTo>
                      <a:lnTo>
                        <a:pt x="351" y="278"/>
                      </a:lnTo>
                      <a:lnTo>
                        <a:pt x="352" y="276"/>
                      </a:lnTo>
                      <a:close/>
                      <a:moveTo>
                        <a:pt x="352" y="622"/>
                      </a:moveTo>
                      <a:lnTo>
                        <a:pt x="349" y="622"/>
                      </a:lnTo>
                      <a:lnTo>
                        <a:pt x="349" y="624"/>
                      </a:lnTo>
                      <a:lnTo>
                        <a:pt x="349" y="625"/>
                      </a:lnTo>
                      <a:lnTo>
                        <a:pt x="350" y="626"/>
                      </a:lnTo>
                      <a:lnTo>
                        <a:pt x="351" y="625"/>
                      </a:lnTo>
                      <a:lnTo>
                        <a:pt x="351" y="624"/>
                      </a:lnTo>
                      <a:lnTo>
                        <a:pt x="352" y="622"/>
                      </a:lnTo>
                      <a:close/>
                      <a:moveTo>
                        <a:pt x="352" y="111"/>
                      </a:moveTo>
                      <a:lnTo>
                        <a:pt x="351" y="110"/>
                      </a:lnTo>
                      <a:lnTo>
                        <a:pt x="351" y="112"/>
                      </a:lnTo>
                      <a:lnTo>
                        <a:pt x="352" y="111"/>
                      </a:lnTo>
                      <a:close/>
                      <a:moveTo>
                        <a:pt x="352" y="474"/>
                      </a:moveTo>
                      <a:lnTo>
                        <a:pt x="352" y="474"/>
                      </a:lnTo>
                      <a:close/>
                      <a:moveTo>
                        <a:pt x="352" y="834"/>
                      </a:moveTo>
                      <a:lnTo>
                        <a:pt x="352" y="832"/>
                      </a:lnTo>
                      <a:lnTo>
                        <a:pt x="351" y="832"/>
                      </a:lnTo>
                      <a:lnTo>
                        <a:pt x="351" y="834"/>
                      </a:lnTo>
                      <a:lnTo>
                        <a:pt x="352" y="834"/>
                      </a:lnTo>
                      <a:close/>
                      <a:moveTo>
                        <a:pt x="352" y="110"/>
                      </a:moveTo>
                      <a:lnTo>
                        <a:pt x="352" y="111"/>
                      </a:lnTo>
                      <a:lnTo>
                        <a:pt x="352" y="110"/>
                      </a:lnTo>
                      <a:close/>
                      <a:moveTo>
                        <a:pt x="353" y="672"/>
                      </a:moveTo>
                      <a:lnTo>
                        <a:pt x="350" y="670"/>
                      </a:lnTo>
                      <a:lnTo>
                        <a:pt x="350" y="668"/>
                      </a:lnTo>
                      <a:lnTo>
                        <a:pt x="348" y="668"/>
                      </a:lnTo>
                      <a:lnTo>
                        <a:pt x="349" y="674"/>
                      </a:lnTo>
                      <a:lnTo>
                        <a:pt x="352" y="674"/>
                      </a:lnTo>
                      <a:lnTo>
                        <a:pt x="352" y="673"/>
                      </a:lnTo>
                      <a:lnTo>
                        <a:pt x="353" y="672"/>
                      </a:lnTo>
                      <a:close/>
                      <a:moveTo>
                        <a:pt x="353" y="330"/>
                      </a:moveTo>
                      <a:lnTo>
                        <a:pt x="352" y="328"/>
                      </a:lnTo>
                      <a:lnTo>
                        <a:pt x="350" y="330"/>
                      </a:lnTo>
                      <a:lnTo>
                        <a:pt x="353" y="330"/>
                      </a:lnTo>
                      <a:close/>
                      <a:moveTo>
                        <a:pt x="353" y="802"/>
                      </a:moveTo>
                      <a:lnTo>
                        <a:pt x="351" y="804"/>
                      </a:lnTo>
                      <a:lnTo>
                        <a:pt x="353" y="805"/>
                      </a:lnTo>
                      <a:lnTo>
                        <a:pt x="353" y="802"/>
                      </a:lnTo>
                      <a:close/>
                      <a:moveTo>
                        <a:pt x="353" y="328"/>
                      </a:moveTo>
                      <a:lnTo>
                        <a:pt x="353" y="328"/>
                      </a:lnTo>
                      <a:lnTo>
                        <a:pt x="353" y="329"/>
                      </a:lnTo>
                      <a:lnTo>
                        <a:pt x="353" y="328"/>
                      </a:lnTo>
                      <a:close/>
                      <a:moveTo>
                        <a:pt x="353" y="264"/>
                      </a:moveTo>
                      <a:lnTo>
                        <a:pt x="352" y="260"/>
                      </a:lnTo>
                      <a:lnTo>
                        <a:pt x="350" y="260"/>
                      </a:lnTo>
                      <a:lnTo>
                        <a:pt x="349" y="262"/>
                      </a:lnTo>
                      <a:lnTo>
                        <a:pt x="351" y="262"/>
                      </a:lnTo>
                      <a:lnTo>
                        <a:pt x="352" y="264"/>
                      </a:lnTo>
                      <a:lnTo>
                        <a:pt x="353" y="264"/>
                      </a:lnTo>
                      <a:close/>
                      <a:moveTo>
                        <a:pt x="353" y="330"/>
                      </a:moveTo>
                      <a:lnTo>
                        <a:pt x="353" y="329"/>
                      </a:lnTo>
                      <a:lnTo>
                        <a:pt x="353" y="330"/>
                      </a:lnTo>
                      <a:close/>
                      <a:moveTo>
                        <a:pt x="353" y="112"/>
                      </a:moveTo>
                      <a:lnTo>
                        <a:pt x="352" y="111"/>
                      </a:lnTo>
                      <a:lnTo>
                        <a:pt x="351" y="114"/>
                      </a:lnTo>
                      <a:lnTo>
                        <a:pt x="353" y="112"/>
                      </a:lnTo>
                      <a:close/>
                      <a:moveTo>
                        <a:pt x="353" y="490"/>
                      </a:moveTo>
                      <a:lnTo>
                        <a:pt x="351" y="488"/>
                      </a:lnTo>
                      <a:lnTo>
                        <a:pt x="352" y="490"/>
                      </a:lnTo>
                      <a:lnTo>
                        <a:pt x="353" y="490"/>
                      </a:lnTo>
                      <a:close/>
                      <a:moveTo>
                        <a:pt x="353" y="140"/>
                      </a:moveTo>
                      <a:lnTo>
                        <a:pt x="353" y="134"/>
                      </a:lnTo>
                      <a:lnTo>
                        <a:pt x="351" y="134"/>
                      </a:lnTo>
                      <a:lnTo>
                        <a:pt x="349" y="132"/>
                      </a:lnTo>
                      <a:lnTo>
                        <a:pt x="349" y="135"/>
                      </a:lnTo>
                      <a:lnTo>
                        <a:pt x="351" y="136"/>
                      </a:lnTo>
                      <a:lnTo>
                        <a:pt x="353" y="140"/>
                      </a:lnTo>
                      <a:close/>
                      <a:moveTo>
                        <a:pt x="354" y="810"/>
                      </a:moveTo>
                      <a:lnTo>
                        <a:pt x="354" y="808"/>
                      </a:lnTo>
                      <a:lnTo>
                        <a:pt x="348" y="812"/>
                      </a:lnTo>
                      <a:lnTo>
                        <a:pt x="352" y="812"/>
                      </a:lnTo>
                      <a:lnTo>
                        <a:pt x="352" y="810"/>
                      </a:lnTo>
                      <a:lnTo>
                        <a:pt x="354" y="810"/>
                      </a:lnTo>
                      <a:close/>
                      <a:moveTo>
                        <a:pt x="354" y="124"/>
                      </a:moveTo>
                      <a:lnTo>
                        <a:pt x="352" y="122"/>
                      </a:lnTo>
                      <a:lnTo>
                        <a:pt x="352" y="120"/>
                      </a:lnTo>
                      <a:lnTo>
                        <a:pt x="349" y="120"/>
                      </a:lnTo>
                      <a:lnTo>
                        <a:pt x="349" y="122"/>
                      </a:lnTo>
                      <a:lnTo>
                        <a:pt x="350" y="122"/>
                      </a:lnTo>
                      <a:lnTo>
                        <a:pt x="349" y="124"/>
                      </a:lnTo>
                      <a:lnTo>
                        <a:pt x="352" y="124"/>
                      </a:lnTo>
                      <a:lnTo>
                        <a:pt x="351" y="126"/>
                      </a:lnTo>
                      <a:lnTo>
                        <a:pt x="352" y="126"/>
                      </a:lnTo>
                      <a:lnTo>
                        <a:pt x="352" y="124"/>
                      </a:lnTo>
                      <a:lnTo>
                        <a:pt x="353" y="126"/>
                      </a:lnTo>
                      <a:lnTo>
                        <a:pt x="354" y="124"/>
                      </a:lnTo>
                      <a:close/>
                      <a:moveTo>
                        <a:pt x="354" y="460"/>
                      </a:moveTo>
                      <a:lnTo>
                        <a:pt x="354" y="460"/>
                      </a:lnTo>
                      <a:close/>
                      <a:moveTo>
                        <a:pt x="354" y="794"/>
                      </a:moveTo>
                      <a:lnTo>
                        <a:pt x="354" y="792"/>
                      </a:lnTo>
                      <a:lnTo>
                        <a:pt x="353" y="792"/>
                      </a:lnTo>
                      <a:lnTo>
                        <a:pt x="352" y="790"/>
                      </a:lnTo>
                      <a:lnTo>
                        <a:pt x="351" y="792"/>
                      </a:lnTo>
                      <a:lnTo>
                        <a:pt x="352" y="792"/>
                      </a:lnTo>
                      <a:lnTo>
                        <a:pt x="352" y="794"/>
                      </a:lnTo>
                      <a:lnTo>
                        <a:pt x="353" y="794"/>
                      </a:lnTo>
                      <a:lnTo>
                        <a:pt x="354" y="796"/>
                      </a:lnTo>
                      <a:lnTo>
                        <a:pt x="354" y="795"/>
                      </a:lnTo>
                      <a:lnTo>
                        <a:pt x="354" y="794"/>
                      </a:lnTo>
                      <a:close/>
                      <a:moveTo>
                        <a:pt x="354" y="462"/>
                      </a:moveTo>
                      <a:lnTo>
                        <a:pt x="353" y="462"/>
                      </a:lnTo>
                      <a:lnTo>
                        <a:pt x="353" y="464"/>
                      </a:lnTo>
                      <a:lnTo>
                        <a:pt x="354" y="464"/>
                      </a:lnTo>
                      <a:lnTo>
                        <a:pt x="354" y="462"/>
                      </a:lnTo>
                      <a:close/>
                      <a:moveTo>
                        <a:pt x="354" y="824"/>
                      </a:moveTo>
                      <a:lnTo>
                        <a:pt x="352" y="822"/>
                      </a:lnTo>
                      <a:lnTo>
                        <a:pt x="353" y="818"/>
                      </a:lnTo>
                      <a:lnTo>
                        <a:pt x="350" y="818"/>
                      </a:lnTo>
                      <a:lnTo>
                        <a:pt x="351" y="820"/>
                      </a:lnTo>
                      <a:lnTo>
                        <a:pt x="351" y="822"/>
                      </a:lnTo>
                      <a:lnTo>
                        <a:pt x="351" y="824"/>
                      </a:lnTo>
                      <a:lnTo>
                        <a:pt x="354" y="824"/>
                      </a:lnTo>
                      <a:close/>
                      <a:moveTo>
                        <a:pt x="354" y="324"/>
                      </a:moveTo>
                      <a:lnTo>
                        <a:pt x="354" y="322"/>
                      </a:lnTo>
                      <a:lnTo>
                        <a:pt x="354" y="324"/>
                      </a:lnTo>
                      <a:close/>
                      <a:moveTo>
                        <a:pt x="355" y="472"/>
                      </a:moveTo>
                      <a:lnTo>
                        <a:pt x="354" y="470"/>
                      </a:lnTo>
                      <a:lnTo>
                        <a:pt x="354" y="466"/>
                      </a:lnTo>
                      <a:lnTo>
                        <a:pt x="352" y="466"/>
                      </a:lnTo>
                      <a:lnTo>
                        <a:pt x="354" y="468"/>
                      </a:lnTo>
                      <a:lnTo>
                        <a:pt x="354" y="469"/>
                      </a:lnTo>
                      <a:lnTo>
                        <a:pt x="349" y="472"/>
                      </a:lnTo>
                      <a:lnTo>
                        <a:pt x="352" y="474"/>
                      </a:lnTo>
                      <a:lnTo>
                        <a:pt x="352" y="472"/>
                      </a:lnTo>
                      <a:lnTo>
                        <a:pt x="355" y="472"/>
                      </a:lnTo>
                      <a:close/>
                      <a:moveTo>
                        <a:pt x="355" y="326"/>
                      </a:moveTo>
                      <a:lnTo>
                        <a:pt x="354" y="324"/>
                      </a:lnTo>
                      <a:lnTo>
                        <a:pt x="354" y="322"/>
                      </a:lnTo>
                      <a:lnTo>
                        <a:pt x="353" y="322"/>
                      </a:lnTo>
                      <a:lnTo>
                        <a:pt x="352" y="324"/>
                      </a:lnTo>
                      <a:lnTo>
                        <a:pt x="353" y="324"/>
                      </a:lnTo>
                      <a:lnTo>
                        <a:pt x="353" y="328"/>
                      </a:lnTo>
                      <a:lnTo>
                        <a:pt x="354" y="328"/>
                      </a:lnTo>
                      <a:lnTo>
                        <a:pt x="355" y="326"/>
                      </a:lnTo>
                      <a:close/>
                      <a:moveTo>
                        <a:pt x="356" y="144"/>
                      </a:moveTo>
                      <a:lnTo>
                        <a:pt x="355" y="144"/>
                      </a:lnTo>
                      <a:lnTo>
                        <a:pt x="353" y="142"/>
                      </a:lnTo>
                      <a:lnTo>
                        <a:pt x="353" y="144"/>
                      </a:lnTo>
                      <a:lnTo>
                        <a:pt x="354" y="144"/>
                      </a:lnTo>
                      <a:lnTo>
                        <a:pt x="355" y="146"/>
                      </a:lnTo>
                      <a:lnTo>
                        <a:pt x="356" y="144"/>
                      </a:lnTo>
                      <a:close/>
                      <a:moveTo>
                        <a:pt x="356" y="292"/>
                      </a:moveTo>
                      <a:lnTo>
                        <a:pt x="355" y="288"/>
                      </a:lnTo>
                      <a:lnTo>
                        <a:pt x="354" y="290"/>
                      </a:lnTo>
                      <a:lnTo>
                        <a:pt x="353" y="290"/>
                      </a:lnTo>
                      <a:lnTo>
                        <a:pt x="354" y="292"/>
                      </a:lnTo>
                      <a:lnTo>
                        <a:pt x="356" y="292"/>
                      </a:lnTo>
                      <a:close/>
                      <a:moveTo>
                        <a:pt x="356" y="806"/>
                      </a:moveTo>
                      <a:lnTo>
                        <a:pt x="353" y="805"/>
                      </a:lnTo>
                      <a:lnTo>
                        <a:pt x="353" y="806"/>
                      </a:lnTo>
                      <a:lnTo>
                        <a:pt x="354" y="806"/>
                      </a:lnTo>
                      <a:lnTo>
                        <a:pt x="354" y="808"/>
                      </a:lnTo>
                      <a:lnTo>
                        <a:pt x="356" y="806"/>
                      </a:lnTo>
                      <a:close/>
                      <a:moveTo>
                        <a:pt x="356" y="316"/>
                      </a:moveTo>
                      <a:lnTo>
                        <a:pt x="355" y="316"/>
                      </a:lnTo>
                      <a:lnTo>
                        <a:pt x="354" y="318"/>
                      </a:lnTo>
                      <a:lnTo>
                        <a:pt x="353" y="320"/>
                      </a:lnTo>
                      <a:lnTo>
                        <a:pt x="356" y="320"/>
                      </a:lnTo>
                      <a:lnTo>
                        <a:pt x="356" y="318"/>
                      </a:lnTo>
                      <a:lnTo>
                        <a:pt x="355" y="318"/>
                      </a:lnTo>
                      <a:lnTo>
                        <a:pt x="356" y="316"/>
                      </a:lnTo>
                      <a:close/>
                      <a:moveTo>
                        <a:pt x="356" y="616"/>
                      </a:moveTo>
                      <a:lnTo>
                        <a:pt x="355" y="616"/>
                      </a:lnTo>
                      <a:lnTo>
                        <a:pt x="356" y="616"/>
                      </a:lnTo>
                      <a:close/>
                      <a:moveTo>
                        <a:pt x="356" y="298"/>
                      </a:moveTo>
                      <a:lnTo>
                        <a:pt x="355" y="294"/>
                      </a:lnTo>
                      <a:lnTo>
                        <a:pt x="355" y="296"/>
                      </a:lnTo>
                      <a:lnTo>
                        <a:pt x="354" y="298"/>
                      </a:lnTo>
                      <a:lnTo>
                        <a:pt x="356" y="298"/>
                      </a:lnTo>
                      <a:close/>
                      <a:moveTo>
                        <a:pt x="356" y="634"/>
                      </a:moveTo>
                      <a:lnTo>
                        <a:pt x="356" y="631"/>
                      </a:lnTo>
                      <a:lnTo>
                        <a:pt x="355" y="632"/>
                      </a:lnTo>
                      <a:lnTo>
                        <a:pt x="356" y="634"/>
                      </a:lnTo>
                      <a:close/>
                      <a:moveTo>
                        <a:pt x="356" y="466"/>
                      </a:moveTo>
                      <a:lnTo>
                        <a:pt x="354" y="464"/>
                      </a:lnTo>
                      <a:lnTo>
                        <a:pt x="355" y="466"/>
                      </a:lnTo>
                      <a:lnTo>
                        <a:pt x="356" y="466"/>
                      </a:lnTo>
                      <a:close/>
                      <a:moveTo>
                        <a:pt x="357" y="634"/>
                      </a:moveTo>
                      <a:lnTo>
                        <a:pt x="356" y="634"/>
                      </a:lnTo>
                      <a:lnTo>
                        <a:pt x="357" y="634"/>
                      </a:lnTo>
                      <a:close/>
                      <a:moveTo>
                        <a:pt x="357" y="634"/>
                      </a:moveTo>
                      <a:lnTo>
                        <a:pt x="357" y="634"/>
                      </a:lnTo>
                      <a:close/>
                      <a:moveTo>
                        <a:pt x="357" y="284"/>
                      </a:moveTo>
                      <a:lnTo>
                        <a:pt x="355" y="282"/>
                      </a:lnTo>
                      <a:lnTo>
                        <a:pt x="354" y="284"/>
                      </a:lnTo>
                      <a:lnTo>
                        <a:pt x="353" y="284"/>
                      </a:lnTo>
                      <a:lnTo>
                        <a:pt x="355" y="286"/>
                      </a:lnTo>
                      <a:lnTo>
                        <a:pt x="355" y="284"/>
                      </a:lnTo>
                      <a:lnTo>
                        <a:pt x="356" y="288"/>
                      </a:lnTo>
                      <a:lnTo>
                        <a:pt x="356" y="286"/>
                      </a:lnTo>
                      <a:lnTo>
                        <a:pt x="357" y="286"/>
                      </a:lnTo>
                      <a:lnTo>
                        <a:pt x="357" y="285"/>
                      </a:lnTo>
                      <a:lnTo>
                        <a:pt x="357" y="284"/>
                      </a:lnTo>
                      <a:close/>
                      <a:moveTo>
                        <a:pt x="357" y="473"/>
                      </a:moveTo>
                      <a:lnTo>
                        <a:pt x="356" y="472"/>
                      </a:lnTo>
                      <a:lnTo>
                        <a:pt x="357" y="474"/>
                      </a:lnTo>
                      <a:lnTo>
                        <a:pt x="357" y="473"/>
                      </a:lnTo>
                      <a:close/>
                      <a:moveTo>
                        <a:pt x="357" y="658"/>
                      </a:moveTo>
                      <a:lnTo>
                        <a:pt x="356" y="656"/>
                      </a:lnTo>
                      <a:lnTo>
                        <a:pt x="356" y="654"/>
                      </a:lnTo>
                      <a:lnTo>
                        <a:pt x="355" y="652"/>
                      </a:lnTo>
                      <a:lnTo>
                        <a:pt x="355" y="654"/>
                      </a:lnTo>
                      <a:lnTo>
                        <a:pt x="354" y="654"/>
                      </a:lnTo>
                      <a:lnTo>
                        <a:pt x="354" y="656"/>
                      </a:lnTo>
                      <a:lnTo>
                        <a:pt x="352" y="656"/>
                      </a:lnTo>
                      <a:lnTo>
                        <a:pt x="353" y="658"/>
                      </a:lnTo>
                      <a:lnTo>
                        <a:pt x="353" y="659"/>
                      </a:lnTo>
                      <a:lnTo>
                        <a:pt x="352" y="660"/>
                      </a:lnTo>
                      <a:lnTo>
                        <a:pt x="350" y="658"/>
                      </a:lnTo>
                      <a:lnTo>
                        <a:pt x="347" y="658"/>
                      </a:lnTo>
                      <a:lnTo>
                        <a:pt x="347" y="656"/>
                      </a:lnTo>
                      <a:lnTo>
                        <a:pt x="345" y="656"/>
                      </a:lnTo>
                      <a:lnTo>
                        <a:pt x="345" y="658"/>
                      </a:lnTo>
                      <a:lnTo>
                        <a:pt x="347" y="658"/>
                      </a:lnTo>
                      <a:lnTo>
                        <a:pt x="348" y="660"/>
                      </a:lnTo>
                      <a:lnTo>
                        <a:pt x="347" y="660"/>
                      </a:lnTo>
                      <a:lnTo>
                        <a:pt x="349" y="662"/>
                      </a:lnTo>
                      <a:lnTo>
                        <a:pt x="351" y="662"/>
                      </a:lnTo>
                      <a:lnTo>
                        <a:pt x="350" y="664"/>
                      </a:lnTo>
                      <a:lnTo>
                        <a:pt x="352" y="664"/>
                      </a:lnTo>
                      <a:lnTo>
                        <a:pt x="355" y="660"/>
                      </a:lnTo>
                      <a:lnTo>
                        <a:pt x="356" y="660"/>
                      </a:lnTo>
                      <a:lnTo>
                        <a:pt x="356" y="658"/>
                      </a:lnTo>
                      <a:lnTo>
                        <a:pt x="357" y="658"/>
                      </a:lnTo>
                      <a:close/>
                      <a:moveTo>
                        <a:pt x="358" y="616"/>
                      </a:moveTo>
                      <a:lnTo>
                        <a:pt x="356" y="616"/>
                      </a:lnTo>
                      <a:lnTo>
                        <a:pt x="356" y="618"/>
                      </a:lnTo>
                      <a:lnTo>
                        <a:pt x="357" y="618"/>
                      </a:lnTo>
                      <a:lnTo>
                        <a:pt x="358" y="616"/>
                      </a:lnTo>
                      <a:close/>
                      <a:moveTo>
                        <a:pt x="358" y="636"/>
                      </a:moveTo>
                      <a:lnTo>
                        <a:pt x="357" y="634"/>
                      </a:lnTo>
                      <a:lnTo>
                        <a:pt x="356" y="636"/>
                      </a:lnTo>
                      <a:lnTo>
                        <a:pt x="357" y="637"/>
                      </a:lnTo>
                      <a:lnTo>
                        <a:pt x="357" y="638"/>
                      </a:lnTo>
                      <a:lnTo>
                        <a:pt x="358" y="637"/>
                      </a:lnTo>
                      <a:lnTo>
                        <a:pt x="358" y="636"/>
                      </a:lnTo>
                      <a:close/>
                      <a:moveTo>
                        <a:pt x="358" y="650"/>
                      </a:moveTo>
                      <a:lnTo>
                        <a:pt x="355" y="650"/>
                      </a:lnTo>
                      <a:lnTo>
                        <a:pt x="356" y="652"/>
                      </a:lnTo>
                      <a:lnTo>
                        <a:pt x="358" y="652"/>
                      </a:lnTo>
                      <a:lnTo>
                        <a:pt x="358" y="650"/>
                      </a:lnTo>
                      <a:close/>
                      <a:moveTo>
                        <a:pt x="358" y="132"/>
                      </a:moveTo>
                      <a:lnTo>
                        <a:pt x="356" y="132"/>
                      </a:lnTo>
                      <a:lnTo>
                        <a:pt x="356" y="134"/>
                      </a:lnTo>
                      <a:lnTo>
                        <a:pt x="357" y="134"/>
                      </a:lnTo>
                      <a:lnTo>
                        <a:pt x="358" y="132"/>
                      </a:lnTo>
                      <a:close/>
                      <a:moveTo>
                        <a:pt x="358" y="20"/>
                      </a:moveTo>
                      <a:lnTo>
                        <a:pt x="356" y="19"/>
                      </a:lnTo>
                      <a:lnTo>
                        <a:pt x="355" y="20"/>
                      </a:lnTo>
                      <a:lnTo>
                        <a:pt x="356" y="21"/>
                      </a:lnTo>
                      <a:lnTo>
                        <a:pt x="356" y="22"/>
                      </a:lnTo>
                      <a:lnTo>
                        <a:pt x="358" y="22"/>
                      </a:lnTo>
                      <a:lnTo>
                        <a:pt x="358" y="20"/>
                      </a:lnTo>
                      <a:close/>
                      <a:moveTo>
                        <a:pt x="359" y="644"/>
                      </a:moveTo>
                      <a:lnTo>
                        <a:pt x="358" y="642"/>
                      </a:lnTo>
                      <a:lnTo>
                        <a:pt x="357" y="640"/>
                      </a:lnTo>
                      <a:lnTo>
                        <a:pt x="356" y="640"/>
                      </a:lnTo>
                      <a:lnTo>
                        <a:pt x="354" y="638"/>
                      </a:lnTo>
                      <a:lnTo>
                        <a:pt x="354" y="640"/>
                      </a:lnTo>
                      <a:lnTo>
                        <a:pt x="355" y="640"/>
                      </a:lnTo>
                      <a:lnTo>
                        <a:pt x="355" y="642"/>
                      </a:lnTo>
                      <a:lnTo>
                        <a:pt x="353" y="642"/>
                      </a:lnTo>
                      <a:lnTo>
                        <a:pt x="353" y="644"/>
                      </a:lnTo>
                      <a:lnTo>
                        <a:pt x="355" y="644"/>
                      </a:lnTo>
                      <a:lnTo>
                        <a:pt x="357" y="646"/>
                      </a:lnTo>
                      <a:lnTo>
                        <a:pt x="359" y="644"/>
                      </a:lnTo>
                      <a:close/>
                      <a:moveTo>
                        <a:pt x="359" y="630"/>
                      </a:moveTo>
                      <a:lnTo>
                        <a:pt x="356" y="624"/>
                      </a:lnTo>
                      <a:lnTo>
                        <a:pt x="356" y="631"/>
                      </a:lnTo>
                      <a:lnTo>
                        <a:pt x="358" y="630"/>
                      </a:lnTo>
                      <a:lnTo>
                        <a:pt x="358" y="632"/>
                      </a:lnTo>
                      <a:lnTo>
                        <a:pt x="359" y="630"/>
                      </a:lnTo>
                      <a:close/>
                      <a:moveTo>
                        <a:pt x="359" y="122"/>
                      </a:moveTo>
                      <a:lnTo>
                        <a:pt x="359" y="120"/>
                      </a:lnTo>
                      <a:lnTo>
                        <a:pt x="356" y="120"/>
                      </a:lnTo>
                      <a:lnTo>
                        <a:pt x="359" y="122"/>
                      </a:lnTo>
                      <a:close/>
                      <a:moveTo>
                        <a:pt x="359" y="270"/>
                      </a:moveTo>
                      <a:lnTo>
                        <a:pt x="358" y="270"/>
                      </a:lnTo>
                      <a:lnTo>
                        <a:pt x="359" y="268"/>
                      </a:lnTo>
                      <a:lnTo>
                        <a:pt x="357" y="268"/>
                      </a:lnTo>
                      <a:lnTo>
                        <a:pt x="357" y="266"/>
                      </a:lnTo>
                      <a:lnTo>
                        <a:pt x="355" y="266"/>
                      </a:lnTo>
                      <a:lnTo>
                        <a:pt x="355" y="268"/>
                      </a:lnTo>
                      <a:lnTo>
                        <a:pt x="356" y="270"/>
                      </a:lnTo>
                      <a:lnTo>
                        <a:pt x="358" y="272"/>
                      </a:lnTo>
                      <a:lnTo>
                        <a:pt x="359" y="270"/>
                      </a:lnTo>
                      <a:close/>
                      <a:moveTo>
                        <a:pt x="359" y="474"/>
                      </a:moveTo>
                      <a:lnTo>
                        <a:pt x="358" y="472"/>
                      </a:lnTo>
                      <a:lnTo>
                        <a:pt x="358" y="473"/>
                      </a:lnTo>
                      <a:lnTo>
                        <a:pt x="358" y="474"/>
                      </a:lnTo>
                      <a:lnTo>
                        <a:pt x="359" y="474"/>
                      </a:lnTo>
                      <a:close/>
                      <a:moveTo>
                        <a:pt x="359" y="274"/>
                      </a:moveTo>
                      <a:lnTo>
                        <a:pt x="357" y="274"/>
                      </a:lnTo>
                      <a:lnTo>
                        <a:pt x="357" y="272"/>
                      </a:lnTo>
                      <a:lnTo>
                        <a:pt x="355" y="272"/>
                      </a:lnTo>
                      <a:lnTo>
                        <a:pt x="354" y="274"/>
                      </a:lnTo>
                      <a:lnTo>
                        <a:pt x="354" y="275"/>
                      </a:lnTo>
                      <a:lnTo>
                        <a:pt x="355" y="276"/>
                      </a:lnTo>
                      <a:lnTo>
                        <a:pt x="356" y="278"/>
                      </a:lnTo>
                      <a:lnTo>
                        <a:pt x="356" y="276"/>
                      </a:lnTo>
                      <a:lnTo>
                        <a:pt x="357" y="278"/>
                      </a:lnTo>
                      <a:lnTo>
                        <a:pt x="358" y="276"/>
                      </a:lnTo>
                      <a:lnTo>
                        <a:pt x="359" y="276"/>
                      </a:lnTo>
                      <a:lnTo>
                        <a:pt x="359" y="274"/>
                      </a:lnTo>
                      <a:close/>
                      <a:moveTo>
                        <a:pt x="359" y="80"/>
                      </a:moveTo>
                      <a:lnTo>
                        <a:pt x="359" y="78"/>
                      </a:lnTo>
                      <a:lnTo>
                        <a:pt x="359" y="80"/>
                      </a:lnTo>
                      <a:close/>
                      <a:moveTo>
                        <a:pt x="359" y="262"/>
                      </a:moveTo>
                      <a:lnTo>
                        <a:pt x="357" y="262"/>
                      </a:lnTo>
                      <a:lnTo>
                        <a:pt x="358" y="261"/>
                      </a:lnTo>
                      <a:lnTo>
                        <a:pt x="358" y="260"/>
                      </a:lnTo>
                      <a:lnTo>
                        <a:pt x="358" y="258"/>
                      </a:lnTo>
                      <a:lnTo>
                        <a:pt x="357" y="258"/>
                      </a:lnTo>
                      <a:lnTo>
                        <a:pt x="356" y="260"/>
                      </a:lnTo>
                      <a:lnTo>
                        <a:pt x="356" y="261"/>
                      </a:lnTo>
                      <a:lnTo>
                        <a:pt x="356" y="262"/>
                      </a:lnTo>
                      <a:lnTo>
                        <a:pt x="359" y="264"/>
                      </a:lnTo>
                      <a:lnTo>
                        <a:pt x="359" y="262"/>
                      </a:lnTo>
                      <a:close/>
                      <a:moveTo>
                        <a:pt x="360" y="480"/>
                      </a:moveTo>
                      <a:lnTo>
                        <a:pt x="359" y="480"/>
                      </a:lnTo>
                      <a:lnTo>
                        <a:pt x="360" y="480"/>
                      </a:lnTo>
                      <a:close/>
                      <a:moveTo>
                        <a:pt x="360" y="478"/>
                      </a:moveTo>
                      <a:lnTo>
                        <a:pt x="358" y="478"/>
                      </a:lnTo>
                      <a:lnTo>
                        <a:pt x="359" y="480"/>
                      </a:lnTo>
                      <a:lnTo>
                        <a:pt x="360" y="478"/>
                      </a:lnTo>
                      <a:close/>
                      <a:moveTo>
                        <a:pt x="360" y="472"/>
                      </a:moveTo>
                      <a:lnTo>
                        <a:pt x="358" y="472"/>
                      </a:lnTo>
                      <a:lnTo>
                        <a:pt x="359" y="474"/>
                      </a:lnTo>
                      <a:lnTo>
                        <a:pt x="360" y="472"/>
                      </a:lnTo>
                      <a:close/>
                      <a:moveTo>
                        <a:pt x="360" y="830"/>
                      </a:moveTo>
                      <a:lnTo>
                        <a:pt x="357" y="830"/>
                      </a:lnTo>
                      <a:lnTo>
                        <a:pt x="357" y="834"/>
                      </a:lnTo>
                      <a:lnTo>
                        <a:pt x="359" y="834"/>
                      </a:lnTo>
                      <a:lnTo>
                        <a:pt x="360" y="832"/>
                      </a:lnTo>
                      <a:lnTo>
                        <a:pt x="360" y="830"/>
                      </a:lnTo>
                      <a:close/>
                      <a:moveTo>
                        <a:pt x="360" y="820"/>
                      </a:moveTo>
                      <a:lnTo>
                        <a:pt x="358" y="818"/>
                      </a:lnTo>
                      <a:lnTo>
                        <a:pt x="357" y="818"/>
                      </a:lnTo>
                      <a:lnTo>
                        <a:pt x="357" y="820"/>
                      </a:lnTo>
                      <a:lnTo>
                        <a:pt x="357" y="822"/>
                      </a:lnTo>
                      <a:lnTo>
                        <a:pt x="359" y="822"/>
                      </a:lnTo>
                      <a:lnTo>
                        <a:pt x="360" y="820"/>
                      </a:lnTo>
                      <a:close/>
                      <a:moveTo>
                        <a:pt x="361" y="794"/>
                      </a:moveTo>
                      <a:lnTo>
                        <a:pt x="361" y="792"/>
                      </a:lnTo>
                      <a:lnTo>
                        <a:pt x="360" y="790"/>
                      </a:lnTo>
                      <a:lnTo>
                        <a:pt x="358" y="790"/>
                      </a:lnTo>
                      <a:lnTo>
                        <a:pt x="358" y="792"/>
                      </a:lnTo>
                      <a:lnTo>
                        <a:pt x="360" y="792"/>
                      </a:lnTo>
                      <a:lnTo>
                        <a:pt x="361" y="794"/>
                      </a:lnTo>
                      <a:close/>
                      <a:moveTo>
                        <a:pt x="361" y="662"/>
                      </a:moveTo>
                      <a:lnTo>
                        <a:pt x="360" y="661"/>
                      </a:lnTo>
                      <a:lnTo>
                        <a:pt x="359" y="662"/>
                      </a:lnTo>
                      <a:lnTo>
                        <a:pt x="361" y="662"/>
                      </a:lnTo>
                      <a:close/>
                      <a:moveTo>
                        <a:pt x="361" y="814"/>
                      </a:moveTo>
                      <a:lnTo>
                        <a:pt x="359" y="810"/>
                      </a:lnTo>
                      <a:lnTo>
                        <a:pt x="358" y="808"/>
                      </a:lnTo>
                      <a:lnTo>
                        <a:pt x="358" y="810"/>
                      </a:lnTo>
                      <a:lnTo>
                        <a:pt x="356" y="810"/>
                      </a:lnTo>
                      <a:lnTo>
                        <a:pt x="357" y="812"/>
                      </a:lnTo>
                      <a:lnTo>
                        <a:pt x="358" y="812"/>
                      </a:lnTo>
                      <a:lnTo>
                        <a:pt x="358" y="814"/>
                      </a:lnTo>
                      <a:lnTo>
                        <a:pt x="361" y="814"/>
                      </a:lnTo>
                      <a:close/>
                      <a:moveTo>
                        <a:pt x="361" y="466"/>
                      </a:moveTo>
                      <a:lnTo>
                        <a:pt x="361" y="464"/>
                      </a:lnTo>
                      <a:lnTo>
                        <a:pt x="360" y="464"/>
                      </a:lnTo>
                      <a:lnTo>
                        <a:pt x="360" y="466"/>
                      </a:lnTo>
                      <a:lnTo>
                        <a:pt x="360" y="468"/>
                      </a:lnTo>
                      <a:lnTo>
                        <a:pt x="361" y="467"/>
                      </a:lnTo>
                      <a:lnTo>
                        <a:pt x="361" y="466"/>
                      </a:lnTo>
                      <a:close/>
                      <a:moveTo>
                        <a:pt x="361" y="330"/>
                      </a:moveTo>
                      <a:lnTo>
                        <a:pt x="359" y="330"/>
                      </a:lnTo>
                      <a:lnTo>
                        <a:pt x="358" y="332"/>
                      </a:lnTo>
                      <a:lnTo>
                        <a:pt x="361" y="332"/>
                      </a:lnTo>
                      <a:lnTo>
                        <a:pt x="361" y="330"/>
                      </a:lnTo>
                      <a:close/>
                      <a:moveTo>
                        <a:pt x="361" y="658"/>
                      </a:moveTo>
                      <a:lnTo>
                        <a:pt x="359" y="658"/>
                      </a:lnTo>
                      <a:lnTo>
                        <a:pt x="359" y="660"/>
                      </a:lnTo>
                      <a:lnTo>
                        <a:pt x="360" y="661"/>
                      </a:lnTo>
                      <a:lnTo>
                        <a:pt x="361" y="658"/>
                      </a:lnTo>
                      <a:close/>
                      <a:moveTo>
                        <a:pt x="361" y="468"/>
                      </a:moveTo>
                      <a:lnTo>
                        <a:pt x="361" y="468"/>
                      </a:lnTo>
                      <a:lnTo>
                        <a:pt x="360" y="468"/>
                      </a:lnTo>
                      <a:lnTo>
                        <a:pt x="359" y="468"/>
                      </a:lnTo>
                      <a:lnTo>
                        <a:pt x="359" y="470"/>
                      </a:lnTo>
                      <a:lnTo>
                        <a:pt x="361" y="470"/>
                      </a:lnTo>
                      <a:lnTo>
                        <a:pt x="361" y="468"/>
                      </a:lnTo>
                      <a:close/>
                      <a:moveTo>
                        <a:pt x="361" y="668"/>
                      </a:moveTo>
                      <a:lnTo>
                        <a:pt x="357" y="670"/>
                      </a:lnTo>
                      <a:lnTo>
                        <a:pt x="358" y="671"/>
                      </a:lnTo>
                      <a:lnTo>
                        <a:pt x="359" y="672"/>
                      </a:lnTo>
                      <a:lnTo>
                        <a:pt x="359" y="670"/>
                      </a:lnTo>
                      <a:lnTo>
                        <a:pt x="361" y="670"/>
                      </a:lnTo>
                      <a:lnTo>
                        <a:pt x="361" y="668"/>
                      </a:lnTo>
                      <a:close/>
                      <a:moveTo>
                        <a:pt x="361" y="666"/>
                      </a:moveTo>
                      <a:lnTo>
                        <a:pt x="360" y="666"/>
                      </a:lnTo>
                      <a:lnTo>
                        <a:pt x="361" y="668"/>
                      </a:lnTo>
                      <a:lnTo>
                        <a:pt x="361" y="666"/>
                      </a:lnTo>
                      <a:close/>
                      <a:moveTo>
                        <a:pt x="361" y="672"/>
                      </a:moveTo>
                      <a:lnTo>
                        <a:pt x="361" y="670"/>
                      </a:lnTo>
                      <a:lnTo>
                        <a:pt x="361" y="672"/>
                      </a:lnTo>
                      <a:close/>
                      <a:moveTo>
                        <a:pt x="361" y="322"/>
                      </a:moveTo>
                      <a:lnTo>
                        <a:pt x="360" y="322"/>
                      </a:lnTo>
                      <a:lnTo>
                        <a:pt x="361" y="320"/>
                      </a:lnTo>
                      <a:lnTo>
                        <a:pt x="360" y="320"/>
                      </a:lnTo>
                      <a:lnTo>
                        <a:pt x="358" y="318"/>
                      </a:lnTo>
                      <a:lnTo>
                        <a:pt x="358" y="320"/>
                      </a:lnTo>
                      <a:lnTo>
                        <a:pt x="358" y="322"/>
                      </a:lnTo>
                      <a:lnTo>
                        <a:pt x="358" y="326"/>
                      </a:lnTo>
                      <a:lnTo>
                        <a:pt x="359" y="326"/>
                      </a:lnTo>
                      <a:lnTo>
                        <a:pt x="361" y="324"/>
                      </a:lnTo>
                      <a:lnTo>
                        <a:pt x="361" y="322"/>
                      </a:lnTo>
                      <a:close/>
                      <a:moveTo>
                        <a:pt x="362" y="482"/>
                      </a:moveTo>
                      <a:lnTo>
                        <a:pt x="360" y="482"/>
                      </a:lnTo>
                      <a:lnTo>
                        <a:pt x="359" y="480"/>
                      </a:lnTo>
                      <a:lnTo>
                        <a:pt x="357" y="480"/>
                      </a:lnTo>
                      <a:lnTo>
                        <a:pt x="358" y="482"/>
                      </a:lnTo>
                      <a:lnTo>
                        <a:pt x="356" y="482"/>
                      </a:lnTo>
                      <a:lnTo>
                        <a:pt x="356" y="484"/>
                      </a:lnTo>
                      <a:lnTo>
                        <a:pt x="360" y="484"/>
                      </a:lnTo>
                      <a:lnTo>
                        <a:pt x="359" y="486"/>
                      </a:lnTo>
                      <a:lnTo>
                        <a:pt x="360" y="484"/>
                      </a:lnTo>
                      <a:lnTo>
                        <a:pt x="361" y="484"/>
                      </a:lnTo>
                      <a:lnTo>
                        <a:pt x="362" y="482"/>
                      </a:lnTo>
                      <a:close/>
                      <a:moveTo>
                        <a:pt x="362" y="618"/>
                      </a:moveTo>
                      <a:lnTo>
                        <a:pt x="361" y="618"/>
                      </a:lnTo>
                      <a:lnTo>
                        <a:pt x="360" y="620"/>
                      </a:lnTo>
                      <a:lnTo>
                        <a:pt x="362" y="620"/>
                      </a:lnTo>
                      <a:lnTo>
                        <a:pt x="362" y="618"/>
                      </a:lnTo>
                      <a:close/>
                      <a:moveTo>
                        <a:pt x="362" y="664"/>
                      </a:moveTo>
                      <a:lnTo>
                        <a:pt x="362" y="662"/>
                      </a:lnTo>
                      <a:lnTo>
                        <a:pt x="361" y="662"/>
                      </a:lnTo>
                      <a:lnTo>
                        <a:pt x="362" y="664"/>
                      </a:lnTo>
                      <a:close/>
                      <a:moveTo>
                        <a:pt x="362" y="262"/>
                      </a:moveTo>
                      <a:lnTo>
                        <a:pt x="360" y="262"/>
                      </a:lnTo>
                      <a:lnTo>
                        <a:pt x="360" y="264"/>
                      </a:lnTo>
                      <a:lnTo>
                        <a:pt x="362" y="262"/>
                      </a:lnTo>
                      <a:close/>
                      <a:moveTo>
                        <a:pt x="363" y="290"/>
                      </a:moveTo>
                      <a:lnTo>
                        <a:pt x="362" y="290"/>
                      </a:lnTo>
                      <a:lnTo>
                        <a:pt x="363" y="288"/>
                      </a:lnTo>
                      <a:lnTo>
                        <a:pt x="361" y="288"/>
                      </a:lnTo>
                      <a:lnTo>
                        <a:pt x="360" y="290"/>
                      </a:lnTo>
                      <a:lnTo>
                        <a:pt x="361" y="291"/>
                      </a:lnTo>
                      <a:lnTo>
                        <a:pt x="361" y="292"/>
                      </a:lnTo>
                      <a:lnTo>
                        <a:pt x="362" y="290"/>
                      </a:lnTo>
                      <a:lnTo>
                        <a:pt x="363" y="292"/>
                      </a:lnTo>
                      <a:lnTo>
                        <a:pt x="363" y="290"/>
                      </a:lnTo>
                      <a:close/>
                      <a:moveTo>
                        <a:pt x="363" y="310"/>
                      </a:moveTo>
                      <a:lnTo>
                        <a:pt x="361" y="310"/>
                      </a:lnTo>
                      <a:lnTo>
                        <a:pt x="361" y="308"/>
                      </a:lnTo>
                      <a:lnTo>
                        <a:pt x="357" y="308"/>
                      </a:lnTo>
                      <a:lnTo>
                        <a:pt x="358" y="310"/>
                      </a:lnTo>
                      <a:lnTo>
                        <a:pt x="357" y="310"/>
                      </a:lnTo>
                      <a:lnTo>
                        <a:pt x="357" y="312"/>
                      </a:lnTo>
                      <a:lnTo>
                        <a:pt x="359" y="312"/>
                      </a:lnTo>
                      <a:lnTo>
                        <a:pt x="360" y="314"/>
                      </a:lnTo>
                      <a:lnTo>
                        <a:pt x="362" y="314"/>
                      </a:lnTo>
                      <a:lnTo>
                        <a:pt x="363" y="310"/>
                      </a:lnTo>
                      <a:close/>
                      <a:moveTo>
                        <a:pt x="363" y="616"/>
                      </a:moveTo>
                      <a:lnTo>
                        <a:pt x="363" y="616"/>
                      </a:lnTo>
                      <a:close/>
                      <a:moveTo>
                        <a:pt x="363" y="282"/>
                      </a:moveTo>
                      <a:lnTo>
                        <a:pt x="362" y="282"/>
                      </a:lnTo>
                      <a:lnTo>
                        <a:pt x="362" y="284"/>
                      </a:lnTo>
                      <a:lnTo>
                        <a:pt x="361" y="284"/>
                      </a:lnTo>
                      <a:lnTo>
                        <a:pt x="360" y="286"/>
                      </a:lnTo>
                      <a:lnTo>
                        <a:pt x="362" y="286"/>
                      </a:lnTo>
                      <a:lnTo>
                        <a:pt x="363" y="284"/>
                      </a:lnTo>
                      <a:lnTo>
                        <a:pt x="363" y="282"/>
                      </a:lnTo>
                      <a:close/>
                      <a:moveTo>
                        <a:pt x="364" y="656"/>
                      </a:moveTo>
                      <a:lnTo>
                        <a:pt x="363" y="654"/>
                      </a:lnTo>
                      <a:lnTo>
                        <a:pt x="362" y="652"/>
                      </a:lnTo>
                      <a:lnTo>
                        <a:pt x="362" y="650"/>
                      </a:lnTo>
                      <a:lnTo>
                        <a:pt x="360" y="648"/>
                      </a:lnTo>
                      <a:lnTo>
                        <a:pt x="360" y="652"/>
                      </a:lnTo>
                      <a:lnTo>
                        <a:pt x="361" y="652"/>
                      </a:lnTo>
                      <a:lnTo>
                        <a:pt x="363" y="654"/>
                      </a:lnTo>
                      <a:lnTo>
                        <a:pt x="360" y="656"/>
                      </a:lnTo>
                      <a:lnTo>
                        <a:pt x="362" y="658"/>
                      </a:lnTo>
                      <a:lnTo>
                        <a:pt x="363" y="656"/>
                      </a:lnTo>
                      <a:lnTo>
                        <a:pt x="364" y="656"/>
                      </a:lnTo>
                      <a:close/>
                      <a:moveTo>
                        <a:pt x="364" y="664"/>
                      </a:moveTo>
                      <a:lnTo>
                        <a:pt x="363" y="662"/>
                      </a:lnTo>
                      <a:lnTo>
                        <a:pt x="362" y="662"/>
                      </a:lnTo>
                      <a:lnTo>
                        <a:pt x="364" y="664"/>
                      </a:lnTo>
                      <a:close/>
                      <a:moveTo>
                        <a:pt x="364" y="6"/>
                      </a:moveTo>
                      <a:lnTo>
                        <a:pt x="364" y="6"/>
                      </a:lnTo>
                      <a:lnTo>
                        <a:pt x="362" y="5"/>
                      </a:lnTo>
                      <a:lnTo>
                        <a:pt x="361" y="6"/>
                      </a:lnTo>
                      <a:lnTo>
                        <a:pt x="362" y="6"/>
                      </a:lnTo>
                      <a:lnTo>
                        <a:pt x="362" y="7"/>
                      </a:lnTo>
                      <a:lnTo>
                        <a:pt x="362" y="6"/>
                      </a:lnTo>
                      <a:lnTo>
                        <a:pt x="364" y="8"/>
                      </a:lnTo>
                      <a:lnTo>
                        <a:pt x="364" y="6"/>
                      </a:lnTo>
                      <a:close/>
                      <a:moveTo>
                        <a:pt x="364" y="796"/>
                      </a:moveTo>
                      <a:lnTo>
                        <a:pt x="364" y="796"/>
                      </a:lnTo>
                      <a:close/>
                      <a:moveTo>
                        <a:pt x="364" y="642"/>
                      </a:moveTo>
                      <a:lnTo>
                        <a:pt x="363" y="638"/>
                      </a:lnTo>
                      <a:lnTo>
                        <a:pt x="363" y="636"/>
                      </a:lnTo>
                      <a:lnTo>
                        <a:pt x="362" y="636"/>
                      </a:lnTo>
                      <a:lnTo>
                        <a:pt x="361" y="638"/>
                      </a:lnTo>
                      <a:lnTo>
                        <a:pt x="361" y="639"/>
                      </a:lnTo>
                      <a:lnTo>
                        <a:pt x="362" y="640"/>
                      </a:lnTo>
                      <a:lnTo>
                        <a:pt x="362" y="642"/>
                      </a:lnTo>
                      <a:lnTo>
                        <a:pt x="364" y="642"/>
                      </a:lnTo>
                      <a:close/>
                      <a:moveTo>
                        <a:pt x="364" y="793"/>
                      </a:moveTo>
                      <a:lnTo>
                        <a:pt x="364" y="794"/>
                      </a:lnTo>
                      <a:lnTo>
                        <a:pt x="364" y="792"/>
                      </a:lnTo>
                      <a:lnTo>
                        <a:pt x="363" y="792"/>
                      </a:lnTo>
                      <a:lnTo>
                        <a:pt x="362" y="794"/>
                      </a:lnTo>
                      <a:lnTo>
                        <a:pt x="364" y="796"/>
                      </a:lnTo>
                      <a:lnTo>
                        <a:pt x="364" y="794"/>
                      </a:lnTo>
                      <a:lnTo>
                        <a:pt x="364" y="793"/>
                      </a:lnTo>
                      <a:close/>
                      <a:moveTo>
                        <a:pt x="364" y="120"/>
                      </a:moveTo>
                      <a:lnTo>
                        <a:pt x="364" y="118"/>
                      </a:lnTo>
                      <a:lnTo>
                        <a:pt x="362" y="120"/>
                      </a:lnTo>
                      <a:lnTo>
                        <a:pt x="364" y="120"/>
                      </a:lnTo>
                      <a:close/>
                      <a:moveTo>
                        <a:pt x="364" y="146"/>
                      </a:moveTo>
                      <a:lnTo>
                        <a:pt x="364" y="144"/>
                      </a:lnTo>
                      <a:lnTo>
                        <a:pt x="362" y="142"/>
                      </a:lnTo>
                      <a:lnTo>
                        <a:pt x="361" y="142"/>
                      </a:lnTo>
                      <a:lnTo>
                        <a:pt x="361" y="144"/>
                      </a:lnTo>
                      <a:lnTo>
                        <a:pt x="363" y="146"/>
                      </a:lnTo>
                      <a:lnTo>
                        <a:pt x="362" y="148"/>
                      </a:lnTo>
                      <a:lnTo>
                        <a:pt x="364" y="148"/>
                      </a:lnTo>
                      <a:lnTo>
                        <a:pt x="363" y="146"/>
                      </a:lnTo>
                      <a:lnTo>
                        <a:pt x="364" y="146"/>
                      </a:lnTo>
                      <a:close/>
                      <a:moveTo>
                        <a:pt x="365" y="272"/>
                      </a:moveTo>
                      <a:lnTo>
                        <a:pt x="363" y="270"/>
                      </a:lnTo>
                      <a:lnTo>
                        <a:pt x="363" y="272"/>
                      </a:lnTo>
                      <a:lnTo>
                        <a:pt x="362" y="270"/>
                      </a:lnTo>
                      <a:lnTo>
                        <a:pt x="361" y="270"/>
                      </a:lnTo>
                      <a:lnTo>
                        <a:pt x="361" y="273"/>
                      </a:lnTo>
                      <a:lnTo>
                        <a:pt x="362" y="276"/>
                      </a:lnTo>
                      <a:lnTo>
                        <a:pt x="364" y="274"/>
                      </a:lnTo>
                      <a:lnTo>
                        <a:pt x="365" y="272"/>
                      </a:lnTo>
                      <a:close/>
                      <a:moveTo>
                        <a:pt x="365" y="816"/>
                      </a:moveTo>
                      <a:lnTo>
                        <a:pt x="364" y="815"/>
                      </a:lnTo>
                      <a:lnTo>
                        <a:pt x="364" y="816"/>
                      </a:lnTo>
                      <a:lnTo>
                        <a:pt x="365" y="816"/>
                      </a:lnTo>
                      <a:close/>
                      <a:moveTo>
                        <a:pt x="365" y="138"/>
                      </a:moveTo>
                      <a:lnTo>
                        <a:pt x="362" y="138"/>
                      </a:lnTo>
                      <a:lnTo>
                        <a:pt x="363" y="140"/>
                      </a:lnTo>
                      <a:lnTo>
                        <a:pt x="364" y="140"/>
                      </a:lnTo>
                      <a:lnTo>
                        <a:pt x="365" y="138"/>
                      </a:lnTo>
                      <a:close/>
                      <a:moveTo>
                        <a:pt x="365" y="792"/>
                      </a:moveTo>
                      <a:lnTo>
                        <a:pt x="364" y="792"/>
                      </a:lnTo>
                      <a:lnTo>
                        <a:pt x="364" y="793"/>
                      </a:lnTo>
                      <a:lnTo>
                        <a:pt x="365" y="793"/>
                      </a:lnTo>
                      <a:lnTo>
                        <a:pt x="364" y="794"/>
                      </a:lnTo>
                      <a:lnTo>
                        <a:pt x="365" y="792"/>
                      </a:lnTo>
                      <a:close/>
                      <a:moveTo>
                        <a:pt x="365" y="616"/>
                      </a:moveTo>
                      <a:lnTo>
                        <a:pt x="363" y="616"/>
                      </a:lnTo>
                      <a:lnTo>
                        <a:pt x="364" y="618"/>
                      </a:lnTo>
                      <a:lnTo>
                        <a:pt x="365" y="616"/>
                      </a:lnTo>
                      <a:close/>
                      <a:moveTo>
                        <a:pt x="365" y="484"/>
                      </a:moveTo>
                      <a:lnTo>
                        <a:pt x="365" y="483"/>
                      </a:lnTo>
                      <a:lnTo>
                        <a:pt x="363" y="484"/>
                      </a:lnTo>
                      <a:lnTo>
                        <a:pt x="365" y="484"/>
                      </a:lnTo>
                      <a:close/>
                      <a:moveTo>
                        <a:pt x="365" y="326"/>
                      </a:moveTo>
                      <a:lnTo>
                        <a:pt x="364" y="326"/>
                      </a:lnTo>
                      <a:lnTo>
                        <a:pt x="364" y="328"/>
                      </a:lnTo>
                      <a:lnTo>
                        <a:pt x="365" y="326"/>
                      </a:lnTo>
                      <a:close/>
                      <a:moveTo>
                        <a:pt x="365" y="486"/>
                      </a:moveTo>
                      <a:lnTo>
                        <a:pt x="365" y="485"/>
                      </a:lnTo>
                      <a:lnTo>
                        <a:pt x="364" y="486"/>
                      </a:lnTo>
                      <a:lnTo>
                        <a:pt x="365" y="486"/>
                      </a:lnTo>
                      <a:close/>
                      <a:moveTo>
                        <a:pt x="365" y="484"/>
                      </a:moveTo>
                      <a:lnTo>
                        <a:pt x="365" y="484"/>
                      </a:lnTo>
                      <a:lnTo>
                        <a:pt x="365" y="485"/>
                      </a:lnTo>
                      <a:lnTo>
                        <a:pt x="365" y="484"/>
                      </a:lnTo>
                      <a:close/>
                      <a:moveTo>
                        <a:pt x="366" y="328"/>
                      </a:moveTo>
                      <a:lnTo>
                        <a:pt x="365" y="326"/>
                      </a:lnTo>
                      <a:lnTo>
                        <a:pt x="364" y="328"/>
                      </a:lnTo>
                      <a:lnTo>
                        <a:pt x="366" y="328"/>
                      </a:lnTo>
                      <a:close/>
                      <a:moveTo>
                        <a:pt x="366" y="66"/>
                      </a:moveTo>
                      <a:lnTo>
                        <a:pt x="364" y="66"/>
                      </a:lnTo>
                      <a:lnTo>
                        <a:pt x="364" y="68"/>
                      </a:lnTo>
                      <a:lnTo>
                        <a:pt x="366" y="68"/>
                      </a:lnTo>
                      <a:lnTo>
                        <a:pt x="366" y="66"/>
                      </a:lnTo>
                      <a:close/>
                      <a:moveTo>
                        <a:pt x="366" y="482"/>
                      </a:moveTo>
                      <a:lnTo>
                        <a:pt x="366" y="482"/>
                      </a:lnTo>
                      <a:lnTo>
                        <a:pt x="365" y="481"/>
                      </a:lnTo>
                      <a:lnTo>
                        <a:pt x="365" y="483"/>
                      </a:lnTo>
                      <a:lnTo>
                        <a:pt x="366" y="482"/>
                      </a:lnTo>
                      <a:close/>
                      <a:moveTo>
                        <a:pt x="366" y="470"/>
                      </a:moveTo>
                      <a:lnTo>
                        <a:pt x="364" y="466"/>
                      </a:lnTo>
                      <a:lnTo>
                        <a:pt x="363" y="470"/>
                      </a:lnTo>
                      <a:lnTo>
                        <a:pt x="366" y="470"/>
                      </a:lnTo>
                      <a:close/>
                      <a:moveTo>
                        <a:pt x="366" y="470"/>
                      </a:moveTo>
                      <a:lnTo>
                        <a:pt x="366" y="470"/>
                      </a:lnTo>
                      <a:close/>
                      <a:moveTo>
                        <a:pt x="366" y="316"/>
                      </a:moveTo>
                      <a:lnTo>
                        <a:pt x="366" y="315"/>
                      </a:lnTo>
                      <a:lnTo>
                        <a:pt x="366" y="312"/>
                      </a:lnTo>
                      <a:lnTo>
                        <a:pt x="363" y="312"/>
                      </a:lnTo>
                      <a:lnTo>
                        <a:pt x="363" y="314"/>
                      </a:lnTo>
                      <a:lnTo>
                        <a:pt x="365" y="314"/>
                      </a:lnTo>
                      <a:lnTo>
                        <a:pt x="366" y="316"/>
                      </a:lnTo>
                      <a:close/>
                      <a:moveTo>
                        <a:pt x="366" y="118"/>
                      </a:moveTo>
                      <a:lnTo>
                        <a:pt x="365" y="116"/>
                      </a:lnTo>
                      <a:lnTo>
                        <a:pt x="363" y="116"/>
                      </a:lnTo>
                      <a:lnTo>
                        <a:pt x="362" y="118"/>
                      </a:lnTo>
                      <a:lnTo>
                        <a:pt x="364" y="118"/>
                      </a:lnTo>
                      <a:lnTo>
                        <a:pt x="366" y="118"/>
                      </a:lnTo>
                      <a:close/>
                      <a:moveTo>
                        <a:pt x="366" y="262"/>
                      </a:moveTo>
                      <a:lnTo>
                        <a:pt x="366" y="260"/>
                      </a:lnTo>
                      <a:lnTo>
                        <a:pt x="365" y="260"/>
                      </a:lnTo>
                      <a:lnTo>
                        <a:pt x="364" y="256"/>
                      </a:lnTo>
                      <a:lnTo>
                        <a:pt x="363" y="256"/>
                      </a:lnTo>
                      <a:lnTo>
                        <a:pt x="363" y="258"/>
                      </a:lnTo>
                      <a:lnTo>
                        <a:pt x="362" y="262"/>
                      </a:lnTo>
                      <a:lnTo>
                        <a:pt x="359" y="266"/>
                      </a:lnTo>
                      <a:lnTo>
                        <a:pt x="360" y="266"/>
                      </a:lnTo>
                      <a:lnTo>
                        <a:pt x="362" y="264"/>
                      </a:lnTo>
                      <a:lnTo>
                        <a:pt x="362" y="268"/>
                      </a:lnTo>
                      <a:lnTo>
                        <a:pt x="364" y="268"/>
                      </a:lnTo>
                      <a:lnTo>
                        <a:pt x="365" y="266"/>
                      </a:lnTo>
                      <a:lnTo>
                        <a:pt x="363" y="266"/>
                      </a:lnTo>
                      <a:lnTo>
                        <a:pt x="363" y="264"/>
                      </a:lnTo>
                      <a:lnTo>
                        <a:pt x="363" y="262"/>
                      </a:lnTo>
                      <a:lnTo>
                        <a:pt x="366" y="262"/>
                      </a:lnTo>
                      <a:close/>
                      <a:moveTo>
                        <a:pt x="367" y="140"/>
                      </a:moveTo>
                      <a:lnTo>
                        <a:pt x="366" y="138"/>
                      </a:lnTo>
                      <a:lnTo>
                        <a:pt x="365" y="140"/>
                      </a:lnTo>
                      <a:lnTo>
                        <a:pt x="367" y="140"/>
                      </a:lnTo>
                      <a:close/>
                      <a:moveTo>
                        <a:pt x="367" y="816"/>
                      </a:moveTo>
                      <a:lnTo>
                        <a:pt x="365" y="816"/>
                      </a:lnTo>
                      <a:lnTo>
                        <a:pt x="361" y="820"/>
                      </a:lnTo>
                      <a:lnTo>
                        <a:pt x="363" y="822"/>
                      </a:lnTo>
                      <a:lnTo>
                        <a:pt x="363" y="820"/>
                      </a:lnTo>
                      <a:lnTo>
                        <a:pt x="365" y="820"/>
                      </a:lnTo>
                      <a:lnTo>
                        <a:pt x="366" y="818"/>
                      </a:lnTo>
                      <a:lnTo>
                        <a:pt x="367" y="816"/>
                      </a:lnTo>
                      <a:close/>
                      <a:moveTo>
                        <a:pt x="367" y="486"/>
                      </a:moveTo>
                      <a:lnTo>
                        <a:pt x="366" y="484"/>
                      </a:lnTo>
                      <a:lnTo>
                        <a:pt x="365" y="486"/>
                      </a:lnTo>
                      <a:lnTo>
                        <a:pt x="367" y="486"/>
                      </a:lnTo>
                      <a:close/>
                      <a:moveTo>
                        <a:pt x="367" y="140"/>
                      </a:moveTo>
                      <a:lnTo>
                        <a:pt x="367" y="140"/>
                      </a:lnTo>
                      <a:lnTo>
                        <a:pt x="367" y="141"/>
                      </a:lnTo>
                      <a:lnTo>
                        <a:pt x="367" y="140"/>
                      </a:lnTo>
                      <a:close/>
                      <a:moveTo>
                        <a:pt x="367" y="796"/>
                      </a:moveTo>
                      <a:lnTo>
                        <a:pt x="364" y="796"/>
                      </a:lnTo>
                      <a:lnTo>
                        <a:pt x="366" y="798"/>
                      </a:lnTo>
                      <a:lnTo>
                        <a:pt x="367" y="796"/>
                      </a:lnTo>
                      <a:close/>
                      <a:moveTo>
                        <a:pt x="367" y="480"/>
                      </a:moveTo>
                      <a:lnTo>
                        <a:pt x="367" y="476"/>
                      </a:lnTo>
                      <a:lnTo>
                        <a:pt x="364" y="476"/>
                      </a:lnTo>
                      <a:lnTo>
                        <a:pt x="365" y="474"/>
                      </a:lnTo>
                      <a:lnTo>
                        <a:pt x="366" y="474"/>
                      </a:lnTo>
                      <a:lnTo>
                        <a:pt x="366" y="472"/>
                      </a:lnTo>
                      <a:lnTo>
                        <a:pt x="367" y="472"/>
                      </a:lnTo>
                      <a:lnTo>
                        <a:pt x="366" y="470"/>
                      </a:lnTo>
                      <a:lnTo>
                        <a:pt x="364" y="474"/>
                      </a:lnTo>
                      <a:lnTo>
                        <a:pt x="361" y="476"/>
                      </a:lnTo>
                      <a:lnTo>
                        <a:pt x="365" y="481"/>
                      </a:lnTo>
                      <a:lnTo>
                        <a:pt x="365" y="480"/>
                      </a:lnTo>
                      <a:lnTo>
                        <a:pt x="367" y="480"/>
                      </a:lnTo>
                      <a:close/>
                      <a:moveTo>
                        <a:pt x="367" y="142"/>
                      </a:moveTo>
                      <a:lnTo>
                        <a:pt x="367" y="141"/>
                      </a:lnTo>
                      <a:lnTo>
                        <a:pt x="367" y="142"/>
                      </a:lnTo>
                      <a:close/>
                      <a:moveTo>
                        <a:pt x="367" y="812"/>
                      </a:moveTo>
                      <a:lnTo>
                        <a:pt x="366" y="810"/>
                      </a:lnTo>
                      <a:lnTo>
                        <a:pt x="366" y="812"/>
                      </a:lnTo>
                      <a:lnTo>
                        <a:pt x="362" y="812"/>
                      </a:lnTo>
                      <a:lnTo>
                        <a:pt x="364" y="815"/>
                      </a:lnTo>
                      <a:lnTo>
                        <a:pt x="364" y="814"/>
                      </a:lnTo>
                      <a:lnTo>
                        <a:pt x="367" y="812"/>
                      </a:lnTo>
                      <a:close/>
                      <a:moveTo>
                        <a:pt x="367" y="78"/>
                      </a:moveTo>
                      <a:lnTo>
                        <a:pt x="367" y="78"/>
                      </a:lnTo>
                      <a:lnTo>
                        <a:pt x="364" y="80"/>
                      </a:lnTo>
                      <a:lnTo>
                        <a:pt x="367" y="80"/>
                      </a:lnTo>
                      <a:lnTo>
                        <a:pt x="367" y="78"/>
                      </a:lnTo>
                      <a:close/>
                      <a:moveTo>
                        <a:pt x="367" y="488"/>
                      </a:moveTo>
                      <a:lnTo>
                        <a:pt x="364" y="488"/>
                      </a:lnTo>
                      <a:lnTo>
                        <a:pt x="365" y="490"/>
                      </a:lnTo>
                      <a:lnTo>
                        <a:pt x="365" y="491"/>
                      </a:lnTo>
                      <a:lnTo>
                        <a:pt x="363" y="494"/>
                      </a:lnTo>
                      <a:lnTo>
                        <a:pt x="365" y="492"/>
                      </a:lnTo>
                      <a:lnTo>
                        <a:pt x="367" y="494"/>
                      </a:lnTo>
                      <a:lnTo>
                        <a:pt x="367" y="492"/>
                      </a:lnTo>
                      <a:lnTo>
                        <a:pt x="367" y="488"/>
                      </a:lnTo>
                      <a:close/>
                      <a:moveTo>
                        <a:pt x="367" y="336"/>
                      </a:moveTo>
                      <a:lnTo>
                        <a:pt x="366" y="334"/>
                      </a:lnTo>
                      <a:lnTo>
                        <a:pt x="364" y="332"/>
                      </a:lnTo>
                      <a:lnTo>
                        <a:pt x="363" y="332"/>
                      </a:lnTo>
                      <a:lnTo>
                        <a:pt x="362" y="336"/>
                      </a:lnTo>
                      <a:lnTo>
                        <a:pt x="362" y="334"/>
                      </a:lnTo>
                      <a:lnTo>
                        <a:pt x="362" y="336"/>
                      </a:lnTo>
                      <a:lnTo>
                        <a:pt x="362" y="338"/>
                      </a:lnTo>
                      <a:lnTo>
                        <a:pt x="363" y="336"/>
                      </a:lnTo>
                      <a:lnTo>
                        <a:pt x="367" y="338"/>
                      </a:lnTo>
                      <a:lnTo>
                        <a:pt x="367" y="336"/>
                      </a:lnTo>
                      <a:close/>
                      <a:moveTo>
                        <a:pt x="367" y="298"/>
                      </a:moveTo>
                      <a:lnTo>
                        <a:pt x="366" y="298"/>
                      </a:lnTo>
                      <a:lnTo>
                        <a:pt x="365" y="300"/>
                      </a:lnTo>
                      <a:lnTo>
                        <a:pt x="366" y="302"/>
                      </a:lnTo>
                      <a:lnTo>
                        <a:pt x="366" y="300"/>
                      </a:lnTo>
                      <a:lnTo>
                        <a:pt x="367" y="302"/>
                      </a:lnTo>
                      <a:lnTo>
                        <a:pt x="367" y="300"/>
                      </a:lnTo>
                      <a:lnTo>
                        <a:pt x="367" y="298"/>
                      </a:lnTo>
                      <a:close/>
                      <a:moveTo>
                        <a:pt x="368" y="804"/>
                      </a:moveTo>
                      <a:lnTo>
                        <a:pt x="364" y="802"/>
                      </a:lnTo>
                      <a:lnTo>
                        <a:pt x="364" y="800"/>
                      </a:lnTo>
                      <a:lnTo>
                        <a:pt x="363" y="800"/>
                      </a:lnTo>
                      <a:lnTo>
                        <a:pt x="363" y="802"/>
                      </a:lnTo>
                      <a:lnTo>
                        <a:pt x="362" y="804"/>
                      </a:lnTo>
                      <a:lnTo>
                        <a:pt x="361" y="804"/>
                      </a:lnTo>
                      <a:lnTo>
                        <a:pt x="362" y="806"/>
                      </a:lnTo>
                      <a:lnTo>
                        <a:pt x="367" y="806"/>
                      </a:lnTo>
                      <a:lnTo>
                        <a:pt x="368" y="804"/>
                      </a:lnTo>
                      <a:close/>
                      <a:moveTo>
                        <a:pt x="368" y="792"/>
                      </a:moveTo>
                      <a:lnTo>
                        <a:pt x="368" y="792"/>
                      </a:lnTo>
                      <a:lnTo>
                        <a:pt x="366" y="790"/>
                      </a:lnTo>
                      <a:lnTo>
                        <a:pt x="365" y="790"/>
                      </a:lnTo>
                      <a:lnTo>
                        <a:pt x="365" y="792"/>
                      </a:lnTo>
                      <a:lnTo>
                        <a:pt x="364" y="794"/>
                      </a:lnTo>
                      <a:lnTo>
                        <a:pt x="368" y="792"/>
                      </a:lnTo>
                      <a:close/>
                      <a:moveTo>
                        <a:pt x="368" y="308"/>
                      </a:moveTo>
                      <a:lnTo>
                        <a:pt x="367" y="306"/>
                      </a:lnTo>
                      <a:lnTo>
                        <a:pt x="364" y="306"/>
                      </a:lnTo>
                      <a:lnTo>
                        <a:pt x="366" y="308"/>
                      </a:lnTo>
                      <a:lnTo>
                        <a:pt x="366" y="309"/>
                      </a:lnTo>
                      <a:lnTo>
                        <a:pt x="364" y="310"/>
                      </a:lnTo>
                      <a:lnTo>
                        <a:pt x="366" y="310"/>
                      </a:lnTo>
                      <a:lnTo>
                        <a:pt x="368" y="309"/>
                      </a:lnTo>
                      <a:lnTo>
                        <a:pt x="368" y="308"/>
                      </a:lnTo>
                      <a:close/>
                      <a:moveTo>
                        <a:pt x="368" y="148"/>
                      </a:moveTo>
                      <a:lnTo>
                        <a:pt x="368" y="146"/>
                      </a:lnTo>
                      <a:lnTo>
                        <a:pt x="366" y="146"/>
                      </a:lnTo>
                      <a:lnTo>
                        <a:pt x="366" y="148"/>
                      </a:lnTo>
                      <a:lnTo>
                        <a:pt x="368" y="148"/>
                      </a:lnTo>
                      <a:close/>
                      <a:moveTo>
                        <a:pt x="368" y="656"/>
                      </a:moveTo>
                      <a:lnTo>
                        <a:pt x="366" y="656"/>
                      </a:lnTo>
                      <a:lnTo>
                        <a:pt x="366" y="658"/>
                      </a:lnTo>
                      <a:lnTo>
                        <a:pt x="367" y="658"/>
                      </a:lnTo>
                      <a:lnTo>
                        <a:pt x="368" y="656"/>
                      </a:lnTo>
                      <a:close/>
                      <a:moveTo>
                        <a:pt x="368" y="274"/>
                      </a:moveTo>
                      <a:lnTo>
                        <a:pt x="366" y="276"/>
                      </a:lnTo>
                      <a:lnTo>
                        <a:pt x="365" y="274"/>
                      </a:lnTo>
                      <a:lnTo>
                        <a:pt x="366" y="278"/>
                      </a:lnTo>
                      <a:lnTo>
                        <a:pt x="368" y="278"/>
                      </a:lnTo>
                      <a:lnTo>
                        <a:pt x="368" y="276"/>
                      </a:lnTo>
                      <a:lnTo>
                        <a:pt x="368" y="274"/>
                      </a:lnTo>
                      <a:close/>
                      <a:moveTo>
                        <a:pt x="369" y="324"/>
                      </a:moveTo>
                      <a:lnTo>
                        <a:pt x="368" y="322"/>
                      </a:lnTo>
                      <a:lnTo>
                        <a:pt x="367" y="322"/>
                      </a:lnTo>
                      <a:lnTo>
                        <a:pt x="366" y="320"/>
                      </a:lnTo>
                      <a:lnTo>
                        <a:pt x="368" y="318"/>
                      </a:lnTo>
                      <a:lnTo>
                        <a:pt x="364" y="318"/>
                      </a:lnTo>
                      <a:lnTo>
                        <a:pt x="364" y="320"/>
                      </a:lnTo>
                      <a:lnTo>
                        <a:pt x="366" y="320"/>
                      </a:lnTo>
                      <a:lnTo>
                        <a:pt x="365" y="322"/>
                      </a:lnTo>
                      <a:lnTo>
                        <a:pt x="366" y="322"/>
                      </a:lnTo>
                      <a:lnTo>
                        <a:pt x="367" y="324"/>
                      </a:lnTo>
                      <a:lnTo>
                        <a:pt x="369" y="324"/>
                      </a:lnTo>
                      <a:close/>
                      <a:moveTo>
                        <a:pt x="369" y="640"/>
                      </a:moveTo>
                      <a:lnTo>
                        <a:pt x="369" y="636"/>
                      </a:lnTo>
                      <a:lnTo>
                        <a:pt x="366" y="636"/>
                      </a:lnTo>
                      <a:lnTo>
                        <a:pt x="367" y="638"/>
                      </a:lnTo>
                      <a:lnTo>
                        <a:pt x="367" y="639"/>
                      </a:lnTo>
                      <a:lnTo>
                        <a:pt x="367" y="640"/>
                      </a:lnTo>
                      <a:lnTo>
                        <a:pt x="369" y="640"/>
                      </a:lnTo>
                      <a:close/>
                      <a:moveTo>
                        <a:pt x="369" y="270"/>
                      </a:moveTo>
                      <a:lnTo>
                        <a:pt x="369" y="270"/>
                      </a:lnTo>
                      <a:lnTo>
                        <a:pt x="368" y="268"/>
                      </a:lnTo>
                      <a:lnTo>
                        <a:pt x="368" y="270"/>
                      </a:lnTo>
                      <a:lnTo>
                        <a:pt x="368" y="272"/>
                      </a:lnTo>
                      <a:lnTo>
                        <a:pt x="369" y="272"/>
                      </a:lnTo>
                      <a:lnTo>
                        <a:pt x="369" y="270"/>
                      </a:lnTo>
                      <a:close/>
                      <a:moveTo>
                        <a:pt x="369" y="140"/>
                      </a:moveTo>
                      <a:lnTo>
                        <a:pt x="367" y="142"/>
                      </a:lnTo>
                      <a:lnTo>
                        <a:pt x="369" y="142"/>
                      </a:lnTo>
                      <a:lnTo>
                        <a:pt x="368" y="146"/>
                      </a:lnTo>
                      <a:lnTo>
                        <a:pt x="369" y="146"/>
                      </a:lnTo>
                      <a:lnTo>
                        <a:pt x="369" y="144"/>
                      </a:lnTo>
                      <a:lnTo>
                        <a:pt x="369" y="143"/>
                      </a:lnTo>
                      <a:lnTo>
                        <a:pt x="369" y="140"/>
                      </a:lnTo>
                      <a:close/>
                      <a:moveTo>
                        <a:pt x="369" y="658"/>
                      </a:moveTo>
                      <a:lnTo>
                        <a:pt x="367" y="658"/>
                      </a:lnTo>
                      <a:lnTo>
                        <a:pt x="367" y="660"/>
                      </a:lnTo>
                      <a:lnTo>
                        <a:pt x="369" y="660"/>
                      </a:lnTo>
                      <a:lnTo>
                        <a:pt x="369" y="658"/>
                      </a:lnTo>
                      <a:close/>
                      <a:moveTo>
                        <a:pt x="369" y="262"/>
                      </a:moveTo>
                      <a:lnTo>
                        <a:pt x="368" y="262"/>
                      </a:lnTo>
                      <a:lnTo>
                        <a:pt x="368" y="264"/>
                      </a:lnTo>
                      <a:lnTo>
                        <a:pt x="369" y="264"/>
                      </a:lnTo>
                      <a:lnTo>
                        <a:pt x="369" y="262"/>
                      </a:lnTo>
                      <a:close/>
                      <a:moveTo>
                        <a:pt x="370" y="482"/>
                      </a:moveTo>
                      <a:lnTo>
                        <a:pt x="369" y="479"/>
                      </a:lnTo>
                      <a:lnTo>
                        <a:pt x="369" y="480"/>
                      </a:lnTo>
                      <a:lnTo>
                        <a:pt x="368" y="482"/>
                      </a:lnTo>
                      <a:lnTo>
                        <a:pt x="370" y="482"/>
                      </a:lnTo>
                      <a:close/>
                      <a:moveTo>
                        <a:pt x="370" y="478"/>
                      </a:moveTo>
                      <a:lnTo>
                        <a:pt x="369" y="478"/>
                      </a:lnTo>
                      <a:lnTo>
                        <a:pt x="369" y="479"/>
                      </a:lnTo>
                      <a:lnTo>
                        <a:pt x="370" y="478"/>
                      </a:lnTo>
                      <a:close/>
                      <a:moveTo>
                        <a:pt x="370" y="130"/>
                      </a:moveTo>
                      <a:lnTo>
                        <a:pt x="369" y="130"/>
                      </a:lnTo>
                      <a:lnTo>
                        <a:pt x="370" y="128"/>
                      </a:lnTo>
                      <a:lnTo>
                        <a:pt x="369" y="128"/>
                      </a:lnTo>
                      <a:lnTo>
                        <a:pt x="368" y="126"/>
                      </a:lnTo>
                      <a:lnTo>
                        <a:pt x="368" y="128"/>
                      </a:lnTo>
                      <a:lnTo>
                        <a:pt x="367" y="126"/>
                      </a:lnTo>
                      <a:lnTo>
                        <a:pt x="366" y="128"/>
                      </a:lnTo>
                      <a:lnTo>
                        <a:pt x="368" y="130"/>
                      </a:lnTo>
                      <a:lnTo>
                        <a:pt x="363" y="134"/>
                      </a:lnTo>
                      <a:lnTo>
                        <a:pt x="369" y="132"/>
                      </a:lnTo>
                      <a:lnTo>
                        <a:pt x="370" y="130"/>
                      </a:lnTo>
                      <a:close/>
                      <a:moveTo>
                        <a:pt x="370" y="4"/>
                      </a:moveTo>
                      <a:lnTo>
                        <a:pt x="368" y="4"/>
                      </a:lnTo>
                      <a:lnTo>
                        <a:pt x="367" y="5"/>
                      </a:lnTo>
                      <a:lnTo>
                        <a:pt x="367" y="6"/>
                      </a:lnTo>
                      <a:lnTo>
                        <a:pt x="369" y="5"/>
                      </a:lnTo>
                      <a:lnTo>
                        <a:pt x="370" y="6"/>
                      </a:lnTo>
                      <a:lnTo>
                        <a:pt x="370" y="5"/>
                      </a:lnTo>
                      <a:lnTo>
                        <a:pt x="370" y="4"/>
                      </a:lnTo>
                      <a:close/>
                      <a:moveTo>
                        <a:pt x="370" y="144"/>
                      </a:moveTo>
                      <a:lnTo>
                        <a:pt x="369" y="144"/>
                      </a:lnTo>
                      <a:lnTo>
                        <a:pt x="370" y="146"/>
                      </a:lnTo>
                      <a:lnTo>
                        <a:pt x="370" y="144"/>
                      </a:lnTo>
                      <a:close/>
                      <a:moveTo>
                        <a:pt x="371" y="338"/>
                      </a:moveTo>
                      <a:lnTo>
                        <a:pt x="370" y="338"/>
                      </a:lnTo>
                      <a:lnTo>
                        <a:pt x="369" y="340"/>
                      </a:lnTo>
                      <a:lnTo>
                        <a:pt x="370" y="340"/>
                      </a:lnTo>
                      <a:lnTo>
                        <a:pt x="371" y="338"/>
                      </a:lnTo>
                      <a:close/>
                      <a:moveTo>
                        <a:pt x="371" y="282"/>
                      </a:moveTo>
                      <a:lnTo>
                        <a:pt x="371" y="281"/>
                      </a:lnTo>
                      <a:lnTo>
                        <a:pt x="371" y="282"/>
                      </a:lnTo>
                      <a:close/>
                      <a:moveTo>
                        <a:pt x="371" y="280"/>
                      </a:moveTo>
                      <a:lnTo>
                        <a:pt x="371" y="280"/>
                      </a:lnTo>
                      <a:lnTo>
                        <a:pt x="371" y="281"/>
                      </a:lnTo>
                      <a:lnTo>
                        <a:pt x="371" y="280"/>
                      </a:lnTo>
                      <a:close/>
                      <a:moveTo>
                        <a:pt x="371" y="330"/>
                      </a:moveTo>
                      <a:lnTo>
                        <a:pt x="370" y="330"/>
                      </a:lnTo>
                      <a:lnTo>
                        <a:pt x="369" y="332"/>
                      </a:lnTo>
                      <a:lnTo>
                        <a:pt x="371" y="332"/>
                      </a:lnTo>
                      <a:lnTo>
                        <a:pt x="371" y="330"/>
                      </a:lnTo>
                      <a:close/>
                      <a:moveTo>
                        <a:pt x="372" y="334"/>
                      </a:moveTo>
                      <a:lnTo>
                        <a:pt x="370" y="336"/>
                      </a:lnTo>
                      <a:lnTo>
                        <a:pt x="369" y="336"/>
                      </a:lnTo>
                      <a:lnTo>
                        <a:pt x="369" y="338"/>
                      </a:lnTo>
                      <a:lnTo>
                        <a:pt x="370" y="338"/>
                      </a:lnTo>
                      <a:lnTo>
                        <a:pt x="372" y="334"/>
                      </a:lnTo>
                      <a:close/>
                      <a:moveTo>
                        <a:pt x="372" y="824"/>
                      </a:moveTo>
                      <a:lnTo>
                        <a:pt x="371" y="822"/>
                      </a:lnTo>
                      <a:lnTo>
                        <a:pt x="371" y="820"/>
                      </a:lnTo>
                      <a:lnTo>
                        <a:pt x="371" y="822"/>
                      </a:lnTo>
                      <a:lnTo>
                        <a:pt x="370" y="820"/>
                      </a:lnTo>
                      <a:lnTo>
                        <a:pt x="371" y="822"/>
                      </a:lnTo>
                      <a:lnTo>
                        <a:pt x="371" y="824"/>
                      </a:lnTo>
                      <a:lnTo>
                        <a:pt x="372" y="824"/>
                      </a:lnTo>
                      <a:close/>
                      <a:moveTo>
                        <a:pt x="372" y="792"/>
                      </a:moveTo>
                      <a:lnTo>
                        <a:pt x="370" y="792"/>
                      </a:lnTo>
                      <a:lnTo>
                        <a:pt x="370" y="794"/>
                      </a:lnTo>
                      <a:lnTo>
                        <a:pt x="371" y="796"/>
                      </a:lnTo>
                      <a:lnTo>
                        <a:pt x="372" y="794"/>
                      </a:lnTo>
                      <a:lnTo>
                        <a:pt x="371" y="794"/>
                      </a:lnTo>
                      <a:lnTo>
                        <a:pt x="372" y="792"/>
                      </a:lnTo>
                      <a:close/>
                      <a:moveTo>
                        <a:pt x="372" y="484"/>
                      </a:moveTo>
                      <a:lnTo>
                        <a:pt x="371" y="484"/>
                      </a:lnTo>
                      <a:lnTo>
                        <a:pt x="371" y="482"/>
                      </a:lnTo>
                      <a:lnTo>
                        <a:pt x="370" y="482"/>
                      </a:lnTo>
                      <a:lnTo>
                        <a:pt x="369" y="483"/>
                      </a:lnTo>
                      <a:lnTo>
                        <a:pt x="369" y="485"/>
                      </a:lnTo>
                      <a:lnTo>
                        <a:pt x="371" y="486"/>
                      </a:lnTo>
                      <a:lnTo>
                        <a:pt x="372" y="484"/>
                      </a:lnTo>
                      <a:close/>
                      <a:moveTo>
                        <a:pt x="372" y="788"/>
                      </a:moveTo>
                      <a:lnTo>
                        <a:pt x="370" y="788"/>
                      </a:lnTo>
                      <a:lnTo>
                        <a:pt x="370" y="790"/>
                      </a:lnTo>
                      <a:lnTo>
                        <a:pt x="372" y="790"/>
                      </a:lnTo>
                      <a:lnTo>
                        <a:pt x="372" y="788"/>
                      </a:lnTo>
                      <a:close/>
                      <a:moveTo>
                        <a:pt x="372" y="338"/>
                      </a:moveTo>
                      <a:lnTo>
                        <a:pt x="370" y="340"/>
                      </a:lnTo>
                      <a:lnTo>
                        <a:pt x="369" y="340"/>
                      </a:lnTo>
                      <a:lnTo>
                        <a:pt x="372" y="340"/>
                      </a:lnTo>
                      <a:lnTo>
                        <a:pt x="372" y="338"/>
                      </a:lnTo>
                      <a:close/>
                      <a:moveTo>
                        <a:pt x="372" y="27"/>
                      </a:moveTo>
                      <a:lnTo>
                        <a:pt x="372" y="27"/>
                      </a:lnTo>
                      <a:lnTo>
                        <a:pt x="372" y="26"/>
                      </a:lnTo>
                      <a:lnTo>
                        <a:pt x="371" y="27"/>
                      </a:lnTo>
                      <a:lnTo>
                        <a:pt x="372" y="27"/>
                      </a:lnTo>
                      <a:close/>
                      <a:moveTo>
                        <a:pt x="372" y="116"/>
                      </a:moveTo>
                      <a:lnTo>
                        <a:pt x="371" y="112"/>
                      </a:lnTo>
                      <a:lnTo>
                        <a:pt x="370" y="114"/>
                      </a:lnTo>
                      <a:lnTo>
                        <a:pt x="370" y="116"/>
                      </a:lnTo>
                      <a:lnTo>
                        <a:pt x="371" y="114"/>
                      </a:lnTo>
                      <a:lnTo>
                        <a:pt x="370" y="116"/>
                      </a:lnTo>
                      <a:lnTo>
                        <a:pt x="372" y="116"/>
                      </a:lnTo>
                      <a:close/>
                      <a:moveTo>
                        <a:pt x="372" y="662"/>
                      </a:moveTo>
                      <a:lnTo>
                        <a:pt x="372" y="660"/>
                      </a:lnTo>
                      <a:lnTo>
                        <a:pt x="371" y="660"/>
                      </a:lnTo>
                      <a:lnTo>
                        <a:pt x="372" y="662"/>
                      </a:lnTo>
                      <a:close/>
                      <a:moveTo>
                        <a:pt x="373" y="28"/>
                      </a:moveTo>
                      <a:lnTo>
                        <a:pt x="372" y="28"/>
                      </a:lnTo>
                      <a:lnTo>
                        <a:pt x="373" y="28"/>
                      </a:lnTo>
                      <a:close/>
                      <a:moveTo>
                        <a:pt x="373" y="624"/>
                      </a:moveTo>
                      <a:lnTo>
                        <a:pt x="373" y="622"/>
                      </a:lnTo>
                      <a:lnTo>
                        <a:pt x="371" y="622"/>
                      </a:lnTo>
                      <a:lnTo>
                        <a:pt x="371" y="624"/>
                      </a:lnTo>
                      <a:lnTo>
                        <a:pt x="373" y="624"/>
                      </a:lnTo>
                      <a:close/>
                      <a:moveTo>
                        <a:pt x="373" y="830"/>
                      </a:moveTo>
                      <a:lnTo>
                        <a:pt x="371" y="830"/>
                      </a:lnTo>
                      <a:lnTo>
                        <a:pt x="369" y="826"/>
                      </a:lnTo>
                      <a:lnTo>
                        <a:pt x="367" y="826"/>
                      </a:lnTo>
                      <a:lnTo>
                        <a:pt x="370" y="828"/>
                      </a:lnTo>
                      <a:lnTo>
                        <a:pt x="369" y="828"/>
                      </a:lnTo>
                      <a:lnTo>
                        <a:pt x="369" y="830"/>
                      </a:lnTo>
                      <a:lnTo>
                        <a:pt x="371" y="830"/>
                      </a:lnTo>
                      <a:lnTo>
                        <a:pt x="371" y="832"/>
                      </a:lnTo>
                      <a:lnTo>
                        <a:pt x="373" y="830"/>
                      </a:lnTo>
                      <a:close/>
                      <a:moveTo>
                        <a:pt x="373" y="474"/>
                      </a:moveTo>
                      <a:lnTo>
                        <a:pt x="371" y="474"/>
                      </a:lnTo>
                      <a:lnTo>
                        <a:pt x="370" y="472"/>
                      </a:lnTo>
                      <a:lnTo>
                        <a:pt x="369" y="474"/>
                      </a:lnTo>
                      <a:lnTo>
                        <a:pt x="372" y="476"/>
                      </a:lnTo>
                      <a:lnTo>
                        <a:pt x="367" y="478"/>
                      </a:lnTo>
                      <a:lnTo>
                        <a:pt x="368" y="479"/>
                      </a:lnTo>
                      <a:lnTo>
                        <a:pt x="369" y="480"/>
                      </a:lnTo>
                      <a:lnTo>
                        <a:pt x="369" y="478"/>
                      </a:lnTo>
                      <a:lnTo>
                        <a:pt x="373" y="476"/>
                      </a:lnTo>
                      <a:lnTo>
                        <a:pt x="373" y="474"/>
                      </a:lnTo>
                      <a:close/>
                      <a:moveTo>
                        <a:pt x="373" y="326"/>
                      </a:moveTo>
                      <a:lnTo>
                        <a:pt x="372" y="326"/>
                      </a:lnTo>
                      <a:lnTo>
                        <a:pt x="372" y="324"/>
                      </a:lnTo>
                      <a:lnTo>
                        <a:pt x="370" y="324"/>
                      </a:lnTo>
                      <a:lnTo>
                        <a:pt x="370" y="326"/>
                      </a:lnTo>
                      <a:lnTo>
                        <a:pt x="370" y="327"/>
                      </a:lnTo>
                      <a:lnTo>
                        <a:pt x="372" y="328"/>
                      </a:lnTo>
                      <a:lnTo>
                        <a:pt x="372" y="326"/>
                      </a:lnTo>
                      <a:lnTo>
                        <a:pt x="372" y="328"/>
                      </a:lnTo>
                      <a:lnTo>
                        <a:pt x="372" y="327"/>
                      </a:lnTo>
                      <a:lnTo>
                        <a:pt x="372" y="328"/>
                      </a:lnTo>
                      <a:lnTo>
                        <a:pt x="373" y="326"/>
                      </a:lnTo>
                      <a:close/>
                      <a:moveTo>
                        <a:pt x="373" y="308"/>
                      </a:moveTo>
                      <a:lnTo>
                        <a:pt x="373" y="306"/>
                      </a:lnTo>
                      <a:lnTo>
                        <a:pt x="372" y="306"/>
                      </a:lnTo>
                      <a:lnTo>
                        <a:pt x="372" y="304"/>
                      </a:lnTo>
                      <a:lnTo>
                        <a:pt x="371" y="302"/>
                      </a:lnTo>
                      <a:lnTo>
                        <a:pt x="370" y="304"/>
                      </a:lnTo>
                      <a:lnTo>
                        <a:pt x="370" y="305"/>
                      </a:lnTo>
                      <a:lnTo>
                        <a:pt x="371" y="306"/>
                      </a:lnTo>
                      <a:lnTo>
                        <a:pt x="371" y="307"/>
                      </a:lnTo>
                      <a:lnTo>
                        <a:pt x="370" y="308"/>
                      </a:lnTo>
                      <a:lnTo>
                        <a:pt x="373" y="308"/>
                      </a:lnTo>
                      <a:close/>
                      <a:moveTo>
                        <a:pt x="373" y="644"/>
                      </a:moveTo>
                      <a:lnTo>
                        <a:pt x="372" y="643"/>
                      </a:lnTo>
                      <a:lnTo>
                        <a:pt x="372" y="640"/>
                      </a:lnTo>
                      <a:lnTo>
                        <a:pt x="371" y="640"/>
                      </a:lnTo>
                      <a:lnTo>
                        <a:pt x="370" y="642"/>
                      </a:lnTo>
                      <a:lnTo>
                        <a:pt x="371" y="643"/>
                      </a:lnTo>
                      <a:lnTo>
                        <a:pt x="372" y="644"/>
                      </a:lnTo>
                      <a:lnTo>
                        <a:pt x="372" y="645"/>
                      </a:lnTo>
                      <a:lnTo>
                        <a:pt x="372" y="646"/>
                      </a:lnTo>
                      <a:lnTo>
                        <a:pt x="371" y="648"/>
                      </a:lnTo>
                      <a:lnTo>
                        <a:pt x="370" y="646"/>
                      </a:lnTo>
                      <a:lnTo>
                        <a:pt x="370" y="648"/>
                      </a:lnTo>
                      <a:lnTo>
                        <a:pt x="369" y="648"/>
                      </a:lnTo>
                      <a:lnTo>
                        <a:pt x="371" y="652"/>
                      </a:lnTo>
                      <a:lnTo>
                        <a:pt x="372" y="651"/>
                      </a:lnTo>
                      <a:lnTo>
                        <a:pt x="372" y="650"/>
                      </a:lnTo>
                      <a:lnTo>
                        <a:pt x="371" y="648"/>
                      </a:lnTo>
                      <a:lnTo>
                        <a:pt x="372" y="646"/>
                      </a:lnTo>
                      <a:lnTo>
                        <a:pt x="373" y="645"/>
                      </a:lnTo>
                      <a:lnTo>
                        <a:pt x="373" y="644"/>
                      </a:lnTo>
                      <a:close/>
                      <a:moveTo>
                        <a:pt x="373" y="816"/>
                      </a:moveTo>
                      <a:lnTo>
                        <a:pt x="372" y="814"/>
                      </a:lnTo>
                      <a:lnTo>
                        <a:pt x="370" y="812"/>
                      </a:lnTo>
                      <a:lnTo>
                        <a:pt x="370" y="814"/>
                      </a:lnTo>
                      <a:lnTo>
                        <a:pt x="369" y="816"/>
                      </a:lnTo>
                      <a:lnTo>
                        <a:pt x="372" y="818"/>
                      </a:lnTo>
                      <a:lnTo>
                        <a:pt x="373" y="816"/>
                      </a:lnTo>
                      <a:close/>
                      <a:moveTo>
                        <a:pt x="373" y="294"/>
                      </a:moveTo>
                      <a:lnTo>
                        <a:pt x="371" y="292"/>
                      </a:lnTo>
                      <a:lnTo>
                        <a:pt x="370" y="290"/>
                      </a:lnTo>
                      <a:lnTo>
                        <a:pt x="369" y="290"/>
                      </a:lnTo>
                      <a:lnTo>
                        <a:pt x="369" y="292"/>
                      </a:lnTo>
                      <a:lnTo>
                        <a:pt x="370" y="292"/>
                      </a:lnTo>
                      <a:lnTo>
                        <a:pt x="370" y="294"/>
                      </a:lnTo>
                      <a:lnTo>
                        <a:pt x="373" y="294"/>
                      </a:lnTo>
                      <a:close/>
                      <a:moveTo>
                        <a:pt x="374" y="282"/>
                      </a:moveTo>
                      <a:lnTo>
                        <a:pt x="374" y="278"/>
                      </a:lnTo>
                      <a:lnTo>
                        <a:pt x="373" y="276"/>
                      </a:lnTo>
                      <a:lnTo>
                        <a:pt x="371" y="276"/>
                      </a:lnTo>
                      <a:lnTo>
                        <a:pt x="371" y="278"/>
                      </a:lnTo>
                      <a:lnTo>
                        <a:pt x="373" y="280"/>
                      </a:lnTo>
                      <a:lnTo>
                        <a:pt x="371" y="280"/>
                      </a:lnTo>
                      <a:lnTo>
                        <a:pt x="371" y="282"/>
                      </a:lnTo>
                      <a:lnTo>
                        <a:pt x="374" y="282"/>
                      </a:lnTo>
                      <a:close/>
                      <a:moveTo>
                        <a:pt x="374" y="272"/>
                      </a:moveTo>
                      <a:lnTo>
                        <a:pt x="373" y="272"/>
                      </a:lnTo>
                      <a:lnTo>
                        <a:pt x="373" y="270"/>
                      </a:lnTo>
                      <a:lnTo>
                        <a:pt x="373" y="272"/>
                      </a:lnTo>
                      <a:lnTo>
                        <a:pt x="372" y="272"/>
                      </a:lnTo>
                      <a:lnTo>
                        <a:pt x="373" y="274"/>
                      </a:lnTo>
                      <a:lnTo>
                        <a:pt x="374" y="272"/>
                      </a:lnTo>
                      <a:close/>
                      <a:moveTo>
                        <a:pt x="374" y="276"/>
                      </a:moveTo>
                      <a:lnTo>
                        <a:pt x="374" y="274"/>
                      </a:lnTo>
                      <a:lnTo>
                        <a:pt x="374" y="276"/>
                      </a:lnTo>
                      <a:close/>
                      <a:moveTo>
                        <a:pt x="374" y="146"/>
                      </a:moveTo>
                      <a:lnTo>
                        <a:pt x="374" y="146"/>
                      </a:lnTo>
                      <a:lnTo>
                        <a:pt x="374" y="144"/>
                      </a:lnTo>
                      <a:lnTo>
                        <a:pt x="373" y="144"/>
                      </a:lnTo>
                      <a:lnTo>
                        <a:pt x="374" y="146"/>
                      </a:lnTo>
                      <a:lnTo>
                        <a:pt x="373" y="146"/>
                      </a:lnTo>
                      <a:lnTo>
                        <a:pt x="374" y="148"/>
                      </a:lnTo>
                      <a:lnTo>
                        <a:pt x="374" y="146"/>
                      </a:lnTo>
                      <a:close/>
                      <a:moveTo>
                        <a:pt x="374" y="28"/>
                      </a:moveTo>
                      <a:lnTo>
                        <a:pt x="374" y="27"/>
                      </a:lnTo>
                      <a:lnTo>
                        <a:pt x="372" y="27"/>
                      </a:lnTo>
                      <a:lnTo>
                        <a:pt x="374" y="28"/>
                      </a:lnTo>
                      <a:close/>
                      <a:moveTo>
                        <a:pt x="375" y="468"/>
                      </a:moveTo>
                      <a:lnTo>
                        <a:pt x="372" y="462"/>
                      </a:lnTo>
                      <a:lnTo>
                        <a:pt x="370" y="460"/>
                      </a:lnTo>
                      <a:lnTo>
                        <a:pt x="368" y="460"/>
                      </a:lnTo>
                      <a:lnTo>
                        <a:pt x="366" y="458"/>
                      </a:lnTo>
                      <a:lnTo>
                        <a:pt x="367" y="460"/>
                      </a:lnTo>
                      <a:lnTo>
                        <a:pt x="368" y="460"/>
                      </a:lnTo>
                      <a:lnTo>
                        <a:pt x="368" y="462"/>
                      </a:lnTo>
                      <a:lnTo>
                        <a:pt x="369" y="462"/>
                      </a:lnTo>
                      <a:lnTo>
                        <a:pt x="367" y="464"/>
                      </a:lnTo>
                      <a:lnTo>
                        <a:pt x="368" y="465"/>
                      </a:lnTo>
                      <a:lnTo>
                        <a:pt x="369" y="466"/>
                      </a:lnTo>
                      <a:lnTo>
                        <a:pt x="370" y="466"/>
                      </a:lnTo>
                      <a:lnTo>
                        <a:pt x="375" y="468"/>
                      </a:lnTo>
                      <a:close/>
                      <a:moveTo>
                        <a:pt x="375" y="638"/>
                      </a:moveTo>
                      <a:lnTo>
                        <a:pt x="373" y="636"/>
                      </a:lnTo>
                      <a:lnTo>
                        <a:pt x="373" y="638"/>
                      </a:lnTo>
                      <a:lnTo>
                        <a:pt x="375" y="638"/>
                      </a:lnTo>
                      <a:close/>
                      <a:moveTo>
                        <a:pt x="375" y="664"/>
                      </a:moveTo>
                      <a:lnTo>
                        <a:pt x="373" y="664"/>
                      </a:lnTo>
                      <a:lnTo>
                        <a:pt x="373" y="662"/>
                      </a:lnTo>
                      <a:lnTo>
                        <a:pt x="372" y="664"/>
                      </a:lnTo>
                      <a:lnTo>
                        <a:pt x="372" y="666"/>
                      </a:lnTo>
                      <a:lnTo>
                        <a:pt x="372" y="668"/>
                      </a:lnTo>
                      <a:lnTo>
                        <a:pt x="369" y="668"/>
                      </a:lnTo>
                      <a:lnTo>
                        <a:pt x="369" y="666"/>
                      </a:lnTo>
                      <a:lnTo>
                        <a:pt x="368" y="664"/>
                      </a:lnTo>
                      <a:lnTo>
                        <a:pt x="367" y="666"/>
                      </a:lnTo>
                      <a:lnTo>
                        <a:pt x="366" y="666"/>
                      </a:lnTo>
                      <a:lnTo>
                        <a:pt x="367" y="668"/>
                      </a:lnTo>
                      <a:lnTo>
                        <a:pt x="366" y="668"/>
                      </a:lnTo>
                      <a:lnTo>
                        <a:pt x="366" y="670"/>
                      </a:lnTo>
                      <a:lnTo>
                        <a:pt x="367" y="670"/>
                      </a:lnTo>
                      <a:lnTo>
                        <a:pt x="368" y="668"/>
                      </a:lnTo>
                      <a:lnTo>
                        <a:pt x="369" y="668"/>
                      </a:lnTo>
                      <a:lnTo>
                        <a:pt x="370" y="670"/>
                      </a:lnTo>
                      <a:lnTo>
                        <a:pt x="373" y="670"/>
                      </a:lnTo>
                      <a:lnTo>
                        <a:pt x="373" y="666"/>
                      </a:lnTo>
                      <a:lnTo>
                        <a:pt x="375" y="666"/>
                      </a:lnTo>
                      <a:lnTo>
                        <a:pt x="375" y="664"/>
                      </a:lnTo>
                      <a:close/>
                      <a:moveTo>
                        <a:pt x="375" y="316"/>
                      </a:moveTo>
                      <a:lnTo>
                        <a:pt x="375" y="314"/>
                      </a:lnTo>
                      <a:lnTo>
                        <a:pt x="375" y="316"/>
                      </a:lnTo>
                      <a:close/>
                      <a:moveTo>
                        <a:pt x="375" y="804"/>
                      </a:moveTo>
                      <a:lnTo>
                        <a:pt x="370" y="796"/>
                      </a:lnTo>
                      <a:lnTo>
                        <a:pt x="370" y="797"/>
                      </a:lnTo>
                      <a:lnTo>
                        <a:pt x="370" y="799"/>
                      </a:lnTo>
                      <a:lnTo>
                        <a:pt x="370" y="800"/>
                      </a:lnTo>
                      <a:lnTo>
                        <a:pt x="370" y="801"/>
                      </a:lnTo>
                      <a:lnTo>
                        <a:pt x="370" y="804"/>
                      </a:lnTo>
                      <a:lnTo>
                        <a:pt x="375" y="804"/>
                      </a:lnTo>
                      <a:close/>
                      <a:moveTo>
                        <a:pt x="376" y="636"/>
                      </a:moveTo>
                      <a:lnTo>
                        <a:pt x="374" y="636"/>
                      </a:lnTo>
                      <a:lnTo>
                        <a:pt x="375" y="638"/>
                      </a:lnTo>
                      <a:lnTo>
                        <a:pt x="376" y="636"/>
                      </a:lnTo>
                      <a:close/>
                      <a:moveTo>
                        <a:pt x="376" y="276"/>
                      </a:moveTo>
                      <a:lnTo>
                        <a:pt x="375" y="274"/>
                      </a:lnTo>
                      <a:lnTo>
                        <a:pt x="375" y="276"/>
                      </a:lnTo>
                      <a:lnTo>
                        <a:pt x="376" y="277"/>
                      </a:lnTo>
                      <a:lnTo>
                        <a:pt x="376" y="276"/>
                      </a:lnTo>
                      <a:close/>
                      <a:moveTo>
                        <a:pt x="376" y="142"/>
                      </a:moveTo>
                      <a:lnTo>
                        <a:pt x="375" y="140"/>
                      </a:lnTo>
                      <a:lnTo>
                        <a:pt x="375" y="138"/>
                      </a:lnTo>
                      <a:lnTo>
                        <a:pt x="371" y="138"/>
                      </a:lnTo>
                      <a:lnTo>
                        <a:pt x="372" y="140"/>
                      </a:lnTo>
                      <a:lnTo>
                        <a:pt x="375" y="140"/>
                      </a:lnTo>
                      <a:lnTo>
                        <a:pt x="374" y="142"/>
                      </a:lnTo>
                      <a:lnTo>
                        <a:pt x="376" y="142"/>
                      </a:lnTo>
                      <a:close/>
                      <a:moveTo>
                        <a:pt x="376" y="328"/>
                      </a:moveTo>
                      <a:lnTo>
                        <a:pt x="376" y="328"/>
                      </a:lnTo>
                      <a:lnTo>
                        <a:pt x="376" y="329"/>
                      </a:lnTo>
                      <a:lnTo>
                        <a:pt x="376" y="328"/>
                      </a:lnTo>
                      <a:close/>
                      <a:moveTo>
                        <a:pt x="376" y="330"/>
                      </a:moveTo>
                      <a:lnTo>
                        <a:pt x="376" y="329"/>
                      </a:lnTo>
                      <a:lnTo>
                        <a:pt x="375" y="330"/>
                      </a:lnTo>
                      <a:lnTo>
                        <a:pt x="376" y="330"/>
                      </a:lnTo>
                      <a:close/>
                      <a:moveTo>
                        <a:pt x="376" y="277"/>
                      </a:moveTo>
                      <a:lnTo>
                        <a:pt x="376" y="277"/>
                      </a:lnTo>
                      <a:lnTo>
                        <a:pt x="375" y="278"/>
                      </a:lnTo>
                      <a:lnTo>
                        <a:pt x="376" y="277"/>
                      </a:lnTo>
                      <a:close/>
                      <a:moveTo>
                        <a:pt x="376" y="128"/>
                      </a:moveTo>
                      <a:lnTo>
                        <a:pt x="375" y="128"/>
                      </a:lnTo>
                      <a:lnTo>
                        <a:pt x="374" y="126"/>
                      </a:lnTo>
                      <a:lnTo>
                        <a:pt x="374" y="128"/>
                      </a:lnTo>
                      <a:lnTo>
                        <a:pt x="373" y="130"/>
                      </a:lnTo>
                      <a:lnTo>
                        <a:pt x="376" y="130"/>
                      </a:lnTo>
                      <a:lnTo>
                        <a:pt x="376" y="128"/>
                      </a:lnTo>
                      <a:close/>
                      <a:moveTo>
                        <a:pt x="377" y="832"/>
                      </a:moveTo>
                      <a:lnTo>
                        <a:pt x="376" y="832"/>
                      </a:lnTo>
                      <a:lnTo>
                        <a:pt x="375" y="830"/>
                      </a:lnTo>
                      <a:lnTo>
                        <a:pt x="375" y="832"/>
                      </a:lnTo>
                      <a:lnTo>
                        <a:pt x="376" y="834"/>
                      </a:lnTo>
                      <a:lnTo>
                        <a:pt x="377" y="832"/>
                      </a:lnTo>
                      <a:close/>
                      <a:moveTo>
                        <a:pt x="377" y="482"/>
                      </a:moveTo>
                      <a:lnTo>
                        <a:pt x="375" y="480"/>
                      </a:lnTo>
                      <a:lnTo>
                        <a:pt x="375" y="482"/>
                      </a:lnTo>
                      <a:lnTo>
                        <a:pt x="377" y="482"/>
                      </a:lnTo>
                      <a:close/>
                      <a:moveTo>
                        <a:pt x="377" y="330"/>
                      </a:moveTo>
                      <a:lnTo>
                        <a:pt x="376" y="328"/>
                      </a:lnTo>
                      <a:lnTo>
                        <a:pt x="376" y="329"/>
                      </a:lnTo>
                      <a:lnTo>
                        <a:pt x="377" y="330"/>
                      </a:lnTo>
                      <a:close/>
                      <a:moveTo>
                        <a:pt x="377" y="330"/>
                      </a:moveTo>
                      <a:lnTo>
                        <a:pt x="377" y="330"/>
                      </a:lnTo>
                      <a:close/>
                      <a:moveTo>
                        <a:pt x="377" y="480"/>
                      </a:moveTo>
                      <a:lnTo>
                        <a:pt x="377" y="480"/>
                      </a:lnTo>
                      <a:close/>
                      <a:moveTo>
                        <a:pt x="377" y="478"/>
                      </a:moveTo>
                      <a:lnTo>
                        <a:pt x="377" y="476"/>
                      </a:lnTo>
                      <a:lnTo>
                        <a:pt x="377" y="477"/>
                      </a:lnTo>
                      <a:lnTo>
                        <a:pt x="377" y="478"/>
                      </a:lnTo>
                      <a:close/>
                      <a:moveTo>
                        <a:pt x="378" y="278"/>
                      </a:moveTo>
                      <a:lnTo>
                        <a:pt x="377" y="276"/>
                      </a:lnTo>
                      <a:lnTo>
                        <a:pt x="376" y="277"/>
                      </a:lnTo>
                      <a:lnTo>
                        <a:pt x="378" y="278"/>
                      </a:lnTo>
                      <a:close/>
                      <a:moveTo>
                        <a:pt x="378" y="478"/>
                      </a:moveTo>
                      <a:lnTo>
                        <a:pt x="377" y="478"/>
                      </a:lnTo>
                      <a:lnTo>
                        <a:pt x="376" y="478"/>
                      </a:lnTo>
                      <a:lnTo>
                        <a:pt x="377" y="478"/>
                      </a:lnTo>
                      <a:lnTo>
                        <a:pt x="375" y="476"/>
                      </a:lnTo>
                      <a:lnTo>
                        <a:pt x="377" y="480"/>
                      </a:lnTo>
                      <a:lnTo>
                        <a:pt x="378" y="478"/>
                      </a:lnTo>
                      <a:close/>
                      <a:moveTo>
                        <a:pt x="378" y="624"/>
                      </a:moveTo>
                      <a:lnTo>
                        <a:pt x="377" y="622"/>
                      </a:lnTo>
                      <a:lnTo>
                        <a:pt x="376" y="622"/>
                      </a:lnTo>
                      <a:lnTo>
                        <a:pt x="378" y="624"/>
                      </a:lnTo>
                      <a:close/>
                      <a:moveTo>
                        <a:pt x="378" y="310"/>
                      </a:moveTo>
                      <a:lnTo>
                        <a:pt x="377" y="310"/>
                      </a:lnTo>
                      <a:lnTo>
                        <a:pt x="377" y="308"/>
                      </a:lnTo>
                      <a:lnTo>
                        <a:pt x="376" y="308"/>
                      </a:lnTo>
                      <a:lnTo>
                        <a:pt x="376" y="309"/>
                      </a:lnTo>
                      <a:lnTo>
                        <a:pt x="376" y="310"/>
                      </a:lnTo>
                      <a:lnTo>
                        <a:pt x="377" y="311"/>
                      </a:lnTo>
                      <a:lnTo>
                        <a:pt x="378" y="310"/>
                      </a:lnTo>
                      <a:close/>
                      <a:moveTo>
                        <a:pt x="378" y="484"/>
                      </a:moveTo>
                      <a:lnTo>
                        <a:pt x="378" y="482"/>
                      </a:lnTo>
                      <a:lnTo>
                        <a:pt x="377" y="482"/>
                      </a:lnTo>
                      <a:lnTo>
                        <a:pt x="375" y="484"/>
                      </a:lnTo>
                      <a:lnTo>
                        <a:pt x="378" y="484"/>
                      </a:lnTo>
                      <a:close/>
                      <a:moveTo>
                        <a:pt x="378" y="290"/>
                      </a:moveTo>
                      <a:lnTo>
                        <a:pt x="378" y="288"/>
                      </a:lnTo>
                      <a:lnTo>
                        <a:pt x="378" y="290"/>
                      </a:lnTo>
                      <a:close/>
                      <a:moveTo>
                        <a:pt x="378" y="792"/>
                      </a:moveTo>
                      <a:lnTo>
                        <a:pt x="377" y="792"/>
                      </a:lnTo>
                      <a:lnTo>
                        <a:pt x="378" y="794"/>
                      </a:lnTo>
                      <a:lnTo>
                        <a:pt x="378" y="792"/>
                      </a:lnTo>
                      <a:close/>
                      <a:moveTo>
                        <a:pt x="378" y="330"/>
                      </a:moveTo>
                      <a:lnTo>
                        <a:pt x="378" y="328"/>
                      </a:lnTo>
                      <a:lnTo>
                        <a:pt x="377" y="330"/>
                      </a:lnTo>
                      <a:lnTo>
                        <a:pt x="378" y="330"/>
                      </a:lnTo>
                      <a:close/>
                      <a:moveTo>
                        <a:pt x="378" y="312"/>
                      </a:moveTo>
                      <a:lnTo>
                        <a:pt x="377" y="311"/>
                      </a:lnTo>
                      <a:lnTo>
                        <a:pt x="376" y="314"/>
                      </a:lnTo>
                      <a:lnTo>
                        <a:pt x="375" y="316"/>
                      </a:lnTo>
                      <a:lnTo>
                        <a:pt x="376" y="316"/>
                      </a:lnTo>
                      <a:lnTo>
                        <a:pt x="376" y="318"/>
                      </a:lnTo>
                      <a:lnTo>
                        <a:pt x="376" y="316"/>
                      </a:lnTo>
                      <a:lnTo>
                        <a:pt x="377" y="316"/>
                      </a:lnTo>
                      <a:lnTo>
                        <a:pt x="377" y="314"/>
                      </a:lnTo>
                      <a:lnTo>
                        <a:pt x="378" y="314"/>
                      </a:lnTo>
                      <a:lnTo>
                        <a:pt x="378" y="312"/>
                      </a:lnTo>
                      <a:close/>
                      <a:moveTo>
                        <a:pt x="378" y="302"/>
                      </a:moveTo>
                      <a:lnTo>
                        <a:pt x="377" y="302"/>
                      </a:lnTo>
                      <a:lnTo>
                        <a:pt x="377" y="304"/>
                      </a:lnTo>
                      <a:lnTo>
                        <a:pt x="378" y="302"/>
                      </a:lnTo>
                      <a:close/>
                      <a:moveTo>
                        <a:pt x="378" y="476"/>
                      </a:moveTo>
                      <a:lnTo>
                        <a:pt x="377" y="475"/>
                      </a:lnTo>
                      <a:lnTo>
                        <a:pt x="377" y="474"/>
                      </a:lnTo>
                      <a:lnTo>
                        <a:pt x="378" y="472"/>
                      </a:lnTo>
                      <a:lnTo>
                        <a:pt x="376" y="470"/>
                      </a:lnTo>
                      <a:lnTo>
                        <a:pt x="376" y="472"/>
                      </a:lnTo>
                      <a:lnTo>
                        <a:pt x="375" y="472"/>
                      </a:lnTo>
                      <a:lnTo>
                        <a:pt x="375" y="474"/>
                      </a:lnTo>
                      <a:lnTo>
                        <a:pt x="377" y="476"/>
                      </a:lnTo>
                      <a:lnTo>
                        <a:pt x="378" y="478"/>
                      </a:lnTo>
                      <a:lnTo>
                        <a:pt x="378" y="476"/>
                      </a:lnTo>
                      <a:close/>
                      <a:moveTo>
                        <a:pt x="379" y="490"/>
                      </a:moveTo>
                      <a:lnTo>
                        <a:pt x="378" y="488"/>
                      </a:lnTo>
                      <a:lnTo>
                        <a:pt x="377" y="486"/>
                      </a:lnTo>
                      <a:lnTo>
                        <a:pt x="373" y="486"/>
                      </a:lnTo>
                      <a:lnTo>
                        <a:pt x="373" y="488"/>
                      </a:lnTo>
                      <a:lnTo>
                        <a:pt x="373" y="489"/>
                      </a:lnTo>
                      <a:lnTo>
                        <a:pt x="374" y="490"/>
                      </a:lnTo>
                      <a:lnTo>
                        <a:pt x="376" y="490"/>
                      </a:lnTo>
                      <a:lnTo>
                        <a:pt x="375" y="488"/>
                      </a:lnTo>
                      <a:lnTo>
                        <a:pt x="378" y="488"/>
                      </a:lnTo>
                      <a:lnTo>
                        <a:pt x="377" y="490"/>
                      </a:lnTo>
                      <a:lnTo>
                        <a:pt x="379" y="490"/>
                      </a:lnTo>
                      <a:close/>
                      <a:moveTo>
                        <a:pt x="379" y="822"/>
                      </a:moveTo>
                      <a:lnTo>
                        <a:pt x="377" y="816"/>
                      </a:lnTo>
                      <a:lnTo>
                        <a:pt x="376" y="816"/>
                      </a:lnTo>
                      <a:lnTo>
                        <a:pt x="374" y="814"/>
                      </a:lnTo>
                      <a:lnTo>
                        <a:pt x="375" y="816"/>
                      </a:lnTo>
                      <a:lnTo>
                        <a:pt x="373" y="818"/>
                      </a:lnTo>
                      <a:lnTo>
                        <a:pt x="377" y="820"/>
                      </a:lnTo>
                      <a:lnTo>
                        <a:pt x="376" y="824"/>
                      </a:lnTo>
                      <a:lnTo>
                        <a:pt x="374" y="824"/>
                      </a:lnTo>
                      <a:lnTo>
                        <a:pt x="375" y="828"/>
                      </a:lnTo>
                      <a:lnTo>
                        <a:pt x="376" y="830"/>
                      </a:lnTo>
                      <a:lnTo>
                        <a:pt x="377" y="829"/>
                      </a:lnTo>
                      <a:lnTo>
                        <a:pt x="377" y="827"/>
                      </a:lnTo>
                      <a:lnTo>
                        <a:pt x="377" y="826"/>
                      </a:lnTo>
                      <a:lnTo>
                        <a:pt x="376" y="824"/>
                      </a:lnTo>
                      <a:lnTo>
                        <a:pt x="379" y="822"/>
                      </a:lnTo>
                      <a:close/>
                      <a:moveTo>
                        <a:pt x="379" y="637"/>
                      </a:moveTo>
                      <a:lnTo>
                        <a:pt x="378" y="638"/>
                      </a:lnTo>
                      <a:lnTo>
                        <a:pt x="379" y="638"/>
                      </a:lnTo>
                      <a:lnTo>
                        <a:pt x="379" y="637"/>
                      </a:lnTo>
                      <a:close/>
                      <a:moveTo>
                        <a:pt x="379" y="640"/>
                      </a:moveTo>
                      <a:lnTo>
                        <a:pt x="378" y="638"/>
                      </a:lnTo>
                      <a:lnTo>
                        <a:pt x="377" y="640"/>
                      </a:lnTo>
                      <a:lnTo>
                        <a:pt x="379" y="640"/>
                      </a:lnTo>
                      <a:close/>
                      <a:moveTo>
                        <a:pt x="379" y="266"/>
                      </a:moveTo>
                      <a:lnTo>
                        <a:pt x="379" y="266"/>
                      </a:lnTo>
                      <a:lnTo>
                        <a:pt x="378" y="264"/>
                      </a:lnTo>
                      <a:lnTo>
                        <a:pt x="375" y="264"/>
                      </a:lnTo>
                      <a:lnTo>
                        <a:pt x="376" y="266"/>
                      </a:lnTo>
                      <a:lnTo>
                        <a:pt x="378" y="266"/>
                      </a:lnTo>
                      <a:lnTo>
                        <a:pt x="376" y="270"/>
                      </a:lnTo>
                      <a:lnTo>
                        <a:pt x="377" y="270"/>
                      </a:lnTo>
                      <a:lnTo>
                        <a:pt x="378" y="268"/>
                      </a:lnTo>
                      <a:lnTo>
                        <a:pt x="379" y="266"/>
                      </a:lnTo>
                      <a:close/>
                      <a:moveTo>
                        <a:pt x="379" y="462"/>
                      </a:moveTo>
                      <a:lnTo>
                        <a:pt x="379" y="461"/>
                      </a:lnTo>
                      <a:lnTo>
                        <a:pt x="379" y="460"/>
                      </a:lnTo>
                      <a:lnTo>
                        <a:pt x="375" y="458"/>
                      </a:lnTo>
                      <a:lnTo>
                        <a:pt x="375" y="460"/>
                      </a:lnTo>
                      <a:lnTo>
                        <a:pt x="377" y="462"/>
                      </a:lnTo>
                      <a:lnTo>
                        <a:pt x="377" y="463"/>
                      </a:lnTo>
                      <a:lnTo>
                        <a:pt x="376" y="464"/>
                      </a:lnTo>
                      <a:lnTo>
                        <a:pt x="379" y="462"/>
                      </a:lnTo>
                      <a:close/>
                      <a:moveTo>
                        <a:pt x="380" y="308"/>
                      </a:moveTo>
                      <a:lnTo>
                        <a:pt x="380" y="306"/>
                      </a:lnTo>
                      <a:lnTo>
                        <a:pt x="377" y="304"/>
                      </a:lnTo>
                      <a:lnTo>
                        <a:pt x="378" y="306"/>
                      </a:lnTo>
                      <a:lnTo>
                        <a:pt x="379" y="308"/>
                      </a:lnTo>
                      <a:lnTo>
                        <a:pt x="380" y="308"/>
                      </a:lnTo>
                      <a:close/>
                      <a:moveTo>
                        <a:pt x="380" y="290"/>
                      </a:moveTo>
                      <a:lnTo>
                        <a:pt x="378" y="288"/>
                      </a:lnTo>
                      <a:lnTo>
                        <a:pt x="378" y="290"/>
                      </a:lnTo>
                      <a:lnTo>
                        <a:pt x="380" y="290"/>
                      </a:lnTo>
                      <a:close/>
                      <a:moveTo>
                        <a:pt x="380" y="636"/>
                      </a:moveTo>
                      <a:lnTo>
                        <a:pt x="379" y="636"/>
                      </a:lnTo>
                      <a:lnTo>
                        <a:pt x="379" y="637"/>
                      </a:lnTo>
                      <a:lnTo>
                        <a:pt x="380" y="636"/>
                      </a:lnTo>
                      <a:close/>
                      <a:moveTo>
                        <a:pt x="380" y="276"/>
                      </a:moveTo>
                      <a:lnTo>
                        <a:pt x="378" y="278"/>
                      </a:lnTo>
                      <a:lnTo>
                        <a:pt x="379" y="282"/>
                      </a:lnTo>
                      <a:lnTo>
                        <a:pt x="379" y="280"/>
                      </a:lnTo>
                      <a:lnTo>
                        <a:pt x="378" y="278"/>
                      </a:lnTo>
                      <a:lnTo>
                        <a:pt x="380" y="280"/>
                      </a:lnTo>
                      <a:lnTo>
                        <a:pt x="380" y="276"/>
                      </a:lnTo>
                      <a:close/>
                      <a:moveTo>
                        <a:pt x="381" y="670"/>
                      </a:moveTo>
                      <a:lnTo>
                        <a:pt x="379" y="668"/>
                      </a:lnTo>
                      <a:lnTo>
                        <a:pt x="378" y="666"/>
                      </a:lnTo>
                      <a:lnTo>
                        <a:pt x="379" y="664"/>
                      </a:lnTo>
                      <a:lnTo>
                        <a:pt x="378" y="664"/>
                      </a:lnTo>
                      <a:lnTo>
                        <a:pt x="378" y="666"/>
                      </a:lnTo>
                      <a:lnTo>
                        <a:pt x="377" y="664"/>
                      </a:lnTo>
                      <a:lnTo>
                        <a:pt x="376" y="666"/>
                      </a:lnTo>
                      <a:lnTo>
                        <a:pt x="379" y="668"/>
                      </a:lnTo>
                      <a:lnTo>
                        <a:pt x="379" y="670"/>
                      </a:lnTo>
                      <a:lnTo>
                        <a:pt x="381" y="670"/>
                      </a:lnTo>
                      <a:close/>
                      <a:moveTo>
                        <a:pt x="381" y="658"/>
                      </a:moveTo>
                      <a:lnTo>
                        <a:pt x="380" y="654"/>
                      </a:lnTo>
                      <a:lnTo>
                        <a:pt x="376" y="654"/>
                      </a:lnTo>
                      <a:lnTo>
                        <a:pt x="376" y="656"/>
                      </a:lnTo>
                      <a:lnTo>
                        <a:pt x="379" y="656"/>
                      </a:lnTo>
                      <a:lnTo>
                        <a:pt x="381" y="658"/>
                      </a:lnTo>
                      <a:close/>
                      <a:moveTo>
                        <a:pt x="381" y="650"/>
                      </a:moveTo>
                      <a:lnTo>
                        <a:pt x="380" y="648"/>
                      </a:lnTo>
                      <a:lnTo>
                        <a:pt x="380" y="644"/>
                      </a:lnTo>
                      <a:lnTo>
                        <a:pt x="377" y="644"/>
                      </a:lnTo>
                      <a:lnTo>
                        <a:pt x="377" y="648"/>
                      </a:lnTo>
                      <a:lnTo>
                        <a:pt x="378" y="650"/>
                      </a:lnTo>
                      <a:lnTo>
                        <a:pt x="381" y="650"/>
                      </a:lnTo>
                      <a:close/>
                      <a:moveTo>
                        <a:pt x="381" y="620"/>
                      </a:moveTo>
                      <a:lnTo>
                        <a:pt x="380" y="618"/>
                      </a:lnTo>
                      <a:lnTo>
                        <a:pt x="378" y="620"/>
                      </a:lnTo>
                      <a:lnTo>
                        <a:pt x="379" y="620"/>
                      </a:lnTo>
                      <a:lnTo>
                        <a:pt x="378" y="622"/>
                      </a:lnTo>
                      <a:lnTo>
                        <a:pt x="377" y="622"/>
                      </a:lnTo>
                      <a:lnTo>
                        <a:pt x="379" y="624"/>
                      </a:lnTo>
                      <a:lnTo>
                        <a:pt x="380" y="624"/>
                      </a:lnTo>
                      <a:lnTo>
                        <a:pt x="380" y="622"/>
                      </a:lnTo>
                      <a:lnTo>
                        <a:pt x="380" y="620"/>
                      </a:lnTo>
                      <a:lnTo>
                        <a:pt x="381" y="620"/>
                      </a:lnTo>
                      <a:close/>
                      <a:moveTo>
                        <a:pt x="381" y="832"/>
                      </a:moveTo>
                      <a:lnTo>
                        <a:pt x="381" y="830"/>
                      </a:lnTo>
                      <a:lnTo>
                        <a:pt x="380" y="832"/>
                      </a:lnTo>
                      <a:lnTo>
                        <a:pt x="381" y="832"/>
                      </a:lnTo>
                      <a:close/>
                      <a:moveTo>
                        <a:pt x="381" y="25"/>
                      </a:moveTo>
                      <a:lnTo>
                        <a:pt x="381" y="25"/>
                      </a:lnTo>
                      <a:lnTo>
                        <a:pt x="379" y="24"/>
                      </a:lnTo>
                      <a:lnTo>
                        <a:pt x="378" y="25"/>
                      </a:lnTo>
                      <a:lnTo>
                        <a:pt x="379" y="26"/>
                      </a:lnTo>
                      <a:lnTo>
                        <a:pt x="379" y="27"/>
                      </a:lnTo>
                      <a:lnTo>
                        <a:pt x="380" y="27"/>
                      </a:lnTo>
                      <a:lnTo>
                        <a:pt x="381" y="27"/>
                      </a:lnTo>
                      <a:lnTo>
                        <a:pt x="381" y="26"/>
                      </a:lnTo>
                      <a:lnTo>
                        <a:pt x="381" y="25"/>
                      </a:lnTo>
                      <a:close/>
                      <a:moveTo>
                        <a:pt x="382" y="72"/>
                      </a:moveTo>
                      <a:lnTo>
                        <a:pt x="381" y="72"/>
                      </a:lnTo>
                      <a:lnTo>
                        <a:pt x="382" y="73"/>
                      </a:lnTo>
                      <a:lnTo>
                        <a:pt x="382" y="72"/>
                      </a:lnTo>
                      <a:close/>
                      <a:moveTo>
                        <a:pt x="382" y="138"/>
                      </a:moveTo>
                      <a:lnTo>
                        <a:pt x="381" y="136"/>
                      </a:lnTo>
                      <a:lnTo>
                        <a:pt x="378" y="136"/>
                      </a:lnTo>
                      <a:lnTo>
                        <a:pt x="378" y="138"/>
                      </a:lnTo>
                      <a:lnTo>
                        <a:pt x="378" y="141"/>
                      </a:lnTo>
                      <a:lnTo>
                        <a:pt x="379" y="142"/>
                      </a:lnTo>
                      <a:lnTo>
                        <a:pt x="378" y="140"/>
                      </a:lnTo>
                      <a:lnTo>
                        <a:pt x="381" y="140"/>
                      </a:lnTo>
                      <a:lnTo>
                        <a:pt x="381" y="138"/>
                      </a:lnTo>
                      <a:lnTo>
                        <a:pt x="382" y="138"/>
                      </a:lnTo>
                      <a:close/>
                      <a:moveTo>
                        <a:pt x="382" y="126"/>
                      </a:moveTo>
                      <a:lnTo>
                        <a:pt x="381" y="124"/>
                      </a:lnTo>
                      <a:lnTo>
                        <a:pt x="379" y="122"/>
                      </a:lnTo>
                      <a:lnTo>
                        <a:pt x="379" y="124"/>
                      </a:lnTo>
                      <a:lnTo>
                        <a:pt x="381" y="126"/>
                      </a:lnTo>
                      <a:lnTo>
                        <a:pt x="381" y="128"/>
                      </a:lnTo>
                      <a:lnTo>
                        <a:pt x="382" y="126"/>
                      </a:lnTo>
                      <a:close/>
                      <a:moveTo>
                        <a:pt x="382" y="492"/>
                      </a:moveTo>
                      <a:lnTo>
                        <a:pt x="381" y="490"/>
                      </a:lnTo>
                      <a:lnTo>
                        <a:pt x="379" y="490"/>
                      </a:lnTo>
                      <a:lnTo>
                        <a:pt x="380" y="492"/>
                      </a:lnTo>
                      <a:lnTo>
                        <a:pt x="382" y="492"/>
                      </a:lnTo>
                      <a:close/>
                      <a:moveTo>
                        <a:pt x="383" y="294"/>
                      </a:moveTo>
                      <a:lnTo>
                        <a:pt x="382" y="294"/>
                      </a:lnTo>
                      <a:lnTo>
                        <a:pt x="382" y="295"/>
                      </a:lnTo>
                      <a:lnTo>
                        <a:pt x="383" y="294"/>
                      </a:lnTo>
                      <a:close/>
                      <a:moveTo>
                        <a:pt x="383" y="270"/>
                      </a:moveTo>
                      <a:lnTo>
                        <a:pt x="379" y="268"/>
                      </a:lnTo>
                      <a:lnTo>
                        <a:pt x="378" y="268"/>
                      </a:lnTo>
                      <a:lnTo>
                        <a:pt x="383" y="270"/>
                      </a:lnTo>
                      <a:close/>
                      <a:moveTo>
                        <a:pt x="383" y="824"/>
                      </a:moveTo>
                      <a:lnTo>
                        <a:pt x="383" y="824"/>
                      </a:lnTo>
                      <a:close/>
                      <a:moveTo>
                        <a:pt x="383" y="312"/>
                      </a:moveTo>
                      <a:lnTo>
                        <a:pt x="382" y="312"/>
                      </a:lnTo>
                      <a:lnTo>
                        <a:pt x="381" y="314"/>
                      </a:lnTo>
                      <a:lnTo>
                        <a:pt x="383" y="312"/>
                      </a:lnTo>
                      <a:close/>
                      <a:moveTo>
                        <a:pt x="383" y="822"/>
                      </a:moveTo>
                      <a:lnTo>
                        <a:pt x="382" y="820"/>
                      </a:lnTo>
                      <a:lnTo>
                        <a:pt x="382" y="822"/>
                      </a:lnTo>
                      <a:lnTo>
                        <a:pt x="381" y="820"/>
                      </a:lnTo>
                      <a:lnTo>
                        <a:pt x="380" y="820"/>
                      </a:lnTo>
                      <a:lnTo>
                        <a:pt x="380" y="822"/>
                      </a:lnTo>
                      <a:lnTo>
                        <a:pt x="382" y="822"/>
                      </a:lnTo>
                      <a:lnTo>
                        <a:pt x="383" y="824"/>
                      </a:lnTo>
                      <a:lnTo>
                        <a:pt x="383" y="822"/>
                      </a:lnTo>
                      <a:close/>
                      <a:moveTo>
                        <a:pt x="383" y="824"/>
                      </a:moveTo>
                      <a:lnTo>
                        <a:pt x="383" y="824"/>
                      </a:lnTo>
                      <a:lnTo>
                        <a:pt x="381" y="826"/>
                      </a:lnTo>
                      <a:lnTo>
                        <a:pt x="383" y="826"/>
                      </a:lnTo>
                      <a:lnTo>
                        <a:pt x="383" y="824"/>
                      </a:lnTo>
                      <a:close/>
                      <a:moveTo>
                        <a:pt x="384" y="262"/>
                      </a:moveTo>
                      <a:lnTo>
                        <a:pt x="383" y="261"/>
                      </a:lnTo>
                      <a:lnTo>
                        <a:pt x="383" y="260"/>
                      </a:lnTo>
                      <a:lnTo>
                        <a:pt x="383" y="263"/>
                      </a:lnTo>
                      <a:lnTo>
                        <a:pt x="384" y="262"/>
                      </a:lnTo>
                      <a:close/>
                      <a:moveTo>
                        <a:pt x="384" y="74"/>
                      </a:moveTo>
                      <a:lnTo>
                        <a:pt x="384" y="74"/>
                      </a:lnTo>
                      <a:lnTo>
                        <a:pt x="382" y="73"/>
                      </a:lnTo>
                      <a:lnTo>
                        <a:pt x="381" y="74"/>
                      </a:lnTo>
                      <a:lnTo>
                        <a:pt x="382" y="74"/>
                      </a:lnTo>
                      <a:lnTo>
                        <a:pt x="382" y="76"/>
                      </a:lnTo>
                      <a:lnTo>
                        <a:pt x="383" y="76"/>
                      </a:lnTo>
                      <a:lnTo>
                        <a:pt x="384" y="74"/>
                      </a:lnTo>
                      <a:close/>
                      <a:moveTo>
                        <a:pt x="384" y="652"/>
                      </a:moveTo>
                      <a:lnTo>
                        <a:pt x="384" y="650"/>
                      </a:lnTo>
                      <a:lnTo>
                        <a:pt x="383" y="650"/>
                      </a:lnTo>
                      <a:lnTo>
                        <a:pt x="383" y="648"/>
                      </a:lnTo>
                      <a:lnTo>
                        <a:pt x="382" y="648"/>
                      </a:lnTo>
                      <a:lnTo>
                        <a:pt x="383" y="650"/>
                      </a:lnTo>
                      <a:lnTo>
                        <a:pt x="382" y="650"/>
                      </a:lnTo>
                      <a:lnTo>
                        <a:pt x="382" y="652"/>
                      </a:lnTo>
                      <a:lnTo>
                        <a:pt x="384" y="652"/>
                      </a:lnTo>
                      <a:close/>
                      <a:moveTo>
                        <a:pt x="384" y="488"/>
                      </a:moveTo>
                      <a:lnTo>
                        <a:pt x="383" y="486"/>
                      </a:lnTo>
                      <a:lnTo>
                        <a:pt x="382" y="484"/>
                      </a:lnTo>
                      <a:lnTo>
                        <a:pt x="380" y="486"/>
                      </a:lnTo>
                      <a:lnTo>
                        <a:pt x="380" y="488"/>
                      </a:lnTo>
                      <a:lnTo>
                        <a:pt x="382" y="488"/>
                      </a:lnTo>
                      <a:lnTo>
                        <a:pt x="381" y="490"/>
                      </a:lnTo>
                      <a:lnTo>
                        <a:pt x="383" y="488"/>
                      </a:lnTo>
                      <a:lnTo>
                        <a:pt x="384" y="488"/>
                      </a:lnTo>
                      <a:close/>
                      <a:moveTo>
                        <a:pt x="384" y="812"/>
                      </a:moveTo>
                      <a:lnTo>
                        <a:pt x="384" y="812"/>
                      </a:lnTo>
                      <a:lnTo>
                        <a:pt x="383" y="810"/>
                      </a:lnTo>
                      <a:lnTo>
                        <a:pt x="381" y="810"/>
                      </a:lnTo>
                      <a:lnTo>
                        <a:pt x="381" y="808"/>
                      </a:lnTo>
                      <a:lnTo>
                        <a:pt x="379" y="806"/>
                      </a:lnTo>
                      <a:lnTo>
                        <a:pt x="378" y="808"/>
                      </a:lnTo>
                      <a:lnTo>
                        <a:pt x="377" y="810"/>
                      </a:lnTo>
                      <a:lnTo>
                        <a:pt x="379" y="812"/>
                      </a:lnTo>
                      <a:lnTo>
                        <a:pt x="383" y="814"/>
                      </a:lnTo>
                      <a:lnTo>
                        <a:pt x="384" y="812"/>
                      </a:lnTo>
                      <a:close/>
                      <a:moveTo>
                        <a:pt x="384" y="628"/>
                      </a:moveTo>
                      <a:lnTo>
                        <a:pt x="384" y="626"/>
                      </a:lnTo>
                      <a:lnTo>
                        <a:pt x="384" y="628"/>
                      </a:lnTo>
                      <a:close/>
                      <a:moveTo>
                        <a:pt x="384" y="480"/>
                      </a:moveTo>
                      <a:lnTo>
                        <a:pt x="384" y="478"/>
                      </a:lnTo>
                      <a:lnTo>
                        <a:pt x="381" y="478"/>
                      </a:lnTo>
                      <a:lnTo>
                        <a:pt x="381" y="480"/>
                      </a:lnTo>
                      <a:lnTo>
                        <a:pt x="382" y="480"/>
                      </a:lnTo>
                      <a:lnTo>
                        <a:pt x="383" y="482"/>
                      </a:lnTo>
                      <a:lnTo>
                        <a:pt x="383" y="480"/>
                      </a:lnTo>
                      <a:lnTo>
                        <a:pt x="384" y="480"/>
                      </a:lnTo>
                      <a:close/>
                      <a:moveTo>
                        <a:pt x="384" y="314"/>
                      </a:moveTo>
                      <a:lnTo>
                        <a:pt x="384" y="312"/>
                      </a:lnTo>
                      <a:lnTo>
                        <a:pt x="383" y="314"/>
                      </a:lnTo>
                      <a:lnTo>
                        <a:pt x="381" y="316"/>
                      </a:lnTo>
                      <a:lnTo>
                        <a:pt x="383" y="318"/>
                      </a:lnTo>
                      <a:lnTo>
                        <a:pt x="383" y="316"/>
                      </a:lnTo>
                      <a:lnTo>
                        <a:pt x="383" y="318"/>
                      </a:lnTo>
                      <a:lnTo>
                        <a:pt x="384" y="318"/>
                      </a:lnTo>
                      <a:lnTo>
                        <a:pt x="384" y="316"/>
                      </a:lnTo>
                      <a:lnTo>
                        <a:pt x="384" y="315"/>
                      </a:lnTo>
                      <a:lnTo>
                        <a:pt x="384" y="314"/>
                      </a:lnTo>
                      <a:close/>
                      <a:moveTo>
                        <a:pt x="385" y="622"/>
                      </a:moveTo>
                      <a:lnTo>
                        <a:pt x="383" y="622"/>
                      </a:lnTo>
                      <a:lnTo>
                        <a:pt x="382" y="624"/>
                      </a:lnTo>
                      <a:lnTo>
                        <a:pt x="384" y="624"/>
                      </a:lnTo>
                      <a:lnTo>
                        <a:pt x="384" y="626"/>
                      </a:lnTo>
                      <a:lnTo>
                        <a:pt x="384" y="624"/>
                      </a:lnTo>
                      <a:lnTo>
                        <a:pt x="385" y="622"/>
                      </a:lnTo>
                      <a:close/>
                      <a:moveTo>
                        <a:pt x="385" y="304"/>
                      </a:moveTo>
                      <a:lnTo>
                        <a:pt x="384" y="302"/>
                      </a:lnTo>
                      <a:lnTo>
                        <a:pt x="383" y="300"/>
                      </a:lnTo>
                      <a:lnTo>
                        <a:pt x="380" y="300"/>
                      </a:lnTo>
                      <a:lnTo>
                        <a:pt x="382" y="302"/>
                      </a:lnTo>
                      <a:lnTo>
                        <a:pt x="382" y="303"/>
                      </a:lnTo>
                      <a:lnTo>
                        <a:pt x="382" y="304"/>
                      </a:lnTo>
                      <a:lnTo>
                        <a:pt x="384" y="306"/>
                      </a:lnTo>
                      <a:lnTo>
                        <a:pt x="384" y="305"/>
                      </a:lnTo>
                      <a:lnTo>
                        <a:pt x="385" y="304"/>
                      </a:lnTo>
                      <a:close/>
                      <a:moveTo>
                        <a:pt x="385" y="670"/>
                      </a:moveTo>
                      <a:lnTo>
                        <a:pt x="384" y="670"/>
                      </a:lnTo>
                      <a:lnTo>
                        <a:pt x="385" y="670"/>
                      </a:lnTo>
                      <a:close/>
                      <a:moveTo>
                        <a:pt x="385" y="294"/>
                      </a:moveTo>
                      <a:lnTo>
                        <a:pt x="383" y="292"/>
                      </a:lnTo>
                      <a:lnTo>
                        <a:pt x="384" y="294"/>
                      </a:lnTo>
                      <a:lnTo>
                        <a:pt x="385" y="294"/>
                      </a:lnTo>
                      <a:close/>
                      <a:moveTo>
                        <a:pt x="385" y="668"/>
                      </a:moveTo>
                      <a:lnTo>
                        <a:pt x="383" y="668"/>
                      </a:lnTo>
                      <a:lnTo>
                        <a:pt x="384" y="670"/>
                      </a:lnTo>
                      <a:lnTo>
                        <a:pt x="385" y="668"/>
                      </a:lnTo>
                      <a:close/>
                      <a:moveTo>
                        <a:pt x="385" y="312"/>
                      </a:moveTo>
                      <a:lnTo>
                        <a:pt x="384" y="310"/>
                      </a:lnTo>
                      <a:lnTo>
                        <a:pt x="384" y="308"/>
                      </a:lnTo>
                      <a:lnTo>
                        <a:pt x="384" y="310"/>
                      </a:lnTo>
                      <a:lnTo>
                        <a:pt x="382" y="310"/>
                      </a:lnTo>
                      <a:lnTo>
                        <a:pt x="382" y="308"/>
                      </a:lnTo>
                      <a:lnTo>
                        <a:pt x="382" y="310"/>
                      </a:lnTo>
                      <a:lnTo>
                        <a:pt x="381" y="308"/>
                      </a:lnTo>
                      <a:lnTo>
                        <a:pt x="382" y="310"/>
                      </a:lnTo>
                      <a:lnTo>
                        <a:pt x="385" y="312"/>
                      </a:lnTo>
                      <a:close/>
                      <a:moveTo>
                        <a:pt x="386" y="296"/>
                      </a:moveTo>
                      <a:lnTo>
                        <a:pt x="383" y="296"/>
                      </a:lnTo>
                      <a:lnTo>
                        <a:pt x="382" y="295"/>
                      </a:lnTo>
                      <a:lnTo>
                        <a:pt x="381" y="298"/>
                      </a:lnTo>
                      <a:lnTo>
                        <a:pt x="385" y="298"/>
                      </a:lnTo>
                      <a:lnTo>
                        <a:pt x="386" y="296"/>
                      </a:lnTo>
                      <a:close/>
                      <a:moveTo>
                        <a:pt x="386" y="278"/>
                      </a:moveTo>
                      <a:lnTo>
                        <a:pt x="385" y="276"/>
                      </a:lnTo>
                      <a:lnTo>
                        <a:pt x="384" y="274"/>
                      </a:lnTo>
                      <a:lnTo>
                        <a:pt x="383" y="274"/>
                      </a:lnTo>
                      <a:lnTo>
                        <a:pt x="383" y="276"/>
                      </a:lnTo>
                      <a:lnTo>
                        <a:pt x="384" y="276"/>
                      </a:lnTo>
                      <a:lnTo>
                        <a:pt x="385" y="278"/>
                      </a:lnTo>
                      <a:lnTo>
                        <a:pt x="386" y="278"/>
                      </a:lnTo>
                      <a:close/>
                      <a:moveTo>
                        <a:pt x="386" y="288"/>
                      </a:moveTo>
                      <a:lnTo>
                        <a:pt x="385" y="286"/>
                      </a:lnTo>
                      <a:lnTo>
                        <a:pt x="384" y="288"/>
                      </a:lnTo>
                      <a:lnTo>
                        <a:pt x="386" y="288"/>
                      </a:lnTo>
                      <a:close/>
                      <a:moveTo>
                        <a:pt x="386" y="264"/>
                      </a:moveTo>
                      <a:lnTo>
                        <a:pt x="385" y="264"/>
                      </a:lnTo>
                      <a:lnTo>
                        <a:pt x="384" y="264"/>
                      </a:lnTo>
                      <a:lnTo>
                        <a:pt x="383" y="263"/>
                      </a:lnTo>
                      <a:lnTo>
                        <a:pt x="383" y="264"/>
                      </a:lnTo>
                      <a:lnTo>
                        <a:pt x="383" y="266"/>
                      </a:lnTo>
                      <a:lnTo>
                        <a:pt x="386" y="266"/>
                      </a:lnTo>
                      <a:lnTo>
                        <a:pt x="386" y="264"/>
                      </a:lnTo>
                      <a:close/>
                      <a:moveTo>
                        <a:pt x="386" y="646"/>
                      </a:moveTo>
                      <a:lnTo>
                        <a:pt x="385" y="645"/>
                      </a:lnTo>
                      <a:lnTo>
                        <a:pt x="385" y="644"/>
                      </a:lnTo>
                      <a:lnTo>
                        <a:pt x="386" y="642"/>
                      </a:lnTo>
                      <a:lnTo>
                        <a:pt x="382" y="642"/>
                      </a:lnTo>
                      <a:lnTo>
                        <a:pt x="382" y="645"/>
                      </a:lnTo>
                      <a:lnTo>
                        <a:pt x="383" y="648"/>
                      </a:lnTo>
                      <a:lnTo>
                        <a:pt x="385" y="646"/>
                      </a:lnTo>
                      <a:lnTo>
                        <a:pt x="386" y="646"/>
                      </a:lnTo>
                      <a:close/>
                      <a:moveTo>
                        <a:pt x="386" y="288"/>
                      </a:moveTo>
                      <a:lnTo>
                        <a:pt x="386" y="288"/>
                      </a:lnTo>
                      <a:close/>
                      <a:moveTo>
                        <a:pt x="386" y="289"/>
                      </a:moveTo>
                      <a:lnTo>
                        <a:pt x="386" y="288"/>
                      </a:lnTo>
                      <a:lnTo>
                        <a:pt x="382" y="290"/>
                      </a:lnTo>
                      <a:lnTo>
                        <a:pt x="382" y="291"/>
                      </a:lnTo>
                      <a:lnTo>
                        <a:pt x="383" y="292"/>
                      </a:lnTo>
                      <a:lnTo>
                        <a:pt x="384" y="292"/>
                      </a:lnTo>
                      <a:lnTo>
                        <a:pt x="386" y="291"/>
                      </a:lnTo>
                      <a:lnTo>
                        <a:pt x="386" y="289"/>
                      </a:lnTo>
                      <a:close/>
                      <a:moveTo>
                        <a:pt x="386" y="262"/>
                      </a:moveTo>
                      <a:lnTo>
                        <a:pt x="386" y="260"/>
                      </a:lnTo>
                      <a:lnTo>
                        <a:pt x="384" y="260"/>
                      </a:lnTo>
                      <a:lnTo>
                        <a:pt x="384" y="261"/>
                      </a:lnTo>
                      <a:lnTo>
                        <a:pt x="385" y="264"/>
                      </a:lnTo>
                      <a:lnTo>
                        <a:pt x="386" y="262"/>
                      </a:lnTo>
                      <a:close/>
                      <a:moveTo>
                        <a:pt x="386" y="662"/>
                      </a:moveTo>
                      <a:lnTo>
                        <a:pt x="384" y="658"/>
                      </a:lnTo>
                      <a:lnTo>
                        <a:pt x="383" y="656"/>
                      </a:lnTo>
                      <a:lnTo>
                        <a:pt x="383" y="658"/>
                      </a:lnTo>
                      <a:lnTo>
                        <a:pt x="384" y="660"/>
                      </a:lnTo>
                      <a:lnTo>
                        <a:pt x="385" y="662"/>
                      </a:lnTo>
                      <a:lnTo>
                        <a:pt x="386" y="662"/>
                      </a:lnTo>
                      <a:close/>
                      <a:moveTo>
                        <a:pt x="386" y="636"/>
                      </a:moveTo>
                      <a:lnTo>
                        <a:pt x="385" y="634"/>
                      </a:lnTo>
                      <a:lnTo>
                        <a:pt x="384" y="632"/>
                      </a:lnTo>
                      <a:lnTo>
                        <a:pt x="384" y="628"/>
                      </a:lnTo>
                      <a:lnTo>
                        <a:pt x="382" y="628"/>
                      </a:lnTo>
                      <a:lnTo>
                        <a:pt x="382" y="630"/>
                      </a:lnTo>
                      <a:lnTo>
                        <a:pt x="382" y="631"/>
                      </a:lnTo>
                      <a:lnTo>
                        <a:pt x="383" y="632"/>
                      </a:lnTo>
                      <a:lnTo>
                        <a:pt x="381" y="632"/>
                      </a:lnTo>
                      <a:lnTo>
                        <a:pt x="382" y="636"/>
                      </a:lnTo>
                      <a:lnTo>
                        <a:pt x="384" y="634"/>
                      </a:lnTo>
                      <a:lnTo>
                        <a:pt x="385" y="636"/>
                      </a:lnTo>
                      <a:lnTo>
                        <a:pt x="386" y="636"/>
                      </a:lnTo>
                      <a:close/>
                      <a:moveTo>
                        <a:pt x="387" y="120"/>
                      </a:moveTo>
                      <a:lnTo>
                        <a:pt x="384" y="120"/>
                      </a:lnTo>
                      <a:lnTo>
                        <a:pt x="384" y="122"/>
                      </a:lnTo>
                      <a:lnTo>
                        <a:pt x="386" y="122"/>
                      </a:lnTo>
                      <a:lnTo>
                        <a:pt x="387" y="120"/>
                      </a:lnTo>
                      <a:close/>
                      <a:moveTo>
                        <a:pt x="387" y="626"/>
                      </a:moveTo>
                      <a:lnTo>
                        <a:pt x="386" y="626"/>
                      </a:lnTo>
                      <a:lnTo>
                        <a:pt x="384" y="628"/>
                      </a:lnTo>
                      <a:lnTo>
                        <a:pt x="385" y="628"/>
                      </a:lnTo>
                      <a:lnTo>
                        <a:pt x="387" y="626"/>
                      </a:lnTo>
                      <a:close/>
                      <a:moveTo>
                        <a:pt x="387" y="828"/>
                      </a:moveTo>
                      <a:lnTo>
                        <a:pt x="387" y="826"/>
                      </a:lnTo>
                      <a:lnTo>
                        <a:pt x="386" y="826"/>
                      </a:lnTo>
                      <a:lnTo>
                        <a:pt x="386" y="828"/>
                      </a:lnTo>
                      <a:lnTo>
                        <a:pt x="387" y="828"/>
                      </a:lnTo>
                      <a:close/>
                      <a:moveTo>
                        <a:pt x="387" y="798"/>
                      </a:moveTo>
                      <a:lnTo>
                        <a:pt x="384" y="798"/>
                      </a:lnTo>
                      <a:lnTo>
                        <a:pt x="384" y="794"/>
                      </a:lnTo>
                      <a:lnTo>
                        <a:pt x="381" y="794"/>
                      </a:lnTo>
                      <a:lnTo>
                        <a:pt x="380" y="796"/>
                      </a:lnTo>
                      <a:lnTo>
                        <a:pt x="382" y="798"/>
                      </a:lnTo>
                      <a:lnTo>
                        <a:pt x="383" y="798"/>
                      </a:lnTo>
                      <a:lnTo>
                        <a:pt x="383" y="800"/>
                      </a:lnTo>
                      <a:lnTo>
                        <a:pt x="385" y="800"/>
                      </a:lnTo>
                      <a:lnTo>
                        <a:pt x="387" y="798"/>
                      </a:lnTo>
                      <a:close/>
                      <a:moveTo>
                        <a:pt x="387" y="614"/>
                      </a:moveTo>
                      <a:lnTo>
                        <a:pt x="381" y="614"/>
                      </a:lnTo>
                      <a:lnTo>
                        <a:pt x="379" y="613"/>
                      </a:lnTo>
                      <a:lnTo>
                        <a:pt x="379" y="614"/>
                      </a:lnTo>
                      <a:lnTo>
                        <a:pt x="379" y="615"/>
                      </a:lnTo>
                      <a:lnTo>
                        <a:pt x="379" y="616"/>
                      </a:lnTo>
                      <a:lnTo>
                        <a:pt x="380" y="616"/>
                      </a:lnTo>
                      <a:lnTo>
                        <a:pt x="380" y="618"/>
                      </a:lnTo>
                      <a:lnTo>
                        <a:pt x="381" y="616"/>
                      </a:lnTo>
                      <a:lnTo>
                        <a:pt x="384" y="616"/>
                      </a:lnTo>
                      <a:lnTo>
                        <a:pt x="385" y="617"/>
                      </a:lnTo>
                      <a:lnTo>
                        <a:pt x="385" y="622"/>
                      </a:lnTo>
                      <a:lnTo>
                        <a:pt x="387" y="622"/>
                      </a:lnTo>
                      <a:lnTo>
                        <a:pt x="387" y="614"/>
                      </a:lnTo>
                      <a:close/>
                      <a:moveTo>
                        <a:pt x="388" y="332"/>
                      </a:moveTo>
                      <a:lnTo>
                        <a:pt x="387" y="332"/>
                      </a:lnTo>
                      <a:lnTo>
                        <a:pt x="388" y="332"/>
                      </a:lnTo>
                      <a:lnTo>
                        <a:pt x="386" y="330"/>
                      </a:lnTo>
                      <a:lnTo>
                        <a:pt x="386" y="332"/>
                      </a:lnTo>
                      <a:lnTo>
                        <a:pt x="387" y="332"/>
                      </a:lnTo>
                      <a:lnTo>
                        <a:pt x="387" y="334"/>
                      </a:lnTo>
                      <a:lnTo>
                        <a:pt x="388" y="332"/>
                      </a:lnTo>
                      <a:close/>
                      <a:moveTo>
                        <a:pt x="388" y="332"/>
                      </a:moveTo>
                      <a:lnTo>
                        <a:pt x="388" y="332"/>
                      </a:lnTo>
                      <a:close/>
                      <a:moveTo>
                        <a:pt x="389" y="330"/>
                      </a:moveTo>
                      <a:lnTo>
                        <a:pt x="387" y="330"/>
                      </a:lnTo>
                      <a:lnTo>
                        <a:pt x="388" y="332"/>
                      </a:lnTo>
                      <a:lnTo>
                        <a:pt x="389" y="330"/>
                      </a:lnTo>
                      <a:close/>
                      <a:moveTo>
                        <a:pt x="389" y="828"/>
                      </a:moveTo>
                      <a:lnTo>
                        <a:pt x="387" y="828"/>
                      </a:lnTo>
                      <a:lnTo>
                        <a:pt x="387" y="830"/>
                      </a:lnTo>
                      <a:lnTo>
                        <a:pt x="388" y="830"/>
                      </a:lnTo>
                      <a:lnTo>
                        <a:pt x="389" y="828"/>
                      </a:lnTo>
                      <a:close/>
                      <a:moveTo>
                        <a:pt x="389" y="126"/>
                      </a:moveTo>
                      <a:lnTo>
                        <a:pt x="388" y="126"/>
                      </a:lnTo>
                      <a:lnTo>
                        <a:pt x="387" y="124"/>
                      </a:lnTo>
                      <a:lnTo>
                        <a:pt x="386" y="126"/>
                      </a:lnTo>
                      <a:lnTo>
                        <a:pt x="388" y="128"/>
                      </a:lnTo>
                      <a:lnTo>
                        <a:pt x="389" y="126"/>
                      </a:lnTo>
                      <a:close/>
                      <a:moveTo>
                        <a:pt x="389" y="301"/>
                      </a:moveTo>
                      <a:lnTo>
                        <a:pt x="386" y="302"/>
                      </a:lnTo>
                      <a:lnTo>
                        <a:pt x="389" y="302"/>
                      </a:lnTo>
                      <a:lnTo>
                        <a:pt x="389" y="301"/>
                      </a:lnTo>
                      <a:close/>
                      <a:moveTo>
                        <a:pt x="389" y="146"/>
                      </a:moveTo>
                      <a:lnTo>
                        <a:pt x="389" y="144"/>
                      </a:lnTo>
                      <a:lnTo>
                        <a:pt x="388" y="146"/>
                      </a:lnTo>
                      <a:lnTo>
                        <a:pt x="389" y="146"/>
                      </a:lnTo>
                      <a:close/>
                      <a:moveTo>
                        <a:pt x="389" y="836"/>
                      </a:moveTo>
                      <a:lnTo>
                        <a:pt x="388" y="836"/>
                      </a:lnTo>
                      <a:lnTo>
                        <a:pt x="387" y="834"/>
                      </a:lnTo>
                      <a:lnTo>
                        <a:pt x="387" y="832"/>
                      </a:lnTo>
                      <a:lnTo>
                        <a:pt x="385" y="832"/>
                      </a:lnTo>
                      <a:lnTo>
                        <a:pt x="384" y="834"/>
                      </a:lnTo>
                      <a:lnTo>
                        <a:pt x="385" y="836"/>
                      </a:lnTo>
                      <a:lnTo>
                        <a:pt x="386" y="838"/>
                      </a:lnTo>
                      <a:lnTo>
                        <a:pt x="389" y="838"/>
                      </a:lnTo>
                      <a:lnTo>
                        <a:pt x="389" y="836"/>
                      </a:lnTo>
                      <a:close/>
                      <a:moveTo>
                        <a:pt x="389" y="308"/>
                      </a:moveTo>
                      <a:lnTo>
                        <a:pt x="389" y="306"/>
                      </a:lnTo>
                      <a:lnTo>
                        <a:pt x="388" y="306"/>
                      </a:lnTo>
                      <a:lnTo>
                        <a:pt x="386" y="304"/>
                      </a:lnTo>
                      <a:lnTo>
                        <a:pt x="385" y="306"/>
                      </a:lnTo>
                      <a:lnTo>
                        <a:pt x="386" y="306"/>
                      </a:lnTo>
                      <a:lnTo>
                        <a:pt x="387" y="308"/>
                      </a:lnTo>
                      <a:lnTo>
                        <a:pt x="387" y="306"/>
                      </a:lnTo>
                      <a:lnTo>
                        <a:pt x="389" y="308"/>
                      </a:lnTo>
                      <a:close/>
                      <a:moveTo>
                        <a:pt x="389" y="290"/>
                      </a:moveTo>
                      <a:lnTo>
                        <a:pt x="388" y="290"/>
                      </a:lnTo>
                      <a:lnTo>
                        <a:pt x="388" y="292"/>
                      </a:lnTo>
                      <a:lnTo>
                        <a:pt x="389" y="290"/>
                      </a:lnTo>
                      <a:close/>
                      <a:moveTo>
                        <a:pt x="389" y="146"/>
                      </a:moveTo>
                      <a:lnTo>
                        <a:pt x="389" y="146"/>
                      </a:lnTo>
                      <a:lnTo>
                        <a:pt x="389" y="147"/>
                      </a:lnTo>
                      <a:lnTo>
                        <a:pt x="389" y="146"/>
                      </a:lnTo>
                      <a:close/>
                      <a:moveTo>
                        <a:pt x="389" y="486"/>
                      </a:moveTo>
                      <a:lnTo>
                        <a:pt x="389" y="484"/>
                      </a:lnTo>
                      <a:lnTo>
                        <a:pt x="389" y="482"/>
                      </a:lnTo>
                      <a:lnTo>
                        <a:pt x="388" y="480"/>
                      </a:lnTo>
                      <a:lnTo>
                        <a:pt x="388" y="482"/>
                      </a:lnTo>
                      <a:lnTo>
                        <a:pt x="386" y="482"/>
                      </a:lnTo>
                      <a:lnTo>
                        <a:pt x="386" y="486"/>
                      </a:lnTo>
                      <a:lnTo>
                        <a:pt x="387" y="486"/>
                      </a:lnTo>
                      <a:lnTo>
                        <a:pt x="387" y="484"/>
                      </a:lnTo>
                      <a:lnTo>
                        <a:pt x="388" y="486"/>
                      </a:lnTo>
                      <a:lnTo>
                        <a:pt x="389" y="486"/>
                      </a:lnTo>
                      <a:close/>
                      <a:moveTo>
                        <a:pt x="389" y="298"/>
                      </a:moveTo>
                      <a:lnTo>
                        <a:pt x="388" y="298"/>
                      </a:lnTo>
                      <a:lnTo>
                        <a:pt x="389" y="300"/>
                      </a:lnTo>
                      <a:lnTo>
                        <a:pt x="389" y="298"/>
                      </a:lnTo>
                      <a:close/>
                      <a:moveTo>
                        <a:pt x="390" y="300"/>
                      </a:moveTo>
                      <a:lnTo>
                        <a:pt x="389" y="300"/>
                      </a:lnTo>
                      <a:lnTo>
                        <a:pt x="389" y="301"/>
                      </a:lnTo>
                      <a:lnTo>
                        <a:pt x="390" y="300"/>
                      </a:lnTo>
                      <a:close/>
                      <a:moveTo>
                        <a:pt x="390" y="466"/>
                      </a:moveTo>
                      <a:lnTo>
                        <a:pt x="389" y="464"/>
                      </a:lnTo>
                      <a:lnTo>
                        <a:pt x="388" y="464"/>
                      </a:lnTo>
                      <a:lnTo>
                        <a:pt x="388" y="462"/>
                      </a:lnTo>
                      <a:lnTo>
                        <a:pt x="388" y="464"/>
                      </a:lnTo>
                      <a:lnTo>
                        <a:pt x="389" y="466"/>
                      </a:lnTo>
                      <a:lnTo>
                        <a:pt x="390" y="466"/>
                      </a:lnTo>
                      <a:close/>
                      <a:moveTo>
                        <a:pt x="390" y="150"/>
                      </a:moveTo>
                      <a:lnTo>
                        <a:pt x="390" y="148"/>
                      </a:lnTo>
                      <a:lnTo>
                        <a:pt x="389" y="148"/>
                      </a:lnTo>
                      <a:lnTo>
                        <a:pt x="389" y="147"/>
                      </a:lnTo>
                      <a:lnTo>
                        <a:pt x="388" y="150"/>
                      </a:lnTo>
                      <a:lnTo>
                        <a:pt x="390" y="150"/>
                      </a:lnTo>
                      <a:close/>
                      <a:moveTo>
                        <a:pt x="390" y="822"/>
                      </a:moveTo>
                      <a:lnTo>
                        <a:pt x="389" y="820"/>
                      </a:lnTo>
                      <a:lnTo>
                        <a:pt x="388" y="820"/>
                      </a:lnTo>
                      <a:lnTo>
                        <a:pt x="388" y="818"/>
                      </a:lnTo>
                      <a:lnTo>
                        <a:pt x="388" y="820"/>
                      </a:lnTo>
                      <a:lnTo>
                        <a:pt x="387" y="824"/>
                      </a:lnTo>
                      <a:lnTo>
                        <a:pt x="389" y="824"/>
                      </a:lnTo>
                      <a:lnTo>
                        <a:pt x="390" y="822"/>
                      </a:lnTo>
                      <a:close/>
                      <a:moveTo>
                        <a:pt x="390" y="808"/>
                      </a:moveTo>
                      <a:lnTo>
                        <a:pt x="389" y="806"/>
                      </a:lnTo>
                      <a:lnTo>
                        <a:pt x="389" y="804"/>
                      </a:lnTo>
                      <a:lnTo>
                        <a:pt x="386" y="804"/>
                      </a:lnTo>
                      <a:lnTo>
                        <a:pt x="386" y="806"/>
                      </a:lnTo>
                      <a:lnTo>
                        <a:pt x="389" y="806"/>
                      </a:lnTo>
                      <a:lnTo>
                        <a:pt x="387" y="810"/>
                      </a:lnTo>
                      <a:lnTo>
                        <a:pt x="390" y="810"/>
                      </a:lnTo>
                      <a:lnTo>
                        <a:pt x="390" y="808"/>
                      </a:lnTo>
                      <a:close/>
                      <a:moveTo>
                        <a:pt x="390" y="278"/>
                      </a:moveTo>
                      <a:lnTo>
                        <a:pt x="388" y="278"/>
                      </a:lnTo>
                      <a:lnTo>
                        <a:pt x="387" y="280"/>
                      </a:lnTo>
                      <a:lnTo>
                        <a:pt x="389" y="280"/>
                      </a:lnTo>
                      <a:lnTo>
                        <a:pt x="390" y="278"/>
                      </a:lnTo>
                      <a:close/>
                      <a:moveTo>
                        <a:pt x="390" y="142"/>
                      </a:moveTo>
                      <a:lnTo>
                        <a:pt x="389" y="142"/>
                      </a:lnTo>
                      <a:lnTo>
                        <a:pt x="388" y="144"/>
                      </a:lnTo>
                      <a:lnTo>
                        <a:pt x="389" y="144"/>
                      </a:lnTo>
                      <a:lnTo>
                        <a:pt x="390" y="144"/>
                      </a:lnTo>
                      <a:lnTo>
                        <a:pt x="390" y="142"/>
                      </a:lnTo>
                      <a:close/>
                      <a:moveTo>
                        <a:pt x="390" y="796"/>
                      </a:moveTo>
                      <a:lnTo>
                        <a:pt x="389" y="790"/>
                      </a:lnTo>
                      <a:lnTo>
                        <a:pt x="385" y="792"/>
                      </a:lnTo>
                      <a:lnTo>
                        <a:pt x="387" y="792"/>
                      </a:lnTo>
                      <a:lnTo>
                        <a:pt x="388" y="794"/>
                      </a:lnTo>
                      <a:lnTo>
                        <a:pt x="388" y="796"/>
                      </a:lnTo>
                      <a:lnTo>
                        <a:pt x="390" y="796"/>
                      </a:lnTo>
                      <a:close/>
                      <a:moveTo>
                        <a:pt x="390" y="474"/>
                      </a:moveTo>
                      <a:lnTo>
                        <a:pt x="389" y="472"/>
                      </a:lnTo>
                      <a:lnTo>
                        <a:pt x="389" y="470"/>
                      </a:lnTo>
                      <a:lnTo>
                        <a:pt x="389" y="468"/>
                      </a:lnTo>
                      <a:lnTo>
                        <a:pt x="386" y="468"/>
                      </a:lnTo>
                      <a:lnTo>
                        <a:pt x="386" y="470"/>
                      </a:lnTo>
                      <a:lnTo>
                        <a:pt x="388" y="470"/>
                      </a:lnTo>
                      <a:lnTo>
                        <a:pt x="385" y="472"/>
                      </a:lnTo>
                      <a:lnTo>
                        <a:pt x="386" y="473"/>
                      </a:lnTo>
                      <a:lnTo>
                        <a:pt x="387" y="474"/>
                      </a:lnTo>
                      <a:lnTo>
                        <a:pt x="387" y="472"/>
                      </a:lnTo>
                      <a:lnTo>
                        <a:pt x="388" y="474"/>
                      </a:lnTo>
                      <a:lnTo>
                        <a:pt x="390" y="474"/>
                      </a:lnTo>
                      <a:close/>
                      <a:moveTo>
                        <a:pt x="390" y="314"/>
                      </a:moveTo>
                      <a:lnTo>
                        <a:pt x="390" y="312"/>
                      </a:lnTo>
                      <a:lnTo>
                        <a:pt x="389" y="312"/>
                      </a:lnTo>
                      <a:lnTo>
                        <a:pt x="390" y="314"/>
                      </a:lnTo>
                      <a:close/>
                      <a:moveTo>
                        <a:pt x="390" y="646"/>
                      </a:moveTo>
                      <a:lnTo>
                        <a:pt x="390" y="646"/>
                      </a:lnTo>
                      <a:lnTo>
                        <a:pt x="390" y="647"/>
                      </a:lnTo>
                      <a:lnTo>
                        <a:pt x="390" y="646"/>
                      </a:lnTo>
                      <a:close/>
                      <a:moveTo>
                        <a:pt x="391" y="648"/>
                      </a:moveTo>
                      <a:lnTo>
                        <a:pt x="390" y="647"/>
                      </a:lnTo>
                      <a:lnTo>
                        <a:pt x="390" y="648"/>
                      </a:lnTo>
                      <a:lnTo>
                        <a:pt x="387" y="648"/>
                      </a:lnTo>
                      <a:lnTo>
                        <a:pt x="389" y="650"/>
                      </a:lnTo>
                      <a:lnTo>
                        <a:pt x="389" y="652"/>
                      </a:lnTo>
                      <a:lnTo>
                        <a:pt x="390" y="652"/>
                      </a:lnTo>
                      <a:lnTo>
                        <a:pt x="390" y="650"/>
                      </a:lnTo>
                      <a:lnTo>
                        <a:pt x="391" y="648"/>
                      </a:lnTo>
                      <a:close/>
                      <a:moveTo>
                        <a:pt x="391" y="292"/>
                      </a:moveTo>
                      <a:lnTo>
                        <a:pt x="390" y="292"/>
                      </a:lnTo>
                      <a:lnTo>
                        <a:pt x="390" y="290"/>
                      </a:lnTo>
                      <a:lnTo>
                        <a:pt x="389" y="290"/>
                      </a:lnTo>
                      <a:lnTo>
                        <a:pt x="389" y="292"/>
                      </a:lnTo>
                      <a:lnTo>
                        <a:pt x="389" y="294"/>
                      </a:lnTo>
                      <a:lnTo>
                        <a:pt x="390" y="294"/>
                      </a:lnTo>
                      <a:lnTo>
                        <a:pt x="391" y="292"/>
                      </a:lnTo>
                      <a:close/>
                      <a:moveTo>
                        <a:pt x="391" y="461"/>
                      </a:moveTo>
                      <a:lnTo>
                        <a:pt x="390" y="460"/>
                      </a:lnTo>
                      <a:lnTo>
                        <a:pt x="390" y="462"/>
                      </a:lnTo>
                      <a:lnTo>
                        <a:pt x="391" y="461"/>
                      </a:lnTo>
                      <a:close/>
                      <a:moveTo>
                        <a:pt x="391" y="268"/>
                      </a:moveTo>
                      <a:lnTo>
                        <a:pt x="391" y="266"/>
                      </a:lnTo>
                      <a:lnTo>
                        <a:pt x="389" y="266"/>
                      </a:lnTo>
                      <a:lnTo>
                        <a:pt x="390" y="270"/>
                      </a:lnTo>
                      <a:lnTo>
                        <a:pt x="391" y="270"/>
                      </a:lnTo>
                      <a:lnTo>
                        <a:pt x="391" y="268"/>
                      </a:lnTo>
                      <a:close/>
                      <a:moveTo>
                        <a:pt x="392" y="666"/>
                      </a:moveTo>
                      <a:lnTo>
                        <a:pt x="391" y="664"/>
                      </a:lnTo>
                      <a:lnTo>
                        <a:pt x="389" y="662"/>
                      </a:lnTo>
                      <a:lnTo>
                        <a:pt x="389" y="664"/>
                      </a:lnTo>
                      <a:lnTo>
                        <a:pt x="390" y="666"/>
                      </a:lnTo>
                      <a:lnTo>
                        <a:pt x="392" y="666"/>
                      </a:lnTo>
                      <a:close/>
                      <a:moveTo>
                        <a:pt x="392" y="120"/>
                      </a:moveTo>
                      <a:lnTo>
                        <a:pt x="390" y="120"/>
                      </a:lnTo>
                      <a:lnTo>
                        <a:pt x="391" y="122"/>
                      </a:lnTo>
                      <a:lnTo>
                        <a:pt x="392" y="120"/>
                      </a:lnTo>
                      <a:close/>
                      <a:moveTo>
                        <a:pt x="392" y="636"/>
                      </a:moveTo>
                      <a:lnTo>
                        <a:pt x="391" y="636"/>
                      </a:lnTo>
                      <a:lnTo>
                        <a:pt x="390" y="637"/>
                      </a:lnTo>
                      <a:lnTo>
                        <a:pt x="390" y="638"/>
                      </a:lnTo>
                      <a:lnTo>
                        <a:pt x="392" y="638"/>
                      </a:lnTo>
                      <a:lnTo>
                        <a:pt x="392" y="636"/>
                      </a:lnTo>
                      <a:close/>
                      <a:moveTo>
                        <a:pt x="392" y="122"/>
                      </a:moveTo>
                      <a:lnTo>
                        <a:pt x="391" y="122"/>
                      </a:lnTo>
                      <a:lnTo>
                        <a:pt x="392" y="122"/>
                      </a:lnTo>
                      <a:close/>
                      <a:moveTo>
                        <a:pt x="392" y="260"/>
                      </a:moveTo>
                      <a:lnTo>
                        <a:pt x="391" y="260"/>
                      </a:lnTo>
                      <a:lnTo>
                        <a:pt x="390" y="264"/>
                      </a:lnTo>
                      <a:lnTo>
                        <a:pt x="392" y="264"/>
                      </a:lnTo>
                      <a:lnTo>
                        <a:pt x="392" y="260"/>
                      </a:lnTo>
                      <a:close/>
                      <a:moveTo>
                        <a:pt x="392" y="461"/>
                      </a:moveTo>
                      <a:lnTo>
                        <a:pt x="392" y="460"/>
                      </a:lnTo>
                      <a:lnTo>
                        <a:pt x="391" y="461"/>
                      </a:lnTo>
                      <a:lnTo>
                        <a:pt x="392" y="462"/>
                      </a:lnTo>
                      <a:lnTo>
                        <a:pt x="392" y="461"/>
                      </a:lnTo>
                      <a:close/>
                      <a:moveTo>
                        <a:pt x="392" y="628"/>
                      </a:moveTo>
                      <a:lnTo>
                        <a:pt x="391" y="628"/>
                      </a:lnTo>
                      <a:lnTo>
                        <a:pt x="391" y="630"/>
                      </a:lnTo>
                      <a:lnTo>
                        <a:pt x="392" y="628"/>
                      </a:lnTo>
                      <a:close/>
                      <a:moveTo>
                        <a:pt x="392" y="658"/>
                      </a:moveTo>
                      <a:lnTo>
                        <a:pt x="391" y="656"/>
                      </a:lnTo>
                      <a:lnTo>
                        <a:pt x="388" y="660"/>
                      </a:lnTo>
                      <a:lnTo>
                        <a:pt x="390" y="662"/>
                      </a:lnTo>
                      <a:lnTo>
                        <a:pt x="391" y="660"/>
                      </a:lnTo>
                      <a:lnTo>
                        <a:pt x="392" y="660"/>
                      </a:lnTo>
                      <a:lnTo>
                        <a:pt x="392" y="658"/>
                      </a:lnTo>
                      <a:close/>
                      <a:moveTo>
                        <a:pt x="393" y="284"/>
                      </a:moveTo>
                      <a:lnTo>
                        <a:pt x="392" y="284"/>
                      </a:lnTo>
                      <a:lnTo>
                        <a:pt x="392" y="286"/>
                      </a:lnTo>
                      <a:lnTo>
                        <a:pt x="393" y="284"/>
                      </a:lnTo>
                      <a:close/>
                      <a:moveTo>
                        <a:pt x="393" y="120"/>
                      </a:moveTo>
                      <a:lnTo>
                        <a:pt x="392" y="120"/>
                      </a:lnTo>
                      <a:lnTo>
                        <a:pt x="392" y="122"/>
                      </a:lnTo>
                      <a:lnTo>
                        <a:pt x="393" y="120"/>
                      </a:lnTo>
                      <a:close/>
                      <a:moveTo>
                        <a:pt x="393" y="646"/>
                      </a:moveTo>
                      <a:lnTo>
                        <a:pt x="391" y="644"/>
                      </a:lnTo>
                      <a:lnTo>
                        <a:pt x="392" y="644"/>
                      </a:lnTo>
                      <a:lnTo>
                        <a:pt x="391" y="642"/>
                      </a:lnTo>
                      <a:lnTo>
                        <a:pt x="389" y="642"/>
                      </a:lnTo>
                      <a:lnTo>
                        <a:pt x="390" y="646"/>
                      </a:lnTo>
                      <a:lnTo>
                        <a:pt x="393" y="646"/>
                      </a:lnTo>
                      <a:close/>
                      <a:moveTo>
                        <a:pt x="393" y="633"/>
                      </a:moveTo>
                      <a:lnTo>
                        <a:pt x="392" y="630"/>
                      </a:lnTo>
                      <a:lnTo>
                        <a:pt x="391" y="630"/>
                      </a:lnTo>
                      <a:lnTo>
                        <a:pt x="390" y="628"/>
                      </a:lnTo>
                      <a:lnTo>
                        <a:pt x="390" y="630"/>
                      </a:lnTo>
                      <a:lnTo>
                        <a:pt x="389" y="632"/>
                      </a:lnTo>
                      <a:lnTo>
                        <a:pt x="390" y="634"/>
                      </a:lnTo>
                      <a:lnTo>
                        <a:pt x="389" y="634"/>
                      </a:lnTo>
                      <a:lnTo>
                        <a:pt x="388" y="636"/>
                      </a:lnTo>
                      <a:lnTo>
                        <a:pt x="389" y="636"/>
                      </a:lnTo>
                      <a:lnTo>
                        <a:pt x="389" y="638"/>
                      </a:lnTo>
                      <a:lnTo>
                        <a:pt x="390" y="637"/>
                      </a:lnTo>
                      <a:lnTo>
                        <a:pt x="390" y="636"/>
                      </a:lnTo>
                      <a:lnTo>
                        <a:pt x="391" y="634"/>
                      </a:lnTo>
                      <a:lnTo>
                        <a:pt x="390" y="632"/>
                      </a:lnTo>
                      <a:lnTo>
                        <a:pt x="393" y="634"/>
                      </a:lnTo>
                      <a:lnTo>
                        <a:pt x="393" y="633"/>
                      </a:lnTo>
                      <a:close/>
                      <a:moveTo>
                        <a:pt x="393" y="334"/>
                      </a:moveTo>
                      <a:lnTo>
                        <a:pt x="393" y="334"/>
                      </a:lnTo>
                      <a:lnTo>
                        <a:pt x="392" y="336"/>
                      </a:lnTo>
                      <a:lnTo>
                        <a:pt x="393" y="334"/>
                      </a:lnTo>
                      <a:close/>
                      <a:moveTo>
                        <a:pt x="393" y="136"/>
                      </a:moveTo>
                      <a:lnTo>
                        <a:pt x="392" y="134"/>
                      </a:lnTo>
                      <a:lnTo>
                        <a:pt x="390" y="136"/>
                      </a:lnTo>
                      <a:lnTo>
                        <a:pt x="393" y="136"/>
                      </a:lnTo>
                      <a:close/>
                      <a:moveTo>
                        <a:pt x="393" y="650"/>
                      </a:moveTo>
                      <a:lnTo>
                        <a:pt x="390" y="652"/>
                      </a:lnTo>
                      <a:lnTo>
                        <a:pt x="392" y="652"/>
                      </a:lnTo>
                      <a:lnTo>
                        <a:pt x="393" y="650"/>
                      </a:lnTo>
                      <a:close/>
                      <a:moveTo>
                        <a:pt x="393" y="128"/>
                      </a:moveTo>
                      <a:lnTo>
                        <a:pt x="393" y="126"/>
                      </a:lnTo>
                      <a:lnTo>
                        <a:pt x="392" y="126"/>
                      </a:lnTo>
                      <a:lnTo>
                        <a:pt x="391" y="128"/>
                      </a:lnTo>
                      <a:lnTo>
                        <a:pt x="393" y="128"/>
                      </a:lnTo>
                      <a:close/>
                      <a:moveTo>
                        <a:pt x="393" y="634"/>
                      </a:moveTo>
                      <a:lnTo>
                        <a:pt x="393" y="633"/>
                      </a:lnTo>
                      <a:lnTo>
                        <a:pt x="393" y="634"/>
                      </a:lnTo>
                      <a:close/>
                      <a:moveTo>
                        <a:pt x="393" y="624"/>
                      </a:moveTo>
                      <a:lnTo>
                        <a:pt x="392" y="622"/>
                      </a:lnTo>
                      <a:lnTo>
                        <a:pt x="391" y="620"/>
                      </a:lnTo>
                      <a:lnTo>
                        <a:pt x="389" y="622"/>
                      </a:lnTo>
                      <a:lnTo>
                        <a:pt x="392" y="622"/>
                      </a:lnTo>
                      <a:lnTo>
                        <a:pt x="391" y="626"/>
                      </a:lnTo>
                      <a:lnTo>
                        <a:pt x="392" y="626"/>
                      </a:lnTo>
                      <a:lnTo>
                        <a:pt x="393" y="625"/>
                      </a:lnTo>
                      <a:lnTo>
                        <a:pt x="393" y="624"/>
                      </a:lnTo>
                      <a:close/>
                      <a:moveTo>
                        <a:pt x="393" y="320"/>
                      </a:moveTo>
                      <a:lnTo>
                        <a:pt x="393" y="320"/>
                      </a:lnTo>
                      <a:lnTo>
                        <a:pt x="393" y="322"/>
                      </a:lnTo>
                      <a:lnTo>
                        <a:pt x="393" y="320"/>
                      </a:lnTo>
                      <a:close/>
                      <a:moveTo>
                        <a:pt x="394" y="298"/>
                      </a:moveTo>
                      <a:lnTo>
                        <a:pt x="393" y="296"/>
                      </a:lnTo>
                      <a:lnTo>
                        <a:pt x="392" y="296"/>
                      </a:lnTo>
                      <a:lnTo>
                        <a:pt x="394" y="298"/>
                      </a:lnTo>
                      <a:close/>
                      <a:moveTo>
                        <a:pt x="394" y="488"/>
                      </a:moveTo>
                      <a:lnTo>
                        <a:pt x="393" y="486"/>
                      </a:lnTo>
                      <a:lnTo>
                        <a:pt x="393" y="488"/>
                      </a:lnTo>
                      <a:lnTo>
                        <a:pt x="394" y="488"/>
                      </a:lnTo>
                      <a:close/>
                      <a:moveTo>
                        <a:pt x="394" y="320"/>
                      </a:moveTo>
                      <a:lnTo>
                        <a:pt x="393" y="320"/>
                      </a:lnTo>
                      <a:lnTo>
                        <a:pt x="394" y="322"/>
                      </a:lnTo>
                      <a:lnTo>
                        <a:pt x="394" y="320"/>
                      </a:lnTo>
                      <a:close/>
                      <a:moveTo>
                        <a:pt x="394" y="464"/>
                      </a:moveTo>
                      <a:lnTo>
                        <a:pt x="393" y="460"/>
                      </a:lnTo>
                      <a:lnTo>
                        <a:pt x="392" y="461"/>
                      </a:lnTo>
                      <a:lnTo>
                        <a:pt x="392" y="464"/>
                      </a:lnTo>
                      <a:lnTo>
                        <a:pt x="394" y="464"/>
                      </a:lnTo>
                      <a:close/>
                      <a:moveTo>
                        <a:pt x="394" y="324"/>
                      </a:moveTo>
                      <a:lnTo>
                        <a:pt x="393" y="324"/>
                      </a:lnTo>
                      <a:lnTo>
                        <a:pt x="393" y="322"/>
                      </a:lnTo>
                      <a:lnTo>
                        <a:pt x="393" y="324"/>
                      </a:lnTo>
                      <a:lnTo>
                        <a:pt x="392" y="324"/>
                      </a:lnTo>
                      <a:lnTo>
                        <a:pt x="392" y="322"/>
                      </a:lnTo>
                      <a:lnTo>
                        <a:pt x="392" y="323"/>
                      </a:lnTo>
                      <a:lnTo>
                        <a:pt x="392" y="322"/>
                      </a:lnTo>
                      <a:lnTo>
                        <a:pt x="392" y="323"/>
                      </a:lnTo>
                      <a:lnTo>
                        <a:pt x="393" y="324"/>
                      </a:lnTo>
                      <a:lnTo>
                        <a:pt x="393" y="322"/>
                      </a:lnTo>
                      <a:lnTo>
                        <a:pt x="392" y="320"/>
                      </a:lnTo>
                      <a:lnTo>
                        <a:pt x="391" y="322"/>
                      </a:lnTo>
                      <a:lnTo>
                        <a:pt x="391" y="320"/>
                      </a:lnTo>
                      <a:lnTo>
                        <a:pt x="389" y="320"/>
                      </a:lnTo>
                      <a:lnTo>
                        <a:pt x="390" y="322"/>
                      </a:lnTo>
                      <a:lnTo>
                        <a:pt x="391" y="326"/>
                      </a:lnTo>
                      <a:lnTo>
                        <a:pt x="393" y="326"/>
                      </a:lnTo>
                      <a:lnTo>
                        <a:pt x="394" y="324"/>
                      </a:lnTo>
                      <a:close/>
                      <a:moveTo>
                        <a:pt x="394" y="476"/>
                      </a:moveTo>
                      <a:lnTo>
                        <a:pt x="393" y="475"/>
                      </a:lnTo>
                      <a:lnTo>
                        <a:pt x="393" y="474"/>
                      </a:lnTo>
                      <a:lnTo>
                        <a:pt x="394" y="472"/>
                      </a:lnTo>
                      <a:lnTo>
                        <a:pt x="392" y="472"/>
                      </a:lnTo>
                      <a:lnTo>
                        <a:pt x="392" y="474"/>
                      </a:lnTo>
                      <a:lnTo>
                        <a:pt x="393" y="474"/>
                      </a:lnTo>
                      <a:lnTo>
                        <a:pt x="393" y="476"/>
                      </a:lnTo>
                      <a:lnTo>
                        <a:pt x="394" y="476"/>
                      </a:lnTo>
                      <a:close/>
                      <a:moveTo>
                        <a:pt x="394" y="460"/>
                      </a:moveTo>
                      <a:lnTo>
                        <a:pt x="393" y="459"/>
                      </a:lnTo>
                      <a:lnTo>
                        <a:pt x="393" y="460"/>
                      </a:lnTo>
                      <a:lnTo>
                        <a:pt x="394" y="460"/>
                      </a:lnTo>
                      <a:close/>
                      <a:moveTo>
                        <a:pt x="394" y="488"/>
                      </a:moveTo>
                      <a:lnTo>
                        <a:pt x="394" y="488"/>
                      </a:lnTo>
                      <a:lnTo>
                        <a:pt x="392" y="488"/>
                      </a:lnTo>
                      <a:lnTo>
                        <a:pt x="392" y="486"/>
                      </a:lnTo>
                      <a:lnTo>
                        <a:pt x="392" y="488"/>
                      </a:lnTo>
                      <a:lnTo>
                        <a:pt x="392" y="489"/>
                      </a:lnTo>
                      <a:lnTo>
                        <a:pt x="392" y="490"/>
                      </a:lnTo>
                      <a:lnTo>
                        <a:pt x="394" y="490"/>
                      </a:lnTo>
                      <a:lnTo>
                        <a:pt x="394" y="488"/>
                      </a:lnTo>
                      <a:close/>
                      <a:moveTo>
                        <a:pt x="395" y="278"/>
                      </a:moveTo>
                      <a:lnTo>
                        <a:pt x="393" y="276"/>
                      </a:lnTo>
                      <a:lnTo>
                        <a:pt x="394" y="278"/>
                      </a:lnTo>
                      <a:lnTo>
                        <a:pt x="395" y="278"/>
                      </a:lnTo>
                      <a:close/>
                      <a:moveTo>
                        <a:pt x="395" y="834"/>
                      </a:moveTo>
                      <a:lnTo>
                        <a:pt x="395" y="832"/>
                      </a:lnTo>
                      <a:lnTo>
                        <a:pt x="395" y="834"/>
                      </a:lnTo>
                      <a:close/>
                      <a:moveTo>
                        <a:pt x="395" y="796"/>
                      </a:moveTo>
                      <a:lnTo>
                        <a:pt x="392" y="796"/>
                      </a:lnTo>
                      <a:lnTo>
                        <a:pt x="391" y="798"/>
                      </a:lnTo>
                      <a:lnTo>
                        <a:pt x="394" y="800"/>
                      </a:lnTo>
                      <a:lnTo>
                        <a:pt x="395" y="796"/>
                      </a:lnTo>
                      <a:close/>
                      <a:moveTo>
                        <a:pt x="395" y="836"/>
                      </a:moveTo>
                      <a:lnTo>
                        <a:pt x="395" y="834"/>
                      </a:lnTo>
                      <a:lnTo>
                        <a:pt x="394" y="830"/>
                      </a:lnTo>
                      <a:lnTo>
                        <a:pt x="393" y="832"/>
                      </a:lnTo>
                      <a:lnTo>
                        <a:pt x="392" y="830"/>
                      </a:lnTo>
                      <a:lnTo>
                        <a:pt x="391" y="832"/>
                      </a:lnTo>
                      <a:lnTo>
                        <a:pt x="392" y="832"/>
                      </a:lnTo>
                      <a:lnTo>
                        <a:pt x="392" y="834"/>
                      </a:lnTo>
                      <a:lnTo>
                        <a:pt x="393" y="836"/>
                      </a:lnTo>
                      <a:lnTo>
                        <a:pt x="395" y="836"/>
                      </a:lnTo>
                      <a:close/>
                      <a:moveTo>
                        <a:pt x="396" y="470"/>
                      </a:moveTo>
                      <a:lnTo>
                        <a:pt x="395" y="470"/>
                      </a:lnTo>
                      <a:lnTo>
                        <a:pt x="394" y="468"/>
                      </a:lnTo>
                      <a:lnTo>
                        <a:pt x="392" y="468"/>
                      </a:lnTo>
                      <a:lnTo>
                        <a:pt x="393" y="470"/>
                      </a:lnTo>
                      <a:lnTo>
                        <a:pt x="394" y="472"/>
                      </a:lnTo>
                      <a:lnTo>
                        <a:pt x="396" y="470"/>
                      </a:lnTo>
                      <a:close/>
                      <a:moveTo>
                        <a:pt x="396" y="278"/>
                      </a:moveTo>
                      <a:lnTo>
                        <a:pt x="396" y="278"/>
                      </a:lnTo>
                      <a:lnTo>
                        <a:pt x="395" y="276"/>
                      </a:lnTo>
                      <a:lnTo>
                        <a:pt x="395" y="278"/>
                      </a:lnTo>
                      <a:lnTo>
                        <a:pt x="395" y="282"/>
                      </a:lnTo>
                      <a:lnTo>
                        <a:pt x="396" y="282"/>
                      </a:lnTo>
                      <a:lnTo>
                        <a:pt x="396" y="278"/>
                      </a:lnTo>
                      <a:close/>
                      <a:moveTo>
                        <a:pt x="396" y="306"/>
                      </a:moveTo>
                      <a:lnTo>
                        <a:pt x="395" y="306"/>
                      </a:lnTo>
                      <a:lnTo>
                        <a:pt x="395" y="304"/>
                      </a:lnTo>
                      <a:lnTo>
                        <a:pt x="394" y="306"/>
                      </a:lnTo>
                      <a:lnTo>
                        <a:pt x="393" y="306"/>
                      </a:lnTo>
                      <a:lnTo>
                        <a:pt x="394" y="304"/>
                      </a:lnTo>
                      <a:lnTo>
                        <a:pt x="395" y="304"/>
                      </a:lnTo>
                      <a:lnTo>
                        <a:pt x="394" y="302"/>
                      </a:lnTo>
                      <a:lnTo>
                        <a:pt x="392" y="304"/>
                      </a:lnTo>
                      <a:lnTo>
                        <a:pt x="392" y="305"/>
                      </a:lnTo>
                      <a:lnTo>
                        <a:pt x="393" y="306"/>
                      </a:lnTo>
                      <a:lnTo>
                        <a:pt x="395" y="308"/>
                      </a:lnTo>
                      <a:lnTo>
                        <a:pt x="396" y="306"/>
                      </a:lnTo>
                      <a:close/>
                      <a:moveTo>
                        <a:pt x="396" y="298"/>
                      </a:moveTo>
                      <a:lnTo>
                        <a:pt x="396" y="298"/>
                      </a:lnTo>
                      <a:lnTo>
                        <a:pt x="395" y="296"/>
                      </a:lnTo>
                      <a:lnTo>
                        <a:pt x="394" y="298"/>
                      </a:lnTo>
                      <a:lnTo>
                        <a:pt x="394" y="300"/>
                      </a:lnTo>
                      <a:lnTo>
                        <a:pt x="395" y="300"/>
                      </a:lnTo>
                      <a:lnTo>
                        <a:pt x="394" y="302"/>
                      </a:lnTo>
                      <a:lnTo>
                        <a:pt x="395" y="300"/>
                      </a:lnTo>
                      <a:lnTo>
                        <a:pt x="396" y="300"/>
                      </a:lnTo>
                      <a:lnTo>
                        <a:pt x="396" y="298"/>
                      </a:lnTo>
                      <a:close/>
                      <a:moveTo>
                        <a:pt x="396" y="300"/>
                      </a:moveTo>
                      <a:lnTo>
                        <a:pt x="394" y="302"/>
                      </a:lnTo>
                      <a:lnTo>
                        <a:pt x="396" y="302"/>
                      </a:lnTo>
                      <a:lnTo>
                        <a:pt x="396" y="300"/>
                      </a:lnTo>
                      <a:close/>
                      <a:moveTo>
                        <a:pt x="396" y="462"/>
                      </a:moveTo>
                      <a:lnTo>
                        <a:pt x="395" y="462"/>
                      </a:lnTo>
                      <a:lnTo>
                        <a:pt x="394" y="464"/>
                      </a:lnTo>
                      <a:lnTo>
                        <a:pt x="394" y="466"/>
                      </a:lnTo>
                      <a:lnTo>
                        <a:pt x="395" y="466"/>
                      </a:lnTo>
                      <a:lnTo>
                        <a:pt x="396" y="464"/>
                      </a:lnTo>
                      <a:lnTo>
                        <a:pt x="396" y="462"/>
                      </a:lnTo>
                      <a:close/>
                      <a:moveTo>
                        <a:pt x="397" y="320"/>
                      </a:moveTo>
                      <a:lnTo>
                        <a:pt x="394" y="320"/>
                      </a:lnTo>
                      <a:lnTo>
                        <a:pt x="396" y="322"/>
                      </a:lnTo>
                      <a:lnTo>
                        <a:pt x="397" y="320"/>
                      </a:lnTo>
                      <a:close/>
                      <a:moveTo>
                        <a:pt x="397" y="312"/>
                      </a:moveTo>
                      <a:lnTo>
                        <a:pt x="394" y="312"/>
                      </a:lnTo>
                      <a:lnTo>
                        <a:pt x="394" y="308"/>
                      </a:lnTo>
                      <a:lnTo>
                        <a:pt x="392" y="310"/>
                      </a:lnTo>
                      <a:lnTo>
                        <a:pt x="392" y="308"/>
                      </a:lnTo>
                      <a:lnTo>
                        <a:pt x="391" y="308"/>
                      </a:lnTo>
                      <a:lnTo>
                        <a:pt x="391" y="310"/>
                      </a:lnTo>
                      <a:lnTo>
                        <a:pt x="389" y="310"/>
                      </a:lnTo>
                      <a:lnTo>
                        <a:pt x="390" y="312"/>
                      </a:lnTo>
                      <a:lnTo>
                        <a:pt x="391" y="312"/>
                      </a:lnTo>
                      <a:lnTo>
                        <a:pt x="392" y="312"/>
                      </a:lnTo>
                      <a:lnTo>
                        <a:pt x="393" y="314"/>
                      </a:lnTo>
                      <a:lnTo>
                        <a:pt x="391" y="312"/>
                      </a:lnTo>
                      <a:lnTo>
                        <a:pt x="392" y="316"/>
                      </a:lnTo>
                      <a:lnTo>
                        <a:pt x="395" y="316"/>
                      </a:lnTo>
                      <a:lnTo>
                        <a:pt x="396" y="314"/>
                      </a:lnTo>
                      <a:lnTo>
                        <a:pt x="397" y="312"/>
                      </a:lnTo>
                      <a:close/>
                      <a:moveTo>
                        <a:pt x="397" y="288"/>
                      </a:moveTo>
                      <a:lnTo>
                        <a:pt x="395" y="286"/>
                      </a:lnTo>
                      <a:lnTo>
                        <a:pt x="395" y="284"/>
                      </a:lnTo>
                      <a:lnTo>
                        <a:pt x="393" y="284"/>
                      </a:lnTo>
                      <a:lnTo>
                        <a:pt x="393" y="288"/>
                      </a:lnTo>
                      <a:lnTo>
                        <a:pt x="394" y="288"/>
                      </a:lnTo>
                      <a:lnTo>
                        <a:pt x="394" y="286"/>
                      </a:lnTo>
                      <a:lnTo>
                        <a:pt x="395" y="286"/>
                      </a:lnTo>
                      <a:lnTo>
                        <a:pt x="395" y="288"/>
                      </a:lnTo>
                      <a:lnTo>
                        <a:pt x="396" y="290"/>
                      </a:lnTo>
                      <a:lnTo>
                        <a:pt x="396" y="288"/>
                      </a:lnTo>
                      <a:lnTo>
                        <a:pt x="397" y="288"/>
                      </a:lnTo>
                      <a:close/>
                      <a:moveTo>
                        <a:pt x="397" y="642"/>
                      </a:moveTo>
                      <a:lnTo>
                        <a:pt x="396" y="640"/>
                      </a:lnTo>
                      <a:lnTo>
                        <a:pt x="395" y="642"/>
                      </a:lnTo>
                      <a:lnTo>
                        <a:pt x="397" y="642"/>
                      </a:lnTo>
                      <a:close/>
                      <a:moveTo>
                        <a:pt x="397" y="794"/>
                      </a:moveTo>
                      <a:lnTo>
                        <a:pt x="396" y="790"/>
                      </a:lnTo>
                      <a:lnTo>
                        <a:pt x="395" y="788"/>
                      </a:lnTo>
                      <a:lnTo>
                        <a:pt x="391" y="788"/>
                      </a:lnTo>
                      <a:lnTo>
                        <a:pt x="393" y="790"/>
                      </a:lnTo>
                      <a:lnTo>
                        <a:pt x="395" y="790"/>
                      </a:lnTo>
                      <a:lnTo>
                        <a:pt x="394" y="794"/>
                      </a:lnTo>
                      <a:lnTo>
                        <a:pt x="397" y="794"/>
                      </a:lnTo>
                      <a:close/>
                      <a:moveTo>
                        <a:pt x="397" y="664"/>
                      </a:moveTo>
                      <a:lnTo>
                        <a:pt x="397" y="664"/>
                      </a:lnTo>
                      <a:lnTo>
                        <a:pt x="397" y="660"/>
                      </a:lnTo>
                      <a:lnTo>
                        <a:pt x="396" y="660"/>
                      </a:lnTo>
                      <a:lnTo>
                        <a:pt x="396" y="666"/>
                      </a:lnTo>
                      <a:lnTo>
                        <a:pt x="397" y="664"/>
                      </a:lnTo>
                      <a:close/>
                      <a:moveTo>
                        <a:pt x="397" y="336"/>
                      </a:moveTo>
                      <a:lnTo>
                        <a:pt x="397" y="334"/>
                      </a:lnTo>
                      <a:lnTo>
                        <a:pt x="396" y="334"/>
                      </a:lnTo>
                      <a:lnTo>
                        <a:pt x="396" y="335"/>
                      </a:lnTo>
                      <a:lnTo>
                        <a:pt x="397" y="336"/>
                      </a:lnTo>
                      <a:close/>
                      <a:moveTo>
                        <a:pt x="397" y="644"/>
                      </a:moveTo>
                      <a:lnTo>
                        <a:pt x="397" y="644"/>
                      </a:lnTo>
                      <a:close/>
                      <a:moveTo>
                        <a:pt x="397" y="64"/>
                      </a:moveTo>
                      <a:lnTo>
                        <a:pt x="397" y="62"/>
                      </a:lnTo>
                      <a:lnTo>
                        <a:pt x="395" y="62"/>
                      </a:lnTo>
                      <a:lnTo>
                        <a:pt x="395" y="64"/>
                      </a:lnTo>
                      <a:lnTo>
                        <a:pt x="397" y="64"/>
                      </a:lnTo>
                      <a:close/>
                      <a:moveTo>
                        <a:pt x="398" y="148"/>
                      </a:moveTo>
                      <a:lnTo>
                        <a:pt x="397" y="148"/>
                      </a:lnTo>
                      <a:lnTo>
                        <a:pt x="397" y="146"/>
                      </a:lnTo>
                      <a:lnTo>
                        <a:pt x="396" y="144"/>
                      </a:lnTo>
                      <a:lnTo>
                        <a:pt x="396" y="146"/>
                      </a:lnTo>
                      <a:lnTo>
                        <a:pt x="394" y="146"/>
                      </a:lnTo>
                      <a:lnTo>
                        <a:pt x="394" y="148"/>
                      </a:lnTo>
                      <a:lnTo>
                        <a:pt x="396" y="150"/>
                      </a:lnTo>
                      <a:lnTo>
                        <a:pt x="398" y="148"/>
                      </a:lnTo>
                      <a:close/>
                      <a:moveTo>
                        <a:pt x="398" y="650"/>
                      </a:moveTo>
                      <a:lnTo>
                        <a:pt x="397" y="648"/>
                      </a:lnTo>
                      <a:lnTo>
                        <a:pt x="397" y="646"/>
                      </a:lnTo>
                      <a:lnTo>
                        <a:pt x="395" y="646"/>
                      </a:lnTo>
                      <a:lnTo>
                        <a:pt x="396" y="648"/>
                      </a:lnTo>
                      <a:lnTo>
                        <a:pt x="397" y="650"/>
                      </a:lnTo>
                      <a:lnTo>
                        <a:pt x="398" y="650"/>
                      </a:lnTo>
                      <a:close/>
                      <a:moveTo>
                        <a:pt x="398" y="652"/>
                      </a:moveTo>
                      <a:lnTo>
                        <a:pt x="395" y="652"/>
                      </a:lnTo>
                      <a:lnTo>
                        <a:pt x="395" y="656"/>
                      </a:lnTo>
                      <a:lnTo>
                        <a:pt x="398" y="656"/>
                      </a:lnTo>
                      <a:lnTo>
                        <a:pt x="398" y="652"/>
                      </a:lnTo>
                      <a:close/>
                      <a:moveTo>
                        <a:pt x="398" y="290"/>
                      </a:moveTo>
                      <a:lnTo>
                        <a:pt x="398" y="289"/>
                      </a:lnTo>
                      <a:lnTo>
                        <a:pt x="397" y="290"/>
                      </a:lnTo>
                      <a:lnTo>
                        <a:pt x="398" y="290"/>
                      </a:lnTo>
                      <a:close/>
                      <a:moveTo>
                        <a:pt x="398" y="473"/>
                      </a:moveTo>
                      <a:lnTo>
                        <a:pt x="398" y="472"/>
                      </a:lnTo>
                      <a:lnTo>
                        <a:pt x="398" y="474"/>
                      </a:lnTo>
                      <a:lnTo>
                        <a:pt x="398" y="473"/>
                      </a:lnTo>
                      <a:close/>
                      <a:moveTo>
                        <a:pt x="398" y="642"/>
                      </a:moveTo>
                      <a:lnTo>
                        <a:pt x="397" y="642"/>
                      </a:lnTo>
                      <a:lnTo>
                        <a:pt x="397" y="644"/>
                      </a:lnTo>
                      <a:lnTo>
                        <a:pt x="398" y="642"/>
                      </a:lnTo>
                      <a:close/>
                      <a:moveTo>
                        <a:pt x="398" y="288"/>
                      </a:moveTo>
                      <a:lnTo>
                        <a:pt x="398" y="288"/>
                      </a:lnTo>
                      <a:lnTo>
                        <a:pt x="398" y="289"/>
                      </a:lnTo>
                      <a:lnTo>
                        <a:pt x="398" y="288"/>
                      </a:lnTo>
                      <a:close/>
                      <a:moveTo>
                        <a:pt x="398" y="316"/>
                      </a:moveTo>
                      <a:lnTo>
                        <a:pt x="397" y="314"/>
                      </a:lnTo>
                      <a:lnTo>
                        <a:pt x="398" y="316"/>
                      </a:lnTo>
                      <a:close/>
                      <a:moveTo>
                        <a:pt x="398" y="138"/>
                      </a:moveTo>
                      <a:lnTo>
                        <a:pt x="397" y="138"/>
                      </a:lnTo>
                      <a:lnTo>
                        <a:pt x="398" y="136"/>
                      </a:lnTo>
                      <a:lnTo>
                        <a:pt x="396" y="136"/>
                      </a:lnTo>
                      <a:lnTo>
                        <a:pt x="396" y="138"/>
                      </a:lnTo>
                      <a:lnTo>
                        <a:pt x="395" y="138"/>
                      </a:lnTo>
                      <a:lnTo>
                        <a:pt x="395" y="140"/>
                      </a:lnTo>
                      <a:lnTo>
                        <a:pt x="398" y="140"/>
                      </a:lnTo>
                      <a:lnTo>
                        <a:pt x="398" y="138"/>
                      </a:lnTo>
                      <a:close/>
                      <a:moveTo>
                        <a:pt x="398" y="32"/>
                      </a:moveTo>
                      <a:lnTo>
                        <a:pt x="398" y="31"/>
                      </a:lnTo>
                      <a:lnTo>
                        <a:pt x="396" y="31"/>
                      </a:lnTo>
                      <a:lnTo>
                        <a:pt x="396" y="32"/>
                      </a:lnTo>
                      <a:lnTo>
                        <a:pt x="396" y="33"/>
                      </a:lnTo>
                      <a:lnTo>
                        <a:pt x="397" y="32"/>
                      </a:lnTo>
                      <a:lnTo>
                        <a:pt x="398" y="32"/>
                      </a:lnTo>
                      <a:close/>
                      <a:moveTo>
                        <a:pt x="399" y="838"/>
                      </a:moveTo>
                      <a:lnTo>
                        <a:pt x="398" y="836"/>
                      </a:lnTo>
                      <a:lnTo>
                        <a:pt x="398" y="834"/>
                      </a:lnTo>
                      <a:lnTo>
                        <a:pt x="398" y="836"/>
                      </a:lnTo>
                      <a:lnTo>
                        <a:pt x="397" y="838"/>
                      </a:lnTo>
                      <a:lnTo>
                        <a:pt x="399" y="838"/>
                      </a:lnTo>
                      <a:close/>
                      <a:moveTo>
                        <a:pt x="399" y="338"/>
                      </a:moveTo>
                      <a:lnTo>
                        <a:pt x="397" y="336"/>
                      </a:lnTo>
                      <a:lnTo>
                        <a:pt x="397" y="337"/>
                      </a:lnTo>
                      <a:lnTo>
                        <a:pt x="399" y="338"/>
                      </a:lnTo>
                      <a:close/>
                      <a:moveTo>
                        <a:pt x="399" y="6"/>
                      </a:moveTo>
                      <a:lnTo>
                        <a:pt x="398" y="6"/>
                      </a:lnTo>
                      <a:lnTo>
                        <a:pt x="397" y="6"/>
                      </a:lnTo>
                      <a:lnTo>
                        <a:pt x="396" y="7"/>
                      </a:lnTo>
                      <a:lnTo>
                        <a:pt x="397" y="7"/>
                      </a:lnTo>
                      <a:lnTo>
                        <a:pt x="399" y="8"/>
                      </a:lnTo>
                      <a:lnTo>
                        <a:pt x="399" y="6"/>
                      </a:lnTo>
                      <a:close/>
                      <a:moveTo>
                        <a:pt x="399" y="470"/>
                      </a:moveTo>
                      <a:lnTo>
                        <a:pt x="398" y="470"/>
                      </a:lnTo>
                      <a:lnTo>
                        <a:pt x="399" y="472"/>
                      </a:lnTo>
                      <a:lnTo>
                        <a:pt x="399" y="470"/>
                      </a:lnTo>
                      <a:close/>
                      <a:moveTo>
                        <a:pt x="399" y="262"/>
                      </a:moveTo>
                      <a:lnTo>
                        <a:pt x="398" y="260"/>
                      </a:lnTo>
                      <a:lnTo>
                        <a:pt x="398" y="261"/>
                      </a:lnTo>
                      <a:lnTo>
                        <a:pt x="398" y="260"/>
                      </a:lnTo>
                      <a:lnTo>
                        <a:pt x="398" y="258"/>
                      </a:lnTo>
                      <a:lnTo>
                        <a:pt x="397" y="258"/>
                      </a:lnTo>
                      <a:lnTo>
                        <a:pt x="397" y="256"/>
                      </a:lnTo>
                      <a:lnTo>
                        <a:pt x="396" y="256"/>
                      </a:lnTo>
                      <a:lnTo>
                        <a:pt x="396" y="258"/>
                      </a:lnTo>
                      <a:lnTo>
                        <a:pt x="397" y="258"/>
                      </a:lnTo>
                      <a:lnTo>
                        <a:pt x="397" y="260"/>
                      </a:lnTo>
                      <a:lnTo>
                        <a:pt x="395" y="262"/>
                      </a:lnTo>
                      <a:lnTo>
                        <a:pt x="396" y="262"/>
                      </a:lnTo>
                      <a:lnTo>
                        <a:pt x="399" y="262"/>
                      </a:lnTo>
                      <a:close/>
                      <a:moveTo>
                        <a:pt x="399" y="474"/>
                      </a:moveTo>
                      <a:lnTo>
                        <a:pt x="399" y="472"/>
                      </a:lnTo>
                      <a:lnTo>
                        <a:pt x="398" y="473"/>
                      </a:lnTo>
                      <a:lnTo>
                        <a:pt x="399" y="473"/>
                      </a:lnTo>
                      <a:lnTo>
                        <a:pt x="399" y="474"/>
                      </a:lnTo>
                      <a:close/>
                      <a:moveTo>
                        <a:pt x="399" y="806"/>
                      </a:moveTo>
                      <a:lnTo>
                        <a:pt x="399" y="806"/>
                      </a:lnTo>
                      <a:close/>
                      <a:moveTo>
                        <a:pt x="400" y="308"/>
                      </a:moveTo>
                      <a:lnTo>
                        <a:pt x="398" y="308"/>
                      </a:lnTo>
                      <a:lnTo>
                        <a:pt x="398" y="310"/>
                      </a:lnTo>
                      <a:lnTo>
                        <a:pt x="399" y="310"/>
                      </a:lnTo>
                      <a:lnTo>
                        <a:pt x="400" y="308"/>
                      </a:lnTo>
                      <a:close/>
                      <a:moveTo>
                        <a:pt x="400" y="806"/>
                      </a:moveTo>
                      <a:lnTo>
                        <a:pt x="400" y="806"/>
                      </a:lnTo>
                      <a:lnTo>
                        <a:pt x="399" y="806"/>
                      </a:lnTo>
                      <a:lnTo>
                        <a:pt x="400" y="806"/>
                      </a:lnTo>
                      <a:close/>
                      <a:moveTo>
                        <a:pt x="400" y="632"/>
                      </a:moveTo>
                      <a:lnTo>
                        <a:pt x="399" y="626"/>
                      </a:lnTo>
                      <a:lnTo>
                        <a:pt x="398" y="624"/>
                      </a:lnTo>
                      <a:lnTo>
                        <a:pt x="395" y="626"/>
                      </a:lnTo>
                      <a:lnTo>
                        <a:pt x="393" y="633"/>
                      </a:lnTo>
                      <a:lnTo>
                        <a:pt x="393" y="634"/>
                      </a:lnTo>
                      <a:lnTo>
                        <a:pt x="398" y="636"/>
                      </a:lnTo>
                      <a:lnTo>
                        <a:pt x="399" y="636"/>
                      </a:lnTo>
                      <a:lnTo>
                        <a:pt x="397" y="634"/>
                      </a:lnTo>
                      <a:lnTo>
                        <a:pt x="400" y="632"/>
                      </a:lnTo>
                      <a:close/>
                      <a:moveTo>
                        <a:pt x="400" y="494"/>
                      </a:moveTo>
                      <a:lnTo>
                        <a:pt x="400" y="492"/>
                      </a:lnTo>
                      <a:lnTo>
                        <a:pt x="399" y="492"/>
                      </a:lnTo>
                      <a:lnTo>
                        <a:pt x="398" y="490"/>
                      </a:lnTo>
                      <a:lnTo>
                        <a:pt x="398" y="492"/>
                      </a:lnTo>
                      <a:lnTo>
                        <a:pt x="397" y="492"/>
                      </a:lnTo>
                      <a:lnTo>
                        <a:pt x="397" y="494"/>
                      </a:lnTo>
                      <a:lnTo>
                        <a:pt x="398" y="494"/>
                      </a:lnTo>
                      <a:lnTo>
                        <a:pt x="399" y="496"/>
                      </a:lnTo>
                      <a:lnTo>
                        <a:pt x="400" y="496"/>
                      </a:lnTo>
                      <a:lnTo>
                        <a:pt x="400" y="495"/>
                      </a:lnTo>
                      <a:lnTo>
                        <a:pt x="400" y="494"/>
                      </a:lnTo>
                      <a:close/>
                      <a:moveTo>
                        <a:pt x="400" y="316"/>
                      </a:moveTo>
                      <a:lnTo>
                        <a:pt x="398" y="316"/>
                      </a:lnTo>
                      <a:lnTo>
                        <a:pt x="399" y="318"/>
                      </a:lnTo>
                      <a:lnTo>
                        <a:pt x="400" y="318"/>
                      </a:lnTo>
                      <a:lnTo>
                        <a:pt x="400" y="316"/>
                      </a:lnTo>
                      <a:close/>
                      <a:moveTo>
                        <a:pt x="400" y="262"/>
                      </a:moveTo>
                      <a:lnTo>
                        <a:pt x="400" y="260"/>
                      </a:lnTo>
                      <a:lnTo>
                        <a:pt x="399" y="262"/>
                      </a:lnTo>
                      <a:lnTo>
                        <a:pt x="400" y="264"/>
                      </a:lnTo>
                      <a:lnTo>
                        <a:pt x="400" y="262"/>
                      </a:lnTo>
                      <a:close/>
                      <a:moveTo>
                        <a:pt x="400" y="490"/>
                      </a:moveTo>
                      <a:lnTo>
                        <a:pt x="400" y="489"/>
                      </a:lnTo>
                      <a:lnTo>
                        <a:pt x="400" y="486"/>
                      </a:lnTo>
                      <a:lnTo>
                        <a:pt x="399" y="484"/>
                      </a:lnTo>
                      <a:lnTo>
                        <a:pt x="398" y="486"/>
                      </a:lnTo>
                      <a:lnTo>
                        <a:pt x="398" y="490"/>
                      </a:lnTo>
                      <a:lnTo>
                        <a:pt x="400" y="490"/>
                      </a:lnTo>
                      <a:close/>
                      <a:moveTo>
                        <a:pt x="401" y="805"/>
                      </a:moveTo>
                      <a:lnTo>
                        <a:pt x="400" y="805"/>
                      </a:lnTo>
                      <a:lnTo>
                        <a:pt x="400" y="806"/>
                      </a:lnTo>
                      <a:lnTo>
                        <a:pt x="401" y="805"/>
                      </a:lnTo>
                      <a:close/>
                      <a:moveTo>
                        <a:pt x="401" y="820"/>
                      </a:moveTo>
                      <a:lnTo>
                        <a:pt x="398" y="816"/>
                      </a:lnTo>
                      <a:lnTo>
                        <a:pt x="397" y="816"/>
                      </a:lnTo>
                      <a:lnTo>
                        <a:pt x="397" y="818"/>
                      </a:lnTo>
                      <a:lnTo>
                        <a:pt x="398" y="818"/>
                      </a:lnTo>
                      <a:lnTo>
                        <a:pt x="399" y="820"/>
                      </a:lnTo>
                      <a:lnTo>
                        <a:pt x="399" y="822"/>
                      </a:lnTo>
                      <a:lnTo>
                        <a:pt x="400" y="820"/>
                      </a:lnTo>
                      <a:lnTo>
                        <a:pt x="401" y="820"/>
                      </a:lnTo>
                      <a:close/>
                      <a:moveTo>
                        <a:pt x="401" y="322"/>
                      </a:moveTo>
                      <a:lnTo>
                        <a:pt x="400" y="322"/>
                      </a:lnTo>
                      <a:lnTo>
                        <a:pt x="399" y="320"/>
                      </a:lnTo>
                      <a:lnTo>
                        <a:pt x="399" y="322"/>
                      </a:lnTo>
                      <a:lnTo>
                        <a:pt x="398" y="322"/>
                      </a:lnTo>
                      <a:lnTo>
                        <a:pt x="398" y="324"/>
                      </a:lnTo>
                      <a:lnTo>
                        <a:pt x="400" y="324"/>
                      </a:lnTo>
                      <a:lnTo>
                        <a:pt x="401" y="322"/>
                      </a:lnTo>
                      <a:close/>
                      <a:moveTo>
                        <a:pt x="401" y="620"/>
                      </a:moveTo>
                      <a:lnTo>
                        <a:pt x="401" y="618"/>
                      </a:lnTo>
                      <a:lnTo>
                        <a:pt x="401" y="617"/>
                      </a:lnTo>
                      <a:lnTo>
                        <a:pt x="401" y="616"/>
                      </a:lnTo>
                      <a:lnTo>
                        <a:pt x="400" y="616"/>
                      </a:lnTo>
                      <a:lnTo>
                        <a:pt x="399" y="620"/>
                      </a:lnTo>
                      <a:lnTo>
                        <a:pt x="401" y="620"/>
                      </a:lnTo>
                      <a:close/>
                      <a:moveTo>
                        <a:pt x="401" y="130"/>
                      </a:moveTo>
                      <a:lnTo>
                        <a:pt x="400" y="128"/>
                      </a:lnTo>
                      <a:lnTo>
                        <a:pt x="400" y="130"/>
                      </a:lnTo>
                      <a:lnTo>
                        <a:pt x="401" y="130"/>
                      </a:lnTo>
                      <a:close/>
                      <a:moveTo>
                        <a:pt x="401" y="304"/>
                      </a:moveTo>
                      <a:lnTo>
                        <a:pt x="401" y="302"/>
                      </a:lnTo>
                      <a:lnTo>
                        <a:pt x="400" y="302"/>
                      </a:lnTo>
                      <a:lnTo>
                        <a:pt x="399" y="304"/>
                      </a:lnTo>
                      <a:lnTo>
                        <a:pt x="401" y="304"/>
                      </a:lnTo>
                      <a:close/>
                      <a:moveTo>
                        <a:pt x="402" y="336"/>
                      </a:moveTo>
                      <a:lnTo>
                        <a:pt x="400" y="332"/>
                      </a:lnTo>
                      <a:lnTo>
                        <a:pt x="398" y="330"/>
                      </a:lnTo>
                      <a:lnTo>
                        <a:pt x="396" y="332"/>
                      </a:lnTo>
                      <a:lnTo>
                        <a:pt x="396" y="333"/>
                      </a:lnTo>
                      <a:lnTo>
                        <a:pt x="397" y="334"/>
                      </a:lnTo>
                      <a:lnTo>
                        <a:pt x="398" y="332"/>
                      </a:lnTo>
                      <a:lnTo>
                        <a:pt x="398" y="334"/>
                      </a:lnTo>
                      <a:lnTo>
                        <a:pt x="398" y="335"/>
                      </a:lnTo>
                      <a:lnTo>
                        <a:pt x="398" y="336"/>
                      </a:lnTo>
                      <a:lnTo>
                        <a:pt x="399" y="336"/>
                      </a:lnTo>
                      <a:lnTo>
                        <a:pt x="399" y="338"/>
                      </a:lnTo>
                      <a:lnTo>
                        <a:pt x="402" y="336"/>
                      </a:lnTo>
                      <a:close/>
                      <a:moveTo>
                        <a:pt x="402" y="270"/>
                      </a:moveTo>
                      <a:lnTo>
                        <a:pt x="401" y="268"/>
                      </a:lnTo>
                      <a:lnTo>
                        <a:pt x="399" y="268"/>
                      </a:lnTo>
                      <a:lnTo>
                        <a:pt x="400" y="270"/>
                      </a:lnTo>
                      <a:lnTo>
                        <a:pt x="398" y="268"/>
                      </a:lnTo>
                      <a:lnTo>
                        <a:pt x="398" y="270"/>
                      </a:lnTo>
                      <a:lnTo>
                        <a:pt x="400" y="270"/>
                      </a:lnTo>
                      <a:lnTo>
                        <a:pt x="400" y="272"/>
                      </a:lnTo>
                      <a:lnTo>
                        <a:pt x="400" y="274"/>
                      </a:lnTo>
                      <a:lnTo>
                        <a:pt x="401" y="273"/>
                      </a:lnTo>
                      <a:lnTo>
                        <a:pt x="401" y="272"/>
                      </a:lnTo>
                      <a:lnTo>
                        <a:pt x="402" y="270"/>
                      </a:lnTo>
                      <a:close/>
                      <a:moveTo>
                        <a:pt x="402" y="312"/>
                      </a:moveTo>
                      <a:lnTo>
                        <a:pt x="401" y="310"/>
                      </a:lnTo>
                      <a:lnTo>
                        <a:pt x="401" y="308"/>
                      </a:lnTo>
                      <a:lnTo>
                        <a:pt x="399" y="310"/>
                      </a:lnTo>
                      <a:lnTo>
                        <a:pt x="400" y="310"/>
                      </a:lnTo>
                      <a:lnTo>
                        <a:pt x="398" y="312"/>
                      </a:lnTo>
                      <a:lnTo>
                        <a:pt x="400" y="312"/>
                      </a:lnTo>
                      <a:lnTo>
                        <a:pt x="399" y="314"/>
                      </a:lnTo>
                      <a:lnTo>
                        <a:pt x="401" y="314"/>
                      </a:lnTo>
                      <a:lnTo>
                        <a:pt x="401" y="312"/>
                      </a:lnTo>
                      <a:lnTo>
                        <a:pt x="402" y="312"/>
                      </a:lnTo>
                      <a:close/>
                      <a:moveTo>
                        <a:pt x="402" y="284"/>
                      </a:moveTo>
                      <a:lnTo>
                        <a:pt x="400" y="284"/>
                      </a:lnTo>
                      <a:lnTo>
                        <a:pt x="400" y="282"/>
                      </a:lnTo>
                      <a:lnTo>
                        <a:pt x="399" y="284"/>
                      </a:lnTo>
                      <a:lnTo>
                        <a:pt x="400" y="284"/>
                      </a:lnTo>
                      <a:lnTo>
                        <a:pt x="400" y="286"/>
                      </a:lnTo>
                      <a:lnTo>
                        <a:pt x="402" y="286"/>
                      </a:lnTo>
                      <a:lnTo>
                        <a:pt x="402" y="284"/>
                      </a:lnTo>
                      <a:close/>
                      <a:moveTo>
                        <a:pt x="402" y="304"/>
                      </a:moveTo>
                      <a:lnTo>
                        <a:pt x="401" y="304"/>
                      </a:lnTo>
                      <a:lnTo>
                        <a:pt x="400" y="306"/>
                      </a:lnTo>
                      <a:lnTo>
                        <a:pt x="402" y="306"/>
                      </a:lnTo>
                      <a:lnTo>
                        <a:pt x="402" y="304"/>
                      </a:lnTo>
                      <a:close/>
                      <a:moveTo>
                        <a:pt x="402" y="478"/>
                      </a:moveTo>
                      <a:lnTo>
                        <a:pt x="401" y="476"/>
                      </a:lnTo>
                      <a:lnTo>
                        <a:pt x="401" y="478"/>
                      </a:lnTo>
                      <a:lnTo>
                        <a:pt x="402" y="478"/>
                      </a:lnTo>
                      <a:close/>
                      <a:moveTo>
                        <a:pt x="402" y="806"/>
                      </a:moveTo>
                      <a:lnTo>
                        <a:pt x="402" y="804"/>
                      </a:lnTo>
                      <a:lnTo>
                        <a:pt x="401" y="805"/>
                      </a:lnTo>
                      <a:lnTo>
                        <a:pt x="402" y="806"/>
                      </a:lnTo>
                      <a:close/>
                      <a:moveTo>
                        <a:pt x="402" y="800"/>
                      </a:moveTo>
                      <a:lnTo>
                        <a:pt x="399" y="800"/>
                      </a:lnTo>
                      <a:lnTo>
                        <a:pt x="400" y="802"/>
                      </a:lnTo>
                      <a:lnTo>
                        <a:pt x="397" y="802"/>
                      </a:lnTo>
                      <a:lnTo>
                        <a:pt x="397" y="806"/>
                      </a:lnTo>
                      <a:lnTo>
                        <a:pt x="398" y="804"/>
                      </a:lnTo>
                      <a:lnTo>
                        <a:pt x="399" y="806"/>
                      </a:lnTo>
                      <a:lnTo>
                        <a:pt x="399" y="805"/>
                      </a:lnTo>
                      <a:lnTo>
                        <a:pt x="398" y="804"/>
                      </a:lnTo>
                      <a:lnTo>
                        <a:pt x="400" y="805"/>
                      </a:lnTo>
                      <a:lnTo>
                        <a:pt x="400" y="804"/>
                      </a:lnTo>
                      <a:lnTo>
                        <a:pt x="402" y="800"/>
                      </a:lnTo>
                      <a:close/>
                      <a:moveTo>
                        <a:pt x="403" y="628"/>
                      </a:moveTo>
                      <a:lnTo>
                        <a:pt x="400" y="628"/>
                      </a:lnTo>
                      <a:lnTo>
                        <a:pt x="402" y="632"/>
                      </a:lnTo>
                      <a:lnTo>
                        <a:pt x="403" y="628"/>
                      </a:lnTo>
                      <a:close/>
                      <a:moveTo>
                        <a:pt x="403" y="130"/>
                      </a:moveTo>
                      <a:lnTo>
                        <a:pt x="402" y="128"/>
                      </a:lnTo>
                      <a:lnTo>
                        <a:pt x="401" y="128"/>
                      </a:lnTo>
                      <a:lnTo>
                        <a:pt x="401" y="130"/>
                      </a:lnTo>
                      <a:lnTo>
                        <a:pt x="403" y="130"/>
                      </a:lnTo>
                      <a:close/>
                      <a:moveTo>
                        <a:pt x="403" y="468"/>
                      </a:moveTo>
                      <a:lnTo>
                        <a:pt x="401" y="464"/>
                      </a:lnTo>
                      <a:lnTo>
                        <a:pt x="402" y="466"/>
                      </a:lnTo>
                      <a:lnTo>
                        <a:pt x="400" y="464"/>
                      </a:lnTo>
                      <a:lnTo>
                        <a:pt x="398" y="464"/>
                      </a:lnTo>
                      <a:lnTo>
                        <a:pt x="398" y="466"/>
                      </a:lnTo>
                      <a:lnTo>
                        <a:pt x="400" y="466"/>
                      </a:lnTo>
                      <a:lnTo>
                        <a:pt x="400" y="468"/>
                      </a:lnTo>
                      <a:lnTo>
                        <a:pt x="398" y="468"/>
                      </a:lnTo>
                      <a:lnTo>
                        <a:pt x="398" y="470"/>
                      </a:lnTo>
                      <a:lnTo>
                        <a:pt x="403" y="468"/>
                      </a:lnTo>
                      <a:close/>
                      <a:moveTo>
                        <a:pt x="403" y="790"/>
                      </a:moveTo>
                      <a:lnTo>
                        <a:pt x="401" y="788"/>
                      </a:lnTo>
                      <a:lnTo>
                        <a:pt x="400" y="788"/>
                      </a:lnTo>
                      <a:lnTo>
                        <a:pt x="400" y="790"/>
                      </a:lnTo>
                      <a:lnTo>
                        <a:pt x="401" y="792"/>
                      </a:lnTo>
                      <a:lnTo>
                        <a:pt x="403" y="790"/>
                      </a:lnTo>
                      <a:close/>
                      <a:moveTo>
                        <a:pt x="403" y="622"/>
                      </a:moveTo>
                      <a:lnTo>
                        <a:pt x="403" y="620"/>
                      </a:lnTo>
                      <a:lnTo>
                        <a:pt x="403" y="622"/>
                      </a:lnTo>
                      <a:close/>
                      <a:moveTo>
                        <a:pt x="404" y="636"/>
                      </a:moveTo>
                      <a:lnTo>
                        <a:pt x="403" y="636"/>
                      </a:lnTo>
                      <a:lnTo>
                        <a:pt x="403" y="637"/>
                      </a:lnTo>
                      <a:lnTo>
                        <a:pt x="403" y="636"/>
                      </a:lnTo>
                      <a:lnTo>
                        <a:pt x="404" y="636"/>
                      </a:lnTo>
                      <a:close/>
                      <a:moveTo>
                        <a:pt x="404" y="294"/>
                      </a:moveTo>
                      <a:lnTo>
                        <a:pt x="402" y="290"/>
                      </a:lnTo>
                      <a:lnTo>
                        <a:pt x="402" y="292"/>
                      </a:lnTo>
                      <a:lnTo>
                        <a:pt x="402" y="293"/>
                      </a:lnTo>
                      <a:lnTo>
                        <a:pt x="404" y="294"/>
                      </a:lnTo>
                      <a:close/>
                      <a:moveTo>
                        <a:pt x="404" y="614"/>
                      </a:moveTo>
                      <a:lnTo>
                        <a:pt x="404" y="614"/>
                      </a:lnTo>
                      <a:close/>
                      <a:moveTo>
                        <a:pt x="404" y="122"/>
                      </a:moveTo>
                      <a:lnTo>
                        <a:pt x="402" y="120"/>
                      </a:lnTo>
                      <a:lnTo>
                        <a:pt x="402" y="122"/>
                      </a:lnTo>
                      <a:lnTo>
                        <a:pt x="401" y="122"/>
                      </a:lnTo>
                      <a:lnTo>
                        <a:pt x="403" y="124"/>
                      </a:lnTo>
                      <a:lnTo>
                        <a:pt x="403" y="122"/>
                      </a:lnTo>
                      <a:lnTo>
                        <a:pt x="404" y="122"/>
                      </a:lnTo>
                      <a:close/>
                      <a:moveTo>
                        <a:pt x="404" y="134"/>
                      </a:moveTo>
                      <a:lnTo>
                        <a:pt x="404" y="132"/>
                      </a:lnTo>
                      <a:lnTo>
                        <a:pt x="403" y="130"/>
                      </a:lnTo>
                      <a:lnTo>
                        <a:pt x="403" y="132"/>
                      </a:lnTo>
                      <a:lnTo>
                        <a:pt x="402" y="132"/>
                      </a:lnTo>
                      <a:lnTo>
                        <a:pt x="402" y="134"/>
                      </a:lnTo>
                      <a:lnTo>
                        <a:pt x="404" y="134"/>
                      </a:lnTo>
                      <a:close/>
                      <a:moveTo>
                        <a:pt x="404" y="640"/>
                      </a:moveTo>
                      <a:lnTo>
                        <a:pt x="403" y="637"/>
                      </a:lnTo>
                      <a:lnTo>
                        <a:pt x="400" y="640"/>
                      </a:lnTo>
                      <a:lnTo>
                        <a:pt x="400" y="642"/>
                      </a:lnTo>
                      <a:lnTo>
                        <a:pt x="400" y="644"/>
                      </a:lnTo>
                      <a:lnTo>
                        <a:pt x="399" y="644"/>
                      </a:lnTo>
                      <a:lnTo>
                        <a:pt x="399" y="646"/>
                      </a:lnTo>
                      <a:lnTo>
                        <a:pt x="401" y="646"/>
                      </a:lnTo>
                      <a:lnTo>
                        <a:pt x="403" y="644"/>
                      </a:lnTo>
                      <a:lnTo>
                        <a:pt x="401" y="644"/>
                      </a:lnTo>
                      <a:lnTo>
                        <a:pt x="401" y="642"/>
                      </a:lnTo>
                      <a:lnTo>
                        <a:pt x="404" y="642"/>
                      </a:lnTo>
                      <a:lnTo>
                        <a:pt x="404" y="641"/>
                      </a:lnTo>
                      <a:lnTo>
                        <a:pt x="404" y="640"/>
                      </a:lnTo>
                      <a:close/>
                      <a:moveTo>
                        <a:pt x="404" y="470"/>
                      </a:moveTo>
                      <a:lnTo>
                        <a:pt x="404" y="470"/>
                      </a:lnTo>
                      <a:lnTo>
                        <a:pt x="404" y="472"/>
                      </a:lnTo>
                      <a:lnTo>
                        <a:pt x="404" y="470"/>
                      </a:lnTo>
                      <a:close/>
                      <a:moveTo>
                        <a:pt x="405" y="78"/>
                      </a:moveTo>
                      <a:lnTo>
                        <a:pt x="405" y="76"/>
                      </a:lnTo>
                      <a:lnTo>
                        <a:pt x="404" y="76"/>
                      </a:lnTo>
                      <a:lnTo>
                        <a:pt x="405" y="78"/>
                      </a:lnTo>
                      <a:close/>
                      <a:moveTo>
                        <a:pt x="405" y="626"/>
                      </a:moveTo>
                      <a:lnTo>
                        <a:pt x="404" y="624"/>
                      </a:lnTo>
                      <a:lnTo>
                        <a:pt x="402" y="624"/>
                      </a:lnTo>
                      <a:lnTo>
                        <a:pt x="401" y="626"/>
                      </a:lnTo>
                      <a:lnTo>
                        <a:pt x="403" y="626"/>
                      </a:lnTo>
                      <a:lnTo>
                        <a:pt x="404" y="628"/>
                      </a:lnTo>
                      <a:lnTo>
                        <a:pt x="405" y="627"/>
                      </a:lnTo>
                      <a:lnTo>
                        <a:pt x="405" y="626"/>
                      </a:lnTo>
                      <a:close/>
                      <a:moveTo>
                        <a:pt x="405" y="634"/>
                      </a:moveTo>
                      <a:lnTo>
                        <a:pt x="403" y="632"/>
                      </a:lnTo>
                      <a:lnTo>
                        <a:pt x="404" y="636"/>
                      </a:lnTo>
                      <a:lnTo>
                        <a:pt x="405" y="635"/>
                      </a:lnTo>
                      <a:lnTo>
                        <a:pt x="405" y="634"/>
                      </a:lnTo>
                      <a:close/>
                      <a:moveTo>
                        <a:pt x="405" y="146"/>
                      </a:moveTo>
                      <a:lnTo>
                        <a:pt x="403" y="144"/>
                      </a:lnTo>
                      <a:lnTo>
                        <a:pt x="404" y="142"/>
                      </a:lnTo>
                      <a:lnTo>
                        <a:pt x="402" y="142"/>
                      </a:lnTo>
                      <a:lnTo>
                        <a:pt x="401" y="146"/>
                      </a:lnTo>
                      <a:lnTo>
                        <a:pt x="405" y="146"/>
                      </a:lnTo>
                      <a:close/>
                      <a:moveTo>
                        <a:pt x="405" y="78"/>
                      </a:moveTo>
                      <a:lnTo>
                        <a:pt x="405" y="78"/>
                      </a:lnTo>
                      <a:close/>
                      <a:moveTo>
                        <a:pt x="406" y="662"/>
                      </a:moveTo>
                      <a:lnTo>
                        <a:pt x="404" y="660"/>
                      </a:lnTo>
                      <a:lnTo>
                        <a:pt x="404" y="662"/>
                      </a:lnTo>
                      <a:lnTo>
                        <a:pt x="406" y="662"/>
                      </a:lnTo>
                      <a:close/>
                      <a:moveTo>
                        <a:pt x="406" y="663"/>
                      </a:moveTo>
                      <a:lnTo>
                        <a:pt x="406" y="662"/>
                      </a:lnTo>
                      <a:lnTo>
                        <a:pt x="406" y="663"/>
                      </a:lnTo>
                      <a:close/>
                      <a:moveTo>
                        <a:pt x="406" y="257"/>
                      </a:moveTo>
                      <a:lnTo>
                        <a:pt x="405" y="256"/>
                      </a:lnTo>
                      <a:lnTo>
                        <a:pt x="405" y="258"/>
                      </a:lnTo>
                      <a:lnTo>
                        <a:pt x="406" y="257"/>
                      </a:lnTo>
                      <a:close/>
                      <a:moveTo>
                        <a:pt x="406" y="23"/>
                      </a:moveTo>
                      <a:lnTo>
                        <a:pt x="405" y="23"/>
                      </a:lnTo>
                      <a:lnTo>
                        <a:pt x="404" y="23"/>
                      </a:lnTo>
                      <a:lnTo>
                        <a:pt x="404" y="24"/>
                      </a:lnTo>
                      <a:lnTo>
                        <a:pt x="405" y="25"/>
                      </a:lnTo>
                      <a:lnTo>
                        <a:pt x="404" y="25"/>
                      </a:lnTo>
                      <a:lnTo>
                        <a:pt x="403" y="25"/>
                      </a:lnTo>
                      <a:lnTo>
                        <a:pt x="402" y="25"/>
                      </a:lnTo>
                      <a:lnTo>
                        <a:pt x="402" y="26"/>
                      </a:lnTo>
                      <a:lnTo>
                        <a:pt x="404" y="27"/>
                      </a:lnTo>
                      <a:lnTo>
                        <a:pt x="405" y="25"/>
                      </a:lnTo>
                      <a:lnTo>
                        <a:pt x="405" y="24"/>
                      </a:lnTo>
                      <a:lnTo>
                        <a:pt x="406" y="23"/>
                      </a:lnTo>
                      <a:close/>
                      <a:moveTo>
                        <a:pt x="406" y="480"/>
                      </a:moveTo>
                      <a:lnTo>
                        <a:pt x="405" y="480"/>
                      </a:lnTo>
                      <a:lnTo>
                        <a:pt x="406" y="478"/>
                      </a:lnTo>
                      <a:lnTo>
                        <a:pt x="403" y="478"/>
                      </a:lnTo>
                      <a:lnTo>
                        <a:pt x="404" y="476"/>
                      </a:lnTo>
                      <a:lnTo>
                        <a:pt x="404" y="474"/>
                      </a:lnTo>
                      <a:lnTo>
                        <a:pt x="401" y="474"/>
                      </a:lnTo>
                      <a:lnTo>
                        <a:pt x="401" y="476"/>
                      </a:lnTo>
                      <a:lnTo>
                        <a:pt x="403" y="476"/>
                      </a:lnTo>
                      <a:lnTo>
                        <a:pt x="403" y="478"/>
                      </a:lnTo>
                      <a:lnTo>
                        <a:pt x="402" y="478"/>
                      </a:lnTo>
                      <a:lnTo>
                        <a:pt x="404" y="480"/>
                      </a:lnTo>
                      <a:lnTo>
                        <a:pt x="404" y="481"/>
                      </a:lnTo>
                      <a:lnTo>
                        <a:pt x="403" y="482"/>
                      </a:lnTo>
                      <a:lnTo>
                        <a:pt x="406" y="482"/>
                      </a:lnTo>
                      <a:lnTo>
                        <a:pt x="406" y="480"/>
                      </a:lnTo>
                      <a:close/>
                      <a:moveTo>
                        <a:pt x="406" y="472"/>
                      </a:moveTo>
                      <a:lnTo>
                        <a:pt x="406" y="470"/>
                      </a:lnTo>
                      <a:lnTo>
                        <a:pt x="404" y="472"/>
                      </a:lnTo>
                      <a:lnTo>
                        <a:pt x="405" y="472"/>
                      </a:lnTo>
                      <a:lnTo>
                        <a:pt x="404" y="474"/>
                      </a:lnTo>
                      <a:lnTo>
                        <a:pt x="405" y="474"/>
                      </a:lnTo>
                      <a:lnTo>
                        <a:pt x="405" y="472"/>
                      </a:lnTo>
                      <a:lnTo>
                        <a:pt x="406" y="472"/>
                      </a:lnTo>
                      <a:close/>
                      <a:moveTo>
                        <a:pt x="406" y="304"/>
                      </a:moveTo>
                      <a:lnTo>
                        <a:pt x="403" y="304"/>
                      </a:lnTo>
                      <a:lnTo>
                        <a:pt x="404" y="306"/>
                      </a:lnTo>
                      <a:lnTo>
                        <a:pt x="406" y="304"/>
                      </a:lnTo>
                      <a:close/>
                      <a:moveTo>
                        <a:pt x="407" y="490"/>
                      </a:moveTo>
                      <a:lnTo>
                        <a:pt x="404" y="490"/>
                      </a:lnTo>
                      <a:lnTo>
                        <a:pt x="405" y="488"/>
                      </a:lnTo>
                      <a:lnTo>
                        <a:pt x="404" y="488"/>
                      </a:lnTo>
                      <a:lnTo>
                        <a:pt x="404" y="490"/>
                      </a:lnTo>
                      <a:lnTo>
                        <a:pt x="403" y="492"/>
                      </a:lnTo>
                      <a:lnTo>
                        <a:pt x="405" y="492"/>
                      </a:lnTo>
                      <a:lnTo>
                        <a:pt x="404" y="494"/>
                      </a:lnTo>
                      <a:lnTo>
                        <a:pt x="407" y="494"/>
                      </a:lnTo>
                      <a:lnTo>
                        <a:pt x="407" y="490"/>
                      </a:lnTo>
                      <a:close/>
                      <a:moveTo>
                        <a:pt x="407" y="804"/>
                      </a:moveTo>
                      <a:lnTo>
                        <a:pt x="406" y="802"/>
                      </a:lnTo>
                      <a:lnTo>
                        <a:pt x="405" y="802"/>
                      </a:lnTo>
                      <a:lnTo>
                        <a:pt x="405" y="804"/>
                      </a:lnTo>
                      <a:lnTo>
                        <a:pt x="404" y="804"/>
                      </a:lnTo>
                      <a:lnTo>
                        <a:pt x="404" y="806"/>
                      </a:lnTo>
                      <a:lnTo>
                        <a:pt x="405" y="806"/>
                      </a:lnTo>
                      <a:lnTo>
                        <a:pt x="405" y="808"/>
                      </a:lnTo>
                      <a:lnTo>
                        <a:pt x="405" y="807"/>
                      </a:lnTo>
                      <a:lnTo>
                        <a:pt x="405" y="806"/>
                      </a:lnTo>
                      <a:lnTo>
                        <a:pt x="407" y="804"/>
                      </a:lnTo>
                      <a:close/>
                      <a:moveTo>
                        <a:pt x="407" y="816"/>
                      </a:moveTo>
                      <a:lnTo>
                        <a:pt x="406" y="814"/>
                      </a:lnTo>
                      <a:lnTo>
                        <a:pt x="405" y="814"/>
                      </a:lnTo>
                      <a:lnTo>
                        <a:pt x="404" y="816"/>
                      </a:lnTo>
                      <a:lnTo>
                        <a:pt x="402" y="818"/>
                      </a:lnTo>
                      <a:lnTo>
                        <a:pt x="404" y="820"/>
                      </a:lnTo>
                      <a:lnTo>
                        <a:pt x="405" y="820"/>
                      </a:lnTo>
                      <a:lnTo>
                        <a:pt x="405" y="818"/>
                      </a:lnTo>
                      <a:lnTo>
                        <a:pt x="406" y="818"/>
                      </a:lnTo>
                      <a:lnTo>
                        <a:pt x="407" y="816"/>
                      </a:lnTo>
                      <a:close/>
                      <a:moveTo>
                        <a:pt x="407" y="832"/>
                      </a:moveTo>
                      <a:lnTo>
                        <a:pt x="406" y="831"/>
                      </a:lnTo>
                      <a:lnTo>
                        <a:pt x="406" y="830"/>
                      </a:lnTo>
                      <a:lnTo>
                        <a:pt x="407" y="828"/>
                      </a:lnTo>
                      <a:lnTo>
                        <a:pt x="404" y="828"/>
                      </a:lnTo>
                      <a:lnTo>
                        <a:pt x="404" y="830"/>
                      </a:lnTo>
                      <a:lnTo>
                        <a:pt x="402" y="832"/>
                      </a:lnTo>
                      <a:lnTo>
                        <a:pt x="400" y="832"/>
                      </a:lnTo>
                      <a:lnTo>
                        <a:pt x="399" y="830"/>
                      </a:lnTo>
                      <a:lnTo>
                        <a:pt x="400" y="828"/>
                      </a:lnTo>
                      <a:lnTo>
                        <a:pt x="398" y="828"/>
                      </a:lnTo>
                      <a:lnTo>
                        <a:pt x="398" y="824"/>
                      </a:lnTo>
                      <a:lnTo>
                        <a:pt x="394" y="824"/>
                      </a:lnTo>
                      <a:lnTo>
                        <a:pt x="392" y="822"/>
                      </a:lnTo>
                      <a:lnTo>
                        <a:pt x="391" y="826"/>
                      </a:lnTo>
                      <a:lnTo>
                        <a:pt x="394" y="826"/>
                      </a:lnTo>
                      <a:lnTo>
                        <a:pt x="395" y="830"/>
                      </a:lnTo>
                      <a:lnTo>
                        <a:pt x="395" y="829"/>
                      </a:lnTo>
                      <a:lnTo>
                        <a:pt x="395" y="828"/>
                      </a:lnTo>
                      <a:lnTo>
                        <a:pt x="395" y="826"/>
                      </a:lnTo>
                      <a:lnTo>
                        <a:pt x="398" y="826"/>
                      </a:lnTo>
                      <a:lnTo>
                        <a:pt x="398" y="830"/>
                      </a:lnTo>
                      <a:lnTo>
                        <a:pt x="399" y="832"/>
                      </a:lnTo>
                      <a:lnTo>
                        <a:pt x="400" y="834"/>
                      </a:lnTo>
                      <a:lnTo>
                        <a:pt x="404" y="834"/>
                      </a:lnTo>
                      <a:lnTo>
                        <a:pt x="404" y="836"/>
                      </a:lnTo>
                      <a:lnTo>
                        <a:pt x="405" y="836"/>
                      </a:lnTo>
                      <a:lnTo>
                        <a:pt x="406" y="832"/>
                      </a:lnTo>
                      <a:lnTo>
                        <a:pt x="407" y="832"/>
                      </a:lnTo>
                      <a:close/>
                      <a:moveTo>
                        <a:pt x="407" y="256"/>
                      </a:moveTo>
                      <a:lnTo>
                        <a:pt x="406" y="257"/>
                      </a:lnTo>
                      <a:lnTo>
                        <a:pt x="407" y="258"/>
                      </a:lnTo>
                      <a:lnTo>
                        <a:pt x="407" y="256"/>
                      </a:lnTo>
                      <a:close/>
                      <a:moveTo>
                        <a:pt x="407" y="282"/>
                      </a:moveTo>
                      <a:lnTo>
                        <a:pt x="406" y="280"/>
                      </a:lnTo>
                      <a:lnTo>
                        <a:pt x="406" y="282"/>
                      </a:lnTo>
                      <a:lnTo>
                        <a:pt x="405" y="284"/>
                      </a:lnTo>
                      <a:lnTo>
                        <a:pt x="407" y="284"/>
                      </a:lnTo>
                      <a:lnTo>
                        <a:pt x="406" y="282"/>
                      </a:lnTo>
                      <a:lnTo>
                        <a:pt x="407" y="282"/>
                      </a:lnTo>
                      <a:close/>
                      <a:moveTo>
                        <a:pt x="407" y="258"/>
                      </a:moveTo>
                      <a:lnTo>
                        <a:pt x="407" y="258"/>
                      </a:lnTo>
                      <a:lnTo>
                        <a:pt x="406" y="258"/>
                      </a:lnTo>
                      <a:lnTo>
                        <a:pt x="407" y="258"/>
                      </a:lnTo>
                      <a:close/>
                      <a:moveTo>
                        <a:pt x="407" y="78"/>
                      </a:moveTo>
                      <a:lnTo>
                        <a:pt x="407" y="76"/>
                      </a:lnTo>
                      <a:lnTo>
                        <a:pt x="406" y="76"/>
                      </a:lnTo>
                      <a:lnTo>
                        <a:pt x="406" y="78"/>
                      </a:lnTo>
                      <a:lnTo>
                        <a:pt x="407" y="78"/>
                      </a:lnTo>
                      <a:close/>
                      <a:moveTo>
                        <a:pt x="408" y="662"/>
                      </a:moveTo>
                      <a:lnTo>
                        <a:pt x="407" y="662"/>
                      </a:lnTo>
                      <a:lnTo>
                        <a:pt x="407" y="664"/>
                      </a:lnTo>
                      <a:lnTo>
                        <a:pt x="406" y="663"/>
                      </a:lnTo>
                      <a:lnTo>
                        <a:pt x="406" y="666"/>
                      </a:lnTo>
                      <a:lnTo>
                        <a:pt x="407" y="666"/>
                      </a:lnTo>
                      <a:lnTo>
                        <a:pt x="407" y="664"/>
                      </a:lnTo>
                      <a:lnTo>
                        <a:pt x="408" y="662"/>
                      </a:lnTo>
                      <a:close/>
                      <a:moveTo>
                        <a:pt x="408" y="836"/>
                      </a:moveTo>
                      <a:lnTo>
                        <a:pt x="405" y="836"/>
                      </a:lnTo>
                      <a:lnTo>
                        <a:pt x="405" y="838"/>
                      </a:lnTo>
                      <a:lnTo>
                        <a:pt x="407" y="838"/>
                      </a:lnTo>
                      <a:lnTo>
                        <a:pt x="408" y="836"/>
                      </a:lnTo>
                      <a:close/>
                      <a:moveTo>
                        <a:pt x="408" y="282"/>
                      </a:moveTo>
                      <a:lnTo>
                        <a:pt x="407" y="280"/>
                      </a:lnTo>
                      <a:lnTo>
                        <a:pt x="407" y="282"/>
                      </a:lnTo>
                      <a:lnTo>
                        <a:pt x="408" y="282"/>
                      </a:lnTo>
                      <a:close/>
                      <a:moveTo>
                        <a:pt x="408" y="466"/>
                      </a:moveTo>
                      <a:lnTo>
                        <a:pt x="408" y="464"/>
                      </a:lnTo>
                      <a:lnTo>
                        <a:pt x="408" y="462"/>
                      </a:lnTo>
                      <a:lnTo>
                        <a:pt x="406" y="462"/>
                      </a:lnTo>
                      <a:lnTo>
                        <a:pt x="405" y="464"/>
                      </a:lnTo>
                      <a:lnTo>
                        <a:pt x="405" y="466"/>
                      </a:lnTo>
                      <a:lnTo>
                        <a:pt x="407" y="466"/>
                      </a:lnTo>
                      <a:lnTo>
                        <a:pt x="407" y="464"/>
                      </a:lnTo>
                      <a:lnTo>
                        <a:pt x="408" y="466"/>
                      </a:lnTo>
                      <a:close/>
                      <a:moveTo>
                        <a:pt x="409" y="296"/>
                      </a:moveTo>
                      <a:lnTo>
                        <a:pt x="407" y="294"/>
                      </a:lnTo>
                      <a:lnTo>
                        <a:pt x="405" y="294"/>
                      </a:lnTo>
                      <a:lnTo>
                        <a:pt x="404" y="292"/>
                      </a:lnTo>
                      <a:lnTo>
                        <a:pt x="404" y="294"/>
                      </a:lnTo>
                      <a:lnTo>
                        <a:pt x="404" y="296"/>
                      </a:lnTo>
                      <a:lnTo>
                        <a:pt x="406" y="298"/>
                      </a:lnTo>
                      <a:lnTo>
                        <a:pt x="405" y="298"/>
                      </a:lnTo>
                      <a:lnTo>
                        <a:pt x="405" y="300"/>
                      </a:lnTo>
                      <a:lnTo>
                        <a:pt x="407" y="298"/>
                      </a:lnTo>
                      <a:lnTo>
                        <a:pt x="407" y="296"/>
                      </a:lnTo>
                      <a:lnTo>
                        <a:pt x="409" y="296"/>
                      </a:lnTo>
                      <a:close/>
                      <a:moveTo>
                        <a:pt x="409" y="308"/>
                      </a:moveTo>
                      <a:lnTo>
                        <a:pt x="408" y="307"/>
                      </a:lnTo>
                      <a:lnTo>
                        <a:pt x="408" y="306"/>
                      </a:lnTo>
                      <a:lnTo>
                        <a:pt x="408" y="304"/>
                      </a:lnTo>
                      <a:lnTo>
                        <a:pt x="406" y="304"/>
                      </a:lnTo>
                      <a:lnTo>
                        <a:pt x="406" y="306"/>
                      </a:lnTo>
                      <a:lnTo>
                        <a:pt x="404" y="306"/>
                      </a:lnTo>
                      <a:lnTo>
                        <a:pt x="403" y="306"/>
                      </a:lnTo>
                      <a:lnTo>
                        <a:pt x="404" y="306"/>
                      </a:lnTo>
                      <a:lnTo>
                        <a:pt x="404" y="309"/>
                      </a:lnTo>
                      <a:lnTo>
                        <a:pt x="405" y="311"/>
                      </a:lnTo>
                      <a:lnTo>
                        <a:pt x="405" y="312"/>
                      </a:lnTo>
                      <a:lnTo>
                        <a:pt x="405" y="310"/>
                      </a:lnTo>
                      <a:lnTo>
                        <a:pt x="409" y="310"/>
                      </a:lnTo>
                      <a:lnTo>
                        <a:pt x="409" y="308"/>
                      </a:lnTo>
                      <a:close/>
                      <a:moveTo>
                        <a:pt x="409" y="116"/>
                      </a:moveTo>
                      <a:lnTo>
                        <a:pt x="408" y="114"/>
                      </a:lnTo>
                      <a:lnTo>
                        <a:pt x="407" y="114"/>
                      </a:lnTo>
                      <a:lnTo>
                        <a:pt x="407" y="116"/>
                      </a:lnTo>
                      <a:lnTo>
                        <a:pt x="409" y="116"/>
                      </a:lnTo>
                      <a:close/>
                      <a:moveTo>
                        <a:pt x="409" y="270"/>
                      </a:moveTo>
                      <a:lnTo>
                        <a:pt x="409" y="268"/>
                      </a:lnTo>
                      <a:lnTo>
                        <a:pt x="408" y="268"/>
                      </a:lnTo>
                      <a:lnTo>
                        <a:pt x="409" y="266"/>
                      </a:lnTo>
                      <a:lnTo>
                        <a:pt x="407" y="266"/>
                      </a:lnTo>
                      <a:lnTo>
                        <a:pt x="405" y="268"/>
                      </a:lnTo>
                      <a:lnTo>
                        <a:pt x="406" y="268"/>
                      </a:lnTo>
                      <a:lnTo>
                        <a:pt x="406" y="270"/>
                      </a:lnTo>
                      <a:lnTo>
                        <a:pt x="407" y="270"/>
                      </a:lnTo>
                      <a:lnTo>
                        <a:pt x="407" y="272"/>
                      </a:lnTo>
                      <a:lnTo>
                        <a:pt x="407" y="270"/>
                      </a:lnTo>
                      <a:lnTo>
                        <a:pt x="408" y="270"/>
                      </a:lnTo>
                      <a:lnTo>
                        <a:pt x="408" y="272"/>
                      </a:lnTo>
                      <a:lnTo>
                        <a:pt x="409" y="270"/>
                      </a:lnTo>
                      <a:close/>
                      <a:moveTo>
                        <a:pt x="409" y="132"/>
                      </a:moveTo>
                      <a:lnTo>
                        <a:pt x="409" y="130"/>
                      </a:lnTo>
                      <a:lnTo>
                        <a:pt x="408" y="130"/>
                      </a:lnTo>
                      <a:lnTo>
                        <a:pt x="407" y="130"/>
                      </a:lnTo>
                      <a:lnTo>
                        <a:pt x="407" y="128"/>
                      </a:lnTo>
                      <a:lnTo>
                        <a:pt x="408" y="130"/>
                      </a:lnTo>
                      <a:lnTo>
                        <a:pt x="408" y="126"/>
                      </a:lnTo>
                      <a:lnTo>
                        <a:pt x="406" y="126"/>
                      </a:lnTo>
                      <a:lnTo>
                        <a:pt x="407" y="128"/>
                      </a:lnTo>
                      <a:lnTo>
                        <a:pt x="407" y="132"/>
                      </a:lnTo>
                      <a:lnTo>
                        <a:pt x="409" y="132"/>
                      </a:lnTo>
                      <a:close/>
                      <a:moveTo>
                        <a:pt x="409" y="114"/>
                      </a:moveTo>
                      <a:lnTo>
                        <a:pt x="409" y="116"/>
                      </a:lnTo>
                      <a:lnTo>
                        <a:pt x="409" y="114"/>
                      </a:lnTo>
                      <a:close/>
                      <a:moveTo>
                        <a:pt x="409" y="16"/>
                      </a:moveTo>
                      <a:lnTo>
                        <a:pt x="409" y="16"/>
                      </a:lnTo>
                      <a:lnTo>
                        <a:pt x="409" y="15"/>
                      </a:lnTo>
                      <a:lnTo>
                        <a:pt x="408" y="15"/>
                      </a:lnTo>
                      <a:lnTo>
                        <a:pt x="407" y="15"/>
                      </a:lnTo>
                      <a:lnTo>
                        <a:pt x="407" y="14"/>
                      </a:lnTo>
                      <a:lnTo>
                        <a:pt x="407" y="16"/>
                      </a:lnTo>
                      <a:lnTo>
                        <a:pt x="408" y="17"/>
                      </a:lnTo>
                      <a:lnTo>
                        <a:pt x="409" y="16"/>
                      </a:lnTo>
                      <a:close/>
                      <a:moveTo>
                        <a:pt x="410" y="150"/>
                      </a:moveTo>
                      <a:lnTo>
                        <a:pt x="408" y="148"/>
                      </a:lnTo>
                      <a:lnTo>
                        <a:pt x="408" y="150"/>
                      </a:lnTo>
                      <a:lnTo>
                        <a:pt x="410" y="150"/>
                      </a:lnTo>
                      <a:close/>
                      <a:moveTo>
                        <a:pt x="410" y="332"/>
                      </a:moveTo>
                      <a:lnTo>
                        <a:pt x="408" y="328"/>
                      </a:lnTo>
                      <a:lnTo>
                        <a:pt x="408" y="330"/>
                      </a:lnTo>
                      <a:lnTo>
                        <a:pt x="406" y="328"/>
                      </a:lnTo>
                      <a:lnTo>
                        <a:pt x="406" y="330"/>
                      </a:lnTo>
                      <a:lnTo>
                        <a:pt x="407" y="332"/>
                      </a:lnTo>
                      <a:lnTo>
                        <a:pt x="407" y="334"/>
                      </a:lnTo>
                      <a:lnTo>
                        <a:pt x="409" y="334"/>
                      </a:lnTo>
                      <a:lnTo>
                        <a:pt x="408" y="332"/>
                      </a:lnTo>
                      <a:lnTo>
                        <a:pt x="410" y="332"/>
                      </a:lnTo>
                      <a:close/>
                      <a:moveTo>
                        <a:pt x="410" y="644"/>
                      </a:moveTo>
                      <a:lnTo>
                        <a:pt x="409" y="644"/>
                      </a:lnTo>
                      <a:lnTo>
                        <a:pt x="409" y="642"/>
                      </a:lnTo>
                      <a:lnTo>
                        <a:pt x="407" y="644"/>
                      </a:lnTo>
                      <a:lnTo>
                        <a:pt x="407" y="646"/>
                      </a:lnTo>
                      <a:lnTo>
                        <a:pt x="405" y="646"/>
                      </a:lnTo>
                      <a:lnTo>
                        <a:pt x="406" y="650"/>
                      </a:lnTo>
                      <a:lnTo>
                        <a:pt x="404" y="652"/>
                      </a:lnTo>
                      <a:lnTo>
                        <a:pt x="406" y="652"/>
                      </a:lnTo>
                      <a:lnTo>
                        <a:pt x="408" y="654"/>
                      </a:lnTo>
                      <a:lnTo>
                        <a:pt x="409" y="654"/>
                      </a:lnTo>
                      <a:lnTo>
                        <a:pt x="409" y="650"/>
                      </a:lnTo>
                      <a:lnTo>
                        <a:pt x="407" y="650"/>
                      </a:lnTo>
                      <a:lnTo>
                        <a:pt x="407" y="648"/>
                      </a:lnTo>
                      <a:lnTo>
                        <a:pt x="408" y="646"/>
                      </a:lnTo>
                      <a:lnTo>
                        <a:pt x="410" y="644"/>
                      </a:lnTo>
                      <a:close/>
                      <a:moveTo>
                        <a:pt x="410" y="478"/>
                      </a:moveTo>
                      <a:lnTo>
                        <a:pt x="410" y="480"/>
                      </a:lnTo>
                      <a:lnTo>
                        <a:pt x="410" y="479"/>
                      </a:lnTo>
                      <a:lnTo>
                        <a:pt x="410" y="478"/>
                      </a:lnTo>
                      <a:close/>
                      <a:moveTo>
                        <a:pt x="411" y="820"/>
                      </a:moveTo>
                      <a:lnTo>
                        <a:pt x="410" y="820"/>
                      </a:lnTo>
                      <a:lnTo>
                        <a:pt x="411" y="820"/>
                      </a:lnTo>
                      <a:close/>
                      <a:moveTo>
                        <a:pt x="411" y="826"/>
                      </a:moveTo>
                      <a:lnTo>
                        <a:pt x="409" y="826"/>
                      </a:lnTo>
                      <a:lnTo>
                        <a:pt x="410" y="828"/>
                      </a:lnTo>
                      <a:lnTo>
                        <a:pt x="411" y="828"/>
                      </a:lnTo>
                      <a:lnTo>
                        <a:pt x="411" y="826"/>
                      </a:lnTo>
                      <a:close/>
                      <a:moveTo>
                        <a:pt x="411" y="818"/>
                      </a:moveTo>
                      <a:lnTo>
                        <a:pt x="407" y="818"/>
                      </a:lnTo>
                      <a:lnTo>
                        <a:pt x="410" y="820"/>
                      </a:lnTo>
                      <a:lnTo>
                        <a:pt x="411" y="818"/>
                      </a:lnTo>
                      <a:close/>
                      <a:moveTo>
                        <a:pt x="412" y="310"/>
                      </a:moveTo>
                      <a:lnTo>
                        <a:pt x="411" y="310"/>
                      </a:lnTo>
                      <a:lnTo>
                        <a:pt x="410" y="312"/>
                      </a:lnTo>
                      <a:lnTo>
                        <a:pt x="411" y="312"/>
                      </a:lnTo>
                      <a:lnTo>
                        <a:pt x="412" y="310"/>
                      </a:lnTo>
                      <a:close/>
                      <a:moveTo>
                        <a:pt x="412" y="262"/>
                      </a:moveTo>
                      <a:lnTo>
                        <a:pt x="411" y="264"/>
                      </a:lnTo>
                      <a:lnTo>
                        <a:pt x="411" y="266"/>
                      </a:lnTo>
                      <a:lnTo>
                        <a:pt x="412" y="266"/>
                      </a:lnTo>
                      <a:lnTo>
                        <a:pt x="412" y="262"/>
                      </a:lnTo>
                      <a:close/>
                      <a:moveTo>
                        <a:pt x="412" y="468"/>
                      </a:moveTo>
                      <a:lnTo>
                        <a:pt x="412" y="468"/>
                      </a:lnTo>
                      <a:lnTo>
                        <a:pt x="412" y="469"/>
                      </a:lnTo>
                      <a:lnTo>
                        <a:pt x="412" y="468"/>
                      </a:lnTo>
                      <a:close/>
                      <a:moveTo>
                        <a:pt x="412" y="812"/>
                      </a:moveTo>
                      <a:lnTo>
                        <a:pt x="411" y="812"/>
                      </a:lnTo>
                      <a:lnTo>
                        <a:pt x="411" y="808"/>
                      </a:lnTo>
                      <a:lnTo>
                        <a:pt x="409" y="808"/>
                      </a:lnTo>
                      <a:lnTo>
                        <a:pt x="409" y="812"/>
                      </a:lnTo>
                      <a:lnTo>
                        <a:pt x="410" y="812"/>
                      </a:lnTo>
                      <a:lnTo>
                        <a:pt x="412" y="814"/>
                      </a:lnTo>
                      <a:lnTo>
                        <a:pt x="412" y="812"/>
                      </a:lnTo>
                      <a:close/>
                      <a:moveTo>
                        <a:pt x="413" y="76"/>
                      </a:moveTo>
                      <a:lnTo>
                        <a:pt x="410" y="76"/>
                      </a:lnTo>
                      <a:lnTo>
                        <a:pt x="411" y="78"/>
                      </a:lnTo>
                      <a:lnTo>
                        <a:pt x="412" y="78"/>
                      </a:lnTo>
                      <a:lnTo>
                        <a:pt x="413" y="76"/>
                      </a:lnTo>
                      <a:close/>
                      <a:moveTo>
                        <a:pt x="413" y="820"/>
                      </a:moveTo>
                      <a:lnTo>
                        <a:pt x="411" y="820"/>
                      </a:lnTo>
                      <a:lnTo>
                        <a:pt x="411" y="824"/>
                      </a:lnTo>
                      <a:lnTo>
                        <a:pt x="412" y="822"/>
                      </a:lnTo>
                      <a:lnTo>
                        <a:pt x="413" y="822"/>
                      </a:lnTo>
                      <a:lnTo>
                        <a:pt x="413" y="820"/>
                      </a:lnTo>
                      <a:close/>
                      <a:moveTo>
                        <a:pt x="413" y="268"/>
                      </a:moveTo>
                      <a:lnTo>
                        <a:pt x="412" y="266"/>
                      </a:lnTo>
                      <a:lnTo>
                        <a:pt x="413" y="268"/>
                      </a:lnTo>
                      <a:close/>
                      <a:moveTo>
                        <a:pt x="413" y="304"/>
                      </a:moveTo>
                      <a:lnTo>
                        <a:pt x="411" y="302"/>
                      </a:lnTo>
                      <a:lnTo>
                        <a:pt x="411" y="304"/>
                      </a:lnTo>
                      <a:lnTo>
                        <a:pt x="409" y="302"/>
                      </a:lnTo>
                      <a:lnTo>
                        <a:pt x="408" y="304"/>
                      </a:lnTo>
                      <a:lnTo>
                        <a:pt x="411" y="304"/>
                      </a:lnTo>
                      <a:lnTo>
                        <a:pt x="411" y="306"/>
                      </a:lnTo>
                      <a:lnTo>
                        <a:pt x="411" y="308"/>
                      </a:lnTo>
                      <a:lnTo>
                        <a:pt x="412" y="308"/>
                      </a:lnTo>
                      <a:lnTo>
                        <a:pt x="412" y="306"/>
                      </a:lnTo>
                      <a:lnTo>
                        <a:pt x="413" y="305"/>
                      </a:lnTo>
                      <a:lnTo>
                        <a:pt x="413" y="304"/>
                      </a:lnTo>
                      <a:close/>
                      <a:moveTo>
                        <a:pt x="413" y="654"/>
                      </a:moveTo>
                      <a:lnTo>
                        <a:pt x="413" y="654"/>
                      </a:lnTo>
                      <a:lnTo>
                        <a:pt x="413" y="655"/>
                      </a:lnTo>
                      <a:lnTo>
                        <a:pt x="413" y="654"/>
                      </a:lnTo>
                      <a:close/>
                      <a:moveTo>
                        <a:pt x="413" y="286"/>
                      </a:moveTo>
                      <a:lnTo>
                        <a:pt x="413" y="286"/>
                      </a:lnTo>
                      <a:close/>
                      <a:moveTo>
                        <a:pt x="413" y="320"/>
                      </a:moveTo>
                      <a:lnTo>
                        <a:pt x="411" y="318"/>
                      </a:lnTo>
                      <a:lnTo>
                        <a:pt x="411" y="316"/>
                      </a:lnTo>
                      <a:lnTo>
                        <a:pt x="409" y="314"/>
                      </a:lnTo>
                      <a:lnTo>
                        <a:pt x="409" y="316"/>
                      </a:lnTo>
                      <a:lnTo>
                        <a:pt x="410" y="318"/>
                      </a:lnTo>
                      <a:lnTo>
                        <a:pt x="408" y="320"/>
                      </a:lnTo>
                      <a:lnTo>
                        <a:pt x="410" y="322"/>
                      </a:lnTo>
                      <a:lnTo>
                        <a:pt x="413" y="320"/>
                      </a:lnTo>
                      <a:close/>
                      <a:moveTo>
                        <a:pt x="413" y="466"/>
                      </a:moveTo>
                      <a:lnTo>
                        <a:pt x="411" y="464"/>
                      </a:lnTo>
                      <a:lnTo>
                        <a:pt x="410" y="466"/>
                      </a:lnTo>
                      <a:lnTo>
                        <a:pt x="410" y="468"/>
                      </a:lnTo>
                      <a:lnTo>
                        <a:pt x="411" y="468"/>
                      </a:lnTo>
                      <a:lnTo>
                        <a:pt x="413" y="466"/>
                      </a:lnTo>
                      <a:close/>
                      <a:moveTo>
                        <a:pt x="414" y="830"/>
                      </a:moveTo>
                      <a:lnTo>
                        <a:pt x="413" y="828"/>
                      </a:lnTo>
                      <a:lnTo>
                        <a:pt x="411" y="828"/>
                      </a:lnTo>
                      <a:lnTo>
                        <a:pt x="410" y="830"/>
                      </a:lnTo>
                      <a:lnTo>
                        <a:pt x="409" y="830"/>
                      </a:lnTo>
                      <a:lnTo>
                        <a:pt x="409" y="832"/>
                      </a:lnTo>
                      <a:lnTo>
                        <a:pt x="408" y="832"/>
                      </a:lnTo>
                      <a:lnTo>
                        <a:pt x="408" y="834"/>
                      </a:lnTo>
                      <a:lnTo>
                        <a:pt x="411" y="834"/>
                      </a:lnTo>
                      <a:lnTo>
                        <a:pt x="411" y="832"/>
                      </a:lnTo>
                      <a:lnTo>
                        <a:pt x="411" y="830"/>
                      </a:lnTo>
                      <a:lnTo>
                        <a:pt x="412" y="830"/>
                      </a:lnTo>
                      <a:lnTo>
                        <a:pt x="413" y="832"/>
                      </a:lnTo>
                      <a:lnTo>
                        <a:pt x="414" y="831"/>
                      </a:lnTo>
                      <a:lnTo>
                        <a:pt x="414" y="830"/>
                      </a:lnTo>
                      <a:close/>
                      <a:moveTo>
                        <a:pt x="414" y="478"/>
                      </a:moveTo>
                      <a:lnTo>
                        <a:pt x="412" y="478"/>
                      </a:lnTo>
                      <a:lnTo>
                        <a:pt x="412" y="476"/>
                      </a:lnTo>
                      <a:lnTo>
                        <a:pt x="412" y="474"/>
                      </a:lnTo>
                      <a:lnTo>
                        <a:pt x="411" y="474"/>
                      </a:lnTo>
                      <a:lnTo>
                        <a:pt x="411" y="476"/>
                      </a:lnTo>
                      <a:lnTo>
                        <a:pt x="410" y="476"/>
                      </a:lnTo>
                      <a:lnTo>
                        <a:pt x="410" y="474"/>
                      </a:lnTo>
                      <a:lnTo>
                        <a:pt x="409" y="474"/>
                      </a:lnTo>
                      <a:lnTo>
                        <a:pt x="408" y="476"/>
                      </a:lnTo>
                      <a:lnTo>
                        <a:pt x="410" y="478"/>
                      </a:lnTo>
                      <a:lnTo>
                        <a:pt x="411" y="479"/>
                      </a:lnTo>
                      <a:lnTo>
                        <a:pt x="412" y="480"/>
                      </a:lnTo>
                      <a:lnTo>
                        <a:pt x="414" y="478"/>
                      </a:lnTo>
                      <a:close/>
                      <a:moveTo>
                        <a:pt x="414" y="288"/>
                      </a:moveTo>
                      <a:lnTo>
                        <a:pt x="413" y="286"/>
                      </a:lnTo>
                      <a:lnTo>
                        <a:pt x="411" y="288"/>
                      </a:lnTo>
                      <a:lnTo>
                        <a:pt x="413" y="288"/>
                      </a:lnTo>
                      <a:lnTo>
                        <a:pt x="414" y="288"/>
                      </a:lnTo>
                      <a:close/>
                      <a:moveTo>
                        <a:pt x="414" y="320"/>
                      </a:moveTo>
                      <a:lnTo>
                        <a:pt x="413" y="320"/>
                      </a:lnTo>
                      <a:lnTo>
                        <a:pt x="414" y="321"/>
                      </a:lnTo>
                      <a:lnTo>
                        <a:pt x="414" y="320"/>
                      </a:lnTo>
                      <a:close/>
                      <a:moveTo>
                        <a:pt x="414" y="644"/>
                      </a:moveTo>
                      <a:lnTo>
                        <a:pt x="414" y="643"/>
                      </a:lnTo>
                      <a:lnTo>
                        <a:pt x="413" y="644"/>
                      </a:lnTo>
                      <a:lnTo>
                        <a:pt x="414" y="644"/>
                      </a:lnTo>
                      <a:close/>
                      <a:moveTo>
                        <a:pt x="414" y="294"/>
                      </a:moveTo>
                      <a:lnTo>
                        <a:pt x="413" y="292"/>
                      </a:lnTo>
                      <a:lnTo>
                        <a:pt x="412" y="292"/>
                      </a:lnTo>
                      <a:lnTo>
                        <a:pt x="413" y="288"/>
                      </a:lnTo>
                      <a:lnTo>
                        <a:pt x="412" y="292"/>
                      </a:lnTo>
                      <a:lnTo>
                        <a:pt x="410" y="292"/>
                      </a:lnTo>
                      <a:lnTo>
                        <a:pt x="411" y="294"/>
                      </a:lnTo>
                      <a:lnTo>
                        <a:pt x="411" y="295"/>
                      </a:lnTo>
                      <a:lnTo>
                        <a:pt x="410" y="296"/>
                      </a:lnTo>
                      <a:lnTo>
                        <a:pt x="413" y="296"/>
                      </a:lnTo>
                      <a:lnTo>
                        <a:pt x="413" y="294"/>
                      </a:lnTo>
                      <a:lnTo>
                        <a:pt x="414" y="294"/>
                      </a:lnTo>
                      <a:lnTo>
                        <a:pt x="414" y="296"/>
                      </a:lnTo>
                      <a:lnTo>
                        <a:pt x="414" y="294"/>
                      </a:lnTo>
                      <a:close/>
                      <a:moveTo>
                        <a:pt x="414" y="656"/>
                      </a:moveTo>
                      <a:lnTo>
                        <a:pt x="413" y="656"/>
                      </a:lnTo>
                      <a:lnTo>
                        <a:pt x="413" y="655"/>
                      </a:lnTo>
                      <a:lnTo>
                        <a:pt x="412" y="658"/>
                      </a:lnTo>
                      <a:lnTo>
                        <a:pt x="414" y="658"/>
                      </a:lnTo>
                      <a:lnTo>
                        <a:pt x="414" y="656"/>
                      </a:lnTo>
                      <a:close/>
                      <a:moveTo>
                        <a:pt x="414" y="643"/>
                      </a:moveTo>
                      <a:lnTo>
                        <a:pt x="414" y="642"/>
                      </a:lnTo>
                      <a:lnTo>
                        <a:pt x="414" y="643"/>
                      </a:lnTo>
                      <a:close/>
                      <a:moveTo>
                        <a:pt x="414" y="664"/>
                      </a:moveTo>
                      <a:lnTo>
                        <a:pt x="414" y="662"/>
                      </a:lnTo>
                      <a:lnTo>
                        <a:pt x="414" y="660"/>
                      </a:lnTo>
                      <a:lnTo>
                        <a:pt x="412" y="662"/>
                      </a:lnTo>
                      <a:lnTo>
                        <a:pt x="412" y="660"/>
                      </a:lnTo>
                      <a:lnTo>
                        <a:pt x="411" y="660"/>
                      </a:lnTo>
                      <a:lnTo>
                        <a:pt x="410" y="664"/>
                      </a:lnTo>
                      <a:lnTo>
                        <a:pt x="412" y="664"/>
                      </a:lnTo>
                      <a:lnTo>
                        <a:pt x="412" y="666"/>
                      </a:lnTo>
                      <a:lnTo>
                        <a:pt x="413" y="664"/>
                      </a:lnTo>
                      <a:lnTo>
                        <a:pt x="414" y="664"/>
                      </a:lnTo>
                      <a:close/>
                      <a:moveTo>
                        <a:pt x="415" y="142"/>
                      </a:moveTo>
                      <a:lnTo>
                        <a:pt x="414" y="140"/>
                      </a:lnTo>
                      <a:lnTo>
                        <a:pt x="414" y="138"/>
                      </a:lnTo>
                      <a:lnTo>
                        <a:pt x="411" y="138"/>
                      </a:lnTo>
                      <a:lnTo>
                        <a:pt x="411" y="140"/>
                      </a:lnTo>
                      <a:lnTo>
                        <a:pt x="413" y="140"/>
                      </a:lnTo>
                      <a:lnTo>
                        <a:pt x="412" y="144"/>
                      </a:lnTo>
                      <a:lnTo>
                        <a:pt x="415" y="144"/>
                      </a:lnTo>
                      <a:lnTo>
                        <a:pt x="415" y="142"/>
                      </a:lnTo>
                      <a:close/>
                      <a:moveTo>
                        <a:pt x="415" y="650"/>
                      </a:moveTo>
                      <a:lnTo>
                        <a:pt x="415" y="648"/>
                      </a:lnTo>
                      <a:lnTo>
                        <a:pt x="414" y="646"/>
                      </a:lnTo>
                      <a:lnTo>
                        <a:pt x="412" y="646"/>
                      </a:lnTo>
                      <a:lnTo>
                        <a:pt x="411" y="648"/>
                      </a:lnTo>
                      <a:lnTo>
                        <a:pt x="414" y="648"/>
                      </a:lnTo>
                      <a:lnTo>
                        <a:pt x="414" y="652"/>
                      </a:lnTo>
                      <a:lnTo>
                        <a:pt x="415" y="650"/>
                      </a:lnTo>
                      <a:close/>
                      <a:moveTo>
                        <a:pt x="416" y="798"/>
                      </a:moveTo>
                      <a:lnTo>
                        <a:pt x="414" y="798"/>
                      </a:lnTo>
                      <a:lnTo>
                        <a:pt x="415" y="800"/>
                      </a:lnTo>
                      <a:lnTo>
                        <a:pt x="416" y="798"/>
                      </a:lnTo>
                      <a:close/>
                      <a:moveTo>
                        <a:pt x="416" y="638"/>
                      </a:moveTo>
                      <a:lnTo>
                        <a:pt x="415" y="636"/>
                      </a:lnTo>
                      <a:lnTo>
                        <a:pt x="413" y="636"/>
                      </a:lnTo>
                      <a:lnTo>
                        <a:pt x="414" y="632"/>
                      </a:lnTo>
                      <a:lnTo>
                        <a:pt x="410" y="632"/>
                      </a:lnTo>
                      <a:lnTo>
                        <a:pt x="410" y="634"/>
                      </a:lnTo>
                      <a:lnTo>
                        <a:pt x="410" y="635"/>
                      </a:lnTo>
                      <a:lnTo>
                        <a:pt x="412" y="638"/>
                      </a:lnTo>
                      <a:lnTo>
                        <a:pt x="416" y="638"/>
                      </a:lnTo>
                      <a:close/>
                      <a:moveTo>
                        <a:pt x="416" y="618"/>
                      </a:moveTo>
                      <a:lnTo>
                        <a:pt x="416" y="617"/>
                      </a:lnTo>
                      <a:lnTo>
                        <a:pt x="415" y="618"/>
                      </a:lnTo>
                      <a:lnTo>
                        <a:pt x="416" y="618"/>
                      </a:lnTo>
                      <a:close/>
                      <a:moveTo>
                        <a:pt x="416" y="112"/>
                      </a:moveTo>
                      <a:lnTo>
                        <a:pt x="413" y="112"/>
                      </a:lnTo>
                      <a:lnTo>
                        <a:pt x="413" y="114"/>
                      </a:lnTo>
                      <a:lnTo>
                        <a:pt x="415" y="114"/>
                      </a:lnTo>
                      <a:lnTo>
                        <a:pt x="414" y="116"/>
                      </a:lnTo>
                      <a:lnTo>
                        <a:pt x="415" y="116"/>
                      </a:lnTo>
                      <a:lnTo>
                        <a:pt x="415" y="114"/>
                      </a:lnTo>
                      <a:lnTo>
                        <a:pt x="416" y="112"/>
                      </a:lnTo>
                      <a:close/>
                      <a:moveTo>
                        <a:pt x="416" y="800"/>
                      </a:moveTo>
                      <a:lnTo>
                        <a:pt x="415" y="800"/>
                      </a:lnTo>
                      <a:lnTo>
                        <a:pt x="414" y="800"/>
                      </a:lnTo>
                      <a:lnTo>
                        <a:pt x="412" y="800"/>
                      </a:lnTo>
                      <a:lnTo>
                        <a:pt x="411" y="798"/>
                      </a:lnTo>
                      <a:lnTo>
                        <a:pt x="411" y="796"/>
                      </a:lnTo>
                      <a:lnTo>
                        <a:pt x="412" y="796"/>
                      </a:lnTo>
                      <a:lnTo>
                        <a:pt x="412" y="794"/>
                      </a:lnTo>
                      <a:lnTo>
                        <a:pt x="408" y="794"/>
                      </a:lnTo>
                      <a:lnTo>
                        <a:pt x="409" y="800"/>
                      </a:lnTo>
                      <a:lnTo>
                        <a:pt x="409" y="802"/>
                      </a:lnTo>
                      <a:lnTo>
                        <a:pt x="411" y="800"/>
                      </a:lnTo>
                      <a:lnTo>
                        <a:pt x="414" y="802"/>
                      </a:lnTo>
                      <a:lnTo>
                        <a:pt x="415" y="802"/>
                      </a:lnTo>
                      <a:lnTo>
                        <a:pt x="416" y="800"/>
                      </a:lnTo>
                      <a:close/>
                      <a:moveTo>
                        <a:pt x="417" y="794"/>
                      </a:moveTo>
                      <a:lnTo>
                        <a:pt x="416" y="794"/>
                      </a:lnTo>
                      <a:lnTo>
                        <a:pt x="416" y="795"/>
                      </a:lnTo>
                      <a:lnTo>
                        <a:pt x="417" y="794"/>
                      </a:lnTo>
                      <a:close/>
                      <a:moveTo>
                        <a:pt x="417" y="310"/>
                      </a:moveTo>
                      <a:lnTo>
                        <a:pt x="416" y="306"/>
                      </a:lnTo>
                      <a:lnTo>
                        <a:pt x="415" y="306"/>
                      </a:lnTo>
                      <a:lnTo>
                        <a:pt x="415" y="308"/>
                      </a:lnTo>
                      <a:lnTo>
                        <a:pt x="417" y="310"/>
                      </a:lnTo>
                      <a:close/>
                      <a:moveTo>
                        <a:pt x="417" y="644"/>
                      </a:moveTo>
                      <a:lnTo>
                        <a:pt x="417" y="644"/>
                      </a:lnTo>
                      <a:lnTo>
                        <a:pt x="416" y="642"/>
                      </a:lnTo>
                      <a:lnTo>
                        <a:pt x="415" y="642"/>
                      </a:lnTo>
                      <a:lnTo>
                        <a:pt x="414" y="642"/>
                      </a:lnTo>
                      <a:lnTo>
                        <a:pt x="414" y="643"/>
                      </a:lnTo>
                      <a:lnTo>
                        <a:pt x="417" y="644"/>
                      </a:lnTo>
                      <a:close/>
                      <a:moveTo>
                        <a:pt x="417" y="496"/>
                      </a:moveTo>
                      <a:lnTo>
                        <a:pt x="416" y="494"/>
                      </a:lnTo>
                      <a:lnTo>
                        <a:pt x="416" y="496"/>
                      </a:lnTo>
                      <a:lnTo>
                        <a:pt x="417" y="496"/>
                      </a:lnTo>
                      <a:close/>
                      <a:moveTo>
                        <a:pt x="417" y="644"/>
                      </a:moveTo>
                      <a:lnTo>
                        <a:pt x="417" y="644"/>
                      </a:lnTo>
                      <a:close/>
                      <a:moveTo>
                        <a:pt x="417" y="322"/>
                      </a:moveTo>
                      <a:lnTo>
                        <a:pt x="414" y="321"/>
                      </a:lnTo>
                      <a:lnTo>
                        <a:pt x="414" y="322"/>
                      </a:lnTo>
                      <a:lnTo>
                        <a:pt x="416" y="322"/>
                      </a:lnTo>
                      <a:lnTo>
                        <a:pt x="414" y="324"/>
                      </a:lnTo>
                      <a:lnTo>
                        <a:pt x="417" y="324"/>
                      </a:lnTo>
                      <a:lnTo>
                        <a:pt x="417" y="322"/>
                      </a:lnTo>
                      <a:close/>
                      <a:moveTo>
                        <a:pt x="417" y="332"/>
                      </a:moveTo>
                      <a:lnTo>
                        <a:pt x="417" y="330"/>
                      </a:lnTo>
                      <a:lnTo>
                        <a:pt x="416" y="330"/>
                      </a:lnTo>
                      <a:lnTo>
                        <a:pt x="416" y="328"/>
                      </a:lnTo>
                      <a:lnTo>
                        <a:pt x="412" y="328"/>
                      </a:lnTo>
                      <a:lnTo>
                        <a:pt x="413" y="332"/>
                      </a:lnTo>
                      <a:lnTo>
                        <a:pt x="415" y="332"/>
                      </a:lnTo>
                      <a:lnTo>
                        <a:pt x="415" y="330"/>
                      </a:lnTo>
                      <a:lnTo>
                        <a:pt x="417" y="332"/>
                      </a:lnTo>
                      <a:close/>
                      <a:moveTo>
                        <a:pt x="417" y="624"/>
                      </a:moveTo>
                      <a:lnTo>
                        <a:pt x="416" y="622"/>
                      </a:lnTo>
                      <a:lnTo>
                        <a:pt x="416" y="620"/>
                      </a:lnTo>
                      <a:lnTo>
                        <a:pt x="415" y="618"/>
                      </a:lnTo>
                      <a:lnTo>
                        <a:pt x="415" y="620"/>
                      </a:lnTo>
                      <a:lnTo>
                        <a:pt x="413" y="620"/>
                      </a:lnTo>
                      <a:lnTo>
                        <a:pt x="413" y="622"/>
                      </a:lnTo>
                      <a:lnTo>
                        <a:pt x="411" y="624"/>
                      </a:lnTo>
                      <a:lnTo>
                        <a:pt x="413" y="624"/>
                      </a:lnTo>
                      <a:lnTo>
                        <a:pt x="414" y="622"/>
                      </a:lnTo>
                      <a:lnTo>
                        <a:pt x="416" y="626"/>
                      </a:lnTo>
                      <a:lnTo>
                        <a:pt x="417" y="624"/>
                      </a:lnTo>
                      <a:close/>
                      <a:moveTo>
                        <a:pt x="418" y="482"/>
                      </a:moveTo>
                      <a:lnTo>
                        <a:pt x="417" y="480"/>
                      </a:lnTo>
                      <a:lnTo>
                        <a:pt x="417" y="482"/>
                      </a:lnTo>
                      <a:lnTo>
                        <a:pt x="418" y="482"/>
                      </a:lnTo>
                      <a:close/>
                      <a:moveTo>
                        <a:pt x="418" y="828"/>
                      </a:moveTo>
                      <a:lnTo>
                        <a:pt x="418" y="826"/>
                      </a:lnTo>
                      <a:lnTo>
                        <a:pt x="417" y="824"/>
                      </a:lnTo>
                      <a:lnTo>
                        <a:pt x="417" y="822"/>
                      </a:lnTo>
                      <a:lnTo>
                        <a:pt x="415" y="822"/>
                      </a:lnTo>
                      <a:lnTo>
                        <a:pt x="415" y="826"/>
                      </a:lnTo>
                      <a:lnTo>
                        <a:pt x="416" y="828"/>
                      </a:lnTo>
                      <a:lnTo>
                        <a:pt x="415" y="826"/>
                      </a:lnTo>
                      <a:lnTo>
                        <a:pt x="417" y="828"/>
                      </a:lnTo>
                      <a:lnTo>
                        <a:pt x="418" y="828"/>
                      </a:lnTo>
                      <a:close/>
                      <a:moveTo>
                        <a:pt x="418" y="258"/>
                      </a:moveTo>
                      <a:lnTo>
                        <a:pt x="418" y="256"/>
                      </a:lnTo>
                      <a:lnTo>
                        <a:pt x="416" y="256"/>
                      </a:lnTo>
                      <a:lnTo>
                        <a:pt x="418" y="258"/>
                      </a:lnTo>
                      <a:close/>
                      <a:moveTo>
                        <a:pt x="418" y="458"/>
                      </a:moveTo>
                      <a:lnTo>
                        <a:pt x="418" y="457"/>
                      </a:lnTo>
                      <a:lnTo>
                        <a:pt x="416" y="458"/>
                      </a:lnTo>
                      <a:lnTo>
                        <a:pt x="418" y="458"/>
                      </a:lnTo>
                      <a:close/>
                      <a:moveTo>
                        <a:pt x="419" y="278"/>
                      </a:moveTo>
                      <a:lnTo>
                        <a:pt x="418" y="278"/>
                      </a:lnTo>
                      <a:lnTo>
                        <a:pt x="419" y="279"/>
                      </a:lnTo>
                      <a:lnTo>
                        <a:pt x="419" y="278"/>
                      </a:lnTo>
                      <a:close/>
                      <a:moveTo>
                        <a:pt x="419" y="490"/>
                      </a:moveTo>
                      <a:lnTo>
                        <a:pt x="416" y="488"/>
                      </a:lnTo>
                      <a:lnTo>
                        <a:pt x="417" y="485"/>
                      </a:lnTo>
                      <a:lnTo>
                        <a:pt x="417" y="484"/>
                      </a:lnTo>
                      <a:lnTo>
                        <a:pt x="416" y="482"/>
                      </a:lnTo>
                      <a:lnTo>
                        <a:pt x="416" y="484"/>
                      </a:lnTo>
                      <a:lnTo>
                        <a:pt x="415" y="482"/>
                      </a:lnTo>
                      <a:lnTo>
                        <a:pt x="413" y="484"/>
                      </a:lnTo>
                      <a:lnTo>
                        <a:pt x="413" y="486"/>
                      </a:lnTo>
                      <a:lnTo>
                        <a:pt x="414" y="486"/>
                      </a:lnTo>
                      <a:lnTo>
                        <a:pt x="414" y="484"/>
                      </a:lnTo>
                      <a:lnTo>
                        <a:pt x="415" y="484"/>
                      </a:lnTo>
                      <a:lnTo>
                        <a:pt x="415" y="488"/>
                      </a:lnTo>
                      <a:lnTo>
                        <a:pt x="412" y="488"/>
                      </a:lnTo>
                      <a:lnTo>
                        <a:pt x="414" y="490"/>
                      </a:lnTo>
                      <a:lnTo>
                        <a:pt x="419" y="490"/>
                      </a:lnTo>
                      <a:close/>
                      <a:moveTo>
                        <a:pt x="419" y="270"/>
                      </a:moveTo>
                      <a:lnTo>
                        <a:pt x="418" y="270"/>
                      </a:lnTo>
                      <a:lnTo>
                        <a:pt x="418" y="272"/>
                      </a:lnTo>
                      <a:lnTo>
                        <a:pt x="419" y="270"/>
                      </a:lnTo>
                      <a:close/>
                      <a:moveTo>
                        <a:pt x="419" y="278"/>
                      </a:moveTo>
                      <a:lnTo>
                        <a:pt x="418" y="276"/>
                      </a:lnTo>
                      <a:lnTo>
                        <a:pt x="417" y="278"/>
                      </a:lnTo>
                      <a:lnTo>
                        <a:pt x="418" y="278"/>
                      </a:lnTo>
                      <a:lnTo>
                        <a:pt x="419" y="278"/>
                      </a:lnTo>
                      <a:close/>
                      <a:moveTo>
                        <a:pt x="419" y="278"/>
                      </a:moveTo>
                      <a:lnTo>
                        <a:pt x="419" y="278"/>
                      </a:lnTo>
                      <a:close/>
                      <a:moveTo>
                        <a:pt x="419" y="280"/>
                      </a:moveTo>
                      <a:lnTo>
                        <a:pt x="419" y="279"/>
                      </a:lnTo>
                      <a:lnTo>
                        <a:pt x="418" y="280"/>
                      </a:lnTo>
                      <a:lnTo>
                        <a:pt x="419" y="280"/>
                      </a:lnTo>
                      <a:close/>
                      <a:moveTo>
                        <a:pt x="419" y="812"/>
                      </a:moveTo>
                      <a:lnTo>
                        <a:pt x="417" y="810"/>
                      </a:lnTo>
                      <a:lnTo>
                        <a:pt x="417" y="808"/>
                      </a:lnTo>
                      <a:lnTo>
                        <a:pt x="417" y="806"/>
                      </a:lnTo>
                      <a:lnTo>
                        <a:pt x="414" y="808"/>
                      </a:lnTo>
                      <a:lnTo>
                        <a:pt x="417" y="810"/>
                      </a:lnTo>
                      <a:lnTo>
                        <a:pt x="417" y="812"/>
                      </a:lnTo>
                      <a:lnTo>
                        <a:pt x="418" y="814"/>
                      </a:lnTo>
                      <a:lnTo>
                        <a:pt x="419" y="812"/>
                      </a:lnTo>
                      <a:close/>
                      <a:moveTo>
                        <a:pt x="419" y="280"/>
                      </a:moveTo>
                      <a:lnTo>
                        <a:pt x="419" y="280"/>
                      </a:lnTo>
                      <a:close/>
                      <a:moveTo>
                        <a:pt x="419" y="654"/>
                      </a:moveTo>
                      <a:lnTo>
                        <a:pt x="419" y="652"/>
                      </a:lnTo>
                      <a:lnTo>
                        <a:pt x="419" y="650"/>
                      </a:lnTo>
                      <a:lnTo>
                        <a:pt x="417" y="650"/>
                      </a:lnTo>
                      <a:lnTo>
                        <a:pt x="418" y="652"/>
                      </a:lnTo>
                      <a:lnTo>
                        <a:pt x="416" y="650"/>
                      </a:lnTo>
                      <a:lnTo>
                        <a:pt x="418" y="652"/>
                      </a:lnTo>
                      <a:lnTo>
                        <a:pt x="418" y="654"/>
                      </a:lnTo>
                      <a:lnTo>
                        <a:pt x="419" y="654"/>
                      </a:lnTo>
                      <a:close/>
                      <a:moveTo>
                        <a:pt x="420" y="279"/>
                      </a:moveTo>
                      <a:lnTo>
                        <a:pt x="419" y="279"/>
                      </a:lnTo>
                      <a:lnTo>
                        <a:pt x="419" y="280"/>
                      </a:lnTo>
                      <a:lnTo>
                        <a:pt x="420" y="279"/>
                      </a:lnTo>
                      <a:close/>
                      <a:moveTo>
                        <a:pt x="420" y="644"/>
                      </a:moveTo>
                      <a:lnTo>
                        <a:pt x="417" y="642"/>
                      </a:lnTo>
                      <a:lnTo>
                        <a:pt x="417" y="644"/>
                      </a:lnTo>
                      <a:lnTo>
                        <a:pt x="420" y="644"/>
                      </a:lnTo>
                      <a:close/>
                      <a:moveTo>
                        <a:pt x="420" y="796"/>
                      </a:moveTo>
                      <a:lnTo>
                        <a:pt x="418" y="794"/>
                      </a:lnTo>
                      <a:lnTo>
                        <a:pt x="418" y="796"/>
                      </a:lnTo>
                      <a:lnTo>
                        <a:pt x="416" y="795"/>
                      </a:lnTo>
                      <a:lnTo>
                        <a:pt x="416" y="796"/>
                      </a:lnTo>
                      <a:lnTo>
                        <a:pt x="416" y="798"/>
                      </a:lnTo>
                      <a:lnTo>
                        <a:pt x="418" y="798"/>
                      </a:lnTo>
                      <a:lnTo>
                        <a:pt x="420" y="796"/>
                      </a:lnTo>
                      <a:close/>
                      <a:moveTo>
                        <a:pt x="420" y="818"/>
                      </a:moveTo>
                      <a:lnTo>
                        <a:pt x="418" y="818"/>
                      </a:lnTo>
                      <a:lnTo>
                        <a:pt x="417" y="816"/>
                      </a:lnTo>
                      <a:lnTo>
                        <a:pt x="416" y="814"/>
                      </a:lnTo>
                      <a:lnTo>
                        <a:pt x="414" y="814"/>
                      </a:lnTo>
                      <a:lnTo>
                        <a:pt x="414" y="816"/>
                      </a:lnTo>
                      <a:lnTo>
                        <a:pt x="417" y="816"/>
                      </a:lnTo>
                      <a:lnTo>
                        <a:pt x="417" y="818"/>
                      </a:lnTo>
                      <a:lnTo>
                        <a:pt x="418" y="820"/>
                      </a:lnTo>
                      <a:lnTo>
                        <a:pt x="419" y="820"/>
                      </a:lnTo>
                      <a:lnTo>
                        <a:pt x="420" y="818"/>
                      </a:lnTo>
                      <a:close/>
                      <a:moveTo>
                        <a:pt x="420" y="662"/>
                      </a:moveTo>
                      <a:lnTo>
                        <a:pt x="419" y="660"/>
                      </a:lnTo>
                      <a:lnTo>
                        <a:pt x="420" y="656"/>
                      </a:lnTo>
                      <a:lnTo>
                        <a:pt x="419" y="656"/>
                      </a:lnTo>
                      <a:lnTo>
                        <a:pt x="418" y="658"/>
                      </a:lnTo>
                      <a:lnTo>
                        <a:pt x="417" y="658"/>
                      </a:lnTo>
                      <a:lnTo>
                        <a:pt x="418" y="660"/>
                      </a:lnTo>
                      <a:lnTo>
                        <a:pt x="417" y="661"/>
                      </a:lnTo>
                      <a:lnTo>
                        <a:pt x="417" y="662"/>
                      </a:lnTo>
                      <a:lnTo>
                        <a:pt x="420" y="662"/>
                      </a:lnTo>
                      <a:close/>
                      <a:moveTo>
                        <a:pt x="420" y="476"/>
                      </a:moveTo>
                      <a:lnTo>
                        <a:pt x="419" y="475"/>
                      </a:lnTo>
                      <a:lnTo>
                        <a:pt x="418" y="474"/>
                      </a:lnTo>
                      <a:lnTo>
                        <a:pt x="419" y="473"/>
                      </a:lnTo>
                      <a:lnTo>
                        <a:pt x="419" y="472"/>
                      </a:lnTo>
                      <a:lnTo>
                        <a:pt x="418" y="470"/>
                      </a:lnTo>
                      <a:lnTo>
                        <a:pt x="417" y="472"/>
                      </a:lnTo>
                      <a:lnTo>
                        <a:pt x="417" y="470"/>
                      </a:lnTo>
                      <a:lnTo>
                        <a:pt x="413" y="470"/>
                      </a:lnTo>
                      <a:lnTo>
                        <a:pt x="412" y="469"/>
                      </a:lnTo>
                      <a:lnTo>
                        <a:pt x="412" y="470"/>
                      </a:lnTo>
                      <a:lnTo>
                        <a:pt x="412" y="473"/>
                      </a:lnTo>
                      <a:lnTo>
                        <a:pt x="413" y="474"/>
                      </a:lnTo>
                      <a:lnTo>
                        <a:pt x="413" y="473"/>
                      </a:lnTo>
                      <a:lnTo>
                        <a:pt x="414" y="472"/>
                      </a:lnTo>
                      <a:lnTo>
                        <a:pt x="414" y="474"/>
                      </a:lnTo>
                      <a:lnTo>
                        <a:pt x="415" y="472"/>
                      </a:lnTo>
                      <a:lnTo>
                        <a:pt x="416" y="472"/>
                      </a:lnTo>
                      <a:lnTo>
                        <a:pt x="416" y="478"/>
                      </a:lnTo>
                      <a:lnTo>
                        <a:pt x="417" y="478"/>
                      </a:lnTo>
                      <a:lnTo>
                        <a:pt x="418" y="476"/>
                      </a:lnTo>
                      <a:lnTo>
                        <a:pt x="420" y="476"/>
                      </a:lnTo>
                      <a:close/>
                      <a:moveTo>
                        <a:pt x="420" y="288"/>
                      </a:moveTo>
                      <a:lnTo>
                        <a:pt x="418" y="288"/>
                      </a:lnTo>
                      <a:lnTo>
                        <a:pt x="416" y="290"/>
                      </a:lnTo>
                      <a:lnTo>
                        <a:pt x="418" y="290"/>
                      </a:lnTo>
                      <a:lnTo>
                        <a:pt x="417" y="292"/>
                      </a:lnTo>
                      <a:lnTo>
                        <a:pt x="417" y="293"/>
                      </a:lnTo>
                      <a:lnTo>
                        <a:pt x="419" y="294"/>
                      </a:lnTo>
                      <a:lnTo>
                        <a:pt x="420" y="288"/>
                      </a:lnTo>
                      <a:close/>
                      <a:moveTo>
                        <a:pt x="420" y="668"/>
                      </a:moveTo>
                      <a:lnTo>
                        <a:pt x="419" y="666"/>
                      </a:lnTo>
                      <a:lnTo>
                        <a:pt x="418" y="666"/>
                      </a:lnTo>
                      <a:lnTo>
                        <a:pt x="417" y="668"/>
                      </a:lnTo>
                      <a:lnTo>
                        <a:pt x="420" y="668"/>
                      </a:lnTo>
                      <a:close/>
                      <a:moveTo>
                        <a:pt x="420" y="146"/>
                      </a:moveTo>
                      <a:lnTo>
                        <a:pt x="420" y="146"/>
                      </a:lnTo>
                      <a:lnTo>
                        <a:pt x="419" y="144"/>
                      </a:lnTo>
                      <a:lnTo>
                        <a:pt x="418" y="144"/>
                      </a:lnTo>
                      <a:lnTo>
                        <a:pt x="417" y="146"/>
                      </a:lnTo>
                      <a:lnTo>
                        <a:pt x="420" y="146"/>
                      </a:lnTo>
                      <a:lnTo>
                        <a:pt x="420" y="148"/>
                      </a:lnTo>
                      <a:lnTo>
                        <a:pt x="420" y="146"/>
                      </a:lnTo>
                      <a:close/>
                      <a:moveTo>
                        <a:pt x="420" y="626"/>
                      </a:moveTo>
                      <a:lnTo>
                        <a:pt x="420" y="624"/>
                      </a:lnTo>
                      <a:lnTo>
                        <a:pt x="418" y="624"/>
                      </a:lnTo>
                      <a:lnTo>
                        <a:pt x="418" y="626"/>
                      </a:lnTo>
                      <a:lnTo>
                        <a:pt x="420" y="626"/>
                      </a:lnTo>
                      <a:close/>
                      <a:moveTo>
                        <a:pt x="420" y="272"/>
                      </a:moveTo>
                      <a:lnTo>
                        <a:pt x="419" y="272"/>
                      </a:lnTo>
                      <a:lnTo>
                        <a:pt x="420" y="274"/>
                      </a:lnTo>
                      <a:lnTo>
                        <a:pt x="420" y="272"/>
                      </a:lnTo>
                      <a:close/>
                      <a:moveTo>
                        <a:pt x="420" y="652"/>
                      </a:moveTo>
                      <a:lnTo>
                        <a:pt x="420" y="652"/>
                      </a:lnTo>
                      <a:lnTo>
                        <a:pt x="419" y="654"/>
                      </a:lnTo>
                      <a:lnTo>
                        <a:pt x="420" y="654"/>
                      </a:lnTo>
                      <a:lnTo>
                        <a:pt x="420" y="652"/>
                      </a:lnTo>
                      <a:close/>
                      <a:moveTo>
                        <a:pt x="421" y="280"/>
                      </a:moveTo>
                      <a:lnTo>
                        <a:pt x="420" y="278"/>
                      </a:lnTo>
                      <a:lnTo>
                        <a:pt x="420" y="279"/>
                      </a:lnTo>
                      <a:lnTo>
                        <a:pt x="420" y="280"/>
                      </a:lnTo>
                      <a:lnTo>
                        <a:pt x="421" y="280"/>
                      </a:lnTo>
                      <a:close/>
                      <a:moveTo>
                        <a:pt x="421" y="485"/>
                      </a:moveTo>
                      <a:lnTo>
                        <a:pt x="421" y="484"/>
                      </a:lnTo>
                      <a:lnTo>
                        <a:pt x="421" y="485"/>
                      </a:lnTo>
                      <a:close/>
                      <a:moveTo>
                        <a:pt x="421" y="140"/>
                      </a:moveTo>
                      <a:lnTo>
                        <a:pt x="421" y="140"/>
                      </a:lnTo>
                      <a:lnTo>
                        <a:pt x="421" y="136"/>
                      </a:lnTo>
                      <a:lnTo>
                        <a:pt x="419" y="136"/>
                      </a:lnTo>
                      <a:lnTo>
                        <a:pt x="419" y="138"/>
                      </a:lnTo>
                      <a:lnTo>
                        <a:pt x="418" y="136"/>
                      </a:lnTo>
                      <a:lnTo>
                        <a:pt x="418" y="138"/>
                      </a:lnTo>
                      <a:lnTo>
                        <a:pt x="419" y="138"/>
                      </a:lnTo>
                      <a:lnTo>
                        <a:pt x="419" y="140"/>
                      </a:lnTo>
                      <a:lnTo>
                        <a:pt x="419" y="141"/>
                      </a:lnTo>
                      <a:lnTo>
                        <a:pt x="420" y="142"/>
                      </a:lnTo>
                      <a:lnTo>
                        <a:pt x="421" y="140"/>
                      </a:lnTo>
                      <a:close/>
                      <a:moveTo>
                        <a:pt x="421" y="268"/>
                      </a:moveTo>
                      <a:lnTo>
                        <a:pt x="421" y="264"/>
                      </a:lnTo>
                      <a:lnTo>
                        <a:pt x="420" y="264"/>
                      </a:lnTo>
                      <a:lnTo>
                        <a:pt x="418" y="262"/>
                      </a:lnTo>
                      <a:lnTo>
                        <a:pt x="419" y="264"/>
                      </a:lnTo>
                      <a:lnTo>
                        <a:pt x="420" y="266"/>
                      </a:lnTo>
                      <a:lnTo>
                        <a:pt x="420" y="267"/>
                      </a:lnTo>
                      <a:lnTo>
                        <a:pt x="421" y="268"/>
                      </a:lnTo>
                      <a:close/>
                      <a:moveTo>
                        <a:pt x="421" y="646"/>
                      </a:moveTo>
                      <a:lnTo>
                        <a:pt x="421" y="646"/>
                      </a:lnTo>
                      <a:lnTo>
                        <a:pt x="421" y="644"/>
                      </a:lnTo>
                      <a:lnTo>
                        <a:pt x="420" y="644"/>
                      </a:lnTo>
                      <a:lnTo>
                        <a:pt x="418" y="646"/>
                      </a:lnTo>
                      <a:lnTo>
                        <a:pt x="418" y="647"/>
                      </a:lnTo>
                      <a:lnTo>
                        <a:pt x="419" y="648"/>
                      </a:lnTo>
                      <a:lnTo>
                        <a:pt x="421" y="648"/>
                      </a:lnTo>
                      <a:lnTo>
                        <a:pt x="421" y="646"/>
                      </a:lnTo>
                      <a:close/>
                      <a:moveTo>
                        <a:pt x="422" y="622"/>
                      </a:moveTo>
                      <a:lnTo>
                        <a:pt x="420" y="622"/>
                      </a:lnTo>
                      <a:lnTo>
                        <a:pt x="420" y="624"/>
                      </a:lnTo>
                      <a:lnTo>
                        <a:pt x="422" y="622"/>
                      </a:lnTo>
                      <a:close/>
                      <a:moveTo>
                        <a:pt x="422" y="478"/>
                      </a:moveTo>
                      <a:lnTo>
                        <a:pt x="422" y="478"/>
                      </a:lnTo>
                      <a:close/>
                      <a:moveTo>
                        <a:pt x="422" y="126"/>
                      </a:moveTo>
                      <a:lnTo>
                        <a:pt x="420" y="122"/>
                      </a:lnTo>
                      <a:lnTo>
                        <a:pt x="418" y="122"/>
                      </a:lnTo>
                      <a:lnTo>
                        <a:pt x="420" y="124"/>
                      </a:lnTo>
                      <a:lnTo>
                        <a:pt x="419" y="128"/>
                      </a:lnTo>
                      <a:lnTo>
                        <a:pt x="422" y="128"/>
                      </a:lnTo>
                      <a:lnTo>
                        <a:pt x="422" y="126"/>
                      </a:lnTo>
                      <a:close/>
                      <a:moveTo>
                        <a:pt x="422" y="494"/>
                      </a:moveTo>
                      <a:lnTo>
                        <a:pt x="422" y="494"/>
                      </a:lnTo>
                      <a:close/>
                      <a:moveTo>
                        <a:pt x="422" y="326"/>
                      </a:moveTo>
                      <a:lnTo>
                        <a:pt x="422" y="324"/>
                      </a:lnTo>
                      <a:lnTo>
                        <a:pt x="420" y="324"/>
                      </a:lnTo>
                      <a:lnTo>
                        <a:pt x="418" y="326"/>
                      </a:lnTo>
                      <a:lnTo>
                        <a:pt x="422" y="326"/>
                      </a:lnTo>
                      <a:close/>
                      <a:moveTo>
                        <a:pt x="423" y="326"/>
                      </a:moveTo>
                      <a:lnTo>
                        <a:pt x="422" y="326"/>
                      </a:lnTo>
                      <a:lnTo>
                        <a:pt x="422" y="327"/>
                      </a:lnTo>
                      <a:lnTo>
                        <a:pt x="423" y="326"/>
                      </a:lnTo>
                      <a:close/>
                      <a:moveTo>
                        <a:pt x="423" y="800"/>
                      </a:moveTo>
                      <a:lnTo>
                        <a:pt x="422" y="800"/>
                      </a:lnTo>
                      <a:lnTo>
                        <a:pt x="423" y="802"/>
                      </a:lnTo>
                      <a:lnTo>
                        <a:pt x="423" y="800"/>
                      </a:lnTo>
                      <a:close/>
                      <a:moveTo>
                        <a:pt x="423" y="622"/>
                      </a:moveTo>
                      <a:lnTo>
                        <a:pt x="423" y="620"/>
                      </a:lnTo>
                      <a:lnTo>
                        <a:pt x="420" y="618"/>
                      </a:lnTo>
                      <a:lnTo>
                        <a:pt x="420" y="616"/>
                      </a:lnTo>
                      <a:lnTo>
                        <a:pt x="417" y="616"/>
                      </a:lnTo>
                      <a:lnTo>
                        <a:pt x="416" y="614"/>
                      </a:lnTo>
                      <a:lnTo>
                        <a:pt x="415" y="616"/>
                      </a:lnTo>
                      <a:lnTo>
                        <a:pt x="416" y="616"/>
                      </a:lnTo>
                      <a:lnTo>
                        <a:pt x="416" y="617"/>
                      </a:lnTo>
                      <a:lnTo>
                        <a:pt x="416" y="616"/>
                      </a:lnTo>
                      <a:lnTo>
                        <a:pt x="416" y="617"/>
                      </a:lnTo>
                      <a:lnTo>
                        <a:pt x="422" y="622"/>
                      </a:lnTo>
                      <a:lnTo>
                        <a:pt x="423" y="622"/>
                      </a:lnTo>
                      <a:close/>
                      <a:moveTo>
                        <a:pt x="423" y="336"/>
                      </a:moveTo>
                      <a:lnTo>
                        <a:pt x="423" y="334"/>
                      </a:lnTo>
                      <a:lnTo>
                        <a:pt x="420" y="334"/>
                      </a:lnTo>
                      <a:lnTo>
                        <a:pt x="421" y="336"/>
                      </a:lnTo>
                      <a:lnTo>
                        <a:pt x="423" y="336"/>
                      </a:lnTo>
                      <a:close/>
                      <a:moveTo>
                        <a:pt x="423" y="476"/>
                      </a:moveTo>
                      <a:lnTo>
                        <a:pt x="422" y="478"/>
                      </a:lnTo>
                      <a:lnTo>
                        <a:pt x="423" y="478"/>
                      </a:lnTo>
                      <a:lnTo>
                        <a:pt x="423" y="476"/>
                      </a:lnTo>
                      <a:close/>
                      <a:moveTo>
                        <a:pt x="423" y="328"/>
                      </a:moveTo>
                      <a:lnTo>
                        <a:pt x="422" y="328"/>
                      </a:lnTo>
                      <a:lnTo>
                        <a:pt x="422" y="327"/>
                      </a:lnTo>
                      <a:lnTo>
                        <a:pt x="420" y="328"/>
                      </a:lnTo>
                      <a:lnTo>
                        <a:pt x="420" y="330"/>
                      </a:lnTo>
                      <a:lnTo>
                        <a:pt x="420" y="332"/>
                      </a:lnTo>
                      <a:lnTo>
                        <a:pt x="418" y="332"/>
                      </a:lnTo>
                      <a:lnTo>
                        <a:pt x="419" y="334"/>
                      </a:lnTo>
                      <a:lnTo>
                        <a:pt x="420" y="334"/>
                      </a:lnTo>
                      <a:lnTo>
                        <a:pt x="421" y="330"/>
                      </a:lnTo>
                      <a:lnTo>
                        <a:pt x="422" y="330"/>
                      </a:lnTo>
                      <a:lnTo>
                        <a:pt x="423" y="328"/>
                      </a:lnTo>
                      <a:close/>
                      <a:moveTo>
                        <a:pt x="423" y="838"/>
                      </a:moveTo>
                      <a:lnTo>
                        <a:pt x="423" y="836"/>
                      </a:lnTo>
                      <a:lnTo>
                        <a:pt x="423" y="834"/>
                      </a:lnTo>
                      <a:lnTo>
                        <a:pt x="420" y="834"/>
                      </a:lnTo>
                      <a:lnTo>
                        <a:pt x="421" y="838"/>
                      </a:lnTo>
                      <a:lnTo>
                        <a:pt x="423" y="838"/>
                      </a:lnTo>
                      <a:close/>
                      <a:moveTo>
                        <a:pt x="424" y="798"/>
                      </a:moveTo>
                      <a:lnTo>
                        <a:pt x="422" y="798"/>
                      </a:lnTo>
                      <a:lnTo>
                        <a:pt x="421" y="800"/>
                      </a:lnTo>
                      <a:lnTo>
                        <a:pt x="422" y="800"/>
                      </a:lnTo>
                      <a:lnTo>
                        <a:pt x="424" y="798"/>
                      </a:lnTo>
                      <a:close/>
                      <a:moveTo>
                        <a:pt x="424" y="628"/>
                      </a:moveTo>
                      <a:lnTo>
                        <a:pt x="418" y="630"/>
                      </a:lnTo>
                      <a:lnTo>
                        <a:pt x="421" y="634"/>
                      </a:lnTo>
                      <a:lnTo>
                        <a:pt x="416" y="636"/>
                      </a:lnTo>
                      <a:lnTo>
                        <a:pt x="417" y="640"/>
                      </a:lnTo>
                      <a:lnTo>
                        <a:pt x="419" y="640"/>
                      </a:lnTo>
                      <a:lnTo>
                        <a:pt x="420" y="638"/>
                      </a:lnTo>
                      <a:lnTo>
                        <a:pt x="424" y="628"/>
                      </a:lnTo>
                      <a:close/>
                      <a:moveTo>
                        <a:pt x="424" y="302"/>
                      </a:moveTo>
                      <a:lnTo>
                        <a:pt x="422" y="302"/>
                      </a:lnTo>
                      <a:lnTo>
                        <a:pt x="424" y="298"/>
                      </a:lnTo>
                      <a:lnTo>
                        <a:pt x="422" y="300"/>
                      </a:lnTo>
                      <a:lnTo>
                        <a:pt x="419" y="300"/>
                      </a:lnTo>
                      <a:lnTo>
                        <a:pt x="419" y="298"/>
                      </a:lnTo>
                      <a:lnTo>
                        <a:pt x="418" y="298"/>
                      </a:lnTo>
                      <a:lnTo>
                        <a:pt x="418" y="300"/>
                      </a:lnTo>
                      <a:lnTo>
                        <a:pt x="420" y="302"/>
                      </a:lnTo>
                      <a:lnTo>
                        <a:pt x="418" y="302"/>
                      </a:lnTo>
                      <a:lnTo>
                        <a:pt x="420" y="304"/>
                      </a:lnTo>
                      <a:lnTo>
                        <a:pt x="422" y="304"/>
                      </a:lnTo>
                      <a:lnTo>
                        <a:pt x="423" y="306"/>
                      </a:lnTo>
                      <a:lnTo>
                        <a:pt x="423" y="304"/>
                      </a:lnTo>
                      <a:lnTo>
                        <a:pt x="424" y="304"/>
                      </a:lnTo>
                      <a:lnTo>
                        <a:pt x="424" y="302"/>
                      </a:lnTo>
                      <a:close/>
                      <a:moveTo>
                        <a:pt x="425" y="316"/>
                      </a:moveTo>
                      <a:lnTo>
                        <a:pt x="422" y="316"/>
                      </a:lnTo>
                      <a:lnTo>
                        <a:pt x="422" y="314"/>
                      </a:lnTo>
                      <a:lnTo>
                        <a:pt x="422" y="312"/>
                      </a:lnTo>
                      <a:lnTo>
                        <a:pt x="421" y="312"/>
                      </a:lnTo>
                      <a:lnTo>
                        <a:pt x="420" y="314"/>
                      </a:lnTo>
                      <a:lnTo>
                        <a:pt x="419" y="312"/>
                      </a:lnTo>
                      <a:lnTo>
                        <a:pt x="418" y="312"/>
                      </a:lnTo>
                      <a:lnTo>
                        <a:pt x="418" y="315"/>
                      </a:lnTo>
                      <a:lnTo>
                        <a:pt x="420" y="318"/>
                      </a:lnTo>
                      <a:lnTo>
                        <a:pt x="425" y="318"/>
                      </a:lnTo>
                      <a:lnTo>
                        <a:pt x="425" y="316"/>
                      </a:lnTo>
                      <a:close/>
                      <a:moveTo>
                        <a:pt x="425" y="122"/>
                      </a:moveTo>
                      <a:lnTo>
                        <a:pt x="424" y="120"/>
                      </a:lnTo>
                      <a:lnTo>
                        <a:pt x="424" y="122"/>
                      </a:lnTo>
                      <a:lnTo>
                        <a:pt x="425" y="122"/>
                      </a:lnTo>
                      <a:close/>
                      <a:moveTo>
                        <a:pt x="425" y="616"/>
                      </a:moveTo>
                      <a:lnTo>
                        <a:pt x="424" y="614"/>
                      </a:lnTo>
                      <a:lnTo>
                        <a:pt x="423" y="614"/>
                      </a:lnTo>
                      <a:lnTo>
                        <a:pt x="425" y="616"/>
                      </a:lnTo>
                      <a:close/>
                      <a:moveTo>
                        <a:pt x="425" y="486"/>
                      </a:moveTo>
                      <a:lnTo>
                        <a:pt x="425" y="486"/>
                      </a:lnTo>
                      <a:lnTo>
                        <a:pt x="422" y="484"/>
                      </a:lnTo>
                      <a:lnTo>
                        <a:pt x="422" y="482"/>
                      </a:lnTo>
                      <a:lnTo>
                        <a:pt x="420" y="480"/>
                      </a:lnTo>
                      <a:lnTo>
                        <a:pt x="420" y="482"/>
                      </a:lnTo>
                      <a:lnTo>
                        <a:pt x="422" y="482"/>
                      </a:lnTo>
                      <a:lnTo>
                        <a:pt x="422" y="485"/>
                      </a:lnTo>
                      <a:lnTo>
                        <a:pt x="422" y="486"/>
                      </a:lnTo>
                      <a:lnTo>
                        <a:pt x="421" y="485"/>
                      </a:lnTo>
                      <a:lnTo>
                        <a:pt x="421" y="486"/>
                      </a:lnTo>
                      <a:lnTo>
                        <a:pt x="420" y="488"/>
                      </a:lnTo>
                      <a:lnTo>
                        <a:pt x="419" y="488"/>
                      </a:lnTo>
                      <a:lnTo>
                        <a:pt x="419" y="490"/>
                      </a:lnTo>
                      <a:lnTo>
                        <a:pt x="422" y="494"/>
                      </a:lnTo>
                      <a:lnTo>
                        <a:pt x="423" y="492"/>
                      </a:lnTo>
                      <a:lnTo>
                        <a:pt x="421" y="492"/>
                      </a:lnTo>
                      <a:lnTo>
                        <a:pt x="421" y="490"/>
                      </a:lnTo>
                      <a:lnTo>
                        <a:pt x="422" y="488"/>
                      </a:lnTo>
                      <a:lnTo>
                        <a:pt x="425" y="488"/>
                      </a:lnTo>
                      <a:lnTo>
                        <a:pt x="425" y="486"/>
                      </a:lnTo>
                      <a:close/>
                      <a:moveTo>
                        <a:pt x="425" y="794"/>
                      </a:moveTo>
                      <a:lnTo>
                        <a:pt x="424" y="794"/>
                      </a:lnTo>
                      <a:lnTo>
                        <a:pt x="424" y="792"/>
                      </a:lnTo>
                      <a:lnTo>
                        <a:pt x="423" y="792"/>
                      </a:lnTo>
                      <a:lnTo>
                        <a:pt x="423" y="794"/>
                      </a:lnTo>
                      <a:lnTo>
                        <a:pt x="422" y="796"/>
                      </a:lnTo>
                      <a:lnTo>
                        <a:pt x="425" y="796"/>
                      </a:lnTo>
                      <a:lnTo>
                        <a:pt x="425" y="794"/>
                      </a:lnTo>
                      <a:close/>
                      <a:moveTo>
                        <a:pt x="425" y="296"/>
                      </a:moveTo>
                      <a:lnTo>
                        <a:pt x="424" y="296"/>
                      </a:lnTo>
                      <a:lnTo>
                        <a:pt x="425" y="294"/>
                      </a:lnTo>
                      <a:lnTo>
                        <a:pt x="423" y="296"/>
                      </a:lnTo>
                      <a:lnTo>
                        <a:pt x="423" y="298"/>
                      </a:lnTo>
                      <a:lnTo>
                        <a:pt x="424" y="298"/>
                      </a:lnTo>
                      <a:lnTo>
                        <a:pt x="425" y="298"/>
                      </a:lnTo>
                      <a:lnTo>
                        <a:pt x="425" y="296"/>
                      </a:lnTo>
                      <a:close/>
                      <a:moveTo>
                        <a:pt x="425" y="822"/>
                      </a:moveTo>
                      <a:lnTo>
                        <a:pt x="424" y="820"/>
                      </a:lnTo>
                      <a:lnTo>
                        <a:pt x="424" y="822"/>
                      </a:lnTo>
                      <a:lnTo>
                        <a:pt x="425" y="822"/>
                      </a:lnTo>
                      <a:close/>
                      <a:moveTo>
                        <a:pt x="425" y="826"/>
                      </a:moveTo>
                      <a:lnTo>
                        <a:pt x="424" y="824"/>
                      </a:lnTo>
                      <a:lnTo>
                        <a:pt x="423" y="822"/>
                      </a:lnTo>
                      <a:lnTo>
                        <a:pt x="424" y="822"/>
                      </a:lnTo>
                      <a:lnTo>
                        <a:pt x="423" y="820"/>
                      </a:lnTo>
                      <a:lnTo>
                        <a:pt x="422" y="820"/>
                      </a:lnTo>
                      <a:lnTo>
                        <a:pt x="422" y="822"/>
                      </a:lnTo>
                      <a:lnTo>
                        <a:pt x="424" y="824"/>
                      </a:lnTo>
                      <a:lnTo>
                        <a:pt x="424" y="826"/>
                      </a:lnTo>
                      <a:lnTo>
                        <a:pt x="425" y="826"/>
                      </a:lnTo>
                      <a:close/>
                      <a:moveTo>
                        <a:pt x="425" y="616"/>
                      </a:moveTo>
                      <a:lnTo>
                        <a:pt x="425" y="616"/>
                      </a:lnTo>
                      <a:close/>
                      <a:moveTo>
                        <a:pt x="425" y="123"/>
                      </a:moveTo>
                      <a:lnTo>
                        <a:pt x="425" y="122"/>
                      </a:lnTo>
                      <a:lnTo>
                        <a:pt x="425" y="123"/>
                      </a:lnTo>
                      <a:close/>
                      <a:moveTo>
                        <a:pt x="426" y="256"/>
                      </a:moveTo>
                      <a:lnTo>
                        <a:pt x="424" y="254"/>
                      </a:lnTo>
                      <a:lnTo>
                        <a:pt x="424" y="256"/>
                      </a:lnTo>
                      <a:lnTo>
                        <a:pt x="423" y="254"/>
                      </a:lnTo>
                      <a:lnTo>
                        <a:pt x="423" y="256"/>
                      </a:lnTo>
                      <a:lnTo>
                        <a:pt x="424" y="256"/>
                      </a:lnTo>
                      <a:lnTo>
                        <a:pt x="425" y="258"/>
                      </a:lnTo>
                      <a:lnTo>
                        <a:pt x="426" y="257"/>
                      </a:lnTo>
                      <a:lnTo>
                        <a:pt x="426" y="256"/>
                      </a:lnTo>
                      <a:close/>
                      <a:moveTo>
                        <a:pt x="426" y="124"/>
                      </a:moveTo>
                      <a:lnTo>
                        <a:pt x="425" y="123"/>
                      </a:lnTo>
                      <a:lnTo>
                        <a:pt x="426" y="124"/>
                      </a:lnTo>
                      <a:close/>
                      <a:moveTo>
                        <a:pt x="426" y="666"/>
                      </a:moveTo>
                      <a:lnTo>
                        <a:pt x="426" y="666"/>
                      </a:lnTo>
                      <a:lnTo>
                        <a:pt x="424" y="668"/>
                      </a:lnTo>
                      <a:lnTo>
                        <a:pt x="426" y="668"/>
                      </a:lnTo>
                      <a:lnTo>
                        <a:pt x="426" y="666"/>
                      </a:lnTo>
                      <a:close/>
                      <a:moveTo>
                        <a:pt x="426" y="278"/>
                      </a:moveTo>
                      <a:lnTo>
                        <a:pt x="425" y="277"/>
                      </a:lnTo>
                      <a:lnTo>
                        <a:pt x="425" y="276"/>
                      </a:lnTo>
                      <a:lnTo>
                        <a:pt x="425" y="274"/>
                      </a:lnTo>
                      <a:lnTo>
                        <a:pt x="424" y="274"/>
                      </a:lnTo>
                      <a:lnTo>
                        <a:pt x="424" y="276"/>
                      </a:lnTo>
                      <a:lnTo>
                        <a:pt x="424" y="277"/>
                      </a:lnTo>
                      <a:lnTo>
                        <a:pt x="423" y="278"/>
                      </a:lnTo>
                      <a:lnTo>
                        <a:pt x="426" y="278"/>
                      </a:lnTo>
                      <a:close/>
                      <a:moveTo>
                        <a:pt x="426" y="136"/>
                      </a:moveTo>
                      <a:lnTo>
                        <a:pt x="426" y="135"/>
                      </a:lnTo>
                      <a:lnTo>
                        <a:pt x="425" y="134"/>
                      </a:lnTo>
                      <a:lnTo>
                        <a:pt x="426" y="136"/>
                      </a:lnTo>
                      <a:close/>
                      <a:moveTo>
                        <a:pt x="426" y="128"/>
                      </a:moveTo>
                      <a:lnTo>
                        <a:pt x="425" y="128"/>
                      </a:lnTo>
                      <a:lnTo>
                        <a:pt x="425" y="130"/>
                      </a:lnTo>
                      <a:lnTo>
                        <a:pt x="426" y="130"/>
                      </a:lnTo>
                      <a:lnTo>
                        <a:pt x="426" y="128"/>
                      </a:lnTo>
                      <a:close/>
                      <a:moveTo>
                        <a:pt x="426" y="312"/>
                      </a:moveTo>
                      <a:lnTo>
                        <a:pt x="425" y="310"/>
                      </a:lnTo>
                      <a:lnTo>
                        <a:pt x="424" y="312"/>
                      </a:lnTo>
                      <a:lnTo>
                        <a:pt x="426" y="312"/>
                      </a:lnTo>
                      <a:close/>
                      <a:moveTo>
                        <a:pt x="427" y="23"/>
                      </a:moveTo>
                      <a:lnTo>
                        <a:pt x="426" y="23"/>
                      </a:lnTo>
                      <a:lnTo>
                        <a:pt x="425" y="22"/>
                      </a:lnTo>
                      <a:lnTo>
                        <a:pt x="424" y="24"/>
                      </a:lnTo>
                      <a:lnTo>
                        <a:pt x="426" y="25"/>
                      </a:lnTo>
                      <a:lnTo>
                        <a:pt x="426" y="24"/>
                      </a:lnTo>
                      <a:lnTo>
                        <a:pt x="425" y="24"/>
                      </a:lnTo>
                      <a:lnTo>
                        <a:pt x="427" y="23"/>
                      </a:lnTo>
                      <a:close/>
                      <a:moveTo>
                        <a:pt x="427" y="832"/>
                      </a:moveTo>
                      <a:lnTo>
                        <a:pt x="425" y="832"/>
                      </a:lnTo>
                      <a:lnTo>
                        <a:pt x="423" y="828"/>
                      </a:lnTo>
                      <a:lnTo>
                        <a:pt x="422" y="830"/>
                      </a:lnTo>
                      <a:lnTo>
                        <a:pt x="424" y="836"/>
                      </a:lnTo>
                      <a:lnTo>
                        <a:pt x="427" y="832"/>
                      </a:lnTo>
                      <a:close/>
                      <a:moveTo>
                        <a:pt x="427" y="116"/>
                      </a:moveTo>
                      <a:lnTo>
                        <a:pt x="427" y="114"/>
                      </a:lnTo>
                      <a:lnTo>
                        <a:pt x="425" y="114"/>
                      </a:lnTo>
                      <a:lnTo>
                        <a:pt x="425" y="116"/>
                      </a:lnTo>
                      <a:lnTo>
                        <a:pt x="427" y="116"/>
                      </a:lnTo>
                      <a:close/>
                      <a:moveTo>
                        <a:pt x="427" y="474"/>
                      </a:moveTo>
                      <a:lnTo>
                        <a:pt x="425" y="472"/>
                      </a:lnTo>
                      <a:lnTo>
                        <a:pt x="425" y="474"/>
                      </a:lnTo>
                      <a:lnTo>
                        <a:pt x="427" y="474"/>
                      </a:lnTo>
                      <a:close/>
                      <a:moveTo>
                        <a:pt x="427" y="270"/>
                      </a:moveTo>
                      <a:lnTo>
                        <a:pt x="427" y="268"/>
                      </a:lnTo>
                      <a:lnTo>
                        <a:pt x="425" y="268"/>
                      </a:lnTo>
                      <a:lnTo>
                        <a:pt x="424" y="270"/>
                      </a:lnTo>
                      <a:lnTo>
                        <a:pt x="425" y="270"/>
                      </a:lnTo>
                      <a:lnTo>
                        <a:pt x="427" y="272"/>
                      </a:lnTo>
                      <a:lnTo>
                        <a:pt x="427" y="270"/>
                      </a:lnTo>
                      <a:close/>
                      <a:moveTo>
                        <a:pt x="427" y="626"/>
                      </a:moveTo>
                      <a:lnTo>
                        <a:pt x="426" y="624"/>
                      </a:lnTo>
                      <a:lnTo>
                        <a:pt x="427" y="626"/>
                      </a:lnTo>
                      <a:close/>
                      <a:moveTo>
                        <a:pt x="427" y="254"/>
                      </a:moveTo>
                      <a:lnTo>
                        <a:pt x="426" y="254"/>
                      </a:lnTo>
                      <a:lnTo>
                        <a:pt x="426" y="256"/>
                      </a:lnTo>
                      <a:lnTo>
                        <a:pt x="427" y="255"/>
                      </a:lnTo>
                      <a:lnTo>
                        <a:pt x="427" y="254"/>
                      </a:lnTo>
                      <a:close/>
                      <a:moveTo>
                        <a:pt x="427" y="264"/>
                      </a:moveTo>
                      <a:lnTo>
                        <a:pt x="427" y="260"/>
                      </a:lnTo>
                      <a:lnTo>
                        <a:pt x="425" y="260"/>
                      </a:lnTo>
                      <a:lnTo>
                        <a:pt x="425" y="262"/>
                      </a:lnTo>
                      <a:lnTo>
                        <a:pt x="426" y="264"/>
                      </a:lnTo>
                      <a:lnTo>
                        <a:pt x="427" y="264"/>
                      </a:lnTo>
                      <a:close/>
                      <a:moveTo>
                        <a:pt x="427" y="654"/>
                      </a:moveTo>
                      <a:lnTo>
                        <a:pt x="424" y="654"/>
                      </a:lnTo>
                      <a:lnTo>
                        <a:pt x="423" y="656"/>
                      </a:lnTo>
                      <a:lnTo>
                        <a:pt x="425" y="660"/>
                      </a:lnTo>
                      <a:lnTo>
                        <a:pt x="427" y="660"/>
                      </a:lnTo>
                      <a:lnTo>
                        <a:pt x="425" y="658"/>
                      </a:lnTo>
                      <a:lnTo>
                        <a:pt x="427" y="654"/>
                      </a:lnTo>
                      <a:close/>
                      <a:moveTo>
                        <a:pt x="427" y="254"/>
                      </a:moveTo>
                      <a:lnTo>
                        <a:pt x="427" y="254"/>
                      </a:lnTo>
                      <a:lnTo>
                        <a:pt x="427" y="255"/>
                      </a:lnTo>
                      <a:lnTo>
                        <a:pt x="427" y="254"/>
                      </a:lnTo>
                      <a:close/>
                      <a:moveTo>
                        <a:pt x="428" y="462"/>
                      </a:moveTo>
                      <a:lnTo>
                        <a:pt x="426" y="462"/>
                      </a:lnTo>
                      <a:lnTo>
                        <a:pt x="427" y="460"/>
                      </a:lnTo>
                      <a:lnTo>
                        <a:pt x="426" y="462"/>
                      </a:lnTo>
                      <a:lnTo>
                        <a:pt x="427" y="464"/>
                      </a:lnTo>
                      <a:lnTo>
                        <a:pt x="428" y="462"/>
                      </a:lnTo>
                      <a:close/>
                      <a:moveTo>
                        <a:pt x="428" y="828"/>
                      </a:moveTo>
                      <a:lnTo>
                        <a:pt x="427" y="824"/>
                      </a:lnTo>
                      <a:lnTo>
                        <a:pt x="425" y="826"/>
                      </a:lnTo>
                      <a:lnTo>
                        <a:pt x="428" y="828"/>
                      </a:lnTo>
                      <a:close/>
                      <a:moveTo>
                        <a:pt x="428" y="254"/>
                      </a:moveTo>
                      <a:lnTo>
                        <a:pt x="427" y="254"/>
                      </a:lnTo>
                      <a:lnTo>
                        <a:pt x="428" y="254"/>
                      </a:lnTo>
                      <a:close/>
                      <a:moveTo>
                        <a:pt x="428" y="122"/>
                      </a:moveTo>
                      <a:lnTo>
                        <a:pt x="426" y="122"/>
                      </a:lnTo>
                      <a:lnTo>
                        <a:pt x="426" y="124"/>
                      </a:lnTo>
                      <a:lnTo>
                        <a:pt x="428" y="124"/>
                      </a:lnTo>
                      <a:lnTo>
                        <a:pt x="428" y="122"/>
                      </a:lnTo>
                      <a:close/>
                      <a:moveTo>
                        <a:pt x="428" y="650"/>
                      </a:moveTo>
                      <a:lnTo>
                        <a:pt x="426" y="648"/>
                      </a:lnTo>
                      <a:lnTo>
                        <a:pt x="425" y="646"/>
                      </a:lnTo>
                      <a:lnTo>
                        <a:pt x="425" y="648"/>
                      </a:lnTo>
                      <a:lnTo>
                        <a:pt x="423" y="648"/>
                      </a:lnTo>
                      <a:lnTo>
                        <a:pt x="423" y="650"/>
                      </a:lnTo>
                      <a:lnTo>
                        <a:pt x="425" y="650"/>
                      </a:lnTo>
                      <a:lnTo>
                        <a:pt x="425" y="652"/>
                      </a:lnTo>
                      <a:lnTo>
                        <a:pt x="427" y="652"/>
                      </a:lnTo>
                      <a:lnTo>
                        <a:pt x="428" y="651"/>
                      </a:lnTo>
                      <a:lnTo>
                        <a:pt x="428" y="650"/>
                      </a:lnTo>
                      <a:close/>
                      <a:moveTo>
                        <a:pt x="428" y="632"/>
                      </a:moveTo>
                      <a:lnTo>
                        <a:pt x="427" y="632"/>
                      </a:lnTo>
                      <a:lnTo>
                        <a:pt x="427" y="628"/>
                      </a:lnTo>
                      <a:lnTo>
                        <a:pt x="426" y="628"/>
                      </a:lnTo>
                      <a:lnTo>
                        <a:pt x="424" y="626"/>
                      </a:lnTo>
                      <a:lnTo>
                        <a:pt x="426" y="630"/>
                      </a:lnTo>
                      <a:lnTo>
                        <a:pt x="425" y="631"/>
                      </a:lnTo>
                      <a:lnTo>
                        <a:pt x="425" y="634"/>
                      </a:lnTo>
                      <a:lnTo>
                        <a:pt x="422" y="636"/>
                      </a:lnTo>
                      <a:lnTo>
                        <a:pt x="424" y="636"/>
                      </a:lnTo>
                      <a:lnTo>
                        <a:pt x="426" y="638"/>
                      </a:lnTo>
                      <a:lnTo>
                        <a:pt x="426" y="634"/>
                      </a:lnTo>
                      <a:lnTo>
                        <a:pt x="427" y="634"/>
                      </a:lnTo>
                      <a:lnTo>
                        <a:pt x="428" y="632"/>
                      </a:lnTo>
                      <a:close/>
                      <a:moveTo>
                        <a:pt x="428" y="624"/>
                      </a:moveTo>
                      <a:lnTo>
                        <a:pt x="427" y="624"/>
                      </a:lnTo>
                      <a:lnTo>
                        <a:pt x="427" y="626"/>
                      </a:lnTo>
                      <a:lnTo>
                        <a:pt x="428" y="626"/>
                      </a:lnTo>
                      <a:lnTo>
                        <a:pt x="428" y="624"/>
                      </a:lnTo>
                      <a:close/>
                      <a:moveTo>
                        <a:pt x="428" y="256"/>
                      </a:moveTo>
                      <a:lnTo>
                        <a:pt x="428" y="255"/>
                      </a:lnTo>
                      <a:lnTo>
                        <a:pt x="428" y="256"/>
                      </a:lnTo>
                      <a:close/>
                      <a:moveTo>
                        <a:pt x="428" y="136"/>
                      </a:moveTo>
                      <a:lnTo>
                        <a:pt x="428" y="136"/>
                      </a:lnTo>
                      <a:lnTo>
                        <a:pt x="427" y="134"/>
                      </a:lnTo>
                      <a:lnTo>
                        <a:pt x="426" y="134"/>
                      </a:lnTo>
                      <a:lnTo>
                        <a:pt x="426" y="135"/>
                      </a:lnTo>
                      <a:lnTo>
                        <a:pt x="427" y="136"/>
                      </a:lnTo>
                      <a:lnTo>
                        <a:pt x="426" y="136"/>
                      </a:lnTo>
                      <a:lnTo>
                        <a:pt x="424" y="136"/>
                      </a:lnTo>
                      <a:lnTo>
                        <a:pt x="425" y="138"/>
                      </a:lnTo>
                      <a:lnTo>
                        <a:pt x="426" y="140"/>
                      </a:lnTo>
                      <a:lnTo>
                        <a:pt x="427" y="138"/>
                      </a:lnTo>
                      <a:lnTo>
                        <a:pt x="428" y="136"/>
                      </a:lnTo>
                      <a:close/>
                      <a:moveTo>
                        <a:pt x="428" y="620"/>
                      </a:moveTo>
                      <a:lnTo>
                        <a:pt x="428" y="618"/>
                      </a:lnTo>
                      <a:lnTo>
                        <a:pt x="427" y="616"/>
                      </a:lnTo>
                      <a:lnTo>
                        <a:pt x="427" y="614"/>
                      </a:lnTo>
                      <a:lnTo>
                        <a:pt x="425" y="616"/>
                      </a:lnTo>
                      <a:lnTo>
                        <a:pt x="425" y="620"/>
                      </a:lnTo>
                      <a:lnTo>
                        <a:pt x="428" y="620"/>
                      </a:lnTo>
                      <a:close/>
                      <a:moveTo>
                        <a:pt x="429" y="486"/>
                      </a:moveTo>
                      <a:lnTo>
                        <a:pt x="429" y="486"/>
                      </a:lnTo>
                      <a:lnTo>
                        <a:pt x="428" y="487"/>
                      </a:lnTo>
                      <a:lnTo>
                        <a:pt x="429" y="487"/>
                      </a:lnTo>
                      <a:lnTo>
                        <a:pt x="429" y="486"/>
                      </a:lnTo>
                      <a:close/>
                      <a:moveTo>
                        <a:pt x="429" y="332"/>
                      </a:moveTo>
                      <a:lnTo>
                        <a:pt x="427" y="332"/>
                      </a:lnTo>
                      <a:lnTo>
                        <a:pt x="428" y="330"/>
                      </a:lnTo>
                      <a:lnTo>
                        <a:pt x="426" y="330"/>
                      </a:lnTo>
                      <a:lnTo>
                        <a:pt x="426" y="328"/>
                      </a:lnTo>
                      <a:lnTo>
                        <a:pt x="429" y="328"/>
                      </a:lnTo>
                      <a:lnTo>
                        <a:pt x="429" y="324"/>
                      </a:lnTo>
                      <a:lnTo>
                        <a:pt x="427" y="322"/>
                      </a:lnTo>
                      <a:lnTo>
                        <a:pt x="426" y="322"/>
                      </a:lnTo>
                      <a:lnTo>
                        <a:pt x="425" y="326"/>
                      </a:lnTo>
                      <a:lnTo>
                        <a:pt x="426" y="330"/>
                      </a:lnTo>
                      <a:lnTo>
                        <a:pt x="425" y="330"/>
                      </a:lnTo>
                      <a:lnTo>
                        <a:pt x="426" y="334"/>
                      </a:lnTo>
                      <a:lnTo>
                        <a:pt x="429" y="334"/>
                      </a:lnTo>
                      <a:lnTo>
                        <a:pt x="429" y="332"/>
                      </a:lnTo>
                      <a:close/>
                      <a:moveTo>
                        <a:pt x="429" y="312"/>
                      </a:moveTo>
                      <a:lnTo>
                        <a:pt x="428" y="310"/>
                      </a:lnTo>
                      <a:lnTo>
                        <a:pt x="426" y="310"/>
                      </a:lnTo>
                      <a:lnTo>
                        <a:pt x="426" y="312"/>
                      </a:lnTo>
                      <a:lnTo>
                        <a:pt x="427" y="312"/>
                      </a:lnTo>
                      <a:lnTo>
                        <a:pt x="426" y="314"/>
                      </a:lnTo>
                      <a:lnTo>
                        <a:pt x="426" y="315"/>
                      </a:lnTo>
                      <a:lnTo>
                        <a:pt x="427" y="316"/>
                      </a:lnTo>
                      <a:lnTo>
                        <a:pt x="428" y="316"/>
                      </a:lnTo>
                      <a:lnTo>
                        <a:pt x="428" y="314"/>
                      </a:lnTo>
                      <a:lnTo>
                        <a:pt x="429" y="316"/>
                      </a:lnTo>
                      <a:lnTo>
                        <a:pt x="429" y="314"/>
                      </a:lnTo>
                      <a:lnTo>
                        <a:pt x="429" y="312"/>
                      </a:lnTo>
                      <a:close/>
                      <a:moveTo>
                        <a:pt x="429" y="822"/>
                      </a:moveTo>
                      <a:lnTo>
                        <a:pt x="429" y="821"/>
                      </a:lnTo>
                      <a:lnTo>
                        <a:pt x="428" y="822"/>
                      </a:lnTo>
                      <a:lnTo>
                        <a:pt x="429" y="822"/>
                      </a:lnTo>
                      <a:close/>
                      <a:moveTo>
                        <a:pt x="429" y="256"/>
                      </a:moveTo>
                      <a:lnTo>
                        <a:pt x="429" y="254"/>
                      </a:lnTo>
                      <a:lnTo>
                        <a:pt x="428" y="254"/>
                      </a:lnTo>
                      <a:lnTo>
                        <a:pt x="428" y="255"/>
                      </a:lnTo>
                      <a:lnTo>
                        <a:pt x="429" y="256"/>
                      </a:lnTo>
                      <a:close/>
                      <a:moveTo>
                        <a:pt x="430" y="622"/>
                      </a:moveTo>
                      <a:lnTo>
                        <a:pt x="430" y="620"/>
                      </a:lnTo>
                      <a:lnTo>
                        <a:pt x="429" y="622"/>
                      </a:lnTo>
                      <a:lnTo>
                        <a:pt x="430" y="622"/>
                      </a:lnTo>
                      <a:close/>
                      <a:moveTo>
                        <a:pt x="430" y="288"/>
                      </a:moveTo>
                      <a:lnTo>
                        <a:pt x="429" y="288"/>
                      </a:lnTo>
                      <a:lnTo>
                        <a:pt x="429" y="286"/>
                      </a:lnTo>
                      <a:lnTo>
                        <a:pt x="428" y="286"/>
                      </a:lnTo>
                      <a:lnTo>
                        <a:pt x="429" y="282"/>
                      </a:lnTo>
                      <a:lnTo>
                        <a:pt x="428" y="284"/>
                      </a:lnTo>
                      <a:lnTo>
                        <a:pt x="427" y="285"/>
                      </a:lnTo>
                      <a:lnTo>
                        <a:pt x="427" y="286"/>
                      </a:lnTo>
                      <a:lnTo>
                        <a:pt x="426" y="286"/>
                      </a:lnTo>
                      <a:lnTo>
                        <a:pt x="427" y="288"/>
                      </a:lnTo>
                      <a:lnTo>
                        <a:pt x="428" y="288"/>
                      </a:lnTo>
                      <a:lnTo>
                        <a:pt x="429" y="290"/>
                      </a:lnTo>
                      <a:lnTo>
                        <a:pt x="430" y="288"/>
                      </a:lnTo>
                      <a:close/>
                      <a:moveTo>
                        <a:pt x="430" y="482"/>
                      </a:moveTo>
                      <a:lnTo>
                        <a:pt x="427" y="482"/>
                      </a:lnTo>
                      <a:lnTo>
                        <a:pt x="428" y="484"/>
                      </a:lnTo>
                      <a:lnTo>
                        <a:pt x="429" y="486"/>
                      </a:lnTo>
                      <a:lnTo>
                        <a:pt x="429" y="484"/>
                      </a:lnTo>
                      <a:lnTo>
                        <a:pt x="428" y="484"/>
                      </a:lnTo>
                      <a:lnTo>
                        <a:pt x="430" y="482"/>
                      </a:lnTo>
                      <a:close/>
                      <a:moveTo>
                        <a:pt x="430" y="818"/>
                      </a:moveTo>
                      <a:lnTo>
                        <a:pt x="427" y="818"/>
                      </a:lnTo>
                      <a:lnTo>
                        <a:pt x="428" y="816"/>
                      </a:lnTo>
                      <a:lnTo>
                        <a:pt x="424" y="816"/>
                      </a:lnTo>
                      <a:lnTo>
                        <a:pt x="425" y="818"/>
                      </a:lnTo>
                      <a:lnTo>
                        <a:pt x="427" y="818"/>
                      </a:lnTo>
                      <a:lnTo>
                        <a:pt x="429" y="821"/>
                      </a:lnTo>
                      <a:lnTo>
                        <a:pt x="430" y="818"/>
                      </a:lnTo>
                      <a:close/>
                      <a:moveTo>
                        <a:pt x="431" y="822"/>
                      </a:moveTo>
                      <a:lnTo>
                        <a:pt x="429" y="822"/>
                      </a:lnTo>
                      <a:lnTo>
                        <a:pt x="429" y="824"/>
                      </a:lnTo>
                      <a:lnTo>
                        <a:pt x="428" y="828"/>
                      </a:lnTo>
                      <a:lnTo>
                        <a:pt x="428" y="830"/>
                      </a:lnTo>
                      <a:lnTo>
                        <a:pt x="431" y="830"/>
                      </a:lnTo>
                      <a:lnTo>
                        <a:pt x="430" y="828"/>
                      </a:lnTo>
                      <a:lnTo>
                        <a:pt x="428" y="828"/>
                      </a:lnTo>
                      <a:lnTo>
                        <a:pt x="429" y="824"/>
                      </a:lnTo>
                      <a:lnTo>
                        <a:pt x="430" y="824"/>
                      </a:lnTo>
                      <a:lnTo>
                        <a:pt x="431" y="822"/>
                      </a:lnTo>
                      <a:close/>
                      <a:moveTo>
                        <a:pt x="431" y="809"/>
                      </a:moveTo>
                      <a:lnTo>
                        <a:pt x="429" y="804"/>
                      </a:lnTo>
                      <a:lnTo>
                        <a:pt x="426" y="804"/>
                      </a:lnTo>
                      <a:lnTo>
                        <a:pt x="427" y="806"/>
                      </a:lnTo>
                      <a:lnTo>
                        <a:pt x="427" y="807"/>
                      </a:lnTo>
                      <a:lnTo>
                        <a:pt x="426" y="808"/>
                      </a:lnTo>
                      <a:lnTo>
                        <a:pt x="426" y="810"/>
                      </a:lnTo>
                      <a:lnTo>
                        <a:pt x="428" y="810"/>
                      </a:lnTo>
                      <a:lnTo>
                        <a:pt x="431" y="809"/>
                      </a:lnTo>
                      <a:close/>
                      <a:moveTo>
                        <a:pt x="431" y="834"/>
                      </a:moveTo>
                      <a:lnTo>
                        <a:pt x="428" y="834"/>
                      </a:lnTo>
                      <a:lnTo>
                        <a:pt x="428" y="836"/>
                      </a:lnTo>
                      <a:lnTo>
                        <a:pt x="429" y="838"/>
                      </a:lnTo>
                      <a:lnTo>
                        <a:pt x="431" y="836"/>
                      </a:lnTo>
                      <a:lnTo>
                        <a:pt x="431" y="834"/>
                      </a:lnTo>
                      <a:close/>
                      <a:moveTo>
                        <a:pt x="432" y="620"/>
                      </a:moveTo>
                      <a:lnTo>
                        <a:pt x="431" y="620"/>
                      </a:lnTo>
                      <a:lnTo>
                        <a:pt x="431" y="622"/>
                      </a:lnTo>
                      <a:lnTo>
                        <a:pt x="432" y="622"/>
                      </a:lnTo>
                      <a:lnTo>
                        <a:pt x="432" y="620"/>
                      </a:lnTo>
                      <a:close/>
                      <a:moveTo>
                        <a:pt x="432" y="798"/>
                      </a:moveTo>
                      <a:lnTo>
                        <a:pt x="429" y="796"/>
                      </a:lnTo>
                      <a:lnTo>
                        <a:pt x="430" y="798"/>
                      </a:lnTo>
                      <a:lnTo>
                        <a:pt x="429" y="798"/>
                      </a:lnTo>
                      <a:lnTo>
                        <a:pt x="428" y="800"/>
                      </a:lnTo>
                      <a:lnTo>
                        <a:pt x="429" y="802"/>
                      </a:lnTo>
                      <a:lnTo>
                        <a:pt x="430" y="800"/>
                      </a:lnTo>
                      <a:lnTo>
                        <a:pt x="432" y="798"/>
                      </a:lnTo>
                      <a:close/>
                      <a:moveTo>
                        <a:pt x="432" y="144"/>
                      </a:moveTo>
                      <a:lnTo>
                        <a:pt x="428" y="144"/>
                      </a:lnTo>
                      <a:lnTo>
                        <a:pt x="429" y="146"/>
                      </a:lnTo>
                      <a:lnTo>
                        <a:pt x="432" y="144"/>
                      </a:lnTo>
                      <a:close/>
                      <a:moveTo>
                        <a:pt x="432" y="476"/>
                      </a:moveTo>
                      <a:lnTo>
                        <a:pt x="431" y="476"/>
                      </a:lnTo>
                      <a:lnTo>
                        <a:pt x="430" y="474"/>
                      </a:lnTo>
                      <a:lnTo>
                        <a:pt x="429" y="472"/>
                      </a:lnTo>
                      <a:lnTo>
                        <a:pt x="427" y="472"/>
                      </a:lnTo>
                      <a:lnTo>
                        <a:pt x="427" y="474"/>
                      </a:lnTo>
                      <a:lnTo>
                        <a:pt x="428" y="474"/>
                      </a:lnTo>
                      <a:lnTo>
                        <a:pt x="428" y="476"/>
                      </a:lnTo>
                      <a:lnTo>
                        <a:pt x="428" y="478"/>
                      </a:lnTo>
                      <a:lnTo>
                        <a:pt x="431" y="478"/>
                      </a:lnTo>
                      <a:lnTo>
                        <a:pt x="432" y="476"/>
                      </a:lnTo>
                      <a:close/>
                      <a:moveTo>
                        <a:pt x="432" y="300"/>
                      </a:moveTo>
                      <a:lnTo>
                        <a:pt x="430" y="300"/>
                      </a:lnTo>
                      <a:lnTo>
                        <a:pt x="429" y="298"/>
                      </a:lnTo>
                      <a:lnTo>
                        <a:pt x="427" y="296"/>
                      </a:lnTo>
                      <a:lnTo>
                        <a:pt x="426" y="300"/>
                      </a:lnTo>
                      <a:lnTo>
                        <a:pt x="428" y="300"/>
                      </a:lnTo>
                      <a:lnTo>
                        <a:pt x="428" y="302"/>
                      </a:lnTo>
                      <a:lnTo>
                        <a:pt x="432" y="302"/>
                      </a:lnTo>
                      <a:lnTo>
                        <a:pt x="432" y="300"/>
                      </a:lnTo>
                      <a:close/>
                      <a:moveTo>
                        <a:pt x="432" y="278"/>
                      </a:moveTo>
                      <a:lnTo>
                        <a:pt x="429" y="278"/>
                      </a:lnTo>
                      <a:lnTo>
                        <a:pt x="429" y="282"/>
                      </a:lnTo>
                      <a:lnTo>
                        <a:pt x="431" y="282"/>
                      </a:lnTo>
                      <a:lnTo>
                        <a:pt x="431" y="280"/>
                      </a:lnTo>
                      <a:lnTo>
                        <a:pt x="432" y="278"/>
                      </a:lnTo>
                      <a:close/>
                      <a:moveTo>
                        <a:pt x="432" y="809"/>
                      </a:moveTo>
                      <a:lnTo>
                        <a:pt x="432" y="808"/>
                      </a:lnTo>
                      <a:lnTo>
                        <a:pt x="431" y="809"/>
                      </a:lnTo>
                      <a:lnTo>
                        <a:pt x="431" y="810"/>
                      </a:lnTo>
                      <a:lnTo>
                        <a:pt x="431" y="812"/>
                      </a:lnTo>
                      <a:lnTo>
                        <a:pt x="432" y="809"/>
                      </a:lnTo>
                      <a:close/>
                      <a:moveTo>
                        <a:pt x="433" y="632"/>
                      </a:moveTo>
                      <a:lnTo>
                        <a:pt x="432" y="632"/>
                      </a:lnTo>
                      <a:lnTo>
                        <a:pt x="431" y="634"/>
                      </a:lnTo>
                      <a:lnTo>
                        <a:pt x="431" y="636"/>
                      </a:lnTo>
                      <a:lnTo>
                        <a:pt x="432" y="636"/>
                      </a:lnTo>
                      <a:lnTo>
                        <a:pt x="433" y="632"/>
                      </a:lnTo>
                      <a:close/>
                      <a:moveTo>
                        <a:pt x="433" y="314"/>
                      </a:moveTo>
                      <a:lnTo>
                        <a:pt x="431" y="314"/>
                      </a:lnTo>
                      <a:lnTo>
                        <a:pt x="432" y="312"/>
                      </a:lnTo>
                      <a:lnTo>
                        <a:pt x="431" y="312"/>
                      </a:lnTo>
                      <a:lnTo>
                        <a:pt x="431" y="315"/>
                      </a:lnTo>
                      <a:lnTo>
                        <a:pt x="432" y="316"/>
                      </a:lnTo>
                      <a:lnTo>
                        <a:pt x="433" y="314"/>
                      </a:lnTo>
                      <a:close/>
                      <a:moveTo>
                        <a:pt x="433" y="658"/>
                      </a:moveTo>
                      <a:lnTo>
                        <a:pt x="432" y="656"/>
                      </a:lnTo>
                      <a:lnTo>
                        <a:pt x="431" y="655"/>
                      </a:lnTo>
                      <a:lnTo>
                        <a:pt x="431" y="654"/>
                      </a:lnTo>
                      <a:lnTo>
                        <a:pt x="432" y="652"/>
                      </a:lnTo>
                      <a:lnTo>
                        <a:pt x="429" y="652"/>
                      </a:lnTo>
                      <a:lnTo>
                        <a:pt x="429" y="654"/>
                      </a:lnTo>
                      <a:lnTo>
                        <a:pt x="431" y="658"/>
                      </a:lnTo>
                      <a:lnTo>
                        <a:pt x="433" y="658"/>
                      </a:lnTo>
                      <a:close/>
                      <a:moveTo>
                        <a:pt x="433" y="486"/>
                      </a:moveTo>
                      <a:lnTo>
                        <a:pt x="432" y="484"/>
                      </a:lnTo>
                      <a:lnTo>
                        <a:pt x="432" y="486"/>
                      </a:lnTo>
                      <a:lnTo>
                        <a:pt x="433" y="486"/>
                      </a:lnTo>
                      <a:close/>
                      <a:moveTo>
                        <a:pt x="433" y="150"/>
                      </a:moveTo>
                      <a:lnTo>
                        <a:pt x="432" y="148"/>
                      </a:lnTo>
                      <a:lnTo>
                        <a:pt x="431" y="146"/>
                      </a:lnTo>
                      <a:lnTo>
                        <a:pt x="429" y="146"/>
                      </a:lnTo>
                      <a:lnTo>
                        <a:pt x="428" y="146"/>
                      </a:lnTo>
                      <a:lnTo>
                        <a:pt x="429" y="146"/>
                      </a:lnTo>
                      <a:lnTo>
                        <a:pt x="428" y="150"/>
                      </a:lnTo>
                      <a:lnTo>
                        <a:pt x="433" y="150"/>
                      </a:lnTo>
                      <a:close/>
                      <a:moveTo>
                        <a:pt x="434" y="664"/>
                      </a:moveTo>
                      <a:lnTo>
                        <a:pt x="433" y="662"/>
                      </a:lnTo>
                      <a:lnTo>
                        <a:pt x="431" y="664"/>
                      </a:lnTo>
                      <a:lnTo>
                        <a:pt x="430" y="662"/>
                      </a:lnTo>
                      <a:lnTo>
                        <a:pt x="431" y="658"/>
                      </a:lnTo>
                      <a:lnTo>
                        <a:pt x="430" y="660"/>
                      </a:lnTo>
                      <a:lnTo>
                        <a:pt x="428" y="662"/>
                      </a:lnTo>
                      <a:lnTo>
                        <a:pt x="430" y="664"/>
                      </a:lnTo>
                      <a:lnTo>
                        <a:pt x="431" y="666"/>
                      </a:lnTo>
                      <a:lnTo>
                        <a:pt x="432" y="664"/>
                      </a:lnTo>
                      <a:lnTo>
                        <a:pt x="434" y="664"/>
                      </a:lnTo>
                      <a:close/>
                      <a:moveTo>
                        <a:pt x="434" y="806"/>
                      </a:moveTo>
                      <a:lnTo>
                        <a:pt x="433" y="806"/>
                      </a:lnTo>
                      <a:lnTo>
                        <a:pt x="433" y="807"/>
                      </a:lnTo>
                      <a:lnTo>
                        <a:pt x="434" y="806"/>
                      </a:lnTo>
                      <a:close/>
                      <a:moveTo>
                        <a:pt x="434" y="464"/>
                      </a:moveTo>
                      <a:lnTo>
                        <a:pt x="434" y="464"/>
                      </a:lnTo>
                      <a:close/>
                      <a:moveTo>
                        <a:pt x="434" y="810"/>
                      </a:moveTo>
                      <a:lnTo>
                        <a:pt x="434" y="808"/>
                      </a:lnTo>
                      <a:lnTo>
                        <a:pt x="433" y="807"/>
                      </a:lnTo>
                      <a:lnTo>
                        <a:pt x="433" y="808"/>
                      </a:lnTo>
                      <a:lnTo>
                        <a:pt x="433" y="806"/>
                      </a:lnTo>
                      <a:lnTo>
                        <a:pt x="432" y="808"/>
                      </a:lnTo>
                      <a:lnTo>
                        <a:pt x="432" y="809"/>
                      </a:lnTo>
                      <a:lnTo>
                        <a:pt x="434" y="810"/>
                      </a:lnTo>
                      <a:close/>
                      <a:moveTo>
                        <a:pt x="434" y="642"/>
                      </a:moveTo>
                      <a:lnTo>
                        <a:pt x="431" y="642"/>
                      </a:lnTo>
                      <a:lnTo>
                        <a:pt x="433" y="640"/>
                      </a:lnTo>
                      <a:lnTo>
                        <a:pt x="429" y="640"/>
                      </a:lnTo>
                      <a:lnTo>
                        <a:pt x="429" y="642"/>
                      </a:lnTo>
                      <a:lnTo>
                        <a:pt x="427" y="642"/>
                      </a:lnTo>
                      <a:lnTo>
                        <a:pt x="428" y="644"/>
                      </a:lnTo>
                      <a:lnTo>
                        <a:pt x="431" y="644"/>
                      </a:lnTo>
                      <a:lnTo>
                        <a:pt x="432" y="646"/>
                      </a:lnTo>
                      <a:lnTo>
                        <a:pt x="434" y="644"/>
                      </a:lnTo>
                      <a:lnTo>
                        <a:pt x="433" y="644"/>
                      </a:lnTo>
                      <a:lnTo>
                        <a:pt x="434" y="642"/>
                      </a:lnTo>
                      <a:close/>
                      <a:moveTo>
                        <a:pt x="434" y="268"/>
                      </a:moveTo>
                      <a:lnTo>
                        <a:pt x="432" y="268"/>
                      </a:lnTo>
                      <a:lnTo>
                        <a:pt x="431" y="270"/>
                      </a:lnTo>
                      <a:lnTo>
                        <a:pt x="433" y="270"/>
                      </a:lnTo>
                      <a:lnTo>
                        <a:pt x="433" y="272"/>
                      </a:lnTo>
                      <a:lnTo>
                        <a:pt x="434" y="272"/>
                      </a:lnTo>
                      <a:lnTo>
                        <a:pt x="434" y="268"/>
                      </a:lnTo>
                      <a:close/>
                      <a:moveTo>
                        <a:pt x="434" y="68"/>
                      </a:moveTo>
                      <a:lnTo>
                        <a:pt x="433" y="68"/>
                      </a:lnTo>
                      <a:lnTo>
                        <a:pt x="432" y="66"/>
                      </a:lnTo>
                      <a:lnTo>
                        <a:pt x="432" y="68"/>
                      </a:lnTo>
                      <a:lnTo>
                        <a:pt x="433" y="68"/>
                      </a:lnTo>
                      <a:lnTo>
                        <a:pt x="434" y="70"/>
                      </a:lnTo>
                      <a:lnTo>
                        <a:pt x="434" y="68"/>
                      </a:lnTo>
                      <a:close/>
                      <a:moveTo>
                        <a:pt x="434" y="462"/>
                      </a:moveTo>
                      <a:lnTo>
                        <a:pt x="434" y="462"/>
                      </a:lnTo>
                      <a:lnTo>
                        <a:pt x="434" y="464"/>
                      </a:lnTo>
                      <a:lnTo>
                        <a:pt x="434" y="462"/>
                      </a:lnTo>
                      <a:close/>
                      <a:moveTo>
                        <a:pt x="434" y="334"/>
                      </a:moveTo>
                      <a:lnTo>
                        <a:pt x="433" y="334"/>
                      </a:lnTo>
                      <a:lnTo>
                        <a:pt x="433" y="336"/>
                      </a:lnTo>
                      <a:lnTo>
                        <a:pt x="434" y="334"/>
                      </a:lnTo>
                      <a:close/>
                      <a:moveTo>
                        <a:pt x="434" y="290"/>
                      </a:moveTo>
                      <a:lnTo>
                        <a:pt x="434" y="288"/>
                      </a:lnTo>
                      <a:lnTo>
                        <a:pt x="433" y="290"/>
                      </a:lnTo>
                      <a:lnTo>
                        <a:pt x="434" y="290"/>
                      </a:lnTo>
                      <a:lnTo>
                        <a:pt x="434" y="292"/>
                      </a:lnTo>
                      <a:lnTo>
                        <a:pt x="434" y="290"/>
                      </a:lnTo>
                      <a:close/>
                      <a:moveTo>
                        <a:pt x="435" y="802"/>
                      </a:moveTo>
                      <a:lnTo>
                        <a:pt x="433" y="800"/>
                      </a:lnTo>
                      <a:lnTo>
                        <a:pt x="432" y="800"/>
                      </a:lnTo>
                      <a:lnTo>
                        <a:pt x="432" y="802"/>
                      </a:lnTo>
                      <a:lnTo>
                        <a:pt x="435" y="802"/>
                      </a:lnTo>
                      <a:close/>
                      <a:moveTo>
                        <a:pt x="435" y="322"/>
                      </a:moveTo>
                      <a:lnTo>
                        <a:pt x="435" y="320"/>
                      </a:lnTo>
                      <a:lnTo>
                        <a:pt x="435" y="322"/>
                      </a:lnTo>
                      <a:close/>
                      <a:moveTo>
                        <a:pt x="435" y="638"/>
                      </a:moveTo>
                      <a:lnTo>
                        <a:pt x="434" y="636"/>
                      </a:lnTo>
                      <a:lnTo>
                        <a:pt x="433" y="636"/>
                      </a:lnTo>
                      <a:lnTo>
                        <a:pt x="432" y="638"/>
                      </a:lnTo>
                      <a:lnTo>
                        <a:pt x="435" y="638"/>
                      </a:lnTo>
                      <a:close/>
                      <a:moveTo>
                        <a:pt x="436" y="802"/>
                      </a:moveTo>
                      <a:lnTo>
                        <a:pt x="435" y="802"/>
                      </a:lnTo>
                      <a:lnTo>
                        <a:pt x="434" y="806"/>
                      </a:lnTo>
                      <a:lnTo>
                        <a:pt x="435" y="806"/>
                      </a:lnTo>
                      <a:lnTo>
                        <a:pt x="436" y="802"/>
                      </a:lnTo>
                      <a:close/>
                      <a:moveTo>
                        <a:pt x="436" y="33"/>
                      </a:moveTo>
                      <a:lnTo>
                        <a:pt x="436" y="32"/>
                      </a:lnTo>
                      <a:lnTo>
                        <a:pt x="434" y="32"/>
                      </a:lnTo>
                      <a:lnTo>
                        <a:pt x="434" y="34"/>
                      </a:lnTo>
                      <a:lnTo>
                        <a:pt x="435" y="34"/>
                      </a:lnTo>
                      <a:lnTo>
                        <a:pt x="435" y="33"/>
                      </a:lnTo>
                      <a:lnTo>
                        <a:pt x="436" y="33"/>
                      </a:lnTo>
                      <a:close/>
                      <a:moveTo>
                        <a:pt x="436" y="822"/>
                      </a:moveTo>
                      <a:lnTo>
                        <a:pt x="434" y="822"/>
                      </a:lnTo>
                      <a:lnTo>
                        <a:pt x="435" y="824"/>
                      </a:lnTo>
                      <a:lnTo>
                        <a:pt x="434" y="826"/>
                      </a:lnTo>
                      <a:lnTo>
                        <a:pt x="434" y="828"/>
                      </a:lnTo>
                      <a:lnTo>
                        <a:pt x="436" y="828"/>
                      </a:lnTo>
                      <a:lnTo>
                        <a:pt x="436" y="824"/>
                      </a:lnTo>
                      <a:lnTo>
                        <a:pt x="436" y="822"/>
                      </a:lnTo>
                      <a:close/>
                      <a:moveTo>
                        <a:pt x="436" y="658"/>
                      </a:moveTo>
                      <a:lnTo>
                        <a:pt x="436" y="660"/>
                      </a:lnTo>
                      <a:lnTo>
                        <a:pt x="436" y="658"/>
                      </a:lnTo>
                      <a:close/>
                      <a:moveTo>
                        <a:pt x="436" y="468"/>
                      </a:moveTo>
                      <a:lnTo>
                        <a:pt x="434" y="468"/>
                      </a:lnTo>
                      <a:lnTo>
                        <a:pt x="435" y="466"/>
                      </a:lnTo>
                      <a:lnTo>
                        <a:pt x="434" y="464"/>
                      </a:lnTo>
                      <a:lnTo>
                        <a:pt x="433" y="466"/>
                      </a:lnTo>
                      <a:lnTo>
                        <a:pt x="432" y="466"/>
                      </a:lnTo>
                      <a:lnTo>
                        <a:pt x="431" y="468"/>
                      </a:lnTo>
                      <a:lnTo>
                        <a:pt x="433" y="468"/>
                      </a:lnTo>
                      <a:lnTo>
                        <a:pt x="434" y="470"/>
                      </a:lnTo>
                      <a:lnTo>
                        <a:pt x="434" y="472"/>
                      </a:lnTo>
                      <a:lnTo>
                        <a:pt x="436" y="472"/>
                      </a:lnTo>
                      <a:lnTo>
                        <a:pt x="436" y="468"/>
                      </a:lnTo>
                      <a:close/>
                      <a:moveTo>
                        <a:pt x="436" y="298"/>
                      </a:moveTo>
                      <a:lnTo>
                        <a:pt x="435" y="296"/>
                      </a:lnTo>
                      <a:lnTo>
                        <a:pt x="434" y="294"/>
                      </a:lnTo>
                      <a:lnTo>
                        <a:pt x="434" y="296"/>
                      </a:lnTo>
                      <a:lnTo>
                        <a:pt x="432" y="294"/>
                      </a:lnTo>
                      <a:lnTo>
                        <a:pt x="432" y="296"/>
                      </a:lnTo>
                      <a:lnTo>
                        <a:pt x="433" y="298"/>
                      </a:lnTo>
                      <a:lnTo>
                        <a:pt x="434" y="298"/>
                      </a:lnTo>
                      <a:lnTo>
                        <a:pt x="434" y="300"/>
                      </a:lnTo>
                      <a:lnTo>
                        <a:pt x="433" y="300"/>
                      </a:lnTo>
                      <a:lnTo>
                        <a:pt x="433" y="302"/>
                      </a:lnTo>
                      <a:lnTo>
                        <a:pt x="434" y="304"/>
                      </a:lnTo>
                      <a:lnTo>
                        <a:pt x="434" y="302"/>
                      </a:lnTo>
                      <a:lnTo>
                        <a:pt x="434" y="300"/>
                      </a:lnTo>
                      <a:lnTo>
                        <a:pt x="435" y="300"/>
                      </a:lnTo>
                      <a:lnTo>
                        <a:pt x="435" y="298"/>
                      </a:lnTo>
                      <a:lnTo>
                        <a:pt x="434" y="300"/>
                      </a:lnTo>
                      <a:lnTo>
                        <a:pt x="434" y="298"/>
                      </a:lnTo>
                      <a:lnTo>
                        <a:pt x="435" y="298"/>
                      </a:lnTo>
                      <a:lnTo>
                        <a:pt x="436" y="298"/>
                      </a:lnTo>
                      <a:close/>
                      <a:moveTo>
                        <a:pt x="436" y="834"/>
                      </a:moveTo>
                      <a:lnTo>
                        <a:pt x="434" y="834"/>
                      </a:lnTo>
                      <a:lnTo>
                        <a:pt x="434" y="830"/>
                      </a:lnTo>
                      <a:lnTo>
                        <a:pt x="434" y="832"/>
                      </a:lnTo>
                      <a:lnTo>
                        <a:pt x="433" y="832"/>
                      </a:lnTo>
                      <a:lnTo>
                        <a:pt x="433" y="836"/>
                      </a:lnTo>
                      <a:lnTo>
                        <a:pt x="434" y="836"/>
                      </a:lnTo>
                      <a:lnTo>
                        <a:pt x="436" y="834"/>
                      </a:lnTo>
                      <a:close/>
                      <a:moveTo>
                        <a:pt x="436" y="462"/>
                      </a:moveTo>
                      <a:lnTo>
                        <a:pt x="434" y="462"/>
                      </a:lnTo>
                      <a:lnTo>
                        <a:pt x="435" y="464"/>
                      </a:lnTo>
                      <a:lnTo>
                        <a:pt x="436" y="462"/>
                      </a:lnTo>
                      <a:close/>
                      <a:moveTo>
                        <a:pt x="437" y="818"/>
                      </a:moveTo>
                      <a:lnTo>
                        <a:pt x="436" y="816"/>
                      </a:lnTo>
                      <a:lnTo>
                        <a:pt x="435" y="814"/>
                      </a:lnTo>
                      <a:lnTo>
                        <a:pt x="435" y="816"/>
                      </a:lnTo>
                      <a:lnTo>
                        <a:pt x="432" y="814"/>
                      </a:lnTo>
                      <a:lnTo>
                        <a:pt x="435" y="816"/>
                      </a:lnTo>
                      <a:lnTo>
                        <a:pt x="433" y="818"/>
                      </a:lnTo>
                      <a:lnTo>
                        <a:pt x="436" y="820"/>
                      </a:lnTo>
                      <a:lnTo>
                        <a:pt x="437" y="818"/>
                      </a:lnTo>
                      <a:close/>
                      <a:moveTo>
                        <a:pt x="437" y="284"/>
                      </a:moveTo>
                      <a:lnTo>
                        <a:pt x="437" y="284"/>
                      </a:lnTo>
                      <a:lnTo>
                        <a:pt x="436" y="282"/>
                      </a:lnTo>
                      <a:lnTo>
                        <a:pt x="435" y="282"/>
                      </a:lnTo>
                      <a:lnTo>
                        <a:pt x="433" y="280"/>
                      </a:lnTo>
                      <a:lnTo>
                        <a:pt x="433" y="283"/>
                      </a:lnTo>
                      <a:lnTo>
                        <a:pt x="434" y="284"/>
                      </a:lnTo>
                      <a:lnTo>
                        <a:pt x="434" y="286"/>
                      </a:lnTo>
                      <a:lnTo>
                        <a:pt x="436" y="286"/>
                      </a:lnTo>
                      <a:lnTo>
                        <a:pt x="435" y="288"/>
                      </a:lnTo>
                      <a:lnTo>
                        <a:pt x="436" y="288"/>
                      </a:lnTo>
                      <a:lnTo>
                        <a:pt x="437" y="284"/>
                      </a:lnTo>
                      <a:close/>
                      <a:moveTo>
                        <a:pt x="437" y="124"/>
                      </a:moveTo>
                      <a:lnTo>
                        <a:pt x="435" y="124"/>
                      </a:lnTo>
                      <a:lnTo>
                        <a:pt x="436" y="126"/>
                      </a:lnTo>
                      <a:lnTo>
                        <a:pt x="437" y="126"/>
                      </a:lnTo>
                      <a:lnTo>
                        <a:pt x="437" y="124"/>
                      </a:lnTo>
                      <a:close/>
                      <a:moveTo>
                        <a:pt x="437" y="640"/>
                      </a:moveTo>
                      <a:lnTo>
                        <a:pt x="436" y="638"/>
                      </a:lnTo>
                      <a:lnTo>
                        <a:pt x="436" y="640"/>
                      </a:lnTo>
                      <a:lnTo>
                        <a:pt x="437" y="640"/>
                      </a:lnTo>
                      <a:close/>
                      <a:moveTo>
                        <a:pt x="437" y="314"/>
                      </a:moveTo>
                      <a:lnTo>
                        <a:pt x="436" y="304"/>
                      </a:lnTo>
                      <a:lnTo>
                        <a:pt x="432" y="308"/>
                      </a:lnTo>
                      <a:lnTo>
                        <a:pt x="433" y="309"/>
                      </a:lnTo>
                      <a:lnTo>
                        <a:pt x="434" y="310"/>
                      </a:lnTo>
                      <a:lnTo>
                        <a:pt x="433" y="312"/>
                      </a:lnTo>
                      <a:lnTo>
                        <a:pt x="437" y="314"/>
                      </a:lnTo>
                      <a:close/>
                      <a:moveTo>
                        <a:pt x="437" y="620"/>
                      </a:moveTo>
                      <a:lnTo>
                        <a:pt x="436" y="620"/>
                      </a:lnTo>
                      <a:lnTo>
                        <a:pt x="437" y="621"/>
                      </a:lnTo>
                      <a:lnTo>
                        <a:pt x="437" y="620"/>
                      </a:lnTo>
                      <a:close/>
                      <a:moveTo>
                        <a:pt x="437" y="470"/>
                      </a:moveTo>
                      <a:lnTo>
                        <a:pt x="437" y="470"/>
                      </a:lnTo>
                      <a:close/>
                      <a:moveTo>
                        <a:pt x="437" y="468"/>
                      </a:moveTo>
                      <a:lnTo>
                        <a:pt x="436" y="468"/>
                      </a:lnTo>
                      <a:lnTo>
                        <a:pt x="437" y="470"/>
                      </a:lnTo>
                      <a:lnTo>
                        <a:pt x="437" y="468"/>
                      </a:lnTo>
                      <a:close/>
                      <a:moveTo>
                        <a:pt x="437" y="274"/>
                      </a:moveTo>
                      <a:lnTo>
                        <a:pt x="436" y="272"/>
                      </a:lnTo>
                      <a:lnTo>
                        <a:pt x="435" y="272"/>
                      </a:lnTo>
                      <a:lnTo>
                        <a:pt x="435" y="276"/>
                      </a:lnTo>
                      <a:lnTo>
                        <a:pt x="437" y="274"/>
                      </a:lnTo>
                      <a:close/>
                      <a:moveTo>
                        <a:pt x="437" y="482"/>
                      </a:moveTo>
                      <a:lnTo>
                        <a:pt x="435" y="476"/>
                      </a:lnTo>
                      <a:lnTo>
                        <a:pt x="433" y="478"/>
                      </a:lnTo>
                      <a:lnTo>
                        <a:pt x="433" y="484"/>
                      </a:lnTo>
                      <a:lnTo>
                        <a:pt x="434" y="484"/>
                      </a:lnTo>
                      <a:lnTo>
                        <a:pt x="436" y="482"/>
                      </a:lnTo>
                      <a:lnTo>
                        <a:pt x="437" y="484"/>
                      </a:lnTo>
                      <a:lnTo>
                        <a:pt x="437" y="482"/>
                      </a:lnTo>
                      <a:close/>
                      <a:moveTo>
                        <a:pt x="438" y="792"/>
                      </a:moveTo>
                      <a:lnTo>
                        <a:pt x="438" y="792"/>
                      </a:lnTo>
                      <a:lnTo>
                        <a:pt x="436" y="790"/>
                      </a:lnTo>
                      <a:lnTo>
                        <a:pt x="434" y="788"/>
                      </a:lnTo>
                      <a:lnTo>
                        <a:pt x="432" y="790"/>
                      </a:lnTo>
                      <a:lnTo>
                        <a:pt x="434" y="792"/>
                      </a:lnTo>
                      <a:lnTo>
                        <a:pt x="434" y="793"/>
                      </a:lnTo>
                      <a:lnTo>
                        <a:pt x="434" y="794"/>
                      </a:lnTo>
                      <a:lnTo>
                        <a:pt x="438" y="792"/>
                      </a:lnTo>
                      <a:close/>
                      <a:moveTo>
                        <a:pt x="438" y="808"/>
                      </a:moveTo>
                      <a:lnTo>
                        <a:pt x="437" y="806"/>
                      </a:lnTo>
                      <a:lnTo>
                        <a:pt x="435" y="806"/>
                      </a:lnTo>
                      <a:lnTo>
                        <a:pt x="438" y="808"/>
                      </a:lnTo>
                      <a:close/>
                      <a:moveTo>
                        <a:pt x="438" y="630"/>
                      </a:moveTo>
                      <a:lnTo>
                        <a:pt x="437" y="626"/>
                      </a:lnTo>
                      <a:lnTo>
                        <a:pt x="436" y="624"/>
                      </a:lnTo>
                      <a:lnTo>
                        <a:pt x="436" y="626"/>
                      </a:lnTo>
                      <a:lnTo>
                        <a:pt x="436" y="627"/>
                      </a:lnTo>
                      <a:lnTo>
                        <a:pt x="435" y="628"/>
                      </a:lnTo>
                      <a:lnTo>
                        <a:pt x="436" y="628"/>
                      </a:lnTo>
                      <a:lnTo>
                        <a:pt x="437" y="630"/>
                      </a:lnTo>
                      <a:lnTo>
                        <a:pt x="438" y="630"/>
                      </a:lnTo>
                      <a:close/>
                      <a:moveTo>
                        <a:pt x="438" y="6"/>
                      </a:moveTo>
                      <a:lnTo>
                        <a:pt x="438" y="6"/>
                      </a:lnTo>
                      <a:lnTo>
                        <a:pt x="436" y="6"/>
                      </a:lnTo>
                      <a:lnTo>
                        <a:pt x="436" y="7"/>
                      </a:lnTo>
                      <a:lnTo>
                        <a:pt x="437" y="7"/>
                      </a:lnTo>
                      <a:lnTo>
                        <a:pt x="438" y="8"/>
                      </a:lnTo>
                      <a:lnTo>
                        <a:pt x="438" y="6"/>
                      </a:lnTo>
                      <a:close/>
                      <a:moveTo>
                        <a:pt x="439" y="662"/>
                      </a:moveTo>
                      <a:lnTo>
                        <a:pt x="438" y="660"/>
                      </a:lnTo>
                      <a:lnTo>
                        <a:pt x="436" y="658"/>
                      </a:lnTo>
                      <a:lnTo>
                        <a:pt x="436" y="659"/>
                      </a:lnTo>
                      <a:lnTo>
                        <a:pt x="438" y="662"/>
                      </a:lnTo>
                      <a:lnTo>
                        <a:pt x="439" y="662"/>
                      </a:lnTo>
                      <a:close/>
                      <a:moveTo>
                        <a:pt x="439" y="134"/>
                      </a:moveTo>
                      <a:lnTo>
                        <a:pt x="438" y="132"/>
                      </a:lnTo>
                      <a:lnTo>
                        <a:pt x="437" y="130"/>
                      </a:lnTo>
                      <a:lnTo>
                        <a:pt x="434" y="130"/>
                      </a:lnTo>
                      <a:lnTo>
                        <a:pt x="435" y="132"/>
                      </a:lnTo>
                      <a:lnTo>
                        <a:pt x="435" y="133"/>
                      </a:lnTo>
                      <a:lnTo>
                        <a:pt x="435" y="135"/>
                      </a:lnTo>
                      <a:lnTo>
                        <a:pt x="436" y="136"/>
                      </a:lnTo>
                      <a:lnTo>
                        <a:pt x="438" y="136"/>
                      </a:lnTo>
                      <a:lnTo>
                        <a:pt x="438" y="135"/>
                      </a:lnTo>
                      <a:lnTo>
                        <a:pt x="439" y="134"/>
                      </a:lnTo>
                      <a:close/>
                      <a:moveTo>
                        <a:pt x="439" y="618"/>
                      </a:moveTo>
                      <a:lnTo>
                        <a:pt x="439" y="618"/>
                      </a:lnTo>
                      <a:lnTo>
                        <a:pt x="436" y="616"/>
                      </a:lnTo>
                      <a:lnTo>
                        <a:pt x="437" y="618"/>
                      </a:lnTo>
                      <a:lnTo>
                        <a:pt x="437" y="620"/>
                      </a:lnTo>
                      <a:lnTo>
                        <a:pt x="439" y="618"/>
                      </a:lnTo>
                      <a:close/>
                      <a:moveTo>
                        <a:pt x="439" y="622"/>
                      </a:moveTo>
                      <a:lnTo>
                        <a:pt x="437" y="621"/>
                      </a:lnTo>
                      <a:lnTo>
                        <a:pt x="437" y="622"/>
                      </a:lnTo>
                      <a:lnTo>
                        <a:pt x="439" y="622"/>
                      </a:lnTo>
                      <a:close/>
                      <a:moveTo>
                        <a:pt x="439" y="146"/>
                      </a:moveTo>
                      <a:lnTo>
                        <a:pt x="437" y="146"/>
                      </a:lnTo>
                      <a:lnTo>
                        <a:pt x="438" y="145"/>
                      </a:lnTo>
                      <a:lnTo>
                        <a:pt x="438" y="143"/>
                      </a:lnTo>
                      <a:lnTo>
                        <a:pt x="438" y="142"/>
                      </a:lnTo>
                      <a:lnTo>
                        <a:pt x="435" y="142"/>
                      </a:lnTo>
                      <a:lnTo>
                        <a:pt x="434" y="144"/>
                      </a:lnTo>
                      <a:lnTo>
                        <a:pt x="436" y="144"/>
                      </a:lnTo>
                      <a:lnTo>
                        <a:pt x="437" y="146"/>
                      </a:lnTo>
                      <a:lnTo>
                        <a:pt x="437" y="148"/>
                      </a:lnTo>
                      <a:lnTo>
                        <a:pt x="438" y="148"/>
                      </a:lnTo>
                      <a:lnTo>
                        <a:pt x="439" y="146"/>
                      </a:lnTo>
                      <a:close/>
                      <a:moveTo>
                        <a:pt x="439" y="656"/>
                      </a:moveTo>
                      <a:lnTo>
                        <a:pt x="438" y="652"/>
                      </a:lnTo>
                      <a:lnTo>
                        <a:pt x="437" y="652"/>
                      </a:lnTo>
                      <a:lnTo>
                        <a:pt x="436" y="654"/>
                      </a:lnTo>
                      <a:lnTo>
                        <a:pt x="437" y="654"/>
                      </a:lnTo>
                      <a:lnTo>
                        <a:pt x="437" y="656"/>
                      </a:lnTo>
                      <a:lnTo>
                        <a:pt x="438" y="654"/>
                      </a:lnTo>
                      <a:lnTo>
                        <a:pt x="438" y="656"/>
                      </a:lnTo>
                      <a:lnTo>
                        <a:pt x="439" y="656"/>
                      </a:lnTo>
                      <a:close/>
                      <a:moveTo>
                        <a:pt x="439" y="332"/>
                      </a:moveTo>
                      <a:lnTo>
                        <a:pt x="438" y="330"/>
                      </a:lnTo>
                      <a:lnTo>
                        <a:pt x="438" y="332"/>
                      </a:lnTo>
                      <a:lnTo>
                        <a:pt x="439" y="332"/>
                      </a:lnTo>
                      <a:close/>
                      <a:moveTo>
                        <a:pt x="439" y="314"/>
                      </a:moveTo>
                      <a:lnTo>
                        <a:pt x="438" y="314"/>
                      </a:lnTo>
                      <a:lnTo>
                        <a:pt x="439" y="316"/>
                      </a:lnTo>
                      <a:lnTo>
                        <a:pt x="439" y="314"/>
                      </a:lnTo>
                      <a:close/>
                      <a:moveTo>
                        <a:pt x="439" y="276"/>
                      </a:moveTo>
                      <a:lnTo>
                        <a:pt x="439" y="276"/>
                      </a:lnTo>
                      <a:lnTo>
                        <a:pt x="438" y="278"/>
                      </a:lnTo>
                      <a:lnTo>
                        <a:pt x="439" y="278"/>
                      </a:lnTo>
                      <a:lnTo>
                        <a:pt x="439" y="276"/>
                      </a:lnTo>
                      <a:close/>
                      <a:moveTo>
                        <a:pt x="440" y="332"/>
                      </a:moveTo>
                      <a:lnTo>
                        <a:pt x="439" y="332"/>
                      </a:lnTo>
                      <a:lnTo>
                        <a:pt x="440" y="332"/>
                      </a:lnTo>
                      <a:close/>
                      <a:moveTo>
                        <a:pt x="440" y="330"/>
                      </a:moveTo>
                      <a:lnTo>
                        <a:pt x="439" y="330"/>
                      </a:lnTo>
                      <a:lnTo>
                        <a:pt x="439" y="332"/>
                      </a:lnTo>
                      <a:lnTo>
                        <a:pt x="440" y="330"/>
                      </a:lnTo>
                      <a:close/>
                      <a:moveTo>
                        <a:pt x="440" y="642"/>
                      </a:moveTo>
                      <a:lnTo>
                        <a:pt x="438" y="640"/>
                      </a:lnTo>
                      <a:lnTo>
                        <a:pt x="437" y="638"/>
                      </a:lnTo>
                      <a:lnTo>
                        <a:pt x="437" y="640"/>
                      </a:lnTo>
                      <a:lnTo>
                        <a:pt x="438" y="640"/>
                      </a:lnTo>
                      <a:lnTo>
                        <a:pt x="437" y="644"/>
                      </a:lnTo>
                      <a:lnTo>
                        <a:pt x="439" y="644"/>
                      </a:lnTo>
                      <a:lnTo>
                        <a:pt x="440" y="642"/>
                      </a:lnTo>
                      <a:close/>
                      <a:moveTo>
                        <a:pt x="440" y="458"/>
                      </a:moveTo>
                      <a:lnTo>
                        <a:pt x="440" y="458"/>
                      </a:lnTo>
                      <a:close/>
                      <a:moveTo>
                        <a:pt x="441" y="494"/>
                      </a:moveTo>
                      <a:lnTo>
                        <a:pt x="440" y="493"/>
                      </a:lnTo>
                      <a:lnTo>
                        <a:pt x="440" y="490"/>
                      </a:lnTo>
                      <a:lnTo>
                        <a:pt x="439" y="488"/>
                      </a:lnTo>
                      <a:lnTo>
                        <a:pt x="438" y="490"/>
                      </a:lnTo>
                      <a:lnTo>
                        <a:pt x="437" y="490"/>
                      </a:lnTo>
                      <a:lnTo>
                        <a:pt x="436" y="492"/>
                      </a:lnTo>
                      <a:lnTo>
                        <a:pt x="437" y="492"/>
                      </a:lnTo>
                      <a:lnTo>
                        <a:pt x="438" y="494"/>
                      </a:lnTo>
                      <a:lnTo>
                        <a:pt x="437" y="495"/>
                      </a:lnTo>
                      <a:lnTo>
                        <a:pt x="437" y="496"/>
                      </a:lnTo>
                      <a:lnTo>
                        <a:pt x="439" y="496"/>
                      </a:lnTo>
                      <a:lnTo>
                        <a:pt x="439" y="494"/>
                      </a:lnTo>
                      <a:lnTo>
                        <a:pt x="441" y="494"/>
                      </a:lnTo>
                      <a:close/>
                      <a:moveTo>
                        <a:pt x="441" y="474"/>
                      </a:moveTo>
                      <a:lnTo>
                        <a:pt x="441" y="472"/>
                      </a:lnTo>
                      <a:lnTo>
                        <a:pt x="439" y="470"/>
                      </a:lnTo>
                      <a:lnTo>
                        <a:pt x="438" y="472"/>
                      </a:lnTo>
                      <a:lnTo>
                        <a:pt x="440" y="474"/>
                      </a:lnTo>
                      <a:lnTo>
                        <a:pt x="441" y="474"/>
                      </a:lnTo>
                      <a:close/>
                      <a:moveTo>
                        <a:pt x="441" y="630"/>
                      </a:moveTo>
                      <a:lnTo>
                        <a:pt x="440" y="630"/>
                      </a:lnTo>
                      <a:lnTo>
                        <a:pt x="441" y="632"/>
                      </a:lnTo>
                      <a:lnTo>
                        <a:pt x="441" y="630"/>
                      </a:lnTo>
                      <a:close/>
                      <a:moveTo>
                        <a:pt x="441" y="620"/>
                      </a:moveTo>
                      <a:lnTo>
                        <a:pt x="440" y="620"/>
                      </a:lnTo>
                      <a:lnTo>
                        <a:pt x="440" y="622"/>
                      </a:lnTo>
                      <a:lnTo>
                        <a:pt x="441" y="620"/>
                      </a:lnTo>
                      <a:close/>
                      <a:moveTo>
                        <a:pt x="441" y="324"/>
                      </a:moveTo>
                      <a:lnTo>
                        <a:pt x="440" y="324"/>
                      </a:lnTo>
                      <a:lnTo>
                        <a:pt x="440" y="320"/>
                      </a:lnTo>
                      <a:lnTo>
                        <a:pt x="437" y="320"/>
                      </a:lnTo>
                      <a:lnTo>
                        <a:pt x="437" y="318"/>
                      </a:lnTo>
                      <a:lnTo>
                        <a:pt x="437" y="320"/>
                      </a:lnTo>
                      <a:lnTo>
                        <a:pt x="435" y="318"/>
                      </a:lnTo>
                      <a:lnTo>
                        <a:pt x="436" y="320"/>
                      </a:lnTo>
                      <a:lnTo>
                        <a:pt x="436" y="321"/>
                      </a:lnTo>
                      <a:lnTo>
                        <a:pt x="435" y="322"/>
                      </a:lnTo>
                      <a:lnTo>
                        <a:pt x="436" y="322"/>
                      </a:lnTo>
                      <a:lnTo>
                        <a:pt x="438" y="326"/>
                      </a:lnTo>
                      <a:lnTo>
                        <a:pt x="441" y="324"/>
                      </a:lnTo>
                      <a:close/>
                      <a:moveTo>
                        <a:pt x="441" y="484"/>
                      </a:moveTo>
                      <a:lnTo>
                        <a:pt x="438" y="484"/>
                      </a:lnTo>
                      <a:lnTo>
                        <a:pt x="438" y="482"/>
                      </a:lnTo>
                      <a:lnTo>
                        <a:pt x="438" y="484"/>
                      </a:lnTo>
                      <a:lnTo>
                        <a:pt x="438" y="485"/>
                      </a:lnTo>
                      <a:lnTo>
                        <a:pt x="439" y="486"/>
                      </a:lnTo>
                      <a:lnTo>
                        <a:pt x="440" y="488"/>
                      </a:lnTo>
                      <a:lnTo>
                        <a:pt x="440" y="486"/>
                      </a:lnTo>
                      <a:lnTo>
                        <a:pt x="441" y="484"/>
                      </a:lnTo>
                      <a:close/>
                      <a:moveTo>
                        <a:pt x="442" y="796"/>
                      </a:moveTo>
                      <a:lnTo>
                        <a:pt x="440" y="796"/>
                      </a:lnTo>
                      <a:lnTo>
                        <a:pt x="439" y="798"/>
                      </a:lnTo>
                      <a:lnTo>
                        <a:pt x="442" y="798"/>
                      </a:lnTo>
                      <a:lnTo>
                        <a:pt x="442" y="796"/>
                      </a:lnTo>
                      <a:close/>
                      <a:moveTo>
                        <a:pt x="442" y="278"/>
                      </a:moveTo>
                      <a:lnTo>
                        <a:pt x="441" y="276"/>
                      </a:lnTo>
                      <a:lnTo>
                        <a:pt x="439" y="278"/>
                      </a:lnTo>
                      <a:lnTo>
                        <a:pt x="442" y="278"/>
                      </a:lnTo>
                      <a:close/>
                      <a:moveTo>
                        <a:pt x="442" y="316"/>
                      </a:moveTo>
                      <a:lnTo>
                        <a:pt x="441" y="314"/>
                      </a:lnTo>
                      <a:lnTo>
                        <a:pt x="439" y="316"/>
                      </a:lnTo>
                      <a:lnTo>
                        <a:pt x="440" y="316"/>
                      </a:lnTo>
                      <a:lnTo>
                        <a:pt x="440" y="318"/>
                      </a:lnTo>
                      <a:lnTo>
                        <a:pt x="440" y="316"/>
                      </a:lnTo>
                      <a:lnTo>
                        <a:pt x="442" y="316"/>
                      </a:lnTo>
                      <a:close/>
                      <a:moveTo>
                        <a:pt x="442" y="282"/>
                      </a:moveTo>
                      <a:lnTo>
                        <a:pt x="440" y="282"/>
                      </a:lnTo>
                      <a:lnTo>
                        <a:pt x="441" y="280"/>
                      </a:lnTo>
                      <a:lnTo>
                        <a:pt x="439" y="280"/>
                      </a:lnTo>
                      <a:lnTo>
                        <a:pt x="438" y="278"/>
                      </a:lnTo>
                      <a:lnTo>
                        <a:pt x="438" y="281"/>
                      </a:lnTo>
                      <a:lnTo>
                        <a:pt x="439" y="283"/>
                      </a:lnTo>
                      <a:lnTo>
                        <a:pt x="440" y="286"/>
                      </a:lnTo>
                      <a:lnTo>
                        <a:pt x="442" y="282"/>
                      </a:lnTo>
                      <a:close/>
                      <a:moveTo>
                        <a:pt x="442" y="256"/>
                      </a:moveTo>
                      <a:lnTo>
                        <a:pt x="441" y="254"/>
                      </a:lnTo>
                      <a:lnTo>
                        <a:pt x="441" y="256"/>
                      </a:lnTo>
                      <a:lnTo>
                        <a:pt x="440" y="256"/>
                      </a:lnTo>
                      <a:lnTo>
                        <a:pt x="440" y="258"/>
                      </a:lnTo>
                      <a:lnTo>
                        <a:pt x="442" y="258"/>
                      </a:lnTo>
                      <a:lnTo>
                        <a:pt x="442" y="256"/>
                      </a:lnTo>
                      <a:close/>
                      <a:moveTo>
                        <a:pt x="442" y="324"/>
                      </a:moveTo>
                      <a:lnTo>
                        <a:pt x="442" y="324"/>
                      </a:lnTo>
                      <a:lnTo>
                        <a:pt x="441" y="326"/>
                      </a:lnTo>
                      <a:lnTo>
                        <a:pt x="442" y="324"/>
                      </a:lnTo>
                      <a:close/>
                      <a:moveTo>
                        <a:pt x="443" y="800"/>
                      </a:moveTo>
                      <a:lnTo>
                        <a:pt x="440" y="802"/>
                      </a:lnTo>
                      <a:lnTo>
                        <a:pt x="439" y="804"/>
                      </a:lnTo>
                      <a:lnTo>
                        <a:pt x="440" y="807"/>
                      </a:lnTo>
                      <a:lnTo>
                        <a:pt x="441" y="808"/>
                      </a:lnTo>
                      <a:lnTo>
                        <a:pt x="440" y="806"/>
                      </a:lnTo>
                      <a:lnTo>
                        <a:pt x="441" y="806"/>
                      </a:lnTo>
                      <a:lnTo>
                        <a:pt x="442" y="804"/>
                      </a:lnTo>
                      <a:lnTo>
                        <a:pt x="441" y="804"/>
                      </a:lnTo>
                      <a:lnTo>
                        <a:pt x="443" y="800"/>
                      </a:lnTo>
                      <a:close/>
                      <a:moveTo>
                        <a:pt x="443" y="462"/>
                      </a:moveTo>
                      <a:lnTo>
                        <a:pt x="443" y="460"/>
                      </a:lnTo>
                      <a:lnTo>
                        <a:pt x="442" y="458"/>
                      </a:lnTo>
                      <a:lnTo>
                        <a:pt x="440" y="462"/>
                      </a:lnTo>
                      <a:lnTo>
                        <a:pt x="439" y="464"/>
                      </a:lnTo>
                      <a:lnTo>
                        <a:pt x="440" y="464"/>
                      </a:lnTo>
                      <a:lnTo>
                        <a:pt x="441" y="465"/>
                      </a:lnTo>
                      <a:lnTo>
                        <a:pt x="441" y="464"/>
                      </a:lnTo>
                      <a:lnTo>
                        <a:pt x="442" y="462"/>
                      </a:lnTo>
                      <a:lnTo>
                        <a:pt x="443" y="462"/>
                      </a:lnTo>
                      <a:close/>
                      <a:moveTo>
                        <a:pt x="443" y="466"/>
                      </a:moveTo>
                      <a:lnTo>
                        <a:pt x="442" y="464"/>
                      </a:lnTo>
                      <a:lnTo>
                        <a:pt x="442" y="466"/>
                      </a:lnTo>
                      <a:lnTo>
                        <a:pt x="441" y="465"/>
                      </a:lnTo>
                      <a:lnTo>
                        <a:pt x="438" y="466"/>
                      </a:lnTo>
                      <a:lnTo>
                        <a:pt x="439" y="468"/>
                      </a:lnTo>
                      <a:lnTo>
                        <a:pt x="441" y="468"/>
                      </a:lnTo>
                      <a:lnTo>
                        <a:pt x="443" y="466"/>
                      </a:lnTo>
                      <a:close/>
                      <a:moveTo>
                        <a:pt x="443" y="144"/>
                      </a:moveTo>
                      <a:lnTo>
                        <a:pt x="443" y="142"/>
                      </a:lnTo>
                      <a:lnTo>
                        <a:pt x="441" y="142"/>
                      </a:lnTo>
                      <a:lnTo>
                        <a:pt x="441" y="144"/>
                      </a:lnTo>
                      <a:lnTo>
                        <a:pt x="443" y="144"/>
                      </a:lnTo>
                      <a:close/>
                      <a:moveTo>
                        <a:pt x="443" y="296"/>
                      </a:moveTo>
                      <a:lnTo>
                        <a:pt x="441" y="292"/>
                      </a:lnTo>
                      <a:lnTo>
                        <a:pt x="439" y="292"/>
                      </a:lnTo>
                      <a:lnTo>
                        <a:pt x="440" y="294"/>
                      </a:lnTo>
                      <a:lnTo>
                        <a:pt x="440" y="296"/>
                      </a:lnTo>
                      <a:lnTo>
                        <a:pt x="438" y="296"/>
                      </a:lnTo>
                      <a:lnTo>
                        <a:pt x="438" y="298"/>
                      </a:lnTo>
                      <a:lnTo>
                        <a:pt x="439" y="300"/>
                      </a:lnTo>
                      <a:lnTo>
                        <a:pt x="441" y="296"/>
                      </a:lnTo>
                      <a:lnTo>
                        <a:pt x="443" y="296"/>
                      </a:lnTo>
                      <a:close/>
                      <a:moveTo>
                        <a:pt x="443" y="662"/>
                      </a:moveTo>
                      <a:lnTo>
                        <a:pt x="443" y="662"/>
                      </a:lnTo>
                      <a:lnTo>
                        <a:pt x="443" y="663"/>
                      </a:lnTo>
                      <a:lnTo>
                        <a:pt x="443" y="662"/>
                      </a:lnTo>
                      <a:close/>
                      <a:moveTo>
                        <a:pt x="443" y="664"/>
                      </a:moveTo>
                      <a:lnTo>
                        <a:pt x="443" y="663"/>
                      </a:lnTo>
                      <a:lnTo>
                        <a:pt x="441" y="666"/>
                      </a:lnTo>
                      <a:lnTo>
                        <a:pt x="443" y="666"/>
                      </a:lnTo>
                      <a:lnTo>
                        <a:pt x="443" y="664"/>
                      </a:lnTo>
                      <a:close/>
                      <a:moveTo>
                        <a:pt x="443" y="330"/>
                      </a:moveTo>
                      <a:lnTo>
                        <a:pt x="443" y="328"/>
                      </a:lnTo>
                      <a:lnTo>
                        <a:pt x="442" y="330"/>
                      </a:lnTo>
                      <a:lnTo>
                        <a:pt x="443" y="330"/>
                      </a:lnTo>
                      <a:close/>
                      <a:moveTo>
                        <a:pt x="444" y="824"/>
                      </a:moveTo>
                      <a:lnTo>
                        <a:pt x="441" y="822"/>
                      </a:lnTo>
                      <a:lnTo>
                        <a:pt x="443" y="824"/>
                      </a:lnTo>
                      <a:lnTo>
                        <a:pt x="439" y="828"/>
                      </a:lnTo>
                      <a:lnTo>
                        <a:pt x="439" y="834"/>
                      </a:lnTo>
                      <a:lnTo>
                        <a:pt x="438" y="834"/>
                      </a:lnTo>
                      <a:lnTo>
                        <a:pt x="438" y="836"/>
                      </a:lnTo>
                      <a:lnTo>
                        <a:pt x="438" y="838"/>
                      </a:lnTo>
                      <a:lnTo>
                        <a:pt x="441" y="838"/>
                      </a:lnTo>
                      <a:lnTo>
                        <a:pt x="440" y="836"/>
                      </a:lnTo>
                      <a:lnTo>
                        <a:pt x="441" y="836"/>
                      </a:lnTo>
                      <a:lnTo>
                        <a:pt x="440" y="834"/>
                      </a:lnTo>
                      <a:lnTo>
                        <a:pt x="442" y="832"/>
                      </a:lnTo>
                      <a:lnTo>
                        <a:pt x="442" y="831"/>
                      </a:lnTo>
                      <a:lnTo>
                        <a:pt x="442" y="826"/>
                      </a:lnTo>
                      <a:lnTo>
                        <a:pt x="444" y="824"/>
                      </a:lnTo>
                      <a:close/>
                      <a:moveTo>
                        <a:pt x="444" y="338"/>
                      </a:moveTo>
                      <a:lnTo>
                        <a:pt x="442" y="336"/>
                      </a:lnTo>
                      <a:lnTo>
                        <a:pt x="439" y="334"/>
                      </a:lnTo>
                      <a:lnTo>
                        <a:pt x="438" y="336"/>
                      </a:lnTo>
                      <a:lnTo>
                        <a:pt x="439" y="338"/>
                      </a:lnTo>
                      <a:lnTo>
                        <a:pt x="441" y="338"/>
                      </a:lnTo>
                      <a:lnTo>
                        <a:pt x="441" y="336"/>
                      </a:lnTo>
                      <a:lnTo>
                        <a:pt x="441" y="338"/>
                      </a:lnTo>
                      <a:lnTo>
                        <a:pt x="442" y="338"/>
                      </a:lnTo>
                      <a:lnTo>
                        <a:pt x="444" y="340"/>
                      </a:lnTo>
                      <a:lnTo>
                        <a:pt x="444" y="339"/>
                      </a:lnTo>
                      <a:lnTo>
                        <a:pt x="444" y="338"/>
                      </a:lnTo>
                      <a:close/>
                      <a:moveTo>
                        <a:pt x="444" y="496"/>
                      </a:moveTo>
                      <a:lnTo>
                        <a:pt x="443" y="494"/>
                      </a:lnTo>
                      <a:lnTo>
                        <a:pt x="441" y="494"/>
                      </a:lnTo>
                      <a:lnTo>
                        <a:pt x="442" y="496"/>
                      </a:lnTo>
                      <a:lnTo>
                        <a:pt x="444" y="496"/>
                      </a:lnTo>
                      <a:close/>
                      <a:moveTo>
                        <a:pt x="444" y="126"/>
                      </a:moveTo>
                      <a:lnTo>
                        <a:pt x="441" y="128"/>
                      </a:lnTo>
                      <a:lnTo>
                        <a:pt x="441" y="129"/>
                      </a:lnTo>
                      <a:lnTo>
                        <a:pt x="442" y="130"/>
                      </a:lnTo>
                      <a:lnTo>
                        <a:pt x="441" y="130"/>
                      </a:lnTo>
                      <a:lnTo>
                        <a:pt x="443" y="132"/>
                      </a:lnTo>
                      <a:lnTo>
                        <a:pt x="444" y="131"/>
                      </a:lnTo>
                      <a:lnTo>
                        <a:pt x="444" y="126"/>
                      </a:lnTo>
                      <a:close/>
                      <a:moveTo>
                        <a:pt x="444" y="818"/>
                      </a:moveTo>
                      <a:lnTo>
                        <a:pt x="443" y="816"/>
                      </a:lnTo>
                      <a:lnTo>
                        <a:pt x="442" y="816"/>
                      </a:lnTo>
                      <a:lnTo>
                        <a:pt x="442" y="814"/>
                      </a:lnTo>
                      <a:lnTo>
                        <a:pt x="440" y="814"/>
                      </a:lnTo>
                      <a:lnTo>
                        <a:pt x="440" y="816"/>
                      </a:lnTo>
                      <a:lnTo>
                        <a:pt x="439" y="816"/>
                      </a:lnTo>
                      <a:lnTo>
                        <a:pt x="443" y="820"/>
                      </a:lnTo>
                      <a:lnTo>
                        <a:pt x="444" y="818"/>
                      </a:lnTo>
                      <a:close/>
                      <a:moveTo>
                        <a:pt x="445" y="120"/>
                      </a:moveTo>
                      <a:lnTo>
                        <a:pt x="442" y="112"/>
                      </a:lnTo>
                      <a:lnTo>
                        <a:pt x="440" y="114"/>
                      </a:lnTo>
                      <a:lnTo>
                        <a:pt x="441" y="116"/>
                      </a:lnTo>
                      <a:lnTo>
                        <a:pt x="442" y="116"/>
                      </a:lnTo>
                      <a:lnTo>
                        <a:pt x="441" y="118"/>
                      </a:lnTo>
                      <a:lnTo>
                        <a:pt x="440" y="116"/>
                      </a:lnTo>
                      <a:lnTo>
                        <a:pt x="440" y="118"/>
                      </a:lnTo>
                      <a:lnTo>
                        <a:pt x="441" y="118"/>
                      </a:lnTo>
                      <a:lnTo>
                        <a:pt x="445" y="120"/>
                      </a:lnTo>
                      <a:close/>
                      <a:moveTo>
                        <a:pt x="445" y="273"/>
                      </a:moveTo>
                      <a:lnTo>
                        <a:pt x="445" y="272"/>
                      </a:lnTo>
                      <a:lnTo>
                        <a:pt x="443" y="270"/>
                      </a:lnTo>
                      <a:lnTo>
                        <a:pt x="442" y="266"/>
                      </a:lnTo>
                      <a:lnTo>
                        <a:pt x="438" y="266"/>
                      </a:lnTo>
                      <a:lnTo>
                        <a:pt x="439" y="268"/>
                      </a:lnTo>
                      <a:lnTo>
                        <a:pt x="441" y="270"/>
                      </a:lnTo>
                      <a:lnTo>
                        <a:pt x="439" y="272"/>
                      </a:lnTo>
                      <a:lnTo>
                        <a:pt x="441" y="272"/>
                      </a:lnTo>
                      <a:lnTo>
                        <a:pt x="444" y="274"/>
                      </a:lnTo>
                      <a:lnTo>
                        <a:pt x="445" y="273"/>
                      </a:lnTo>
                      <a:close/>
                      <a:moveTo>
                        <a:pt x="445" y="474"/>
                      </a:moveTo>
                      <a:lnTo>
                        <a:pt x="443" y="474"/>
                      </a:lnTo>
                      <a:lnTo>
                        <a:pt x="444" y="476"/>
                      </a:lnTo>
                      <a:lnTo>
                        <a:pt x="443" y="478"/>
                      </a:lnTo>
                      <a:lnTo>
                        <a:pt x="442" y="480"/>
                      </a:lnTo>
                      <a:lnTo>
                        <a:pt x="445" y="478"/>
                      </a:lnTo>
                      <a:lnTo>
                        <a:pt x="445" y="474"/>
                      </a:lnTo>
                      <a:close/>
                      <a:moveTo>
                        <a:pt x="445" y="628"/>
                      </a:moveTo>
                      <a:lnTo>
                        <a:pt x="444" y="626"/>
                      </a:lnTo>
                      <a:lnTo>
                        <a:pt x="444" y="622"/>
                      </a:lnTo>
                      <a:lnTo>
                        <a:pt x="442" y="622"/>
                      </a:lnTo>
                      <a:lnTo>
                        <a:pt x="442" y="627"/>
                      </a:lnTo>
                      <a:lnTo>
                        <a:pt x="443" y="628"/>
                      </a:lnTo>
                      <a:lnTo>
                        <a:pt x="445" y="628"/>
                      </a:lnTo>
                      <a:close/>
                      <a:moveTo>
                        <a:pt x="445" y="468"/>
                      </a:moveTo>
                      <a:lnTo>
                        <a:pt x="444" y="466"/>
                      </a:lnTo>
                      <a:lnTo>
                        <a:pt x="444" y="468"/>
                      </a:lnTo>
                      <a:lnTo>
                        <a:pt x="445" y="468"/>
                      </a:lnTo>
                      <a:close/>
                      <a:moveTo>
                        <a:pt x="445" y="640"/>
                      </a:moveTo>
                      <a:lnTo>
                        <a:pt x="444" y="638"/>
                      </a:lnTo>
                      <a:lnTo>
                        <a:pt x="444" y="636"/>
                      </a:lnTo>
                      <a:lnTo>
                        <a:pt x="442" y="636"/>
                      </a:lnTo>
                      <a:lnTo>
                        <a:pt x="442" y="638"/>
                      </a:lnTo>
                      <a:lnTo>
                        <a:pt x="442" y="639"/>
                      </a:lnTo>
                      <a:lnTo>
                        <a:pt x="443" y="640"/>
                      </a:lnTo>
                      <a:lnTo>
                        <a:pt x="445" y="640"/>
                      </a:lnTo>
                      <a:close/>
                      <a:moveTo>
                        <a:pt x="445" y="791"/>
                      </a:moveTo>
                      <a:lnTo>
                        <a:pt x="443" y="792"/>
                      </a:lnTo>
                      <a:lnTo>
                        <a:pt x="445" y="792"/>
                      </a:lnTo>
                      <a:lnTo>
                        <a:pt x="445" y="794"/>
                      </a:lnTo>
                      <a:lnTo>
                        <a:pt x="445" y="791"/>
                      </a:lnTo>
                      <a:close/>
                      <a:moveTo>
                        <a:pt x="446" y="794"/>
                      </a:moveTo>
                      <a:lnTo>
                        <a:pt x="445" y="794"/>
                      </a:lnTo>
                      <a:lnTo>
                        <a:pt x="446" y="794"/>
                      </a:lnTo>
                      <a:close/>
                      <a:moveTo>
                        <a:pt x="446" y="330"/>
                      </a:moveTo>
                      <a:lnTo>
                        <a:pt x="445" y="328"/>
                      </a:lnTo>
                      <a:lnTo>
                        <a:pt x="443" y="330"/>
                      </a:lnTo>
                      <a:lnTo>
                        <a:pt x="444" y="330"/>
                      </a:lnTo>
                      <a:lnTo>
                        <a:pt x="444" y="332"/>
                      </a:lnTo>
                      <a:lnTo>
                        <a:pt x="443" y="334"/>
                      </a:lnTo>
                      <a:lnTo>
                        <a:pt x="444" y="334"/>
                      </a:lnTo>
                      <a:lnTo>
                        <a:pt x="445" y="331"/>
                      </a:lnTo>
                      <a:lnTo>
                        <a:pt x="446" y="330"/>
                      </a:lnTo>
                      <a:close/>
                      <a:moveTo>
                        <a:pt x="446" y="278"/>
                      </a:moveTo>
                      <a:lnTo>
                        <a:pt x="444" y="276"/>
                      </a:lnTo>
                      <a:lnTo>
                        <a:pt x="444" y="278"/>
                      </a:lnTo>
                      <a:lnTo>
                        <a:pt x="446" y="278"/>
                      </a:lnTo>
                      <a:close/>
                      <a:moveTo>
                        <a:pt x="446" y="654"/>
                      </a:moveTo>
                      <a:lnTo>
                        <a:pt x="445" y="653"/>
                      </a:lnTo>
                      <a:lnTo>
                        <a:pt x="445" y="652"/>
                      </a:lnTo>
                      <a:lnTo>
                        <a:pt x="446" y="650"/>
                      </a:lnTo>
                      <a:lnTo>
                        <a:pt x="444" y="650"/>
                      </a:lnTo>
                      <a:lnTo>
                        <a:pt x="444" y="648"/>
                      </a:lnTo>
                      <a:lnTo>
                        <a:pt x="442" y="648"/>
                      </a:lnTo>
                      <a:lnTo>
                        <a:pt x="441" y="650"/>
                      </a:lnTo>
                      <a:lnTo>
                        <a:pt x="444" y="650"/>
                      </a:lnTo>
                      <a:lnTo>
                        <a:pt x="443" y="652"/>
                      </a:lnTo>
                      <a:lnTo>
                        <a:pt x="443" y="653"/>
                      </a:lnTo>
                      <a:lnTo>
                        <a:pt x="444" y="654"/>
                      </a:lnTo>
                      <a:lnTo>
                        <a:pt x="446" y="654"/>
                      </a:lnTo>
                      <a:close/>
                      <a:moveTo>
                        <a:pt x="446" y="336"/>
                      </a:moveTo>
                      <a:lnTo>
                        <a:pt x="445" y="334"/>
                      </a:lnTo>
                      <a:lnTo>
                        <a:pt x="445" y="336"/>
                      </a:lnTo>
                      <a:lnTo>
                        <a:pt x="446" y="336"/>
                      </a:lnTo>
                      <a:close/>
                      <a:moveTo>
                        <a:pt x="446" y="282"/>
                      </a:moveTo>
                      <a:lnTo>
                        <a:pt x="444" y="282"/>
                      </a:lnTo>
                      <a:lnTo>
                        <a:pt x="444" y="284"/>
                      </a:lnTo>
                      <a:lnTo>
                        <a:pt x="446" y="282"/>
                      </a:lnTo>
                      <a:close/>
                      <a:moveTo>
                        <a:pt x="446" y="318"/>
                      </a:moveTo>
                      <a:lnTo>
                        <a:pt x="443" y="316"/>
                      </a:lnTo>
                      <a:lnTo>
                        <a:pt x="443" y="318"/>
                      </a:lnTo>
                      <a:lnTo>
                        <a:pt x="445" y="318"/>
                      </a:lnTo>
                      <a:lnTo>
                        <a:pt x="445" y="319"/>
                      </a:lnTo>
                      <a:lnTo>
                        <a:pt x="445" y="318"/>
                      </a:lnTo>
                      <a:lnTo>
                        <a:pt x="446" y="318"/>
                      </a:lnTo>
                      <a:close/>
                      <a:moveTo>
                        <a:pt x="446" y="468"/>
                      </a:moveTo>
                      <a:lnTo>
                        <a:pt x="446" y="468"/>
                      </a:lnTo>
                      <a:lnTo>
                        <a:pt x="446" y="469"/>
                      </a:lnTo>
                      <a:lnTo>
                        <a:pt x="446" y="468"/>
                      </a:lnTo>
                      <a:close/>
                      <a:moveTo>
                        <a:pt x="446" y="266"/>
                      </a:moveTo>
                      <a:lnTo>
                        <a:pt x="445" y="264"/>
                      </a:lnTo>
                      <a:lnTo>
                        <a:pt x="445" y="266"/>
                      </a:lnTo>
                      <a:lnTo>
                        <a:pt x="446" y="266"/>
                      </a:lnTo>
                      <a:close/>
                      <a:moveTo>
                        <a:pt x="446" y="790"/>
                      </a:moveTo>
                      <a:lnTo>
                        <a:pt x="445" y="790"/>
                      </a:lnTo>
                      <a:lnTo>
                        <a:pt x="445" y="791"/>
                      </a:lnTo>
                      <a:lnTo>
                        <a:pt x="446" y="790"/>
                      </a:lnTo>
                      <a:close/>
                      <a:moveTo>
                        <a:pt x="447" y="268"/>
                      </a:moveTo>
                      <a:lnTo>
                        <a:pt x="447" y="266"/>
                      </a:lnTo>
                      <a:lnTo>
                        <a:pt x="446" y="266"/>
                      </a:lnTo>
                      <a:lnTo>
                        <a:pt x="447" y="268"/>
                      </a:lnTo>
                      <a:close/>
                      <a:moveTo>
                        <a:pt x="447" y="324"/>
                      </a:moveTo>
                      <a:lnTo>
                        <a:pt x="447" y="322"/>
                      </a:lnTo>
                      <a:lnTo>
                        <a:pt x="447" y="320"/>
                      </a:lnTo>
                      <a:lnTo>
                        <a:pt x="445" y="320"/>
                      </a:lnTo>
                      <a:lnTo>
                        <a:pt x="445" y="319"/>
                      </a:lnTo>
                      <a:lnTo>
                        <a:pt x="443" y="320"/>
                      </a:lnTo>
                      <a:lnTo>
                        <a:pt x="443" y="321"/>
                      </a:lnTo>
                      <a:lnTo>
                        <a:pt x="444" y="322"/>
                      </a:lnTo>
                      <a:lnTo>
                        <a:pt x="446" y="322"/>
                      </a:lnTo>
                      <a:lnTo>
                        <a:pt x="447" y="324"/>
                      </a:lnTo>
                      <a:close/>
                      <a:moveTo>
                        <a:pt x="448" y="278"/>
                      </a:moveTo>
                      <a:lnTo>
                        <a:pt x="446" y="278"/>
                      </a:lnTo>
                      <a:lnTo>
                        <a:pt x="446" y="282"/>
                      </a:lnTo>
                      <a:lnTo>
                        <a:pt x="447" y="282"/>
                      </a:lnTo>
                      <a:lnTo>
                        <a:pt x="448" y="278"/>
                      </a:lnTo>
                      <a:close/>
                      <a:moveTo>
                        <a:pt x="448" y="490"/>
                      </a:moveTo>
                      <a:lnTo>
                        <a:pt x="446" y="490"/>
                      </a:lnTo>
                      <a:lnTo>
                        <a:pt x="447" y="488"/>
                      </a:lnTo>
                      <a:lnTo>
                        <a:pt x="445" y="488"/>
                      </a:lnTo>
                      <a:lnTo>
                        <a:pt x="445" y="486"/>
                      </a:lnTo>
                      <a:lnTo>
                        <a:pt x="443" y="486"/>
                      </a:lnTo>
                      <a:lnTo>
                        <a:pt x="443" y="488"/>
                      </a:lnTo>
                      <a:lnTo>
                        <a:pt x="443" y="489"/>
                      </a:lnTo>
                      <a:lnTo>
                        <a:pt x="444" y="494"/>
                      </a:lnTo>
                      <a:lnTo>
                        <a:pt x="447" y="492"/>
                      </a:lnTo>
                      <a:lnTo>
                        <a:pt x="448" y="490"/>
                      </a:lnTo>
                      <a:close/>
                      <a:moveTo>
                        <a:pt x="448" y="480"/>
                      </a:moveTo>
                      <a:lnTo>
                        <a:pt x="447" y="478"/>
                      </a:lnTo>
                      <a:lnTo>
                        <a:pt x="445" y="478"/>
                      </a:lnTo>
                      <a:lnTo>
                        <a:pt x="446" y="482"/>
                      </a:lnTo>
                      <a:lnTo>
                        <a:pt x="447" y="480"/>
                      </a:lnTo>
                      <a:lnTo>
                        <a:pt x="448" y="480"/>
                      </a:lnTo>
                      <a:close/>
                      <a:moveTo>
                        <a:pt x="448" y="802"/>
                      </a:moveTo>
                      <a:lnTo>
                        <a:pt x="447" y="800"/>
                      </a:lnTo>
                      <a:lnTo>
                        <a:pt x="446" y="798"/>
                      </a:lnTo>
                      <a:lnTo>
                        <a:pt x="446" y="796"/>
                      </a:lnTo>
                      <a:lnTo>
                        <a:pt x="446" y="798"/>
                      </a:lnTo>
                      <a:lnTo>
                        <a:pt x="444" y="796"/>
                      </a:lnTo>
                      <a:lnTo>
                        <a:pt x="443" y="798"/>
                      </a:lnTo>
                      <a:lnTo>
                        <a:pt x="445" y="798"/>
                      </a:lnTo>
                      <a:lnTo>
                        <a:pt x="445" y="802"/>
                      </a:lnTo>
                      <a:lnTo>
                        <a:pt x="444" y="806"/>
                      </a:lnTo>
                      <a:lnTo>
                        <a:pt x="446" y="808"/>
                      </a:lnTo>
                      <a:lnTo>
                        <a:pt x="446" y="806"/>
                      </a:lnTo>
                      <a:lnTo>
                        <a:pt x="446" y="802"/>
                      </a:lnTo>
                      <a:lnTo>
                        <a:pt x="447" y="804"/>
                      </a:lnTo>
                      <a:lnTo>
                        <a:pt x="447" y="802"/>
                      </a:lnTo>
                      <a:lnTo>
                        <a:pt x="448" y="802"/>
                      </a:lnTo>
                      <a:close/>
                      <a:moveTo>
                        <a:pt x="448" y="639"/>
                      </a:moveTo>
                      <a:lnTo>
                        <a:pt x="447" y="642"/>
                      </a:lnTo>
                      <a:lnTo>
                        <a:pt x="448" y="642"/>
                      </a:lnTo>
                      <a:lnTo>
                        <a:pt x="448" y="639"/>
                      </a:lnTo>
                      <a:close/>
                      <a:moveTo>
                        <a:pt x="448" y="280"/>
                      </a:moveTo>
                      <a:lnTo>
                        <a:pt x="447" y="282"/>
                      </a:lnTo>
                      <a:lnTo>
                        <a:pt x="448" y="280"/>
                      </a:lnTo>
                      <a:close/>
                      <a:moveTo>
                        <a:pt x="448" y="818"/>
                      </a:moveTo>
                      <a:lnTo>
                        <a:pt x="447" y="816"/>
                      </a:lnTo>
                      <a:lnTo>
                        <a:pt x="446" y="820"/>
                      </a:lnTo>
                      <a:lnTo>
                        <a:pt x="447" y="820"/>
                      </a:lnTo>
                      <a:lnTo>
                        <a:pt x="447" y="818"/>
                      </a:lnTo>
                      <a:lnTo>
                        <a:pt x="448" y="818"/>
                      </a:lnTo>
                      <a:close/>
                      <a:moveTo>
                        <a:pt x="448" y="636"/>
                      </a:moveTo>
                      <a:lnTo>
                        <a:pt x="448" y="636"/>
                      </a:lnTo>
                      <a:close/>
                      <a:moveTo>
                        <a:pt x="449" y="622"/>
                      </a:moveTo>
                      <a:lnTo>
                        <a:pt x="449" y="622"/>
                      </a:lnTo>
                      <a:lnTo>
                        <a:pt x="448" y="622"/>
                      </a:lnTo>
                      <a:lnTo>
                        <a:pt x="449" y="622"/>
                      </a:lnTo>
                      <a:close/>
                      <a:moveTo>
                        <a:pt x="449" y="470"/>
                      </a:moveTo>
                      <a:lnTo>
                        <a:pt x="448" y="470"/>
                      </a:lnTo>
                      <a:lnTo>
                        <a:pt x="446" y="469"/>
                      </a:lnTo>
                      <a:lnTo>
                        <a:pt x="443" y="472"/>
                      </a:lnTo>
                      <a:lnTo>
                        <a:pt x="446" y="472"/>
                      </a:lnTo>
                      <a:lnTo>
                        <a:pt x="446" y="470"/>
                      </a:lnTo>
                      <a:lnTo>
                        <a:pt x="449" y="472"/>
                      </a:lnTo>
                      <a:lnTo>
                        <a:pt x="449" y="470"/>
                      </a:lnTo>
                      <a:close/>
                      <a:moveTo>
                        <a:pt x="449" y="260"/>
                      </a:moveTo>
                      <a:lnTo>
                        <a:pt x="447" y="260"/>
                      </a:lnTo>
                      <a:lnTo>
                        <a:pt x="446" y="258"/>
                      </a:lnTo>
                      <a:lnTo>
                        <a:pt x="447" y="260"/>
                      </a:lnTo>
                      <a:lnTo>
                        <a:pt x="446" y="260"/>
                      </a:lnTo>
                      <a:lnTo>
                        <a:pt x="446" y="262"/>
                      </a:lnTo>
                      <a:lnTo>
                        <a:pt x="449" y="262"/>
                      </a:lnTo>
                      <a:lnTo>
                        <a:pt x="449" y="260"/>
                      </a:lnTo>
                      <a:close/>
                      <a:moveTo>
                        <a:pt x="449" y="836"/>
                      </a:moveTo>
                      <a:lnTo>
                        <a:pt x="447" y="834"/>
                      </a:lnTo>
                      <a:lnTo>
                        <a:pt x="447" y="830"/>
                      </a:lnTo>
                      <a:lnTo>
                        <a:pt x="449" y="830"/>
                      </a:lnTo>
                      <a:lnTo>
                        <a:pt x="448" y="826"/>
                      </a:lnTo>
                      <a:lnTo>
                        <a:pt x="446" y="822"/>
                      </a:lnTo>
                      <a:lnTo>
                        <a:pt x="444" y="824"/>
                      </a:lnTo>
                      <a:lnTo>
                        <a:pt x="446" y="824"/>
                      </a:lnTo>
                      <a:lnTo>
                        <a:pt x="446" y="827"/>
                      </a:lnTo>
                      <a:lnTo>
                        <a:pt x="446" y="829"/>
                      </a:lnTo>
                      <a:lnTo>
                        <a:pt x="445" y="832"/>
                      </a:lnTo>
                      <a:lnTo>
                        <a:pt x="444" y="832"/>
                      </a:lnTo>
                      <a:lnTo>
                        <a:pt x="446" y="834"/>
                      </a:lnTo>
                      <a:lnTo>
                        <a:pt x="447" y="836"/>
                      </a:lnTo>
                      <a:lnTo>
                        <a:pt x="447" y="838"/>
                      </a:lnTo>
                      <a:lnTo>
                        <a:pt x="449" y="836"/>
                      </a:lnTo>
                      <a:close/>
                      <a:moveTo>
                        <a:pt x="449" y="620"/>
                      </a:moveTo>
                      <a:lnTo>
                        <a:pt x="444" y="620"/>
                      </a:lnTo>
                      <a:lnTo>
                        <a:pt x="448" y="622"/>
                      </a:lnTo>
                      <a:lnTo>
                        <a:pt x="449" y="620"/>
                      </a:lnTo>
                      <a:close/>
                      <a:moveTo>
                        <a:pt x="449" y="656"/>
                      </a:moveTo>
                      <a:lnTo>
                        <a:pt x="448" y="654"/>
                      </a:lnTo>
                      <a:lnTo>
                        <a:pt x="449" y="656"/>
                      </a:lnTo>
                      <a:close/>
                      <a:moveTo>
                        <a:pt x="450" y="668"/>
                      </a:moveTo>
                      <a:lnTo>
                        <a:pt x="449" y="666"/>
                      </a:lnTo>
                      <a:lnTo>
                        <a:pt x="448" y="668"/>
                      </a:lnTo>
                      <a:lnTo>
                        <a:pt x="447" y="668"/>
                      </a:lnTo>
                      <a:lnTo>
                        <a:pt x="449" y="670"/>
                      </a:lnTo>
                      <a:lnTo>
                        <a:pt x="449" y="668"/>
                      </a:lnTo>
                      <a:lnTo>
                        <a:pt x="450" y="668"/>
                      </a:lnTo>
                      <a:close/>
                      <a:moveTo>
                        <a:pt x="450" y="634"/>
                      </a:moveTo>
                      <a:lnTo>
                        <a:pt x="448" y="634"/>
                      </a:lnTo>
                      <a:lnTo>
                        <a:pt x="448" y="636"/>
                      </a:lnTo>
                      <a:lnTo>
                        <a:pt x="450" y="634"/>
                      </a:lnTo>
                      <a:close/>
                      <a:moveTo>
                        <a:pt x="450" y="268"/>
                      </a:moveTo>
                      <a:lnTo>
                        <a:pt x="448" y="268"/>
                      </a:lnTo>
                      <a:lnTo>
                        <a:pt x="448" y="266"/>
                      </a:lnTo>
                      <a:lnTo>
                        <a:pt x="447" y="266"/>
                      </a:lnTo>
                      <a:lnTo>
                        <a:pt x="447" y="268"/>
                      </a:lnTo>
                      <a:lnTo>
                        <a:pt x="448" y="270"/>
                      </a:lnTo>
                      <a:lnTo>
                        <a:pt x="448" y="271"/>
                      </a:lnTo>
                      <a:lnTo>
                        <a:pt x="447" y="272"/>
                      </a:lnTo>
                      <a:lnTo>
                        <a:pt x="449" y="272"/>
                      </a:lnTo>
                      <a:lnTo>
                        <a:pt x="449" y="270"/>
                      </a:lnTo>
                      <a:lnTo>
                        <a:pt x="450" y="268"/>
                      </a:lnTo>
                      <a:close/>
                      <a:moveTo>
                        <a:pt x="450" y="656"/>
                      </a:moveTo>
                      <a:lnTo>
                        <a:pt x="449" y="656"/>
                      </a:lnTo>
                      <a:lnTo>
                        <a:pt x="450" y="656"/>
                      </a:lnTo>
                      <a:close/>
                      <a:moveTo>
                        <a:pt x="450" y="482"/>
                      </a:moveTo>
                      <a:lnTo>
                        <a:pt x="449" y="480"/>
                      </a:lnTo>
                      <a:lnTo>
                        <a:pt x="448" y="480"/>
                      </a:lnTo>
                      <a:lnTo>
                        <a:pt x="448" y="482"/>
                      </a:lnTo>
                      <a:lnTo>
                        <a:pt x="450" y="482"/>
                      </a:lnTo>
                      <a:close/>
                      <a:moveTo>
                        <a:pt x="450" y="142"/>
                      </a:moveTo>
                      <a:lnTo>
                        <a:pt x="449" y="140"/>
                      </a:lnTo>
                      <a:lnTo>
                        <a:pt x="448" y="142"/>
                      </a:lnTo>
                      <a:lnTo>
                        <a:pt x="448" y="140"/>
                      </a:lnTo>
                      <a:lnTo>
                        <a:pt x="447" y="140"/>
                      </a:lnTo>
                      <a:lnTo>
                        <a:pt x="448" y="138"/>
                      </a:lnTo>
                      <a:lnTo>
                        <a:pt x="446" y="138"/>
                      </a:lnTo>
                      <a:lnTo>
                        <a:pt x="447" y="142"/>
                      </a:lnTo>
                      <a:lnTo>
                        <a:pt x="446" y="142"/>
                      </a:lnTo>
                      <a:lnTo>
                        <a:pt x="446" y="144"/>
                      </a:lnTo>
                      <a:lnTo>
                        <a:pt x="447" y="144"/>
                      </a:lnTo>
                      <a:lnTo>
                        <a:pt x="450" y="142"/>
                      </a:lnTo>
                      <a:close/>
                      <a:moveTo>
                        <a:pt x="450" y="642"/>
                      </a:moveTo>
                      <a:lnTo>
                        <a:pt x="449" y="642"/>
                      </a:lnTo>
                      <a:lnTo>
                        <a:pt x="449" y="644"/>
                      </a:lnTo>
                      <a:lnTo>
                        <a:pt x="450" y="644"/>
                      </a:lnTo>
                      <a:lnTo>
                        <a:pt x="450" y="642"/>
                      </a:lnTo>
                      <a:close/>
                      <a:moveTo>
                        <a:pt x="450" y="634"/>
                      </a:moveTo>
                      <a:lnTo>
                        <a:pt x="450" y="634"/>
                      </a:lnTo>
                      <a:close/>
                      <a:moveTo>
                        <a:pt x="450" y="638"/>
                      </a:moveTo>
                      <a:lnTo>
                        <a:pt x="448" y="636"/>
                      </a:lnTo>
                      <a:lnTo>
                        <a:pt x="447" y="636"/>
                      </a:lnTo>
                      <a:lnTo>
                        <a:pt x="447" y="638"/>
                      </a:lnTo>
                      <a:lnTo>
                        <a:pt x="448" y="638"/>
                      </a:lnTo>
                      <a:lnTo>
                        <a:pt x="448" y="639"/>
                      </a:lnTo>
                      <a:lnTo>
                        <a:pt x="448" y="638"/>
                      </a:lnTo>
                      <a:lnTo>
                        <a:pt x="450" y="638"/>
                      </a:lnTo>
                      <a:close/>
                      <a:moveTo>
                        <a:pt x="451" y="62"/>
                      </a:moveTo>
                      <a:lnTo>
                        <a:pt x="450" y="60"/>
                      </a:lnTo>
                      <a:lnTo>
                        <a:pt x="449" y="62"/>
                      </a:lnTo>
                      <a:lnTo>
                        <a:pt x="451" y="62"/>
                      </a:lnTo>
                      <a:close/>
                      <a:moveTo>
                        <a:pt x="451" y="330"/>
                      </a:moveTo>
                      <a:lnTo>
                        <a:pt x="451" y="330"/>
                      </a:lnTo>
                      <a:close/>
                      <a:moveTo>
                        <a:pt x="451" y="256"/>
                      </a:moveTo>
                      <a:lnTo>
                        <a:pt x="451" y="256"/>
                      </a:lnTo>
                      <a:lnTo>
                        <a:pt x="450" y="256"/>
                      </a:lnTo>
                      <a:lnTo>
                        <a:pt x="451" y="256"/>
                      </a:lnTo>
                      <a:close/>
                      <a:moveTo>
                        <a:pt x="451" y="322"/>
                      </a:moveTo>
                      <a:lnTo>
                        <a:pt x="450" y="322"/>
                      </a:lnTo>
                      <a:lnTo>
                        <a:pt x="451" y="323"/>
                      </a:lnTo>
                      <a:lnTo>
                        <a:pt x="451" y="322"/>
                      </a:lnTo>
                      <a:close/>
                      <a:moveTo>
                        <a:pt x="451" y="656"/>
                      </a:moveTo>
                      <a:lnTo>
                        <a:pt x="450" y="656"/>
                      </a:lnTo>
                      <a:lnTo>
                        <a:pt x="450" y="658"/>
                      </a:lnTo>
                      <a:lnTo>
                        <a:pt x="451" y="658"/>
                      </a:lnTo>
                      <a:lnTo>
                        <a:pt x="451" y="656"/>
                      </a:lnTo>
                      <a:close/>
                      <a:moveTo>
                        <a:pt x="451" y="632"/>
                      </a:moveTo>
                      <a:lnTo>
                        <a:pt x="450" y="630"/>
                      </a:lnTo>
                      <a:lnTo>
                        <a:pt x="450" y="634"/>
                      </a:lnTo>
                      <a:lnTo>
                        <a:pt x="451" y="633"/>
                      </a:lnTo>
                      <a:lnTo>
                        <a:pt x="451" y="632"/>
                      </a:lnTo>
                      <a:close/>
                      <a:moveTo>
                        <a:pt x="451" y="664"/>
                      </a:moveTo>
                      <a:lnTo>
                        <a:pt x="449" y="660"/>
                      </a:lnTo>
                      <a:lnTo>
                        <a:pt x="448" y="660"/>
                      </a:lnTo>
                      <a:lnTo>
                        <a:pt x="448" y="664"/>
                      </a:lnTo>
                      <a:lnTo>
                        <a:pt x="449" y="664"/>
                      </a:lnTo>
                      <a:lnTo>
                        <a:pt x="450" y="666"/>
                      </a:lnTo>
                      <a:lnTo>
                        <a:pt x="451" y="665"/>
                      </a:lnTo>
                      <a:lnTo>
                        <a:pt x="451" y="664"/>
                      </a:lnTo>
                      <a:close/>
                      <a:moveTo>
                        <a:pt x="452" y="460"/>
                      </a:moveTo>
                      <a:lnTo>
                        <a:pt x="451" y="458"/>
                      </a:lnTo>
                      <a:lnTo>
                        <a:pt x="451" y="460"/>
                      </a:lnTo>
                      <a:lnTo>
                        <a:pt x="452" y="460"/>
                      </a:lnTo>
                      <a:close/>
                      <a:moveTo>
                        <a:pt x="452" y="624"/>
                      </a:moveTo>
                      <a:lnTo>
                        <a:pt x="449" y="622"/>
                      </a:lnTo>
                      <a:lnTo>
                        <a:pt x="449" y="626"/>
                      </a:lnTo>
                      <a:lnTo>
                        <a:pt x="452" y="624"/>
                      </a:lnTo>
                      <a:close/>
                      <a:moveTo>
                        <a:pt x="453" y="332"/>
                      </a:moveTo>
                      <a:lnTo>
                        <a:pt x="451" y="330"/>
                      </a:lnTo>
                      <a:lnTo>
                        <a:pt x="450" y="332"/>
                      </a:lnTo>
                      <a:lnTo>
                        <a:pt x="453" y="332"/>
                      </a:lnTo>
                      <a:close/>
                      <a:moveTo>
                        <a:pt x="453" y="320"/>
                      </a:moveTo>
                      <a:lnTo>
                        <a:pt x="452" y="319"/>
                      </a:lnTo>
                      <a:lnTo>
                        <a:pt x="452" y="316"/>
                      </a:lnTo>
                      <a:lnTo>
                        <a:pt x="451" y="316"/>
                      </a:lnTo>
                      <a:lnTo>
                        <a:pt x="450" y="320"/>
                      </a:lnTo>
                      <a:lnTo>
                        <a:pt x="453" y="320"/>
                      </a:lnTo>
                      <a:close/>
                      <a:moveTo>
                        <a:pt x="453" y="338"/>
                      </a:moveTo>
                      <a:lnTo>
                        <a:pt x="451" y="336"/>
                      </a:lnTo>
                      <a:lnTo>
                        <a:pt x="450" y="334"/>
                      </a:lnTo>
                      <a:lnTo>
                        <a:pt x="452" y="334"/>
                      </a:lnTo>
                      <a:lnTo>
                        <a:pt x="450" y="332"/>
                      </a:lnTo>
                      <a:lnTo>
                        <a:pt x="450" y="334"/>
                      </a:lnTo>
                      <a:lnTo>
                        <a:pt x="449" y="334"/>
                      </a:lnTo>
                      <a:lnTo>
                        <a:pt x="448" y="336"/>
                      </a:lnTo>
                      <a:lnTo>
                        <a:pt x="450" y="336"/>
                      </a:lnTo>
                      <a:lnTo>
                        <a:pt x="450" y="338"/>
                      </a:lnTo>
                      <a:lnTo>
                        <a:pt x="450" y="339"/>
                      </a:lnTo>
                      <a:lnTo>
                        <a:pt x="451" y="340"/>
                      </a:lnTo>
                      <a:lnTo>
                        <a:pt x="453" y="338"/>
                      </a:lnTo>
                      <a:close/>
                      <a:moveTo>
                        <a:pt x="453" y="330"/>
                      </a:moveTo>
                      <a:lnTo>
                        <a:pt x="452" y="328"/>
                      </a:lnTo>
                      <a:lnTo>
                        <a:pt x="451" y="328"/>
                      </a:lnTo>
                      <a:lnTo>
                        <a:pt x="451" y="330"/>
                      </a:lnTo>
                      <a:lnTo>
                        <a:pt x="453" y="330"/>
                      </a:lnTo>
                      <a:close/>
                      <a:moveTo>
                        <a:pt x="453" y="830"/>
                      </a:moveTo>
                      <a:lnTo>
                        <a:pt x="453" y="831"/>
                      </a:lnTo>
                      <a:lnTo>
                        <a:pt x="452" y="834"/>
                      </a:lnTo>
                      <a:lnTo>
                        <a:pt x="452" y="838"/>
                      </a:lnTo>
                      <a:lnTo>
                        <a:pt x="453" y="838"/>
                      </a:lnTo>
                      <a:lnTo>
                        <a:pt x="453" y="834"/>
                      </a:lnTo>
                      <a:lnTo>
                        <a:pt x="453" y="830"/>
                      </a:lnTo>
                      <a:close/>
                      <a:moveTo>
                        <a:pt x="453" y="470"/>
                      </a:moveTo>
                      <a:lnTo>
                        <a:pt x="453" y="468"/>
                      </a:lnTo>
                      <a:lnTo>
                        <a:pt x="452" y="470"/>
                      </a:lnTo>
                      <a:lnTo>
                        <a:pt x="450" y="470"/>
                      </a:lnTo>
                      <a:lnTo>
                        <a:pt x="450" y="473"/>
                      </a:lnTo>
                      <a:lnTo>
                        <a:pt x="449" y="474"/>
                      </a:lnTo>
                      <a:lnTo>
                        <a:pt x="449" y="478"/>
                      </a:lnTo>
                      <a:lnTo>
                        <a:pt x="452" y="478"/>
                      </a:lnTo>
                      <a:lnTo>
                        <a:pt x="451" y="475"/>
                      </a:lnTo>
                      <a:lnTo>
                        <a:pt x="451" y="474"/>
                      </a:lnTo>
                      <a:lnTo>
                        <a:pt x="453" y="471"/>
                      </a:lnTo>
                      <a:lnTo>
                        <a:pt x="453" y="470"/>
                      </a:lnTo>
                      <a:close/>
                      <a:moveTo>
                        <a:pt x="454" y="326"/>
                      </a:moveTo>
                      <a:lnTo>
                        <a:pt x="451" y="323"/>
                      </a:lnTo>
                      <a:lnTo>
                        <a:pt x="450" y="324"/>
                      </a:lnTo>
                      <a:lnTo>
                        <a:pt x="454" y="326"/>
                      </a:lnTo>
                      <a:close/>
                      <a:moveTo>
                        <a:pt x="454" y="478"/>
                      </a:moveTo>
                      <a:lnTo>
                        <a:pt x="454" y="478"/>
                      </a:lnTo>
                      <a:lnTo>
                        <a:pt x="453" y="476"/>
                      </a:lnTo>
                      <a:lnTo>
                        <a:pt x="453" y="478"/>
                      </a:lnTo>
                      <a:lnTo>
                        <a:pt x="454" y="478"/>
                      </a:lnTo>
                      <a:close/>
                      <a:moveTo>
                        <a:pt x="454" y="614"/>
                      </a:moveTo>
                      <a:lnTo>
                        <a:pt x="453" y="614"/>
                      </a:lnTo>
                      <a:lnTo>
                        <a:pt x="453" y="616"/>
                      </a:lnTo>
                      <a:lnTo>
                        <a:pt x="454" y="614"/>
                      </a:lnTo>
                      <a:close/>
                      <a:moveTo>
                        <a:pt x="454" y="340"/>
                      </a:moveTo>
                      <a:lnTo>
                        <a:pt x="454" y="336"/>
                      </a:lnTo>
                      <a:lnTo>
                        <a:pt x="453" y="338"/>
                      </a:lnTo>
                      <a:lnTo>
                        <a:pt x="454" y="338"/>
                      </a:lnTo>
                      <a:lnTo>
                        <a:pt x="454" y="340"/>
                      </a:lnTo>
                      <a:close/>
                      <a:moveTo>
                        <a:pt x="455" y="1"/>
                      </a:moveTo>
                      <a:lnTo>
                        <a:pt x="453" y="2"/>
                      </a:lnTo>
                      <a:lnTo>
                        <a:pt x="454" y="2"/>
                      </a:lnTo>
                      <a:lnTo>
                        <a:pt x="455" y="1"/>
                      </a:lnTo>
                      <a:close/>
                      <a:moveTo>
                        <a:pt x="455" y="828"/>
                      </a:moveTo>
                      <a:lnTo>
                        <a:pt x="454" y="826"/>
                      </a:lnTo>
                      <a:lnTo>
                        <a:pt x="454" y="824"/>
                      </a:lnTo>
                      <a:lnTo>
                        <a:pt x="453" y="822"/>
                      </a:lnTo>
                      <a:lnTo>
                        <a:pt x="453" y="824"/>
                      </a:lnTo>
                      <a:lnTo>
                        <a:pt x="452" y="822"/>
                      </a:lnTo>
                      <a:lnTo>
                        <a:pt x="451" y="822"/>
                      </a:lnTo>
                      <a:lnTo>
                        <a:pt x="452" y="824"/>
                      </a:lnTo>
                      <a:lnTo>
                        <a:pt x="453" y="828"/>
                      </a:lnTo>
                      <a:lnTo>
                        <a:pt x="449" y="830"/>
                      </a:lnTo>
                      <a:lnTo>
                        <a:pt x="449" y="832"/>
                      </a:lnTo>
                      <a:lnTo>
                        <a:pt x="453" y="831"/>
                      </a:lnTo>
                      <a:lnTo>
                        <a:pt x="453" y="830"/>
                      </a:lnTo>
                      <a:lnTo>
                        <a:pt x="454" y="830"/>
                      </a:lnTo>
                      <a:lnTo>
                        <a:pt x="455" y="828"/>
                      </a:lnTo>
                      <a:close/>
                      <a:moveTo>
                        <a:pt x="455" y="270"/>
                      </a:moveTo>
                      <a:lnTo>
                        <a:pt x="454" y="268"/>
                      </a:lnTo>
                      <a:lnTo>
                        <a:pt x="454" y="266"/>
                      </a:lnTo>
                      <a:lnTo>
                        <a:pt x="454" y="264"/>
                      </a:lnTo>
                      <a:lnTo>
                        <a:pt x="453" y="264"/>
                      </a:lnTo>
                      <a:lnTo>
                        <a:pt x="451" y="262"/>
                      </a:lnTo>
                      <a:lnTo>
                        <a:pt x="451" y="264"/>
                      </a:lnTo>
                      <a:lnTo>
                        <a:pt x="451" y="266"/>
                      </a:lnTo>
                      <a:lnTo>
                        <a:pt x="453" y="266"/>
                      </a:lnTo>
                      <a:lnTo>
                        <a:pt x="451" y="270"/>
                      </a:lnTo>
                      <a:lnTo>
                        <a:pt x="451" y="271"/>
                      </a:lnTo>
                      <a:lnTo>
                        <a:pt x="452" y="272"/>
                      </a:lnTo>
                      <a:lnTo>
                        <a:pt x="452" y="270"/>
                      </a:lnTo>
                      <a:lnTo>
                        <a:pt x="453" y="272"/>
                      </a:lnTo>
                      <a:lnTo>
                        <a:pt x="453" y="270"/>
                      </a:lnTo>
                      <a:lnTo>
                        <a:pt x="454" y="270"/>
                      </a:lnTo>
                      <a:lnTo>
                        <a:pt x="453" y="268"/>
                      </a:lnTo>
                      <a:lnTo>
                        <a:pt x="455" y="270"/>
                      </a:lnTo>
                      <a:close/>
                      <a:moveTo>
                        <a:pt x="455" y="128"/>
                      </a:moveTo>
                      <a:lnTo>
                        <a:pt x="455" y="126"/>
                      </a:lnTo>
                      <a:lnTo>
                        <a:pt x="452" y="126"/>
                      </a:lnTo>
                      <a:lnTo>
                        <a:pt x="453" y="128"/>
                      </a:lnTo>
                      <a:lnTo>
                        <a:pt x="455" y="128"/>
                      </a:lnTo>
                      <a:close/>
                      <a:moveTo>
                        <a:pt x="455" y="806"/>
                      </a:moveTo>
                      <a:lnTo>
                        <a:pt x="453" y="806"/>
                      </a:lnTo>
                      <a:lnTo>
                        <a:pt x="453" y="804"/>
                      </a:lnTo>
                      <a:lnTo>
                        <a:pt x="452" y="802"/>
                      </a:lnTo>
                      <a:lnTo>
                        <a:pt x="454" y="802"/>
                      </a:lnTo>
                      <a:lnTo>
                        <a:pt x="454" y="800"/>
                      </a:lnTo>
                      <a:lnTo>
                        <a:pt x="453" y="798"/>
                      </a:lnTo>
                      <a:lnTo>
                        <a:pt x="452" y="796"/>
                      </a:lnTo>
                      <a:lnTo>
                        <a:pt x="452" y="802"/>
                      </a:lnTo>
                      <a:lnTo>
                        <a:pt x="451" y="804"/>
                      </a:lnTo>
                      <a:lnTo>
                        <a:pt x="453" y="808"/>
                      </a:lnTo>
                      <a:lnTo>
                        <a:pt x="455" y="806"/>
                      </a:lnTo>
                      <a:close/>
                      <a:moveTo>
                        <a:pt x="455" y="476"/>
                      </a:moveTo>
                      <a:lnTo>
                        <a:pt x="454" y="476"/>
                      </a:lnTo>
                      <a:lnTo>
                        <a:pt x="454" y="478"/>
                      </a:lnTo>
                      <a:lnTo>
                        <a:pt x="455" y="478"/>
                      </a:lnTo>
                      <a:lnTo>
                        <a:pt x="455" y="476"/>
                      </a:lnTo>
                      <a:close/>
                      <a:moveTo>
                        <a:pt x="456" y="620"/>
                      </a:moveTo>
                      <a:lnTo>
                        <a:pt x="455" y="620"/>
                      </a:lnTo>
                      <a:lnTo>
                        <a:pt x="456" y="618"/>
                      </a:lnTo>
                      <a:lnTo>
                        <a:pt x="454" y="620"/>
                      </a:lnTo>
                      <a:lnTo>
                        <a:pt x="454" y="618"/>
                      </a:lnTo>
                      <a:lnTo>
                        <a:pt x="453" y="618"/>
                      </a:lnTo>
                      <a:lnTo>
                        <a:pt x="454" y="620"/>
                      </a:lnTo>
                      <a:lnTo>
                        <a:pt x="453" y="620"/>
                      </a:lnTo>
                      <a:lnTo>
                        <a:pt x="452" y="622"/>
                      </a:lnTo>
                      <a:lnTo>
                        <a:pt x="452" y="623"/>
                      </a:lnTo>
                      <a:lnTo>
                        <a:pt x="453" y="624"/>
                      </a:lnTo>
                      <a:lnTo>
                        <a:pt x="453" y="625"/>
                      </a:lnTo>
                      <a:lnTo>
                        <a:pt x="452" y="626"/>
                      </a:lnTo>
                      <a:lnTo>
                        <a:pt x="453" y="626"/>
                      </a:lnTo>
                      <a:lnTo>
                        <a:pt x="454" y="624"/>
                      </a:lnTo>
                      <a:lnTo>
                        <a:pt x="455" y="622"/>
                      </a:lnTo>
                      <a:lnTo>
                        <a:pt x="456" y="620"/>
                      </a:lnTo>
                      <a:close/>
                      <a:moveTo>
                        <a:pt x="456" y="68"/>
                      </a:moveTo>
                      <a:lnTo>
                        <a:pt x="454" y="68"/>
                      </a:lnTo>
                      <a:lnTo>
                        <a:pt x="456" y="70"/>
                      </a:lnTo>
                      <a:lnTo>
                        <a:pt x="456" y="68"/>
                      </a:lnTo>
                      <a:close/>
                      <a:moveTo>
                        <a:pt x="456" y="1"/>
                      </a:moveTo>
                      <a:lnTo>
                        <a:pt x="454" y="0"/>
                      </a:lnTo>
                      <a:lnTo>
                        <a:pt x="454" y="1"/>
                      </a:lnTo>
                      <a:lnTo>
                        <a:pt x="456" y="1"/>
                      </a:lnTo>
                      <a:close/>
                      <a:moveTo>
                        <a:pt x="456" y="1"/>
                      </a:moveTo>
                      <a:lnTo>
                        <a:pt x="456" y="1"/>
                      </a:lnTo>
                      <a:close/>
                      <a:moveTo>
                        <a:pt x="456" y="642"/>
                      </a:moveTo>
                      <a:lnTo>
                        <a:pt x="456" y="640"/>
                      </a:lnTo>
                      <a:lnTo>
                        <a:pt x="454" y="642"/>
                      </a:lnTo>
                      <a:lnTo>
                        <a:pt x="456" y="642"/>
                      </a:lnTo>
                      <a:close/>
                      <a:moveTo>
                        <a:pt x="456" y="470"/>
                      </a:moveTo>
                      <a:lnTo>
                        <a:pt x="456" y="470"/>
                      </a:lnTo>
                      <a:lnTo>
                        <a:pt x="455" y="472"/>
                      </a:lnTo>
                      <a:lnTo>
                        <a:pt x="456" y="470"/>
                      </a:lnTo>
                      <a:close/>
                      <a:moveTo>
                        <a:pt x="456" y="1"/>
                      </a:moveTo>
                      <a:lnTo>
                        <a:pt x="456" y="1"/>
                      </a:lnTo>
                      <a:lnTo>
                        <a:pt x="455" y="1"/>
                      </a:lnTo>
                      <a:lnTo>
                        <a:pt x="456" y="3"/>
                      </a:lnTo>
                      <a:lnTo>
                        <a:pt x="456" y="1"/>
                      </a:lnTo>
                      <a:close/>
                      <a:moveTo>
                        <a:pt x="456" y="68"/>
                      </a:moveTo>
                      <a:lnTo>
                        <a:pt x="456" y="66"/>
                      </a:lnTo>
                      <a:lnTo>
                        <a:pt x="456" y="68"/>
                      </a:lnTo>
                      <a:close/>
                      <a:moveTo>
                        <a:pt x="456" y="648"/>
                      </a:moveTo>
                      <a:lnTo>
                        <a:pt x="456" y="648"/>
                      </a:lnTo>
                      <a:lnTo>
                        <a:pt x="455" y="646"/>
                      </a:lnTo>
                      <a:lnTo>
                        <a:pt x="452" y="646"/>
                      </a:lnTo>
                      <a:lnTo>
                        <a:pt x="452" y="650"/>
                      </a:lnTo>
                      <a:lnTo>
                        <a:pt x="454" y="650"/>
                      </a:lnTo>
                      <a:lnTo>
                        <a:pt x="454" y="652"/>
                      </a:lnTo>
                      <a:lnTo>
                        <a:pt x="455" y="650"/>
                      </a:lnTo>
                      <a:lnTo>
                        <a:pt x="456" y="650"/>
                      </a:lnTo>
                      <a:lnTo>
                        <a:pt x="456" y="648"/>
                      </a:lnTo>
                      <a:close/>
                      <a:moveTo>
                        <a:pt x="457" y="464"/>
                      </a:moveTo>
                      <a:lnTo>
                        <a:pt x="456" y="462"/>
                      </a:lnTo>
                      <a:lnTo>
                        <a:pt x="452" y="462"/>
                      </a:lnTo>
                      <a:lnTo>
                        <a:pt x="451" y="460"/>
                      </a:lnTo>
                      <a:lnTo>
                        <a:pt x="450" y="458"/>
                      </a:lnTo>
                      <a:lnTo>
                        <a:pt x="449" y="460"/>
                      </a:lnTo>
                      <a:lnTo>
                        <a:pt x="449" y="461"/>
                      </a:lnTo>
                      <a:lnTo>
                        <a:pt x="450" y="462"/>
                      </a:lnTo>
                      <a:lnTo>
                        <a:pt x="449" y="462"/>
                      </a:lnTo>
                      <a:lnTo>
                        <a:pt x="450" y="464"/>
                      </a:lnTo>
                      <a:lnTo>
                        <a:pt x="453" y="466"/>
                      </a:lnTo>
                      <a:lnTo>
                        <a:pt x="454" y="464"/>
                      </a:lnTo>
                      <a:lnTo>
                        <a:pt x="457" y="464"/>
                      </a:lnTo>
                      <a:close/>
                      <a:moveTo>
                        <a:pt x="457" y="324"/>
                      </a:moveTo>
                      <a:lnTo>
                        <a:pt x="457" y="322"/>
                      </a:lnTo>
                      <a:lnTo>
                        <a:pt x="456" y="324"/>
                      </a:lnTo>
                      <a:lnTo>
                        <a:pt x="457" y="324"/>
                      </a:lnTo>
                      <a:close/>
                      <a:moveTo>
                        <a:pt x="458" y="816"/>
                      </a:moveTo>
                      <a:lnTo>
                        <a:pt x="458" y="814"/>
                      </a:lnTo>
                      <a:lnTo>
                        <a:pt x="457" y="812"/>
                      </a:lnTo>
                      <a:lnTo>
                        <a:pt x="456" y="814"/>
                      </a:lnTo>
                      <a:lnTo>
                        <a:pt x="453" y="812"/>
                      </a:lnTo>
                      <a:lnTo>
                        <a:pt x="453" y="810"/>
                      </a:lnTo>
                      <a:lnTo>
                        <a:pt x="451" y="810"/>
                      </a:lnTo>
                      <a:lnTo>
                        <a:pt x="451" y="812"/>
                      </a:lnTo>
                      <a:lnTo>
                        <a:pt x="450" y="812"/>
                      </a:lnTo>
                      <a:lnTo>
                        <a:pt x="452" y="814"/>
                      </a:lnTo>
                      <a:lnTo>
                        <a:pt x="455" y="816"/>
                      </a:lnTo>
                      <a:lnTo>
                        <a:pt x="456" y="814"/>
                      </a:lnTo>
                      <a:lnTo>
                        <a:pt x="456" y="816"/>
                      </a:lnTo>
                      <a:lnTo>
                        <a:pt x="458" y="816"/>
                      </a:lnTo>
                      <a:close/>
                      <a:moveTo>
                        <a:pt x="458" y="662"/>
                      </a:moveTo>
                      <a:lnTo>
                        <a:pt x="456" y="658"/>
                      </a:lnTo>
                      <a:lnTo>
                        <a:pt x="453" y="658"/>
                      </a:lnTo>
                      <a:lnTo>
                        <a:pt x="455" y="660"/>
                      </a:lnTo>
                      <a:lnTo>
                        <a:pt x="454" y="662"/>
                      </a:lnTo>
                      <a:lnTo>
                        <a:pt x="455" y="662"/>
                      </a:lnTo>
                      <a:lnTo>
                        <a:pt x="454" y="664"/>
                      </a:lnTo>
                      <a:lnTo>
                        <a:pt x="453" y="664"/>
                      </a:lnTo>
                      <a:lnTo>
                        <a:pt x="453" y="666"/>
                      </a:lnTo>
                      <a:lnTo>
                        <a:pt x="455" y="668"/>
                      </a:lnTo>
                      <a:lnTo>
                        <a:pt x="456" y="668"/>
                      </a:lnTo>
                      <a:lnTo>
                        <a:pt x="454" y="666"/>
                      </a:lnTo>
                      <a:lnTo>
                        <a:pt x="456" y="666"/>
                      </a:lnTo>
                      <a:lnTo>
                        <a:pt x="455" y="665"/>
                      </a:lnTo>
                      <a:lnTo>
                        <a:pt x="455" y="664"/>
                      </a:lnTo>
                      <a:lnTo>
                        <a:pt x="458" y="662"/>
                      </a:lnTo>
                      <a:close/>
                      <a:moveTo>
                        <a:pt x="458" y="480"/>
                      </a:moveTo>
                      <a:lnTo>
                        <a:pt x="457" y="480"/>
                      </a:lnTo>
                      <a:lnTo>
                        <a:pt x="458" y="482"/>
                      </a:lnTo>
                      <a:lnTo>
                        <a:pt x="458" y="480"/>
                      </a:lnTo>
                      <a:close/>
                      <a:moveTo>
                        <a:pt x="459" y="24"/>
                      </a:moveTo>
                      <a:lnTo>
                        <a:pt x="457" y="24"/>
                      </a:lnTo>
                      <a:lnTo>
                        <a:pt x="458" y="23"/>
                      </a:lnTo>
                      <a:lnTo>
                        <a:pt x="456" y="23"/>
                      </a:lnTo>
                      <a:lnTo>
                        <a:pt x="456" y="25"/>
                      </a:lnTo>
                      <a:lnTo>
                        <a:pt x="458" y="25"/>
                      </a:lnTo>
                      <a:lnTo>
                        <a:pt x="459" y="24"/>
                      </a:lnTo>
                      <a:close/>
                      <a:moveTo>
                        <a:pt x="459" y="458"/>
                      </a:moveTo>
                      <a:lnTo>
                        <a:pt x="458" y="458"/>
                      </a:lnTo>
                      <a:lnTo>
                        <a:pt x="458" y="459"/>
                      </a:lnTo>
                      <a:lnTo>
                        <a:pt x="459" y="458"/>
                      </a:lnTo>
                      <a:close/>
                      <a:moveTo>
                        <a:pt x="459" y="336"/>
                      </a:moveTo>
                      <a:lnTo>
                        <a:pt x="456" y="334"/>
                      </a:lnTo>
                      <a:lnTo>
                        <a:pt x="457" y="332"/>
                      </a:lnTo>
                      <a:lnTo>
                        <a:pt x="455" y="334"/>
                      </a:lnTo>
                      <a:lnTo>
                        <a:pt x="455" y="336"/>
                      </a:lnTo>
                      <a:lnTo>
                        <a:pt x="455" y="337"/>
                      </a:lnTo>
                      <a:lnTo>
                        <a:pt x="458" y="338"/>
                      </a:lnTo>
                      <a:lnTo>
                        <a:pt x="458" y="337"/>
                      </a:lnTo>
                      <a:lnTo>
                        <a:pt x="459" y="336"/>
                      </a:lnTo>
                      <a:close/>
                      <a:moveTo>
                        <a:pt x="459" y="336"/>
                      </a:moveTo>
                      <a:lnTo>
                        <a:pt x="459" y="336"/>
                      </a:lnTo>
                      <a:lnTo>
                        <a:pt x="459" y="337"/>
                      </a:lnTo>
                      <a:lnTo>
                        <a:pt x="459" y="336"/>
                      </a:lnTo>
                      <a:close/>
                      <a:moveTo>
                        <a:pt x="459" y="140"/>
                      </a:moveTo>
                      <a:lnTo>
                        <a:pt x="458" y="138"/>
                      </a:lnTo>
                      <a:lnTo>
                        <a:pt x="459" y="138"/>
                      </a:lnTo>
                      <a:lnTo>
                        <a:pt x="459" y="136"/>
                      </a:lnTo>
                      <a:lnTo>
                        <a:pt x="457" y="136"/>
                      </a:lnTo>
                      <a:lnTo>
                        <a:pt x="457" y="138"/>
                      </a:lnTo>
                      <a:lnTo>
                        <a:pt x="457" y="140"/>
                      </a:lnTo>
                      <a:lnTo>
                        <a:pt x="459" y="140"/>
                      </a:lnTo>
                      <a:close/>
                      <a:moveTo>
                        <a:pt x="459" y="488"/>
                      </a:moveTo>
                      <a:lnTo>
                        <a:pt x="456" y="488"/>
                      </a:lnTo>
                      <a:lnTo>
                        <a:pt x="456" y="482"/>
                      </a:lnTo>
                      <a:lnTo>
                        <a:pt x="457" y="480"/>
                      </a:lnTo>
                      <a:lnTo>
                        <a:pt x="456" y="480"/>
                      </a:lnTo>
                      <a:lnTo>
                        <a:pt x="456" y="478"/>
                      </a:lnTo>
                      <a:lnTo>
                        <a:pt x="456" y="482"/>
                      </a:lnTo>
                      <a:lnTo>
                        <a:pt x="453" y="482"/>
                      </a:lnTo>
                      <a:lnTo>
                        <a:pt x="453" y="485"/>
                      </a:lnTo>
                      <a:lnTo>
                        <a:pt x="454" y="486"/>
                      </a:lnTo>
                      <a:lnTo>
                        <a:pt x="453" y="486"/>
                      </a:lnTo>
                      <a:lnTo>
                        <a:pt x="453" y="488"/>
                      </a:lnTo>
                      <a:lnTo>
                        <a:pt x="455" y="486"/>
                      </a:lnTo>
                      <a:lnTo>
                        <a:pt x="454" y="488"/>
                      </a:lnTo>
                      <a:lnTo>
                        <a:pt x="454" y="490"/>
                      </a:lnTo>
                      <a:lnTo>
                        <a:pt x="458" y="490"/>
                      </a:lnTo>
                      <a:lnTo>
                        <a:pt x="459" y="488"/>
                      </a:lnTo>
                      <a:close/>
                      <a:moveTo>
                        <a:pt x="459" y="468"/>
                      </a:moveTo>
                      <a:lnTo>
                        <a:pt x="457" y="468"/>
                      </a:lnTo>
                      <a:lnTo>
                        <a:pt x="457" y="470"/>
                      </a:lnTo>
                      <a:lnTo>
                        <a:pt x="456" y="470"/>
                      </a:lnTo>
                      <a:lnTo>
                        <a:pt x="457" y="472"/>
                      </a:lnTo>
                      <a:lnTo>
                        <a:pt x="456" y="472"/>
                      </a:lnTo>
                      <a:lnTo>
                        <a:pt x="456" y="474"/>
                      </a:lnTo>
                      <a:lnTo>
                        <a:pt x="458" y="474"/>
                      </a:lnTo>
                      <a:lnTo>
                        <a:pt x="457" y="473"/>
                      </a:lnTo>
                      <a:lnTo>
                        <a:pt x="457" y="472"/>
                      </a:lnTo>
                      <a:lnTo>
                        <a:pt x="457" y="470"/>
                      </a:lnTo>
                      <a:lnTo>
                        <a:pt x="459" y="468"/>
                      </a:lnTo>
                      <a:close/>
                      <a:moveTo>
                        <a:pt x="459" y="37"/>
                      </a:moveTo>
                      <a:lnTo>
                        <a:pt x="458" y="36"/>
                      </a:lnTo>
                      <a:lnTo>
                        <a:pt x="457" y="36"/>
                      </a:lnTo>
                      <a:lnTo>
                        <a:pt x="457" y="38"/>
                      </a:lnTo>
                      <a:lnTo>
                        <a:pt x="458" y="38"/>
                      </a:lnTo>
                      <a:lnTo>
                        <a:pt x="459" y="37"/>
                      </a:lnTo>
                      <a:close/>
                      <a:moveTo>
                        <a:pt x="459" y="838"/>
                      </a:moveTo>
                      <a:lnTo>
                        <a:pt x="459" y="836"/>
                      </a:lnTo>
                      <a:lnTo>
                        <a:pt x="457" y="836"/>
                      </a:lnTo>
                      <a:lnTo>
                        <a:pt x="458" y="838"/>
                      </a:lnTo>
                      <a:lnTo>
                        <a:pt x="459" y="838"/>
                      </a:lnTo>
                      <a:close/>
                      <a:moveTo>
                        <a:pt x="460" y="816"/>
                      </a:moveTo>
                      <a:lnTo>
                        <a:pt x="458" y="816"/>
                      </a:lnTo>
                      <a:lnTo>
                        <a:pt x="459" y="818"/>
                      </a:lnTo>
                      <a:lnTo>
                        <a:pt x="460" y="816"/>
                      </a:lnTo>
                      <a:close/>
                      <a:moveTo>
                        <a:pt x="460" y="278"/>
                      </a:moveTo>
                      <a:lnTo>
                        <a:pt x="459" y="274"/>
                      </a:lnTo>
                      <a:lnTo>
                        <a:pt x="456" y="274"/>
                      </a:lnTo>
                      <a:lnTo>
                        <a:pt x="456" y="276"/>
                      </a:lnTo>
                      <a:lnTo>
                        <a:pt x="455" y="276"/>
                      </a:lnTo>
                      <a:lnTo>
                        <a:pt x="455" y="278"/>
                      </a:lnTo>
                      <a:lnTo>
                        <a:pt x="458" y="278"/>
                      </a:lnTo>
                      <a:lnTo>
                        <a:pt x="458" y="276"/>
                      </a:lnTo>
                      <a:lnTo>
                        <a:pt x="460" y="278"/>
                      </a:lnTo>
                      <a:close/>
                      <a:moveTo>
                        <a:pt x="460" y="664"/>
                      </a:moveTo>
                      <a:lnTo>
                        <a:pt x="460" y="662"/>
                      </a:lnTo>
                      <a:lnTo>
                        <a:pt x="459" y="662"/>
                      </a:lnTo>
                      <a:lnTo>
                        <a:pt x="459" y="664"/>
                      </a:lnTo>
                      <a:lnTo>
                        <a:pt x="460" y="664"/>
                      </a:lnTo>
                      <a:close/>
                      <a:moveTo>
                        <a:pt x="460" y="658"/>
                      </a:moveTo>
                      <a:lnTo>
                        <a:pt x="459" y="658"/>
                      </a:lnTo>
                      <a:lnTo>
                        <a:pt x="460" y="660"/>
                      </a:lnTo>
                      <a:lnTo>
                        <a:pt x="460" y="658"/>
                      </a:lnTo>
                      <a:close/>
                      <a:moveTo>
                        <a:pt x="461" y="822"/>
                      </a:moveTo>
                      <a:lnTo>
                        <a:pt x="457" y="818"/>
                      </a:lnTo>
                      <a:lnTo>
                        <a:pt x="456" y="822"/>
                      </a:lnTo>
                      <a:lnTo>
                        <a:pt x="457" y="822"/>
                      </a:lnTo>
                      <a:lnTo>
                        <a:pt x="458" y="824"/>
                      </a:lnTo>
                      <a:lnTo>
                        <a:pt x="459" y="826"/>
                      </a:lnTo>
                      <a:lnTo>
                        <a:pt x="460" y="826"/>
                      </a:lnTo>
                      <a:lnTo>
                        <a:pt x="461" y="822"/>
                      </a:lnTo>
                      <a:close/>
                      <a:moveTo>
                        <a:pt x="461" y="660"/>
                      </a:moveTo>
                      <a:lnTo>
                        <a:pt x="460" y="660"/>
                      </a:lnTo>
                      <a:lnTo>
                        <a:pt x="461" y="660"/>
                      </a:lnTo>
                      <a:close/>
                      <a:moveTo>
                        <a:pt x="461" y="270"/>
                      </a:moveTo>
                      <a:lnTo>
                        <a:pt x="460" y="270"/>
                      </a:lnTo>
                      <a:lnTo>
                        <a:pt x="459" y="268"/>
                      </a:lnTo>
                      <a:lnTo>
                        <a:pt x="458" y="270"/>
                      </a:lnTo>
                      <a:lnTo>
                        <a:pt x="458" y="272"/>
                      </a:lnTo>
                      <a:lnTo>
                        <a:pt x="459" y="272"/>
                      </a:lnTo>
                      <a:lnTo>
                        <a:pt x="459" y="274"/>
                      </a:lnTo>
                      <a:lnTo>
                        <a:pt x="460" y="272"/>
                      </a:lnTo>
                      <a:lnTo>
                        <a:pt x="461" y="270"/>
                      </a:lnTo>
                      <a:close/>
                      <a:moveTo>
                        <a:pt x="461" y="462"/>
                      </a:moveTo>
                      <a:lnTo>
                        <a:pt x="461" y="460"/>
                      </a:lnTo>
                      <a:lnTo>
                        <a:pt x="459" y="460"/>
                      </a:lnTo>
                      <a:lnTo>
                        <a:pt x="458" y="459"/>
                      </a:lnTo>
                      <a:lnTo>
                        <a:pt x="458" y="462"/>
                      </a:lnTo>
                      <a:lnTo>
                        <a:pt x="461" y="462"/>
                      </a:lnTo>
                      <a:close/>
                      <a:moveTo>
                        <a:pt x="461" y="466"/>
                      </a:moveTo>
                      <a:lnTo>
                        <a:pt x="457" y="466"/>
                      </a:lnTo>
                      <a:lnTo>
                        <a:pt x="459" y="468"/>
                      </a:lnTo>
                      <a:lnTo>
                        <a:pt x="461" y="466"/>
                      </a:lnTo>
                      <a:close/>
                      <a:moveTo>
                        <a:pt x="462" y="634"/>
                      </a:moveTo>
                      <a:lnTo>
                        <a:pt x="460" y="634"/>
                      </a:lnTo>
                      <a:lnTo>
                        <a:pt x="460" y="630"/>
                      </a:lnTo>
                      <a:lnTo>
                        <a:pt x="459" y="632"/>
                      </a:lnTo>
                      <a:lnTo>
                        <a:pt x="459" y="634"/>
                      </a:lnTo>
                      <a:lnTo>
                        <a:pt x="458" y="632"/>
                      </a:lnTo>
                      <a:lnTo>
                        <a:pt x="458" y="634"/>
                      </a:lnTo>
                      <a:lnTo>
                        <a:pt x="460" y="636"/>
                      </a:lnTo>
                      <a:lnTo>
                        <a:pt x="462" y="634"/>
                      </a:lnTo>
                      <a:close/>
                      <a:moveTo>
                        <a:pt x="462" y="660"/>
                      </a:moveTo>
                      <a:lnTo>
                        <a:pt x="461" y="660"/>
                      </a:lnTo>
                      <a:lnTo>
                        <a:pt x="460" y="662"/>
                      </a:lnTo>
                      <a:lnTo>
                        <a:pt x="461" y="662"/>
                      </a:lnTo>
                      <a:lnTo>
                        <a:pt x="462" y="660"/>
                      </a:lnTo>
                      <a:close/>
                      <a:moveTo>
                        <a:pt x="462" y="266"/>
                      </a:moveTo>
                      <a:lnTo>
                        <a:pt x="460" y="260"/>
                      </a:lnTo>
                      <a:lnTo>
                        <a:pt x="457" y="262"/>
                      </a:lnTo>
                      <a:lnTo>
                        <a:pt x="459" y="262"/>
                      </a:lnTo>
                      <a:lnTo>
                        <a:pt x="458" y="264"/>
                      </a:lnTo>
                      <a:lnTo>
                        <a:pt x="459" y="266"/>
                      </a:lnTo>
                      <a:lnTo>
                        <a:pt x="462" y="266"/>
                      </a:lnTo>
                      <a:close/>
                      <a:moveTo>
                        <a:pt x="462" y="616"/>
                      </a:moveTo>
                      <a:lnTo>
                        <a:pt x="461" y="614"/>
                      </a:lnTo>
                      <a:lnTo>
                        <a:pt x="459" y="616"/>
                      </a:lnTo>
                      <a:lnTo>
                        <a:pt x="460" y="616"/>
                      </a:lnTo>
                      <a:lnTo>
                        <a:pt x="460" y="618"/>
                      </a:lnTo>
                      <a:lnTo>
                        <a:pt x="461" y="618"/>
                      </a:lnTo>
                      <a:lnTo>
                        <a:pt x="462" y="617"/>
                      </a:lnTo>
                      <a:lnTo>
                        <a:pt x="462" y="616"/>
                      </a:lnTo>
                      <a:close/>
                      <a:moveTo>
                        <a:pt x="462" y="280"/>
                      </a:moveTo>
                      <a:lnTo>
                        <a:pt x="462" y="278"/>
                      </a:lnTo>
                      <a:lnTo>
                        <a:pt x="461" y="278"/>
                      </a:lnTo>
                      <a:lnTo>
                        <a:pt x="462" y="280"/>
                      </a:lnTo>
                      <a:close/>
                      <a:moveTo>
                        <a:pt x="462" y="339"/>
                      </a:moveTo>
                      <a:lnTo>
                        <a:pt x="462" y="338"/>
                      </a:lnTo>
                      <a:lnTo>
                        <a:pt x="461" y="336"/>
                      </a:lnTo>
                      <a:lnTo>
                        <a:pt x="459" y="336"/>
                      </a:lnTo>
                      <a:lnTo>
                        <a:pt x="459" y="338"/>
                      </a:lnTo>
                      <a:lnTo>
                        <a:pt x="460" y="338"/>
                      </a:lnTo>
                      <a:lnTo>
                        <a:pt x="462" y="339"/>
                      </a:lnTo>
                      <a:close/>
                      <a:moveTo>
                        <a:pt x="463" y="460"/>
                      </a:moveTo>
                      <a:lnTo>
                        <a:pt x="463" y="458"/>
                      </a:lnTo>
                      <a:lnTo>
                        <a:pt x="462" y="458"/>
                      </a:lnTo>
                      <a:lnTo>
                        <a:pt x="463" y="460"/>
                      </a:lnTo>
                      <a:close/>
                      <a:moveTo>
                        <a:pt x="463" y="827"/>
                      </a:moveTo>
                      <a:lnTo>
                        <a:pt x="461" y="828"/>
                      </a:lnTo>
                      <a:lnTo>
                        <a:pt x="462" y="828"/>
                      </a:lnTo>
                      <a:lnTo>
                        <a:pt x="463" y="827"/>
                      </a:lnTo>
                      <a:close/>
                      <a:moveTo>
                        <a:pt x="463" y="278"/>
                      </a:moveTo>
                      <a:lnTo>
                        <a:pt x="462" y="276"/>
                      </a:lnTo>
                      <a:lnTo>
                        <a:pt x="462" y="278"/>
                      </a:lnTo>
                      <a:lnTo>
                        <a:pt x="463" y="278"/>
                      </a:lnTo>
                      <a:close/>
                      <a:moveTo>
                        <a:pt x="463" y="492"/>
                      </a:moveTo>
                      <a:lnTo>
                        <a:pt x="462" y="490"/>
                      </a:lnTo>
                      <a:lnTo>
                        <a:pt x="462" y="488"/>
                      </a:lnTo>
                      <a:lnTo>
                        <a:pt x="461" y="490"/>
                      </a:lnTo>
                      <a:lnTo>
                        <a:pt x="461" y="492"/>
                      </a:lnTo>
                      <a:lnTo>
                        <a:pt x="463" y="492"/>
                      </a:lnTo>
                      <a:close/>
                      <a:moveTo>
                        <a:pt x="463" y="282"/>
                      </a:moveTo>
                      <a:lnTo>
                        <a:pt x="463" y="280"/>
                      </a:lnTo>
                      <a:lnTo>
                        <a:pt x="462" y="280"/>
                      </a:lnTo>
                      <a:lnTo>
                        <a:pt x="462" y="282"/>
                      </a:lnTo>
                      <a:lnTo>
                        <a:pt x="463" y="282"/>
                      </a:lnTo>
                      <a:close/>
                      <a:moveTo>
                        <a:pt x="464" y="636"/>
                      </a:moveTo>
                      <a:lnTo>
                        <a:pt x="463" y="634"/>
                      </a:lnTo>
                      <a:lnTo>
                        <a:pt x="462" y="634"/>
                      </a:lnTo>
                      <a:lnTo>
                        <a:pt x="464" y="636"/>
                      </a:lnTo>
                      <a:close/>
                      <a:moveTo>
                        <a:pt x="464" y="318"/>
                      </a:moveTo>
                      <a:lnTo>
                        <a:pt x="464" y="318"/>
                      </a:lnTo>
                      <a:lnTo>
                        <a:pt x="463" y="318"/>
                      </a:lnTo>
                      <a:lnTo>
                        <a:pt x="464" y="318"/>
                      </a:lnTo>
                      <a:close/>
                      <a:moveTo>
                        <a:pt x="464" y="486"/>
                      </a:moveTo>
                      <a:lnTo>
                        <a:pt x="462" y="484"/>
                      </a:lnTo>
                      <a:lnTo>
                        <a:pt x="463" y="482"/>
                      </a:lnTo>
                      <a:lnTo>
                        <a:pt x="462" y="482"/>
                      </a:lnTo>
                      <a:lnTo>
                        <a:pt x="462" y="480"/>
                      </a:lnTo>
                      <a:lnTo>
                        <a:pt x="461" y="480"/>
                      </a:lnTo>
                      <a:lnTo>
                        <a:pt x="460" y="482"/>
                      </a:lnTo>
                      <a:lnTo>
                        <a:pt x="460" y="484"/>
                      </a:lnTo>
                      <a:lnTo>
                        <a:pt x="462" y="484"/>
                      </a:lnTo>
                      <a:lnTo>
                        <a:pt x="461" y="486"/>
                      </a:lnTo>
                      <a:lnTo>
                        <a:pt x="461" y="487"/>
                      </a:lnTo>
                      <a:lnTo>
                        <a:pt x="463" y="488"/>
                      </a:lnTo>
                      <a:lnTo>
                        <a:pt x="464" y="486"/>
                      </a:lnTo>
                      <a:close/>
                      <a:moveTo>
                        <a:pt x="464" y="828"/>
                      </a:moveTo>
                      <a:lnTo>
                        <a:pt x="462" y="828"/>
                      </a:lnTo>
                      <a:lnTo>
                        <a:pt x="463" y="830"/>
                      </a:lnTo>
                      <a:lnTo>
                        <a:pt x="464" y="828"/>
                      </a:lnTo>
                      <a:close/>
                      <a:moveTo>
                        <a:pt x="464" y="826"/>
                      </a:moveTo>
                      <a:lnTo>
                        <a:pt x="463" y="826"/>
                      </a:lnTo>
                      <a:lnTo>
                        <a:pt x="463" y="827"/>
                      </a:lnTo>
                      <a:lnTo>
                        <a:pt x="464" y="826"/>
                      </a:lnTo>
                      <a:close/>
                      <a:moveTo>
                        <a:pt x="464" y="328"/>
                      </a:moveTo>
                      <a:lnTo>
                        <a:pt x="462" y="327"/>
                      </a:lnTo>
                      <a:lnTo>
                        <a:pt x="462" y="325"/>
                      </a:lnTo>
                      <a:lnTo>
                        <a:pt x="462" y="324"/>
                      </a:lnTo>
                      <a:lnTo>
                        <a:pt x="461" y="324"/>
                      </a:lnTo>
                      <a:lnTo>
                        <a:pt x="461" y="326"/>
                      </a:lnTo>
                      <a:lnTo>
                        <a:pt x="460" y="326"/>
                      </a:lnTo>
                      <a:lnTo>
                        <a:pt x="461" y="328"/>
                      </a:lnTo>
                      <a:lnTo>
                        <a:pt x="459" y="328"/>
                      </a:lnTo>
                      <a:lnTo>
                        <a:pt x="459" y="330"/>
                      </a:lnTo>
                      <a:lnTo>
                        <a:pt x="462" y="328"/>
                      </a:lnTo>
                      <a:lnTo>
                        <a:pt x="462" y="330"/>
                      </a:lnTo>
                      <a:lnTo>
                        <a:pt x="463" y="330"/>
                      </a:lnTo>
                      <a:lnTo>
                        <a:pt x="464" y="329"/>
                      </a:lnTo>
                      <a:lnTo>
                        <a:pt x="464" y="328"/>
                      </a:lnTo>
                      <a:close/>
                      <a:moveTo>
                        <a:pt x="464" y="264"/>
                      </a:moveTo>
                      <a:lnTo>
                        <a:pt x="464" y="264"/>
                      </a:lnTo>
                      <a:lnTo>
                        <a:pt x="463" y="266"/>
                      </a:lnTo>
                      <a:lnTo>
                        <a:pt x="464" y="266"/>
                      </a:lnTo>
                      <a:lnTo>
                        <a:pt x="464" y="264"/>
                      </a:lnTo>
                      <a:close/>
                      <a:moveTo>
                        <a:pt x="465" y="316"/>
                      </a:moveTo>
                      <a:lnTo>
                        <a:pt x="463" y="316"/>
                      </a:lnTo>
                      <a:lnTo>
                        <a:pt x="464" y="318"/>
                      </a:lnTo>
                      <a:lnTo>
                        <a:pt x="465" y="316"/>
                      </a:lnTo>
                      <a:close/>
                      <a:moveTo>
                        <a:pt x="465" y="658"/>
                      </a:moveTo>
                      <a:lnTo>
                        <a:pt x="464" y="656"/>
                      </a:lnTo>
                      <a:lnTo>
                        <a:pt x="464" y="662"/>
                      </a:lnTo>
                      <a:lnTo>
                        <a:pt x="465" y="662"/>
                      </a:lnTo>
                      <a:lnTo>
                        <a:pt x="465" y="658"/>
                      </a:lnTo>
                      <a:lnTo>
                        <a:pt x="464" y="658"/>
                      </a:lnTo>
                      <a:lnTo>
                        <a:pt x="465" y="658"/>
                      </a:lnTo>
                      <a:close/>
                      <a:moveTo>
                        <a:pt x="465" y="316"/>
                      </a:moveTo>
                      <a:lnTo>
                        <a:pt x="464" y="318"/>
                      </a:lnTo>
                      <a:lnTo>
                        <a:pt x="465" y="316"/>
                      </a:lnTo>
                      <a:close/>
                      <a:moveTo>
                        <a:pt x="465" y="476"/>
                      </a:moveTo>
                      <a:lnTo>
                        <a:pt x="464" y="476"/>
                      </a:lnTo>
                      <a:lnTo>
                        <a:pt x="463" y="478"/>
                      </a:lnTo>
                      <a:lnTo>
                        <a:pt x="464" y="474"/>
                      </a:lnTo>
                      <a:lnTo>
                        <a:pt x="462" y="476"/>
                      </a:lnTo>
                      <a:lnTo>
                        <a:pt x="462" y="478"/>
                      </a:lnTo>
                      <a:lnTo>
                        <a:pt x="462" y="476"/>
                      </a:lnTo>
                      <a:lnTo>
                        <a:pt x="460" y="476"/>
                      </a:lnTo>
                      <a:lnTo>
                        <a:pt x="461" y="478"/>
                      </a:lnTo>
                      <a:lnTo>
                        <a:pt x="462" y="480"/>
                      </a:lnTo>
                      <a:lnTo>
                        <a:pt x="462" y="478"/>
                      </a:lnTo>
                      <a:lnTo>
                        <a:pt x="463" y="480"/>
                      </a:lnTo>
                      <a:lnTo>
                        <a:pt x="463" y="478"/>
                      </a:lnTo>
                      <a:lnTo>
                        <a:pt x="465" y="476"/>
                      </a:lnTo>
                      <a:close/>
                      <a:moveTo>
                        <a:pt x="465" y="324"/>
                      </a:moveTo>
                      <a:lnTo>
                        <a:pt x="465" y="322"/>
                      </a:lnTo>
                      <a:lnTo>
                        <a:pt x="464" y="322"/>
                      </a:lnTo>
                      <a:lnTo>
                        <a:pt x="464" y="320"/>
                      </a:lnTo>
                      <a:lnTo>
                        <a:pt x="462" y="318"/>
                      </a:lnTo>
                      <a:lnTo>
                        <a:pt x="461" y="318"/>
                      </a:lnTo>
                      <a:lnTo>
                        <a:pt x="462" y="321"/>
                      </a:lnTo>
                      <a:lnTo>
                        <a:pt x="462" y="322"/>
                      </a:lnTo>
                      <a:lnTo>
                        <a:pt x="463" y="324"/>
                      </a:lnTo>
                      <a:lnTo>
                        <a:pt x="463" y="322"/>
                      </a:lnTo>
                      <a:lnTo>
                        <a:pt x="465" y="324"/>
                      </a:lnTo>
                      <a:close/>
                      <a:moveTo>
                        <a:pt x="465" y="658"/>
                      </a:moveTo>
                      <a:lnTo>
                        <a:pt x="465" y="658"/>
                      </a:lnTo>
                      <a:close/>
                      <a:moveTo>
                        <a:pt x="465" y="822"/>
                      </a:moveTo>
                      <a:lnTo>
                        <a:pt x="463" y="822"/>
                      </a:lnTo>
                      <a:lnTo>
                        <a:pt x="463" y="820"/>
                      </a:lnTo>
                      <a:lnTo>
                        <a:pt x="462" y="820"/>
                      </a:lnTo>
                      <a:lnTo>
                        <a:pt x="461" y="824"/>
                      </a:lnTo>
                      <a:lnTo>
                        <a:pt x="463" y="826"/>
                      </a:lnTo>
                      <a:lnTo>
                        <a:pt x="463" y="824"/>
                      </a:lnTo>
                      <a:lnTo>
                        <a:pt x="465" y="824"/>
                      </a:lnTo>
                      <a:lnTo>
                        <a:pt x="465" y="822"/>
                      </a:lnTo>
                      <a:close/>
                      <a:moveTo>
                        <a:pt x="465" y="142"/>
                      </a:moveTo>
                      <a:lnTo>
                        <a:pt x="462" y="142"/>
                      </a:lnTo>
                      <a:lnTo>
                        <a:pt x="464" y="144"/>
                      </a:lnTo>
                      <a:lnTo>
                        <a:pt x="465" y="142"/>
                      </a:lnTo>
                      <a:close/>
                      <a:moveTo>
                        <a:pt x="466" y="464"/>
                      </a:moveTo>
                      <a:lnTo>
                        <a:pt x="464" y="464"/>
                      </a:lnTo>
                      <a:lnTo>
                        <a:pt x="464" y="466"/>
                      </a:lnTo>
                      <a:lnTo>
                        <a:pt x="461" y="466"/>
                      </a:lnTo>
                      <a:lnTo>
                        <a:pt x="462" y="470"/>
                      </a:lnTo>
                      <a:lnTo>
                        <a:pt x="463" y="470"/>
                      </a:lnTo>
                      <a:lnTo>
                        <a:pt x="464" y="472"/>
                      </a:lnTo>
                      <a:lnTo>
                        <a:pt x="465" y="472"/>
                      </a:lnTo>
                      <a:lnTo>
                        <a:pt x="465" y="466"/>
                      </a:lnTo>
                      <a:lnTo>
                        <a:pt x="466" y="464"/>
                      </a:lnTo>
                      <a:close/>
                      <a:moveTo>
                        <a:pt x="466" y="150"/>
                      </a:moveTo>
                      <a:lnTo>
                        <a:pt x="464" y="146"/>
                      </a:lnTo>
                      <a:lnTo>
                        <a:pt x="462" y="146"/>
                      </a:lnTo>
                      <a:lnTo>
                        <a:pt x="463" y="150"/>
                      </a:lnTo>
                      <a:lnTo>
                        <a:pt x="466" y="150"/>
                      </a:lnTo>
                      <a:close/>
                      <a:moveTo>
                        <a:pt x="466" y="648"/>
                      </a:moveTo>
                      <a:lnTo>
                        <a:pt x="466" y="646"/>
                      </a:lnTo>
                      <a:lnTo>
                        <a:pt x="464" y="646"/>
                      </a:lnTo>
                      <a:lnTo>
                        <a:pt x="464" y="648"/>
                      </a:lnTo>
                      <a:lnTo>
                        <a:pt x="463" y="648"/>
                      </a:lnTo>
                      <a:lnTo>
                        <a:pt x="462" y="646"/>
                      </a:lnTo>
                      <a:lnTo>
                        <a:pt x="461" y="644"/>
                      </a:lnTo>
                      <a:lnTo>
                        <a:pt x="459" y="644"/>
                      </a:lnTo>
                      <a:lnTo>
                        <a:pt x="458" y="642"/>
                      </a:lnTo>
                      <a:lnTo>
                        <a:pt x="457" y="644"/>
                      </a:lnTo>
                      <a:lnTo>
                        <a:pt x="461" y="646"/>
                      </a:lnTo>
                      <a:lnTo>
                        <a:pt x="461" y="650"/>
                      </a:lnTo>
                      <a:lnTo>
                        <a:pt x="458" y="650"/>
                      </a:lnTo>
                      <a:lnTo>
                        <a:pt x="460" y="652"/>
                      </a:lnTo>
                      <a:lnTo>
                        <a:pt x="460" y="654"/>
                      </a:lnTo>
                      <a:lnTo>
                        <a:pt x="460" y="652"/>
                      </a:lnTo>
                      <a:lnTo>
                        <a:pt x="461" y="650"/>
                      </a:lnTo>
                      <a:lnTo>
                        <a:pt x="466" y="650"/>
                      </a:lnTo>
                      <a:lnTo>
                        <a:pt x="466" y="648"/>
                      </a:lnTo>
                      <a:close/>
                      <a:moveTo>
                        <a:pt x="466" y="122"/>
                      </a:moveTo>
                      <a:lnTo>
                        <a:pt x="465" y="122"/>
                      </a:lnTo>
                      <a:lnTo>
                        <a:pt x="464" y="124"/>
                      </a:lnTo>
                      <a:lnTo>
                        <a:pt x="466" y="124"/>
                      </a:lnTo>
                      <a:lnTo>
                        <a:pt x="466" y="122"/>
                      </a:lnTo>
                      <a:close/>
                      <a:moveTo>
                        <a:pt x="466" y="643"/>
                      </a:moveTo>
                      <a:lnTo>
                        <a:pt x="465" y="642"/>
                      </a:lnTo>
                      <a:lnTo>
                        <a:pt x="465" y="644"/>
                      </a:lnTo>
                      <a:lnTo>
                        <a:pt x="466" y="643"/>
                      </a:lnTo>
                      <a:close/>
                      <a:moveTo>
                        <a:pt x="466" y="788"/>
                      </a:moveTo>
                      <a:lnTo>
                        <a:pt x="465" y="788"/>
                      </a:lnTo>
                      <a:lnTo>
                        <a:pt x="465" y="790"/>
                      </a:lnTo>
                      <a:lnTo>
                        <a:pt x="466" y="788"/>
                      </a:lnTo>
                      <a:close/>
                      <a:moveTo>
                        <a:pt x="466" y="136"/>
                      </a:moveTo>
                      <a:lnTo>
                        <a:pt x="466" y="134"/>
                      </a:lnTo>
                      <a:lnTo>
                        <a:pt x="465" y="134"/>
                      </a:lnTo>
                      <a:lnTo>
                        <a:pt x="466" y="136"/>
                      </a:lnTo>
                      <a:lnTo>
                        <a:pt x="464" y="134"/>
                      </a:lnTo>
                      <a:lnTo>
                        <a:pt x="463" y="134"/>
                      </a:lnTo>
                      <a:lnTo>
                        <a:pt x="464" y="136"/>
                      </a:lnTo>
                      <a:lnTo>
                        <a:pt x="464" y="137"/>
                      </a:lnTo>
                      <a:lnTo>
                        <a:pt x="464" y="138"/>
                      </a:lnTo>
                      <a:lnTo>
                        <a:pt x="466" y="138"/>
                      </a:lnTo>
                      <a:lnTo>
                        <a:pt x="466" y="136"/>
                      </a:lnTo>
                      <a:close/>
                      <a:moveTo>
                        <a:pt x="467" y="486"/>
                      </a:moveTo>
                      <a:lnTo>
                        <a:pt x="464" y="486"/>
                      </a:lnTo>
                      <a:lnTo>
                        <a:pt x="466" y="488"/>
                      </a:lnTo>
                      <a:lnTo>
                        <a:pt x="467" y="486"/>
                      </a:lnTo>
                      <a:close/>
                      <a:moveTo>
                        <a:pt x="467" y="658"/>
                      </a:moveTo>
                      <a:lnTo>
                        <a:pt x="467" y="658"/>
                      </a:lnTo>
                      <a:lnTo>
                        <a:pt x="467" y="660"/>
                      </a:lnTo>
                      <a:lnTo>
                        <a:pt x="467" y="658"/>
                      </a:lnTo>
                      <a:close/>
                      <a:moveTo>
                        <a:pt x="467" y="642"/>
                      </a:moveTo>
                      <a:lnTo>
                        <a:pt x="467" y="642"/>
                      </a:lnTo>
                      <a:lnTo>
                        <a:pt x="467" y="643"/>
                      </a:lnTo>
                      <a:lnTo>
                        <a:pt x="467" y="642"/>
                      </a:lnTo>
                      <a:close/>
                      <a:moveTo>
                        <a:pt x="467" y="645"/>
                      </a:moveTo>
                      <a:lnTo>
                        <a:pt x="466" y="646"/>
                      </a:lnTo>
                      <a:lnTo>
                        <a:pt x="467" y="646"/>
                      </a:lnTo>
                      <a:lnTo>
                        <a:pt x="467" y="645"/>
                      </a:lnTo>
                      <a:close/>
                      <a:moveTo>
                        <a:pt x="467" y="632"/>
                      </a:moveTo>
                      <a:lnTo>
                        <a:pt x="466" y="630"/>
                      </a:lnTo>
                      <a:lnTo>
                        <a:pt x="467" y="630"/>
                      </a:lnTo>
                      <a:lnTo>
                        <a:pt x="467" y="628"/>
                      </a:lnTo>
                      <a:lnTo>
                        <a:pt x="465" y="628"/>
                      </a:lnTo>
                      <a:lnTo>
                        <a:pt x="464" y="632"/>
                      </a:lnTo>
                      <a:lnTo>
                        <a:pt x="465" y="632"/>
                      </a:lnTo>
                      <a:lnTo>
                        <a:pt x="466" y="630"/>
                      </a:lnTo>
                      <a:lnTo>
                        <a:pt x="467" y="632"/>
                      </a:lnTo>
                      <a:close/>
                      <a:moveTo>
                        <a:pt x="468" y="478"/>
                      </a:moveTo>
                      <a:lnTo>
                        <a:pt x="467" y="478"/>
                      </a:lnTo>
                      <a:lnTo>
                        <a:pt x="467" y="479"/>
                      </a:lnTo>
                      <a:lnTo>
                        <a:pt x="467" y="480"/>
                      </a:lnTo>
                      <a:lnTo>
                        <a:pt x="468" y="478"/>
                      </a:lnTo>
                      <a:close/>
                      <a:moveTo>
                        <a:pt x="468" y="620"/>
                      </a:moveTo>
                      <a:lnTo>
                        <a:pt x="467" y="620"/>
                      </a:lnTo>
                      <a:lnTo>
                        <a:pt x="467" y="622"/>
                      </a:lnTo>
                      <a:lnTo>
                        <a:pt x="468" y="622"/>
                      </a:lnTo>
                      <a:lnTo>
                        <a:pt x="468" y="620"/>
                      </a:lnTo>
                      <a:close/>
                      <a:moveTo>
                        <a:pt x="468" y="148"/>
                      </a:moveTo>
                      <a:lnTo>
                        <a:pt x="467" y="146"/>
                      </a:lnTo>
                      <a:lnTo>
                        <a:pt x="467" y="148"/>
                      </a:lnTo>
                      <a:lnTo>
                        <a:pt x="468" y="148"/>
                      </a:lnTo>
                      <a:close/>
                      <a:moveTo>
                        <a:pt x="468" y="656"/>
                      </a:moveTo>
                      <a:lnTo>
                        <a:pt x="466" y="654"/>
                      </a:lnTo>
                      <a:lnTo>
                        <a:pt x="465" y="658"/>
                      </a:lnTo>
                      <a:lnTo>
                        <a:pt x="468" y="656"/>
                      </a:lnTo>
                      <a:close/>
                      <a:moveTo>
                        <a:pt x="468" y="330"/>
                      </a:moveTo>
                      <a:lnTo>
                        <a:pt x="467" y="330"/>
                      </a:lnTo>
                      <a:lnTo>
                        <a:pt x="465" y="328"/>
                      </a:lnTo>
                      <a:lnTo>
                        <a:pt x="464" y="330"/>
                      </a:lnTo>
                      <a:lnTo>
                        <a:pt x="464" y="331"/>
                      </a:lnTo>
                      <a:lnTo>
                        <a:pt x="465" y="332"/>
                      </a:lnTo>
                      <a:lnTo>
                        <a:pt x="468" y="330"/>
                      </a:lnTo>
                      <a:close/>
                      <a:moveTo>
                        <a:pt x="468" y="488"/>
                      </a:moveTo>
                      <a:lnTo>
                        <a:pt x="468" y="486"/>
                      </a:lnTo>
                      <a:lnTo>
                        <a:pt x="467" y="486"/>
                      </a:lnTo>
                      <a:lnTo>
                        <a:pt x="466" y="488"/>
                      </a:lnTo>
                      <a:lnTo>
                        <a:pt x="466" y="490"/>
                      </a:lnTo>
                      <a:lnTo>
                        <a:pt x="467" y="490"/>
                      </a:lnTo>
                      <a:lnTo>
                        <a:pt x="467" y="488"/>
                      </a:lnTo>
                      <a:lnTo>
                        <a:pt x="468" y="488"/>
                      </a:lnTo>
                      <a:close/>
                      <a:moveTo>
                        <a:pt x="469" y="286"/>
                      </a:moveTo>
                      <a:lnTo>
                        <a:pt x="468" y="284"/>
                      </a:lnTo>
                      <a:lnTo>
                        <a:pt x="467" y="284"/>
                      </a:lnTo>
                      <a:lnTo>
                        <a:pt x="468" y="286"/>
                      </a:lnTo>
                      <a:lnTo>
                        <a:pt x="469" y="286"/>
                      </a:lnTo>
                      <a:close/>
                      <a:moveTo>
                        <a:pt x="469" y="476"/>
                      </a:moveTo>
                      <a:lnTo>
                        <a:pt x="467" y="476"/>
                      </a:lnTo>
                      <a:lnTo>
                        <a:pt x="468" y="478"/>
                      </a:lnTo>
                      <a:lnTo>
                        <a:pt x="469" y="476"/>
                      </a:lnTo>
                      <a:close/>
                      <a:moveTo>
                        <a:pt x="469" y="830"/>
                      </a:moveTo>
                      <a:lnTo>
                        <a:pt x="469" y="830"/>
                      </a:lnTo>
                      <a:close/>
                      <a:moveTo>
                        <a:pt x="469" y="826"/>
                      </a:moveTo>
                      <a:lnTo>
                        <a:pt x="469" y="826"/>
                      </a:lnTo>
                      <a:lnTo>
                        <a:pt x="468" y="826"/>
                      </a:lnTo>
                      <a:lnTo>
                        <a:pt x="469" y="827"/>
                      </a:lnTo>
                      <a:lnTo>
                        <a:pt x="469" y="826"/>
                      </a:lnTo>
                      <a:close/>
                      <a:moveTo>
                        <a:pt x="469" y="828"/>
                      </a:moveTo>
                      <a:lnTo>
                        <a:pt x="469" y="827"/>
                      </a:lnTo>
                      <a:lnTo>
                        <a:pt x="468" y="828"/>
                      </a:lnTo>
                      <a:lnTo>
                        <a:pt x="469" y="828"/>
                      </a:lnTo>
                      <a:close/>
                      <a:moveTo>
                        <a:pt x="469" y="270"/>
                      </a:moveTo>
                      <a:lnTo>
                        <a:pt x="469" y="268"/>
                      </a:lnTo>
                      <a:lnTo>
                        <a:pt x="469" y="270"/>
                      </a:lnTo>
                      <a:close/>
                      <a:moveTo>
                        <a:pt x="470" y="826"/>
                      </a:moveTo>
                      <a:lnTo>
                        <a:pt x="469" y="826"/>
                      </a:lnTo>
                      <a:lnTo>
                        <a:pt x="470" y="826"/>
                      </a:lnTo>
                      <a:close/>
                      <a:moveTo>
                        <a:pt x="470" y="462"/>
                      </a:moveTo>
                      <a:lnTo>
                        <a:pt x="469" y="462"/>
                      </a:lnTo>
                      <a:lnTo>
                        <a:pt x="468" y="460"/>
                      </a:lnTo>
                      <a:lnTo>
                        <a:pt x="468" y="462"/>
                      </a:lnTo>
                      <a:lnTo>
                        <a:pt x="470" y="464"/>
                      </a:lnTo>
                      <a:lnTo>
                        <a:pt x="470" y="462"/>
                      </a:lnTo>
                      <a:close/>
                      <a:moveTo>
                        <a:pt x="470" y="828"/>
                      </a:moveTo>
                      <a:lnTo>
                        <a:pt x="469" y="828"/>
                      </a:lnTo>
                      <a:lnTo>
                        <a:pt x="469" y="830"/>
                      </a:lnTo>
                      <a:lnTo>
                        <a:pt x="470" y="828"/>
                      </a:lnTo>
                      <a:close/>
                      <a:moveTo>
                        <a:pt x="470" y="792"/>
                      </a:moveTo>
                      <a:lnTo>
                        <a:pt x="470" y="788"/>
                      </a:lnTo>
                      <a:lnTo>
                        <a:pt x="467" y="790"/>
                      </a:lnTo>
                      <a:lnTo>
                        <a:pt x="466" y="790"/>
                      </a:lnTo>
                      <a:lnTo>
                        <a:pt x="466" y="792"/>
                      </a:lnTo>
                      <a:lnTo>
                        <a:pt x="468" y="792"/>
                      </a:lnTo>
                      <a:lnTo>
                        <a:pt x="469" y="794"/>
                      </a:lnTo>
                      <a:lnTo>
                        <a:pt x="469" y="792"/>
                      </a:lnTo>
                      <a:lnTo>
                        <a:pt x="470" y="792"/>
                      </a:lnTo>
                      <a:close/>
                      <a:moveTo>
                        <a:pt x="470" y="338"/>
                      </a:moveTo>
                      <a:lnTo>
                        <a:pt x="469" y="338"/>
                      </a:lnTo>
                      <a:lnTo>
                        <a:pt x="469" y="336"/>
                      </a:lnTo>
                      <a:lnTo>
                        <a:pt x="464" y="336"/>
                      </a:lnTo>
                      <a:lnTo>
                        <a:pt x="465" y="338"/>
                      </a:lnTo>
                      <a:lnTo>
                        <a:pt x="467" y="338"/>
                      </a:lnTo>
                      <a:lnTo>
                        <a:pt x="468" y="340"/>
                      </a:lnTo>
                      <a:lnTo>
                        <a:pt x="468" y="338"/>
                      </a:lnTo>
                      <a:lnTo>
                        <a:pt x="469" y="340"/>
                      </a:lnTo>
                      <a:lnTo>
                        <a:pt x="470" y="338"/>
                      </a:lnTo>
                      <a:close/>
                      <a:moveTo>
                        <a:pt x="471" y="147"/>
                      </a:moveTo>
                      <a:lnTo>
                        <a:pt x="471" y="146"/>
                      </a:lnTo>
                      <a:lnTo>
                        <a:pt x="469" y="144"/>
                      </a:lnTo>
                      <a:lnTo>
                        <a:pt x="469" y="148"/>
                      </a:lnTo>
                      <a:lnTo>
                        <a:pt x="468" y="148"/>
                      </a:lnTo>
                      <a:lnTo>
                        <a:pt x="468" y="150"/>
                      </a:lnTo>
                      <a:lnTo>
                        <a:pt x="470" y="148"/>
                      </a:lnTo>
                      <a:lnTo>
                        <a:pt x="471" y="147"/>
                      </a:lnTo>
                      <a:close/>
                      <a:moveTo>
                        <a:pt x="471" y="484"/>
                      </a:moveTo>
                      <a:lnTo>
                        <a:pt x="470" y="482"/>
                      </a:lnTo>
                      <a:lnTo>
                        <a:pt x="470" y="480"/>
                      </a:lnTo>
                      <a:lnTo>
                        <a:pt x="468" y="480"/>
                      </a:lnTo>
                      <a:lnTo>
                        <a:pt x="467" y="480"/>
                      </a:lnTo>
                      <a:lnTo>
                        <a:pt x="466" y="484"/>
                      </a:lnTo>
                      <a:lnTo>
                        <a:pt x="471" y="484"/>
                      </a:lnTo>
                      <a:close/>
                      <a:moveTo>
                        <a:pt x="471" y="273"/>
                      </a:moveTo>
                      <a:lnTo>
                        <a:pt x="470" y="270"/>
                      </a:lnTo>
                      <a:lnTo>
                        <a:pt x="470" y="272"/>
                      </a:lnTo>
                      <a:lnTo>
                        <a:pt x="468" y="272"/>
                      </a:lnTo>
                      <a:lnTo>
                        <a:pt x="468" y="274"/>
                      </a:lnTo>
                      <a:lnTo>
                        <a:pt x="470" y="274"/>
                      </a:lnTo>
                      <a:lnTo>
                        <a:pt x="471" y="274"/>
                      </a:lnTo>
                      <a:lnTo>
                        <a:pt x="471" y="273"/>
                      </a:lnTo>
                      <a:close/>
                      <a:moveTo>
                        <a:pt x="471" y="834"/>
                      </a:moveTo>
                      <a:lnTo>
                        <a:pt x="469" y="834"/>
                      </a:lnTo>
                      <a:lnTo>
                        <a:pt x="469" y="830"/>
                      </a:lnTo>
                      <a:lnTo>
                        <a:pt x="467" y="830"/>
                      </a:lnTo>
                      <a:lnTo>
                        <a:pt x="467" y="836"/>
                      </a:lnTo>
                      <a:lnTo>
                        <a:pt x="471" y="836"/>
                      </a:lnTo>
                      <a:lnTo>
                        <a:pt x="471" y="834"/>
                      </a:lnTo>
                      <a:close/>
                      <a:moveTo>
                        <a:pt x="471" y="492"/>
                      </a:moveTo>
                      <a:lnTo>
                        <a:pt x="470" y="490"/>
                      </a:lnTo>
                      <a:lnTo>
                        <a:pt x="471" y="492"/>
                      </a:lnTo>
                      <a:close/>
                      <a:moveTo>
                        <a:pt x="471" y="474"/>
                      </a:moveTo>
                      <a:lnTo>
                        <a:pt x="468" y="470"/>
                      </a:lnTo>
                      <a:lnTo>
                        <a:pt x="467" y="472"/>
                      </a:lnTo>
                      <a:lnTo>
                        <a:pt x="468" y="474"/>
                      </a:lnTo>
                      <a:lnTo>
                        <a:pt x="471" y="474"/>
                      </a:lnTo>
                      <a:close/>
                      <a:moveTo>
                        <a:pt x="472" y="476"/>
                      </a:moveTo>
                      <a:lnTo>
                        <a:pt x="471" y="474"/>
                      </a:lnTo>
                      <a:lnTo>
                        <a:pt x="470" y="476"/>
                      </a:lnTo>
                      <a:lnTo>
                        <a:pt x="472" y="476"/>
                      </a:lnTo>
                      <a:close/>
                      <a:moveTo>
                        <a:pt x="472" y="822"/>
                      </a:moveTo>
                      <a:lnTo>
                        <a:pt x="469" y="820"/>
                      </a:lnTo>
                      <a:lnTo>
                        <a:pt x="469" y="822"/>
                      </a:lnTo>
                      <a:lnTo>
                        <a:pt x="468" y="822"/>
                      </a:lnTo>
                      <a:lnTo>
                        <a:pt x="468" y="824"/>
                      </a:lnTo>
                      <a:lnTo>
                        <a:pt x="469" y="826"/>
                      </a:lnTo>
                      <a:lnTo>
                        <a:pt x="470" y="824"/>
                      </a:lnTo>
                      <a:lnTo>
                        <a:pt x="470" y="826"/>
                      </a:lnTo>
                      <a:lnTo>
                        <a:pt x="470" y="824"/>
                      </a:lnTo>
                      <a:lnTo>
                        <a:pt x="472" y="822"/>
                      </a:lnTo>
                      <a:close/>
                      <a:moveTo>
                        <a:pt x="472" y="272"/>
                      </a:moveTo>
                      <a:lnTo>
                        <a:pt x="471" y="272"/>
                      </a:lnTo>
                      <a:lnTo>
                        <a:pt x="471" y="273"/>
                      </a:lnTo>
                      <a:lnTo>
                        <a:pt x="472" y="272"/>
                      </a:lnTo>
                      <a:close/>
                      <a:moveTo>
                        <a:pt x="472" y="806"/>
                      </a:moveTo>
                      <a:lnTo>
                        <a:pt x="471" y="804"/>
                      </a:lnTo>
                      <a:lnTo>
                        <a:pt x="470" y="802"/>
                      </a:lnTo>
                      <a:lnTo>
                        <a:pt x="469" y="800"/>
                      </a:lnTo>
                      <a:lnTo>
                        <a:pt x="465" y="800"/>
                      </a:lnTo>
                      <a:lnTo>
                        <a:pt x="466" y="798"/>
                      </a:lnTo>
                      <a:lnTo>
                        <a:pt x="463" y="798"/>
                      </a:lnTo>
                      <a:lnTo>
                        <a:pt x="462" y="800"/>
                      </a:lnTo>
                      <a:lnTo>
                        <a:pt x="463" y="800"/>
                      </a:lnTo>
                      <a:lnTo>
                        <a:pt x="463" y="802"/>
                      </a:lnTo>
                      <a:lnTo>
                        <a:pt x="467" y="802"/>
                      </a:lnTo>
                      <a:lnTo>
                        <a:pt x="468" y="804"/>
                      </a:lnTo>
                      <a:lnTo>
                        <a:pt x="469" y="804"/>
                      </a:lnTo>
                      <a:lnTo>
                        <a:pt x="468" y="808"/>
                      </a:lnTo>
                      <a:lnTo>
                        <a:pt x="463" y="808"/>
                      </a:lnTo>
                      <a:lnTo>
                        <a:pt x="461" y="804"/>
                      </a:lnTo>
                      <a:lnTo>
                        <a:pt x="461" y="808"/>
                      </a:lnTo>
                      <a:lnTo>
                        <a:pt x="461" y="810"/>
                      </a:lnTo>
                      <a:lnTo>
                        <a:pt x="463" y="812"/>
                      </a:lnTo>
                      <a:lnTo>
                        <a:pt x="464" y="810"/>
                      </a:lnTo>
                      <a:lnTo>
                        <a:pt x="466" y="810"/>
                      </a:lnTo>
                      <a:lnTo>
                        <a:pt x="466" y="812"/>
                      </a:lnTo>
                      <a:lnTo>
                        <a:pt x="468" y="812"/>
                      </a:lnTo>
                      <a:lnTo>
                        <a:pt x="468" y="810"/>
                      </a:lnTo>
                      <a:lnTo>
                        <a:pt x="468" y="808"/>
                      </a:lnTo>
                      <a:lnTo>
                        <a:pt x="470" y="808"/>
                      </a:lnTo>
                      <a:lnTo>
                        <a:pt x="471" y="806"/>
                      </a:lnTo>
                      <a:lnTo>
                        <a:pt x="472" y="806"/>
                      </a:lnTo>
                      <a:close/>
                      <a:moveTo>
                        <a:pt x="472" y="7"/>
                      </a:moveTo>
                      <a:lnTo>
                        <a:pt x="471" y="7"/>
                      </a:lnTo>
                      <a:lnTo>
                        <a:pt x="469" y="5"/>
                      </a:lnTo>
                      <a:lnTo>
                        <a:pt x="469" y="7"/>
                      </a:lnTo>
                      <a:lnTo>
                        <a:pt x="469" y="8"/>
                      </a:lnTo>
                      <a:lnTo>
                        <a:pt x="472" y="10"/>
                      </a:lnTo>
                      <a:lnTo>
                        <a:pt x="472" y="7"/>
                      </a:lnTo>
                      <a:close/>
                      <a:moveTo>
                        <a:pt x="472" y="118"/>
                      </a:moveTo>
                      <a:lnTo>
                        <a:pt x="471" y="118"/>
                      </a:lnTo>
                      <a:lnTo>
                        <a:pt x="472" y="120"/>
                      </a:lnTo>
                      <a:lnTo>
                        <a:pt x="472" y="118"/>
                      </a:lnTo>
                      <a:close/>
                      <a:moveTo>
                        <a:pt x="472" y="660"/>
                      </a:moveTo>
                      <a:lnTo>
                        <a:pt x="471" y="658"/>
                      </a:lnTo>
                      <a:lnTo>
                        <a:pt x="470" y="660"/>
                      </a:lnTo>
                      <a:lnTo>
                        <a:pt x="472" y="660"/>
                      </a:lnTo>
                      <a:close/>
                      <a:moveTo>
                        <a:pt x="472" y="134"/>
                      </a:moveTo>
                      <a:lnTo>
                        <a:pt x="471" y="134"/>
                      </a:lnTo>
                      <a:lnTo>
                        <a:pt x="471" y="132"/>
                      </a:lnTo>
                      <a:lnTo>
                        <a:pt x="470" y="132"/>
                      </a:lnTo>
                      <a:lnTo>
                        <a:pt x="470" y="134"/>
                      </a:lnTo>
                      <a:lnTo>
                        <a:pt x="471" y="134"/>
                      </a:lnTo>
                      <a:lnTo>
                        <a:pt x="472" y="136"/>
                      </a:lnTo>
                      <a:lnTo>
                        <a:pt x="472" y="134"/>
                      </a:lnTo>
                      <a:close/>
                      <a:moveTo>
                        <a:pt x="472" y="260"/>
                      </a:moveTo>
                      <a:lnTo>
                        <a:pt x="471" y="260"/>
                      </a:lnTo>
                      <a:lnTo>
                        <a:pt x="471" y="258"/>
                      </a:lnTo>
                      <a:lnTo>
                        <a:pt x="470" y="260"/>
                      </a:lnTo>
                      <a:lnTo>
                        <a:pt x="470" y="258"/>
                      </a:lnTo>
                      <a:lnTo>
                        <a:pt x="469" y="258"/>
                      </a:lnTo>
                      <a:lnTo>
                        <a:pt x="469" y="256"/>
                      </a:lnTo>
                      <a:lnTo>
                        <a:pt x="468" y="256"/>
                      </a:lnTo>
                      <a:lnTo>
                        <a:pt x="468" y="258"/>
                      </a:lnTo>
                      <a:lnTo>
                        <a:pt x="467" y="258"/>
                      </a:lnTo>
                      <a:lnTo>
                        <a:pt x="469" y="260"/>
                      </a:lnTo>
                      <a:lnTo>
                        <a:pt x="468" y="260"/>
                      </a:lnTo>
                      <a:lnTo>
                        <a:pt x="467" y="262"/>
                      </a:lnTo>
                      <a:lnTo>
                        <a:pt x="467" y="264"/>
                      </a:lnTo>
                      <a:lnTo>
                        <a:pt x="469" y="264"/>
                      </a:lnTo>
                      <a:lnTo>
                        <a:pt x="469" y="262"/>
                      </a:lnTo>
                      <a:lnTo>
                        <a:pt x="471" y="264"/>
                      </a:lnTo>
                      <a:lnTo>
                        <a:pt x="470" y="262"/>
                      </a:lnTo>
                      <a:lnTo>
                        <a:pt x="472" y="262"/>
                      </a:lnTo>
                      <a:lnTo>
                        <a:pt x="472" y="260"/>
                      </a:lnTo>
                      <a:close/>
                      <a:moveTo>
                        <a:pt x="473" y="616"/>
                      </a:moveTo>
                      <a:lnTo>
                        <a:pt x="473" y="614"/>
                      </a:lnTo>
                      <a:lnTo>
                        <a:pt x="472" y="614"/>
                      </a:lnTo>
                      <a:lnTo>
                        <a:pt x="471" y="616"/>
                      </a:lnTo>
                      <a:lnTo>
                        <a:pt x="473" y="616"/>
                      </a:lnTo>
                      <a:close/>
                      <a:moveTo>
                        <a:pt x="473" y="658"/>
                      </a:moveTo>
                      <a:lnTo>
                        <a:pt x="472" y="658"/>
                      </a:lnTo>
                      <a:lnTo>
                        <a:pt x="472" y="660"/>
                      </a:lnTo>
                      <a:lnTo>
                        <a:pt x="473" y="660"/>
                      </a:lnTo>
                      <a:lnTo>
                        <a:pt x="473" y="658"/>
                      </a:lnTo>
                      <a:close/>
                      <a:moveTo>
                        <a:pt x="474" y="476"/>
                      </a:moveTo>
                      <a:lnTo>
                        <a:pt x="473" y="474"/>
                      </a:lnTo>
                      <a:lnTo>
                        <a:pt x="473" y="476"/>
                      </a:lnTo>
                      <a:lnTo>
                        <a:pt x="474" y="476"/>
                      </a:lnTo>
                      <a:close/>
                      <a:moveTo>
                        <a:pt x="474" y="112"/>
                      </a:moveTo>
                      <a:lnTo>
                        <a:pt x="472" y="110"/>
                      </a:lnTo>
                      <a:lnTo>
                        <a:pt x="471" y="112"/>
                      </a:lnTo>
                      <a:lnTo>
                        <a:pt x="471" y="114"/>
                      </a:lnTo>
                      <a:lnTo>
                        <a:pt x="473" y="114"/>
                      </a:lnTo>
                      <a:lnTo>
                        <a:pt x="473" y="112"/>
                      </a:lnTo>
                      <a:lnTo>
                        <a:pt x="474" y="112"/>
                      </a:lnTo>
                      <a:close/>
                      <a:moveTo>
                        <a:pt x="474" y="628"/>
                      </a:moveTo>
                      <a:lnTo>
                        <a:pt x="472" y="624"/>
                      </a:lnTo>
                      <a:lnTo>
                        <a:pt x="471" y="624"/>
                      </a:lnTo>
                      <a:lnTo>
                        <a:pt x="469" y="622"/>
                      </a:lnTo>
                      <a:lnTo>
                        <a:pt x="467" y="624"/>
                      </a:lnTo>
                      <a:lnTo>
                        <a:pt x="470" y="624"/>
                      </a:lnTo>
                      <a:lnTo>
                        <a:pt x="470" y="626"/>
                      </a:lnTo>
                      <a:lnTo>
                        <a:pt x="471" y="626"/>
                      </a:lnTo>
                      <a:lnTo>
                        <a:pt x="471" y="628"/>
                      </a:lnTo>
                      <a:lnTo>
                        <a:pt x="474" y="628"/>
                      </a:lnTo>
                      <a:close/>
                      <a:moveTo>
                        <a:pt x="474" y="486"/>
                      </a:moveTo>
                      <a:lnTo>
                        <a:pt x="472" y="484"/>
                      </a:lnTo>
                      <a:lnTo>
                        <a:pt x="472" y="486"/>
                      </a:lnTo>
                      <a:lnTo>
                        <a:pt x="474" y="486"/>
                      </a:lnTo>
                      <a:close/>
                      <a:moveTo>
                        <a:pt x="474" y="326"/>
                      </a:moveTo>
                      <a:lnTo>
                        <a:pt x="473" y="324"/>
                      </a:lnTo>
                      <a:lnTo>
                        <a:pt x="472" y="326"/>
                      </a:lnTo>
                      <a:lnTo>
                        <a:pt x="474" y="326"/>
                      </a:lnTo>
                      <a:close/>
                      <a:moveTo>
                        <a:pt x="474" y="326"/>
                      </a:moveTo>
                      <a:lnTo>
                        <a:pt x="474" y="325"/>
                      </a:lnTo>
                      <a:lnTo>
                        <a:pt x="474" y="326"/>
                      </a:lnTo>
                      <a:close/>
                      <a:moveTo>
                        <a:pt x="474" y="486"/>
                      </a:moveTo>
                      <a:lnTo>
                        <a:pt x="474" y="486"/>
                      </a:lnTo>
                      <a:lnTo>
                        <a:pt x="474" y="487"/>
                      </a:lnTo>
                      <a:lnTo>
                        <a:pt x="474" y="486"/>
                      </a:lnTo>
                      <a:close/>
                      <a:moveTo>
                        <a:pt x="475" y="482"/>
                      </a:moveTo>
                      <a:lnTo>
                        <a:pt x="474" y="481"/>
                      </a:lnTo>
                      <a:lnTo>
                        <a:pt x="474" y="480"/>
                      </a:lnTo>
                      <a:lnTo>
                        <a:pt x="475" y="482"/>
                      </a:lnTo>
                      <a:close/>
                      <a:moveTo>
                        <a:pt x="475" y="324"/>
                      </a:moveTo>
                      <a:lnTo>
                        <a:pt x="473" y="322"/>
                      </a:lnTo>
                      <a:lnTo>
                        <a:pt x="473" y="320"/>
                      </a:lnTo>
                      <a:lnTo>
                        <a:pt x="471" y="320"/>
                      </a:lnTo>
                      <a:lnTo>
                        <a:pt x="470" y="324"/>
                      </a:lnTo>
                      <a:lnTo>
                        <a:pt x="473" y="324"/>
                      </a:lnTo>
                      <a:lnTo>
                        <a:pt x="474" y="325"/>
                      </a:lnTo>
                      <a:lnTo>
                        <a:pt x="474" y="324"/>
                      </a:lnTo>
                      <a:lnTo>
                        <a:pt x="475" y="324"/>
                      </a:lnTo>
                      <a:close/>
                      <a:moveTo>
                        <a:pt x="475" y="794"/>
                      </a:moveTo>
                      <a:lnTo>
                        <a:pt x="474" y="794"/>
                      </a:lnTo>
                      <a:lnTo>
                        <a:pt x="473" y="796"/>
                      </a:lnTo>
                      <a:lnTo>
                        <a:pt x="472" y="796"/>
                      </a:lnTo>
                      <a:lnTo>
                        <a:pt x="472" y="798"/>
                      </a:lnTo>
                      <a:lnTo>
                        <a:pt x="474" y="796"/>
                      </a:lnTo>
                      <a:lnTo>
                        <a:pt x="475" y="794"/>
                      </a:lnTo>
                      <a:close/>
                      <a:moveTo>
                        <a:pt x="475" y="484"/>
                      </a:moveTo>
                      <a:lnTo>
                        <a:pt x="474" y="484"/>
                      </a:lnTo>
                      <a:lnTo>
                        <a:pt x="474" y="486"/>
                      </a:lnTo>
                      <a:lnTo>
                        <a:pt x="475" y="484"/>
                      </a:lnTo>
                      <a:close/>
                      <a:moveTo>
                        <a:pt x="475" y="276"/>
                      </a:moveTo>
                      <a:lnTo>
                        <a:pt x="474" y="276"/>
                      </a:lnTo>
                      <a:lnTo>
                        <a:pt x="473" y="276"/>
                      </a:lnTo>
                      <a:lnTo>
                        <a:pt x="475" y="276"/>
                      </a:lnTo>
                      <a:close/>
                      <a:moveTo>
                        <a:pt x="476" y="274"/>
                      </a:moveTo>
                      <a:lnTo>
                        <a:pt x="473" y="274"/>
                      </a:lnTo>
                      <a:lnTo>
                        <a:pt x="474" y="276"/>
                      </a:lnTo>
                      <a:lnTo>
                        <a:pt x="476" y="274"/>
                      </a:lnTo>
                      <a:close/>
                      <a:moveTo>
                        <a:pt x="476" y="488"/>
                      </a:moveTo>
                      <a:lnTo>
                        <a:pt x="476" y="486"/>
                      </a:lnTo>
                      <a:lnTo>
                        <a:pt x="473" y="488"/>
                      </a:lnTo>
                      <a:lnTo>
                        <a:pt x="474" y="488"/>
                      </a:lnTo>
                      <a:lnTo>
                        <a:pt x="474" y="487"/>
                      </a:lnTo>
                      <a:lnTo>
                        <a:pt x="472" y="488"/>
                      </a:lnTo>
                      <a:lnTo>
                        <a:pt x="473" y="490"/>
                      </a:lnTo>
                      <a:lnTo>
                        <a:pt x="473" y="488"/>
                      </a:lnTo>
                      <a:lnTo>
                        <a:pt x="476" y="488"/>
                      </a:lnTo>
                      <a:close/>
                      <a:moveTo>
                        <a:pt x="477" y="623"/>
                      </a:moveTo>
                      <a:lnTo>
                        <a:pt x="476" y="622"/>
                      </a:lnTo>
                      <a:lnTo>
                        <a:pt x="477" y="623"/>
                      </a:lnTo>
                      <a:close/>
                      <a:moveTo>
                        <a:pt x="477" y="480"/>
                      </a:moveTo>
                      <a:lnTo>
                        <a:pt x="476" y="478"/>
                      </a:lnTo>
                      <a:lnTo>
                        <a:pt x="475" y="476"/>
                      </a:lnTo>
                      <a:lnTo>
                        <a:pt x="474" y="476"/>
                      </a:lnTo>
                      <a:lnTo>
                        <a:pt x="475" y="478"/>
                      </a:lnTo>
                      <a:lnTo>
                        <a:pt x="473" y="478"/>
                      </a:lnTo>
                      <a:lnTo>
                        <a:pt x="474" y="480"/>
                      </a:lnTo>
                      <a:lnTo>
                        <a:pt x="476" y="482"/>
                      </a:lnTo>
                      <a:lnTo>
                        <a:pt x="476" y="480"/>
                      </a:lnTo>
                      <a:lnTo>
                        <a:pt x="477" y="480"/>
                      </a:lnTo>
                      <a:close/>
                      <a:moveTo>
                        <a:pt x="477" y="816"/>
                      </a:moveTo>
                      <a:lnTo>
                        <a:pt x="476" y="814"/>
                      </a:lnTo>
                      <a:lnTo>
                        <a:pt x="475" y="816"/>
                      </a:lnTo>
                      <a:lnTo>
                        <a:pt x="477" y="816"/>
                      </a:lnTo>
                      <a:close/>
                      <a:moveTo>
                        <a:pt x="477" y="812"/>
                      </a:moveTo>
                      <a:lnTo>
                        <a:pt x="476" y="812"/>
                      </a:lnTo>
                      <a:lnTo>
                        <a:pt x="476" y="814"/>
                      </a:lnTo>
                      <a:lnTo>
                        <a:pt x="477" y="812"/>
                      </a:lnTo>
                      <a:close/>
                      <a:moveTo>
                        <a:pt x="477" y="338"/>
                      </a:moveTo>
                      <a:lnTo>
                        <a:pt x="475" y="332"/>
                      </a:lnTo>
                      <a:lnTo>
                        <a:pt x="472" y="332"/>
                      </a:lnTo>
                      <a:lnTo>
                        <a:pt x="473" y="330"/>
                      </a:lnTo>
                      <a:lnTo>
                        <a:pt x="472" y="330"/>
                      </a:lnTo>
                      <a:lnTo>
                        <a:pt x="472" y="332"/>
                      </a:lnTo>
                      <a:lnTo>
                        <a:pt x="472" y="337"/>
                      </a:lnTo>
                      <a:lnTo>
                        <a:pt x="473" y="338"/>
                      </a:lnTo>
                      <a:lnTo>
                        <a:pt x="477" y="338"/>
                      </a:lnTo>
                      <a:close/>
                      <a:moveTo>
                        <a:pt x="477" y="460"/>
                      </a:moveTo>
                      <a:lnTo>
                        <a:pt x="477" y="460"/>
                      </a:lnTo>
                      <a:close/>
                      <a:moveTo>
                        <a:pt x="477" y="832"/>
                      </a:moveTo>
                      <a:lnTo>
                        <a:pt x="476" y="832"/>
                      </a:lnTo>
                      <a:lnTo>
                        <a:pt x="475" y="830"/>
                      </a:lnTo>
                      <a:lnTo>
                        <a:pt x="475" y="828"/>
                      </a:lnTo>
                      <a:lnTo>
                        <a:pt x="474" y="826"/>
                      </a:lnTo>
                      <a:lnTo>
                        <a:pt x="474" y="830"/>
                      </a:lnTo>
                      <a:lnTo>
                        <a:pt x="474" y="831"/>
                      </a:lnTo>
                      <a:lnTo>
                        <a:pt x="475" y="834"/>
                      </a:lnTo>
                      <a:lnTo>
                        <a:pt x="477" y="834"/>
                      </a:lnTo>
                      <a:lnTo>
                        <a:pt x="477" y="832"/>
                      </a:lnTo>
                      <a:close/>
                      <a:moveTo>
                        <a:pt x="477" y="468"/>
                      </a:moveTo>
                      <a:lnTo>
                        <a:pt x="473" y="466"/>
                      </a:lnTo>
                      <a:lnTo>
                        <a:pt x="475" y="465"/>
                      </a:lnTo>
                      <a:lnTo>
                        <a:pt x="475" y="464"/>
                      </a:lnTo>
                      <a:lnTo>
                        <a:pt x="472" y="462"/>
                      </a:lnTo>
                      <a:lnTo>
                        <a:pt x="472" y="464"/>
                      </a:lnTo>
                      <a:lnTo>
                        <a:pt x="472" y="466"/>
                      </a:lnTo>
                      <a:lnTo>
                        <a:pt x="472" y="468"/>
                      </a:lnTo>
                      <a:lnTo>
                        <a:pt x="474" y="470"/>
                      </a:lnTo>
                      <a:lnTo>
                        <a:pt x="476" y="470"/>
                      </a:lnTo>
                      <a:lnTo>
                        <a:pt x="476" y="468"/>
                      </a:lnTo>
                      <a:lnTo>
                        <a:pt x="477" y="468"/>
                      </a:lnTo>
                      <a:close/>
                      <a:moveTo>
                        <a:pt x="477" y="256"/>
                      </a:moveTo>
                      <a:lnTo>
                        <a:pt x="476" y="254"/>
                      </a:lnTo>
                      <a:lnTo>
                        <a:pt x="474" y="256"/>
                      </a:lnTo>
                      <a:lnTo>
                        <a:pt x="474" y="258"/>
                      </a:lnTo>
                      <a:lnTo>
                        <a:pt x="476" y="260"/>
                      </a:lnTo>
                      <a:lnTo>
                        <a:pt x="477" y="258"/>
                      </a:lnTo>
                      <a:lnTo>
                        <a:pt x="477" y="257"/>
                      </a:lnTo>
                      <a:lnTo>
                        <a:pt x="477" y="256"/>
                      </a:lnTo>
                      <a:close/>
                      <a:moveTo>
                        <a:pt x="477" y="142"/>
                      </a:moveTo>
                      <a:lnTo>
                        <a:pt x="475" y="142"/>
                      </a:lnTo>
                      <a:lnTo>
                        <a:pt x="476" y="144"/>
                      </a:lnTo>
                      <a:lnTo>
                        <a:pt x="476" y="146"/>
                      </a:lnTo>
                      <a:lnTo>
                        <a:pt x="477" y="146"/>
                      </a:lnTo>
                      <a:lnTo>
                        <a:pt x="477" y="145"/>
                      </a:lnTo>
                      <a:lnTo>
                        <a:pt x="477" y="142"/>
                      </a:lnTo>
                      <a:close/>
                      <a:moveTo>
                        <a:pt x="478" y="458"/>
                      </a:moveTo>
                      <a:lnTo>
                        <a:pt x="477" y="458"/>
                      </a:lnTo>
                      <a:lnTo>
                        <a:pt x="477" y="460"/>
                      </a:lnTo>
                      <a:lnTo>
                        <a:pt x="478" y="458"/>
                      </a:lnTo>
                      <a:close/>
                      <a:moveTo>
                        <a:pt x="478" y="132"/>
                      </a:moveTo>
                      <a:lnTo>
                        <a:pt x="478" y="130"/>
                      </a:lnTo>
                      <a:lnTo>
                        <a:pt x="475" y="130"/>
                      </a:lnTo>
                      <a:lnTo>
                        <a:pt x="475" y="132"/>
                      </a:lnTo>
                      <a:lnTo>
                        <a:pt x="476" y="132"/>
                      </a:lnTo>
                      <a:lnTo>
                        <a:pt x="477" y="134"/>
                      </a:lnTo>
                      <a:lnTo>
                        <a:pt x="477" y="132"/>
                      </a:lnTo>
                      <a:lnTo>
                        <a:pt x="478" y="132"/>
                      </a:lnTo>
                      <a:close/>
                      <a:moveTo>
                        <a:pt x="478" y="802"/>
                      </a:moveTo>
                      <a:lnTo>
                        <a:pt x="478" y="800"/>
                      </a:lnTo>
                      <a:lnTo>
                        <a:pt x="476" y="800"/>
                      </a:lnTo>
                      <a:lnTo>
                        <a:pt x="476" y="802"/>
                      </a:lnTo>
                      <a:lnTo>
                        <a:pt x="478" y="802"/>
                      </a:lnTo>
                      <a:close/>
                      <a:moveTo>
                        <a:pt x="479" y="32"/>
                      </a:moveTo>
                      <a:lnTo>
                        <a:pt x="479" y="31"/>
                      </a:lnTo>
                      <a:lnTo>
                        <a:pt x="476" y="29"/>
                      </a:lnTo>
                      <a:lnTo>
                        <a:pt x="475" y="31"/>
                      </a:lnTo>
                      <a:lnTo>
                        <a:pt x="477" y="31"/>
                      </a:lnTo>
                      <a:lnTo>
                        <a:pt x="476" y="33"/>
                      </a:lnTo>
                      <a:lnTo>
                        <a:pt x="477" y="33"/>
                      </a:lnTo>
                      <a:lnTo>
                        <a:pt x="477" y="32"/>
                      </a:lnTo>
                      <a:lnTo>
                        <a:pt x="477" y="33"/>
                      </a:lnTo>
                      <a:lnTo>
                        <a:pt x="478" y="33"/>
                      </a:lnTo>
                      <a:lnTo>
                        <a:pt x="479" y="32"/>
                      </a:lnTo>
                      <a:close/>
                      <a:moveTo>
                        <a:pt x="479" y="668"/>
                      </a:moveTo>
                      <a:lnTo>
                        <a:pt x="479" y="666"/>
                      </a:lnTo>
                      <a:lnTo>
                        <a:pt x="478" y="664"/>
                      </a:lnTo>
                      <a:lnTo>
                        <a:pt x="476" y="664"/>
                      </a:lnTo>
                      <a:lnTo>
                        <a:pt x="476" y="666"/>
                      </a:lnTo>
                      <a:lnTo>
                        <a:pt x="477" y="668"/>
                      </a:lnTo>
                      <a:lnTo>
                        <a:pt x="479" y="668"/>
                      </a:lnTo>
                      <a:close/>
                      <a:moveTo>
                        <a:pt x="479" y="626"/>
                      </a:moveTo>
                      <a:lnTo>
                        <a:pt x="479" y="624"/>
                      </a:lnTo>
                      <a:lnTo>
                        <a:pt x="479" y="622"/>
                      </a:lnTo>
                      <a:lnTo>
                        <a:pt x="478" y="622"/>
                      </a:lnTo>
                      <a:lnTo>
                        <a:pt x="478" y="624"/>
                      </a:lnTo>
                      <a:lnTo>
                        <a:pt x="477" y="623"/>
                      </a:lnTo>
                      <a:lnTo>
                        <a:pt x="477" y="626"/>
                      </a:lnTo>
                      <a:lnTo>
                        <a:pt x="479" y="626"/>
                      </a:lnTo>
                      <a:close/>
                      <a:moveTo>
                        <a:pt x="479" y="487"/>
                      </a:moveTo>
                      <a:lnTo>
                        <a:pt x="478" y="486"/>
                      </a:lnTo>
                      <a:lnTo>
                        <a:pt x="479" y="487"/>
                      </a:lnTo>
                      <a:close/>
                      <a:moveTo>
                        <a:pt x="480" y="322"/>
                      </a:moveTo>
                      <a:lnTo>
                        <a:pt x="479" y="324"/>
                      </a:lnTo>
                      <a:lnTo>
                        <a:pt x="480" y="322"/>
                      </a:lnTo>
                      <a:close/>
                      <a:moveTo>
                        <a:pt x="480" y="472"/>
                      </a:moveTo>
                      <a:lnTo>
                        <a:pt x="480" y="468"/>
                      </a:lnTo>
                      <a:lnTo>
                        <a:pt x="478" y="468"/>
                      </a:lnTo>
                      <a:lnTo>
                        <a:pt x="478" y="470"/>
                      </a:lnTo>
                      <a:lnTo>
                        <a:pt x="478" y="472"/>
                      </a:lnTo>
                      <a:lnTo>
                        <a:pt x="479" y="472"/>
                      </a:lnTo>
                      <a:lnTo>
                        <a:pt x="478" y="470"/>
                      </a:lnTo>
                      <a:lnTo>
                        <a:pt x="479" y="470"/>
                      </a:lnTo>
                      <a:lnTo>
                        <a:pt x="480" y="472"/>
                      </a:lnTo>
                      <a:close/>
                      <a:moveTo>
                        <a:pt x="480" y="268"/>
                      </a:moveTo>
                      <a:lnTo>
                        <a:pt x="480" y="268"/>
                      </a:lnTo>
                      <a:lnTo>
                        <a:pt x="479" y="266"/>
                      </a:lnTo>
                      <a:lnTo>
                        <a:pt x="478" y="268"/>
                      </a:lnTo>
                      <a:lnTo>
                        <a:pt x="479" y="270"/>
                      </a:lnTo>
                      <a:lnTo>
                        <a:pt x="480" y="268"/>
                      </a:lnTo>
                      <a:close/>
                      <a:moveTo>
                        <a:pt x="480" y="260"/>
                      </a:moveTo>
                      <a:lnTo>
                        <a:pt x="480" y="259"/>
                      </a:lnTo>
                      <a:lnTo>
                        <a:pt x="478" y="260"/>
                      </a:lnTo>
                      <a:lnTo>
                        <a:pt x="479" y="261"/>
                      </a:lnTo>
                      <a:lnTo>
                        <a:pt x="479" y="260"/>
                      </a:lnTo>
                      <a:lnTo>
                        <a:pt x="480" y="260"/>
                      </a:lnTo>
                      <a:close/>
                      <a:moveTo>
                        <a:pt x="481" y="326"/>
                      </a:moveTo>
                      <a:lnTo>
                        <a:pt x="476" y="324"/>
                      </a:lnTo>
                      <a:lnTo>
                        <a:pt x="476" y="326"/>
                      </a:lnTo>
                      <a:lnTo>
                        <a:pt x="477" y="326"/>
                      </a:lnTo>
                      <a:lnTo>
                        <a:pt x="474" y="328"/>
                      </a:lnTo>
                      <a:lnTo>
                        <a:pt x="476" y="328"/>
                      </a:lnTo>
                      <a:lnTo>
                        <a:pt x="481" y="326"/>
                      </a:lnTo>
                      <a:close/>
                      <a:moveTo>
                        <a:pt x="481" y="486"/>
                      </a:moveTo>
                      <a:lnTo>
                        <a:pt x="481" y="486"/>
                      </a:lnTo>
                      <a:lnTo>
                        <a:pt x="480" y="486"/>
                      </a:lnTo>
                      <a:lnTo>
                        <a:pt x="480" y="488"/>
                      </a:lnTo>
                      <a:lnTo>
                        <a:pt x="481" y="486"/>
                      </a:lnTo>
                      <a:close/>
                      <a:moveTo>
                        <a:pt x="481" y="318"/>
                      </a:moveTo>
                      <a:lnTo>
                        <a:pt x="478" y="318"/>
                      </a:lnTo>
                      <a:lnTo>
                        <a:pt x="477" y="320"/>
                      </a:lnTo>
                      <a:lnTo>
                        <a:pt x="480" y="320"/>
                      </a:lnTo>
                      <a:lnTo>
                        <a:pt x="481" y="318"/>
                      </a:lnTo>
                      <a:close/>
                      <a:moveTo>
                        <a:pt x="481" y="485"/>
                      </a:moveTo>
                      <a:lnTo>
                        <a:pt x="481" y="484"/>
                      </a:lnTo>
                      <a:lnTo>
                        <a:pt x="481" y="486"/>
                      </a:lnTo>
                      <a:lnTo>
                        <a:pt x="481" y="485"/>
                      </a:lnTo>
                      <a:close/>
                      <a:moveTo>
                        <a:pt x="481" y="320"/>
                      </a:moveTo>
                      <a:lnTo>
                        <a:pt x="480" y="320"/>
                      </a:lnTo>
                      <a:lnTo>
                        <a:pt x="478" y="322"/>
                      </a:lnTo>
                      <a:lnTo>
                        <a:pt x="477" y="324"/>
                      </a:lnTo>
                      <a:lnTo>
                        <a:pt x="479" y="324"/>
                      </a:lnTo>
                      <a:lnTo>
                        <a:pt x="478" y="322"/>
                      </a:lnTo>
                      <a:lnTo>
                        <a:pt x="480" y="322"/>
                      </a:lnTo>
                      <a:lnTo>
                        <a:pt x="481" y="322"/>
                      </a:lnTo>
                      <a:lnTo>
                        <a:pt x="481" y="320"/>
                      </a:lnTo>
                      <a:close/>
                      <a:moveTo>
                        <a:pt x="481" y="258"/>
                      </a:moveTo>
                      <a:lnTo>
                        <a:pt x="480" y="258"/>
                      </a:lnTo>
                      <a:lnTo>
                        <a:pt x="480" y="259"/>
                      </a:lnTo>
                      <a:lnTo>
                        <a:pt x="481" y="258"/>
                      </a:lnTo>
                      <a:close/>
                      <a:moveTo>
                        <a:pt x="481" y="78"/>
                      </a:moveTo>
                      <a:lnTo>
                        <a:pt x="478" y="78"/>
                      </a:lnTo>
                      <a:lnTo>
                        <a:pt x="479" y="80"/>
                      </a:lnTo>
                      <a:lnTo>
                        <a:pt x="481" y="80"/>
                      </a:lnTo>
                      <a:lnTo>
                        <a:pt x="481" y="78"/>
                      </a:lnTo>
                      <a:close/>
                      <a:moveTo>
                        <a:pt x="481" y="466"/>
                      </a:moveTo>
                      <a:lnTo>
                        <a:pt x="480" y="464"/>
                      </a:lnTo>
                      <a:lnTo>
                        <a:pt x="480" y="462"/>
                      </a:lnTo>
                      <a:lnTo>
                        <a:pt x="479" y="464"/>
                      </a:lnTo>
                      <a:lnTo>
                        <a:pt x="480" y="464"/>
                      </a:lnTo>
                      <a:lnTo>
                        <a:pt x="480" y="466"/>
                      </a:lnTo>
                      <a:lnTo>
                        <a:pt x="480" y="467"/>
                      </a:lnTo>
                      <a:lnTo>
                        <a:pt x="481" y="468"/>
                      </a:lnTo>
                      <a:lnTo>
                        <a:pt x="480" y="466"/>
                      </a:lnTo>
                      <a:lnTo>
                        <a:pt x="481" y="466"/>
                      </a:lnTo>
                      <a:close/>
                      <a:moveTo>
                        <a:pt x="481" y="459"/>
                      </a:moveTo>
                      <a:lnTo>
                        <a:pt x="481" y="460"/>
                      </a:lnTo>
                      <a:lnTo>
                        <a:pt x="481" y="459"/>
                      </a:lnTo>
                      <a:close/>
                      <a:moveTo>
                        <a:pt x="481" y="799"/>
                      </a:moveTo>
                      <a:lnTo>
                        <a:pt x="480" y="800"/>
                      </a:lnTo>
                      <a:lnTo>
                        <a:pt x="481" y="801"/>
                      </a:lnTo>
                      <a:lnTo>
                        <a:pt x="481" y="799"/>
                      </a:lnTo>
                      <a:close/>
                      <a:moveTo>
                        <a:pt x="481" y="820"/>
                      </a:moveTo>
                      <a:lnTo>
                        <a:pt x="478" y="820"/>
                      </a:lnTo>
                      <a:lnTo>
                        <a:pt x="478" y="822"/>
                      </a:lnTo>
                      <a:lnTo>
                        <a:pt x="481" y="820"/>
                      </a:lnTo>
                      <a:close/>
                      <a:moveTo>
                        <a:pt x="481" y="324"/>
                      </a:moveTo>
                      <a:lnTo>
                        <a:pt x="481" y="324"/>
                      </a:lnTo>
                      <a:close/>
                      <a:moveTo>
                        <a:pt x="481" y="458"/>
                      </a:moveTo>
                      <a:lnTo>
                        <a:pt x="481" y="458"/>
                      </a:lnTo>
                      <a:lnTo>
                        <a:pt x="481" y="459"/>
                      </a:lnTo>
                      <a:lnTo>
                        <a:pt x="481" y="458"/>
                      </a:lnTo>
                      <a:close/>
                      <a:moveTo>
                        <a:pt x="482" y="322"/>
                      </a:moveTo>
                      <a:lnTo>
                        <a:pt x="481" y="322"/>
                      </a:lnTo>
                      <a:lnTo>
                        <a:pt x="481" y="324"/>
                      </a:lnTo>
                      <a:lnTo>
                        <a:pt x="482" y="322"/>
                      </a:lnTo>
                      <a:close/>
                      <a:moveTo>
                        <a:pt x="482" y="820"/>
                      </a:moveTo>
                      <a:lnTo>
                        <a:pt x="481" y="820"/>
                      </a:lnTo>
                      <a:lnTo>
                        <a:pt x="481" y="822"/>
                      </a:lnTo>
                      <a:lnTo>
                        <a:pt x="482" y="820"/>
                      </a:lnTo>
                      <a:close/>
                      <a:moveTo>
                        <a:pt x="482" y="470"/>
                      </a:moveTo>
                      <a:lnTo>
                        <a:pt x="480" y="472"/>
                      </a:lnTo>
                      <a:lnTo>
                        <a:pt x="481" y="472"/>
                      </a:lnTo>
                      <a:lnTo>
                        <a:pt x="482" y="470"/>
                      </a:lnTo>
                      <a:close/>
                      <a:moveTo>
                        <a:pt x="482" y="464"/>
                      </a:moveTo>
                      <a:lnTo>
                        <a:pt x="482" y="464"/>
                      </a:lnTo>
                      <a:lnTo>
                        <a:pt x="481" y="466"/>
                      </a:lnTo>
                      <a:lnTo>
                        <a:pt x="482" y="466"/>
                      </a:lnTo>
                      <a:lnTo>
                        <a:pt x="482" y="464"/>
                      </a:lnTo>
                      <a:close/>
                      <a:moveTo>
                        <a:pt x="483" y="460"/>
                      </a:moveTo>
                      <a:lnTo>
                        <a:pt x="483" y="458"/>
                      </a:lnTo>
                      <a:lnTo>
                        <a:pt x="481" y="460"/>
                      </a:lnTo>
                      <a:lnTo>
                        <a:pt x="483" y="460"/>
                      </a:lnTo>
                      <a:close/>
                      <a:moveTo>
                        <a:pt x="483" y="830"/>
                      </a:moveTo>
                      <a:lnTo>
                        <a:pt x="480" y="830"/>
                      </a:lnTo>
                      <a:lnTo>
                        <a:pt x="479" y="832"/>
                      </a:lnTo>
                      <a:lnTo>
                        <a:pt x="477" y="832"/>
                      </a:lnTo>
                      <a:lnTo>
                        <a:pt x="478" y="834"/>
                      </a:lnTo>
                      <a:lnTo>
                        <a:pt x="481" y="834"/>
                      </a:lnTo>
                      <a:lnTo>
                        <a:pt x="481" y="832"/>
                      </a:lnTo>
                      <a:lnTo>
                        <a:pt x="482" y="832"/>
                      </a:lnTo>
                      <a:lnTo>
                        <a:pt x="483" y="830"/>
                      </a:lnTo>
                      <a:close/>
                      <a:moveTo>
                        <a:pt x="483" y="822"/>
                      </a:moveTo>
                      <a:lnTo>
                        <a:pt x="481" y="822"/>
                      </a:lnTo>
                      <a:lnTo>
                        <a:pt x="481" y="826"/>
                      </a:lnTo>
                      <a:lnTo>
                        <a:pt x="482" y="824"/>
                      </a:lnTo>
                      <a:lnTo>
                        <a:pt x="483" y="824"/>
                      </a:lnTo>
                      <a:lnTo>
                        <a:pt x="483" y="822"/>
                      </a:lnTo>
                      <a:close/>
                      <a:moveTo>
                        <a:pt x="483" y="126"/>
                      </a:moveTo>
                      <a:lnTo>
                        <a:pt x="480" y="126"/>
                      </a:lnTo>
                      <a:lnTo>
                        <a:pt x="480" y="130"/>
                      </a:lnTo>
                      <a:lnTo>
                        <a:pt x="482" y="130"/>
                      </a:lnTo>
                      <a:lnTo>
                        <a:pt x="482" y="128"/>
                      </a:lnTo>
                      <a:lnTo>
                        <a:pt x="483" y="128"/>
                      </a:lnTo>
                      <a:lnTo>
                        <a:pt x="483" y="126"/>
                      </a:lnTo>
                      <a:close/>
                      <a:moveTo>
                        <a:pt x="483" y="116"/>
                      </a:moveTo>
                      <a:lnTo>
                        <a:pt x="483" y="114"/>
                      </a:lnTo>
                      <a:lnTo>
                        <a:pt x="482" y="114"/>
                      </a:lnTo>
                      <a:lnTo>
                        <a:pt x="481" y="116"/>
                      </a:lnTo>
                      <a:lnTo>
                        <a:pt x="482" y="116"/>
                      </a:lnTo>
                      <a:lnTo>
                        <a:pt x="483" y="116"/>
                      </a:lnTo>
                      <a:close/>
                      <a:moveTo>
                        <a:pt x="483" y="264"/>
                      </a:moveTo>
                      <a:lnTo>
                        <a:pt x="482" y="264"/>
                      </a:lnTo>
                      <a:lnTo>
                        <a:pt x="483" y="266"/>
                      </a:lnTo>
                      <a:lnTo>
                        <a:pt x="483" y="264"/>
                      </a:lnTo>
                      <a:close/>
                      <a:moveTo>
                        <a:pt x="484" y="802"/>
                      </a:moveTo>
                      <a:lnTo>
                        <a:pt x="481" y="801"/>
                      </a:lnTo>
                      <a:lnTo>
                        <a:pt x="481" y="802"/>
                      </a:lnTo>
                      <a:lnTo>
                        <a:pt x="480" y="804"/>
                      </a:lnTo>
                      <a:lnTo>
                        <a:pt x="483" y="804"/>
                      </a:lnTo>
                      <a:lnTo>
                        <a:pt x="484" y="802"/>
                      </a:lnTo>
                      <a:close/>
                      <a:moveTo>
                        <a:pt x="484" y="494"/>
                      </a:moveTo>
                      <a:lnTo>
                        <a:pt x="481" y="492"/>
                      </a:lnTo>
                      <a:lnTo>
                        <a:pt x="482" y="490"/>
                      </a:lnTo>
                      <a:lnTo>
                        <a:pt x="481" y="490"/>
                      </a:lnTo>
                      <a:lnTo>
                        <a:pt x="480" y="488"/>
                      </a:lnTo>
                      <a:lnTo>
                        <a:pt x="479" y="487"/>
                      </a:lnTo>
                      <a:lnTo>
                        <a:pt x="480" y="488"/>
                      </a:lnTo>
                      <a:lnTo>
                        <a:pt x="477" y="492"/>
                      </a:lnTo>
                      <a:lnTo>
                        <a:pt x="477" y="493"/>
                      </a:lnTo>
                      <a:lnTo>
                        <a:pt x="479" y="494"/>
                      </a:lnTo>
                      <a:lnTo>
                        <a:pt x="484" y="494"/>
                      </a:lnTo>
                      <a:close/>
                      <a:moveTo>
                        <a:pt x="484" y="262"/>
                      </a:moveTo>
                      <a:lnTo>
                        <a:pt x="479" y="261"/>
                      </a:lnTo>
                      <a:lnTo>
                        <a:pt x="480" y="262"/>
                      </a:lnTo>
                      <a:lnTo>
                        <a:pt x="481" y="262"/>
                      </a:lnTo>
                      <a:lnTo>
                        <a:pt x="481" y="264"/>
                      </a:lnTo>
                      <a:lnTo>
                        <a:pt x="482" y="264"/>
                      </a:lnTo>
                      <a:lnTo>
                        <a:pt x="484" y="262"/>
                      </a:lnTo>
                      <a:close/>
                      <a:moveTo>
                        <a:pt x="485" y="484"/>
                      </a:moveTo>
                      <a:lnTo>
                        <a:pt x="483" y="482"/>
                      </a:lnTo>
                      <a:lnTo>
                        <a:pt x="481" y="484"/>
                      </a:lnTo>
                      <a:lnTo>
                        <a:pt x="481" y="482"/>
                      </a:lnTo>
                      <a:lnTo>
                        <a:pt x="478" y="482"/>
                      </a:lnTo>
                      <a:lnTo>
                        <a:pt x="478" y="484"/>
                      </a:lnTo>
                      <a:lnTo>
                        <a:pt x="481" y="484"/>
                      </a:lnTo>
                      <a:lnTo>
                        <a:pt x="481" y="485"/>
                      </a:lnTo>
                      <a:lnTo>
                        <a:pt x="482" y="486"/>
                      </a:lnTo>
                      <a:lnTo>
                        <a:pt x="483" y="486"/>
                      </a:lnTo>
                      <a:lnTo>
                        <a:pt x="483" y="484"/>
                      </a:lnTo>
                      <a:lnTo>
                        <a:pt x="485" y="484"/>
                      </a:lnTo>
                      <a:close/>
                      <a:moveTo>
                        <a:pt x="485" y="666"/>
                      </a:moveTo>
                      <a:lnTo>
                        <a:pt x="484" y="665"/>
                      </a:lnTo>
                      <a:lnTo>
                        <a:pt x="484" y="666"/>
                      </a:lnTo>
                      <a:lnTo>
                        <a:pt x="485" y="666"/>
                      </a:lnTo>
                      <a:close/>
                      <a:moveTo>
                        <a:pt x="485" y="284"/>
                      </a:moveTo>
                      <a:lnTo>
                        <a:pt x="482" y="280"/>
                      </a:lnTo>
                      <a:lnTo>
                        <a:pt x="481" y="278"/>
                      </a:lnTo>
                      <a:lnTo>
                        <a:pt x="479" y="278"/>
                      </a:lnTo>
                      <a:lnTo>
                        <a:pt x="479" y="280"/>
                      </a:lnTo>
                      <a:lnTo>
                        <a:pt x="481" y="280"/>
                      </a:lnTo>
                      <a:lnTo>
                        <a:pt x="482" y="282"/>
                      </a:lnTo>
                      <a:lnTo>
                        <a:pt x="483" y="284"/>
                      </a:lnTo>
                      <a:lnTo>
                        <a:pt x="485" y="284"/>
                      </a:lnTo>
                      <a:close/>
                      <a:moveTo>
                        <a:pt x="485" y="468"/>
                      </a:moveTo>
                      <a:lnTo>
                        <a:pt x="485" y="467"/>
                      </a:lnTo>
                      <a:lnTo>
                        <a:pt x="484" y="468"/>
                      </a:lnTo>
                      <a:lnTo>
                        <a:pt x="485" y="468"/>
                      </a:lnTo>
                      <a:close/>
                      <a:moveTo>
                        <a:pt x="486" y="662"/>
                      </a:moveTo>
                      <a:lnTo>
                        <a:pt x="482" y="662"/>
                      </a:lnTo>
                      <a:lnTo>
                        <a:pt x="483" y="664"/>
                      </a:lnTo>
                      <a:lnTo>
                        <a:pt x="482" y="664"/>
                      </a:lnTo>
                      <a:lnTo>
                        <a:pt x="483" y="666"/>
                      </a:lnTo>
                      <a:lnTo>
                        <a:pt x="484" y="665"/>
                      </a:lnTo>
                      <a:lnTo>
                        <a:pt x="484" y="664"/>
                      </a:lnTo>
                      <a:lnTo>
                        <a:pt x="485" y="665"/>
                      </a:lnTo>
                      <a:lnTo>
                        <a:pt x="485" y="664"/>
                      </a:lnTo>
                      <a:lnTo>
                        <a:pt x="485" y="665"/>
                      </a:lnTo>
                      <a:lnTo>
                        <a:pt x="486" y="666"/>
                      </a:lnTo>
                      <a:lnTo>
                        <a:pt x="486" y="662"/>
                      </a:lnTo>
                      <a:close/>
                      <a:moveTo>
                        <a:pt x="486" y="466"/>
                      </a:moveTo>
                      <a:lnTo>
                        <a:pt x="485" y="466"/>
                      </a:lnTo>
                      <a:lnTo>
                        <a:pt x="485" y="467"/>
                      </a:lnTo>
                      <a:lnTo>
                        <a:pt x="486" y="468"/>
                      </a:lnTo>
                      <a:lnTo>
                        <a:pt x="486" y="466"/>
                      </a:lnTo>
                      <a:close/>
                      <a:moveTo>
                        <a:pt x="486" y="488"/>
                      </a:moveTo>
                      <a:lnTo>
                        <a:pt x="485" y="486"/>
                      </a:lnTo>
                      <a:lnTo>
                        <a:pt x="485" y="488"/>
                      </a:lnTo>
                      <a:lnTo>
                        <a:pt x="486" y="488"/>
                      </a:lnTo>
                      <a:close/>
                      <a:moveTo>
                        <a:pt x="486" y="794"/>
                      </a:moveTo>
                      <a:lnTo>
                        <a:pt x="481" y="790"/>
                      </a:lnTo>
                      <a:lnTo>
                        <a:pt x="480" y="794"/>
                      </a:lnTo>
                      <a:lnTo>
                        <a:pt x="484" y="794"/>
                      </a:lnTo>
                      <a:lnTo>
                        <a:pt x="482" y="796"/>
                      </a:lnTo>
                      <a:lnTo>
                        <a:pt x="480" y="796"/>
                      </a:lnTo>
                      <a:lnTo>
                        <a:pt x="480" y="798"/>
                      </a:lnTo>
                      <a:lnTo>
                        <a:pt x="481" y="798"/>
                      </a:lnTo>
                      <a:lnTo>
                        <a:pt x="481" y="799"/>
                      </a:lnTo>
                      <a:lnTo>
                        <a:pt x="486" y="794"/>
                      </a:lnTo>
                      <a:close/>
                      <a:moveTo>
                        <a:pt x="486" y="336"/>
                      </a:moveTo>
                      <a:lnTo>
                        <a:pt x="486" y="332"/>
                      </a:lnTo>
                      <a:lnTo>
                        <a:pt x="485" y="334"/>
                      </a:lnTo>
                      <a:lnTo>
                        <a:pt x="485" y="332"/>
                      </a:lnTo>
                      <a:lnTo>
                        <a:pt x="485" y="330"/>
                      </a:lnTo>
                      <a:lnTo>
                        <a:pt x="484" y="330"/>
                      </a:lnTo>
                      <a:lnTo>
                        <a:pt x="484" y="331"/>
                      </a:lnTo>
                      <a:lnTo>
                        <a:pt x="484" y="332"/>
                      </a:lnTo>
                      <a:lnTo>
                        <a:pt x="483" y="332"/>
                      </a:lnTo>
                      <a:lnTo>
                        <a:pt x="484" y="331"/>
                      </a:lnTo>
                      <a:lnTo>
                        <a:pt x="484" y="330"/>
                      </a:lnTo>
                      <a:lnTo>
                        <a:pt x="481" y="332"/>
                      </a:lnTo>
                      <a:lnTo>
                        <a:pt x="482" y="333"/>
                      </a:lnTo>
                      <a:lnTo>
                        <a:pt x="483" y="334"/>
                      </a:lnTo>
                      <a:lnTo>
                        <a:pt x="485" y="336"/>
                      </a:lnTo>
                      <a:lnTo>
                        <a:pt x="486" y="336"/>
                      </a:lnTo>
                      <a:close/>
                      <a:moveTo>
                        <a:pt x="486" y="322"/>
                      </a:moveTo>
                      <a:lnTo>
                        <a:pt x="486" y="322"/>
                      </a:lnTo>
                      <a:lnTo>
                        <a:pt x="486" y="320"/>
                      </a:lnTo>
                      <a:lnTo>
                        <a:pt x="485" y="320"/>
                      </a:lnTo>
                      <a:lnTo>
                        <a:pt x="485" y="322"/>
                      </a:lnTo>
                      <a:lnTo>
                        <a:pt x="482" y="322"/>
                      </a:lnTo>
                      <a:lnTo>
                        <a:pt x="483" y="324"/>
                      </a:lnTo>
                      <a:lnTo>
                        <a:pt x="485" y="324"/>
                      </a:lnTo>
                      <a:lnTo>
                        <a:pt x="486" y="322"/>
                      </a:lnTo>
                      <a:close/>
                      <a:moveTo>
                        <a:pt x="487" y="472"/>
                      </a:moveTo>
                      <a:lnTo>
                        <a:pt x="486" y="472"/>
                      </a:lnTo>
                      <a:lnTo>
                        <a:pt x="486" y="474"/>
                      </a:lnTo>
                      <a:lnTo>
                        <a:pt x="487" y="472"/>
                      </a:lnTo>
                      <a:close/>
                      <a:moveTo>
                        <a:pt x="487" y="496"/>
                      </a:moveTo>
                      <a:lnTo>
                        <a:pt x="486" y="494"/>
                      </a:lnTo>
                      <a:lnTo>
                        <a:pt x="485" y="496"/>
                      </a:lnTo>
                      <a:lnTo>
                        <a:pt x="487" y="496"/>
                      </a:lnTo>
                      <a:close/>
                      <a:moveTo>
                        <a:pt x="487" y="279"/>
                      </a:moveTo>
                      <a:lnTo>
                        <a:pt x="487" y="278"/>
                      </a:lnTo>
                      <a:lnTo>
                        <a:pt x="486" y="278"/>
                      </a:lnTo>
                      <a:lnTo>
                        <a:pt x="487" y="279"/>
                      </a:lnTo>
                      <a:close/>
                      <a:moveTo>
                        <a:pt x="487" y="280"/>
                      </a:moveTo>
                      <a:lnTo>
                        <a:pt x="487" y="279"/>
                      </a:lnTo>
                      <a:lnTo>
                        <a:pt x="487" y="280"/>
                      </a:lnTo>
                      <a:close/>
                      <a:moveTo>
                        <a:pt x="487" y="816"/>
                      </a:moveTo>
                      <a:lnTo>
                        <a:pt x="482" y="816"/>
                      </a:lnTo>
                      <a:lnTo>
                        <a:pt x="484" y="814"/>
                      </a:lnTo>
                      <a:lnTo>
                        <a:pt x="482" y="812"/>
                      </a:lnTo>
                      <a:lnTo>
                        <a:pt x="482" y="814"/>
                      </a:lnTo>
                      <a:lnTo>
                        <a:pt x="480" y="814"/>
                      </a:lnTo>
                      <a:lnTo>
                        <a:pt x="480" y="812"/>
                      </a:lnTo>
                      <a:lnTo>
                        <a:pt x="477" y="810"/>
                      </a:lnTo>
                      <a:lnTo>
                        <a:pt x="475" y="810"/>
                      </a:lnTo>
                      <a:lnTo>
                        <a:pt x="477" y="812"/>
                      </a:lnTo>
                      <a:lnTo>
                        <a:pt x="479" y="812"/>
                      </a:lnTo>
                      <a:lnTo>
                        <a:pt x="479" y="818"/>
                      </a:lnTo>
                      <a:lnTo>
                        <a:pt x="485" y="820"/>
                      </a:lnTo>
                      <a:lnTo>
                        <a:pt x="487" y="816"/>
                      </a:lnTo>
                      <a:close/>
                      <a:moveTo>
                        <a:pt x="487" y="320"/>
                      </a:moveTo>
                      <a:lnTo>
                        <a:pt x="487" y="318"/>
                      </a:lnTo>
                      <a:lnTo>
                        <a:pt x="486" y="316"/>
                      </a:lnTo>
                      <a:lnTo>
                        <a:pt x="486" y="318"/>
                      </a:lnTo>
                      <a:lnTo>
                        <a:pt x="486" y="319"/>
                      </a:lnTo>
                      <a:lnTo>
                        <a:pt x="486" y="320"/>
                      </a:lnTo>
                      <a:lnTo>
                        <a:pt x="487" y="320"/>
                      </a:lnTo>
                      <a:close/>
                      <a:moveTo>
                        <a:pt x="487" y="284"/>
                      </a:moveTo>
                      <a:lnTo>
                        <a:pt x="486" y="284"/>
                      </a:lnTo>
                      <a:lnTo>
                        <a:pt x="485" y="286"/>
                      </a:lnTo>
                      <a:lnTo>
                        <a:pt x="487" y="286"/>
                      </a:lnTo>
                      <a:lnTo>
                        <a:pt x="487" y="284"/>
                      </a:lnTo>
                      <a:close/>
                      <a:moveTo>
                        <a:pt x="488" y="460"/>
                      </a:moveTo>
                      <a:lnTo>
                        <a:pt x="485" y="460"/>
                      </a:lnTo>
                      <a:lnTo>
                        <a:pt x="486" y="464"/>
                      </a:lnTo>
                      <a:lnTo>
                        <a:pt x="488" y="460"/>
                      </a:lnTo>
                      <a:close/>
                      <a:moveTo>
                        <a:pt x="488" y="267"/>
                      </a:moveTo>
                      <a:lnTo>
                        <a:pt x="488" y="266"/>
                      </a:lnTo>
                      <a:lnTo>
                        <a:pt x="485" y="266"/>
                      </a:lnTo>
                      <a:lnTo>
                        <a:pt x="486" y="264"/>
                      </a:lnTo>
                      <a:lnTo>
                        <a:pt x="483" y="264"/>
                      </a:lnTo>
                      <a:lnTo>
                        <a:pt x="484" y="266"/>
                      </a:lnTo>
                      <a:lnTo>
                        <a:pt x="485" y="266"/>
                      </a:lnTo>
                      <a:lnTo>
                        <a:pt x="485" y="268"/>
                      </a:lnTo>
                      <a:lnTo>
                        <a:pt x="487" y="268"/>
                      </a:lnTo>
                      <a:lnTo>
                        <a:pt x="487" y="270"/>
                      </a:lnTo>
                      <a:lnTo>
                        <a:pt x="488" y="269"/>
                      </a:lnTo>
                      <a:lnTo>
                        <a:pt x="488" y="267"/>
                      </a:lnTo>
                      <a:close/>
                      <a:moveTo>
                        <a:pt x="488" y="140"/>
                      </a:moveTo>
                      <a:lnTo>
                        <a:pt x="486" y="138"/>
                      </a:lnTo>
                      <a:lnTo>
                        <a:pt x="487" y="140"/>
                      </a:lnTo>
                      <a:lnTo>
                        <a:pt x="488" y="142"/>
                      </a:lnTo>
                      <a:lnTo>
                        <a:pt x="488" y="140"/>
                      </a:lnTo>
                      <a:close/>
                      <a:moveTo>
                        <a:pt x="488" y="804"/>
                      </a:moveTo>
                      <a:lnTo>
                        <a:pt x="488" y="804"/>
                      </a:lnTo>
                      <a:lnTo>
                        <a:pt x="486" y="802"/>
                      </a:lnTo>
                      <a:lnTo>
                        <a:pt x="485" y="802"/>
                      </a:lnTo>
                      <a:lnTo>
                        <a:pt x="485" y="804"/>
                      </a:lnTo>
                      <a:lnTo>
                        <a:pt x="487" y="806"/>
                      </a:lnTo>
                      <a:lnTo>
                        <a:pt x="488" y="804"/>
                      </a:lnTo>
                      <a:close/>
                      <a:moveTo>
                        <a:pt x="488" y="480"/>
                      </a:moveTo>
                      <a:lnTo>
                        <a:pt x="487" y="479"/>
                      </a:lnTo>
                      <a:lnTo>
                        <a:pt x="486" y="476"/>
                      </a:lnTo>
                      <a:lnTo>
                        <a:pt x="486" y="474"/>
                      </a:lnTo>
                      <a:lnTo>
                        <a:pt x="486" y="472"/>
                      </a:lnTo>
                      <a:lnTo>
                        <a:pt x="484" y="472"/>
                      </a:lnTo>
                      <a:lnTo>
                        <a:pt x="482" y="470"/>
                      </a:lnTo>
                      <a:lnTo>
                        <a:pt x="482" y="472"/>
                      </a:lnTo>
                      <a:lnTo>
                        <a:pt x="485" y="474"/>
                      </a:lnTo>
                      <a:lnTo>
                        <a:pt x="485" y="475"/>
                      </a:lnTo>
                      <a:lnTo>
                        <a:pt x="483" y="480"/>
                      </a:lnTo>
                      <a:lnTo>
                        <a:pt x="488" y="480"/>
                      </a:lnTo>
                      <a:close/>
                      <a:moveTo>
                        <a:pt x="488" y="126"/>
                      </a:moveTo>
                      <a:lnTo>
                        <a:pt x="488" y="124"/>
                      </a:lnTo>
                      <a:lnTo>
                        <a:pt x="488" y="126"/>
                      </a:lnTo>
                      <a:close/>
                      <a:moveTo>
                        <a:pt x="489" y="462"/>
                      </a:moveTo>
                      <a:lnTo>
                        <a:pt x="487" y="464"/>
                      </a:lnTo>
                      <a:lnTo>
                        <a:pt x="489" y="462"/>
                      </a:lnTo>
                      <a:close/>
                      <a:moveTo>
                        <a:pt x="489" y="834"/>
                      </a:moveTo>
                      <a:lnTo>
                        <a:pt x="488" y="832"/>
                      </a:lnTo>
                      <a:lnTo>
                        <a:pt x="488" y="830"/>
                      </a:lnTo>
                      <a:lnTo>
                        <a:pt x="487" y="830"/>
                      </a:lnTo>
                      <a:lnTo>
                        <a:pt x="487" y="832"/>
                      </a:lnTo>
                      <a:lnTo>
                        <a:pt x="486" y="830"/>
                      </a:lnTo>
                      <a:lnTo>
                        <a:pt x="486" y="832"/>
                      </a:lnTo>
                      <a:lnTo>
                        <a:pt x="487" y="832"/>
                      </a:lnTo>
                      <a:lnTo>
                        <a:pt x="487" y="834"/>
                      </a:lnTo>
                      <a:lnTo>
                        <a:pt x="489" y="834"/>
                      </a:lnTo>
                      <a:close/>
                      <a:moveTo>
                        <a:pt x="489" y="256"/>
                      </a:moveTo>
                      <a:lnTo>
                        <a:pt x="487" y="255"/>
                      </a:lnTo>
                      <a:lnTo>
                        <a:pt x="487" y="256"/>
                      </a:lnTo>
                      <a:lnTo>
                        <a:pt x="489" y="256"/>
                      </a:lnTo>
                      <a:close/>
                      <a:moveTo>
                        <a:pt x="489" y="327"/>
                      </a:moveTo>
                      <a:lnTo>
                        <a:pt x="488" y="326"/>
                      </a:lnTo>
                      <a:lnTo>
                        <a:pt x="488" y="328"/>
                      </a:lnTo>
                      <a:lnTo>
                        <a:pt x="489" y="328"/>
                      </a:lnTo>
                      <a:lnTo>
                        <a:pt x="489" y="327"/>
                      </a:lnTo>
                      <a:close/>
                      <a:moveTo>
                        <a:pt x="489" y="280"/>
                      </a:moveTo>
                      <a:lnTo>
                        <a:pt x="489" y="280"/>
                      </a:lnTo>
                      <a:lnTo>
                        <a:pt x="488" y="278"/>
                      </a:lnTo>
                      <a:lnTo>
                        <a:pt x="487" y="280"/>
                      </a:lnTo>
                      <a:lnTo>
                        <a:pt x="488" y="280"/>
                      </a:lnTo>
                      <a:lnTo>
                        <a:pt x="487" y="280"/>
                      </a:lnTo>
                      <a:lnTo>
                        <a:pt x="487" y="282"/>
                      </a:lnTo>
                      <a:lnTo>
                        <a:pt x="488" y="282"/>
                      </a:lnTo>
                      <a:lnTo>
                        <a:pt x="489" y="280"/>
                      </a:lnTo>
                      <a:close/>
                      <a:moveTo>
                        <a:pt x="489" y="490"/>
                      </a:moveTo>
                      <a:lnTo>
                        <a:pt x="489" y="490"/>
                      </a:lnTo>
                      <a:lnTo>
                        <a:pt x="489" y="488"/>
                      </a:lnTo>
                      <a:lnTo>
                        <a:pt x="488" y="488"/>
                      </a:lnTo>
                      <a:lnTo>
                        <a:pt x="488" y="486"/>
                      </a:lnTo>
                      <a:lnTo>
                        <a:pt x="487" y="484"/>
                      </a:lnTo>
                      <a:lnTo>
                        <a:pt x="486" y="488"/>
                      </a:lnTo>
                      <a:lnTo>
                        <a:pt x="487" y="490"/>
                      </a:lnTo>
                      <a:lnTo>
                        <a:pt x="486" y="490"/>
                      </a:lnTo>
                      <a:lnTo>
                        <a:pt x="486" y="492"/>
                      </a:lnTo>
                      <a:lnTo>
                        <a:pt x="488" y="492"/>
                      </a:lnTo>
                      <a:lnTo>
                        <a:pt x="486" y="494"/>
                      </a:lnTo>
                      <a:lnTo>
                        <a:pt x="488" y="492"/>
                      </a:lnTo>
                      <a:lnTo>
                        <a:pt x="489" y="492"/>
                      </a:lnTo>
                      <a:lnTo>
                        <a:pt x="489" y="490"/>
                      </a:lnTo>
                      <a:close/>
                      <a:moveTo>
                        <a:pt x="490" y="327"/>
                      </a:moveTo>
                      <a:lnTo>
                        <a:pt x="489" y="326"/>
                      </a:lnTo>
                      <a:lnTo>
                        <a:pt x="489" y="327"/>
                      </a:lnTo>
                      <a:lnTo>
                        <a:pt x="490" y="328"/>
                      </a:lnTo>
                      <a:lnTo>
                        <a:pt x="490" y="327"/>
                      </a:lnTo>
                      <a:close/>
                      <a:moveTo>
                        <a:pt x="490" y="790"/>
                      </a:moveTo>
                      <a:lnTo>
                        <a:pt x="489" y="788"/>
                      </a:lnTo>
                      <a:lnTo>
                        <a:pt x="486" y="788"/>
                      </a:lnTo>
                      <a:lnTo>
                        <a:pt x="488" y="792"/>
                      </a:lnTo>
                      <a:lnTo>
                        <a:pt x="489" y="790"/>
                      </a:lnTo>
                      <a:lnTo>
                        <a:pt x="490" y="790"/>
                      </a:lnTo>
                      <a:close/>
                      <a:moveTo>
                        <a:pt x="491" y="814"/>
                      </a:moveTo>
                      <a:lnTo>
                        <a:pt x="490" y="810"/>
                      </a:lnTo>
                      <a:lnTo>
                        <a:pt x="489" y="810"/>
                      </a:lnTo>
                      <a:lnTo>
                        <a:pt x="488" y="812"/>
                      </a:lnTo>
                      <a:lnTo>
                        <a:pt x="489" y="814"/>
                      </a:lnTo>
                      <a:lnTo>
                        <a:pt x="491" y="814"/>
                      </a:lnTo>
                      <a:close/>
                      <a:moveTo>
                        <a:pt x="491" y="802"/>
                      </a:moveTo>
                      <a:lnTo>
                        <a:pt x="490" y="801"/>
                      </a:lnTo>
                      <a:lnTo>
                        <a:pt x="490" y="800"/>
                      </a:lnTo>
                      <a:lnTo>
                        <a:pt x="490" y="798"/>
                      </a:lnTo>
                      <a:lnTo>
                        <a:pt x="489" y="796"/>
                      </a:lnTo>
                      <a:lnTo>
                        <a:pt x="486" y="796"/>
                      </a:lnTo>
                      <a:lnTo>
                        <a:pt x="486" y="798"/>
                      </a:lnTo>
                      <a:lnTo>
                        <a:pt x="488" y="798"/>
                      </a:lnTo>
                      <a:lnTo>
                        <a:pt x="488" y="802"/>
                      </a:lnTo>
                      <a:lnTo>
                        <a:pt x="491" y="802"/>
                      </a:lnTo>
                      <a:close/>
                      <a:moveTo>
                        <a:pt x="491" y="664"/>
                      </a:moveTo>
                      <a:lnTo>
                        <a:pt x="489" y="664"/>
                      </a:lnTo>
                      <a:lnTo>
                        <a:pt x="489" y="666"/>
                      </a:lnTo>
                      <a:lnTo>
                        <a:pt x="487" y="664"/>
                      </a:lnTo>
                      <a:lnTo>
                        <a:pt x="487" y="667"/>
                      </a:lnTo>
                      <a:lnTo>
                        <a:pt x="488" y="668"/>
                      </a:lnTo>
                      <a:lnTo>
                        <a:pt x="490" y="668"/>
                      </a:lnTo>
                      <a:lnTo>
                        <a:pt x="490" y="666"/>
                      </a:lnTo>
                      <a:lnTo>
                        <a:pt x="491" y="664"/>
                      </a:lnTo>
                      <a:close/>
                      <a:moveTo>
                        <a:pt x="492" y="476"/>
                      </a:moveTo>
                      <a:lnTo>
                        <a:pt x="491" y="476"/>
                      </a:lnTo>
                      <a:lnTo>
                        <a:pt x="491" y="477"/>
                      </a:lnTo>
                      <a:lnTo>
                        <a:pt x="492" y="476"/>
                      </a:lnTo>
                      <a:close/>
                      <a:moveTo>
                        <a:pt x="492" y="478"/>
                      </a:moveTo>
                      <a:lnTo>
                        <a:pt x="491" y="478"/>
                      </a:lnTo>
                      <a:lnTo>
                        <a:pt x="491" y="477"/>
                      </a:lnTo>
                      <a:lnTo>
                        <a:pt x="490" y="480"/>
                      </a:lnTo>
                      <a:lnTo>
                        <a:pt x="492" y="480"/>
                      </a:lnTo>
                      <a:lnTo>
                        <a:pt x="492" y="478"/>
                      </a:lnTo>
                      <a:close/>
                      <a:moveTo>
                        <a:pt x="492" y="830"/>
                      </a:moveTo>
                      <a:lnTo>
                        <a:pt x="491" y="826"/>
                      </a:lnTo>
                      <a:lnTo>
                        <a:pt x="490" y="826"/>
                      </a:lnTo>
                      <a:lnTo>
                        <a:pt x="489" y="824"/>
                      </a:lnTo>
                      <a:lnTo>
                        <a:pt x="486" y="822"/>
                      </a:lnTo>
                      <a:lnTo>
                        <a:pt x="487" y="824"/>
                      </a:lnTo>
                      <a:lnTo>
                        <a:pt x="486" y="826"/>
                      </a:lnTo>
                      <a:lnTo>
                        <a:pt x="490" y="830"/>
                      </a:lnTo>
                      <a:lnTo>
                        <a:pt x="492" y="830"/>
                      </a:lnTo>
                      <a:close/>
                      <a:moveTo>
                        <a:pt x="492" y="280"/>
                      </a:moveTo>
                      <a:lnTo>
                        <a:pt x="492" y="279"/>
                      </a:lnTo>
                      <a:lnTo>
                        <a:pt x="492" y="280"/>
                      </a:lnTo>
                      <a:close/>
                      <a:moveTo>
                        <a:pt x="492" y="272"/>
                      </a:moveTo>
                      <a:lnTo>
                        <a:pt x="491" y="270"/>
                      </a:lnTo>
                      <a:lnTo>
                        <a:pt x="492" y="270"/>
                      </a:lnTo>
                      <a:lnTo>
                        <a:pt x="491" y="268"/>
                      </a:lnTo>
                      <a:lnTo>
                        <a:pt x="490" y="270"/>
                      </a:lnTo>
                      <a:lnTo>
                        <a:pt x="490" y="272"/>
                      </a:lnTo>
                      <a:lnTo>
                        <a:pt x="492" y="272"/>
                      </a:lnTo>
                      <a:close/>
                      <a:moveTo>
                        <a:pt x="492" y="328"/>
                      </a:moveTo>
                      <a:lnTo>
                        <a:pt x="490" y="326"/>
                      </a:lnTo>
                      <a:lnTo>
                        <a:pt x="490" y="327"/>
                      </a:lnTo>
                      <a:lnTo>
                        <a:pt x="490" y="328"/>
                      </a:lnTo>
                      <a:lnTo>
                        <a:pt x="487" y="330"/>
                      </a:lnTo>
                      <a:lnTo>
                        <a:pt x="492" y="334"/>
                      </a:lnTo>
                      <a:lnTo>
                        <a:pt x="492" y="333"/>
                      </a:lnTo>
                      <a:lnTo>
                        <a:pt x="492" y="328"/>
                      </a:lnTo>
                      <a:close/>
                      <a:moveTo>
                        <a:pt x="493" y="467"/>
                      </a:moveTo>
                      <a:lnTo>
                        <a:pt x="493" y="468"/>
                      </a:lnTo>
                      <a:lnTo>
                        <a:pt x="493" y="467"/>
                      </a:lnTo>
                      <a:close/>
                      <a:moveTo>
                        <a:pt x="493" y="666"/>
                      </a:moveTo>
                      <a:lnTo>
                        <a:pt x="493" y="664"/>
                      </a:lnTo>
                      <a:lnTo>
                        <a:pt x="492" y="664"/>
                      </a:lnTo>
                      <a:lnTo>
                        <a:pt x="491" y="666"/>
                      </a:lnTo>
                      <a:lnTo>
                        <a:pt x="493" y="666"/>
                      </a:lnTo>
                      <a:close/>
                      <a:moveTo>
                        <a:pt x="493" y="338"/>
                      </a:moveTo>
                      <a:lnTo>
                        <a:pt x="492" y="337"/>
                      </a:lnTo>
                      <a:lnTo>
                        <a:pt x="492" y="336"/>
                      </a:lnTo>
                      <a:lnTo>
                        <a:pt x="492" y="334"/>
                      </a:lnTo>
                      <a:lnTo>
                        <a:pt x="489" y="334"/>
                      </a:lnTo>
                      <a:lnTo>
                        <a:pt x="489" y="336"/>
                      </a:lnTo>
                      <a:lnTo>
                        <a:pt x="490" y="336"/>
                      </a:lnTo>
                      <a:lnTo>
                        <a:pt x="491" y="338"/>
                      </a:lnTo>
                      <a:lnTo>
                        <a:pt x="493" y="338"/>
                      </a:lnTo>
                      <a:close/>
                      <a:moveTo>
                        <a:pt x="494" y="258"/>
                      </a:moveTo>
                      <a:lnTo>
                        <a:pt x="491" y="258"/>
                      </a:lnTo>
                      <a:lnTo>
                        <a:pt x="491" y="260"/>
                      </a:lnTo>
                      <a:lnTo>
                        <a:pt x="493" y="262"/>
                      </a:lnTo>
                      <a:lnTo>
                        <a:pt x="493" y="260"/>
                      </a:lnTo>
                      <a:lnTo>
                        <a:pt x="494" y="258"/>
                      </a:lnTo>
                      <a:close/>
                      <a:moveTo>
                        <a:pt x="494" y="138"/>
                      </a:moveTo>
                      <a:lnTo>
                        <a:pt x="491" y="138"/>
                      </a:lnTo>
                      <a:lnTo>
                        <a:pt x="493" y="140"/>
                      </a:lnTo>
                      <a:lnTo>
                        <a:pt x="494" y="138"/>
                      </a:lnTo>
                      <a:close/>
                      <a:moveTo>
                        <a:pt x="494" y="464"/>
                      </a:moveTo>
                      <a:lnTo>
                        <a:pt x="490" y="464"/>
                      </a:lnTo>
                      <a:lnTo>
                        <a:pt x="492" y="466"/>
                      </a:lnTo>
                      <a:lnTo>
                        <a:pt x="492" y="468"/>
                      </a:lnTo>
                      <a:lnTo>
                        <a:pt x="492" y="466"/>
                      </a:lnTo>
                      <a:lnTo>
                        <a:pt x="493" y="467"/>
                      </a:lnTo>
                      <a:lnTo>
                        <a:pt x="493" y="466"/>
                      </a:lnTo>
                      <a:lnTo>
                        <a:pt x="494" y="464"/>
                      </a:lnTo>
                      <a:close/>
                      <a:moveTo>
                        <a:pt x="494" y="812"/>
                      </a:moveTo>
                      <a:lnTo>
                        <a:pt x="493" y="812"/>
                      </a:lnTo>
                      <a:lnTo>
                        <a:pt x="492" y="814"/>
                      </a:lnTo>
                      <a:lnTo>
                        <a:pt x="492" y="815"/>
                      </a:lnTo>
                      <a:lnTo>
                        <a:pt x="493" y="816"/>
                      </a:lnTo>
                      <a:lnTo>
                        <a:pt x="494" y="816"/>
                      </a:lnTo>
                      <a:lnTo>
                        <a:pt x="494" y="812"/>
                      </a:lnTo>
                      <a:close/>
                      <a:moveTo>
                        <a:pt x="494" y="666"/>
                      </a:moveTo>
                      <a:lnTo>
                        <a:pt x="494" y="665"/>
                      </a:lnTo>
                      <a:lnTo>
                        <a:pt x="493" y="666"/>
                      </a:lnTo>
                      <a:lnTo>
                        <a:pt x="494" y="666"/>
                      </a:lnTo>
                      <a:close/>
                      <a:moveTo>
                        <a:pt x="494" y="828"/>
                      </a:moveTo>
                      <a:lnTo>
                        <a:pt x="494" y="827"/>
                      </a:lnTo>
                      <a:lnTo>
                        <a:pt x="494" y="828"/>
                      </a:lnTo>
                      <a:lnTo>
                        <a:pt x="494" y="829"/>
                      </a:lnTo>
                      <a:lnTo>
                        <a:pt x="494" y="828"/>
                      </a:lnTo>
                      <a:close/>
                      <a:moveTo>
                        <a:pt x="494" y="476"/>
                      </a:moveTo>
                      <a:lnTo>
                        <a:pt x="494" y="474"/>
                      </a:lnTo>
                      <a:lnTo>
                        <a:pt x="494" y="472"/>
                      </a:lnTo>
                      <a:lnTo>
                        <a:pt x="493" y="472"/>
                      </a:lnTo>
                      <a:lnTo>
                        <a:pt x="493" y="470"/>
                      </a:lnTo>
                      <a:lnTo>
                        <a:pt x="491" y="470"/>
                      </a:lnTo>
                      <a:lnTo>
                        <a:pt x="491" y="472"/>
                      </a:lnTo>
                      <a:lnTo>
                        <a:pt x="490" y="472"/>
                      </a:lnTo>
                      <a:lnTo>
                        <a:pt x="490" y="474"/>
                      </a:lnTo>
                      <a:lnTo>
                        <a:pt x="492" y="472"/>
                      </a:lnTo>
                      <a:lnTo>
                        <a:pt x="491" y="476"/>
                      </a:lnTo>
                      <a:lnTo>
                        <a:pt x="493" y="474"/>
                      </a:lnTo>
                      <a:lnTo>
                        <a:pt x="494" y="476"/>
                      </a:lnTo>
                      <a:close/>
                      <a:moveTo>
                        <a:pt x="495" y="826"/>
                      </a:moveTo>
                      <a:lnTo>
                        <a:pt x="494" y="826"/>
                      </a:lnTo>
                      <a:lnTo>
                        <a:pt x="494" y="827"/>
                      </a:lnTo>
                      <a:lnTo>
                        <a:pt x="495" y="826"/>
                      </a:lnTo>
                      <a:close/>
                      <a:moveTo>
                        <a:pt x="495" y="802"/>
                      </a:moveTo>
                      <a:lnTo>
                        <a:pt x="491" y="802"/>
                      </a:lnTo>
                      <a:lnTo>
                        <a:pt x="494" y="804"/>
                      </a:lnTo>
                      <a:lnTo>
                        <a:pt x="495" y="802"/>
                      </a:lnTo>
                      <a:close/>
                      <a:moveTo>
                        <a:pt x="495" y="488"/>
                      </a:moveTo>
                      <a:lnTo>
                        <a:pt x="494" y="486"/>
                      </a:lnTo>
                      <a:lnTo>
                        <a:pt x="493" y="484"/>
                      </a:lnTo>
                      <a:lnTo>
                        <a:pt x="490" y="484"/>
                      </a:lnTo>
                      <a:lnTo>
                        <a:pt x="490" y="486"/>
                      </a:lnTo>
                      <a:lnTo>
                        <a:pt x="493" y="486"/>
                      </a:lnTo>
                      <a:lnTo>
                        <a:pt x="493" y="488"/>
                      </a:lnTo>
                      <a:lnTo>
                        <a:pt x="492" y="488"/>
                      </a:lnTo>
                      <a:lnTo>
                        <a:pt x="494" y="490"/>
                      </a:lnTo>
                      <a:lnTo>
                        <a:pt x="493" y="488"/>
                      </a:lnTo>
                      <a:lnTo>
                        <a:pt x="495" y="488"/>
                      </a:lnTo>
                      <a:close/>
                      <a:moveTo>
                        <a:pt x="495" y="618"/>
                      </a:moveTo>
                      <a:lnTo>
                        <a:pt x="493" y="618"/>
                      </a:lnTo>
                      <a:lnTo>
                        <a:pt x="494" y="619"/>
                      </a:lnTo>
                      <a:lnTo>
                        <a:pt x="495" y="618"/>
                      </a:lnTo>
                      <a:close/>
                      <a:moveTo>
                        <a:pt x="495" y="124"/>
                      </a:moveTo>
                      <a:lnTo>
                        <a:pt x="493" y="124"/>
                      </a:lnTo>
                      <a:lnTo>
                        <a:pt x="492" y="126"/>
                      </a:lnTo>
                      <a:lnTo>
                        <a:pt x="494" y="126"/>
                      </a:lnTo>
                      <a:lnTo>
                        <a:pt x="495" y="124"/>
                      </a:lnTo>
                      <a:close/>
                      <a:moveTo>
                        <a:pt x="495" y="280"/>
                      </a:moveTo>
                      <a:lnTo>
                        <a:pt x="494" y="278"/>
                      </a:lnTo>
                      <a:lnTo>
                        <a:pt x="493" y="278"/>
                      </a:lnTo>
                      <a:lnTo>
                        <a:pt x="491" y="276"/>
                      </a:lnTo>
                      <a:lnTo>
                        <a:pt x="490" y="276"/>
                      </a:lnTo>
                      <a:lnTo>
                        <a:pt x="491" y="278"/>
                      </a:lnTo>
                      <a:lnTo>
                        <a:pt x="490" y="280"/>
                      </a:lnTo>
                      <a:lnTo>
                        <a:pt x="491" y="280"/>
                      </a:lnTo>
                      <a:lnTo>
                        <a:pt x="492" y="278"/>
                      </a:lnTo>
                      <a:lnTo>
                        <a:pt x="492" y="279"/>
                      </a:lnTo>
                      <a:lnTo>
                        <a:pt x="492" y="278"/>
                      </a:lnTo>
                      <a:lnTo>
                        <a:pt x="492" y="280"/>
                      </a:lnTo>
                      <a:lnTo>
                        <a:pt x="495" y="280"/>
                      </a:lnTo>
                      <a:close/>
                      <a:moveTo>
                        <a:pt x="495" y="798"/>
                      </a:moveTo>
                      <a:lnTo>
                        <a:pt x="495" y="797"/>
                      </a:lnTo>
                      <a:lnTo>
                        <a:pt x="493" y="798"/>
                      </a:lnTo>
                      <a:lnTo>
                        <a:pt x="495" y="798"/>
                      </a:lnTo>
                      <a:close/>
                      <a:moveTo>
                        <a:pt x="495" y="334"/>
                      </a:moveTo>
                      <a:lnTo>
                        <a:pt x="495" y="333"/>
                      </a:lnTo>
                      <a:lnTo>
                        <a:pt x="492" y="334"/>
                      </a:lnTo>
                      <a:lnTo>
                        <a:pt x="495" y="334"/>
                      </a:lnTo>
                      <a:close/>
                      <a:moveTo>
                        <a:pt x="495" y="470"/>
                      </a:moveTo>
                      <a:lnTo>
                        <a:pt x="494" y="466"/>
                      </a:lnTo>
                      <a:lnTo>
                        <a:pt x="493" y="467"/>
                      </a:lnTo>
                      <a:lnTo>
                        <a:pt x="494" y="468"/>
                      </a:lnTo>
                      <a:lnTo>
                        <a:pt x="495" y="470"/>
                      </a:lnTo>
                      <a:close/>
                      <a:moveTo>
                        <a:pt x="495" y="620"/>
                      </a:moveTo>
                      <a:lnTo>
                        <a:pt x="494" y="619"/>
                      </a:lnTo>
                      <a:lnTo>
                        <a:pt x="494" y="620"/>
                      </a:lnTo>
                      <a:lnTo>
                        <a:pt x="495" y="620"/>
                      </a:lnTo>
                      <a:close/>
                      <a:moveTo>
                        <a:pt x="496" y="268"/>
                      </a:moveTo>
                      <a:lnTo>
                        <a:pt x="493" y="268"/>
                      </a:lnTo>
                      <a:lnTo>
                        <a:pt x="493" y="264"/>
                      </a:lnTo>
                      <a:lnTo>
                        <a:pt x="490" y="264"/>
                      </a:lnTo>
                      <a:lnTo>
                        <a:pt x="491" y="268"/>
                      </a:lnTo>
                      <a:lnTo>
                        <a:pt x="495" y="270"/>
                      </a:lnTo>
                      <a:lnTo>
                        <a:pt x="496" y="268"/>
                      </a:lnTo>
                      <a:close/>
                      <a:moveTo>
                        <a:pt x="496" y="830"/>
                      </a:moveTo>
                      <a:lnTo>
                        <a:pt x="494" y="829"/>
                      </a:lnTo>
                      <a:lnTo>
                        <a:pt x="494" y="830"/>
                      </a:lnTo>
                      <a:lnTo>
                        <a:pt x="494" y="831"/>
                      </a:lnTo>
                      <a:lnTo>
                        <a:pt x="494" y="832"/>
                      </a:lnTo>
                      <a:lnTo>
                        <a:pt x="496" y="832"/>
                      </a:lnTo>
                      <a:lnTo>
                        <a:pt x="496" y="830"/>
                      </a:lnTo>
                      <a:close/>
                      <a:moveTo>
                        <a:pt x="496" y="796"/>
                      </a:moveTo>
                      <a:lnTo>
                        <a:pt x="496" y="794"/>
                      </a:lnTo>
                      <a:lnTo>
                        <a:pt x="494" y="794"/>
                      </a:lnTo>
                      <a:lnTo>
                        <a:pt x="493" y="797"/>
                      </a:lnTo>
                      <a:lnTo>
                        <a:pt x="493" y="798"/>
                      </a:lnTo>
                      <a:lnTo>
                        <a:pt x="494" y="796"/>
                      </a:lnTo>
                      <a:lnTo>
                        <a:pt x="495" y="797"/>
                      </a:lnTo>
                      <a:lnTo>
                        <a:pt x="496" y="796"/>
                      </a:lnTo>
                      <a:close/>
                      <a:moveTo>
                        <a:pt x="496" y="332"/>
                      </a:moveTo>
                      <a:lnTo>
                        <a:pt x="495" y="332"/>
                      </a:lnTo>
                      <a:lnTo>
                        <a:pt x="495" y="333"/>
                      </a:lnTo>
                      <a:lnTo>
                        <a:pt x="496" y="332"/>
                      </a:lnTo>
                      <a:close/>
                      <a:moveTo>
                        <a:pt x="497" y="616"/>
                      </a:moveTo>
                      <a:lnTo>
                        <a:pt x="494" y="616"/>
                      </a:lnTo>
                      <a:lnTo>
                        <a:pt x="492" y="614"/>
                      </a:lnTo>
                      <a:lnTo>
                        <a:pt x="492" y="616"/>
                      </a:lnTo>
                      <a:lnTo>
                        <a:pt x="495" y="618"/>
                      </a:lnTo>
                      <a:lnTo>
                        <a:pt x="496" y="618"/>
                      </a:lnTo>
                      <a:lnTo>
                        <a:pt x="497" y="616"/>
                      </a:lnTo>
                      <a:close/>
                      <a:moveTo>
                        <a:pt x="498" y="490"/>
                      </a:moveTo>
                      <a:lnTo>
                        <a:pt x="497" y="490"/>
                      </a:lnTo>
                      <a:lnTo>
                        <a:pt x="495" y="490"/>
                      </a:lnTo>
                      <a:lnTo>
                        <a:pt x="495" y="488"/>
                      </a:lnTo>
                      <a:lnTo>
                        <a:pt x="495" y="490"/>
                      </a:lnTo>
                      <a:lnTo>
                        <a:pt x="497" y="492"/>
                      </a:lnTo>
                      <a:lnTo>
                        <a:pt x="497" y="490"/>
                      </a:lnTo>
                      <a:lnTo>
                        <a:pt x="498" y="490"/>
                      </a:lnTo>
                      <a:close/>
                      <a:moveTo>
                        <a:pt x="498" y="260"/>
                      </a:moveTo>
                      <a:lnTo>
                        <a:pt x="497" y="260"/>
                      </a:lnTo>
                      <a:lnTo>
                        <a:pt x="498" y="261"/>
                      </a:lnTo>
                      <a:lnTo>
                        <a:pt x="498" y="260"/>
                      </a:lnTo>
                      <a:close/>
                      <a:moveTo>
                        <a:pt x="498" y="488"/>
                      </a:moveTo>
                      <a:lnTo>
                        <a:pt x="496" y="488"/>
                      </a:lnTo>
                      <a:lnTo>
                        <a:pt x="497" y="490"/>
                      </a:lnTo>
                      <a:lnTo>
                        <a:pt x="498" y="488"/>
                      </a:lnTo>
                      <a:close/>
                      <a:moveTo>
                        <a:pt x="498" y="326"/>
                      </a:moveTo>
                      <a:lnTo>
                        <a:pt x="497" y="326"/>
                      </a:lnTo>
                      <a:lnTo>
                        <a:pt x="496" y="324"/>
                      </a:lnTo>
                      <a:lnTo>
                        <a:pt x="496" y="326"/>
                      </a:lnTo>
                      <a:lnTo>
                        <a:pt x="496" y="327"/>
                      </a:lnTo>
                      <a:lnTo>
                        <a:pt x="496" y="328"/>
                      </a:lnTo>
                      <a:lnTo>
                        <a:pt x="498" y="328"/>
                      </a:lnTo>
                      <a:lnTo>
                        <a:pt x="498" y="326"/>
                      </a:lnTo>
                      <a:close/>
                      <a:moveTo>
                        <a:pt x="499" y="465"/>
                      </a:moveTo>
                      <a:lnTo>
                        <a:pt x="499" y="464"/>
                      </a:lnTo>
                      <a:lnTo>
                        <a:pt x="497" y="464"/>
                      </a:lnTo>
                      <a:lnTo>
                        <a:pt x="499" y="465"/>
                      </a:lnTo>
                      <a:close/>
                      <a:moveTo>
                        <a:pt x="499" y="285"/>
                      </a:moveTo>
                      <a:lnTo>
                        <a:pt x="499" y="282"/>
                      </a:lnTo>
                      <a:lnTo>
                        <a:pt x="497" y="282"/>
                      </a:lnTo>
                      <a:lnTo>
                        <a:pt x="497" y="284"/>
                      </a:lnTo>
                      <a:lnTo>
                        <a:pt x="498" y="286"/>
                      </a:lnTo>
                      <a:lnTo>
                        <a:pt x="499" y="285"/>
                      </a:lnTo>
                      <a:close/>
                      <a:moveTo>
                        <a:pt x="499" y="664"/>
                      </a:moveTo>
                      <a:lnTo>
                        <a:pt x="498" y="662"/>
                      </a:lnTo>
                      <a:lnTo>
                        <a:pt x="498" y="664"/>
                      </a:lnTo>
                      <a:lnTo>
                        <a:pt x="496" y="662"/>
                      </a:lnTo>
                      <a:lnTo>
                        <a:pt x="496" y="664"/>
                      </a:lnTo>
                      <a:lnTo>
                        <a:pt x="498" y="664"/>
                      </a:lnTo>
                      <a:lnTo>
                        <a:pt x="497" y="666"/>
                      </a:lnTo>
                      <a:lnTo>
                        <a:pt x="499" y="666"/>
                      </a:lnTo>
                      <a:lnTo>
                        <a:pt x="499" y="665"/>
                      </a:lnTo>
                      <a:lnTo>
                        <a:pt x="499" y="664"/>
                      </a:lnTo>
                      <a:close/>
                      <a:moveTo>
                        <a:pt x="500" y="462"/>
                      </a:moveTo>
                      <a:lnTo>
                        <a:pt x="497" y="462"/>
                      </a:lnTo>
                      <a:lnTo>
                        <a:pt x="496" y="464"/>
                      </a:lnTo>
                      <a:lnTo>
                        <a:pt x="497" y="464"/>
                      </a:lnTo>
                      <a:lnTo>
                        <a:pt x="500" y="462"/>
                      </a:lnTo>
                      <a:close/>
                      <a:moveTo>
                        <a:pt x="500" y="614"/>
                      </a:moveTo>
                      <a:lnTo>
                        <a:pt x="499" y="614"/>
                      </a:lnTo>
                      <a:lnTo>
                        <a:pt x="500" y="615"/>
                      </a:lnTo>
                      <a:lnTo>
                        <a:pt x="500" y="614"/>
                      </a:lnTo>
                      <a:close/>
                      <a:moveTo>
                        <a:pt x="500" y="134"/>
                      </a:moveTo>
                      <a:lnTo>
                        <a:pt x="499" y="134"/>
                      </a:lnTo>
                      <a:lnTo>
                        <a:pt x="499" y="136"/>
                      </a:lnTo>
                      <a:lnTo>
                        <a:pt x="500" y="136"/>
                      </a:lnTo>
                      <a:lnTo>
                        <a:pt x="500" y="134"/>
                      </a:lnTo>
                      <a:close/>
                      <a:moveTo>
                        <a:pt x="501" y="330"/>
                      </a:moveTo>
                      <a:lnTo>
                        <a:pt x="498" y="330"/>
                      </a:lnTo>
                      <a:lnTo>
                        <a:pt x="498" y="332"/>
                      </a:lnTo>
                      <a:lnTo>
                        <a:pt x="500" y="332"/>
                      </a:lnTo>
                      <a:lnTo>
                        <a:pt x="501" y="330"/>
                      </a:lnTo>
                      <a:close/>
                      <a:moveTo>
                        <a:pt x="501" y="285"/>
                      </a:moveTo>
                      <a:lnTo>
                        <a:pt x="501" y="282"/>
                      </a:lnTo>
                      <a:lnTo>
                        <a:pt x="499" y="284"/>
                      </a:lnTo>
                      <a:lnTo>
                        <a:pt x="499" y="286"/>
                      </a:lnTo>
                      <a:lnTo>
                        <a:pt x="501" y="285"/>
                      </a:lnTo>
                      <a:close/>
                      <a:moveTo>
                        <a:pt x="501" y="472"/>
                      </a:moveTo>
                      <a:lnTo>
                        <a:pt x="499" y="472"/>
                      </a:lnTo>
                      <a:lnTo>
                        <a:pt x="499" y="470"/>
                      </a:lnTo>
                      <a:lnTo>
                        <a:pt x="497" y="468"/>
                      </a:lnTo>
                      <a:lnTo>
                        <a:pt x="497" y="471"/>
                      </a:lnTo>
                      <a:lnTo>
                        <a:pt x="498" y="472"/>
                      </a:lnTo>
                      <a:lnTo>
                        <a:pt x="497" y="472"/>
                      </a:lnTo>
                      <a:lnTo>
                        <a:pt x="496" y="474"/>
                      </a:lnTo>
                      <a:lnTo>
                        <a:pt x="500" y="474"/>
                      </a:lnTo>
                      <a:lnTo>
                        <a:pt x="501" y="472"/>
                      </a:lnTo>
                      <a:close/>
                      <a:moveTo>
                        <a:pt x="501" y="262"/>
                      </a:moveTo>
                      <a:lnTo>
                        <a:pt x="498" y="261"/>
                      </a:lnTo>
                      <a:lnTo>
                        <a:pt x="497" y="262"/>
                      </a:lnTo>
                      <a:lnTo>
                        <a:pt x="495" y="262"/>
                      </a:lnTo>
                      <a:lnTo>
                        <a:pt x="495" y="266"/>
                      </a:lnTo>
                      <a:lnTo>
                        <a:pt x="496" y="266"/>
                      </a:lnTo>
                      <a:lnTo>
                        <a:pt x="495" y="264"/>
                      </a:lnTo>
                      <a:lnTo>
                        <a:pt x="499" y="264"/>
                      </a:lnTo>
                      <a:lnTo>
                        <a:pt x="501" y="262"/>
                      </a:lnTo>
                      <a:close/>
                      <a:moveTo>
                        <a:pt x="501" y="466"/>
                      </a:moveTo>
                      <a:lnTo>
                        <a:pt x="499" y="465"/>
                      </a:lnTo>
                      <a:lnTo>
                        <a:pt x="499" y="466"/>
                      </a:lnTo>
                      <a:lnTo>
                        <a:pt x="500" y="468"/>
                      </a:lnTo>
                      <a:lnTo>
                        <a:pt x="501" y="466"/>
                      </a:lnTo>
                      <a:close/>
                      <a:moveTo>
                        <a:pt x="502" y="824"/>
                      </a:moveTo>
                      <a:lnTo>
                        <a:pt x="501" y="822"/>
                      </a:lnTo>
                      <a:lnTo>
                        <a:pt x="501" y="820"/>
                      </a:lnTo>
                      <a:lnTo>
                        <a:pt x="499" y="820"/>
                      </a:lnTo>
                      <a:lnTo>
                        <a:pt x="498" y="816"/>
                      </a:lnTo>
                      <a:lnTo>
                        <a:pt x="496" y="818"/>
                      </a:lnTo>
                      <a:lnTo>
                        <a:pt x="499" y="822"/>
                      </a:lnTo>
                      <a:lnTo>
                        <a:pt x="496" y="826"/>
                      </a:lnTo>
                      <a:lnTo>
                        <a:pt x="498" y="826"/>
                      </a:lnTo>
                      <a:lnTo>
                        <a:pt x="498" y="824"/>
                      </a:lnTo>
                      <a:lnTo>
                        <a:pt x="499" y="822"/>
                      </a:lnTo>
                      <a:lnTo>
                        <a:pt x="501" y="824"/>
                      </a:lnTo>
                      <a:lnTo>
                        <a:pt x="502" y="824"/>
                      </a:lnTo>
                      <a:close/>
                      <a:moveTo>
                        <a:pt x="502" y="800"/>
                      </a:moveTo>
                      <a:lnTo>
                        <a:pt x="499" y="800"/>
                      </a:lnTo>
                      <a:lnTo>
                        <a:pt x="500" y="802"/>
                      </a:lnTo>
                      <a:lnTo>
                        <a:pt x="502" y="800"/>
                      </a:lnTo>
                      <a:close/>
                      <a:moveTo>
                        <a:pt x="502" y="460"/>
                      </a:moveTo>
                      <a:lnTo>
                        <a:pt x="501" y="458"/>
                      </a:lnTo>
                      <a:lnTo>
                        <a:pt x="502" y="460"/>
                      </a:lnTo>
                      <a:close/>
                      <a:moveTo>
                        <a:pt x="502" y="812"/>
                      </a:moveTo>
                      <a:lnTo>
                        <a:pt x="501" y="810"/>
                      </a:lnTo>
                      <a:lnTo>
                        <a:pt x="500" y="808"/>
                      </a:lnTo>
                      <a:lnTo>
                        <a:pt x="500" y="806"/>
                      </a:lnTo>
                      <a:lnTo>
                        <a:pt x="499" y="804"/>
                      </a:lnTo>
                      <a:lnTo>
                        <a:pt x="498" y="806"/>
                      </a:lnTo>
                      <a:lnTo>
                        <a:pt x="497" y="804"/>
                      </a:lnTo>
                      <a:lnTo>
                        <a:pt x="498" y="808"/>
                      </a:lnTo>
                      <a:lnTo>
                        <a:pt x="498" y="809"/>
                      </a:lnTo>
                      <a:lnTo>
                        <a:pt x="498" y="810"/>
                      </a:lnTo>
                      <a:lnTo>
                        <a:pt x="500" y="812"/>
                      </a:lnTo>
                      <a:lnTo>
                        <a:pt x="502" y="812"/>
                      </a:lnTo>
                      <a:close/>
                      <a:moveTo>
                        <a:pt x="502" y="802"/>
                      </a:moveTo>
                      <a:lnTo>
                        <a:pt x="500" y="802"/>
                      </a:lnTo>
                      <a:lnTo>
                        <a:pt x="501" y="804"/>
                      </a:lnTo>
                      <a:lnTo>
                        <a:pt x="502" y="802"/>
                      </a:lnTo>
                      <a:close/>
                      <a:moveTo>
                        <a:pt x="502" y="474"/>
                      </a:moveTo>
                      <a:lnTo>
                        <a:pt x="501" y="472"/>
                      </a:lnTo>
                      <a:lnTo>
                        <a:pt x="501" y="474"/>
                      </a:lnTo>
                      <a:lnTo>
                        <a:pt x="502" y="474"/>
                      </a:lnTo>
                      <a:close/>
                      <a:moveTo>
                        <a:pt x="503" y="794"/>
                      </a:moveTo>
                      <a:lnTo>
                        <a:pt x="501" y="794"/>
                      </a:lnTo>
                      <a:lnTo>
                        <a:pt x="500" y="790"/>
                      </a:lnTo>
                      <a:lnTo>
                        <a:pt x="500" y="788"/>
                      </a:lnTo>
                      <a:lnTo>
                        <a:pt x="499" y="790"/>
                      </a:lnTo>
                      <a:lnTo>
                        <a:pt x="500" y="792"/>
                      </a:lnTo>
                      <a:lnTo>
                        <a:pt x="500" y="793"/>
                      </a:lnTo>
                      <a:lnTo>
                        <a:pt x="500" y="794"/>
                      </a:lnTo>
                      <a:lnTo>
                        <a:pt x="500" y="795"/>
                      </a:lnTo>
                      <a:lnTo>
                        <a:pt x="500" y="796"/>
                      </a:lnTo>
                      <a:lnTo>
                        <a:pt x="502" y="796"/>
                      </a:lnTo>
                      <a:lnTo>
                        <a:pt x="503" y="794"/>
                      </a:lnTo>
                      <a:close/>
                      <a:moveTo>
                        <a:pt x="503" y="472"/>
                      </a:moveTo>
                      <a:lnTo>
                        <a:pt x="502" y="472"/>
                      </a:lnTo>
                      <a:lnTo>
                        <a:pt x="502" y="474"/>
                      </a:lnTo>
                      <a:lnTo>
                        <a:pt x="503" y="472"/>
                      </a:lnTo>
                      <a:close/>
                      <a:moveTo>
                        <a:pt x="503" y="612"/>
                      </a:moveTo>
                      <a:lnTo>
                        <a:pt x="502" y="612"/>
                      </a:lnTo>
                      <a:lnTo>
                        <a:pt x="502" y="614"/>
                      </a:lnTo>
                      <a:lnTo>
                        <a:pt x="501" y="616"/>
                      </a:lnTo>
                      <a:lnTo>
                        <a:pt x="500" y="615"/>
                      </a:lnTo>
                      <a:lnTo>
                        <a:pt x="500" y="617"/>
                      </a:lnTo>
                      <a:lnTo>
                        <a:pt x="501" y="618"/>
                      </a:lnTo>
                      <a:lnTo>
                        <a:pt x="502" y="616"/>
                      </a:lnTo>
                      <a:lnTo>
                        <a:pt x="503" y="612"/>
                      </a:lnTo>
                      <a:close/>
                      <a:moveTo>
                        <a:pt x="504" y="480"/>
                      </a:moveTo>
                      <a:lnTo>
                        <a:pt x="504" y="480"/>
                      </a:lnTo>
                      <a:close/>
                      <a:moveTo>
                        <a:pt x="504" y="274"/>
                      </a:moveTo>
                      <a:lnTo>
                        <a:pt x="504" y="272"/>
                      </a:lnTo>
                      <a:lnTo>
                        <a:pt x="501" y="272"/>
                      </a:lnTo>
                      <a:lnTo>
                        <a:pt x="502" y="274"/>
                      </a:lnTo>
                      <a:lnTo>
                        <a:pt x="501" y="276"/>
                      </a:lnTo>
                      <a:lnTo>
                        <a:pt x="503" y="276"/>
                      </a:lnTo>
                      <a:lnTo>
                        <a:pt x="504" y="274"/>
                      </a:lnTo>
                      <a:close/>
                      <a:moveTo>
                        <a:pt x="504" y="814"/>
                      </a:moveTo>
                      <a:lnTo>
                        <a:pt x="504" y="814"/>
                      </a:lnTo>
                      <a:close/>
                      <a:moveTo>
                        <a:pt x="504" y="150"/>
                      </a:moveTo>
                      <a:lnTo>
                        <a:pt x="504" y="148"/>
                      </a:lnTo>
                      <a:lnTo>
                        <a:pt x="504" y="146"/>
                      </a:lnTo>
                      <a:lnTo>
                        <a:pt x="503" y="146"/>
                      </a:lnTo>
                      <a:lnTo>
                        <a:pt x="503" y="148"/>
                      </a:lnTo>
                      <a:lnTo>
                        <a:pt x="504" y="150"/>
                      </a:lnTo>
                      <a:close/>
                      <a:moveTo>
                        <a:pt x="504" y="476"/>
                      </a:moveTo>
                      <a:lnTo>
                        <a:pt x="503" y="476"/>
                      </a:lnTo>
                      <a:lnTo>
                        <a:pt x="503" y="478"/>
                      </a:lnTo>
                      <a:lnTo>
                        <a:pt x="504" y="480"/>
                      </a:lnTo>
                      <a:lnTo>
                        <a:pt x="504" y="478"/>
                      </a:lnTo>
                      <a:lnTo>
                        <a:pt x="504" y="476"/>
                      </a:lnTo>
                      <a:close/>
                      <a:moveTo>
                        <a:pt x="505" y="492"/>
                      </a:moveTo>
                      <a:lnTo>
                        <a:pt x="504" y="490"/>
                      </a:lnTo>
                      <a:lnTo>
                        <a:pt x="503" y="490"/>
                      </a:lnTo>
                      <a:lnTo>
                        <a:pt x="503" y="492"/>
                      </a:lnTo>
                      <a:lnTo>
                        <a:pt x="504" y="492"/>
                      </a:lnTo>
                      <a:lnTo>
                        <a:pt x="504" y="494"/>
                      </a:lnTo>
                      <a:lnTo>
                        <a:pt x="505" y="493"/>
                      </a:lnTo>
                      <a:lnTo>
                        <a:pt x="505" y="492"/>
                      </a:lnTo>
                      <a:close/>
                      <a:moveTo>
                        <a:pt x="505" y="830"/>
                      </a:moveTo>
                      <a:lnTo>
                        <a:pt x="505" y="828"/>
                      </a:lnTo>
                      <a:lnTo>
                        <a:pt x="503" y="830"/>
                      </a:lnTo>
                      <a:lnTo>
                        <a:pt x="505" y="830"/>
                      </a:lnTo>
                      <a:close/>
                      <a:moveTo>
                        <a:pt x="505" y="256"/>
                      </a:moveTo>
                      <a:lnTo>
                        <a:pt x="505" y="256"/>
                      </a:lnTo>
                      <a:close/>
                      <a:moveTo>
                        <a:pt x="505" y="282"/>
                      </a:moveTo>
                      <a:lnTo>
                        <a:pt x="504" y="280"/>
                      </a:lnTo>
                      <a:lnTo>
                        <a:pt x="502" y="282"/>
                      </a:lnTo>
                      <a:lnTo>
                        <a:pt x="502" y="284"/>
                      </a:lnTo>
                      <a:lnTo>
                        <a:pt x="503" y="284"/>
                      </a:lnTo>
                      <a:lnTo>
                        <a:pt x="503" y="282"/>
                      </a:lnTo>
                      <a:lnTo>
                        <a:pt x="505" y="282"/>
                      </a:lnTo>
                      <a:close/>
                      <a:moveTo>
                        <a:pt x="505" y="270"/>
                      </a:moveTo>
                      <a:lnTo>
                        <a:pt x="504" y="269"/>
                      </a:lnTo>
                      <a:lnTo>
                        <a:pt x="503" y="270"/>
                      </a:lnTo>
                      <a:lnTo>
                        <a:pt x="505" y="270"/>
                      </a:lnTo>
                      <a:close/>
                      <a:moveTo>
                        <a:pt x="506" y="476"/>
                      </a:moveTo>
                      <a:lnTo>
                        <a:pt x="504" y="478"/>
                      </a:lnTo>
                      <a:lnTo>
                        <a:pt x="506" y="476"/>
                      </a:lnTo>
                      <a:close/>
                      <a:moveTo>
                        <a:pt x="506" y="268"/>
                      </a:moveTo>
                      <a:lnTo>
                        <a:pt x="504" y="268"/>
                      </a:lnTo>
                      <a:lnTo>
                        <a:pt x="504" y="266"/>
                      </a:lnTo>
                      <a:lnTo>
                        <a:pt x="503" y="268"/>
                      </a:lnTo>
                      <a:lnTo>
                        <a:pt x="504" y="269"/>
                      </a:lnTo>
                      <a:lnTo>
                        <a:pt x="504" y="268"/>
                      </a:lnTo>
                      <a:lnTo>
                        <a:pt x="505" y="270"/>
                      </a:lnTo>
                      <a:lnTo>
                        <a:pt x="506" y="268"/>
                      </a:lnTo>
                      <a:close/>
                      <a:moveTo>
                        <a:pt x="506" y="812"/>
                      </a:moveTo>
                      <a:lnTo>
                        <a:pt x="506" y="810"/>
                      </a:lnTo>
                      <a:lnTo>
                        <a:pt x="504" y="814"/>
                      </a:lnTo>
                      <a:lnTo>
                        <a:pt x="506" y="812"/>
                      </a:lnTo>
                      <a:close/>
                      <a:moveTo>
                        <a:pt x="506" y="324"/>
                      </a:moveTo>
                      <a:lnTo>
                        <a:pt x="505" y="324"/>
                      </a:lnTo>
                      <a:lnTo>
                        <a:pt x="506" y="324"/>
                      </a:lnTo>
                      <a:close/>
                      <a:moveTo>
                        <a:pt x="506" y="260"/>
                      </a:moveTo>
                      <a:lnTo>
                        <a:pt x="504" y="260"/>
                      </a:lnTo>
                      <a:lnTo>
                        <a:pt x="505" y="258"/>
                      </a:lnTo>
                      <a:lnTo>
                        <a:pt x="504" y="260"/>
                      </a:lnTo>
                      <a:lnTo>
                        <a:pt x="504" y="258"/>
                      </a:lnTo>
                      <a:lnTo>
                        <a:pt x="503" y="258"/>
                      </a:lnTo>
                      <a:lnTo>
                        <a:pt x="504" y="262"/>
                      </a:lnTo>
                      <a:lnTo>
                        <a:pt x="506" y="262"/>
                      </a:lnTo>
                      <a:lnTo>
                        <a:pt x="506" y="260"/>
                      </a:lnTo>
                      <a:close/>
                      <a:moveTo>
                        <a:pt x="506" y="322"/>
                      </a:moveTo>
                      <a:lnTo>
                        <a:pt x="505" y="322"/>
                      </a:lnTo>
                      <a:lnTo>
                        <a:pt x="505" y="324"/>
                      </a:lnTo>
                      <a:lnTo>
                        <a:pt x="506" y="322"/>
                      </a:lnTo>
                      <a:close/>
                      <a:moveTo>
                        <a:pt x="507" y="142"/>
                      </a:moveTo>
                      <a:lnTo>
                        <a:pt x="506" y="138"/>
                      </a:lnTo>
                      <a:lnTo>
                        <a:pt x="504" y="138"/>
                      </a:lnTo>
                      <a:lnTo>
                        <a:pt x="503" y="140"/>
                      </a:lnTo>
                      <a:lnTo>
                        <a:pt x="505" y="140"/>
                      </a:lnTo>
                      <a:lnTo>
                        <a:pt x="505" y="142"/>
                      </a:lnTo>
                      <a:lnTo>
                        <a:pt x="507" y="142"/>
                      </a:lnTo>
                      <a:close/>
                      <a:moveTo>
                        <a:pt x="507" y="20"/>
                      </a:moveTo>
                      <a:lnTo>
                        <a:pt x="505" y="19"/>
                      </a:lnTo>
                      <a:lnTo>
                        <a:pt x="504" y="20"/>
                      </a:lnTo>
                      <a:lnTo>
                        <a:pt x="505" y="21"/>
                      </a:lnTo>
                      <a:lnTo>
                        <a:pt x="505" y="22"/>
                      </a:lnTo>
                      <a:lnTo>
                        <a:pt x="507" y="22"/>
                      </a:lnTo>
                      <a:lnTo>
                        <a:pt x="507" y="20"/>
                      </a:lnTo>
                      <a:close/>
                      <a:moveTo>
                        <a:pt x="507" y="120"/>
                      </a:moveTo>
                      <a:lnTo>
                        <a:pt x="505" y="120"/>
                      </a:lnTo>
                      <a:lnTo>
                        <a:pt x="505" y="122"/>
                      </a:lnTo>
                      <a:lnTo>
                        <a:pt x="507" y="122"/>
                      </a:lnTo>
                      <a:lnTo>
                        <a:pt x="507" y="120"/>
                      </a:lnTo>
                      <a:close/>
                      <a:moveTo>
                        <a:pt x="507" y="814"/>
                      </a:moveTo>
                      <a:lnTo>
                        <a:pt x="505" y="814"/>
                      </a:lnTo>
                      <a:lnTo>
                        <a:pt x="506" y="816"/>
                      </a:lnTo>
                      <a:lnTo>
                        <a:pt x="507" y="814"/>
                      </a:lnTo>
                      <a:close/>
                      <a:moveTo>
                        <a:pt x="507" y="804"/>
                      </a:moveTo>
                      <a:lnTo>
                        <a:pt x="506" y="804"/>
                      </a:lnTo>
                      <a:lnTo>
                        <a:pt x="506" y="810"/>
                      </a:lnTo>
                      <a:lnTo>
                        <a:pt x="506" y="808"/>
                      </a:lnTo>
                      <a:lnTo>
                        <a:pt x="507" y="808"/>
                      </a:lnTo>
                      <a:lnTo>
                        <a:pt x="507" y="804"/>
                      </a:lnTo>
                      <a:close/>
                      <a:moveTo>
                        <a:pt x="507" y="486"/>
                      </a:moveTo>
                      <a:lnTo>
                        <a:pt x="503" y="486"/>
                      </a:lnTo>
                      <a:lnTo>
                        <a:pt x="503" y="484"/>
                      </a:lnTo>
                      <a:lnTo>
                        <a:pt x="504" y="480"/>
                      </a:lnTo>
                      <a:lnTo>
                        <a:pt x="503" y="480"/>
                      </a:lnTo>
                      <a:lnTo>
                        <a:pt x="503" y="481"/>
                      </a:lnTo>
                      <a:lnTo>
                        <a:pt x="503" y="486"/>
                      </a:lnTo>
                      <a:lnTo>
                        <a:pt x="501" y="486"/>
                      </a:lnTo>
                      <a:lnTo>
                        <a:pt x="501" y="484"/>
                      </a:lnTo>
                      <a:lnTo>
                        <a:pt x="502" y="484"/>
                      </a:lnTo>
                      <a:lnTo>
                        <a:pt x="503" y="486"/>
                      </a:lnTo>
                      <a:lnTo>
                        <a:pt x="503" y="481"/>
                      </a:lnTo>
                      <a:lnTo>
                        <a:pt x="500" y="484"/>
                      </a:lnTo>
                      <a:lnTo>
                        <a:pt x="500" y="485"/>
                      </a:lnTo>
                      <a:lnTo>
                        <a:pt x="500" y="487"/>
                      </a:lnTo>
                      <a:lnTo>
                        <a:pt x="502" y="488"/>
                      </a:lnTo>
                      <a:lnTo>
                        <a:pt x="506" y="488"/>
                      </a:lnTo>
                      <a:lnTo>
                        <a:pt x="507" y="486"/>
                      </a:lnTo>
                      <a:close/>
                      <a:moveTo>
                        <a:pt x="508" y="792"/>
                      </a:moveTo>
                      <a:lnTo>
                        <a:pt x="507" y="792"/>
                      </a:lnTo>
                      <a:lnTo>
                        <a:pt x="507" y="790"/>
                      </a:lnTo>
                      <a:lnTo>
                        <a:pt x="506" y="790"/>
                      </a:lnTo>
                      <a:lnTo>
                        <a:pt x="505" y="792"/>
                      </a:lnTo>
                      <a:lnTo>
                        <a:pt x="506" y="792"/>
                      </a:lnTo>
                      <a:lnTo>
                        <a:pt x="507" y="794"/>
                      </a:lnTo>
                      <a:lnTo>
                        <a:pt x="508" y="792"/>
                      </a:lnTo>
                      <a:close/>
                      <a:moveTo>
                        <a:pt x="508" y="334"/>
                      </a:moveTo>
                      <a:lnTo>
                        <a:pt x="508" y="334"/>
                      </a:lnTo>
                      <a:lnTo>
                        <a:pt x="507" y="334"/>
                      </a:lnTo>
                      <a:lnTo>
                        <a:pt x="508" y="334"/>
                      </a:lnTo>
                      <a:close/>
                      <a:moveTo>
                        <a:pt x="508" y="326"/>
                      </a:moveTo>
                      <a:lnTo>
                        <a:pt x="508" y="324"/>
                      </a:lnTo>
                      <a:lnTo>
                        <a:pt x="506" y="324"/>
                      </a:lnTo>
                      <a:lnTo>
                        <a:pt x="505" y="326"/>
                      </a:lnTo>
                      <a:lnTo>
                        <a:pt x="505" y="327"/>
                      </a:lnTo>
                      <a:lnTo>
                        <a:pt x="506" y="328"/>
                      </a:lnTo>
                      <a:lnTo>
                        <a:pt x="507" y="328"/>
                      </a:lnTo>
                      <a:lnTo>
                        <a:pt x="507" y="326"/>
                      </a:lnTo>
                      <a:lnTo>
                        <a:pt x="508" y="326"/>
                      </a:lnTo>
                      <a:close/>
                      <a:moveTo>
                        <a:pt x="509" y="334"/>
                      </a:moveTo>
                      <a:lnTo>
                        <a:pt x="507" y="336"/>
                      </a:lnTo>
                      <a:lnTo>
                        <a:pt x="507" y="334"/>
                      </a:lnTo>
                      <a:lnTo>
                        <a:pt x="505" y="334"/>
                      </a:lnTo>
                      <a:lnTo>
                        <a:pt x="504" y="336"/>
                      </a:lnTo>
                      <a:lnTo>
                        <a:pt x="504" y="337"/>
                      </a:lnTo>
                      <a:lnTo>
                        <a:pt x="505" y="338"/>
                      </a:lnTo>
                      <a:lnTo>
                        <a:pt x="506" y="340"/>
                      </a:lnTo>
                      <a:lnTo>
                        <a:pt x="508" y="340"/>
                      </a:lnTo>
                      <a:lnTo>
                        <a:pt x="507" y="339"/>
                      </a:lnTo>
                      <a:lnTo>
                        <a:pt x="507" y="338"/>
                      </a:lnTo>
                      <a:lnTo>
                        <a:pt x="508" y="336"/>
                      </a:lnTo>
                      <a:lnTo>
                        <a:pt x="509" y="334"/>
                      </a:lnTo>
                      <a:close/>
                      <a:moveTo>
                        <a:pt x="509" y="612"/>
                      </a:moveTo>
                      <a:lnTo>
                        <a:pt x="509" y="612"/>
                      </a:lnTo>
                      <a:lnTo>
                        <a:pt x="508" y="612"/>
                      </a:lnTo>
                      <a:lnTo>
                        <a:pt x="509" y="612"/>
                      </a:lnTo>
                      <a:close/>
                      <a:moveTo>
                        <a:pt x="509" y="74"/>
                      </a:moveTo>
                      <a:lnTo>
                        <a:pt x="507" y="76"/>
                      </a:lnTo>
                      <a:lnTo>
                        <a:pt x="507" y="78"/>
                      </a:lnTo>
                      <a:lnTo>
                        <a:pt x="508" y="78"/>
                      </a:lnTo>
                      <a:lnTo>
                        <a:pt x="509" y="77"/>
                      </a:lnTo>
                      <a:lnTo>
                        <a:pt x="509" y="74"/>
                      </a:lnTo>
                      <a:close/>
                      <a:moveTo>
                        <a:pt x="509" y="340"/>
                      </a:moveTo>
                      <a:lnTo>
                        <a:pt x="509" y="340"/>
                      </a:lnTo>
                      <a:close/>
                      <a:moveTo>
                        <a:pt x="509" y="611"/>
                      </a:moveTo>
                      <a:lnTo>
                        <a:pt x="508" y="610"/>
                      </a:lnTo>
                      <a:lnTo>
                        <a:pt x="509" y="612"/>
                      </a:lnTo>
                      <a:lnTo>
                        <a:pt x="509" y="611"/>
                      </a:lnTo>
                      <a:close/>
                      <a:moveTo>
                        <a:pt x="509" y="332"/>
                      </a:moveTo>
                      <a:lnTo>
                        <a:pt x="508" y="332"/>
                      </a:lnTo>
                      <a:lnTo>
                        <a:pt x="508" y="334"/>
                      </a:lnTo>
                      <a:lnTo>
                        <a:pt x="509" y="332"/>
                      </a:lnTo>
                      <a:close/>
                      <a:moveTo>
                        <a:pt x="509" y="278"/>
                      </a:moveTo>
                      <a:lnTo>
                        <a:pt x="509" y="276"/>
                      </a:lnTo>
                      <a:lnTo>
                        <a:pt x="508" y="276"/>
                      </a:lnTo>
                      <a:lnTo>
                        <a:pt x="508" y="278"/>
                      </a:lnTo>
                      <a:lnTo>
                        <a:pt x="509" y="278"/>
                      </a:lnTo>
                      <a:close/>
                      <a:moveTo>
                        <a:pt x="509" y="668"/>
                      </a:moveTo>
                      <a:lnTo>
                        <a:pt x="508" y="668"/>
                      </a:lnTo>
                      <a:lnTo>
                        <a:pt x="508" y="666"/>
                      </a:lnTo>
                      <a:lnTo>
                        <a:pt x="506" y="666"/>
                      </a:lnTo>
                      <a:lnTo>
                        <a:pt x="505" y="668"/>
                      </a:lnTo>
                      <a:lnTo>
                        <a:pt x="507" y="670"/>
                      </a:lnTo>
                      <a:lnTo>
                        <a:pt x="509" y="668"/>
                      </a:lnTo>
                      <a:close/>
                      <a:moveTo>
                        <a:pt x="509" y="146"/>
                      </a:moveTo>
                      <a:lnTo>
                        <a:pt x="509" y="146"/>
                      </a:lnTo>
                      <a:close/>
                      <a:moveTo>
                        <a:pt x="510" y="818"/>
                      </a:moveTo>
                      <a:lnTo>
                        <a:pt x="504" y="818"/>
                      </a:lnTo>
                      <a:lnTo>
                        <a:pt x="504" y="820"/>
                      </a:lnTo>
                      <a:lnTo>
                        <a:pt x="504" y="822"/>
                      </a:lnTo>
                      <a:lnTo>
                        <a:pt x="503" y="824"/>
                      </a:lnTo>
                      <a:lnTo>
                        <a:pt x="503" y="826"/>
                      </a:lnTo>
                      <a:lnTo>
                        <a:pt x="506" y="826"/>
                      </a:lnTo>
                      <a:lnTo>
                        <a:pt x="505" y="822"/>
                      </a:lnTo>
                      <a:lnTo>
                        <a:pt x="510" y="818"/>
                      </a:lnTo>
                      <a:close/>
                      <a:moveTo>
                        <a:pt x="510" y="472"/>
                      </a:moveTo>
                      <a:lnTo>
                        <a:pt x="509" y="472"/>
                      </a:lnTo>
                      <a:lnTo>
                        <a:pt x="508" y="470"/>
                      </a:lnTo>
                      <a:lnTo>
                        <a:pt x="508" y="472"/>
                      </a:lnTo>
                      <a:lnTo>
                        <a:pt x="507" y="472"/>
                      </a:lnTo>
                      <a:lnTo>
                        <a:pt x="505" y="471"/>
                      </a:lnTo>
                      <a:lnTo>
                        <a:pt x="505" y="468"/>
                      </a:lnTo>
                      <a:lnTo>
                        <a:pt x="505" y="466"/>
                      </a:lnTo>
                      <a:lnTo>
                        <a:pt x="502" y="466"/>
                      </a:lnTo>
                      <a:lnTo>
                        <a:pt x="502" y="468"/>
                      </a:lnTo>
                      <a:lnTo>
                        <a:pt x="504" y="468"/>
                      </a:lnTo>
                      <a:lnTo>
                        <a:pt x="503" y="472"/>
                      </a:lnTo>
                      <a:lnTo>
                        <a:pt x="507" y="472"/>
                      </a:lnTo>
                      <a:lnTo>
                        <a:pt x="507" y="474"/>
                      </a:lnTo>
                      <a:lnTo>
                        <a:pt x="509" y="474"/>
                      </a:lnTo>
                      <a:lnTo>
                        <a:pt x="510" y="472"/>
                      </a:lnTo>
                      <a:close/>
                      <a:moveTo>
                        <a:pt x="510" y="658"/>
                      </a:moveTo>
                      <a:lnTo>
                        <a:pt x="510" y="658"/>
                      </a:lnTo>
                      <a:lnTo>
                        <a:pt x="509" y="660"/>
                      </a:lnTo>
                      <a:lnTo>
                        <a:pt x="507" y="662"/>
                      </a:lnTo>
                      <a:lnTo>
                        <a:pt x="510" y="659"/>
                      </a:lnTo>
                      <a:lnTo>
                        <a:pt x="510" y="658"/>
                      </a:lnTo>
                      <a:close/>
                      <a:moveTo>
                        <a:pt x="510" y="612"/>
                      </a:moveTo>
                      <a:lnTo>
                        <a:pt x="510" y="610"/>
                      </a:lnTo>
                      <a:lnTo>
                        <a:pt x="509" y="611"/>
                      </a:lnTo>
                      <a:lnTo>
                        <a:pt x="510" y="612"/>
                      </a:lnTo>
                      <a:close/>
                      <a:moveTo>
                        <a:pt x="510" y="494"/>
                      </a:moveTo>
                      <a:lnTo>
                        <a:pt x="509" y="494"/>
                      </a:lnTo>
                      <a:lnTo>
                        <a:pt x="510" y="492"/>
                      </a:lnTo>
                      <a:lnTo>
                        <a:pt x="506" y="492"/>
                      </a:lnTo>
                      <a:lnTo>
                        <a:pt x="506" y="494"/>
                      </a:lnTo>
                      <a:lnTo>
                        <a:pt x="508" y="494"/>
                      </a:lnTo>
                      <a:lnTo>
                        <a:pt x="508" y="498"/>
                      </a:lnTo>
                      <a:lnTo>
                        <a:pt x="510" y="498"/>
                      </a:lnTo>
                      <a:lnTo>
                        <a:pt x="510" y="495"/>
                      </a:lnTo>
                      <a:lnTo>
                        <a:pt x="510" y="494"/>
                      </a:lnTo>
                      <a:close/>
                      <a:moveTo>
                        <a:pt x="510" y="338"/>
                      </a:moveTo>
                      <a:lnTo>
                        <a:pt x="510" y="338"/>
                      </a:lnTo>
                      <a:lnTo>
                        <a:pt x="509" y="338"/>
                      </a:lnTo>
                      <a:lnTo>
                        <a:pt x="509" y="340"/>
                      </a:lnTo>
                      <a:lnTo>
                        <a:pt x="510" y="338"/>
                      </a:lnTo>
                      <a:close/>
                      <a:moveTo>
                        <a:pt x="510" y="474"/>
                      </a:moveTo>
                      <a:lnTo>
                        <a:pt x="509" y="474"/>
                      </a:lnTo>
                      <a:lnTo>
                        <a:pt x="510" y="476"/>
                      </a:lnTo>
                      <a:lnTo>
                        <a:pt x="510" y="474"/>
                      </a:lnTo>
                      <a:close/>
                      <a:moveTo>
                        <a:pt x="510" y="56"/>
                      </a:moveTo>
                      <a:lnTo>
                        <a:pt x="509" y="56"/>
                      </a:lnTo>
                      <a:lnTo>
                        <a:pt x="509" y="58"/>
                      </a:lnTo>
                      <a:lnTo>
                        <a:pt x="510" y="58"/>
                      </a:lnTo>
                      <a:lnTo>
                        <a:pt x="510" y="56"/>
                      </a:lnTo>
                      <a:close/>
                      <a:moveTo>
                        <a:pt x="511" y="480"/>
                      </a:moveTo>
                      <a:lnTo>
                        <a:pt x="509" y="480"/>
                      </a:lnTo>
                      <a:lnTo>
                        <a:pt x="510" y="478"/>
                      </a:lnTo>
                      <a:lnTo>
                        <a:pt x="508" y="478"/>
                      </a:lnTo>
                      <a:lnTo>
                        <a:pt x="508" y="482"/>
                      </a:lnTo>
                      <a:lnTo>
                        <a:pt x="508" y="484"/>
                      </a:lnTo>
                      <a:lnTo>
                        <a:pt x="509" y="484"/>
                      </a:lnTo>
                      <a:lnTo>
                        <a:pt x="511" y="480"/>
                      </a:lnTo>
                      <a:close/>
                      <a:moveTo>
                        <a:pt x="511" y="824"/>
                      </a:moveTo>
                      <a:lnTo>
                        <a:pt x="508" y="822"/>
                      </a:lnTo>
                      <a:lnTo>
                        <a:pt x="508" y="824"/>
                      </a:lnTo>
                      <a:lnTo>
                        <a:pt x="511" y="824"/>
                      </a:lnTo>
                      <a:close/>
                      <a:moveTo>
                        <a:pt x="511" y="144"/>
                      </a:moveTo>
                      <a:lnTo>
                        <a:pt x="508" y="144"/>
                      </a:lnTo>
                      <a:lnTo>
                        <a:pt x="509" y="146"/>
                      </a:lnTo>
                      <a:lnTo>
                        <a:pt x="511" y="144"/>
                      </a:lnTo>
                      <a:close/>
                      <a:moveTo>
                        <a:pt x="511" y="490"/>
                      </a:moveTo>
                      <a:lnTo>
                        <a:pt x="509" y="486"/>
                      </a:lnTo>
                      <a:lnTo>
                        <a:pt x="507" y="486"/>
                      </a:lnTo>
                      <a:lnTo>
                        <a:pt x="507" y="488"/>
                      </a:lnTo>
                      <a:lnTo>
                        <a:pt x="508" y="490"/>
                      </a:lnTo>
                      <a:lnTo>
                        <a:pt x="511" y="490"/>
                      </a:lnTo>
                      <a:close/>
                      <a:moveTo>
                        <a:pt x="511" y="476"/>
                      </a:moveTo>
                      <a:lnTo>
                        <a:pt x="511" y="476"/>
                      </a:lnTo>
                      <a:close/>
                      <a:moveTo>
                        <a:pt x="511" y="820"/>
                      </a:moveTo>
                      <a:lnTo>
                        <a:pt x="511" y="822"/>
                      </a:lnTo>
                      <a:lnTo>
                        <a:pt x="511" y="824"/>
                      </a:lnTo>
                      <a:lnTo>
                        <a:pt x="511" y="820"/>
                      </a:lnTo>
                      <a:close/>
                      <a:moveTo>
                        <a:pt x="511" y="274"/>
                      </a:moveTo>
                      <a:lnTo>
                        <a:pt x="511" y="274"/>
                      </a:lnTo>
                      <a:lnTo>
                        <a:pt x="510" y="273"/>
                      </a:lnTo>
                      <a:lnTo>
                        <a:pt x="510" y="270"/>
                      </a:lnTo>
                      <a:lnTo>
                        <a:pt x="508" y="270"/>
                      </a:lnTo>
                      <a:lnTo>
                        <a:pt x="509" y="272"/>
                      </a:lnTo>
                      <a:lnTo>
                        <a:pt x="507" y="272"/>
                      </a:lnTo>
                      <a:lnTo>
                        <a:pt x="507" y="274"/>
                      </a:lnTo>
                      <a:lnTo>
                        <a:pt x="508" y="274"/>
                      </a:lnTo>
                      <a:lnTo>
                        <a:pt x="509" y="276"/>
                      </a:lnTo>
                      <a:lnTo>
                        <a:pt x="511" y="274"/>
                      </a:lnTo>
                      <a:close/>
                      <a:moveTo>
                        <a:pt x="512" y="474"/>
                      </a:moveTo>
                      <a:lnTo>
                        <a:pt x="510" y="474"/>
                      </a:lnTo>
                      <a:lnTo>
                        <a:pt x="511" y="476"/>
                      </a:lnTo>
                      <a:lnTo>
                        <a:pt x="512" y="474"/>
                      </a:lnTo>
                      <a:close/>
                      <a:moveTo>
                        <a:pt x="512" y="484"/>
                      </a:moveTo>
                      <a:lnTo>
                        <a:pt x="512" y="482"/>
                      </a:lnTo>
                      <a:lnTo>
                        <a:pt x="509" y="484"/>
                      </a:lnTo>
                      <a:lnTo>
                        <a:pt x="512" y="484"/>
                      </a:lnTo>
                      <a:close/>
                      <a:moveTo>
                        <a:pt x="512" y="662"/>
                      </a:moveTo>
                      <a:lnTo>
                        <a:pt x="512" y="658"/>
                      </a:lnTo>
                      <a:lnTo>
                        <a:pt x="511" y="658"/>
                      </a:lnTo>
                      <a:lnTo>
                        <a:pt x="510" y="659"/>
                      </a:lnTo>
                      <a:lnTo>
                        <a:pt x="512" y="662"/>
                      </a:lnTo>
                      <a:close/>
                      <a:moveTo>
                        <a:pt x="512" y="476"/>
                      </a:moveTo>
                      <a:lnTo>
                        <a:pt x="511" y="476"/>
                      </a:lnTo>
                      <a:lnTo>
                        <a:pt x="512" y="478"/>
                      </a:lnTo>
                      <a:lnTo>
                        <a:pt x="512" y="476"/>
                      </a:lnTo>
                      <a:close/>
                      <a:moveTo>
                        <a:pt x="512" y="462"/>
                      </a:moveTo>
                      <a:lnTo>
                        <a:pt x="512" y="458"/>
                      </a:lnTo>
                      <a:lnTo>
                        <a:pt x="512" y="460"/>
                      </a:lnTo>
                      <a:lnTo>
                        <a:pt x="511" y="462"/>
                      </a:lnTo>
                      <a:lnTo>
                        <a:pt x="512" y="462"/>
                      </a:lnTo>
                      <a:close/>
                      <a:moveTo>
                        <a:pt x="512" y="322"/>
                      </a:moveTo>
                      <a:lnTo>
                        <a:pt x="512" y="322"/>
                      </a:lnTo>
                      <a:close/>
                      <a:moveTo>
                        <a:pt x="513" y="468"/>
                      </a:moveTo>
                      <a:lnTo>
                        <a:pt x="512" y="466"/>
                      </a:lnTo>
                      <a:lnTo>
                        <a:pt x="509" y="464"/>
                      </a:lnTo>
                      <a:lnTo>
                        <a:pt x="509" y="466"/>
                      </a:lnTo>
                      <a:lnTo>
                        <a:pt x="509" y="468"/>
                      </a:lnTo>
                      <a:lnTo>
                        <a:pt x="509" y="469"/>
                      </a:lnTo>
                      <a:lnTo>
                        <a:pt x="510" y="470"/>
                      </a:lnTo>
                      <a:lnTo>
                        <a:pt x="511" y="470"/>
                      </a:lnTo>
                      <a:lnTo>
                        <a:pt x="512" y="468"/>
                      </a:lnTo>
                      <a:lnTo>
                        <a:pt x="513" y="468"/>
                      </a:lnTo>
                      <a:close/>
                      <a:moveTo>
                        <a:pt x="513" y="820"/>
                      </a:moveTo>
                      <a:lnTo>
                        <a:pt x="513" y="817"/>
                      </a:lnTo>
                      <a:lnTo>
                        <a:pt x="510" y="820"/>
                      </a:lnTo>
                      <a:lnTo>
                        <a:pt x="511" y="820"/>
                      </a:lnTo>
                      <a:lnTo>
                        <a:pt x="513" y="820"/>
                      </a:lnTo>
                      <a:close/>
                      <a:moveTo>
                        <a:pt x="514" y="614"/>
                      </a:moveTo>
                      <a:lnTo>
                        <a:pt x="512" y="610"/>
                      </a:lnTo>
                      <a:lnTo>
                        <a:pt x="511" y="612"/>
                      </a:lnTo>
                      <a:lnTo>
                        <a:pt x="510" y="612"/>
                      </a:lnTo>
                      <a:lnTo>
                        <a:pt x="511" y="614"/>
                      </a:lnTo>
                      <a:lnTo>
                        <a:pt x="512" y="612"/>
                      </a:lnTo>
                      <a:lnTo>
                        <a:pt x="512" y="614"/>
                      </a:lnTo>
                      <a:lnTo>
                        <a:pt x="514" y="614"/>
                      </a:lnTo>
                      <a:close/>
                      <a:moveTo>
                        <a:pt x="514" y="816"/>
                      </a:moveTo>
                      <a:lnTo>
                        <a:pt x="513" y="816"/>
                      </a:lnTo>
                      <a:lnTo>
                        <a:pt x="513" y="817"/>
                      </a:lnTo>
                      <a:lnTo>
                        <a:pt x="514" y="816"/>
                      </a:lnTo>
                      <a:close/>
                      <a:moveTo>
                        <a:pt x="514" y="270"/>
                      </a:moveTo>
                      <a:lnTo>
                        <a:pt x="514" y="270"/>
                      </a:lnTo>
                      <a:lnTo>
                        <a:pt x="513" y="270"/>
                      </a:lnTo>
                      <a:lnTo>
                        <a:pt x="514" y="270"/>
                      </a:lnTo>
                      <a:close/>
                      <a:moveTo>
                        <a:pt x="514" y="812"/>
                      </a:moveTo>
                      <a:lnTo>
                        <a:pt x="511" y="810"/>
                      </a:lnTo>
                      <a:lnTo>
                        <a:pt x="512" y="808"/>
                      </a:lnTo>
                      <a:lnTo>
                        <a:pt x="509" y="808"/>
                      </a:lnTo>
                      <a:lnTo>
                        <a:pt x="511" y="810"/>
                      </a:lnTo>
                      <a:lnTo>
                        <a:pt x="513" y="812"/>
                      </a:lnTo>
                      <a:lnTo>
                        <a:pt x="513" y="814"/>
                      </a:lnTo>
                      <a:lnTo>
                        <a:pt x="514" y="812"/>
                      </a:lnTo>
                      <a:close/>
                      <a:moveTo>
                        <a:pt x="515" y="794"/>
                      </a:moveTo>
                      <a:lnTo>
                        <a:pt x="511" y="794"/>
                      </a:lnTo>
                      <a:lnTo>
                        <a:pt x="512" y="798"/>
                      </a:lnTo>
                      <a:lnTo>
                        <a:pt x="512" y="800"/>
                      </a:lnTo>
                      <a:lnTo>
                        <a:pt x="513" y="796"/>
                      </a:lnTo>
                      <a:lnTo>
                        <a:pt x="514" y="797"/>
                      </a:lnTo>
                      <a:lnTo>
                        <a:pt x="514" y="796"/>
                      </a:lnTo>
                      <a:lnTo>
                        <a:pt x="515" y="794"/>
                      </a:lnTo>
                      <a:close/>
                      <a:moveTo>
                        <a:pt x="515" y="482"/>
                      </a:moveTo>
                      <a:lnTo>
                        <a:pt x="514" y="482"/>
                      </a:lnTo>
                      <a:lnTo>
                        <a:pt x="515" y="483"/>
                      </a:lnTo>
                      <a:lnTo>
                        <a:pt x="515" y="482"/>
                      </a:lnTo>
                      <a:close/>
                      <a:moveTo>
                        <a:pt x="515" y="270"/>
                      </a:moveTo>
                      <a:lnTo>
                        <a:pt x="514" y="270"/>
                      </a:lnTo>
                      <a:lnTo>
                        <a:pt x="513" y="272"/>
                      </a:lnTo>
                      <a:lnTo>
                        <a:pt x="515" y="272"/>
                      </a:lnTo>
                      <a:lnTo>
                        <a:pt x="515" y="270"/>
                      </a:lnTo>
                      <a:close/>
                      <a:moveTo>
                        <a:pt x="515" y="268"/>
                      </a:moveTo>
                      <a:lnTo>
                        <a:pt x="513" y="268"/>
                      </a:lnTo>
                      <a:lnTo>
                        <a:pt x="514" y="270"/>
                      </a:lnTo>
                      <a:lnTo>
                        <a:pt x="515" y="268"/>
                      </a:lnTo>
                      <a:close/>
                      <a:moveTo>
                        <a:pt x="515" y="484"/>
                      </a:moveTo>
                      <a:lnTo>
                        <a:pt x="515" y="483"/>
                      </a:lnTo>
                      <a:lnTo>
                        <a:pt x="514" y="484"/>
                      </a:lnTo>
                      <a:lnTo>
                        <a:pt x="515" y="484"/>
                      </a:lnTo>
                      <a:close/>
                      <a:moveTo>
                        <a:pt x="516" y="324"/>
                      </a:moveTo>
                      <a:lnTo>
                        <a:pt x="516" y="324"/>
                      </a:lnTo>
                      <a:lnTo>
                        <a:pt x="515" y="322"/>
                      </a:lnTo>
                      <a:lnTo>
                        <a:pt x="514" y="322"/>
                      </a:lnTo>
                      <a:lnTo>
                        <a:pt x="515" y="320"/>
                      </a:lnTo>
                      <a:lnTo>
                        <a:pt x="514" y="318"/>
                      </a:lnTo>
                      <a:lnTo>
                        <a:pt x="512" y="318"/>
                      </a:lnTo>
                      <a:lnTo>
                        <a:pt x="512" y="320"/>
                      </a:lnTo>
                      <a:lnTo>
                        <a:pt x="511" y="320"/>
                      </a:lnTo>
                      <a:lnTo>
                        <a:pt x="512" y="322"/>
                      </a:lnTo>
                      <a:lnTo>
                        <a:pt x="513" y="320"/>
                      </a:lnTo>
                      <a:lnTo>
                        <a:pt x="514" y="320"/>
                      </a:lnTo>
                      <a:lnTo>
                        <a:pt x="513" y="322"/>
                      </a:lnTo>
                      <a:lnTo>
                        <a:pt x="512" y="322"/>
                      </a:lnTo>
                      <a:lnTo>
                        <a:pt x="512" y="326"/>
                      </a:lnTo>
                      <a:lnTo>
                        <a:pt x="516" y="324"/>
                      </a:lnTo>
                      <a:close/>
                      <a:moveTo>
                        <a:pt x="516" y="330"/>
                      </a:moveTo>
                      <a:lnTo>
                        <a:pt x="515" y="328"/>
                      </a:lnTo>
                      <a:lnTo>
                        <a:pt x="511" y="326"/>
                      </a:lnTo>
                      <a:lnTo>
                        <a:pt x="511" y="328"/>
                      </a:lnTo>
                      <a:lnTo>
                        <a:pt x="513" y="328"/>
                      </a:lnTo>
                      <a:lnTo>
                        <a:pt x="511" y="330"/>
                      </a:lnTo>
                      <a:lnTo>
                        <a:pt x="516" y="330"/>
                      </a:lnTo>
                      <a:close/>
                      <a:moveTo>
                        <a:pt x="517" y="332"/>
                      </a:moveTo>
                      <a:lnTo>
                        <a:pt x="517" y="332"/>
                      </a:lnTo>
                      <a:lnTo>
                        <a:pt x="517" y="334"/>
                      </a:lnTo>
                      <a:lnTo>
                        <a:pt x="517" y="332"/>
                      </a:lnTo>
                      <a:close/>
                      <a:moveTo>
                        <a:pt x="517" y="828"/>
                      </a:moveTo>
                      <a:lnTo>
                        <a:pt x="517" y="826"/>
                      </a:lnTo>
                      <a:lnTo>
                        <a:pt x="515" y="826"/>
                      </a:lnTo>
                      <a:lnTo>
                        <a:pt x="515" y="828"/>
                      </a:lnTo>
                      <a:lnTo>
                        <a:pt x="517" y="828"/>
                      </a:lnTo>
                      <a:close/>
                      <a:moveTo>
                        <a:pt x="518" y="488"/>
                      </a:moveTo>
                      <a:lnTo>
                        <a:pt x="513" y="490"/>
                      </a:lnTo>
                      <a:lnTo>
                        <a:pt x="514" y="490"/>
                      </a:lnTo>
                      <a:lnTo>
                        <a:pt x="514" y="492"/>
                      </a:lnTo>
                      <a:lnTo>
                        <a:pt x="513" y="494"/>
                      </a:lnTo>
                      <a:lnTo>
                        <a:pt x="513" y="496"/>
                      </a:lnTo>
                      <a:lnTo>
                        <a:pt x="515" y="496"/>
                      </a:lnTo>
                      <a:lnTo>
                        <a:pt x="513" y="494"/>
                      </a:lnTo>
                      <a:lnTo>
                        <a:pt x="516" y="494"/>
                      </a:lnTo>
                      <a:lnTo>
                        <a:pt x="518" y="488"/>
                      </a:lnTo>
                      <a:close/>
                      <a:moveTo>
                        <a:pt x="518" y="482"/>
                      </a:moveTo>
                      <a:lnTo>
                        <a:pt x="517" y="476"/>
                      </a:lnTo>
                      <a:lnTo>
                        <a:pt x="515" y="476"/>
                      </a:lnTo>
                      <a:lnTo>
                        <a:pt x="516" y="478"/>
                      </a:lnTo>
                      <a:lnTo>
                        <a:pt x="513" y="476"/>
                      </a:lnTo>
                      <a:lnTo>
                        <a:pt x="514" y="478"/>
                      </a:lnTo>
                      <a:lnTo>
                        <a:pt x="515" y="478"/>
                      </a:lnTo>
                      <a:lnTo>
                        <a:pt x="515" y="480"/>
                      </a:lnTo>
                      <a:lnTo>
                        <a:pt x="516" y="480"/>
                      </a:lnTo>
                      <a:lnTo>
                        <a:pt x="515" y="482"/>
                      </a:lnTo>
                      <a:lnTo>
                        <a:pt x="518" y="482"/>
                      </a:lnTo>
                      <a:close/>
                      <a:moveTo>
                        <a:pt x="518" y="500"/>
                      </a:moveTo>
                      <a:lnTo>
                        <a:pt x="517" y="500"/>
                      </a:lnTo>
                      <a:lnTo>
                        <a:pt x="518" y="502"/>
                      </a:lnTo>
                      <a:lnTo>
                        <a:pt x="518" y="500"/>
                      </a:lnTo>
                      <a:close/>
                      <a:moveTo>
                        <a:pt x="519" y="474"/>
                      </a:moveTo>
                      <a:lnTo>
                        <a:pt x="519" y="472"/>
                      </a:lnTo>
                      <a:lnTo>
                        <a:pt x="517" y="472"/>
                      </a:lnTo>
                      <a:lnTo>
                        <a:pt x="517" y="470"/>
                      </a:lnTo>
                      <a:lnTo>
                        <a:pt x="516" y="470"/>
                      </a:lnTo>
                      <a:lnTo>
                        <a:pt x="516" y="468"/>
                      </a:lnTo>
                      <a:lnTo>
                        <a:pt x="515" y="468"/>
                      </a:lnTo>
                      <a:lnTo>
                        <a:pt x="515" y="470"/>
                      </a:lnTo>
                      <a:lnTo>
                        <a:pt x="515" y="471"/>
                      </a:lnTo>
                      <a:lnTo>
                        <a:pt x="514" y="472"/>
                      </a:lnTo>
                      <a:lnTo>
                        <a:pt x="516" y="472"/>
                      </a:lnTo>
                      <a:lnTo>
                        <a:pt x="515" y="474"/>
                      </a:lnTo>
                      <a:lnTo>
                        <a:pt x="517" y="474"/>
                      </a:lnTo>
                      <a:lnTo>
                        <a:pt x="516" y="472"/>
                      </a:lnTo>
                      <a:lnTo>
                        <a:pt x="519" y="474"/>
                      </a:lnTo>
                      <a:close/>
                      <a:moveTo>
                        <a:pt x="519" y="820"/>
                      </a:moveTo>
                      <a:lnTo>
                        <a:pt x="518" y="820"/>
                      </a:lnTo>
                      <a:lnTo>
                        <a:pt x="517" y="818"/>
                      </a:lnTo>
                      <a:lnTo>
                        <a:pt x="514" y="818"/>
                      </a:lnTo>
                      <a:lnTo>
                        <a:pt x="514" y="820"/>
                      </a:lnTo>
                      <a:lnTo>
                        <a:pt x="516" y="820"/>
                      </a:lnTo>
                      <a:lnTo>
                        <a:pt x="517" y="822"/>
                      </a:lnTo>
                      <a:lnTo>
                        <a:pt x="519" y="822"/>
                      </a:lnTo>
                      <a:lnTo>
                        <a:pt x="519" y="820"/>
                      </a:lnTo>
                      <a:close/>
                      <a:moveTo>
                        <a:pt x="519" y="274"/>
                      </a:moveTo>
                      <a:lnTo>
                        <a:pt x="518" y="272"/>
                      </a:lnTo>
                      <a:lnTo>
                        <a:pt x="518" y="274"/>
                      </a:lnTo>
                      <a:lnTo>
                        <a:pt x="519" y="274"/>
                      </a:lnTo>
                      <a:close/>
                      <a:moveTo>
                        <a:pt x="519" y="798"/>
                      </a:moveTo>
                      <a:lnTo>
                        <a:pt x="514" y="796"/>
                      </a:lnTo>
                      <a:lnTo>
                        <a:pt x="514" y="797"/>
                      </a:lnTo>
                      <a:lnTo>
                        <a:pt x="518" y="800"/>
                      </a:lnTo>
                      <a:lnTo>
                        <a:pt x="517" y="802"/>
                      </a:lnTo>
                      <a:lnTo>
                        <a:pt x="518" y="802"/>
                      </a:lnTo>
                      <a:lnTo>
                        <a:pt x="518" y="804"/>
                      </a:lnTo>
                      <a:lnTo>
                        <a:pt x="519" y="804"/>
                      </a:lnTo>
                      <a:lnTo>
                        <a:pt x="519" y="798"/>
                      </a:lnTo>
                      <a:close/>
                      <a:moveTo>
                        <a:pt x="519" y="614"/>
                      </a:moveTo>
                      <a:lnTo>
                        <a:pt x="518" y="614"/>
                      </a:lnTo>
                      <a:lnTo>
                        <a:pt x="519" y="616"/>
                      </a:lnTo>
                      <a:lnTo>
                        <a:pt x="519" y="614"/>
                      </a:lnTo>
                      <a:close/>
                      <a:moveTo>
                        <a:pt x="519" y="474"/>
                      </a:moveTo>
                      <a:lnTo>
                        <a:pt x="519" y="474"/>
                      </a:lnTo>
                      <a:close/>
                      <a:moveTo>
                        <a:pt x="520" y="260"/>
                      </a:moveTo>
                      <a:lnTo>
                        <a:pt x="515" y="260"/>
                      </a:lnTo>
                      <a:lnTo>
                        <a:pt x="516" y="259"/>
                      </a:lnTo>
                      <a:lnTo>
                        <a:pt x="516" y="256"/>
                      </a:lnTo>
                      <a:lnTo>
                        <a:pt x="514" y="254"/>
                      </a:lnTo>
                      <a:lnTo>
                        <a:pt x="512" y="254"/>
                      </a:lnTo>
                      <a:lnTo>
                        <a:pt x="513" y="258"/>
                      </a:lnTo>
                      <a:lnTo>
                        <a:pt x="515" y="262"/>
                      </a:lnTo>
                      <a:lnTo>
                        <a:pt x="520" y="260"/>
                      </a:lnTo>
                      <a:close/>
                      <a:moveTo>
                        <a:pt x="520" y="622"/>
                      </a:moveTo>
                      <a:lnTo>
                        <a:pt x="518" y="622"/>
                      </a:lnTo>
                      <a:lnTo>
                        <a:pt x="519" y="624"/>
                      </a:lnTo>
                      <a:lnTo>
                        <a:pt x="520" y="622"/>
                      </a:lnTo>
                      <a:close/>
                      <a:moveTo>
                        <a:pt x="520" y="480"/>
                      </a:moveTo>
                      <a:lnTo>
                        <a:pt x="519" y="482"/>
                      </a:lnTo>
                      <a:lnTo>
                        <a:pt x="520" y="482"/>
                      </a:lnTo>
                      <a:lnTo>
                        <a:pt x="520" y="480"/>
                      </a:lnTo>
                      <a:close/>
                      <a:moveTo>
                        <a:pt x="520" y="326"/>
                      </a:moveTo>
                      <a:lnTo>
                        <a:pt x="518" y="326"/>
                      </a:lnTo>
                      <a:lnTo>
                        <a:pt x="519" y="324"/>
                      </a:lnTo>
                      <a:lnTo>
                        <a:pt x="518" y="324"/>
                      </a:lnTo>
                      <a:lnTo>
                        <a:pt x="518" y="326"/>
                      </a:lnTo>
                      <a:lnTo>
                        <a:pt x="518" y="327"/>
                      </a:lnTo>
                      <a:lnTo>
                        <a:pt x="519" y="328"/>
                      </a:lnTo>
                      <a:lnTo>
                        <a:pt x="520" y="326"/>
                      </a:lnTo>
                      <a:close/>
                      <a:moveTo>
                        <a:pt x="520" y="272"/>
                      </a:moveTo>
                      <a:lnTo>
                        <a:pt x="519" y="272"/>
                      </a:lnTo>
                      <a:lnTo>
                        <a:pt x="519" y="274"/>
                      </a:lnTo>
                      <a:lnTo>
                        <a:pt x="520" y="274"/>
                      </a:lnTo>
                      <a:lnTo>
                        <a:pt x="520" y="272"/>
                      </a:lnTo>
                      <a:close/>
                      <a:moveTo>
                        <a:pt x="520" y="336"/>
                      </a:moveTo>
                      <a:lnTo>
                        <a:pt x="520" y="334"/>
                      </a:lnTo>
                      <a:lnTo>
                        <a:pt x="519" y="334"/>
                      </a:lnTo>
                      <a:lnTo>
                        <a:pt x="519" y="330"/>
                      </a:lnTo>
                      <a:lnTo>
                        <a:pt x="518" y="330"/>
                      </a:lnTo>
                      <a:lnTo>
                        <a:pt x="517" y="332"/>
                      </a:lnTo>
                      <a:lnTo>
                        <a:pt x="518" y="336"/>
                      </a:lnTo>
                      <a:lnTo>
                        <a:pt x="520" y="336"/>
                      </a:lnTo>
                      <a:close/>
                      <a:moveTo>
                        <a:pt x="521" y="498"/>
                      </a:moveTo>
                      <a:lnTo>
                        <a:pt x="520" y="498"/>
                      </a:lnTo>
                      <a:lnTo>
                        <a:pt x="520" y="499"/>
                      </a:lnTo>
                      <a:lnTo>
                        <a:pt x="521" y="498"/>
                      </a:lnTo>
                      <a:close/>
                      <a:moveTo>
                        <a:pt x="521" y="616"/>
                      </a:moveTo>
                      <a:lnTo>
                        <a:pt x="520" y="614"/>
                      </a:lnTo>
                      <a:lnTo>
                        <a:pt x="520" y="612"/>
                      </a:lnTo>
                      <a:lnTo>
                        <a:pt x="520" y="610"/>
                      </a:lnTo>
                      <a:lnTo>
                        <a:pt x="518" y="610"/>
                      </a:lnTo>
                      <a:lnTo>
                        <a:pt x="518" y="608"/>
                      </a:lnTo>
                      <a:lnTo>
                        <a:pt x="516" y="610"/>
                      </a:lnTo>
                      <a:lnTo>
                        <a:pt x="518" y="612"/>
                      </a:lnTo>
                      <a:lnTo>
                        <a:pt x="519" y="612"/>
                      </a:lnTo>
                      <a:lnTo>
                        <a:pt x="520" y="614"/>
                      </a:lnTo>
                      <a:lnTo>
                        <a:pt x="519" y="614"/>
                      </a:lnTo>
                      <a:lnTo>
                        <a:pt x="520" y="616"/>
                      </a:lnTo>
                      <a:lnTo>
                        <a:pt x="521" y="616"/>
                      </a:lnTo>
                      <a:close/>
                      <a:moveTo>
                        <a:pt x="521" y="322"/>
                      </a:moveTo>
                      <a:lnTo>
                        <a:pt x="520" y="320"/>
                      </a:lnTo>
                      <a:lnTo>
                        <a:pt x="520" y="318"/>
                      </a:lnTo>
                      <a:lnTo>
                        <a:pt x="517" y="318"/>
                      </a:lnTo>
                      <a:lnTo>
                        <a:pt x="517" y="320"/>
                      </a:lnTo>
                      <a:lnTo>
                        <a:pt x="519" y="320"/>
                      </a:lnTo>
                      <a:lnTo>
                        <a:pt x="518" y="322"/>
                      </a:lnTo>
                      <a:lnTo>
                        <a:pt x="521" y="322"/>
                      </a:lnTo>
                      <a:close/>
                      <a:moveTo>
                        <a:pt x="521" y="472"/>
                      </a:moveTo>
                      <a:lnTo>
                        <a:pt x="520" y="474"/>
                      </a:lnTo>
                      <a:lnTo>
                        <a:pt x="521" y="472"/>
                      </a:lnTo>
                      <a:close/>
                      <a:moveTo>
                        <a:pt x="521" y="482"/>
                      </a:moveTo>
                      <a:lnTo>
                        <a:pt x="521" y="482"/>
                      </a:lnTo>
                      <a:lnTo>
                        <a:pt x="521" y="484"/>
                      </a:lnTo>
                      <a:lnTo>
                        <a:pt x="521" y="482"/>
                      </a:lnTo>
                      <a:close/>
                      <a:moveTo>
                        <a:pt x="522" y="276"/>
                      </a:moveTo>
                      <a:lnTo>
                        <a:pt x="521" y="274"/>
                      </a:lnTo>
                      <a:lnTo>
                        <a:pt x="520" y="274"/>
                      </a:lnTo>
                      <a:lnTo>
                        <a:pt x="521" y="276"/>
                      </a:lnTo>
                      <a:lnTo>
                        <a:pt x="522" y="276"/>
                      </a:lnTo>
                      <a:close/>
                      <a:moveTo>
                        <a:pt x="522" y="334"/>
                      </a:moveTo>
                      <a:lnTo>
                        <a:pt x="520" y="334"/>
                      </a:lnTo>
                      <a:lnTo>
                        <a:pt x="521" y="336"/>
                      </a:lnTo>
                      <a:lnTo>
                        <a:pt x="522" y="334"/>
                      </a:lnTo>
                      <a:close/>
                      <a:moveTo>
                        <a:pt x="522" y="284"/>
                      </a:moveTo>
                      <a:lnTo>
                        <a:pt x="521" y="282"/>
                      </a:lnTo>
                      <a:lnTo>
                        <a:pt x="520" y="280"/>
                      </a:lnTo>
                      <a:lnTo>
                        <a:pt x="518" y="278"/>
                      </a:lnTo>
                      <a:lnTo>
                        <a:pt x="517" y="278"/>
                      </a:lnTo>
                      <a:lnTo>
                        <a:pt x="517" y="282"/>
                      </a:lnTo>
                      <a:lnTo>
                        <a:pt x="517" y="283"/>
                      </a:lnTo>
                      <a:lnTo>
                        <a:pt x="519" y="284"/>
                      </a:lnTo>
                      <a:lnTo>
                        <a:pt x="520" y="284"/>
                      </a:lnTo>
                      <a:lnTo>
                        <a:pt x="521" y="286"/>
                      </a:lnTo>
                      <a:lnTo>
                        <a:pt x="522" y="285"/>
                      </a:lnTo>
                      <a:lnTo>
                        <a:pt x="522" y="284"/>
                      </a:lnTo>
                      <a:close/>
                      <a:moveTo>
                        <a:pt x="522" y="668"/>
                      </a:moveTo>
                      <a:lnTo>
                        <a:pt x="522" y="668"/>
                      </a:lnTo>
                      <a:lnTo>
                        <a:pt x="521" y="666"/>
                      </a:lnTo>
                      <a:lnTo>
                        <a:pt x="521" y="668"/>
                      </a:lnTo>
                      <a:lnTo>
                        <a:pt x="521" y="670"/>
                      </a:lnTo>
                      <a:lnTo>
                        <a:pt x="522" y="670"/>
                      </a:lnTo>
                      <a:lnTo>
                        <a:pt x="522" y="668"/>
                      </a:lnTo>
                      <a:close/>
                      <a:moveTo>
                        <a:pt x="522" y="462"/>
                      </a:moveTo>
                      <a:lnTo>
                        <a:pt x="522" y="462"/>
                      </a:lnTo>
                      <a:close/>
                      <a:moveTo>
                        <a:pt x="522" y="459"/>
                      </a:moveTo>
                      <a:lnTo>
                        <a:pt x="522" y="458"/>
                      </a:lnTo>
                      <a:lnTo>
                        <a:pt x="522" y="459"/>
                      </a:lnTo>
                      <a:lnTo>
                        <a:pt x="522" y="460"/>
                      </a:lnTo>
                      <a:lnTo>
                        <a:pt x="522" y="459"/>
                      </a:lnTo>
                      <a:close/>
                      <a:moveTo>
                        <a:pt x="523" y="460"/>
                      </a:moveTo>
                      <a:lnTo>
                        <a:pt x="522" y="460"/>
                      </a:lnTo>
                      <a:lnTo>
                        <a:pt x="521" y="460"/>
                      </a:lnTo>
                      <a:lnTo>
                        <a:pt x="520" y="460"/>
                      </a:lnTo>
                      <a:lnTo>
                        <a:pt x="520" y="461"/>
                      </a:lnTo>
                      <a:lnTo>
                        <a:pt x="522" y="462"/>
                      </a:lnTo>
                      <a:lnTo>
                        <a:pt x="523" y="460"/>
                      </a:lnTo>
                      <a:close/>
                      <a:moveTo>
                        <a:pt x="523" y="614"/>
                      </a:moveTo>
                      <a:lnTo>
                        <a:pt x="522" y="614"/>
                      </a:lnTo>
                      <a:lnTo>
                        <a:pt x="521" y="616"/>
                      </a:lnTo>
                      <a:lnTo>
                        <a:pt x="522" y="616"/>
                      </a:lnTo>
                      <a:lnTo>
                        <a:pt x="523" y="614"/>
                      </a:lnTo>
                      <a:close/>
                      <a:moveTo>
                        <a:pt x="523" y="498"/>
                      </a:moveTo>
                      <a:lnTo>
                        <a:pt x="523" y="497"/>
                      </a:lnTo>
                      <a:lnTo>
                        <a:pt x="523" y="495"/>
                      </a:lnTo>
                      <a:lnTo>
                        <a:pt x="522" y="494"/>
                      </a:lnTo>
                      <a:lnTo>
                        <a:pt x="519" y="492"/>
                      </a:lnTo>
                      <a:lnTo>
                        <a:pt x="520" y="494"/>
                      </a:lnTo>
                      <a:lnTo>
                        <a:pt x="521" y="494"/>
                      </a:lnTo>
                      <a:lnTo>
                        <a:pt x="521" y="496"/>
                      </a:lnTo>
                      <a:lnTo>
                        <a:pt x="520" y="494"/>
                      </a:lnTo>
                      <a:lnTo>
                        <a:pt x="519" y="496"/>
                      </a:lnTo>
                      <a:lnTo>
                        <a:pt x="518" y="496"/>
                      </a:lnTo>
                      <a:lnTo>
                        <a:pt x="519" y="498"/>
                      </a:lnTo>
                      <a:lnTo>
                        <a:pt x="519" y="496"/>
                      </a:lnTo>
                      <a:lnTo>
                        <a:pt x="520" y="496"/>
                      </a:lnTo>
                      <a:lnTo>
                        <a:pt x="521" y="498"/>
                      </a:lnTo>
                      <a:lnTo>
                        <a:pt x="523" y="498"/>
                      </a:lnTo>
                      <a:close/>
                      <a:moveTo>
                        <a:pt x="523" y="270"/>
                      </a:moveTo>
                      <a:lnTo>
                        <a:pt x="521" y="268"/>
                      </a:lnTo>
                      <a:lnTo>
                        <a:pt x="522" y="268"/>
                      </a:lnTo>
                      <a:lnTo>
                        <a:pt x="523" y="266"/>
                      </a:lnTo>
                      <a:lnTo>
                        <a:pt x="522" y="264"/>
                      </a:lnTo>
                      <a:lnTo>
                        <a:pt x="522" y="266"/>
                      </a:lnTo>
                      <a:lnTo>
                        <a:pt x="519" y="264"/>
                      </a:lnTo>
                      <a:lnTo>
                        <a:pt x="519" y="266"/>
                      </a:lnTo>
                      <a:lnTo>
                        <a:pt x="519" y="267"/>
                      </a:lnTo>
                      <a:lnTo>
                        <a:pt x="520" y="268"/>
                      </a:lnTo>
                      <a:lnTo>
                        <a:pt x="521" y="268"/>
                      </a:lnTo>
                      <a:lnTo>
                        <a:pt x="521" y="272"/>
                      </a:lnTo>
                      <a:lnTo>
                        <a:pt x="523" y="272"/>
                      </a:lnTo>
                      <a:lnTo>
                        <a:pt x="522" y="270"/>
                      </a:lnTo>
                      <a:lnTo>
                        <a:pt x="523" y="270"/>
                      </a:lnTo>
                      <a:close/>
                      <a:moveTo>
                        <a:pt x="523" y="460"/>
                      </a:moveTo>
                      <a:lnTo>
                        <a:pt x="523" y="458"/>
                      </a:lnTo>
                      <a:lnTo>
                        <a:pt x="523" y="459"/>
                      </a:lnTo>
                      <a:lnTo>
                        <a:pt x="523" y="460"/>
                      </a:lnTo>
                      <a:close/>
                      <a:moveTo>
                        <a:pt x="524" y="826"/>
                      </a:moveTo>
                      <a:lnTo>
                        <a:pt x="524" y="824"/>
                      </a:lnTo>
                      <a:lnTo>
                        <a:pt x="523" y="822"/>
                      </a:lnTo>
                      <a:lnTo>
                        <a:pt x="519" y="824"/>
                      </a:lnTo>
                      <a:lnTo>
                        <a:pt x="521" y="826"/>
                      </a:lnTo>
                      <a:lnTo>
                        <a:pt x="524" y="826"/>
                      </a:lnTo>
                      <a:close/>
                      <a:moveTo>
                        <a:pt x="524" y="260"/>
                      </a:moveTo>
                      <a:lnTo>
                        <a:pt x="524" y="258"/>
                      </a:lnTo>
                      <a:lnTo>
                        <a:pt x="523" y="260"/>
                      </a:lnTo>
                      <a:lnTo>
                        <a:pt x="524" y="260"/>
                      </a:lnTo>
                      <a:close/>
                      <a:moveTo>
                        <a:pt x="524" y="466"/>
                      </a:moveTo>
                      <a:lnTo>
                        <a:pt x="524" y="464"/>
                      </a:lnTo>
                      <a:lnTo>
                        <a:pt x="522" y="464"/>
                      </a:lnTo>
                      <a:lnTo>
                        <a:pt x="522" y="462"/>
                      </a:lnTo>
                      <a:lnTo>
                        <a:pt x="520" y="462"/>
                      </a:lnTo>
                      <a:lnTo>
                        <a:pt x="520" y="460"/>
                      </a:lnTo>
                      <a:lnTo>
                        <a:pt x="520" y="461"/>
                      </a:lnTo>
                      <a:lnTo>
                        <a:pt x="520" y="460"/>
                      </a:lnTo>
                      <a:lnTo>
                        <a:pt x="519" y="460"/>
                      </a:lnTo>
                      <a:lnTo>
                        <a:pt x="519" y="462"/>
                      </a:lnTo>
                      <a:lnTo>
                        <a:pt x="519" y="464"/>
                      </a:lnTo>
                      <a:lnTo>
                        <a:pt x="521" y="464"/>
                      </a:lnTo>
                      <a:lnTo>
                        <a:pt x="522" y="468"/>
                      </a:lnTo>
                      <a:lnTo>
                        <a:pt x="524" y="466"/>
                      </a:lnTo>
                      <a:close/>
                      <a:moveTo>
                        <a:pt x="524" y="810"/>
                      </a:moveTo>
                      <a:lnTo>
                        <a:pt x="522" y="810"/>
                      </a:lnTo>
                      <a:lnTo>
                        <a:pt x="522" y="812"/>
                      </a:lnTo>
                      <a:lnTo>
                        <a:pt x="520" y="816"/>
                      </a:lnTo>
                      <a:lnTo>
                        <a:pt x="524" y="816"/>
                      </a:lnTo>
                      <a:lnTo>
                        <a:pt x="524" y="810"/>
                      </a:lnTo>
                      <a:close/>
                      <a:moveTo>
                        <a:pt x="525" y="334"/>
                      </a:moveTo>
                      <a:lnTo>
                        <a:pt x="523" y="334"/>
                      </a:lnTo>
                      <a:lnTo>
                        <a:pt x="522" y="336"/>
                      </a:lnTo>
                      <a:lnTo>
                        <a:pt x="525" y="336"/>
                      </a:lnTo>
                      <a:lnTo>
                        <a:pt x="525" y="334"/>
                      </a:lnTo>
                      <a:close/>
                      <a:moveTo>
                        <a:pt x="525" y="798"/>
                      </a:moveTo>
                      <a:lnTo>
                        <a:pt x="524" y="796"/>
                      </a:lnTo>
                      <a:lnTo>
                        <a:pt x="524" y="798"/>
                      </a:lnTo>
                      <a:lnTo>
                        <a:pt x="523" y="796"/>
                      </a:lnTo>
                      <a:lnTo>
                        <a:pt x="522" y="796"/>
                      </a:lnTo>
                      <a:lnTo>
                        <a:pt x="523" y="799"/>
                      </a:lnTo>
                      <a:lnTo>
                        <a:pt x="523" y="800"/>
                      </a:lnTo>
                      <a:lnTo>
                        <a:pt x="524" y="802"/>
                      </a:lnTo>
                      <a:lnTo>
                        <a:pt x="524" y="801"/>
                      </a:lnTo>
                      <a:lnTo>
                        <a:pt x="525" y="798"/>
                      </a:lnTo>
                      <a:close/>
                      <a:moveTo>
                        <a:pt x="525" y="664"/>
                      </a:moveTo>
                      <a:lnTo>
                        <a:pt x="524" y="664"/>
                      </a:lnTo>
                      <a:lnTo>
                        <a:pt x="525" y="662"/>
                      </a:lnTo>
                      <a:lnTo>
                        <a:pt x="521" y="662"/>
                      </a:lnTo>
                      <a:lnTo>
                        <a:pt x="522" y="664"/>
                      </a:lnTo>
                      <a:lnTo>
                        <a:pt x="523" y="664"/>
                      </a:lnTo>
                      <a:lnTo>
                        <a:pt x="524" y="666"/>
                      </a:lnTo>
                      <a:lnTo>
                        <a:pt x="525" y="664"/>
                      </a:lnTo>
                      <a:close/>
                      <a:moveTo>
                        <a:pt x="525" y="260"/>
                      </a:moveTo>
                      <a:lnTo>
                        <a:pt x="525" y="259"/>
                      </a:lnTo>
                      <a:lnTo>
                        <a:pt x="525" y="260"/>
                      </a:lnTo>
                      <a:close/>
                      <a:moveTo>
                        <a:pt x="525" y="258"/>
                      </a:moveTo>
                      <a:lnTo>
                        <a:pt x="525" y="258"/>
                      </a:lnTo>
                      <a:lnTo>
                        <a:pt x="525" y="259"/>
                      </a:lnTo>
                      <a:lnTo>
                        <a:pt x="525" y="258"/>
                      </a:lnTo>
                      <a:close/>
                      <a:moveTo>
                        <a:pt x="526" y="664"/>
                      </a:moveTo>
                      <a:lnTo>
                        <a:pt x="525" y="664"/>
                      </a:lnTo>
                      <a:lnTo>
                        <a:pt x="525" y="666"/>
                      </a:lnTo>
                      <a:lnTo>
                        <a:pt x="526" y="664"/>
                      </a:lnTo>
                      <a:close/>
                      <a:moveTo>
                        <a:pt x="526" y="478"/>
                      </a:moveTo>
                      <a:lnTo>
                        <a:pt x="526" y="478"/>
                      </a:lnTo>
                      <a:lnTo>
                        <a:pt x="526" y="476"/>
                      </a:lnTo>
                      <a:lnTo>
                        <a:pt x="525" y="476"/>
                      </a:lnTo>
                      <a:lnTo>
                        <a:pt x="525" y="478"/>
                      </a:lnTo>
                      <a:lnTo>
                        <a:pt x="526" y="479"/>
                      </a:lnTo>
                      <a:lnTo>
                        <a:pt x="526" y="478"/>
                      </a:lnTo>
                      <a:close/>
                      <a:moveTo>
                        <a:pt x="526" y="480"/>
                      </a:moveTo>
                      <a:lnTo>
                        <a:pt x="526" y="479"/>
                      </a:lnTo>
                      <a:lnTo>
                        <a:pt x="525" y="482"/>
                      </a:lnTo>
                      <a:lnTo>
                        <a:pt x="526" y="482"/>
                      </a:lnTo>
                      <a:lnTo>
                        <a:pt x="526" y="480"/>
                      </a:lnTo>
                      <a:close/>
                      <a:moveTo>
                        <a:pt x="526" y="256"/>
                      </a:moveTo>
                      <a:lnTo>
                        <a:pt x="525" y="256"/>
                      </a:lnTo>
                      <a:lnTo>
                        <a:pt x="524" y="256"/>
                      </a:lnTo>
                      <a:lnTo>
                        <a:pt x="525" y="258"/>
                      </a:lnTo>
                      <a:lnTo>
                        <a:pt x="526" y="256"/>
                      </a:lnTo>
                      <a:close/>
                      <a:moveTo>
                        <a:pt x="526" y="606"/>
                      </a:moveTo>
                      <a:lnTo>
                        <a:pt x="522" y="606"/>
                      </a:lnTo>
                      <a:lnTo>
                        <a:pt x="522" y="608"/>
                      </a:lnTo>
                      <a:lnTo>
                        <a:pt x="522" y="610"/>
                      </a:lnTo>
                      <a:lnTo>
                        <a:pt x="523" y="610"/>
                      </a:lnTo>
                      <a:lnTo>
                        <a:pt x="522" y="610"/>
                      </a:lnTo>
                      <a:lnTo>
                        <a:pt x="522" y="612"/>
                      </a:lnTo>
                      <a:lnTo>
                        <a:pt x="524" y="612"/>
                      </a:lnTo>
                      <a:lnTo>
                        <a:pt x="524" y="610"/>
                      </a:lnTo>
                      <a:lnTo>
                        <a:pt x="526" y="610"/>
                      </a:lnTo>
                      <a:lnTo>
                        <a:pt x="526" y="606"/>
                      </a:lnTo>
                      <a:close/>
                      <a:moveTo>
                        <a:pt x="527" y="148"/>
                      </a:moveTo>
                      <a:lnTo>
                        <a:pt x="526" y="148"/>
                      </a:lnTo>
                      <a:lnTo>
                        <a:pt x="525" y="150"/>
                      </a:lnTo>
                      <a:lnTo>
                        <a:pt x="526" y="150"/>
                      </a:lnTo>
                      <a:lnTo>
                        <a:pt x="527" y="148"/>
                      </a:lnTo>
                      <a:close/>
                      <a:moveTo>
                        <a:pt x="527" y="814"/>
                      </a:moveTo>
                      <a:lnTo>
                        <a:pt x="526" y="814"/>
                      </a:lnTo>
                      <a:lnTo>
                        <a:pt x="527" y="815"/>
                      </a:lnTo>
                      <a:lnTo>
                        <a:pt x="527" y="814"/>
                      </a:lnTo>
                      <a:close/>
                      <a:moveTo>
                        <a:pt x="527" y="282"/>
                      </a:moveTo>
                      <a:lnTo>
                        <a:pt x="527" y="280"/>
                      </a:lnTo>
                      <a:lnTo>
                        <a:pt x="527" y="278"/>
                      </a:lnTo>
                      <a:lnTo>
                        <a:pt x="525" y="278"/>
                      </a:lnTo>
                      <a:lnTo>
                        <a:pt x="525" y="280"/>
                      </a:lnTo>
                      <a:lnTo>
                        <a:pt x="526" y="282"/>
                      </a:lnTo>
                      <a:lnTo>
                        <a:pt x="527" y="282"/>
                      </a:lnTo>
                      <a:close/>
                      <a:moveTo>
                        <a:pt x="528" y="488"/>
                      </a:moveTo>
                      <a:lnTo>
                        <a:pt x="527" y="488"/>
                      </a:lnTo>
                      <a:lnTo>
                        <a:pt x="527" y="486"/>
                      </a:lnTo>
                      <a:lnTo>
                        <a:pt x="525" y="486"/>
                      </a:lnTo>
                      <a:lnTo>
                        <a:pt x="525" y="488"/>
                      </a:lnTo>
                      <a:lnTo>
                        <a:pt x="523" y="488"/>
                      </a:lnTo>
                      <a:lnTo>
                        <a:pt x="523" y="490"/>
                      </a:lnTo>
                      <a:lnTo>
                        <a:pt x="527" y="490"/>
                      </a:lnTo>
                      <a:lnTo>
                        <a:pt x="528" y="488"/>
                      </a:lnTo>
                      <a:close/>
                      <a:moveTo>
                        <a:pt x="528" y="466"/>
                      </a:moveTo>
                      <a:lnTo>
                        <a:pt x="527" y="468"/>
                      </a:lnTo>
                      <a:lnTo>
                        <a:pt x="528" y="467"/>
                      </a:lnTo>
                      <a:lnTo>
                        <a:pt x="528" y="466"/>
                      </a:lnTo>
                      <a:close/>
                      <a:moveTo>
                        <a:pt x="528" y="274"/>
                      </a:moveTo>
                      <a:lnTo>
                        <a:pt x="527" y="274"/>
                      </a:lnTo>
                      <a:lnTo>
                        <a:pt x="526" y="272"/>
                      </a:lnTo>
                      <a:lnTo>
                        <a:pt x="527" y="272"/>
                      </a:lnTo>
                      <a:lnTo>
                        <a:pt x="526" y="270"/>
                      </a:lnTo>
                      <a:lnTo>
                        <a:pt x="524" y="270"/>
                      </a:lnTo>
                      <a:lnTo>
                        <a:pt x="524" y="272"/>
                      </a:lnTo>
                      <a:lnTo>
                        <a:pt x="526" y="272"/>
                      </a:lnTo>
                      <a:lnTo>
                        <a:pt x="525" y="276"/>
                      </a:lnTo>
                      <a:lnTo>
                        <a:pt x="528" y="274"/>
                      </a:lnTo>
                      <a:close/>
                      <a:moveTo>
                        <a:pt x="528" y="282"/>
                      </a:moveTo>
                      <a:lnTo>
                        <a:pt x="528" y="282"/>
                      </a:lnTo>
                      <a:lnTo>
                        <a:pt x="527" y="284"/>
                      </a:lnTo>
                      <a:lnTo>
                        <a:pt x="528" y="284"/>
                      </a:lnTo>
                      <a:lnTo>
                        <a:pt x="528" y="282"/>
                      </a:lnTo>
                      <a:close/>
                      <a:moveTo>
                        <a:pt x="528" y="464"/>
                      </a:moveTo>
                      <a:lnTo>
                        <a:pt x="528" y="464"/>
                      </a:lnTo>
                      <a:lnTo>
                        <a:pt x="528" y="466"/>
                      </a:lnTo>
                      <a:lnTo>
                        <a:pt x="528" y="464"/>
                      </a:lnTo>
                      <a:close/>
                      <a:moveTo>
                        <a:pt x="528" y="482"/>
                      </a:moveTo>
                      <a:lnTo>
                        <a:pt x="526" y="482"/>
                      </a:lnTo>
                      <a:lnTo>
                        <a:pt x="527" y="484"/>
                      </a:lnTo>
                      <a:lnTo>
                        <a:pt x="526" y="484"/>
                      </a:lnTo>
                      <a:lnTo>
                        <a:pt x="527" y="486"/>
                      </a:lnTo>
                      <a:lnTo>
                        <a:pt x="527" y="484"/>
                      </a:lnTo>
                      <a:lnTo>
                        <a:pt x="528" y="484"/>
                      </a:lnTo>
                      <a:lnTo>
                        <a:pt x="528" y="482"/>
                      </a:lnTo>
                      <a:close/>
                      <a:moveTo>
                        <a:pt x="528" y="138"/>
                      </a:moveTo>
                      <a:lnTo>
                        <a:pt x="526" y="138"/>
                      </a:lnTo>
                      <a:lnTo>
                        <a:pt x="525" y="140"/>
                      </a:lnTo>
                      <a:lnTo>
                        <a:pt x="528" y="140"/>
                      </a:lnTo>
                      <a:lnTo>
                        <a:pt x="528" y="138"/>
                      </a:lnTo>
                      <a:close/>
                      <a:moveTo>
                        <a:pt x="528" y="490"/>
                      </a:moveTo>
                      <a:lnTo>
                        <a:pt x="527" y="490"/>
                      </a:lnTo>
                      <a:lnTo>
                        <a:pt x="528" y="492"/>
                      </a:lnTo>
                      <a:lnTo>
                        <a:pt x="528" y="490"/>
                      </a:lnTo>
                      <a:close/>
                      <a:moveTo>
                        <a:pt x="529" y="816"/>
                      </a:moveTo>
                      <a:lnTo>
                        <a:pt x="527" y="815"/>
                      </a:lnTo>
                      <a:lnTo>
                        <a:pt x="526" y="816"/>
                      </a:lnTo>
                      <a:lnTo>
                        <a:pt x="528" y="816"/>
                      </a:lnTo>
                      <a:lnTo>
                        <a:pt x="528" y="818"/>
                      </a:lnTo>
                      <a:lnTo>
                        <a:pt x="529" y="816"/>
                      </a:lnTo>
                      <a:close/>
                      <a:moveTo>
                        <a:pt x="529" y="134"/>
                      </a:moveTo>
                      <a:lnTo>
                        <a:pt x="529" y="132"/>
                      </a:lnTo>
                      <a:lnTo>
                        <a:pt x="527" y="132"/>
                      </a:lnTo>
                      <a:lnTo>
                        <a:pt x="527" y="134"/>
                      </a:lnTo>
                      <a:lnTo>
                        <a:pt x="529" y="134"/>
                      </a:lnTo>
                      <a:close/>
                      <a:moveTo>
                        <a:pt x="529" y="662"/>
                      </a:moveTo>
                      <a:lnTo>
                        <a:pt x="528" y="662"/>
                      </a:lnTo>
                      <a:lnTo>
                        <a:pt x="529" y="663"/>
                      </a:lnTo>
                      <a:lnTo>
                        <a:pt x="529" y="662"/>
                      </a:lnTo>
                      <a:close/>
                      <a:moveTo>
                        <a:pt x="529" y="282"/>
                      </a:moveTo>
                      <a:lnTo>
                        <a:pt x="528" y="282"/>
                      </a:lnTo>
                      <a:lnTo>
                        <a:pt x="529" y="284"/>
                      </a:lnTo>
                      <a:lnTo>
                        <a:pt x="529" y="282"/>
                      </a:lnTo>
                      <a:close/>
                      <a:moveTo>
                        <a:pt x="529" y="256"/>
                      </a:moveTo>
                      <a:lnTo>
                        <a:pt x="527" y="254"/>
                      </a:lnTo>
                      <a:lnTo>
                        <a:pt x="528" y="256"/>
                      </a:lnTo>
                      <a:lnTo>
                        <a:pt x="529" y="256"/>
                      </a:lnTo>
                      <a:close/>
                      <a:moveTo>
                        <a:pt x="530" y="618"/>
                      </a:moveTo>
                      <a:lnTo>
                        <a:pt x="528" y="618"/>
                      </a:lnTo>
                      <a:lnTo>
                        <a:pt x="528" y="620"/>
                      </a:lnTo>
                      <a:lnTo>
                        <a:pt x="527" y="620"/>
                      </a:lnTo>
                      <a:lnTo>
                        <a:pt x="528" y="622"/>
                      </a:lnTo>
                      <a:lnTo>
                        <a:pt x="527" y="622"/>
                      </a:lnTo>
                      <a:lnTo>
                        <a:pt x="528" y="624"/>
                      </a:lnTo>
                      <a:lnTo>
                        <a:pt x="529" y="624"/>
                      </a:lnTo>
                      <a:lnTo>
                        <a:pt x="530" y="622"/>
                      </a:lnTo>
                      <a:lnTo>
                        <a:pt x="529" y="622"/>
                      </a:lnTo>
                      <a:lnTo>
                        <a:pt x="530" y="621"/>
                      </a:lnTo>
                      <a:lnTo>
                        <a:pt x="530" y="618"/>
                      </a:lnTo>
                      <a:close/>
                      <a:moveTo>
                        <a:pt x="530" y="504"/>
                      </a:moveTo>
                      <a:lnTo>
                        <a:pt x="529" y="503"/>
                      </a:lnTo>
                      <a:lnTo>
                        <a:pt x="529" y="504"/>
                      </a:lnTo>
                      <a:lnTo>
                        <a:pt x="530" y="504"/>
                      </a:lnTo>
                      <a:close/>
                      <a:moveTo>
                        <a:pt x="530" y="658"/>
                      </a:moveTo>
                      <a:lnTo>
                        <a:pt x="528" y="660"/>
                      </a:lnTo>
                      <a:lnTo>
                        <a:pt x="527" y="660"/>
                      </a:lnTo>
                      <a:lnTo>
                        <a:pt x="528" y="662"/>
                      </a:lnTo>
                      <a:lnTo>
                        <a:pt x="530" y="658"/>
                      </a:lnTo>
                      <a:close/>
                      <a:moveTo>
                        <a:pt x="530" y="126"/>
                      </a:moveTo>
                      <a:lnTo>
                        <a:pt x="530" y="124"/>
                      </a:lnTo>
                      <a:lnTo>
                        <a:pt x="528" y="124"/>
                      </a:lnTo>
                      <a:lnTo>
                        <a:pt x="528" y="126"/>
                      </a:lnTo>
                      <a:lnTo>
                        <a:pt x="530" y="126"/>
                      </a:lnTo>
                      <a:close/>
                      <a:moveTo>
                        <a:pt x="530" y="498"/>
                      </a:moveTo>
                      <a:lnTo>
                        <a:pt x="529" y="496"/>
                      </a:lnTo>
                      <a:lnTo>
                        <a:pt x="528" y="498"/>
                      </a:lnTo>
                      <a:lnTo>
                        <a:pt x="530" y="498"/>
                      </a:lnTo>
                      <a:close/>
                      <a:moveTo>
                        <a:pt x="530" y="500"/>
                      </a:moveTo>
                      <a:lnTo>
                        <a:pt x="528" y="500"/>
                      </a:lnTo>
                      <a:lnTo>
                        <a:pt x="527" y="498"/>
                      </a:lnTo>
                      <a:lnTo>
                        <a:pt x="527" y="496"/>
                      </a:lnTo>
                      <a:lnTo>
                        <a:pt x="525" y="498"/>
                      </a:lnTo>
                      <a:lnTo>
                        <a:pt x="523" y="502"/>
                      </a:lnTo>
                      <a:lnTo>
                        <a:pt x="530" y="506"/>
                      </a:lnTo>
                      <a:lnTo>
                        <a:pt x="529" y="504"/>
                      </a:lnTo>
                      <a:lnTo>
                        <a:pt x="529" y="502"/>
                      </a:lnTo>
                      <a:lnTo>
                        <a:pt x="529" y="503"/>
                      </a:lnTo>
                      <a:lnTo>
                        <a:pt x="529" y="502"/>
                      </a:lnTo>
                      <a:lnTo>
                        <a:pt x="530" y="500"/>
                      </a:lnTo>
                      <a:close/>
                      <a:moveTo>
                        <a:pt x="530" y="476"/>
                      </a:moveTo>
                      <a:lnTo>
                        <a:pt x="529" y="474"/>
                      </a:lnTo>
                      <a:lnTo>
                        <a:pt x="528" y="472"/>
                      </a:lnTo>
                      <a:lnTo>
                        <a:pt x="528" y="470"/>
                      </a:lnTo>
                      <a:lnTo>
                        <a:pt x="529" y="470"/>
                      </a:lnTo>
                      <a:lnTo>
                        <a:pt x="530" y="468"/>
                      </a:lnTo>
                      <a:lnTo>
                        <a:pt x="528" y="468"/>
                      </a:lnTo>
                      <a:lnTo>
                        <a:pt x="527" y="470"/>
                      </a:lnTo>
                      <a:lnTo>
                        <a:pt x="524" y="472"/>
                      </a:lnTo>
                      <a:lnTo>
                        <a:pt x="523" y="472"/>
                      </a:lnTo>
                      <a:lnTo>
                        <a:pt x="523" y="474"/>
                      </a:lnTo>
                      <a:lnTo>
                        <a:pt x="522" y="476"/>
                      </a:lnTo>
                      <a:lnTo>
                        <a:pt x="522" y="475"/>
                      </a:lnTo>
                      <a:lnTo>
                        <a:pt x="523" y="474"/>
                      </a:lnTo>
                      <a:lnTo>
                        <a:pt x="523" y="472"/>
                      </a:lnTo>
                      <a:lnTo>
                        <a:pt x="522" y="472"/>
                      </a:lnTo>
                      <a:lnTo>
                        <a:pt x="522" y="474"/>
                      </a:lnTo>
                      <a:lnTo>
                        <a:pt x="521" y="474"/>
                      </a:lnTo>
                      <a:lnTo>
                        <a:pt x="521" y="477"/>
                      </a:lnTo>
                      <a:lnTo>
                        <a:pt x="520" y="478"/>
                      </a:lnTo>
                      <a:lnTo>
                        <a:pt x="520" y="479"/>
                      </a:lnTo>
                      <a:lnTo>
                        <a:pt x="522" y="480"/>
                      </a:lnTo>
                      <a:lnTo>
                        <a:pt x="523" y="478"/>
                      </a:lnTo>
                      <a:lnTo>
                        <a:pt x="523" y="476"/>
                      </a:lnTo>
                      <a:lnTo>
                        <a:pt x="524" y="472"/>
                      </a:lnTo>
                      <a:lnTo>
                        <a:pt x="527" y="472"/>
                      </a:lnTo>
                      <a:lnTo>
                        <a:pt x="527" y="474"/>
                      </a:lnTo>
                      <a:lnTo>
                        <a:pt x="528" y="476"/>
                      </a:lnTo>
                      <a:lnTo>
                        <a:pt x="527" y="478"/>
                      </a:lnTo>
                      <a:lnTo>
                        <a:pt x="528" y="476"/>
                      </a:lnTo>
                      <a:lnTo>
                        <a:pt x="529" y="478"/>
                      </a:lnTo>
                      <a:lnTo>
                        <a:pt x="529" y="476"/>
                      </a:lnTo>
                      <a:lnTo>
                        <a:pt x="530" y="476"/>
                      </a:lnTo>
                      <a:close/>
                      <a:moveTo>
                        <a:pt x="530" y="822"/>
                      </a:moveTo>
                      <a:lnTo>
                        <a:pt x="530" y="822"/>
                      </a:lnTo>
                      <a:lnTo>
                        <a:pt x="529" y="820"/>
                      </a:lnTo>
                      <a:lnTo>
                        <a:pt x="529" y="822"/>
                      </a:lnTo>
                      <a:lnTo>
                        <a:pt x="528" y="822"/>
                      </a:lnTo>
                      <a:lnTo>
                        <a:pt x="528" y="824"/>
                      </a:lnTo>
                      <a:lnTo>
                        <a:pt x="530" y="824"/>
                      </a:lnTo>
                      <a:lnTo>
                        <a:pt x="530" y="822"/>
                      </a:lnTo>
                      <a:close/>
                      <a:moveTo>
                        <a:pt x="530" y="610"/>
                      </a:moveTo>
                      <a:lnTo>
                        <a:pt x="529" y="610"/>
                      </a:lnTo>
                      <a:lnTo>
                        <a:pt x="529" y="613"/>
                      </a:lnTo>
                      <a:lnTo>
                        <a:pt x="528" y="614"/>
                      </a:lnTo>
                      <a:lnTo>
                        <a:pt x="529" y="612"/>
                      </a:lnTo>
                      <a:lnTo>
                        <a:pt x="530" y="613"/>
                      </a:lnTo>
                      <a:lnTo>
                        <a:pt x="530" y="612"/>
                      </a:lnTo>
                      <a:lnTo>
                        <a:pt x="530" y="610"/>
                      </a:lnTo>
                      <a:close/>
                      <a:moveTo>
                        <a:pt x="531" y="490"/>
                      </a:moveTo>
                      <a:lnTo>
                        <a:pt x="528" y="490"/>
                      </a:lnTo>
                      <a:lnTo>
                        <a:pt x="529" y="492"/>
                      </a:lnTo>
                      <a:lnTo>
                        <a:pt x="531" y="490"/>
                      </a:lnTo>
                      <a:close/>
                      <a:moveTo>
                        <a:pt x="531" y="492"/>
                      </a:moveTo>
                      <a:lnTo>
                        <a:pt x="531" y="492"/>
                      </a:lnTo>
                      <a:close/>
                      <a:moveTo>
                        <a:pt x="531" y="814"/>
                      </a:moveTo>
                      <a:lnTo>
                        <a:pt x="528" y="810"/>
                      </a:lnTo>
                      <a:lnTo>
                        <a:pt x="528" y="808"/>
                      </a:lnTo>
                      <a:lnTo>
                        <a:pt x="528" y="810"/>
                      </a:lnTo>
                      <a:lnTo>
                        <a:pt x="526" y="808"/>
                      </a:lnTo>
                      <a:lnTo>
                        <a:pt x="526" y="810"/>
                      </a:lnTo>
                      <a:lnTo>
                        <a:pt x="528" y="812"/>
                      </a:lnTo>
                      <a:lnTo>
                        <a:pt x="528" y="814"/>
                      </a:lnTo>
                      <a:lnTo>
                        <a:pt x="531" y="814"/>
                      </a:lnTo>
                      <a:close/>
                      <a:moveTo>
                        <a:pt x="531" y="464"/>
                      </a:moveTo>
                      <a:lnTo>
                        <a:pt x="530" y="464"/>
                      </a:lnTo>
                      <a:lnTo>
                        <a:pt x="529" y="463"/>
                      </a:lnTo>
                      <a:lnTo>
                        <a:pt x="529" y="462"/>
                      </a:lnTo>
                      <a:lnTo>
                        <a:pt x="528" y="461"/>
                      </a:lnTo>
                      <a:lnTo>
                        <a:pt x="527" y="458"/>
                      </a:lnTo>
                      <a:lnTo>
                        <a:pt x="526" y="462"/>
                      </a:lnTo>
                      <a:lnTo>
                        <a:pt x="526" y="463"/>
                      </a:lnTo>
                      <a:lnTo>
                        <a:pt x="528" y="464"/>
                      </a:lnTo>
                      <a:lnTo>
                        <a:pt x="529" y="464"/>
                      </a:lnTo>
                      <a:lnTo>
                        <a:pt x="529" y="466"/>
                      </a:lnTo>
                      <a:lnTo>
                        <a:pt x="531" y="465"/>
                      </a:lnTo>
                      <a:lnTo>
                        <a:pt x="531" y="464"/>
                      </a:lnTo>
                      <a:close/>
                      <a:moveTo>
                        <a:pt x="531" y="804"/>
                      </a:moveTo>
                      <a:lnTo>
                        <a:pt x="530" y="802"/>
                      </a:lnTo>
                      <a:lnTo>
                        <a:pt x="529" y="804"/>
                      </a:lnTo>
                      <a:lnTo>
                        <a:pt x="529" y="802"/>
                      </a:lnTo>
                      <a:lnTo>
                        <a:pt x="528" y="802"/>
                      </a:lnTo>
                      <a:lnTo>
                        <a:pt x="528" y="804"/>
                      </a:lnTo>
                      <a:lnTo>
                        <a:pt x="528" y="806"/>
                      </a:lnTo>
                      <a:lnTo>
                        <a:pt x="529" y="806"/>
                      </a:lnTo>
                      <a:lnTo>
                        <a:pt x="531" y="804"/>
                      </a:lnTo>
                      <a:close/>
                      <a:moveTo>
                        <a:pt x="531" y="465"/>
                      </a:moveTo>
                      <a:lnTo>
                        <a:pt x="531" y="464"/>
                      </a:lnTo>
                      <a:lnTo>
                        <a:pt x="531" y="466"/>
                      </a:lnTo>
                      <a:lnTo>
                        <a:pt x="531" y="465"/>
                      </a:lnTo>
                      <a:close/>
                      <a:moveTo>
                        <a:pt x="531" y="464"/>
                      </a:moveTo>
                      <a:lnTo>
                        <a:pt x="531" y="464"/>
                      </a:lnTo>
                      <a:close/>
                      <a:moveTo>
                        <a:pt x="531" y="280"/>
                      </a:moveTo>
                      <a:lnTo>
                        <a:pt x="530" y="278"/>
                      </a:lnTo>
                      <a:lnTo>
                        <a:pt x="529" y="278"/>
                      </a:lnTo>
                      <a:lnTo>
                        <a:pt x="531" y="280"/>
                      </a:lnTo>
                      <a:close/>
                      <a:moveTo>
                        <a:pt x="531" y="606"/>
                      </a:moveTo>
                      <a:lnTo>
                        <a:pt x="528" y="604"/>
                      </a:lnTo>
                      <a:lnTo>
                        <a:pt x="529" y="606"/>
                      </a:lnTo>
                      <a:lnTo>
                        <a:pt x="531" y="606"/>
                      </a:lnTo>
                      <a:close/>
                      <a:moveTo>
                        <a:pt x="531" y="279"/>
                      </a:moveTo>
                      <a:lnTo>
                        <a:pt x="531" y="277"/>
                      </a:lnTo>
                      <a:lnTo>
                        <a:pt x="530" y="278"/>
                      </a:lnTo>
                      <a:lnTo>
                        <a:pt x="531" y="279"/>
                      </a:lnTo>
                      <a:close/>
                      <a:moveTo>
                        <a:pt x="531" y="316"/>
                      </a:moveTo>
                      <a:lnTo>
                        <a:pt x="531" y="316"/>
                      </a:lnTo>
                      <a:lnTo>
                        <a:pt x="530" y="316"/>
                      </a:lnTo>
                      <a:lnTo>
                        <a:pt x="531" y="317"/>
                      </a:lnTo>
                      <a:lnTo>
                        <a:pt x="531" y="316"/>
                      </a:lnTo>
                      <a:close/>
                      <a:moveTo>
                        <a:pt x="531" y="614"/>
                      </a:moveTo>
                      <a:lnTo>
                        <a:pt x="530" y="613"/>
                      </a:lnTo>
                      <a:lnTo>
                        <a:pt x="531" y="614"/>
                      </a:lnTo>
                      <a:close/>
                      <a:moveTo>
                        <a:pt x="531" y="262"/>
                      </a:moveTo>
                      <a:lnTo>
                        <a:pt x="530" y="262"/>
                      </a:lnTo>
                      <a:lnTo>
                        <a:pt x="530" y="264"/>
                      </a:lnTo>
                      <a:lnTo>
                        <a:pt x="531" y="262"/>
                      </a:lnTo>
                      <a:close/>
                      <a:moveTo>
                        <a:pt x="532" y="468"/>
                      </a:moveTo>
                      <a:lnTo>
                        <a:pt x="531" y="466"/>
                      </a:lnTo>
                      <a:lnTo>
                        <a:pt x="530" y="466"/>
                      </a:lnTo>
                      <a:lnTo>
                        <a:pt x="532" y="468"/>
                      </a:lnTo>
                      <a:close/>
                      <a:moveTo>
                        <a:pt x="532" y="666"/>
                      </a:moveTo>
                      <a:lnTo>
                        <a:pt x="529" y="663"/>
                      </a:lnTo>
                      <a:lnTo>
                        <a:pt x="528" y="664"/>
                      </a:lnTo>
                      <a:lnTo>
                        <a:pt x="529" y="664"/>
                      </a:lnTo>
                      <a:lnTo>
                        <a:pt x="528" y="668"/>
                      </a:lnTo>
                      <a:lnTo>
                        <a:pt x="531" y="666"/>
                      </a:lnTo>
                      <a:lnTo>
                        <a:pt x="532" y="666"/>
                      </a:lnTo>
                      <a:close/>
                      <a:moveTo>
                        <a:pt x="532" y="500"/>
                      </a:moveTo>
                      <a:lnTo>
                        <a:pt x="531" y="500"/>
                      </a:lnTo>
                      <a:lnTo>
                        <a:pt x="531" y="501"/>
                      </a:lnTo>
                      <a:lnTo>
                        <a:pt x="532" y="500"/>
                      </a:lnTo>
                      <a:close/>
                      <a:moveTo>
                        <a:pt x="532" y="604"/>
                      </a:moveTo>
                      <a:lnTo>
                        <a:pt x="530" y="604"/>
                      </a:lnTo>
                      <a:lnTo>
                        <a:pt x="531" y="606"/>
                      </a:lnTo>
                      <a:lnTo>
                        <a:pt x="532" y="606"/>
                      </a:lnTo>
                      <a:lnTo>
                        <a:pt x="532" y="604"/>
                      </a:lnTo>
                      <a:close/>
                      <a:moveTo>
                        <a:pt x="532" y="510"/>
                      </a:moveTo>
                      <a:lnTo>
                        <a:pt x="532" y="508"/>
                      </a:lnTo>
                      <a:lnTo>
                        <a:pt x="531" y="510"/>
                      </a:lnTo>
                      <a:lnTo>
                        <a:pt x="532" y="510"/>
                      </a:lnTo>
                      <a:close/>
                      <a:moveTo>
                        <a:pt x="532" y="324"/>
                      </a:moveTo>
                      <a:lnTo>
                        <a:pt x="531" y="322"/>
                      </a:lnTo>
                      <a:lnTo>
                        <a:pt x="529" y="322"/>
                      </a:lnTo>
                      <a:lnTo>
                        <a:pt x="530" y="324"/>
                      </a:lnTo>
                      <a:lnTo>
                        <a:pt x="529" y="324"/>
                      </a:lnTo>
                      <a:lnTo>
                        <a:pt x="529" y="326"/>
                      </a:lnTo>
                      <a:lnTo>
                        <a:pt x="531" y="326"/>
                      </a:lnTo>
                      <a:lnTo>
                        <a:pt x="530" y="324"/>
                      </a:lnTo>
                      <a:lnTo>
                        <a:pt x="532" y="324"/>
                      </a:lnTo>
                      <a:close/>
                      <a:moveTo>
                        <a:pt x="532" y="318"/>
                      </a:moveTo>
                      <a:lnTo>
                        <a:pt x="531" y="317"/>
                      </a:lnTo>
                      <a:lnTo>
                        <a:pt x="530" y="318"/>
                      </a:lnTo>
                      <a:lnTo>
                        <a:pt x="532" y="318"/>
                      </a:lnTo>
                      <a:close/>
                      <a:moveTo>
                        <a:pt x="532" y="510"/>
                      </a:moveTo>
                      <a:lnTo>
                        <a:pt x="532" y="510"/>
                      </a:lnTo>
                      <a:lnTo>
                        <a:pt x="532" y="511"/>
                      </a:lnTo>
                      <a:lnTo>
                        <a:pt x="532" y="510"/>
                      </a:lnTo>
                      <a:close/>
                      <a:moveTo>
                        <a:pt x="532" y="490"/>
                      </a:moveTo>
                      <a:lnTo>
                        <a:pt x="531" y="490"/>
                      </a:lnTo>
                      <a:lnTo>
                        <a:pt x="531" y="492"/>
                      </a:lnTo>
                      <a:lnTo>
                        <a:pt x="532" y="490"/>
                      </a:lnTo>
                      <a:close/>
                      <a:moveTo>
                        <a:pt x="533" y="512"/>
                      </a:moveTo>
                      <a:lnTo>
                        <a:pt x="533" y="512"/>
                      </a:lnTo>
                      <a:lnTo>
                        <a:pt x="532" y="512"/>
                      </a:lnTo>
                      <a:lnTo>
                        <a:pt x="533" y="512"/>
                      </a:lnTo>
                      <a:close/>
                      <a:moveTo>
                        <a:pt x="533" y="511"/>
                      </a:moveTo>
                      <a:lnTo>
                        <a:pt x="532" y="510"/>
                      </a:lnTo>
                      <a:lnTo>
                        <a:pt x="533" y="512"/>
                      </a:lnTo>
                      <a:lnTo>
                        <a:pt x="533" y="511"/>
                      </a:lnTo>
                      <a:close/>
                      <a:moveTo>
                        <a:pt x="533" y="479"/>
                      </a:moveTo>
                      <a:lnTo>
                        <a:pt x="532" y="480"/>
                      </a:lnTo>
                      <a:lnTo>
                        <a:pt x="532" y="481"/>
                      </a:lnTo>
                      <a:lnTo>
                        <a:pt x="533" y="482"/>
                      </a:lnTo>
                      <a:lnTo>
                        <a:pt x="533" y="480"/>
                      </a:lnTo>
                      <a:lnTo>
                        <a:pt x="533" y="479"/>
                      </a:lnTo>
                      <a:close/>
                      <a:moveTo>
                        <a:pt x="533" y="476"/>
                      </a:moveTo>
                      <a:lnTo>
                        <a:pt x="531" y="476"/>
                      </a:lnTo>
                      <a:lnTo>
                        <a:pt x="531" y="478"/>
                      </a:lnTo>
                      <a:lnTo>
                        <a:pt x="533" y="478"/>
                      </a:lnTo>
                      <a:lnTo>
                        <a:pt x="533" y="476"/>
                      </a:lnTo>
                      <a:close/>
                      <a:moveTo>
                        <a:pt x="533" y="504"/>
                      </a:moveTo>
                      <a:lnTo>
                        <a:pt x="532" y="502"/>
                      </a:lnTo>
                      <a:lnTo>
                        <a:pt x="531" y="501"/>
                      </a:lnTo>
                      <a:lnTo>
                        <a:pt x="531" y="502"/>
                      </a:lnTo>
                      <a:lnTo>
                        <a:pt x="531" y="504"/>
                      </a:lnTo>
                      <a:lnTo>
                        <a:pt x="533" y="504"/>
                      </a:lnTo>
                      <a:close/>
                      <a:moveTo>
                        <a:pt x="533" y="280"/>
                      </a:moveTo>
                      <a:lnTo>
                        <a:pt x="531" y="279"/>
                      </a:lnTo>
                      <a:lnTo>
                        <a:pt x="531" y="280"/>
                      </a:lnTo>
                      <a:lnTo>
                        <a:pt x="533" y="280"/>
                      </a:lnTo>
                      <a:close/>
                      <a:moveTo>
                        <a:pt x="534" y="478"/>
                      </a:moveTo>
                      <a:lnTo>
                        <a:pt x="533" y="478"/>
                      </a:lnTo>
                      <a:lnTo>
                        <a:pt x="533" y="479"/>
                      </a:lnTo>
                      <a:lnTo>
                        <a:pt x="534" y="478"/>
                      </a:lnTo>
                      <a:close/>
                      <a:moveTo>
                        <a:pt x="534" y="464"/>
                      </a:moveTo>
                      <a:lnTo>
                        <a:pt x="533" y="462"/>
                      </a:lnTo>
                      <a:lnTo>
                        <a:pt x="532" y="462"/>
                      </a:lnTo>
                      <a:lnTo>
                        <a:pt x="533" y="464"/>
                      </a:lnTo>
                      <a:lnTo>
                        <a:pt x="531" y="464"/>
                      </a:lnTo>
                      <a:lnTo>
                        <a:pt x="531" y="465"/>
                      </a:lnTo>
                      <a:lnTo>
                        <a:pt x="533" y="466"/>
                      </a:lnTo>
                      <a:lnTo>
                        <a:pt x="533" y="464"/>
                      </a:lnTo>
                      <a:lnTo>
                        <a:pt x="534" y="464"/>
                      </a:lnTo>
                      <a:close/>
                      <a:moveTo>
                        <a:pt x="534" y="148"/>
                      </a:moveTo>
                      <a:lnTo>
                        <a:pt x="532" y="148"/>
                      </a:lnTo>
                      <a:lnTo>
                        <a:pt x="532" y="150"/>
                      </a:lnTo>
                      <a:lnTo>
                        <a:pt x="534" y="150"/>
                      </a:lnTo>
                      <a:lnTo>
                        <a:pt x="534" y="148"/>
                      </a:lnTo>
                      <a:close/>
                      <a:moveTo>
                        <a:pt x="534" y="260"/>
                      </a:moveTo>
                      <a:lnTo>
                        <a:pt x="533" y="258"/>
                      </a:lnTo>
                      <a:lnTo>
                        <a:pt x="532" y="256"/>
                      </a:lnTo>
                      <a:lnTo>
                        <a:pt x="531" y="256"/>
                      </a:lnTo>
                      <a:lnTo>
                        <a:pt x="531" y="260"/>
                      </a:lnTo>
                      <a:lnTo>
                        <a:pt x="534" y="260"/>
                      </a:lnTo>
                      <a:close/>
                      <a:moveTo>
                        <a:pt x="534" y="130"/>
                      </a:moveTo>
                      <a:lnTo>
                        <a:pt x="533" y="130"/>
                      </a:lnTo>
                      <a:lnTo>
                        <a:pt x="533" y="128"/>
                      </a:lnTo>
                      <a:lnTo>
                        <a:pt x="532" y="128"/>
                      </a:lnTo>
                      <a:lnTo>
                        <a:pt x="532" y="130"/>
                      </a:lnTo>
                      <a:lnTo>
                        <a:pt x="533" y="130"/>
                      </a:lnTo>
                      <a:lnTo>
                        <a:pt x="534" y="132"/>
                      </a:lnTo>
                      <a:lnTo>
                        <a:pt x="534" y="130"/>
                      </a:lnTo>
                      <a:close/>
                      <a:moveTo>
                        <a:pt x="534" y="512"/>
                      </a:moveTo>
                      <a:lnTo>
                        <a:pt x="533" y="510"/>
                      </a:lnTo>
                      <a:lnTo>
                        <a:pt x="533" y="511"/>
                      </a:lnTo>
                      <a:lnTo>
                        <a:pt x="534" y="512"/>
                      </a:lnTo>
                      <a:close/>
                      <a:moveTo>
                        <a:pt x="534" y="332"/>
                      </a:moveTo>
                      <a:lnTo>
                        <a:pt x="530" y="332"/>
                      </a:lnTo>
                      <a:lnTo>
                        <a:pt x="530" y="328"/>
                      </a:lnTo>
                      <a:lnTo>
                        <a:pt x="528" y="328"/>
                      </a:lnTo>
                      <a:lnTo>
                        <a:pt x="528" y="330"/>
                      </a:lnTo>
                      <a:lnTo>
                        <a:pt x="527" y="330"/>
                      </a:lnTo>
                      <a:lnTo>
                        <a:pt x="527" y="332"/>
                      </a:lnTo>
                      <a:lnTo>
                        <a:pt x="529" y="332"/>
                      </a:lnTo>
                      <a:lnTo>
                        <a:pt x="531" y="334"/>
                      </a:lnTo>
                      <a:lnTo>
                        <a:pt x="534" y="332"/>
                      </a:lnTo>
                      <a:close/>
                      <a:moveTo>
                        <a:pt x="534" y="500"/>
                      </a:moveTo>
                      <a:lnTo>
                        <a:pt x="534" y="498"/>
                      </a:lnTo>
                      <a:lnTo>
                        <a:pt x="533" y="498"/>
                      </a:lnTo>
                      <a:lnTo>
                        <a:pt x="533" y="496"/>
                      </a:lnTo>
                      <a:lnTo>
                        <a:pt x="531" y="496"/>
                      </a:lnTo>
                      <a:lnTo>
                        <a:pt x="532" y="500"/>
                      </a:lnTo>
                      <a:lnTo>
                        <a:pt x="532" y="502"/>
                      </a:lnTo>
                      <a:lnTo>
                        <a:pt x="533" y="502"/>
                      </a:lnTo>
                      <a:lnTo>
                        <a:pt x="533" y="501"/>
                      </a:lnTo>
                      <a:lnTo>
                        <a:pt x="533" y="500"/>
                      </a:lnTo>
                      <a:lnTo>
                        <a:pt x="534" y="500"/>
                      </a:lnTo>
                      <a:close/>
                      <a:moveTo>
                        <a:pt x="534" y="502"/>
                      </a:moveTo>
                      <a:lnTo>
                        <a:pt x="533" y="500"/>
                      </a:lnTo>
                      <a:lnTo>
                        <a:pt x="533" y="501"/>
                      </a:lnTo>
                      <a:lnTo>
                        <a:pt x="533" y="502"/>
                      </a:lnTo>
                      <a:lnTo>
                        <a:pt x="533" y="503"/>
                      </a:lnTo>
                      <a:lnTo>
                        <a:pt x="533" y="504"/>
                      </a:lnTo>
                      <a:lnTo>
                        <a:pt x="534" y="502"/>
                      </a:lnTo>
                      <a:close/>
                      <a:moveTo>
                        <a:pt x="534" y="816"/>
                      </a:moveTo>
                      <a:lnTo>
                        <a:pt x="534" y="814"/>
                      </a:lnTo>
                      <a:lnTo>
                        <a:pt x="533" y="816"/>
                      </a:lnTo>
                      <a:lnTo>
                        <a:pt x="533" y="812"/>
                      </a:lnTo>
                      <a:lnTo>
                        <a:pt x="532" y="812"/>
                      </a:lnTo>
                      <a:lnTo>
                        <a:pt x="532" y="814"/>
                      </a:lnTo>
                      <a:lnTo>
                        <a:pt x="531" y="814"/>
                      </a:lnTo>
                      <a:lnTo>
                        <a:pt x="530" y="816"/>
                      </a:lnTo>
                      <a:lnTo>
                        <a:pt x="532" y="816"/>
                      </a:lnTo>
                      <a:lnTo>
                        <a:pt x="533" y="818"/>
                      </a:lnTo>
                      <a:lnTo>
                        <a:pt x="534" y="816"/>
                      </a:lnTo>
                      <a:close/>
                      <a:moveTo>
                        <a:pt x="535" y="480"/>
                      </a:moveTo>
                      <a:lnTo>
                        <a:pt x="533" y="480"/>
                      </a:lnTo>
                      <a:lnTo>
                        <a:pt x="534" y="482"/>
                      </a:lnTo>
                      <a:lnTo>
                        <a:pt x="535" y="480"/>
                      </a:lnTo>
                      <a:close/>
                      <a:moveTo>
                        <a:pt x="535" y="274"/>
                      </a:moveTo>
                      <a:lnTo>
                        <a:pt x="532" y="274"/>
                      </a:lnTo>
                      <a:lnTo>
                        <a:pt x="532" y="276"/>
                      </a:lnTo>
                      <a:lnTo>
                        <a:pt x="531" y="276"/>
                      </a:lnTo>
                      <a:lnTo>
                        <a:pt x="531" y="277"/>
                      </a:lnTo>
                      <a:lnTo>
                        <a:pt x="535" y="274"/>
                      </a:lnTo>
                      <a:close/>
                      <a:moveTo>
                        <a:pt x="535" y="618"/>
                      </a:moveTo>
                      <a:lnTo>
                        <a:pt x="534" y="620"/>
                      </a:lnTo>
                      <a:lnTo>
                        <a:pt x="535" y="619"/>
                      </a:lnTo>
                      <a:lnTo>
                        <a:pt x="535" y="618"/>
                      </a:lnTo>
                      <a:close/>
                      <a:moveTo>
                        <a:pt x="535" y="339"/>
                      </a:moveTo>
                      <a:lnTo>
                        <a:pt x="535" y="338"/>
                      </a:lnTo>
                      <a:lnTo>
                        <a:pt x="535" y="339"/>
                      </a:lnTo>
                      <a:close/>
                      <a:moveTo>
                        <a:pt x="535" y="490"/>
                      </a:moveTo>
                      <a:lnTo>
                        <a:pt x="533" y="488"/>
                      </a:lnTo>
                      <a:lnTo>
                        <a:pt x="533" y="484"/>
                      </a:lnTo>
                      <a:lnTo>
                        <a:pt x="533" y="486"/>
                      </a:lnTo>
                      <a:lnTo>
                        <a:pt x="531" y="482"/>
                      </a:lnTo>
                      <a:lnTo>
                        <a:pt x="531" y="484"/>
                      </a:lnTo>
                      <a:lnTo>
                        <a:pt x="531" y="486"/>
                      </a:lnTo>
                      <a:lnTo>
                        <a:pt x="532" y="486"/>
                      </a:lnTo>
                      <a:lnTo>
                        <a:pt x="532" y="488"/>
                      </a:lnTo>
                      <a:lnTo>
                        <a:pt x="531" y="488"/>
                      </a:lnTo>
                      <a:lnTo>
                        <a:pt x="534" y="492"/>
                      </a:lnTo>
                      <a:lnTo>
                        <a:pt x="534" y="490"/>
                      </a:lnTo>
                      <a:lnTo>
                        <a:pt x="535" y="490"/>
                      </a:lnTo>
                      <a:close/>
                      <a:moveTo>
                        <a:pt x="535" y="606"/>
                      </a:moveTo>
                      <a:lnTo>
                        <a:pt x="535" y="606"/>
                      </a:lnTo>
                      <a:lnTo>
                        <a:pt x="535" y="608"/>
                      </a:lnTo>
                      <a:lnTo>
                        <a:pt x="535" y="606"/>
                      </a:lnTo>
                      <a:close/>
                      <a:moveTo>
                        <a:pt x="535" y="266"/>
                      </a:moveTo>
                      <a:lnTo>
                        <a:pt x="534" y="266"/>
                      </a:lnTo>
                      <a:lnTo>
                        <a:pt x="533" y="264"/>
                      </a:lnTo>
                      <a:lnTo>
                        <a:pt x="533" y="262"/>
                      </a:lnTo>
                      <a:lnTo>
                        <a:pt x="531" y="262"/>
                      </a:lnTo>
                      <a:lnTo>
                        <a:pt x="533" y="266"/>
                      </a:lnTo>
                      <a:lnTo>
                        <a:pt x="532" y="266"/>
                      </a:lnTo>
                      <a:lnTo>
                        <a:pt x="532" y="264"/>
                      </a:lnTo>
                      <a:lnTo>
                        <a:pt x="530" y="264"/>
                      </a:lnTo>
                      <a:lnTo>
                        <a:pt x="531" y="266"/>
                      </a:lnTo>
                      <a:lnTo>
                        <a:pt x="530" y="266"/>
                      </a:lnTo>
                      <a:lnTo>
                        <a:pt x="530" y="268"/>
                      </a:lnTo>
                      <a:lnTo>
                        <a:pt x="533" y="268"/>
                      </a:lnTo>
                      <a:lnTo>
                        <a:pt x="535" y="266"/>
                      </a:lnTo>
                      <a:close/>
                      <a:moveTo>
                        <a:pt x="536" y="339"/>
                      </a:moveTo>
                      <a:lnTo>
                        <a:pt x="535" y="339"/>
                      </a:lnTo>
                      <a:lnTo>
                        <a:pt x="535" y="340"/>
                      </a:lnTo>
                      <a:lnTo>
                        <a:pt x="536" y="340"/>
                      </a:lnTo>
                      <a:lnTo>
                        <a:pt x="536" y="339"/>
                      </a:lnTo>
                      <a:close/>
                      <a:moveTo>
                        <a:pt x="536" y="666"/>
                      </a:moveTo>
                      <a:lnTo>
                        <a:pt x="535" y="664"/>
                      </a:lnTo>
                      <a:lnTo>
                        <a:pt x="533" y="664"/>
                      </a:lnTo>
                      <a:lnTo>
                        <a:pt x="533" y="666"/>
                      </a:lnTo>
                      <a:lnTo>
                        <a:pt x="534" y="668"/>
                      </a:lnTo>
                      <a:lnTo>
                        <a:pt x="535" y="666"/>
                      </a:lnTo>
                      <a:lnTo>
                        <a:pt x="536" y="666"/>
                      </a:lnTo>
                      <a:close/>
                      <a:moveTo>
                        <a:pt x="536" y="616"/>
                      </a:moveTo>
                      <a:lnTo>
                        <a:pt x="535" y="616"/>
                      </a:lnTo>
                      <a:lnTo>
                        <a:pt x="536" y="614"/>
                      </a:lnTo>
                      <a:lnTo>
                        <a:pt x="534" y="614"/>
                      </a:lnTo>
                      <a:lnTo>
                        <a:pt x="534" y="616"/>
                      </a:lnTo>
                      <a:lnTo>
                        <a:pt x="534" y="617"/>
                      </a:lnTo>
                      <a:lnTo>
                        <a:pt x="535" y="618"/>
                      </a:lnTo>
                      <a:lnTo>
                        <a:pt x="536" y="616"/>
                      </a:lnTo>
                      <a:close/>
                      <a:moveTo>
                        <a:pt x="536" y="808"/>
                      </a:moveTo>
                      <a:lnTo>
                        <a:pt x="535" y="806"/>
                      </a:lnTo>
                      <a:lnTo>
                        <a:pt x="533" y="804"/>
                      </a:lnTo>
                      <a:lnTo>
                        <a:pt x="532" y="806"/>
                      </a:lnTo>
                      <a:lnTo>
                        <a:pt x="533" y="807"/>
                      </a:lnTo>
                      <a:lnTo>
                        <a:pt x="534" y="808"/>
                      </a:lnTo>
                      <a:lnTo>
                        <a:pt x="533" y="810"/>
                      </a:lnTo>
                      <a:lnTo>
                        <a:pt x="536" y="810"/>
                      </a:lnTo>
                      <a:lnTo>
                        <a:pt x="536" y="808"/>
                      </a:lnTo>
                      <a:close/>
                      <a:moveTo>
                        <a:pt x="537" y="594"/>
                      </a:moveTo>
                      <a:lnTo>
                        <a:pt x="535" y="594"/>
                      </a:lnTo>
                      <a:lnTo>
                        <a:pt x="535" y="596"/>
                      </a:lnTo>
                      <a:lnTo>
                        <a:pt x="534" y="596"/>
                      </a:lnTo>
                      <a:lnTo>
                        <a:pt x="535" y="598"/>
                      </a:lnTo>
                      <a:lnTo>
                        <a:pt x="535" y="597"/>
                      </a:lnTo>
                      <a:lnTo>
                        <a:pt x="536" y="596"/>
                      </a:lnTo>
                      <a:lnTo>
                        <a:pt x="537" y="594"/>
                      </a:lnTo>
                      <a:close/>
                      <a:moveTo>
                        <a:pt x="537" y="612"/>
                      </a:moveTo>
                      <a:lnTo>
                        <a:pt x="536" y="610"/>
                      </a:lnTo>
                      <a:lnTo>
                        <a:pt x="534" y="610"/>
                      </a:lnTo>
                      <a:lnTo>
                        <a:pt x="534" y="612"/>
                      </a:lnTo>
                      <a:lnTo>
                        <a:pt x="537" y="612"/>
                      </a:lnTo>
                      <a:close/>
                      <a:moveTo>
                        <a:pt x="537" y="796"/>
                      </a:moveTo>
                      <a:lnTo>
                        <a:pt x="534" y="798"/>
                      </a:lnTo>
                      <a:lnTo>
                        <a:pt x="535" y="790"/>
                      </a:lnTo>
                      <a:lnTo>
                        <a:pt x="531" y="792"/>
                      </a:lnTo>
                      <a:lnTo>
                        <a:pt x="532" y="794"/>
                      </a:lnTo>
                      <a:lnTo>
                        <a:pt x="533" y="800"/>
                      </a:lnTo>
                      <a:lnTo>
                        <a:pt x="535" y="798"/>
                      </a:lnTo>
                      <a:lnTo>
                        <a:pt x="537" y="796"/>
                      </a:lnTo>
                      <a:close/>
                      <a:moveTo>
                        <a:pt x="537" y="328"/>
                      </a:moveTo>
                      <a:lnTo>
                        <a:pt x="535" y="328"/>
                      </a:lnTo>
                      <a:lnTo>
                        <a:pt x="536" y="327"/>
                      </a:lnTo>
                      <a:lnTo>
                        <a:pt x="536" y="325"/>
                      </a:lnTo>
                      <a:lnTo>
                        <a:pt x="536" y="324"/>
                      </a:lnTo>
                      <a:lnTo>
                        <a:pt x="533" y="324"/>
                      </a:lnTo>
                      <a:lnTo>
                        <a:pt x="533" y="326"/>
                      </a:lnTo>
                      <a:lnTo>
                        <a:pt x="534" y="327"/>
                      </a:lnTo>
                      <a:lnTo>
                        <a:pt x="534" y="330"/>
                      </a:lnTo>
                      <a:lnTo>
                        <a:pt x="535" y="332"/>
                      </a:lnTo>
                      <a:lnTo>
                        <a:pt x="535" y="330"/>
                      </a:lnTo>
                      <a:lnTo>
                        <a:pt x="537" y="330"/>
                      </a:lnTo>
                      <a:lnTo>
                        <a:pt x="537" y="328"/>
                      </a:lnTo>
                      <a:close/>
                      <a:moveTo>
                        <a:pt x="537" y="266"/>
                      </a:moveTo>
                      <a:lnTo>
                        <a:pt x="537" y="266"/>
                      </a:lnTo>
                      <a:lnTo>
                        <a:pt x="537" y="267"/>
                      </a:lnTo>
                      <a:lnTo>
                        <a:pt x="537" y="266"/>
                      </a:lnTo>
                      <a:close/>
                      <a:moveTo>
                        <a:pt x="537" y="272"/>
                      </a:moveTo>
                      <a:lnTo>
                        <a:pt x="536" y="272"/>
                      </a:lnTo>
                      <a:lnTo>
                        <a:pt x="537" y="273"/>
                      </a:lnTo>
                      <a:lnTo>
                        <a:pt x="537" y="272"/>
                      </a:lnTo>
                      <a:close/>
                      <a:moveTo>
                        <a:pt x="537" y="322"/>
                      </a:moveTo>
                      <a:lnTo>
                        <a:pt x="536" y="322"/>
                      </a:lnTo>
                      <a:lnTo>
                        <a:pt x="536" y="318"/>
                      </a:lnTo>
                      <a:lnTo>
                        <a:pt x="535" y="318"/>
                      </a:lnTo>
                      <a:lnTo>
                        <a:pt x="533" y="320"/>
                      </a:lnTo>
                      <a:lnTo>
                        <a:pt x="535" y="320"/>
                      </a:lnTo>
                      <a:lnTo>
                        <a:pt x="536" y="324"/>
                      </a:lnTo>
                      <a:lnTo>
                        <a:pt x="537" y="324"/>
                      </a:lnTo>
                      <a:lnTo>
                        <a:pt x="537" y="322"/>
                      </a:lnTo>
                      <a:close/>
                      <a:moveTo>
                        <a:pt x="537" y="274"/>
                      </a:moveTo>
                      <a:lnTo>
                        <a:pt x="537" y="273"/>
                      </a:lnTo>
                      <a:lnTo>
                        <a:pt x="536" y="274"/>
                      </a:lnTo>
                      <a:lnTo>
                        <a:pt x="537" y="274"/>
                      </a:lnTo>
                      <a:close/>
                      <a:moveTo>
                        <a:pt x="538" y="484"/>
                      </a:moveTo>
                      <a:lnTo>
                        <a:pt x="537" y="482"/>
                      </a:lnTo>
                      <a:lnTo>
                        <a:pt x="536" y="480"/>
                      </a:lnTo>
                      <a:lnTo>
                        <a:pt x="535" y="480"/>
                      </a:lnTo>
                      <a:lnTo>
                        <a:pt x="537" y="482"/>
                      </a:lnTo>
                      <a:lnTo>
                        <a:pt x="537" y="486"/>
                      </a:lnTo>
                      <a:lnTo>
                        <a:pt x="538" y="484"/>
                      </a:lnTo>
                      <a:close/>
                      <a:moveTo>
                        <a:pt x="538" y="268"/>
                      </a:moveTo>
                      <a:lnTo>
                        <a:pt x="537" y="267"/>
                      </a:lnTo>
                      <a:lnTo>
                        <a:pt x="537" y="268"/>
                      </a:lnTo>
                      <a:lnTo>
                        <a:pt x="538" y="268"/>
                      </a:lnTo>
                      <a:close/>
                      <a:moveTo>
                        <a:pt x="538" y="268"/>
                      </a:moveTo>
                      <a:lnTo>
                        <a:pt x="538" y="266"/>
                      </a:lnTo>
                      <a:lnTo>
                        <a:pt x="538" y="268"/>
                      </a:lnTo>
                      <a:close/>
                      <a:moveTo>
                        <a:pt x="538" y="518"/>
                      </a:moveTo>
                      <a:lnTo>
                        <a:pt x="538" y="518"/>
                      </a:lnTo>
                      <a:close/>
                      <a:moveTo>
                        <a:pt x="539" y="274"/>
                      </a:moveTo>
                      <a:lnTo>
                        <a:pt x="539" y="274"/>
                      </a:lnTo>
                      <a:lnTo>
                        <a:pt x="537" y="278"/>
                      </a:lnTo>
                      <a:lnTo>
                        <a:pt x="538" y="276"/>
                      </a:lnTo>
                      <a:lnTo>
                        <a:pt x="539" y="274"/>
                      </a:lnTo>
                      <a:close/>
                      <a:moveTo>
                        <a:pt x="539" y="135"/>
                      </a:moveTo>
                      <a:lnTo>
                        <a:pt x="538" y="136"/>
                      </a:lnTo>
                      <a:lnTo>
                        <a:pt x="539" y="136"/>
                      </a:lnTo>
                      <a:lnTo>
                        <a:pt x="539" y="135"/>
                      </a:lnTo>
                      <a:close/>
                      <a:moveTo>
                        <a:pt x="539" y="606"/>
                      </a:moveTo>
                      <a:lnTo>
                        <a:pt x="535" y="608"/>
                      </a:lnTo>
                      <a:lnTo>
                        <a:pt x="538" y="608"/>
                      </a:lnTo>
                      <a:lnTo>
                        <a:pt x="539" y="606"/>
                      </a:lnTo>
                      <a:close/>
                      <a:moveTo>
                        <a:pt x="539" y="514"/>
                      </a:moveTo>
                      <a:lnTo>
                        <a:pt x="539" y="514"/>
                      </a:lnTo>
                      <a:close/>
                      <a:moveTo>
                        <a:pt x="539" y="258"/>
                      </a:moveTo>
                      <a:lnTo>
                        <a:pt x="539" y="256"/>
                      </a:lnTo>
                      <a:lnTo>
                        <a:pt x="538" y="258"/>
                      </a:lnTo>
                      <a:lnTo>
                        <a:pt x="539" y="258"/>
                      </a:lnTo>
                      <a:close/>
                      <a:moveTo>
                        <a:pt x="540" y="808"/>
                      </a:moveTo>
                      <a:lnTo>
                        <a:pt x="539" y="810"/>
                      </a:lnTo>
                      <a:lnTo>
                        <a:pt x="538" y="810"/>
                      </a:lnTo>
                      <a:lnTo>
                        <a:pt x="538" y="812"/>
                      </a:lnTo>
                      <a:lnTo>
                        <a:pt x="539" y="810"/>
                      </a:lnTo>
                      <a:lnTo>
                        <a:pt x="539" y="811"/>
                      </a:lnTo>
                      <a:lnTo>
                        <a:pt x="540" y="808"/>
                      </a:lnTo>
                      <a:close/>
                      <a:moveTo>
                        <a:pt x="540" y="812"/>
                      </a:moveTo>
                      <a:lnTo>
                        <a:pt x="539" y="811"/>
                      </a:lnTo>
                      <a:lnTo>
                        <a:pt x="539" y="812"/>
                      </a:lnTo>
                      <a:lnTo>
                        <a:pt x="540" y="812"/>
                      </a:lnTo>
                      <a:close/>
                      <a:moveTo>
                        <a:pt x="540" y="516"/>
                      </a:moveTo>
                      <a:lnTo>
                        <a:pt x="539" y="516"/>
                      </a:lnTo>
                      <a:lnTo>
                        <a:pt x="539" y="514"/>
                      </a:lnTo>
                      <a:lnTo>
                        <a:pt x="538" y="516"/>
                      </a:lnTo>
                      <a:lnTo>
                        <a:pt x="538" y="518"/>
                      </a:lnTo>
                      <a:lnTo>
                        <a:pt x="540" y="516"/>
                      </a:lnTo>
                      <a:close/>
                      <a:moveTo>
                        <a:pt x="540" y="473"/>
                      </a:moveTo>
                      <a:lnTo>
                        <a:pt x="539" y="472"/>
                      </a:lnTo>
                      <a:lnTo>
                        <a:pt x="539" y="470"/>
                      </a:lnTo>
                      <a:lnTo>
                        <a:pt x="539" y="468"/>
                      </a:lnTo>
                      <a:lnTo>
                        <a:pt x="536" y="468"/>
                      </a:lnTo>
                      <a:lnTo>
                        <a:pt x="536" y="470"/>
                      </a:lnTo>
                      <a:lnTo>
                        <a:pt x="533" y="466"/>
                      </a:lnTo>
                      <a:lnTo>
                        <a:pt x="534" y="468"/>
                      </a:lnTo>
                      <a:lnTo>
                        <a:pt x="535" y="470"/>
                      </a:lnTo>
                      <a:lnTo>
                        <a:pt x="537" y="472"/>
                      </a:lnTo>
                      <a:lnTo>
                        <a:pt x="537" y="473"/>
                      </a:lnTo>
                      <a:lnTo>
                        <a:pt x="538" y="474"/>
                      </a:lnTo>
                      <a:lnTo>
                        <a:pt x="538" y="472"/>
                      </a:lnTo>
                      <a:lnTo>
                        <a:pt x="539" y="474"/>
                      </a:lnTo>
                      <a:lnTo>
                        <a:pt x="540" y="474"/>
                      </a:lnTo>
                      <a:lnTo>
                        <a:pt x="540" y="473"/>
                      </a:lnTo>
                      <a:close/>
                      <a:moveTo>
                        <a:pt x="540" y="482"/>
                      </a:moveTo>
                      <a:lnTo>
                        <a:pt x="538" y="484"/>
                      </a:lnTo>
                      <a:lnTo>
                        <a:pt x="538" y="486"/>
                      </a:lnTo>
                      <a:lnTo>
                        <a:pt x="538" y="484"/>
                      </a:lnTo>
                      <a:lnTo>
                        <a:pt x="540" y="484"/>
                      </a:lnTo>
                      <a:lnTo>
                        <a:pt x="540" y="482"/>
                      </a:lnTo>
                      <a:close/>
                      <a:moveTo>
                        <a:pt x="540" y="322"/>
                      </a:moveTo>
                      <a:lnTo>
                        <a:pt x="539" y="322"/>
                      </a:lnTo>
                      <a:lnTo>
                        <a:pt x="540" y="323"/>
                      </a:lnTo>
                      <a:lnTo>
                        <a:pt x="540" y="322"/>
                      </a:lnTo>
                      <a:close/>
                      <a:moveTo>
                        <a:pt x="540" y="512"/>
                      </a:moveTo>
                      <a:lnTo>
                        <a:pt x="539" y="514"/>
                      </a:lnTo>
                      <a:lnTo>
                        <a:pt x="540" y="512"/>
                      </a:lnTo>
                      <a:close/>
                      <a:moveTo>
                        <a:pt x="540" y="260"/>
                      </a:moveTo>
                      <a:lnTo>
                        <a:pt x="537" y="260"/>
                      </a:lnTo>
                      <a:lnTo>
                        <a:pt x="537" y="262"/>
                      </a:lnTo>
                      <a:lnTo>
                        <a:pt x="537" y="264"/>
                      </a:lnTo>
                      <a:lnTo>
                        <a:pt x="539" y="264"/>
                      </a:lnTo>
                      <a:lnTo>
                        <a:pt x="540" y="260"/>
                      </a:lnTo>
                      <a:close/>
                      <a:moveTo>
                        <a:pt x="540" y="460"/>
                      </a:moveTo>
                      <a:lnTo>
                        <a:pt x="540" y="458"/>
                      </a:lnTo>
                      <a:lnTo>
                        <a:pt x="540" y="460"/>
                      </a:lnTo>
                      <a:close/>
                      <a:moveTo>
                        <a:pt x="541" y="602"/>
                      </a:moveTo>
                      <a:lnTo>
                        <a:pt x="540" y="602"/>
                      </a:lnTo>
                      <a:lnTo>
                        <a:pt x="540" y="598"/>
                      </a:lnTo>
                      <a:lnTo>
                        <a:pt x="539" y="598"/>
                      </a:lnTo>
                      <a:lnTo>
                        <a:pt x="537" y="600"/>
                      </a:lnTo>
                      <a:lnTo>
                        <a:pt x="539" y="600"/>
                      </a:lnTo>
                      <a:lnTo>
                        <a:pt x="537" y="602"/>
                      </a:lnTo>
                      <a:lnTo>
                        <a:pt x="541" y="602"/>
                      </a:lnTo>
                      <a:close/>
                      <a:moveTo>
                        <a:pt x="541" y="822"/>
                      </a:moveTo>
                      <a:lnTo>
                        <a:pt x="540" y="820"/>
                      </a:lnTo>
                      <a:lnTo>
                        <a:pt x="540" y="818"/>
                      </a:lnTo>
                      <a:lnTo>
                        <a:pt x="537" y="818"/>
                      </a:lnTo>
                      <a:lnTo>
                        <a:pt x="538" y="820"/>
                      </a:lnTo>
                      <a:lnTo>
                        <a:pt x="537" y="822"/>
                      </a:lnTo>
                      <a:lnTo>
                        <a:pt x="541" y="822"/>
                      </a:lnTo>
                      <a:close/>
                      <a:moveTo>
                        <a:pt x="541" y="122"/>
                      </a:moveTo>
                      <a:lnTo>
                        <a:pt x="539" y="120"/>
                      </a:lnTo>
                      <a:lnTo>
                        <a:pt x="538" y="120"/>
                      </a:lnTo>
                      <a:lnTo>
                        <a:pt x="538" y="122"/>
                      </a:lnTo>
                      <a:lnTo>
                        <a:pt x="537" y="120"/>
                      </a:lnTo>
                      <a:lnTo>
                        <a:pt x="536" y="120"/>
                      </a:lnTo>
                      <a:lnTo>
                        <a:pt x="537" y="122"/>
                      </a:lnTo>
                      <a:lnTo>
                        <a:pt x="538" y="124"/>
                      </a:lnTo>
                      <a:lnTo>
                        <a:pt x="540" y="124"/>
                      </a:lnTo>
                      <a:lnTo>
                        <a:pt x="541" y="122"/>
                      </a:lnTo>
                      <a:close/>
                      <a:moveTo>
                        <a:pt x="541" y="660"/>
                      </a:moveTo>
                      <a:lnTo>
                        <a:pt x="541" y="658"/>
                      </a:lnTo>
                      <a:lnTo>
                        <a:pt x="540" y="660"/>
                      </a:lnTo>
                      <a:lnTo>
                        <a:pt x="541" y="660"/>
                      </a:lnTo>
                      <a:close/>
                      <a:moveTo>
                        <a:pt x="541" y="134"/>
                      </a:moveTo>
                      <a:lnTo>
                        <a:pt x="539" y="134"/>
                      </a:lnTo>
                      <a:lnTo>
                        <a:pt x="539" y="136"/>
                      </a:lnTo>
                      <a:lnTo>
                        <a:pt x="540" y="136"/>
                      </a:lnTo>
                      <a:lnTo>
                        <a:pt x="541" y="134"/>
                      </a:lnTo>
                      <a:close/>
                      <a:moveTo>
                        <a:pt x="541" y="507"/>
                      </a:moveTo>
                      <a:lnTo>
                        <a:pt x="541" y="506"/>
                      </a:lnTo>
                      <a:lnTo>
                        <a:pt x="541" y="507"/>
                      </a:lnTo>
                      <a:close/>
                      <a:moveTo>
                        <a:pt x="542" y="474"/>
                      </a:moveTo>
                      <a:lnTo>
                        <a:pt x="540" y="472"/>
                      </a:lnTo>
                      <a:lnTo>
                        <a:pt x="540" y="473"/>
                      </a:lnTo>
                      <a:lnTo>
                        <a:pt x="542" y="474"/>
                      </a:lnTo>
                      <a:close/>
                      <a:moveTo>
                        <a:pt x="542" y="458"/>
                      </a:moveTo>
                      <a:lnTo>
                        <a:pt x="540" y="458"/>
                      </a:lnTo>
                      <a:lnTo>
                        <a:pt x="540" y="459"/>
                      </a:lnTo>
                      <a:lnTo>
                        <a:pt x="540" y="460"/>
                      </a:lnTo>
                      <a:lnTo>
                        <a:pt x="541" y="460"/>
                      </a:lnTo>
                      <a:lnTo>
                        <a:pt x="542" y="458"/>
                      </a:lnTo>
                      <a:close/>
                      <a:moveTo>
                        <a:pt x="542" y="814"/>
                      </a:moveTo>
                      <a:lnTo>
                        <a:pt x="541" y="814"/>
                      </a:lnTo>
                      <a:lnTo>
                        <a:pt x="540" y="812"/>
                      </a:lnTo>
                      <a:lnTo>
                        <a:pt x="540" y="814"/>
                      </a:lnTo>
                      <a:lnTo>
                        <a:pt x="542" y="816"/>
                      </a:lnTo>
                      <a:lnTo>
                        <a:pt x="542" y="814"/>
                      </a:lnTo>
                      <a:close/>
                      <a:moveTo>
                        <a:pt x="542" y="507"/>
                      </a:moveTo>
                      <a:lnTo>
                        <a:pt x="541" y="507"/>
                      </a:lnTo>
                      <a:lnTo>
                        <a:pt x="542" y="508"/>
                      </a:lnTo>
                      <a:lnTo>
                        <a:pt x="542" y="507"/>
                      </a:lnTo>
                      <a:close/>
                      <a:moveTo>
                        <a:pt x="542" y="792"/>
                      </a:moveTo>
                      <a:lnTo>
                        <a:pt x="541" y="792"/>
                      </a:lnTo>
                      <a:lnTo>
                        <a:pt x="541" y="794"/>
                      </a:lnTo>
                      <a:lnTo>
                        <a:pt x="540" y="794"/>
                      </a:lnTo>
                      <a:lnTo>
                        <a:pt x="541" y="796"/>
                      </a:lnTo>
                      <a:lnTo>
                        <a:pt x="542" y="794"/>
                      </a:lnTo>
                      <a:lnTo>
                        <a:pt x="542" y="792"/>
                      </a:lnTo>
                      <a:close/>
                      <a:moveTo>
                        <a:pt x="542" y="588"/>
                      </a:moveTo>
                      <a:lnTo>
                        <a:pt x="542" y="586"/>
                      </a:lnTo>
                      <a:lnTo>
                        <a:pt x="541" y="586"/>
                      </a:lnTo>
                      <a:lnTo>
                        <a:pt x="540" y="588"/>
                      </a:lnTo>
                      <a:lnTo>
                        <a:pt x="542" y="588"/>
                      </a:lnTo>
                      <a:close/>
                      <a:moveTo>
                        <a:pt x="543" y="280"/>
                      </a:moveTo>
                      <a:lnTo>
                        <a:pt x="542" y="278"/>
                      </a:lnTo>
                      <a:lnTo>
                        <a:pt x="542" y="280"/>
                      </a:lnTo>
                      <a:lnTo>
                        <a:pt x="543" y="280"/>
                      </a:lnTo>
                      <a:close/>
                      <a:moveTo>
                        <a:pt x="543" y="808"/>
                      </a:moveTo>
                      <a:lnTo>
                        <a:pt x="541" y="804"/>
                      </a:lnTo>
                      <a:lnTo>
                        <a:pt x="540" y="806"/>
                      </a:lnTo>
                      <a:lnTo>
                        <a:pt x="541" y="806"/>
                      </a:lnTo>
                      <a:lnTo>
                        <a:pt x="542" y="808"/>
                      </a:lnTo>
                      <a:lnTo>
                        <a:pt x="543" y="808"/>
                      </a:lnTo>
                      <a:close/>
                      <a:moveTo>
                        <a:pt x="543" y="624"/>
                      </a:moveTo>
                      <a:lnTo>
                        <a:pt x="542" y="622"/>
                      </a:lnTo>
                      <a:lnTo>
                        <a:pt x="542" y="620"/>
                      </a:lnTo>
                      <a:lnTo>
                        <a:pt x="542" y="622"/>
                      </a:lnTo>
                      <a:lnTo>
                        <a:pt x="538" y="620"/>
                      </a:lnTo>
                      <a:lnTo>
                        <a:pt x="539" y="622"/>
                      </a:lnTo>
                      <a:lnTo>
                        <a:pt x="539" y="624"/>
                      </a:lnTo>
                      <a:lnTo>
                        <a:pt x="540" y="624"/>
                      </a:lnTo>
                      <a:lnTo>
                        <a:pt x="540" y="622"/>
                      </a:lnTo>
                      <a:lnTo>
                        <a:pt x="542" y="624"/>
                      </a:lnTo>
                      <a:lnTo>
                        <a:pt x="543" y="624"/>
                      </a:lnTo>
                      <a:close/>
                      <a:moveTo>
                        <a:pt x="543" y="508"/>
                      </a:moveTo>
                      <a:lnTo>
                        <a:pt x="543" y="508"/>
                      </a:lnTo>
                      <a:close/>
                      <a:moveTo>
                        <a:pt x="543" y="506"/>
                      </a:moveTo>
                      <a:lnTo>
                        <a:pt x="542" y="507"/>
                      </a:lnTo>
                      <a:lnTo>
                        <a:pt x="542" y="508"/>
                      </a:lnTo>
                      <a:lnTo>
                        <a:pt x="543" y="508"/>
                      </a:lnTo>
                      <a:lnTo>
                        <a:pt x="543" y="506"/>
                      </a:lnTo>
                      <a:close/>
                      <a:moveTo>
                        <a:pt x="543" y="280"/>
                      </a:moveTo>
                      <a:lnTo>
                        <a:pt x="543" y="280"/>
                      </a:lnTo>
                      <a:lnTo>
                        <a:pt x="542" y="282"/>
                      </a:lnTo>
                      <a:lnTo>
                        <a:pt x="543" y="282"/>
                      </a:lnTo>
                      <a:lnTo>
                        <a:pt x="543" y="280"/>
                      </a:lnTo>
                      <a:close/>
                      <a:moveTo>
                        <a:pt x="544" y="510"/>
                      </a:moveTo>
                      <a:lnTo>
                        <a:pt x="542" y="510"/>
                      </a:lnTo>
                      <a:lnTo>
                        <a:pt x="543" y="508"/>
                      </a:lnTo>
                      <a:lnTo>
                        <a:pt x="542" y="508"/>
                      </a:lnTo>
                      <a:lnTo>
                        <a:pt x="540" y="508"/>
                      </a:lnTo>
                      <a:lnTo>
                        <a:pt x="540" y="510"/>
                      </a:lnTo>
                      <a:lnTo>
                        <a:pt x="541" y="510"/>
                      </a:lnTo>
                      <a:lnTo>
                        <a:pt x="543" y="512"/>
                      </a:lnTo>
                      <a:lnTo>
                        <a:pt x="544" y="510"/>
                      </a:lnTo>
                      <a:close/>
                      <a:moveTo>
                        <a:pt x="544" y="494"/>
                      </a:moveTo>
                      <a:lnTo>
                        <a:pt x="543" y="494"/>
                      </a:lnTo>
                      <a:lnTo>
                        <a:pt x="543" y="493"/>
                      </a:lnTo>
                      <a:lnTo>
                        <a:pt x="542" y="494"/>
                      </a:lnTo>
                      <a:lnTo>
                        <a:pt x="540" y="496"/>
                      </a:lnTo>
                      <a:lnTo>
                        <a:pt x="543" y="496"/>
                      </a:lnTo>
                      <a:lnTo>
                        <a:pt x="544" y="494"/>
                      </a:lnTo>
                      <a:close/>
                      <a:moveTo>
                        <a:pt x="544" y="324"/>
                      </a:moveTo>
                      <a:lnTo>
                        <a:pt x="540" y="323"/>
                      </a:lnTo>
                      <a:lnTo>
                        <a:pt x="539" y="324"/>
                      </a:lnTo>
                      <a:lnTo>
                        <a:pt x="540" y="324"/>
                      </a:lnTo>
                      <a:lnTo>
                        <a:pt x="539" y="326"/>
                      </a:lnTo>
                      <a:lnTo>
                        <a:pt x="541" y="326"/>
                      </a:lnTo>
                      <a:lnTo>
                        <a:pt x="541" y="328"/>
                      </a:lnTo>
                      <a:lnTo>
                        <a:pt x="543" y="328"/>
                      </a:lnTo>
                      <a:lnTo>
                        <a:pt x="543" y="326"/>
                      </a:lnTo>
                      <a:lnTo>
                        <a:pt x="542" y="326"/>
                      </a:lnTo>
                      <a:lnTo>
                        <a:pt x="541" y="324"/>
                      </a:lnTo>
                      <a:lnTo>
                        <a:pt x="544" y="324"/>
                      </a:lnTo>
                      <a:close/>
                      <a:moveTo>
                        <a:pt x="544" y="614"/>
                      </a:moveTo>
                      <a:lnTo>
                        <a:pt x="543" y="614"/>
                      </a:lnTo>
                      <a:lnTo>
                        <a:pt x="541" y="612"/>
                      </a:lnTo>
                      <a:lnTo>
                        <a:pt x="540" y="614"/>
                      </a:lnTo>
                      <a:lnTo>
                        <a:pt x="541" y="614"/>
                      </a:lnTo>
                      <a:lnTo>
                        <a:pt x="539" y="616"/>
                      </a:lnTo>
                      <a:lnTo>
                        <a:pt x="540" y="616"/>
                      </a:lnTo>
                      <a:lnTo>
                        <a:pt x="540" y="618"/>
                      </a:lnTo>
                      <a:lnTo>
                        <a:pt x="541" y="618"/>
                      </a:lnTo>
                      <a:lnTo>
                        <a:pt x="542" y="616"/>
                      </a:lnTo>
                      <a:lnTo>
                        <a:pt x="543" y="616"/>
                      </a:lnTo>
                      <a:lnTo>
                        <a:pt x="544" y="614"/>
                      </a:lnTo>
                      <a:close/>
                      <a:moveTo>
                        <a:pt x="544" y="466"/>
                      </a:moveTo>
                      <a:lnTo>
                        <a:pt x="544" y="464"/>
                      </a:lnTo>
                      <a:lnTo>
                        <a:pt x="543" y="464"/>
                      </a:lnTo>
                      <a:lnTo>
                        <a:pt x="543" y="465"/>
                      </a:lnTo>
                      <a:lnTo>
                        <a:pt x="544" y="466"/>
                      </a:lnTo>
                      <a:close/>
                      <a:moveTo>
                        <a:pt x="544" y="276"/>
                      </a:moveTo>
                      <a:lnTo>
                        <a:pt x="542" y="276"/>
                      </a:lnTo>
                      <a:lnTo>
                        <a:pt x="542" y="278"/>
                      </a:lnTo>
                      <a:lnTo>
                        <a:pt x="544" y="278"/>
                      </a:lnTo>
                      <a:lnTo>
                        <a:pt x="544" y="276"/>
                      </a:lnTo>
                      <a:close/>
                      <a:moveTo>
                        <a:pt x="544" y="146"/>
                      </a:moveTo>
                      <a:lnTo>
                        <a:pt x="544" y="146"/>
                      </a:lnTo>
                      <a:lnTo>
                        <a:pt x="543" y="144"/>
                      </a:lnTo>
                      <a:lnTo>
                        <a:pt x="544" y="146"/>
                      </a:lnTo>
                      <a:lnTo>
                        <a:pt x="541" y="144"/>
                      </a:lnTo>
                      <a:lnTo>
                        <a:pt x="542" y="146"/>
                      </a:lnTo>
                      <a:lnTo>
                        <a:pt x="544" y="148"/>
                      </a:lnTo>
                      <a:lnTo>
                        <a:pt x="544" y="146"/>
                      </a:lnTo>
                      <a:close/>
                      <a:moveTo>
                        <a:pt x="544" y="490"/>
                      </a:moveTo>
                      <a:lnTo>
                        <a:pt x="544" y="490"/>
                      </a:lnTo>
                      <a:lnTo>
                        <a:pt x="544" y="488"/>
                      </a:lnTo>
                      <a:lnTo>
                        <a:pt x="543" y="493"/>
                      </a:lnTo>
                      <a:lnTo>
                        <a:pt x="544" y="492"/>
                      </a:lnTo>
                      <a:lnTo>
                        <a:pt x="544" y="490"/>
                      </a:lnTo>
                      <a:close/>
                      <a:moveTo>
                        <a:pt x="545" y="460"/>
                      </a:moveTo>
                      <a:lnTo>
                        <a:pt x="541" y="460"/>
                      </a:lnTo>
                      <a:lnTo>
                        <a:pt x="542" y="462"/>
                      </a:lnTo>
                      <a:lnTo>
                        <a:pt x="541" y="462"/>
                      </a:lnTo>
                      <a:lnTo>
                        <a:pt x="543" y="464"/>
                      </a:lnTo>
                      <a:lnTo>
                        <a:pt x="545" y="460"/>
                      </a:lnTo>
                      <a:close/>
                      <a:moveTo>
                        <a:pt x="545" y="586"/>
                      </a:moveTo>
                      <a:lnTo>
                        <a:pt x="543" y="586"/>
                      </a:lnTo>
                      <a:lnTo>
                        <a:pt x="543" y="588"/>
                      </a:lnTo>
                      <a:lnTo>
                        <a:pt x="544" y="588"/>
                      </a:lnTo>
                      <a:lnTo>
                        <a:pt x="545" y="586"/>
                      </a:lnTo>
                      <a:close/>
                      <a:moveTo>
                        <a:pt x="545" y="520"/>
                      </a:moveTo>
                      <a:lnTo>
                        <a:pt x="544" y="520"/>
                      </a:lnTo>
                      <a:lnTo>
                        <a:pt x="544" y="518"/>
                      </a:lnTo>
                      <a:lnTo>
                        <a:pt x="543" y="518"/>
                      </a:lnTo>
                      <a:lnTo>
                        <a:pt x="542" y="520"/>
                      </a:lnTo>
                      <a:lnTo>
                        <a:pt x="542" y="518"/>
                      </a:lnTo>
                      <a:lnTo>
                        <a:pt x="542" y="522"/>
                      </a:lnTo>
                      <a:lnTo>
                        <a:pt x="543" y="522"/>
                      </a:lnTo>
                      <a:lnTo>
                        <a:pt x="544" y="524"/>
                      </a:lnTo>
                      <a:lnTo>
                        <a:pt x="545" y="523"/>
                      </a:lnTo>
                      <a:lnTo>
                        <a:pt x="545" y="522"/>
                      </a:lnTo>
                      <a:lnTo>
                        <a:pt x="545" y="520"/>
                      </a:lnTo>
                      <a:close/>
                      <a:moveTo>
                        <a:pt x="545" y="258"/>
                      </a:moveTo>
                      <a:lnTo>
                        <a:pt x="544" y="258"/>
                      </a:lnTo>
                      <a:lnTo>
                        <a:pt x="544" y="256"/>
                      </a:lnTo>
                      <a:lnTo>
                        <a:pt x="543" y="256"/>
                      </a:lnTo>
                      <a:lnTo>
                        <a:pt x="543" y="259"/>
                      </a:lnTo>
                      <a:lnTo>
                        <a:pt x="544" y="260"/>
                      </a:lnTo>
                      <a:lnTo>
                        <a:pt x="544" y="262"/>
                      </a:lnTo>
                      <a:lnTo>
                        <a:pt x="545" y="260"/>
                      </a:lnTo>
                      <a:lnTo>
                        <a:pt x="545" y="258"/>
                      </a:lnTo>
                      <a:close/>
                      <a:moveTo>
                        <a:pt x="546" y="480"/>
                      </a:moveTo>
                      <a:lnTo>
                        <a:pt x="545" y="478"/>
                      </a:lnTo>
                      <a:lnTo>
                        <a:pt x="545" y="480"/>
                      </a:lnTo>
                      <a:lnTo>
                        <a:pt x="541" y="480"/>
                      </a:lnTo>
                      <a:lnTo>
                        <a:pt x="544" y="482"/>
                      </a:lnTo>
                      <a:lnTo>
                        <a:pt x="545" y="480"/>
                      </a:lnTo>
                      <a:lnTo>
                        <a:pt x="546" y="480"/>
                      </a:lnTo>
                      <a:close/>
                      <a:moveTo>
                        <a:pt x="546" y="34"/>
                      </a:moveTo>
                      <a:lnTo>
                        <a:pt x="545" y="33"/>
                      </a:lnTo>
                      <a:lnTo>
                        <a:pt x="545" y="32"/>
                      </a:lnTo>
                      <a:lnTo>
                        <a:pt x="544" y="33"/>
                      </a:lnTo>
                      <a:lnTo>
                        <a:pt x="543" y="32"/>
                      </a:lnTo>
                      <a:lnTo>
                        <a:pt x="543" y="34"/>
                      </a:lnTo>
                      <a:lnTo>
                        <a:pt x="544" y="35"/>
                      </a:lnTo>
                      <a:lnTo>
                        <a:pt x="544" y="34"/>
                      </a:lnTo>
                      <a:lnTo>
                        <a:pt x="546" y="34"/>
                      </a:lnTo>
                      <a:close/>
                      <a:moveTo>
                        <a:pt x="546" y="480"/>
                      </a:moveTo>
                      <a:lnTo>
                        <a:pt x="544" y="482"/>
                      </a:lnTo>
                      <a:lnTo>
                        <a:pt x="543" y="484"/>
                      </a:lnTo>
                      <a:lnTo>
                        <a:pt x="546" y="482"/>
                      </a:lnTo>
                      <a:lnTo>
                        <a:pt x="546" y="480"/>
                      </a:lnTo>
                      <a:close/>
                      <a:moveTo>
                        <a:pt x="546" y="474"/>
                      </a:moveTo>
                      <a:lnTo>
                        <a:pt x="544" y="472"/>
                      </a:lnTo>
                      <a:lnTo>
                        <a:pt x="545" y="471"/>
                      </a:lnTo>
                      <a:lnTo>
                        <a:pt x="545" y="470"/>
                      </a:lnTo>
                      <a:lnTo>
                        <a:pt x="544" y="468"/>
                      </a:lnTo>
                      <a:lnTo>
                        <a:pt x="544" y="466"/>
                      </a:lnTo>
                      <a:lnTo>
                        <a:pt x="544" y="468"/>
                      </a:lnTo>
                      <a:lnTo>
                        <a:pt x="541" y="466"/>
                      </a:lnTo>
                      <a:lnTo>
                        <a:pt x="540" y="466"/>
                      </a:lnTo>
                      <a:lnTo>
                        <a:pt x="540" y="469"/>
                      </a:lnTo>
                      <a:lnTo>
                        <a:pt x="541" y="470"/>
                      </a:lnTo>
                      <a:lnTo>
                        <a:pt x="543" y="470"/>
                      </a:lnTo>
                      <a:lnTo>
                        <a:pt x="543" y="472"/>
                      </a:lnTo>
                      <a:lnTo>
                        <a:pt x="542" y="472"/>
                      </a:lnTo>
                      <a:lnTo>
                        <a:pt x="542" y="474"/>
                      </a:lnTo>
                      <a:lnTo>
                        <a:pt x="543" y="476"/>
                      </a:lnTo>
                      <a:lnTo>
                        <a:pt x="543" y="472"/>
                      </a:lnTo>
                      <a:lnTo>
                        <a:pt x="546" y="476"/>
                      </a:lnTo>
                      <a:lnTo>
                        <a:pt x="546" y="475"/>
                      </a:lnTo>
                      <a:lnTo>
                        <a:pt x="546" y="474"/>
                      </a:lnTo>
                      <a:close/>
                      <a:moveTo>
                        <a:pt x="546" y="336"/>
                      </a:moveTo>
                      <a:lnTo>
                        <a:pt x="544" y="334"/>
                      </a:lnTo>
                      <a:lnTo>
                        <a:pt x="544" y="336"/>
                      </a:lnTo>
                      <a:lnTo>
                        <a:pt x="543" y="336"/>
                      </a:lnTo>
                      <a:lnTo>
                        <a:pt x="544" y="338"/>
                      </a:lnTo>
                      <a:lnTo>
                        <a:pt x="546" y="338"/>
                      </a:lnTo>
                      <a:lnTo>
                        <a:pt x="546" y="337"/>
                      </a:lnTo>
                      <a:lnTo>
                        <a:pt x="546" y="336"/>
                      </a:lnTo>
                      <a:close/>
                      <a:moveTo>
                        <a:pt x="547" y="580"/>
                      </a:moveTo>
                      <a:lnTo>
                        <a:pt x="545" y="580"/>
                      </a:lnTo>
                      <a:lnTo>
                        <a:pt x="545" y="582"/>
                      </a:lnTo>
                      <a:lnTo>
                        <a:pt x="546" y="582"/>
                      </a:lnTo>
                      <a:lnTo>
                        <a:pt x="547" y="580"/>
                      </a:lnTo>
                      <a:close/>
                      <a:moveTo>
                        <a:pt x="547" y="268"/>
                      </a:moveTo>
                      <a:lnTo>
                        <a:pt x="546" y="266"/>
                      </a:lnTo>
                      <a:lnTo>
                        <a:pt x="544" y="268"/>
                      </a:lnTo>
                      <a:lnTo>
                        <a:pt x="547" y="268"/>
                      </a:lnTo>
                      <a:close/>
                      <a:moveTo>
                        <a:pt x="547" y="580"/>
                      </a:moveTo>
                      <a:lnTo>
                        <a:pt x="547" y="578"/>
                      </a:lnTo>
                      <a:lnTo>
                        <a:pt x="547" y="580"/>
                      </a:lnTo>
                      <a:close/>
                      <a:moveTo>
                        <a:pt x="547" y="334"/>
                      </a:moveTo>
                      <a:lnTo>
                        <a:pt x="547" y="334"/>
                      </a:lnTo>
                      <a:lnTo>
                        <a:pt x="547" y="336"/>
                      </a:lnTo>
                      <a:lnTo>
                        <a:pt x="547" y="334"/>
                      </a:lnTo>
                      <a:close/>
                      <a:moveTo>
                        <a:pt x="547" y="580"/>
                      </a:moveTo>
                      <a:lnTo>
                        <a:pt x="547" y="580"/>
                      </a:lnTo>
                      <a:close/>
                      <a:moveTo>
                        <a:pt x="548" y="506"/>
                      </a:moveTo>
                      <a:lnTo>
                        <a:pt x="547" y="506"/>
                      </a:lnTo>
                      <a:lnTo>
                        <a:pt x="547" y="508"/>
                      </a:lnTo>
                      <a:lnTo>
                        <a:pt x="548" y="506"/>
                      </a:lnTo>
                      <a:close/>
                      <a:moveTo>
                        <a:pt x="548" y="812"/>
                      </a:moveTo>
                      <a:lnTo>
                        <a:pt x="548" y="810"/>
                      </a:lnTo>
                      <a:lnTo>
                        <a:pt x="547" y="808"/>
                      </a:lnTo>
                      <a:lnTo>
                        <a:pt x="545" y="808"/>
                      </a:lnTo>
                      <a:lnTo>
                        <a:pt x="545" y="812"/>
                      </a:lnTo>
                      <a:lnTo>
                        <a:pt x="547" y="810"/>
                      </a:lnTo>
                      <a:lnTo>
                        <a:pt x="547" y="812"/>
                      </a:lnTo>
                      <a:lnTo>
                        <a:pt x="548" y="812"/>
                      </a:lnTo>
                      <a:close/>
                      <a:moveTo>
                        <a:pt x="548" y="816"/>
                      </a:moveTo>
                      <a:lnTo>
                        <a:pt x="547" y="816"/>
                      </a:lnTo>
                      <a:lnTo>
                        <a:pt x="544" y="814"/>
                      </a:lnTo>
                      <a:lnTo>
                        <a:pt x="543" y="816"/>
                      </a:lnTo>
                      <a:lnTo>
                        <a:pt x="545" y="818"/>
                      </a:lnTo>
                      <a:lnTo>
                        <a:pt x="546" y="818"/>
                      </a:lnTo>
                      <a:lnTo>
                        <a:pt x="546" y="820"/>
                      </a:lnTo>
                      <a:lnTo>
                        <a:pt x="548" y="820"/>
                      </a:lnTo>
                      <a:lnTo>
                        <a:pt x="548" y="816"/>
                      </a:lnTo>
                      <a:close/>
                      <a:moveTo>
                        <a:pt x="548" y="667"/>
                      </a:moveTo>
                      <a:lnTo>
                        <a:pt x="548" y="666"/>
                      </a:lnTo>
                      <a:lnTo>
                        <a:pt x="547" y="666"/>
                      </a:lnTo>
                      <a:lnTo>
                        <a:pt x="546" y="668"/>
                      </a:lnTo>
                      <a:lnTo>
                        <a:pt x="545" y="670"/>
                      </a:lnTo>
                      <a:lnTo>
                        <a:pt x="548" y="670"/>
                      </a:lnTo>
                      <a:lnTo>
                        <a:pt x="548" y="669"/>
                      </a:lnTo>
                      <a:lnTo>
                        <a:pt x="548" y="667"/>
                      </a:lnTo>
                      <a:close/>
                      <a:moveTo>
                        <a:pt x="548" y="330"/>
                      </a:moveTo>
                      <a:lnTo>
                        <a:pt x="547" y="330"/>
                      </a:lnTo>
                      <a:lnTo>
                        <a:pt x="547" y="328"/>
                      </a:lnTo>
                      <a:lnTo>
                        <a:pt x="546" y="328"/>
                      </a:lnTo>
                      <a:lnTo>
                        <a:pt x="546" y="332"/>
                      </a:lnTo>
                      <a:lnTo>
                        <a:pt x="548" y="332"/>
                      </a:lnTo>
                      <a:lnTo>
                        <a:pt x="548" y="330"/>
                      </a:lnTo>
                      <a:close/>
                      <a:moveTo>
                        <a:pt x="548" y="660"/>
                      </a:moveTo>
                      <a:lnTo>
                        <a:pt x="547" y="660"/>
                      </a:lnTo>
                      <a:lnTo>
                        <a:pt x="545" y="658"/>
                      </a:lnTo>
                      <a:lnTo>
                        <a:pt x="545" y="661"/>
                      </a:lnTo>
                      <a:lnTo>
                        <a:pt x="545" y="662"/>
                      </a:lnTo>
                      <a:lnTo>
                        <a:pt x="547" y="662"/>
                      </a:lnTo>
                      <a:lnTo>
                        <a:pt x="548" y="660"/>
                      </a:lnTo>
                      <a:close/>
                      <a:moveTo>
                        <a:pt x="548" y="620"/>
                      </a:moveTo>
                      <a:lnTo>
                        <a:pt x="547" y="620"/>
                      </a:lnTo>
                      <a:lnTo>
                        <a:pt x="548" y="622"/>
                      </a:lnTo>
                      <a:lnTo>
                        <a:pt x="548" y="620"/>
                      </a:lnTo>
                      <a:close/>
                      <a:moveTo>
                        <a:pt x="548" y="578"/>
                      </a:moveTo>
                      <a:lnTo>
                        <a:pt x="547" y="580"/>
                      </a:lnTo>
                      <a:lnTo>
                        <a:pt x="548" y="580"/>
                      </a:lnTo>
                      <a:lnTo>
                        <a:pt x="548" y="578"/>
                      </a:lnTo>
                      <a:close/>
                      <a:moveTo>
                        <a:pt x="548" y="472"/>
                      </a:moveTo>
                      <a:lnTo>
                        <a:pt x="548" y="472"/>
                      </a:lnTo>
                      <a:lnTo>
                        <a:pt x="548" y="471"/>
                      </a:lnTo>
                      <a:lnTo>
                        <a:pt x="547" y="472"/>
                      </a:lnTo>
                      <a:lnTo>
                        <a:pt x="548" y="472"/>
                      </a:lnTo>
                      <a:lnTo>
                        <a:pt x="548" y="474"/>
                      </a:lnTo>
                      <a:lnTo>
                        <a:pt x="548" y="472"/>
                      </a:lnTo>
                      <a:close/>
                      <a:moveTo>
                        <a:pt x="548" y="520"/>
                      </a:moveTo>
                      <a:lnTo>
                        <a:pt x="547" y="518"/>
                      </a:lnTo>
                      <a:lnTo>
                        <a:pt x="546" y="518"/>
                      </a:lnTo>
                      <a:lnTo>
                        <a:pt x="547" y="520"/>
                      </a:lnTo>
                      <a:lnTo>
                        <a:pt x="548" y="520"/>
                      </a:lnTo>
                      <a:close/>
                      <a:moveTo>
                        <a:pt x="548" y="512"/>
                      </a:moveTo>
                      <a:lnTo>
                        <a:pt x="544" y="512"/>
                      </a:lnTo>
                      <a:lnTo>
                        <a:pt x="545" y="514"/>
                      </a:lnTo>
                      <a:lnTo>
                        <a:pt x="548" y="514"/>
                      </a:lnTo>
                      <a:lnTo>
                        <a:pt x="548" y="512"/>
                      </a:lnTo>
                      <a:close/>
                      <a:moveTo>
                        <a:pt x="548" y="338"/>
                      </a:moveTo>
                      <a:lnTo>
                        <a:pt x="546" y="338"/>
                      </a:lnTo>
                      <a:lnTo>
                        <a:pt x="546" y="340"/>
                      </a:lnTo>
                      <a:lnTo>
                        <a:pt x="548" y="340"/>
                      </a:lnTo>
                      <a:lnTo>
                        <a:pt x="548" y="338"/>
                      </a:lnTo>
                      <a:close/>
                      <a:moveTo>
                        <a:pt x="549" y="470"/>
                      </a:moveTo>
                      <a:lnTo>
                        <a:pt x="548" y="469"/>
                      </a:lnTo>
                      <a:lnTo>
                        <a:pt x="548" y="471"/>
                      </a:lnTo>
                      <a:lnTo>
                        <a:pt x="549" y="470"/>
                      </a:lnTo>
                      <a:close/>
                      <a:moveTo>
                        <a:pt x="549" y="507"/>
                      </a:moveTo>
                      <a:lnTo>
                        <a:pt x="548" y="508"/>
                      </a:lnTo>
                      <a:lnTo>
                        <a:pt x="549" y="508"/>
                      </a:lnTo>
                      <a:lnTo>
                        <a:pt x="549" y="507"/>
                      </a:lnTo>
                      <a:close/>
                      <a:moveTo>
                        <a:pt x="549" y="598"/>
                      </a:moveTo>
                      <a:lnTo>
                        <a:pt x="548" y="598"/>
                      </a:lnTo>
                      <a:lnTo>
                        <a:pt x="548" y="596"/>
                      </a:lnTo>
                      <a:lnTo>
                        <a:pt x="546" y="596"/>
                      </a:lnTo>
                      <a:lnTo>
                        <a:pt x="546" y="598"/>
                      </a:lnTo>
                      <a:lnTo>
                        <a:pt x="547" y="598"/>
                      </a:lnTo>
                      <a:lnTo>
                        <a:pt x="548" y="600"/>
                      </a:lnTo>
                      <a:lnTo>
                        <a:pt x="549" y="598"/>
                      </a:lnTo>
                      <a:close/>
                      <a:moveTo>
                        <a:pt x="549" y="622"/>
                      </a:moveTo>
                      <a:lnTo>
                        <a:pt x="548" y="622"/>
                      </a:lnTo>
                      <a:lnTo>
                        <a:pt x="548" y="623"/>
                      </a:lnTo>
                      <a:lnTo>
                        <a:pt x="549" y="622"/>
                      </a:lnTo>
                      <a:close/>
                      <a:moveTo>
                        <a:pt x="549" y="502"/>
                      </a:moveTo>
                      <a:lnTo>
                        <a:pt x="548" y="502"/>
                      </a:lnTo>
                      <a:lnTo>
                        <a:pt x="549" y="502"/>
                      </a:lnTo>
                      <a:close/>
                      <a:moveTo>
                        <a:pt x="549" y="592"/>
                      </a:moveTo>
                      <a:lnTo>
                        <a:pt x="546" y="592"/>
                      </a:lnTo>
                      <a:lnTo>
                        <a:pt x="546" y="594"/>
                      </a:lnTo>
                      <a:lnTo>
                        <a:pt x="548" y="594"/>
                      </a:lnTo>
                      <a:lnTo>
                        <a:pt x="549" y="592"/>
                      </a:lnTo>
                      <a:close/>
                      <a:moveTo>
                        <a:pt x="549" y="500"/>
                      </a:moveTo>
                      <a:lnTo>
                        <a:pt x="548" y="500"/>
                      </a:lnTo>
                      <a:lnTo>
                        <a:pt x="548" y="502"/>
                      </a:lnTo>
                      <a:lnTo>
                        <a:pt x="549" y="500"/>
                      </a:lnTo>
                      <a:close/>
                      <a:moveTo>
                        <a:pt x="549" y="506"/>
                      </a:moveTo>
                      <a:lnTo>
                        <a:pt x="548" y="506"/>
                      </a:lnTo>
                      <a:lnTo>
                        <a:pt x="549" y="507"/>
                      </a:lnTo>
                      <a:lnTo>
                        <a:pt x="549" y="506"/>
                      </a:lnTo>
                      <a:close/>
                      <a:moveTo>
                        <a:pt x="549" y="502"/>
                      </a:moveTo>
                      <a:lnTo>
                        <a:pt x="549" y="502"/>
                      </a:lnTo>
                      <a:lnTo>
                        <a:pt x="549" y="504"/>
                      </a:lnTo>
                      <a:lnTo>
                        <a:pt x="549" y="502"/>
                      </a:lnTo>
                      <a:close/>
                      <a:moveTo>
                        <a:pt x="549" y="618"/>
                      </a:moveTo>
                      <a:lnTo>
                        <a:pt x="549" y="614"/>
                      </a:lnTo>
                      <a:lnTo>
                        <a:pt x="549" y="612"/>
                      </a:lnTo>
                      <a:lnTo>
                        <a:pt x="547" y="612"/>
                      </a:lnTo>
                      <a:lnTo>
                        <a:pt x="546" y="614"/>
                      </a:lnTo>
                      <a:lnTo>
                        <a:pt x="545" y="614"/>
                      </a:lnTo>
                      <a:lnTo>
                        <a:pt x="547" y="616"/>
                      </a:lnTo>
                      <a:lnTo>
                        <a:pt x="547" y="614"/>
                      </a:lnTo>
                      <a:lnTo>
                        <a:pt x="548" y="616"/>
                      </a:lnTo>
                      <a:lnTo>
                        <a:pt x="549" y="618"/>
                      </a:lnTo>
                      <a:close/>
                      <a:moveTo>
                        <a:pt x="550" y="526"/>
                      </a:moveTo>
                      <a:lnTo>
                        <a:pt x="549" y="526"/>
                      </a:lnTo>
                      <a:lnTo>
                        <a:pt x="549" y="524"/>
                      </a:lnTo>
                      <a:lnTo>
                        <a:pt x="548" y="524"/>
                      </a:lnTo>
                      <a:lnTo>
                        <a:pt x="548" y="526"/>
                      </a:lnTo>
                      <a:lnTo>
                        <a:pt x="547" y="526"/>
                      </a:lnTo>
                      <a:lnTo>
                        <a:pt x="547" y="528"/>
                      </a:lnTo>
                      <a:lnTo>
                        <a:pt x="549" y="528"/>
                      </a:lnTo>
                      <a:lnTo>
                        <a:pt x="550" y="526"/>
                      </a:lnTo>
                      <a:close/>
                      <a:moveTo>
                        <a:pt x="550" y="508"/>
                      </a:moveTo>
                      <a:lnTo>
                        <a:pt x="550" y="506"/>
                      </a:lnTo>
                      <a:lnTo>
                        <a:pt x="549" y="507"/>
                      </a:lnTo>
                      <a:lnTo>
                        <a:pt x="549" y="508"/>
                      </a:lnTo>
                      <a:lnTo>
                        <a:pt x="550" y="508"/>
                      </a:lnTo>
                      <a:close/>
                      <a:moveTo>
                        <a:pt x="550" y="804"/>
                      </a:moveTo>
                      <a:lnTo>
                        <a:pt x="549" y="802"/>
                      </a:lnTo>
                      <a:lnTo>
                        <a:pt x="549" y="804"/>
                      </a:lnTo>
                      <a:lnTo>
                        <a:pt x="550" y="804"/>
                      </a:lnTo>
                      <a:close/>
                      <a:moveTo>
                        <a:pt x="550" y="624"/>
                      </a:moveTo>
                      <a:lnTo>
                        <a:pt x="548" y="623"/>
                      </a:lnTo>
                      <a:lnTo>
                        <a:pt x="547" y="624"/>
                      </a:lnTo>
                      <a:lnTo>
                        <a:pt x="548" y="626"/>
                      </a:lnTo>
                      <a:lnTo>
                        <a:pt x="550" y="624"/>
                      </a:lnTo>
                      <a:close/>
                      <a:moveTo>
                        <a:pt x="550" y="490"/>
                      </a:moveTo>
                      <a:lnTo>
                        <a:pt x="547" y="490"/>
                      </a:lnTo>
                      <a:lnTo>
                        <a:pt x="547" y="494"/>
                      </a:lnTo>
                      <a:lnTo>
                        <a:pt x="549" y="494"/>
                      </a:lnTo>
                      <a:lnTo>
                        <a:pt x="550" y="496"/>
                      </a:lnTo>
                      <a:lnTo>
                        <a:pt x="550" y="494"/>
                      </a:lnTo>
                      <a:lnTo>
                        <a:pt x="550" y="490"/>
                      </a:lnTo>
                      <a:close/>
                      <a:moveTo>
                        <a:pt x="550" y="284"/>
                      </a:moveTo>
                      <a:lnTo>
                        <a:pt x="549" y="282"/>
                      </a:lnTo>
                      <a:lnTo>
                        <a:pt x="547" y="282"/>
                      </a:lnTo>
                      <a:lnTo>
                        <a:pt x="548" y="284"/>
                      </a:lnTo>
                      <a:lnTo>
                        <a:pt x="548" y="286"/>
                      </a:lnTo>
                      <a:lnTo>
                        <a:pt x="549" y="286"/>
                      </a:lnTo>
                      <a:lnTo>
                        <a:pt x="549" y="284"/>
                      </a:lnTo>
                      <a:lnTo>
                        <a:pt x="550" y="286"/>
                      </a:lnTo>
                      <a:lnTo>
                        <a:pt x="550" y="284"/>
                      </a:lnTo>
                      <a:close/>
                      <a:moveTo>
                        <a:pt x="550" y="500"/>
                      </a:moveTo>
                      <a:lnTo>
                        <a:pt x="549" y="500"/>
                      </a:lnTo>
                      <a:lnTo>
                        <a:pt x="549" y="502"/>
                      </a:lnTo>
                      <a:lnTo>
                        <a:pt x="550" y="500"/>
                      </a:lnTo>
                      <a:close/>
                      <a:moveTo>
                        <a:pt x="550" y="522"/>
                      </a:moveTo>
                      <a:lnTo>
                        <a:pt x="550" y="522"/>
                      </a:lnTo>
                      <a:close/>
                      <a:moveTo>
                        <a:pt x="550" y="520"/>
                      </a:moveTo>
                      <a:lnTo>
                        <a:pt x="549" y="520"/>
                      </a:lnTo>
                      <a:lnTo>
                        <a:pt x="548" y="518"/>
                      </a:lnTo>
                      <a:lnTo>
                        <a:pt x="548" y="520"/>
                      </a:lnTo>
                      <a:lnTo>
                        <a:pt x="549" y="520"/>
                      </a:lnTo>
                      <a:lnTo>
                        <a:pt x="550" y="522"/>
                      </a:lnTo>
                      <a:lnTo>
                        <a:pt x="550" y="520"/>
                      </a:lnTo>
                      <a:close/>
                      <a:moveTo>
                        <a:pt x="550" y="324"/>
                      </a:moveTo>
                      <a:lnTo>
                        <a:pt x="549" y="323"/>
                      </a:lnTo>
                      <a:lnTo>
                        <a:pt x="549" y="320"/>
                      </a:lnTo>
                      <a:lnTo>
                        <a:pt x="547" y="320"/>
                      </a:lnTo>
                      <a:lnTo>
                        <a:pt x="547" y="322"/>
                      </a:lnTo>
                      <a:lnTo>
                        <a:pt x="547" y="320"/>
                      </a:lnTo>
                      <a:lnTo>
                        <a:pt x="546" y="322"/>
                      </a:lnTo>
                      <a:lnTo>
                        <a:pt x="547" y="322"/>
                      </a:lnTo>
                      <a:lnTo>
                        <a:pt x="547" y="324"/>
                      </a:lnTo>
                      <a:lnTo>
                        <a:pt x="549" y="326"/>
                      </a:lnTo>
                      <a:lnTo>
                        <a:pt x="549" y="324"/>
                      </a:lnTo>
                      <a:lnTo>
                        <a:pt x="550" y="324"/>
                      </a:lnTo>
                      <a:close/>
                      <a:moveTo>
                        <a:pt x="550" y="802"/>
                      </a:moveTo>
                      <a:lnTo>
                        <a:pt x="550" y="802"/>
                      </a:lnTo>
                      <a:close/>
                      <a:moveTo>
                        <a:pt x="550" y="464"/>
                      </a:moveTo>
                      <a:lnTo>
                        <a:pt x="547" y="464"/>
                      </a:lnTo>
                      <a:lnTo>
                        <a:pt x="546" y="466"/>
                      </a:lnTo>
                      <a:lnTo>
                        <a:pt x="548" y="469"/>
                      </a:lnTo>
                      <a:lnTo>
                        <a:pt x="548" y="466"/>
                      </a:lnTo>
                      <a:lnTo>
                        <a:pt x="550" y="468"/>
                      </a:lnTo>
                      <a:lnTo>
                        <a:pt x="550" y="466"/>
                      </a:lnTo>
                      <a:lnTo>
                        <a:pt x="550" y="464"/>
                      </a:lnTo>
                      <a:close/>
                      <a:moveTo>
                        <a:pt x="550" y="522"/>
                      </a:moveTo>
                      <a:lnTo>
                        <a:pt x="550" y="522"/>
                      </a:lnTo>
                      <a:close/>
                      <a:moveTo>
                        <a:pt x="550" y="484"/>
                      </a:moveTo>
                      <a:lnTo>
                        <a:pt x="548" y="484"/>
                      </a:lnTo>
                      <a:lnTo>
                        <a:pt x="549" y="486"/>
                      </a:lnTo>
                      <a:lnTo>
                        <a:pt x="549" y="487"/>
                      </a:lnTo>
                      <a:lnTo>
                        <a:pt x="549" y="488"/>
                      </a:lnTo>
                      <a:lnTo>
                        <a:pt x="550" y="488"/>
                      </a:lnTo>
                      <a:lnTo>
                        <a:pt x="550" y="486"/>
                      </a:lnTo>
                      <a:lnTo>
                        <a:pt x="550" y="484"/>
                      </a:lnTo>
                      <a:close/>
                      <a:moveTo>
                        <a:pt x="551" y="144"/>
                      </a:moveTo>
                      <a:lnTo>
                        <a:pt x="550" y="144"/>
                      </a:lnTo>
                      <a:lnTo>
                        <a:pt x="550" y="142"/>
                      </a:lnTo>
                      <a:lnTo>
                        <a:pt x="548" y="142"/>
                      </a:lnTo>
                      <a:lnTo>
                        <a:pt x="549" y="144"/>
                      </a:lnTo>
                      <a:lnTo>
                        <a:pt x="549" y="146"/>
                      </a:lnTo>
                      <a:lnTo>
                        <a:pt x="550" y="146"/>
                      </a:lnTo>
                      <a:lnTo>
                        <a:pt x="551" y="144"/>
                      </a:lnTo>
                      <a:close/>
                      <a:moveTo>
                        <a:pt x="551" y="550"/>
                      </a:moveTo>
                      <a:lnTo>
                        <a:pt x="550" y="550"/>
                      </a:lnTo>
                      <a:lnTo>
                        <a:pt x="551" y="550"/>
                      </a:lnTo>
                      <a:close/>
                      <a:moveTo>
                        <a:pt x="551" y="522"/>
                      </a:moveTo>
                      <a:lnTo>
                        <a:pt x="551" y="520"/>
                      </a:lnTo>
                      <a:lnTo>
                        <a:pt x="550" y="520"/>
                      </a:lnTo>
                      <a:lnTo>
                        <a:pt x="550" y="521"/>
                      </a:lnTo>
                      <a:lnTo>
                        <a:pt x="550" y="522"/>
                      </a:lnTo>
                      <a:lnTo>
                        <a:pt x="551" y="522"/>
                      </a:lnTo>
                      <a:close/>
                      <a:moveTo>
                        <a:pt x="551" y="530"/>
                      </a:moveTo>
                      <a:lnTo>
                        <a:pt x="549" y="530"/>
                      </a:lnTo>
                      <a:lnTo>
                        <a:pt x="550" y="531"/>
                      </a:lnTo>
                      <a:lnTo>
                        <a:pt x="551" y="530"/>
                      </a:lnTo>
                      <a:close/>
                      <a:moveTo>
                        <a:pt x="551" y="274"/>
                      </a:moveTo>
                      <a:lnTo>
                        <a:pt x="551" y="274"/>
                      </a:lnTo>
                      <a:lnTo>
                        <a:pt x="550" y="272"/>
                      </a:lnTo>
                      <a:lnTo>
                        <a:pt x="549" y="270"/>
                      </a:lnTo>
                      <a:lnTo>
                        <a:pt x="548" y="268"/>
                      </a:lnTo>
                      <a:lnTo>
                        <a:pt x="547" y="268"/>
                      </a:lnTo>
                      <a:lnTo>
                        <a:pt x="547" y="270"/>
                      </a:lnTo>
                      <a:lnTo>
                        <a:pt x="546" y="272"/>
                      </a:lnTo>
                      <a:lnTo>
                        <a:pt x="547" y="272"/>
                      </a:lnTo>
                      <a:lnTo>
                        <a:pt x="545" y="274"/>
                      </a:lnTo>
                      <a:lnTo>
                        <a:pt x="547" y="274"/>
                      </a:lnTo>
                      <a:lnTo>
                        <a:pt x="548" y="272"/>
                      </a:lnTo>
                      <a:lnTo>
                        <a:pt x="550" y="276"/>
                      </a:lnTo>
                      <a:lnTo>
                        <a:pt x="551" y="274"/>
                      </a:lnTo>
                      <a:close/>
                      <a:moveTo>
                        <a:pt x="551" y="546"/>
                      </a:moveTo>
                      <a:lnTo>
                        <a:pt x="550" y="546"/>
                      </a:lnTo>
                      <a:lnTo>
                        <a:pt x="550" y="548"/>
                      </a:lnTo>
                      <a:lnTo>
                        <a:pt x="550" y="546"/>
                      </a:lnTo>
                      <a:lnTo>
                        <a:pt x="548" y="540"/>
                      </a:lnTo>
                      <a:lnTo>
                        <a:pt x="549" y="540"/>
                      </a:lnTo>
                      <a:lnTo>
                        <a:pt x="549" y="538"/>
                      </a:lnTo>
                      <a:lnTo>
                        <a:pt x="548" y="539"/>
                      </a:lnTo>
                      <a:lnTo>
                        <a:pt x="548" y="538"/>
                      </a:lnTo>
                      <a:lnTo>
                        <a:pt x="549" y="538"/>
                      </a:lnTo>
                      <a:lnTo>
                        <a:pt x="548" y="536"/>
                      </a:lnTo>
                      <a:lnTo>
                        <a:pt x="548" y="537"/>
                      </a:lnTo>
                      <a:lnTo>
                        <a:pt x="547" y="532"/>
                      </a:lnTo>
                      <a:lnTo>
                        <a:pt x="543" y="526"/>
                      </a:lnTo>
                      <a:lnTo>
                        <a:pt x="543" y="524"/>
                      </a:lnTo>
                      <a:lnTo>
                        <a:pt x="542" y="526"/>
                      </a:lnTo>
                      <a:lnTo>
                        <a:pt x="534" y="514"/>
                      </a:lnTo>
                      <a:lnTo>
                        <a:pt x="532" y="512"/>
                      </a:lnTo>
                      <a:lnTo>
                        <a:pt x="532" y="511"/>
                      </a:lnTo>
                      <a:lnTo>
                        <a:pt x="532" y="512"/>
                      </a:lnTo>
                      <a:lnTo>
                        <a:pt x="526" y="508"/>
                      </a:lnTo>
                      <a:lnTo>
                        <a:pt x="526" y="506"/>
                      </a:lnTo>
                      <a:lnTo>
                        <a:pt x="525" y="506"/>
                      </a:lnTo>
                      <a:lnTo>
                        <a:pt x="524" y="506"/>
                      </a:lnTo>
                      <a:lnTo>
                        <a:pt x="524" y="507"/>
                      </a:lnTo>
                      <a:lnTo>
                        <a:pt x="523" y="506"/>
                      </a:lnTo>
                      <a:lnTo>
                        <a:pt x="524" y="506"/>
                      </a:lnTo>
                      <a:lnTo>
                        <a:pt x="524" y="507"/>
                      </a:lnTo>
                      <a:lnTo>
                        <a:pt x="524" y="506"/>
                      </a:lnTo>
                      <a:lnTo>
                        <a:pt x="522" y="505"/>
                      </a:lnTo>
                      <a:lnTo>
                        <a:pt x="523" y="504"/>
                      </a:lnTo>
                      <a:lnTo>
                        <a:pt x="522" y="503"/>
                      </a:lnTo>
                      <a:lnTo>
                        <a:pt x="522" y="506"/>
                      </a:lnTo>
                      <a:lnTo>
                        <a:pt x="522" y="505"/>
                      </a:lnTo>
                      <a:lnTo>
                        <a:pt x="522" y="506"/>
                      </a:lnTo>
                      <a:lnTo>
                        <a:pt x="522" y="503"/>
                      </a:lnTo>
                      <a:lnTo>
                        <a:pt x="520" y="499"/>
                      </a:lnTo>
                      <a:lnTo>
                        <a:pt x="520" y="500"/>
                      </a:lnTo>
                      <a:lnTo>
                        <a:pt x="518" y="500"/>
                      </a:lnTo>
                      <a:lnTo>
                        <a:pt x="519" y="502"/>
                      </a:lnTo>
                      <a:lnTo>
                        <a:pt x="519" y="503"/>
                      </a:lnTo>
                      <a:lnTo>
                        <a:pt x="515" y="501"/>
                      </a:lnTo>
                      <a:lnTo>
                        <a:pt x="504" y="499"/>
                      </a:lnTo>
                      <a:lnTo>
                        <a:pt x="504" y="497"/>
                      </a:lnTo>
                      <a:lnTo>
                        <a:pt x="504" y="496"/>
                      </a:lnTo>
                      <a:lnTo>
                        <a:pt x="503" y="495"/>
                      </a:lnTo>
                      <a:lnTo>
                        <a:pt x="503" y="499"/>
                      </a:lnTo>
                      <a:lnTo>
                        <a:pt x="503" y="498"/>
                      </a:lnTo>
                      <a:lnTo>
                        <a:pt x="503" y="499"/>
                      </a:lnTo>
                      <a:lnTo>
                        <a:pt x="503" y="495"/>
                      </a:lnTo>
                      <a:lnTo>
                        <a:pt x="500" y="490"/>
                      </a:lnTo>
                      <a:lnTo>
                        <a:pt x="497" y="494"/>
                      </a:lnTo>
                      <a:lnTo>
                        <a:pt x="500" y="494"/>
                      </a:lnTo>
                      <a:lnTo>
                        <a:pt x="502" y="496"/>
                      </a:lnTo>
                      <a:lnTo>
                        <a:pt x="502" y="497"/>
                      </a:lnTo>
                      <a:lnTo>
                        <a:pt x="501" y="498"/>
                      </a:lnTo>
                      <a:lnTo>
                        <a:pt x="493" y="496"/>
                      </a:lnTo>
                      <a:lnTo>
                        <a:pt x="480" y="496"/>
                      </a:lnTo>
                      <a:lnTo>
                        <a:pt x="478" y="494"/>
                      </a:lnTo>
                      <a:lnTo>
                        <a:pt x="478" y="496"/>
                      </a:lnTo>
                      <a:lnTo>
                        <a:pt x="477" y="496"/>
                      </a:lnTo>
                      <a:lnTo>
                        <a:pt x="475" y="496"/>
                      </a:lnTo>
                      <a:lnTo>
                        <a:pt x="474" y="494"/>
                      </a:lnTo>
                      <a:lnTo>
                        <a:pt x="474" y="492"/>
                      </a:lnTo>
                      <a:lnTo>
                        <a:pt x="471" y="492"/>
                      </a:lnTo>
                      <a:lnTo>
                        <a:pt x="471" y="494"/>
                      </a:lnTo>
                      <a:lnTo>
                        <a:pt x="469" y="494"/>
                      </a:lnTo>
                      <a:lnTo>
                        <a:pt x="469" y="496"/>
                      </a:lnTo>
                      <a:lnTo>
                        <a:pt x="472" y="496"/>
                      </a:lnTo>
                      <a:lnTo>
                        <a:pt x="464" y="496"/>
                      </a:lnTo>
                      <a:lnTo>
                        <a:pt x="462" y="496"/>
                      </a:lnTo>
                      <a:lnTo>
                        <a:pt x="462" y="494"/>
                      </a:lnTo>
                      <a:lnTo>
                        <a:pt x="461" y="494"/>
                      </a:lnTo>
                      <a:lnTo>
                        <a:pt x="461" y="496"/>
                      </a:lnTo>
                      <a:lnTo>
                        <a:pt x="462" y="496"/>
                      </a:lnTo>
                      <a:lnTo>
                        <a:pt x="457" y="496"/>
                      </a:lnTo>
                      <a:lnTo>
                        <a:pt x="454" y="496"/>
                      </a:lnTo>
                      <a:lnTo>
                        <a:pt x="453" y="496"/>
                      </a:lnTo>
                      <a:lnTo>
                        <a:pt x="453" y="494"/>
                      </a:lnTo>
                      <a:lnTo>
                        <a:pt x="451" y="494"/>
                      </a:lnTo>
                      <a:lnTo>
                        <a:pt x="451" y="492"/>
                      </a:lnTo>
                      <a:lnTo>
                        <a:pt x="452" y="492"/>
                      </a:lnTo>
                      <a:lnTo>
                        <a:pt x="452" y="490"/>
                      </a:lnTo>
                      <a:lnTo>
                        <a:pt x="451" y="488"/>
                      </a:lnTo>
                      <a:lnTo>
                        <a:pt x="451" y="490"/>
                      </a:lnTo>
                      <a:lnTo>
                        <a:pt x="450" y="492"/>
                      </a:lnTo>
                      <a:lnTo>
                        <a:pt x="451" y="492"/>
                      </a:lnTo>
                      <a:lnTo>
                        <a:pt x="451" y="494"/>
                      </a:lnTo>
                      <a:lnTo>
                        <a:pt x="452" y="496"/>
                      </a:lnTo>
                      <a:lnTo>
                        <a:pt x="451" y="496"/>
                      </a:lnTo>
                      <a:lnTo>
                        <a:pt x="446" y="496"/>
                      </a:lnTo>
                      <a:lnTo>
                        <a:pt x="445" y="496"/>
                      </a:lnTo>
                      <a:lnTo>
                        <a:pt x="434" y="496"/>
                      </a:lnTo>
                      <a:lnTo>
                        <a:pt x="433" y="496"/>
                      </a:lnTo>
                      <a:lnTo>
                        <a:pt x="429" y="496"/>
                      </a:lnTo>
                      <a:lnTo>
                        <a:pt x="429" y="492"/>
                      </a:lnTo>
                      <a:lnTo>
                        <a:pt x="428" y="492"/>
                      </a:lnTo>
                      <a:lnTo>
                        <a:pt x="428" y="490"/>
                      </a:lnTo>
                      <a:lnTo>
                        <a:pt x="430" y="490"/>
                      </a:lnTo>
                      <a:lnTo>
                        <a:pt x="428" y="488"/>
                      </a:lnTo>
                      <a:lnTo>
                        <a:pt x="428" y="487"/>
                      </a:lnTo>
                      <a:lnTo>
                        <a:pt x="427" y="488"/>
                      </a:lnTo>
                      <a:lnTo>
                        <a:pt x="428" y="490"/>
                      </a:lnTo>
                      <a:lnTo>
                        <a:pt x="428" y="492"/>
                      </a:lnTo>
                      <a:lnTo>
                        <a:pt x="426" y="492"/>
                      </a:lnTo>
                      <a:lnTo>
                        <a:pt x="426" y="494"/>
                      </a:lnTo>
                      <a:lnTo>
                        <a:pt x="428" y="494"/>
                      </a:lnTo>
                      <a:lnTo>
                        <a:pt x="426" y="496"/>
                      </a:lnTo>
                      <a:lnTo>
                        <a:pt x="422" y="496"/>
                      </a:lnTo>
                      <a:lnTo>
                        <a:pt x="420" y="496"/>
                      </a:lnTo>
                      <a:lnTo>
                        <a:pt x="421" y="496"/>
                      </a:lnTo>
                      <a:lnTo>
                        <a:pt x="420" y="496"/>
                      </a:lnTo>
                      <a:lnTo>
                        <a:pt x="419" y="496"/>
                      </a:lnTo>
                      <a:lnTo>
                        <a:pt x="418" y="496"/>
                      </a:lnTo>
                      <a:lnTo>
                        <a:pt x="417" y="496"/>
                      </a:lnTo>
                      <a:lnTo>
                        <a:pt x="413" y="496"/>
                      </a:lnTo>
                      <a:lnTo>
                        <a:pt x="412" y="496"/>
                      </a:lnTo>
                      <a:lnTo>
                        <a:pt x="410" y="494"/>
                      </a:lnTo>
                      <a:lnTo>
                        <a:pt x="409" y="496"/>
                      </a:lnTo>
                      <a:lnTo>
                        <a:pt x="396" y="496"/>
                      </a:lnTo>
                      <a:lnTo>
                        <a:pt x="394" y="496"/>
                      </a:lnTo>
                      <a:lnTo>
                        <a:pt x="393" y="494"/>
                      </a:lnTo>
                      <a:lnTo>
                        <a:pt x="392" y="496"/>
                      </a:lnTo>
                      <a:lnTo>
                        <a:pt x="392" y="494"/>
                      </a:lnTo>
                      <a:lnTo>
                        <a:pt x="391" y="494"/>
                      </a:lnTo>
                      <a:lnTo>
                        <a:pt x="391" y="496"/>
                      </a:lnTo>
                      <a:lnTo>
                        <a:pt x="383" y="496"/>
                      </a:lnTo>
                      <a:lnTo>
                        <a:pt x="382" y="496"/>
                      </a:lnTo>
                      <a:lnTo>
                        <a:pt x="381" y="496"/>
                      </a:lnTo>
                      <a:lnTo>
                        <a:pt x="371" y="496"/>
                      </a:lnTo>
                      <a:lnTo>
                        <a:pt x="370" y="494"/>
                      </a:lnTo>
                      <a:lnTo>
                        <a:pt x="369" y="494"/>
                      </a:lnTo>
                      <a:lnTo>
                        <a:pt x="368" y="496"/>
                      </a:lnTo>
                      <a:lnTo>
                        <a:pt x="370" y="496"/>
                      </a:lnTo>
                      <a:lnTo>
                        <a:pt x="359" y="496"/>
                      </a:lnTo>
                      <a:lnTo>
                        <a:pt x="360" y="496"/>
                      </a:lnTo>
                      <a:lnTo>
                        <a:pt x="360" y="495"/>
                      </a:lnTo>
                      <a:lnTo>
                        <a:pt x="359" y="492"/>
                      </a:lnTo>
                      <a:lnTo>
                        <a:pt x="357" y="492"/>
                      </a:lnTo>
                      <a:lnTo>
                        <a:pt x="357" y="494"/>
                      </a:lnTo>
                      <a:lnTo>
                        <a:pt x="357" y="495"/>
                      </a:lnTo>
                      <a:lnTo>
                        <a:pt x="356" y="496"/>
                      </a:lnTo>
                      <a:lnTo>
                        <a:pt x="358" y="496"/>
                      </a:lnTo>
                      <a:lnTo>
                        <a:pt x="353" y="496"/>
                      </a:lnTo>
                      <a:lnTo>
                        <a:pt x="354" y="494"/>
                      </a:lnTo>
                      <a:lnTo>
                        <a:pt x="352" y="494"/>
                      </a:lnTo>
                      <a:lnTo>
                        <a:pt x="352" y="613"/>
                      </a:lnTo>
                      <a:lnTo>
                        <a:pt x="352" y="614"/>
                      </a:lnTo>
                      <a:lnTo>
                        <a:pt x="352" y="613"/>
                      </a:lnTo>
                      <a:lnTo>
                        <a:pt x="352" y="494"/>
                      </a:lnTo>
                      <a:lnTo>
                        <a:pt x="350" y="494"/>
                      </a:lnTo>
                      <a:lnTo>
                        <a:pt x="350" y="496"/>
                      </a:lnTo>
                      <a:lnTo>
                        <a:pt x="351" y="496"/>
                      </a:lnTo>
                      <a:lnTo>
                        <a:pt x="339" y="496"/>
                      </a:lnTo>
                      <a:lnTo>
                        <a:pt x="338" y="494"/>
                      </a:lnTo>
                      <a:lnTo>
                        <a:pt x="337" y="496"/>
                      </a:lnTo>
                      <a:lnTo>
                        <a:pt x="336" y="494"/>
                      </a:lnTo>
                      <a:lnTo>
                        <a:pt x="338" y="494"/>
                      </a:lnTo>
                      <a:lnTo>
                        <a:pt x="338" y="492"/>
                      </a:lnTo>
                      <a:lnTo>
                        <a:pt x="339" y="490"/>
                      </a:lnTo>
                      <a:lnTo>
                        <a:pt x="336" y="490"/>
                      </a:lnTo>
                      <a:lnTo>
                        <a:pt x="335" y="494"/>
                      </a:lnTo>
                      <a:lnTo>
                        <a:pt x="335" y="496"/>
                      </a:lnTo>
                      <a:lnTo>
                        <a:pt x="331" y="496"/>
                      </a:lnTo>
                      <a:lnTo>
                        <a:pt x="328" y="496"/>
                      </a:lnTo>
                      <a:lnTo>
                        <a:pt x="323" y="496"/>
                      </a:lnTo>
                      <a:lnTo>
                        <a:pt x="318" y="496"/>
                      </a:lnTo>
                      <a:lnTo>
                        <a:pt x="314" y="496"/>
                      </a:lnTo>
                      <a:lnTo>
                        <a:pt x="312" y="496"/>
                      </a:lnTo>
                      <a:lnTo>
                        <a:pt x="311" y="496"/>
                      </a:lnTo>
                      <a:lnTo>
                        <a:pt x="310" y="496"/>
                      </a:lnTo>
                      <a:lnTo>
                        <a:pt x="307" y="496"/>
                      </a:lnTo>
                      <a:lnTo>
                        <a:pt x="305" y="496"/>
                      </a:lnTo>
                      <a:lnTo>
                        <a:pt x="301" y="496"/>
                      </a:lnTo>
                      <a:lnTo>
                        <a:pt x="301" y="613"/>
                      </a:lnTo>
                      <a:lnTo>
                        <a:pt x="301" y="614"/>
                      </a:lnTo>
                      <a:lnTo>
                        <a:pt x="300" y="613"/>
                      </a:lnTo>
                      <a:lnTo>
                        <a:pt x="301" y="613"/>
                      </a:lnTo>
                      <a:lnTo>
                        <a:pt x="301" y="496"/>
                      </a:lnTo>
                      <a:lnTo>
                        <a:pt x="297" y="496"/>
                      </a:lnTo>
                      <a:lnTo>
                        <a:pt x="296" y="496"/>
                      </a:lnTo>
                      <a:lnTo>
                        <a:pt x="295" y="496"/>
                      </a:lnTo>
                      <a:lnTo>
                        <a:pt x="288" y="496"/>
                      </a:lnTo>
                      <a:lnTo>
                        <a:pt x="286" y="496"/>
                      </a:lnTo>
                      <a:lnTo>
                        <a:pt x="284" y="494"/>
                      </a:lnTo>
                      <a:lnTo>
                        <a:pt x="283" y="492"/>
                      </a:lnTo>
                      <a:lnTo>
                        <a:pt x="282" y="492"/>
                      </a:lnTo>
                      <a:lnTo>
                        <a:pt x="281" y="494"/>
                      </a:lnTo>
                      <a:lnTo>
                        <a:pt x="281" y="495"/>
                      </a:lnTo>
                      <a:lnTo>
                        <a:pt x="281" y="496"/>
                      </a:lnTo>
                      <a:lnTo>
                        <a:pt x="283" y="496"/>
                      </a:lnTo>
                      <a:lnTo>
                        <a:pt x="274" y="496"/>
                      </a:lnTo>
                      <a:lnTo>
                        <a:pt x="273" y="494"/>
                      </a:lnTo>
                      <a:lnTo>
                        <a:pt x="271" y="496"/>
                      </a:lnTo>
                      <a:lnTo>
                        <a:pt x="272" y="496"/>
                      </a:lnTo>
                      <a:lnTo>
                        <a:pt x="268" y="496"/>
                      </a:lnTo>
                      <a:lnTo>
                        <a:pt x="267" y="496"/>
                      </a:lnTo>
                      <a:lnTo>
                        <a:pt x="265" y="496"/>
                      </a:lnTo>
                      <a:lnTo>
                        <a:pt x="255" y="496"/>
                      </a:lnTo>
                      <a:lnTo>
                        <a:pt x="256" y="496"/>
                      </a:lnTo>
                      <a:lnTo>
                        <a:pt x="256" y="494"/>
                      </a:lnTo>
                      <a:lnTo>
                        <a:pt x="255" y="493"/>
                      </a:lnTo>
                      <a:lnTo>
                        <a:pt x="255" y="490"/>
                      </a:lnTo>
                      <a:lnTo>
                        <a:pt x="253" y="490"/>
                      </a:lnTo>
                      <a:lnTo>
                        <a:pt x="253" y="488"/>
                      </a:lnTo>
                      <a:lnTo>
                        <a:pt x="253" y="490"/>
                      </a:lnTo>
                      <a:lnTo>
                        <a:pt x="252" y="490"/>
                      </a:lnTo>
                      <a:lnTo>
                        <a:pt x="254" y="492"/>
                      </a:lnTo>
                      <a:lnTo>
                        <a:pt x="253" y="494"/>
                      </a:lnTo>
                      <a:lnTo>
                        <a:pt x="253" y="496"/>
                      </a:lnTo>
                      <a:lnTo>
                        <a:pt x="248" y="496"/>
                      </a:lnTo>
                      <a:lnTo>
                        <a:pt x="238" y="496"/>
                      </a:lnTo>
                      <a:lnTo>
                        <a:pt x="237" y="496"/>
                      </a:lnTo>
                      <a:lnTo>
                        <a:pt x="238" y="494"/>
                      </a:lnTo>
                      <a:lnTo>
                        <a:pt x="237" y="490"/>
                      </a:lnTo>
                      <a:lnTo>
                        <a:pt x="236" y="492"/>
                      </a:lnTo>
                      <a:lnTo>
                        <a:pt x="237" y="492"/>
                      </a:lnTo>
                      <a:lnTo>
                        <a:pt x="237" y="494"/>
                      </a:lnTo>
                      <a:lnTo>
                        <a:pt x="237" y="496"/>
                      </a:lnTo>
                      <a:lnTo>
                        <a:pt x="236" y="496"/>
                      </a:lnTo>
                      <a:lnTo>
                        <a:pt x="222" y="496"/>
                      </a:lnTo>
                      <a:lnTo>
                        <a:pt x="220" y="496"/>
                      </a:lnTo>
                      <a:lnTo>
                        <a:pt x="220" y="494"/>
                      </a:lnTo>
                      <a:lnTo>
                        <a:pt x="220" y="496"/>
                      </a:lnTo>
                      <a:lnTo>
                        <a:pt x="219" y="496"/>
                      </a:lnTo>
                      <a:lnTo>
                        <a:pt x="220" y="496"/>
                      </a:lnTo>
                      <a:lnTo>
                        <a:pt x="220" y="494"/>
                      </a:lnTo>
                      <a:lnTo>
                        <a:pt x="218" y="494"/>
                      </a:lnTo>
                      <a:lnTo>
                        <a:pt x="219" y="496"/>
                      </a:lnTo>
                      <a:lnTo>
                        <a:pt x="215" y="496"/>
                      </a:lnTo>
                      <a:lnTo>
                        <a:pt x="216" y="496"/>
                      </a:lnTo>
                      <a:lnTo>
                        <a:pt x="217" y="492"/>
                      </a:lnTo>
                      <a:lnTo>
                        <a:pt x="215" y="492"/>
                      </a:lnTo>
                      <a:lnTo>
                        <a:pt x="215" y="494"/>
                      </a:lnTo>
                      <a:lnTo>
                        <a:pt x="215" y="496"/>
                      </a:lnTo>
                      <a:lnTo>
                        <a:pt x="214" y="496"/>
                      </a:lnTo>
                      <a:lnTo>
                        <a:pt x="211" y="496"/>
                      </a:lnTo>
                      <a:lnTo>
                        <a:pt x="209" y="495"/>
                      </a:lnTo>
                      <a:lnTo>
                        <a:pt x="209" y="496"/>
                      </a:lnTo>
                      <a:lnTo>
                        <a:pt x="204" y="496"/>
                      </a:lnTo>
                      <a:lnTo>
                        <a:pt x="203" y="494"/>
                      </a:lnTo>
                      <a:lnTo>
                        <a:pt x="203" y="496"/>
                      </a:lnTo>
                      <a:lnTo>
                        <a:pt x="180" y="496"/>
                      </a:lnTo>
                      <a:lnTo>
                        <a:pt x="181" y="496"/>
                      </a:lnTo>
                      <a:lnTo>
                        <a:pt x="180" y="494"/>
                      </a:lnTo>
                      <a:lnTo>
                        <a:pt x="180" y="492"/>
                      </a:lnTo>
                      <a:lnTo>
                        <a:pt x="178" y="492"/>
                      </a:lnTo>
                      <a:lnTo>
                        <a:pt x="178" y="496"/>
                      </a:lnTo>
                      <a:lnTo>
                        <a:pt x="178" y="492"/>
                      </a:lnTo>
                      <a:lnTo>
                        <a:pt x="177" y="492"/>
                      </a:lnTo>
                      <a:lnTo>
                        <a:pt x="177" y="494"/>
                      </a:lnTo>
                      <a:lnTo>
                        <a:pt x="177" y="496"/>
                      </a:lnTo>
                      <a:lnTo>
                        <a:pt x="174" y="496"/>
                      </a:lnTo>
                      <a:lnTo>
                        <a:pt x="173" y="492"/>
                      </a:lnTo>
                      <a:lnTo>
                        <a:pt x="171" y="492"/>
                      </a:lnTo>
                      <a:lnTo>
                        <a:pt x="171" y="494"/>
                      </a:lnTo>
                      <a:lnTo>
                        <a:pt x="172" y="494"/>
                      </a:lnTo>
                      <a:lnTo>
                        <a:pt x="173" y="496"/>
                      </a:lnTo>
                      <a:lnTo>
                        <a:pt x="167" y="496"/>
                      </a:lnTo>
                      <a:lnTo>
                        <a:pt x="166" y="496"/>
                      </a:lnTo>
                      <a:lnTo>
                        <a:pt x="166" y="494"/>
                      </a:lnTo>
                      <a:lnTo>
                        <a:pt x="165" y="494"/>
                      </a:lnTo>
                      <a:lnTo>
                        <a:pt x="165" y="496"/>
                      </a:lnTo>
                      <a:lnTo>
                        <a:pt x="161" y="496"/>
                      </a:lnTo>
                      <a:lnTo>
                        <a:pt x="162" y="496"/>
                      </a:lnTo>
                      <a:lnTo>
                        <a:pt x="161" y="494"/>
                      </a:lnTo>
                      <a:lnTo>
                        <a:pt x="161" y="492"/>
                      </a:lnTo>
                      <a:lnTo>
                        <a:pt x="160" y="494"/>
                      </a:lnTo>
                      <a:lnTo>
                        <a:pt x="161" y="494"/>
                      </a:lnTo>
                      <a:lnTo>
                        <a:pt x="160" y="496"/>
                      </a:lnTo>
                      <a:lnTo>
                        <a:pt x="159" y="496"/>
                      </a:lnTo>
                      <a:lnTo>
                        <a:pt x="158" y="496"/>
                      </a:lnTo>
                      <a:lnTo>
                        <a:pt x="156" y="496"/>
                      </a:lnTo>
                      <a:lnTo>
                        <a:pt x="156" y="494"/>
                      </a:lnTo>
                      <a:lnTo>
                        <a:pt x="155" y="494"/>
                      </a:lnTo>
                      <a:lnTo>
                        <a:pt x="153" y="496"/>
                      </a:lnTo>
                      <a:lnTo>
                        <a:pt x="151" y="496"/>
                      </a:lnTo>
                      <a:lnTo>
                        <a:pt x="148" y="496"/>
                      </a:lnTo>
                      <a:lnTo>
                        <a:pt x="149" y="494"/>
                      </a:lnTo>
                      <a:lnTo>
                        <a:pt x="147" y="494"/>
                      </a:lnTo>
                      <a:lnTo>
                        <a:pt x="147" y="496"/>
                      </a:lnTo>
                      <a:lnTo>
                        <a:pt x="141" y="496"/>
                      </a:lnTo>
                      <a:lnTo>
                        <a:pt x="140" y="494"/>
                      </a:lnTo>
                      <a:lnTo>
                        <a:pt x="140" y="496"/>
                      </a:lnTo>
                      <a:lnTo>
                        <a:pt x="138" y="496"/>
                      </a:lnTo>
                      <a:lnTo>
                        <a:pt x="140" y="494"/>
                      </a:lnTo>
                      <a:lnTo>
                        <a:pt x="136" y="492"/>
                      </a:lnTo>
                      <a:lnTo>
                        <a:pt x="135" y="496"/>
                      </a:lnTo>
                      <a:lnTo>
                        <a:pt x="136" y="496"/>
                      </a:lnTo>
                      <a:lnTo>
                        <a:pt x="130" y="496"/>
                      </a:lnTo>
                      <a:lnTo>
                        <a:pt x="129" y="496"/>
                      </a:lnTo>
                      <a:lnTo>
                        <a:pt x="123" y="496"/>
                      </a:lnTo>
                      <a:lnTo>
                        <a:pt x="106" y="496"/>
                      </a:lnTo>
                      <a:lnTo>
                        <a:pt x="86" y="496"/>
                      </a:lnTo>
                      <a:lnTo>
                        <a:pt x="85" y="496"/>
                      </a:lnTo>
                      <a:lnTo>
                        <a:pt x="85" y="494"/>
                      </a:lnTo>
                      <a:lnTo>
                        <a:pt x="84" y="494"/>
                      </a:lnTo>
                      <a:lnTo>
                        <a:pt x="85" y="496"/>
                      </a:lnTo>
                      <a:lnTo>
                        <a:pt x="83" y="496"/>
                      </a:lnTo>
                      <a:lnTo>
                        <a:pt x="72" y="496"/>
                      </a:lnTo>
                      <a:lnTo>
                        <a:pt x="74" y="496"/>
                      </a:lnTo>
                      <a:lnTo>
                        <a:pt x="73" y="494"/>
                      </a:lnTo>
                      <a:lnTo>
                        <a:pt x="72" y="494"/>
                      </a:lnTo>
                      <a:lnTo>
                        <a:pt x="72" y="496"/>
                      </a:lnTo>
                      <a:lnTo>
                        <a:pt x="42" y="496"/>
                      </a:lnTo>
                      <a:lnTo>
                        <a:pt x="42" y="494"/>
                      </a:lnTo>
                      <a:lnTo>
                        <a:pt x="41" y="496"/>
                      </a:lnTo>
                      <a:lnTo>
                        <a:pt x="42" y="496"/>
                      </a:lnTo>
                      <a:lnTo>
                        <a:pt x="32" y="496"/>
                      </a:lnTo>
                      <a:lnTo>
                        <a:pt x="29" y="496"/>
                      </a:lnTo>
                      <a:lnTo>
                        <a:pt x="15" y="496"/>
                      </a:lnTo>
                      <a:lnTo>
                        <a:pt x="13" y="496"/>
                      </a:lnTo>
                      <a:lnTo>
                        <a:pt x="6" y="496"/>
                      </a:lnTo>
                      <a:lnTo>
                        <a:pt x="13" y="527"/>
                      </a:lnTo>
                      <a:lnTo>
                        <a:pt x="22" y="557"/>
                      </a:lnTo>
                      <a:lnTo>
                        <a:pt x="33" y="585"/>
                      </a:lnTo>
                      <a:lnTo>
                        <a:pt x="46" y="613"/>
                      </a:lnTo>
                      <a:lnTo>
                        <a:pt x="85" y="613"/>
                      </a:lnTo>
                      <a:lnTo>
                        <a:pt x="85" y="614"/>
                      </a:lnTo>
                      <a:lnTo>
                        <a:pt x="87" y="614"/>
                      </a:lnTo>
                      <a:lnTo>
                        <a:pt x="87" y="613"/>
                      </a:lnTo>
                      <a:lnTo>
                        <a:pt x="143" y="613"/>
                      </a:lnTo>
                      <a:lnTo>
                        <a:pt x="142" y="614"/>
                      </a:lnTo>
                      <a:lnTo>
                        <a:pt x="143" y="615"/>
                      </a:lnTo>
                      <a:lnTo>
                        <a:pt x="143" y="616"/>
                      </a:lnTo>
                      <a:lnTo>
                        <a:pt x="146" y="616"/>
                      </a:lnTo>
                      <a:lnTo>
                        <a:pt x="145" y="618"/>
                      </a:lnTo>
                      <a:lnTo>
                        <a:pt x="147" y="617"/>
                      </a:lnTo>
                      <a:lnTo>
                        <a:pt x="147" y="616"/>
                      </a:lnTo>
                      <a:lnTo>
                        <a:pt x="146" y="614"/>
                      </a:lnTo>
                      <a:lnTo>
                        <a:pt x="146" y="613"/>
                      </a:lnTo>
                      <a:lnTo>
                        <a:pt x="181" y="613"/>
                      </a:lnTo>
                      <a:lnTo>
                        <a:pt x="178" y="616"/>
                      </a:lnTo>
                      <a:lnTo>
                        <a:pt x="178" y="617"/>
                      </a:lnTo>
                      <a:lnTo>
                        <a:pt x="178" y="618"/>
                      </a:lnTo>
                      <a:lnTo>
                        <a:pt x="180" y="618"/>
                      </a:lnTo>
                      <a:lnTo>
                        <a:pt x="180" y="616"/>
                      </a:lnTo>
                      <a:lnTo>
                        <a:pt x="181" y="616"/>
                      </a:lnTo>
                      <a:lnTo>
                        <a:pt x="181" y="614"/>
                      </a:lnTo>
                      <a:lnTo>
                        <a:pt x="183" y="616"/>
                      </a:lnTo>
                      <a:lnTo>
                        <a:pt x="183" y="614"/>
                      </a:lnTo>
                      <a:lnTo>
                        <a:pt x="182" y="613"/>
                      </a:lnTo>
                      <a:lnTo>
                        <a:pt x="207" y="613"/>
                      </a:lnTo>
                      <a:lnTo>
                        <a:pt x="209" y="618"/>
                      </a:lnTo>
                      <a:lnTo>
                        <a:pt x="212" y="618"/>
                      </a:lnTo>
                      <a:lnTo>
                        <a:pt x="209" y="614"/>
                      </a:lnTo>
                      <a:lnTo>
                        <a:pt x="210" y="614"/>
                      </a:lnTo>
                      <a:lnTo>
                        <a:pt x="208" y="613"/>
                      </a:lnTo>
                      <a:lnTo>
                        <a:pt x="222" y="613"/>
                      </a:lnTo>
                      <a:lnTo>
                        <a:pt x="223" y="614"/>
                      </a:lnTo>
                      <a:lnTo>
                        <a:pt x="223" y="613"/>
                      </a:lnTo>
                      <a:lnTo>
                        <a:pt x="232" y="613"/>
                      </a:lnTo>
                      <a:lnTo>
                        <a:pt x="232" y="616"/>
                      </a:lnTo>
                      <a:lnTo>
                        <a:pt x="234" y="616"/>
                      </a:lnTo>
                      <a:lnTo>
                        <a:pt x="235" y="614"/>
                      </a:lnTo>
                      <a:lnTo>
                        <a:pt x="233" y="613"/>
                      </a:lnTo>
                      <a:lnTo>
                        <a:pt x="261" y="613"/>
                      </a:lnTo>
                      <a:lnTo>
                        <a:pt x="259" y="614"/>
                      </a:lnTo>
                      <a:lnTo>
                        <a:pt x="261" y="614"/>
                      </a:lnTo>
                      <a:lnTo>
                        <a:pt x="261" y="613"/>
                      </a:lnTo>
                      <a:lnTo>
                        <a:pt x="262" y="613"/>
                      </a:lnTo>
                      <a:lnTo>
                        <a:pt x="263" y="614"/>
                      </a:lnTo>
                      <a:lnTo>
                        <a:pt x="263" y="613"/>
                      </a:lnTo>
                      <a:lnTo>
                        <a:pt x="274" y="613"/>
                      </a:lnTo>
                      <a:lnTo>
                        <a:pt x="274" y="614"/>
                      </a:lnTo>
                      <a:lnTo>
                        <a:pt x="276" y="614"/>
                      </a:lnTo>
                      <a:lnTo>
                        <a:pt x="275" y="613"/>
                      </a:lnTo>
                      <a:lnTo>
                        <a:pt x="282" y="613"/>
                      </a:lnTo>
                      <a:lnTo>
                        <a:pt x="283" y="614"/>
                      </a:lnTo>
                      <a:lnTo>
                        <a:pt x="283" y="613"/>
                      </a:lnTo>
                      <a:lnTo>
                        <a:pt x="289" y="613"/>
                      </a:lnTo>
                      <a:lnTo>
                        <a:pt x="289" y="614"/>
                      </a:lnTo>
                      <a:lnTo>
                        <a:pt x="290" y="614"/>
                      </a:lnTo>
                      <a:lnTo>
                        <a:pt x="290" y="613"/>
                      </a:lnTo>
                      <a:lnTo>
                        <a:pt x="297" y="613"/>
                      </a:lnTo>
                      <a:lnTo>
                        <a:pt x="296" y="614"/>
                      </a:lnTo>
                      <a:lnTo>
                        <a:pt x="300" y="614"/>
                      </a:lnTo>
                      <a:lnTo>
                        <a:pt x="301" y="616"/>
                      </a:lnTo>
                      <a:lnTo>
                        <a:pt x="301" y="614"/>
                      </a:lnTo>
                      <a:lnTo>
                        <a:pt x="302" y="613"/>
                      </a:lnTo>
                      <a:lnTo>
                        <a:pt x="325" y="613"/>
                      </a:lnTo>
                      <a:lnTo>
                        <a:pt x="325" y="614"/>
                      </a:lnTo>
                      <a:lnTo>
                        <a:pt x="326" y="616"/>
                      </a:lnTo>
                      <a:lnTo>
                        <a:pt x="328" y="616"/>
                      </a:lnTo>
                      <a:lnTo>
                        <a:pt x="328" y="614"/>
                      </a:lnTo>
                      <a:lnTo>
                        <a:pt x="328" y="613"/>
                      </a:lnTo>
                      <a:lnTo>
                        <a:pt x="327" y="613"/>
                      </a:lnTo>
                      <a:lnTo>
                        <a:pt x="332" y="613"/>
                      </a:lnTo>
                      <a:lnTo>
                        <a:pt x="333" y="614"/>
                      </a:lnTo>
                      <a:lnTo>
                        <a:pt x="333" y="613"/>
                      </a:lnTo>
                      <a:lnTo>
                        <a:pt x="351" y="613"/>
                      </a:lnTo>
                      <a:lnTo>
                        <a:pt x="351" y="614"/>
                      </a:lnTo>
                      <a:lnTo>
                        <a:pt x="351" y="616"/>
                      </a:lnTo>
                      <a:lnTo>
                        <a:pt x="350" y="616"/>
                      </a:lnTo>
                      <a:lnTo>
                        <a:pt x="349" y="616"/>
                      </a:lnTo>
                      <a:lnTo>
                        <a:pt x="350" y="618"/>
                      </a:lnTo>
                      <a:lnTo>
                        <a:pt x="351" y="618"/>
                      </a:lnTo>
                      <a:lnTo>
                        <a:pt x="351" y="616"/>
                      </a:lnTo>
                      <a:lnTo>
                        <a:pt x="352" y="614"/>
                      </a:lnTo>
                      <a:lnTo>
                        <a:pt x="351" y="616"/>
                      </a:lnTo>
                      <a:lnTo>
                        <a:pt x="354" y="614"/>
                      </a:lnTo>
                      <a:lnTo>
                        <a:pt x="353" y="613"/>
                      </a:lnTo>
                      <a:lnTo>
                        <a:pt x="356" y="613"/>
                      </a:lnTo>
                      <a:lnTo>
                        <a:pt x="354" y="614"/>
                      </a:lnTo>
                      <a:lnTo>
                        <a:pt x="355" y="616"/>
                      </a:lnTo>
                      <a:lnTo>
                        <a:pt x="356" y="613"/>
                      </a:lnTo>
                      <a:lnTo>
                        <a:pt x="362" y="613"/>
                      </a:lnTo>
                      <a:lnTo>
                        <a:pt x="363" y="614"/>
                      </a:lnTo>
                      <a:lnTo>
                        <a:pt x="361" y="614"/>
                      </a:lnTo>
                      <a:lnTo>
                        <a:pt x="361" y="616"/>
                      </a:lnTo>
                      <a:lnTo>
                        <a:pt x="363" y="614"/>
                      </a:lnTo>
                      <a:lnTo>
                        <a:pt x="363" y="616"/>
                      </a:lnTo>
                      <a:lnTo>
                        <a:pt x="364" y="613"/>
                      </a:lnTo>
                      <a:lnTo>
                        <a:pt x="368" y="613"/>
                      </a:lnTo>
                      <a:lnTo>
                        <a:pt x="369" y="614"/>
                      </a:lnTo>
                      <a:lnTo>
                        <a:pt x="370" y="614"/>
                      </a:lnTo>
                      <a:lnTo>
                        <a:pt x="369" y="613"/>
                      </a:lnTo>
                      <a:lnTo>
                        <a:pt x="371" y="613"/>
                      </a:lnTo>
                      <a:lnTo>
                        <a:pt x="369" y="616"/>
                      </a:lnTo>
                      <a:lnTo>
                        <a:pt x="369" y="617"/>
                      </a:lnTo>
                      <a:lnTo>
                        <a:pt x="372" y="618"/>
                      </a:lnTo>
                      <a:lnTo>
                        <a:pt x="373" y="620"/>
                      </a:lnTo>
                      <a:lnTo>
                        <a:pt x="373" y="618"/>
                      </a:lnTo>
                      <a:lnTo>
                        <a:pt x="375" y="618"/>
                      </a:lnTo>
                      <a:lnTo>
                        <a:pt x="375" y="616"/>
                      </a:lnTo>
                      <a:lnTo>
                        <a:pt x="373" y="618"/>
                      </a:lnTo>
                      <a:lnTo>
                        <a:pt x="373" y="617"/>
                      </a:lnTo>
                      <a:lnTo>
                        <a:pt x="373" y="614"/>
                      </a:lnTo>
                      <a:lnTo>
                        <a:pt x="372" y="614"/>
                      </a:lnTo>
                      <a:lnTo>
                        <a:pt x="372" y="613"/>
                      </a:lnTo>
                      <a:lnTo>
                        <a:pt x="379" y="613"/>
                      </a:lnTo>
                      <a:lnTo>
                        <a:pt x="393" y="613"/>
                      </a:lnTo>
                      <a:lnTo>
                        <a:pt x="393" y="614"/>
                      </a:lnTo>
                      <a:lnTo>
                        <a:pt x="394" y="614"/>
                      </a:lnTo>
                      <a:lnTo>
                        <a:pt x="393" y="616"/>
                      </a:lnTo>
                      <a:lnTo>
                        <a:pt x="395" y="616"/>
                      </a:lnTo>
                      <a:lnTo>
                        <a:pt x="395" y="618"/>
                      </a:lnTo>
                      <a:lnTo>
                        <a:pt x="397" y="618"/>
                      </a:lnTo>
                      <a:lnTo>
                        <a:pt x="398" y="614"/>
                      </a:lnTo>
                      <a:lnTo>
                        <a:pt x="396" y="613"/>
                      </a:lnTo>
                      <a:lnTo>
                        <a:pt x="401" y="613"/>
                      </a:lnTo>
                      <a:lnTo>
                        <a:pt x="401" y="616"/>
                      </a:lnTo>
                      <a:lnTo>
                        <a:pt x="404" y="616"/>
                      </a:lnTo>
                      <a:lnTo>
                        <a:pt x="404" y="614"/>
                      </a:lnTo>
                      <a:lnTo>
                        <a:pt x="403" y="614"/>
                      </a:lnTo>
                      <a:lnTo>
                        <a:pt x="404" y="613"/>
                      </a:lnTo>
                      <a:lnTo>
                        <a:pt x="405" y="613"/>
                      </a:lnTo>
                      <a:lnTo>
                        <a:pt x="404" y="614"/>
                      </a:lnTo>
                      <a:lnTo>
                        <a:pt x="408" y="616"/>
                      </a:lnTo>
                      <a:lnTo>
                        <a:pt x="408" y="614"/>
                      </a:lnTo>
                      <a:lnTo>
                        <a:pt x="407" y="614"/>
                      </a:lnTo>
                      <a:lnTo>
                        <a:pt x="407" y="613"/>
                      </a:lnTo>
                      <a:lnTo>
                        <a:pt x="425" y="613"/>
                      </a:lnTo>
                      <a:lnTo>
                        <a:pt x="425" y="614"/>
                      </a:lnTo>
                      <a:lnTo>
                        <a:pt x="426" y="614"/>
                      </a:lnTo>
                      <a:lnTo>
                        <a:pt x="427" y="613"/>
                      </a:lnTo>
                      <a:lnTo>
                        <a:pt x="432" y="613"/>
                      </a:lnTo>
                      <a:lnTo>
                        <a:pt x="433" y="614"/>
                      </a:lnTo>
                      <a:lnTo>
                        <a:pt x="431" y="616"/>
                      </a:lnTo>
                      <a:lnTo>
                        <a:pt x="431" y="618"/>
                      </a:lnTo>
                      <a:lnTo>
                        <a:pt x="434" y="618"/>
                      </a:lnTo>
                      <a:lnTo>
                        <a:pt x="435" y="617"/>
                      </a:lnTo>
                      <a:lnTo>
                        <a:pt x="435" y="616"/>
                      </a:lnTo>
                      <a:lnTo>
                        <a:pt x="433" y="613"/>
                      </a:lnTo>
                      <a:lnTo>
                        <a:pt x="443" y="613"/>
                      </a:lnTo>
                      <a:lnTo>
                        <a:pt x="442" y="614"/>
                      </a:lnTo>
                      <a:lnTo>
                        <a:pt x="443" y="614"/>
                      </a:lnTo>
                      <a:lnTo>
                        <a:pt x="443" y="616"/>
                      </a:lnTo>
                      <a:lnTo>
                        <a:pt x="444" y="614"/>
                      </a:lnTo>
                      <a:lnTo>
                        <a:pt x="443" y="614"/>
                      </a:lnTo>
                      <a:lnTo>
                        <a:pt x="443" y="613"/>
                      </a:lnTo>
                      <a:lnTo>
                        <a:pt x="453" y="613"/>
                      </a:lnTo>
                      <a:lnTo>
                        <a:pt x="453" y="614"/>
                      </a:lnTo>
                      <a:lnTo>
                        <a:pt x="455" y="613"/>
                      </a:lnTo>
                      <a:lnTo>
                        <a:pt x="461" y="613"/>
                      </a:lnTo>
                      <a:lnTo>
                        <a:pt x="461" y="614"/>
                      </a:lnTo>
                      <a:lnTo>
                        <a:pt x="463" y="614"/>
                      </a:lnTo>
                      <a:lnTo>
                        <a:pt x="463" y="613"/>
                      </a:lnTo>
                      <a:lnTo>
                        <a:pt x="469" y="613"/>
                      </a:lnTo>
                      <a:lnTo>
                        <a:pt x="469" y="614"/>
                      </a:lnTo>
                      <a:lnTo>
                        <a:pt x="471" y="614"/>
                      </a:lnTo>
                      <a:lnTo>
                        <a:pt x="471" y="613"/>
                      </a:lnTo>
                      <a:lnTo>
                        <a:pt x="487" y="613"/>
                      </a:lnTo>
                      <a:lnTo>
                        <a:pt x="487" y="614"/>
                      </a:lnTo>
                      <a:lnTo>
                        <a:pt x="489" y="614"/>
                      </a:lnTo>
                      <a:lnTo>
                        <a:pt x="490" y="613"/>
                      </a:lnTo>
                      <a:lnTo>
                        <a:pt x="493" y="613"/>
                      </a:lnTo>
                      <a:lnTo>
                        <a:pt x="506" y="610"/>
                      </a:lnTo>
                      <a:lnTo>
                        <a:pt x="515" y="608"/>
                      </a:lnTo>
                      <a:lnTo>
                        <a:pt x="528" y="600"/>
                      </a:lnTo>
                      <a:lnTo>
                        <a:pt x="530" y="600"/>
                      </a:lnTo>
                      <a:lnTo>
                        <a:pt x="529" y="599"/>
                      </a:lnTo>
                      <a:lnTo>
                        <a:pt x="534" y="596"/>
                      </a:lnTo>
                      <a:lnTo>
                        <a:pt x="534" y="595"/>
                      </a:lnTo>
                      <a:lnTo>
                        <a:pt x="545" y="580"/>
                      </a:lnTo>
                      <a:lnTo>
                        <a:pt x="545" y="579"/>
                      </a:lnTo>
                      <a:lnTo>
                        <a:pt x="547" y="577"/>
                      </a:lnTo>
                      <a:lnTo>
                        <a:pt x="551" y="555"/>
                      </a:lnTo>
                      <a:lnTo>
                        <a:pt x="550" y="550"/>
                      </a:lnTo>
                      <a:lnTo>
                        <a:pt x="550" y="548"/>
                      </a:lnTo>
                      <a:lnTo>
                        <a:pt x="551" y="548"/>
                      </a:lnTo>
                      <a:lnTo>
                        <a:pt x="551" y="546"/>
                      </a:lnTo>
                      <a:close/>
                      <a:moveTo>
                        <a:pt x="551" y="806"/>
                      </a:moveTo>
                      <a:lnTo>
                        <a:pt x="551" y="804"/>
                      </a:lnTo>
                      <a:lnTo>
                        <a:pt x="551" y="802"/>
                      </a:lnTo>
                      <a:lnTo>
                        <a:pt x="551" y="804"/>
                      </a:lnTo>
                      <a:lnTo>
                        <a:pt x="550" y="804"/>
                      </a:lnTo>
                      <a:lnTo>
                        <a:pt x="550" y="806"/>
                      </a:lnTo>
                      <a:lnTo>
                        <a:pt x="551" y="806"/>
                      </a:lnTo>
                      <a:close/>
                      <a:moveTo>
                        <a:pt x="551" y="794"/>
                      </a:moveTo>
                      <a:lnTo>
                        <a:pt x="550" y="796"/>
                      </a:lnTo>
                      <a:lnTo>
                        <a:pt x="551" y="796"/>
                      </a:lnTo>
                      <a:lnTo>
                        <a:pt x="551" y="794"/>
                      </a:lnTo>
                      <a:close/>
                      <a:moveTo>
                        <a:pt x="551" y="532"/>
                      </a:moveTo>
                      <a:lnTo>
                        <a:pt x="550" y="531"/>
                      </a:lnTo>
                      <a:lnTo>
                        <a:pt x="550" y="532"/>
                      </a:lnTo>
                      <a:lnTo>
                        <a:pt x="549" y="532"/>
                      </a:lnTo>
                      <a:lnTo>
                        <a:pt x="550" y="534"/>
                      </a:lnTo>
                      <a:lnTo>
                        <a:pt x="551" y="532"/>
                      </a:lnTo>
                      <a:close/>
                      <a:moveTo>
                        <a:pt x="552" y="585"/>
                      </a:moveTo>
                      <a:lnTo>
                        <a:pt x="551" y="586"/>
                      </a:lnTo>
                      <a:lnTo>
                        <a:pt x="552" y="585"/>
                      </a:lnTo>
                      <a:close/>
                      <a:moveTo>
                        <a:pt x="552" y="588"/>
                      </a:moveTo>
                      <a:lnTo>
                        <a:pt x="551" y="586"/>
                      </a:lnTo>
                      <a:lnTo>
                        <a:pt x="550" y="588"/>
                      </a:lnTo>
                      <a:lnTo>
                        <a:pt x="552" y="588"/>
                      </a:lnTo>
                      <a:close/>
                      <a:moveTo>
                        <a:pt x="552" y="584"/>
                      </a:moveTo>
                      <a:lnTo>
                        <a:pt x="550" y="584"/>
                      </a:lnTo>
                      <a:lnTo>
                        <a:pt x="550" y="586"/>
                      </a:lnTo>
                      <a:lnTo>
                        <a:pt x="552" y="584"/>
                      </a:lnTo>
                      <a:close/>
                      <a:moveTo>
                        <a:pt x="552" y="584"/>
                      </a:moveTo>
                      <a:lnTo>
                        <a:pt x="552" y="584"/>
                      </a:lnTo>
                      <a:lnTo>
                        <a:pt x="552" y="585"/>
                      </a:lnTo>
                      <a:lnTo>
                        <a:pt x="552" y="584"/>
                      </a:lnTo>
                      <a:close/>
                      <a:moveTo>
                        <a:pt x="553" y="336"/>
                      </a:moveTo>
                      <a:lnTo>
                        <a:pt x="553" y="336"/>
                      </a:lnTo>
                      <a:lnTo>
                        <a:pt x="552" y="332"/>
                      </a:lnTo>
                      <a:lnTo>
                        <a:pt x="551" y="332"/>
                      </a:lnTo>
                      <a:lnTo>
                        <a:pt x="551" y="334"/>
                      </a:lnTo>
                      <a:lnTo>
                        <a:pt x="552" y="334"/>
                      </a:lnTo>
                      <a:lnTo>
                        <a:pt x="553" y="336"/>
                      </a:lnTo>
                      <a:close/>
                      <a:moveTo>
                        <a:pt x="553" y="336"/>
                      </a:moveTo>
                      <a:lnTo>
                        <a:pt x="553" y="336"/>
                      </a:lnTo>
                      <a:close/>
                      <a:moveTo>
                        <a:pt x="553" y="258"/>
                      </a:moveTo>
                      <a:lnTo>
                        <a:pt x="551" y="258"/>
                      </a:lnTo>
                      <a:lnTo>
                        <a:pt x="552" y="254"/>
                      </a:lnTo>
                      <a:lnTo>
                        <a:pt x="551" y="256"/>
                      </a:lnTo>
                      <a:lnTo>
                        <a:pt x="549" y="258"/>
                      </a:lnTo>
                      <a:lnTo>
                        <a:pt x="550" y="260"/>
                      </a:lnTo>
                      <a:lnTo>
                        <a:pt x="552" y="260"/>
                      </a:lnTo>
                      <a:lnTo>
                        <a:pt x="553" y="258"/>
                      </a:lnTo>
                      <a:close/>
                      <a:moveTo>
                        <a:pt x="553" y="796"/>
                      </a:moveTo>
                      <a:lnTo>
                        <a:pt x="553" y="796"/>
                      </a:lnTo>
                      <a:close/>
                      <a:moveTo>
                        <a:pt x="553" y="470"/>
                      </a:moveTo>
                      <a:lnTo>
                        <a:pt x="553" y="470"/>
                      </a:lnTo>
                      <a:lnTo>
                        <a:pt x="553" y="471"/>
                      </a:lnTo>
                      <a:lnTo>
                        <a:pt x="553" y="470"/>
                      </a:lnTo>
                      <a:close/>
                      <a:moveTo>
                        <a:pt x="553" y="326"/>
                      </a:moveTo>
                      <a:lnTo>
                        <a:pt x="553" y="326"/>
                      </a:lnTo>
                      <a:lnTo>
                        <a:pt x="552" y="328"/>
                      </a:lnTo>
                      <a:lnTo>
                        <a:pt x="552" y="330"/>
                      </a:lnTo>
                      <a:lnTo>
                        <a:pt x="553" y="329"/>
                      </a:lnTo>
                      <a:lnTo>
                        <a:pt x="552" y="328"/>
                      </a:lnTo>
                      <a:lnTo>
                        <a:pt x="553" y="326"/>
                      </a:lnTo>
                      <a:close/>
                      <a:moveTo>
                        <a:pt x="554" y="503"/>
                      </a:moveTo>
                      <a:lnTo>
                        <a:pt x="554" y="504"/>
                      </a:lnTo>
                      <a:lnTo>
                        <a:pt x="554" y="503"/>
                      </a:lnTo>
                      <a:close/>
                      <a:moveTo>
                        <a:pt x="554" y="330"/>
                      </a:moveTo>
                      <a:lnTo>
                        <a:pt x="553" y="328"/>
                      </a:lnTo>
                      <a:lnTo>
                        <a:pt x="553" y="329"/>
                      </a:lnTo>
                      <a:lnTo>
                        <a:pt x="554" y="330"/>
                      </a:lnTo>
                      <a:close/>
                      <a:moveTo>
                        <a:pt x="554" y="660"/>
                      </a:moveTo>
                      <a:lnTo>
                        <a:pt x="554" y="658"/>
                      </a:lnTo>
                      <a:lnTo>
                        <a:pt x="552" y="658"/>
                      </a:lnTo>
                      <a:lnTo>
                        <a:pt x="552" y="660"/>
                      </a:lnTo>
                      <a:lnTo>
                        <a:pt x="554" y="660"/>
                      </a:lnTo>
                      <a:close/>
                      <a:moveTo>
                        <a:pt x="554" y="626"/>
                      </a:moveTo>
                      <a:lnTo>
                        <a:pt x="553" y="624"/>
                      </a:lnTo>
                      <a:lnTo>
                        <a:pt x="553" y="626"/>
                      </a:lnTo>
                      <a:lnTo>
                        <a:pt x="554" y="626"/>
                      </a:lnTo>
                      <a:close/>
                      <a:moveTo>
                        <a:pt x="554" y="604"/>
                      </a:moveTo>
                      <a:lnTo>
                        <a:pt x="552" y="602"/>
                      </a:lnTo>
                      <a:lnTo>
                        <a:pt x="549" y="604"/>
                      </a:lnTo>
                      <a:lnTo>
                        <a:pt x="549" y="605"/>
                      </a:lnTo>
                      <a:lnTo>
                        <a:pt x="550" y="606"/>
                      </a:lnTo>
                      <a:lnTo>
                        <a:pt x="553" y="606"/>
                      </a:lnTo>
                      <a:lnTo>
                        <a:pt x="553" y="604"/>
                      </a:lnTo>
                      <a:lnTo>
                        <a:pt x="554" y="604"/>
                      </a:lnTo>
                      <a:close/>
                      <a:moveTo>
                        <a:pt x="554" y="472"/>
                      </a:moveTo>
                      <a:lnTo>
                        <a:pt x="553" y="471"/>
                      </a:lnTo>
                      <a:lnTo>
                        <a:pt x="552" y="472"/>
                      </a:lnTo>
                      <a:lnTo>
                        <a:pt x="554" y="472"/>
                      </a:lnTo>
                      <a:close/>
                      <a:moveTo>
                        <a:pt x="554" y="334"/>
                      </a:moveTo>
                      <a:lnTo>
                        <a:pt x="553" y="332"/>
                      </a:lnTo>
                      <a:lnTo>
                        <a:pt x="553" y="336"/>
                      </a:lnTo>
                      <a:lnTo>
                        <a:pt x="554" y="335"/>
                      </a:lnTo>
                      <a:lnTo>
                        <a:pt x="554" y="334"/>
                      </a:lnTo>
                      <a:close/>
                      <a:moveTo>
                        <a:pt x="554" y="586"/>
                      </a:moveTo>
                      <a:lnTo>
                        <a:pt x="553" y="584"/>
                      </a:lnTo>
                      <a:lnTo>
                        <a:pt x="552" y="586"/>
                      </a:lnTo>
                      <a:lnTo>
                        <a:pt x="554" y="586"/>
                      </a:lnTo>
                      <a:close/>
                      <a:moveTo>
                        <a:pt x="554" y="504"/>
                      </a:moveTo>
                      <a:lnTo>
                        <a:pt x="554" y="504"/>
                      </a:lnTo>
                      <a:lnTo>
                        <a:pt x="553" y="504"/>
                      </a:lnTo>
                      <a:lnTo>
                        <a:pt x="553" y="503"/>
                      </a:lnTo>
                      <a:lnTo>
                        <a:pt x="553" y="502"/>
                      </a:lnTo>
                      <a:lnTo>
                        <a:pt x="553" y="505"/>
                      </a:lnTo>
                      <a:lnTo>
                        <a:pt x="554" y="506"/>
                      </a:lnTo>
                      <a:lnTo>
                        <a:pt x="554" y="504"/>
                      </a:lnTo>
                      <a:close/>
                      <a:moveTo>
                        <a:pt x="554" y="490"/>
                      </a:moveTo>
                      <a:lnTo>
                        <a:pt x="554" y="490"/>
                      </a:lnTo>
                      <a:lnTo>
                        <a:pt x="554" y="488"/>
                      </a:lnTo>
                      <a:lnTo>
                        <a:pt x="553" y="488"/>
                      </a:lnTo>
                      <a:lnTo>
                        <a:pt x="553" y="486"/>
                      </a:lnTo>
                      <a:lnTo>
                        <a:pt x="552" y="488"/>
                      </a:lnTo>
                      <a:lnTo>
                        <a:pt x="554" y="490"/>
                      </a:lnTo>
                      <a:lnTo>
                        <a:pt x="554" y="491"/>
                      </a:lnTo>
                      <a:lnTo>
                        <a:pt x="552" y="492"/>
                      </a:lnTo>
                      <a:lnTo>
                        <a:pt x="554" y="493"/>
                      </a:lnTo>
                      <a:lnTo>
                        <a:pt x="554" y="490"/>
                      </a:lnTo>
                      <a:close/>
                      <a:moveTo>
                        <a:pt x="554" y="336"/>
                      </a:moveTo>
                      <a:lnTo>
                        <a:pt x="553" y="336"/>
                      </a:lnTo>
                      <a:lnTo>
                        <a:pt x="552" y="338"/>
                      </a:lnTo>
                      <a:lnTo>
                        <a:pt x="554" y="338"/>
                      </a:lnTo>
                      <a:lnTo>
                        <a:pt x="554" y="336"/>
                      </a:lnTo>
                      <a:close/>
                      <a:moveTo>
                        <a:pt x="554" y="330"/>
                      </a:moveTo>
                      <a:lnTo>
                        <a:pt x="554" y="330"/>
                      </a:lnTo>
                      <a:close/>
                      <a:moveTo>
                        <a:pt x="554" y="494"/>
                      </a:moveTo>
                      <a:lnTo>
                        <a:pt x="554" y="493"/>
                      </a:lnTo>
                      <a:lnTo>
                        <a:pt x="554" y="494"/>
                      </a:lnTo>
                      <a:close/>
                      <a:moveTo>
                        <a:pt x="555" y="802"/>
                      </a:moveTo>
                      <a:lnTo>
                        <a:pt x="553" y="798"/>
                      </a:lnTo>
                      <a:lnTo>
                        <a:pt x="550" y="800"/>
                      </a:lnTo>
                      <a:lnTo>
                        <a:pt x="550" y="802"/>
                      </a:lnTo>
                      <a:lnTo>
                        <a:pt x="552" y="800"/>
                      </a:lnTo>
                      <a:lnTo>
                        <a:pt x="552" y="802"/>
                      </a:lnTo>
                      <a:lnTo>
                        <a:pt x="553" y="802"/>
                      </a:lnTo>
                      <a:lnTo>
                        <a:pt x="553" y="804"/>
                      </a:lnTo>
                      <a:lnTo>
                        <a:pt x="554" y="804"/>
                      </a:lnTo>
                      <a:lnTo>
                        <a:pt x="555" y="802"/>
                      </a:lnTo>
                      <a:close/>
                      <a:moveTo>
                        <a:pt x="555" y="496"/>
                      </a:moveTo>
                      <a:lnTo>
                        <a:pt x="552" y="496"/>
                      </a:lnTo>
                      <a:lnTo>
                        <a:pt x="550" y="494"/>
                      </a:lnTo>
                      <a:lnTo>
                        <a:pt x="550" y="495"/>
                      </a:lnTo>
                      <a:lnTo>
                        <a:pt x="551" y="496"/>
                      </a:lnTo>
                      <a:lnTo>
                        <a:pt x="552" y="496"/>
                      </a:lnTo>
                      <a:lnTo>
                        <a:pt x="552" y="498"/>
                      </a:lnTo>
                      <a:lnTo>
                        <a:pt x="554" y="498"/>
                      </a:lnTo>
                      <a:lnTo>
                        <a:pt x="554" y="500"/>
                      </a:lnTo>
                      <a:lnTo>
                        <a:pt x="554" y="498"/>
                      </a:lnTo>
                      <a:lnTo>
                        <a:pt x="555" y="496"/>
                      </a:lnTo>
                      <a:close/>
                      <a:moveTo>
                        <a:pt x="555" y="614"/>
                      </a:moveTo>
                      <a:lnTo>
                        <a:pt x="554" y="612"/>
                      </a:lnTo>
                      <a:lnTo>
                        <a:pt x="554" y="610"/>
                      </a:lnTo>
                      <a:lnTo>
                        <a:pt x="554" y="612"/>
                      </a:lnTo>
                      <a:lnTo>
                        <a:pt x="552" y="610"/>
                      </a:lnTo>
                      <a:lnTo>
                        <a:pt x="551" y="610"/>
                      </a:lnTo>
                      <a:lnTo>
                        <a:pt x="551" y="614"/>
                      </a:lnTo>
                      <a:lnTo>
                        <a:pt x="554" y="614"/>
                      </a:lnTo>
                      <a:lnTo>
                        <a:pt x="553" y="616"/>
                      </a:lnTo>
                      <a:lnTo>
                        <a:pt x="551" y="616"/>
                      </a:lnTo>
                      <a:lnTo>
                        <a:pt x="551" y="618"/>
                      </a:lnTo>
                      <a:lnTo>
                        <a:pt x="552" y="618"/>
                      </a:lnTo>
                      <a:lnTo>
                        <a:pt x="554" y="622"/>
                      </a:lnTo>
                      <a:lnTo>
                        <a:pt x="554" y="619"/>
                      </a:lnTo>
                      <a:lnTo>
                        <a:pt x="554" y="616"/>
                      </a:lnTo>
                      <a:lnTo>
                        <a:pt x="555" y="614"/>
                      </a:lnTo>
                      <a:close/>
                      <a:moveTo>
                        <a:pt x="555" y="502"/>
                      </a:moveTo>
                      <a:lnTo>
                        <a:pt x="554" y="502"/>
                      </a:lnTo>
                      <a:lnTo>
                        <a:pt x="554" y="503"/>
                      </a:lnTo>
                      <a:lnTo>
                        <a:pt x="555" y="502"/>
                      </a:lnTo>
                      <a:close/>
                      <a:moveTo>
                        <a:pt x="555" y="478"/>
                      </a:moveTo>
                      <a:lnTo>
                        <a:pt x="553" y="474"/>
                      </a:lnTo>
                      <a:lnTo>
                        <a:pt x="550" y="476"/>
                      </a:lnTo>
                      <a:lnTo>
                        <a:pt x="553" y="478"/>
                      </a:lnTo>
                      <a:lnTo>
                        <a:pt x="551" y="478"/>
                      </a:lnTo>
                      <a:lnTo>
                        <a:pt x="554" y="480"/>
                      </a:lnTo>
                      <a:lnTo>
                        <a:pt x="555" y="479"/>
                      </a:lnTo>
                      <a:lnTo>
                        <a:pt x="555" y="478"/>
                      </a:lnTo>
                      <a:close/>
                      <a:moveTo>
                        <a:pt x="555" y="816"/>
                      </a:moveTo>
                      <a:lnTo>
                        <a:pt x="553" y="816"/>
                      </a:lnTo>
                      <a:lnTo>
                        <a:pt x="554" y="815"/>
                      </a:lnTo>
                      <a:lnTo>
                        <a:pt x="554" y="814"/>
                      </a:lnTo>
                      <a:lnTo>
                        <a:pt x="553" y="812"/>
                      </a:lnTo>
                      <a:lnTo>
                        <a:pt x="549" y="812"/>
                      </a:lnTo>
                      <a:lnTo>
                        <a:pt x="550" y="814"/>
                      </a:lnTo>
                      <a:lnTo>
                        <a:pt x="551" y="816"/>
                      </a:lnTo>
                      <a:lnTo>
                        <a:pt x="551" y="818"/>
                      </a:lnTo>
                      <a:lnTo>
                        <a:pt x="555" y="816"/>
                      </a:lnTo>
                      <a:close/>
                      <a:moveTo>
                        <a:pt x="555" y="510"/>
                      </a:moveTo>
                      <a:lnTo>
                        <a:pt x="553" y="510"/>
                      </a:lnTo>
                      <a:lnTo>
                        <a:pt x="552" y="510"/>
                      </a:lnTo>
                      <a:lnTo>
                        <a:pt x="552" y="512"/>
                      </a:lnTo>
                      <a:lnTo>
                        <a:pt x="554" y="512"/>
                      </a:lnTo>
                      <a:lnTo>
                        <a:pt x="555" y="514"/>
                      </a:lnTo>
                      <a:lnTo>
                        <a:pt x="554" y="512"/>
                      </a:lnTo>
                      <a:lnTo>
                        <a:pt x="555" y="510"/>
                      </a:lnTo>
                      <a:close/>
                      <a:moveTo>
                        <a:pt x="555" y="508"/>
                      </a:moveTo>
                      <a:lnTo>
                        <a:pt x="553" y="508"/>
                      </a:lnTo>
                      <a:lnTo>
                        <a:pt x="553" y="510"/>
                      </a:lnTo>
                      <a:lnTo>
                        <a:pt x="555" y="508"/>
                      </a:lnTo>
                      <a:close/>
                      <a:moveTo>
                        <a:pt x="555" y="536"/>
                      </a:moveTo>
                      <a:lnTo>
                        <a:pt x="554" y="534"/>
                      </a:lnTo>
                      <a:lnTo>
                        <a:pt x="553" y="536"/>
                      </a:lnTo>
                      <a:lnTo>
                        <a:pt x="555" y="536"/>
                      </a:lnTo>
                      <a:close/>
                      <a:moveTo>
                        <a:pt x="555" y="598"/>
                      </a:moveTo>
                      <a:lnTo>
                        <a:pt x="555" y="596"/>
                      </a:lnTo>
                      <a:lnTo>
                        <a:pt x="553" y="596"/>
                      </a:lnTo>
                      <a:lnTo>
                        <a:pt x="553" y="594"/>
                      </a:lnTo>
                      <a:lnTo>
                        <a:pt x="551" y="596"/>
                      </a:lnTo>
                      <a:lnTo>
                        <a:pt x="552" y="598"/>
                      </a:lnTo>
                      <a:lnTo>
                        <a:pt x="553" y="600"/>
                      </a:lnTo>
                      <a:lnTo>
                        <a:pt x="555" y="600"/>
                      </a:lnTo>
                      <a:lnTo>
                        <a:pt x="555" y="599"/>
                      </a:lnTo>
                      <a:lnTo>
                        <a:pt x="555" y="598"/>
                      </a:lnTo>
                      <a:close/>
                      <a:moveTo>
                        <a:pt x="555" y="468"/>
                      </a:moveTo>
                      <a:lnTo>
                        <a:pt x="553" y="468"/>
                      </a:lnTo>
                      <a:lnTo>
                        <a:pt x="551" y="470"/>
                      </a:lnTo>
                      <a:lnTo>
                        <a:pt x="553" y="470"/>
                      </a:lnTo>
                      <a:lnTo>
                        <a:pt x="555" y="468"/>
                      </a:lnTo>
                      <a:close/>
                      <a:moveTo>
                        <a:pt x="555" y="488"/>
                      </a:moveTo>
                      <a:lnTo>
                        <a:pt x="555" y="488"/>
                      </a:lnTo>
                      <a:lnTo>
                        <a:pt x="555" y="489"/>
                      </a:lnTo>
                      <a:lnTo>
                        <a:pt x="555" y="488"/>
                      </a:lnTo>
                      <a:close/>
                      <a:moveTo>
                        <a:pt x="556" y="624"/>
                      </a:moveTo>
                      <a:lnTo>
                        <a:pt x="555" y="624"/>
                      </a:lnTo>
                      <a:lnTo>
                        <a:pt x="555" y="622"/>
                      </a:lnTo>
                      <a:lnTo>
                        <a:pt x="554" y="622"/>
                      </a:lnTo>
                      <a:lnTo>
                        <a:pt x="551" y="622"/>
                      </a:lnTo>
                      <a:lnTo>
                        <a:pt x="553" y="624"/>
                      </a:lnTo>
                      <a:lnTo>
                        <a:pt x="554" y="625"/>
                      </a:lnTo>
                      <a:lnTo>
                        <a:pt x="555" y="626"/>
                      </a:lnTo>
                      <a:lnTo>
                        <a:pt x="556" y="624"/>
                      </a:lnTo>
                      <a:close/>
                      <a:moveTo>
                        <a:pt x="556" y="538"/>
                      </a:moveTo>
                      <a:lnTo>
                        <a:pt x="555" y="537"/>
                      </a:lnTo>
                      <a:lnTo>
                        <a:pt x="554" y="538"/>
                      </a:lnTo>
                      <a:lnTo>
                        <a:pt x="556" y="538"/>
                      </a:lnTo>
                      <a:close/>
                      <a:moveTo>
                        <a:pt x="556" y="536"/>
                      </a:moveTo>
                      <a:lnTo>
                        <a:pt x="555" y="536"/>
                      </a:lnTo>
                      <a:lnTo>
                        <a:pt x="555" y="537"/>
                      </a:lnTo>
                      <a:lnTo>
                        <a:pt x="556" y="536"/>
                      </a:lnTo>
                      <a:close/>
                      <a:moveTo>
                        <a:pt x="556" y="572"/>
                      </a:moveTo>
                      <a:lnTo>
                        <a:pt x="555" y="572"/>
                      </a:lnTo>
                      <a:lnTo>
                        <a:pt x="556" y="570"/>
                      </a:lnTo>
                      <a:lnTo>
                        <a:pt x="553" y="570"/>
                      </a:lnTo>
                      <a:lnTo>
                        <a:pt x="553" y="572"/>
                      </a:lnTo>
                      <a:lnTo>
                        <a:pt x="554" y="572"/>
                      </a:lnTo>
                      <a:lnTo>
                        <a:pt x="556" y="574"/>
                      </a:lnTo>
                      <a:lnTo>
                        <a:pt x="556" y="572"/>
                      </a:lnTo>
                      <a:close/>
                      <a:moveTo>
                        <a:pt x="556" y="670"/>
                      </a:moveTo>
                      <a:lnTo>
                        <a:pt x="555" y="669"/>
                      </a:lnTo>
                      <a:lnTo>
                        <a:pt x="555" y="670"/>
                      </a:lnTo>
                      <a:lnTo>
                        <a:pt x="556" y="670"/>
                      </a:lnTo>
                      <a:close/>
                      <a:moveTo>
                        <a:pt x="556" y="268"/>
                      </a:moveTo>
                      <a:lnTo>
                        <a:pt x="555" y="268"/>
                      </a:lnTo>
                      <a:lnTo>
                        <a:pt x="555" y="266"/>
                      </a:lnTo>
                      <a:lnTo>
                        <a:pt x="554" y="268"/>
                      </a:lnTo>
                      <a:lnTo>
                        <a:pt x="553" y="270"/>
                      </a:lnTo>
                      <a:lnTo>
                        <a:pt x="556" y="272"/>
                      </a:lnTo>
                      <a:lnTo>
                        <a:pt x="556" y="268"/>
                      </a:lnTo>
                      <a:close/>
                      <a:moveTo>
                        <a:pt x="556" y="263"/>
                      </a:moveTo>
                      <a:lnTo>
                        <a:pt x="555" y="264"/>
                      </a:lnTo>
                      <a:lnTo>
                        <a:pt x="556" y="264"/>
                      </a:lnTo>
                      <a:lnTo>
                        <a:pt x="556" y="263"/>
                      </a:lnTo>
                      <a:close/>
                      <a:moveTo>
                        <a:pt x="557" y="482"/>
                      </a:moveTo>
                      <a:lnTo>
                        <a:pt x="556" y="480"/>
                      </a:lnTo>
                      <a:lnTo>
                        <a:pt x="555" y="482"/>
                      </a:lnTo>
                      <a:lnTo>
                        <a:pt x="556" y="482"/>
                      </a:lnTo>
                      <a:lnTo>
                        <a:pt x="556" y="484"/>
                      </a:lnTo>
                      <a:lnTo>
                        <a:pt x="557" y="482"/>
                      </a:lnTo>
                      <a:close/>
                      <a:moveTo>
                        <a:pt x="557" y="262"/>
                      </a:moveTo>
                      <a:lnTo>
                        <a:pt x="556" y="262"/>
                      </a:lnTo>
                      <a:lnTo>
                        <a:pt x="556" y="263"/>
                      </a:lnTo>
                      <a:lnTo>
                        <a:pt x="557" y="262"/>
                      </a:lnTo>
                      <a:close/>
                      <a:moveTo>
                        <a:pt x="557" y="464"/>
                      </a:moveTo>
                      <a:lnTo>
                        <a:pt x="556" y="462"/>
                      </a:lnTo>
                      <a:lnTo>
                        <a:pt x="556" y="464"/>
                      </a:lnTo>
                      <a:lnTo>
                        <a:pt x="554" y="462"/>
                      </a:lnTo>
                      <a:lnTo>
                        <a:pt x="553" y="462"/>
                      </a:lnTo>
                      <a:lnTo>
                        <a:pt x="554" y="464"/>
                      </a:lnTo>
                      <a:lnTo>
                        <a:pt x="554" y="466"/>
                      </a:lnTo>
                      <a:lnTo>
                        <a:pt x="556" y="466"/>
                      </a:lnTo>
                      <a:lnTo>
                        <a:pt x="556" y="464"/>
                      </a:lnTo>
                      <a:lnTo>
                        <a:pt x="557" y="464"/>
                      </a:lnTo>
                      <a:close/>
                      <a:moveTo>
                        <a:pt x="557" y="264"/>
                      </a:moveTo>
                      <a:lnTo>
                        <a:pt x="557" y="264"/>
                      </a:lnTo>
                      <a:lnTo>
                        <a:pt x="556" y="264"/>
                      </a:lnTo>
                      <a:lnTo>
                        <a:pt x="557" y="264"/>
                      </a:lnTo>
                      <a:close/>
                      <a:moveTo>
                        <a:pt x="557" y="532"/>
                      </a:moveTo>
                      <a:lnTo>
                        <a:pt x="556" y="532"/>
                      </a:lnTo>
                      <a:lnTo>
                        <a:pt x="556" y="530"/>
                      </a:lnTo>
                      <a:lnTo>
                        <a:pt x="556" y="528"/>
                      </a:lnTo>
                      <a:lnTo>
                        <a:pt x="556" y="529"/>
                      </a:lnTo>
                      <a:lnTo>
                        <a:pt x="556" y="531"/>
                      </a:lnTo>
                      <a:lnTo>
                        <a:pt x="554" y="532"/>
                      </a:lnTo>
                      <a:lnTo>
                        <a:pt x="556" y="532"/>
                      </a:lnTo>
                      <a:lnTo>
                        <a:pt x="557" y="534"/>
                      </a:lnTo>
                      <a:lnTo>
                        <a:pt x="557" y="532"/>
                      </a:lnTo>
                      <a:close/>
                      <a:moveTo>
                        <a:pt x="557" y="260"/>
                      </a:moveTo>
                      <a:lnTo>
                        <a:pt x="555" y="262"/>
                      </a:lnTo>
                      <a:lnTo>
                        <a:pt x="556" y="262"/>
                      </a:lnTo>
                      <a:lnTo>
                        <a:pt x="557" y="260"/>
                      </a:lnTo>
                      <a:close/>
                      <a:moveTo>
                        <a:pt x="557" y="540"/>
                      </a:moveTo>
                      <a:lnTo>
                        <a:pt x="557" y="538"/>
                      </a:lnTo>
                      <a:lnTo>
                        <a:pt x="556" y="538"/>
                      </a:lnTo>
                      <a:lnTo>
                        <a:pt x="556" y="540"/>
                      </a:lnTo>
                      <a:lnTo>
                        <a:pt x="557" y="540"/>
                      </a:lnTo>
                      <a:close/>
                      <a:moveTo>
                        <a:pt x="557" y="544"/>
                      </a:moveTo>
                      <a:lnTo>
                        <a:pt x="556" y="542"/>
                      </a:lnTo>
                      <a:lnTo>
                        <a:pt x="555" y="542"/>
                      </a:lnTo>
                      <a:lnTo>
                        <a:pt x="556" y="544"/>
                      </a:lnTo>
                      <a:lnTo>
                        <a:pt x="557" y="544"/>
                      </a:lnTo>
                      <a:close/>
                      <a:moveTo>
                        <a:pt x="557" y="263"/>
                      </a:moveTo>
                      <a:lnTo>
                        <a:pt x="557" y="262"/>
                      </a:lnTo>
                      <a:lnTo>
                        <a:pt x="557" y="264"/>
                      </a:lnTo>
                      <a:lnTo>
                        <a:pt x="557" y="263"/>
                      </a:lnTo>
                      <a:close/>
                      <a:moveTo>
                        <a:pt x="557" y="128"/>
                      </a:moveTo>
                      <a:lnTo>
                        <a:pt x="556" y="130"/>
                      </a:lnTo>
                      <a:lnTo>
                        <a:pt x="557" y="130"/>
                      </a:lnTo>
                      <a:lnTo>
                        <a:pt x="557" y="128"/>
                      </a:lnTo>
                      <a:close/>
                      <a:moveTo>
                        <a:pt x="557" y="483"/>
                      </a:moveTo>
                      <a:lnTo>
                        <a:pt x="557" y="483"/>
                      </a:lnTo>
                      <a:lnTo>
                        <a:pt x="557" y="482"/>
                      </a:lnTo>
                      <a:lnTo>
                        <a:pt x="557" y="484"/>
                      </a:lnTo>
                      <a:lnTo>
                        <a:pt x="557" y="483"/>
                      </a:lnTo>
                      <a:close/>
                      <a:moveTo>
                        <a:pt x="558" y="567"/>
                      </a:moveTo>
                      <a:lnTo>
                        <a:pt x="558" y="566"/>
                      </a:lnTo>
                      <a:lnTo>
                        <a:pt x="557" y="566"/>
                      </a:lnTo>
                      <a:lnTo>
                        <a:pt x="558" y="567"/>
                      </a:lnTo>
                      <a:close/>
                      <a:moveTo>
                        <a:pt x="558" y="524"/>
                      </a:moveTo>
                      <a:lnTo>
                        <a:pt x="556" y="521"/>
                      </a:lnTo>
                      <a:lnTo>
                        <a:pt x="556" y="518"/>
                      </a:lnTo>
                      <a:lnTo>
                        <a:pt x="553" y="518"/>
                      </a:lnTo>
                      <a:lnTo>
                        <a:pt x="553" y="520"/>
                      </a:lnTo>
                      <a:lnTo>
                        <a:pt x="555" y="520"/>
                      </a:lnTo>
                      <a:lnTo>
                        <a:pt x="554" y="522"/>
                      </a:lnTo>
                      <a:lnTo>
                        <a:pt x="553" y="526"/>
                      </a:lnTo>
                      <a:lnTo>
                        <a:pt x="555" y="526"/>
                      </a:lnTo>
                      <a:lnTo>
                        <a:pt x="555" y="524"/>
                      </a:lnTo>
                      <a:lnTo>
                        <a:pt x="557" y="524"/>
                      </a:lnTo>
                      <a:lnTo>
                        <a:pt x="555" y="522"/>
                      </a:lnTo>
                      <a:lnTo>
                        <a:pt x="556" y="522"/>
                      </a:lnTo>
                      <a:lnTo>
                        <a:pt x="558" y="524"/>
                      </a:lnTo>
                      <a:close/>
                      <a:moveTo>
                        <a:pt x="558" y="544"/>
                      </a:moveTo>
                      <a:lnTo>
                        <a:pt x="557" y="542"/>
                      </a:lnTo>
                      <a:lnTo>
                        <a:pt x="556" y="540"/>
                      </a:lnTo>
                      <a:lnTo>
                        <a:pt x="557" y="542"/>
                      </a:lnTo>
                      <a:lnTo>
                        <a:pt x="558" y="544"/>
                      </a:lnTo>
                      <a:close/>
                      <a:moveTo>
                        <a:pt x="558" y="524"/>
                      </a:moveTo>
                      <a:lnTo>
                        <a:pt x="558" y="524"/>
                      </a:lnTo>
                      <a:close/>
                      <a:moveTo>
                        <a:pt x="558" y="262"/>
                      </a:moveTo>
                      <a:lnTo>
                        <a:pt x="557" y="263"/>
                      </a:lnTo>
                      <a:lnTo>
                        <a:pt x="558" y="264"/>
                      </a:lnTo>
                      <a:lnTo>
                        <a:pt x="558" y="262"/>
                      </a:lnTo>
                      <a:close/>
                      <a:moveTo>
                        <a:pt x="558" y="332"/>
                      </a:moveTo>
                      <a:lnTo>
                        <a:pt x="557" y="328"/>
                      </a:lnTo>
                      <a:lnTo>
                        <a:pt x="556" y="330"/>
                      </a:lnTo>
                      <a:lnTo>
                        <a:pt x="557" y="330"/>
                      </a:lnTo>
                      <a:lnTo>
                        <a:pt x="557" y="332"/>
                      </a:lnTo>
                      <a:lnTo>
                        <a:pt x="558" y="332"/>
                      </a:lnTo>
                      <a:close/>
                      <a:moveTo>
                        <a:pt x="558" y="614"/>
                      </a:moveTo>
                      <a:lnTo>
                        <a:pt x="558" y="614"/>
                      </a:lnTo>
                      <a:lnTo>
                        <a:pt x="557" y="616"/>
                      </a:lnTo>
                      <a:lnTo>
                        <a:pt x="555" y="616"/>
                      </a:lnTo>
                      <a:lnTo>
                        <a:pt x="556" y="618"/>
                      </a:lnTo>
                      <a:lnTo>
                        <a:pt x="557" y="618"/>
                      </a:lnTo>
                      <a:lnTo>
                        <a:pt x="558" y="616"/>
                      </a:lnTo>
                      <a:lnTo>
                        <a:pt x="558" y="614"/>
                      </a:lnTo>
                      <a:close/>
                      <a:moveTo>
                        <a:pt x="559" y="338"/>
                      </a:moveTo>
                      <a:lnTo>
                        <a:pt x="557" y="336"/>
                      </a:lnTo>
                      <a:lnTo>
                        <a:pt x="557" y="338"/>
                      </a:lnTo>
                      <a:lnTo>
                        <a:pt x="554" y="336"/>
                      </a:lnTo>
                      <a:lnTo>
                        <a:pt x="555" y="338"/>
                      </a:lnTo>
                      <a:lnTo>
                        <a:pt x="557" y="338"/>
                      </a:lnTo>
                      <a:lnTo>
                        <a:pt x="558" y="340"/>
                      </a:lnTo>
                      <a:lnTo>
                        <a:pt x="558" y="338"/>
                      </a:lnTo>
                      <a:lnTo>
                        <a:pt x="559" y="338"/>
                      </a:lnTo>
                      <a:close/>
                      <a:moveTo>
                        <a:pt x="559" y="810"/>
                      </a:moveTo>
                      <a:lnTo>
                        <a:pt x="557" y="810"/>
                      </a:lnTo>
                      <a:lnTo>
                        <a:pt x="557" y="812"/>
                      </a:lnTo>
                      <a:lnTo>
                        <a:pt x="558" y="812"/>
                      </a:lnTo>
                      <a:lnTo>
                        <a:pt x="558" y="814"/>
                      </a:lnTo>
                      <a:lnTo>
                        <a:pt x="559" y="810"/>
                      </a:lnTo>
                      <a:close/>
                      <a:moveTo>
                        <a:pt x="559" y="586"/>
                      </a:moveTo>
                      <a:lnTo>
                        <a:pt x="558" y="586"/>
                      </a:lnTo>
                      <a:lnTo>
                        <a:pt x="556" y="588"/>
                      </a:lnTo>
                      <a:lnTo>
                        <a:pt x="555" y="586"/>
                      </a:lnTo>
                      <a:lnTo>
                        <a:pt x="554" y="588"/>
                      </a:lnTo>
                      <a:lnTo>
                        <a:pt x="554" y="589"/>
                      </a:lnTo>
                      <a:lnTo>
                        <a:pt x="556" y="590"/>
                      </a:lnTo>
                      <a:lnTo>
                        <a:pt x="556" y="592"/>
                      </a:lnTo>
                      <a:lnTo>
                        <a:pt x="556" y="590"/>
                      </a:lnTo>
                      <a:lnTo>
                        <a:pt x="559" y="590"/>
                      </a:lnTo>
                      <a:lnTo>
                        <a:pt x="559" y="588"/>
                      </a:lnTo>
                      <a:lnTo>
                        <a:pt x="558" y="588"/>
                      </a:lnTo>
                      <a:lnTo>
                        <a:pt x="559" y="586"/>
                      </a:lnTo>
                      <a:close/>
                      <a:moveTo>
                        <a:pt x="559" y="602"/>
                      </a:moveTo>
                      <a:lnTo>
                        <a:pt x="559" y="601"/>
                      </a:lnTo>
                      <a:lnTo>
                        <a:pt x="557" y="602"/>
                      </a:lnTo>
                      <a:lnTo>
                        <a:pt x="558" y="602"/>
                      </a:lnTo>
                      <a:lnTo>
                        <a:pt x="559" y="604"/>
                      </a:lnTo>
                      <a:lnTo>
                        <a:pt x="559" y="602"/>
                      </a:lnTo>
                      <a:close/>
                      <a:moveTo>
                        <a:pt x="559" y="280"/>
                      </a:moveTo>
                      <a:lnTo>
                        <a:pt x="559" y="280"/>
                      </a:lnTo>
                      <a:lnTo>
                        <a:pt x="558" y="282"/>
                      </a:lnTo>
                      <a:lnTo>
                        <a:pt x="559" y="280"/>
                      </a:lnTo>
                      <a:close/>
                      <a:moveTo>
                        <a:pt x="559" y="597"/>
                      </a:moveTo>
                      <a:lnTo>
                        <a:pt x="559" y="598"/>
                      </a:lnTo>
                      <a:lnTo>
                        <a:pt x="558" y="600"/>
                      </a:lnTo>
                      <a:lnTo>
                        <a:pt x="559" y="600"/>
                      </a:lnTo>
                      <a:lnTo>
                        <a:pt x="559" y="598"/>
                      </a:lnTo>
                      <a:lnTo>
                        <a:pt x="559" y="597"/>
                      </a:lnTo>
                      <a:close/>
                      <a:moveTo>
                        <a:pt x="560" y="332"/>
                      </a:moveTo>
                      <a:lnTo>
                        <a:pt x="559" y="330"/>
                      </a:lnTo>
                      <a:lnTo>
                        <a:pt x="558" y="332"/>
                      </a:lnTo>
                      <a:lnTo>
                        <a:pt x="559" y="332"/>
                      </a:lnTo>
                      <a:lnTo>
                        <a:pt x="557" y="334"/>
                      </a:lnTo>
                      <a:lnTo>
                        <a:pt x="559" y="336"/>
                      </a:lnTo>
                      <a:lnTo>
                        <a:pt x="560" y="332"/>
                      </a:lnTo>
                      <a:close/>
                      <a:moveTo>
                        <a:pt x="560" y="600"/>
                      </a:moveTo>
                      <a:lnTo>
                        <a:pt x="559" y="600"/>
                      </a:lnTo>
                      <a:lnTo>
                        <a:pt x="559" y="601"/>
                      </a:lnTo>
                      <a:lnTo>
                        <a:pt x="560" y="600"/>
                      </a:lnTo>
                      <a:close/>
                      <a:moveTo>
                        <a:pt x="560" y="474"/>
                      </a:moveTo>
                      <a:lnTo>
                        <a:pt x="559" y="474"/>
                      </a:lnTo>
                      <a:lnTo>
                        <a:pt x="560" y="475"/>
                      </a:lnTo>
                      <a:lnTo>
                        <a:pt x="560" y="474"/>
                      </a:lnTo>
                      <a:close/>
                      <a:moveTo>
                        <a:pt x="560" y="520"/>
                      </a:moveTo>
                      <a:lnTo>
                        <a:pt x="560" y="520"/>
                      </a:lnTo>
                      <a:lnTo>
                        <a:pt x="559" y="520"/>
                      </a:lnTo>
                      <a:lnTo>
                        <a:pt x="560" y="520"/>
                      </a:lnTo>
                      <a:close/>
                      <a:moveTo>
                        <a:pt x="560" y="612"/>
                      </a:moveTo>
                      <a:lnTo>
                        <a:pt x="560" y="611"/>
                      </a:lnTo>
                      <a:lnTo>
                        <a:pt x="559" y="612"/>
                      </a:lnTo>
                      <a:lnTo>
                        <a:pt x="560" y="612"/>
                      </a:lnTo>
                      <a:close/>
                      <a:moveTo>
                        <a:pt x="560" y="610"/>
                      </a:moveTo>
                      <a:lnTo>
                        <a:pt x="560" y="610"/>
                      </a:lnTo>
                      <a:lnTo>
                        <a:pt x="560" y="611"/>
                      </a:lnTo>
                      <a:lnTo>
                        <a:pt x="560" y="610"/>
                      </a:lnTo>
                      <a:close/>
                      <a:moveTo>
                        <a:pt x="560" y="522"/>
                      </a:moveTo>
                      <a:lnTo>
                        <a:pt x="559" y="520"/>
                      </a:lnTo>
                      <a:lnTo>
                        <a:pt x="558" y="520"/>
                      </a:lnTo>
                      <a:lnTo>
                        <a:pt x="558" y="523"/>
                      </a:lnTo>
                      <a:lnTo>
                        <a:pt x="558" y="524"/>
                      </a:lnTo>
                      <a:lnTo>
                        <a:pt x="559" y="524"/>
                      </a:lnTo>
                      <a:lnTo>
                        <a:pt x="560" y="523"/>
                      </a:lnTo>
                      <a:lnTo>
                        <a:pt x="560" y="522"/>
                      </a:lnTo>
                      <a:close/>
                      <a:moveTo>
                        <a:pt x="560" y="519"/>
                      </a:moveTo>
                      <a:lnTo>
                        <a:pt x="560" y="520"/>
                      </a:lnTo>
                      <a:lnTo>
                        <a:pt x="560" y="519"/>
                      </a:lnTo>
                      <a:close/>
                      <a:moveTo>
                        <a:pt x="560" y="814"/>
                      </a:moveTo>
                      <a:lnTo>
                        <a:pt x="560" y="812"/>
                      </a:lnTo>
                      <a:lnTo>
                        <a:pt x="558" y="814"/>
                      </a:lnTo>
                      <a:lnTo>
                        <a:pt x="560" y="814"/>
                      </a:lnTo>
                      <a:close/>
                      <a:moveTo>
                        <a:pt x="560" y="596"/>
                      </a:moveTo>
                      <a:lnTo>
                        <a:pt x="560" y="596"/>
                      </a:lnTo>
                      <a:lnTo>
                        <a:pt x="560" y="597"/>
                      </a:lnTo>
                      <a:lnTo>
                        <a:pt x="560" y="596"/>
                      </a:lnTo>
                      <a:close/>
                      <a:moveTo>
                        <a:pt x="560" y="597"/>
                      </a:moveTo>
                      <a:lnTo>
                        <a:pt x="560" y="596"/>
                      </a:lnTo>
                      <a:lnTo>
                        <a:pt x="560" y="597"/>
                      </a:lnTo>
                      <a:close/>
                      <a:moveTo>
                        <a:pt x="560" y="596"/>
                      </a:moveTo>
                      <a:lnTo>
                        <a:pt x="560" y="596"/>
                      </a:lnTo>
                      <a:close/>
                      <a:moveTo>
                        <a:pt x="560" y="666"/>
                      </a:moveTo>
                      <a:lnTo>
                        <a:pt x="560" y="664"/>
                      </a:lnTo>
                      <a:lnTo>
                        <a:pt x="558" y="664"/>
                      </a:lnTo>
                      <a:lnTo>
                        <a:pt x="558" y="666"/>
                      </a:lnTo>
                      <a:lnTo>
                        <a:pt x="560" y="666"/>
                      </a:lnTo>
                      <a:close/>
                      <a:moveTo>
                        <a:pt x="560" y="284"/>
                      </a:moveTo>
                      <a:lnTo>
                        <a:pt x="560" y="282"/>
                      </a:lnTo>
                      <a:lnTo>
                        <a:pt x="560" y="283"/>
                      </a:lnTo>
                      <a:lnTo>
                        <a:pt x="560" y="284"/>
                      </a:lnTo>
                      <a:close/>
                      <a:moveTo>
                        <a:pt x="560" y="322"/>
                      </a:moveTo>
                      <a:lnTo>
                        <a:pt x="558" y="318"/>
                      </a:lnTo>
                      <a:lnTo>
                        <a:pt x="560" y="320"/>
                      </a:lnTo>
                      <a:lnTo>
                        <a:pt x="560" y="316"/>
                      </a:lnTo>
                      <a:lnTo>
                        <a:pt x="557" y="318"/>
                      </a:lnTo>
                      <a:lnTo>
                        <a:pt x="554" y="320"/>
                      </a:lnTo>
                      <a:lnTo>
                        <a:pt x="558" y="322"/>
                      </a:lnTo>
                      <a:lnTo>
                        <a:pt x="560" y="322"/>
                      </a:lnTo>
                      <a:close/>
                      <a:moveTo>
                        <a:pt x="560" y="582"/>
                      </a:moveTo>
                      <a:lnTo>
                        <a:pt x="558" y="582"/>
                      </a:lnTo>
                      <a:lnTo>
                        <a:pt x="559" y="584"/>
                      </a:lnTo>
                      <a:lnTo>
                        <a:pt x="558" y="584"/>
                      </a:lnTo>
                      <a:lnTo>
                        <a:pt x="560" y="586"/>
                      </a:lnTo>
                      <a:lnTo>
                        <a:pt x="560" y="582"/>
                      </a:lnTo>
                      <a:close/>
                      <a:moveTo>
                        <a:pt x="561" y="576"/>
                      </a:moveTo>
                      <a:lnTo>
                        <a:pt x="560" y="576"/>
                      </a:lnTo>
                      <a:lnTo>
                        <a:pt x="560" y="574"/>
                      </a:lnTo>
                      <a:lnTo>
                        <a:pt x="558" y="574"/>
                      </a:lnTo>
                      <a:lnTo>
                        <a:pt x="559" y="576"/>
                      </a:lnTo>
                      <a:lnTo>
                        <a:pt x="559" y="577"/>
                      </a:lnTo>
                      <a:lnTo>
                        <a:pt x="558" y="578"/>
                      </a:lnTo>
                      <a:lnTo>
                        <a:pt x="560" y="578"/>
                      </a:lnTo>
                      <a:lnTo>
                        <a:pt x="561" y="576"/>
                      </a:lnTo>
                      <a:close/>
                      <a:moveTo>
                        <a:pt x="561" y="610"/>
                      </a:moveTo>
                      <a:lnTo>
                        <a:pt x="560" y="608"/>
                      </a:lnTo>
                      <a:lnTo>
                        <a:pt x="558" y="608"/>
                      </a:lnTo>
                      <a:lnTo>
                        <a:pt x="560" y="610"/>
                      </a:lnTo>
                      <a:lnTo>
                        <a:pt x="561" y="610"/>
                      </a:lnTo>
                      <a:close/>
                      <a:moveTo>
                        <a:pt x="561" y="508"/>
                      </a:moveTo>
                      <a:lnTo>
                        <a:pt x="559" y="508"/>
                      </a:lnTo>
                      <a:lnTo>
                        <a:pt x="559" y="510"/>
                      </a:lnTo>
                      <a:lnTo>
                        <a:pt x="558" y="510"/>
                      </a:lnTo>
                      <a:lnTo>
                        <a:pt x="561" y="511"/>
                      </a:lnTo>
                      <a:lnTo>
                        <a:pt x="561" y="508"/>
                      </a:lnTo>
                      <a:close/>
                      <a:moveTo>
                        <a:pt x="561" y="284"/>
                      </a:moveTo>
                      <a:lnTo>
                        <a:pt x="560" y="284"/>
                      </a:lnTo>
                      <a:lnTo>
                        <a:pt x="561" y="284"/>
                      </a:lnTo>
                      <a:close/>
                      <a:moveTo>
                        <a:pt x="561" y="608"/>
                      </a:moveTo>
                      <a:lnTo>
                        <a:pt x="561" y="608"/>
                      </a:lnTo>
                      <a:lnTo>
                        <a:pt x="560" y="608"/>
                      </a:lnTo>
                      <a:lnTo>
                        <a:pt x="561" y="608"/>
                      </a:lnTo>
                      <a:close/>
                      <a:moveTo>
                        <a:pt x="561" y="516"/>
                      </a:moveTo>
                      <a:lnTo>
                        <a:pt x="560" y="514"/>
                      </a:lnTo>
                      <a:lnTo>
                        <a:pt x="558" y="516"/>
                      </a:lnTo>
                      <a:lnTo>
                        <a:pt x="558" y="517"/>
                      </a:lnTo>
                      <a:lnTo>
                        <a:pt x="560" y="520"/>
                      </a:lnTo>
                      <a:lnTo>
                        <a:pt x="559" y="518"/>
                      </a:lnTo>
                      <a:lnTo>
                        <a:pt x="560" y="518"/>
                      </a:lnTo>
                      <a:lnTo>
                        <a:pt x="560" y="519"/>
                      </a:lnTo>
                      <a:lnTo>
                        <a:pt x="561" y="518"/>
                      </a:lnTo>
                      <a:lnTo>
                        <a:pt x="561" y="516"/>
                      </a:lnTo>
                      <a:close/>
                      <a:moveTo>
                        <a:pt x="561" y="476"/>
                      </a:moveTo>
                      <a:lnTo>
                        <a:pt x="560" y="475"/>
                      </a:lnTo>
                      <a:lnTo>
                        <a:pt x="558" y="478"/>
                      </a:lnTo>
                      <a:lnTo>
                        <a:pt x="559" y="478"/>
                      </a:lnTo>
                      <a:lnTo>
                        <a:pt x="560" y="476"/>
                      </a:lnTo>
                      <a:lnTo>
                        <a:pt x="560" y="478"/>
                      </a:lnTo>
                      <a:lnTo>
                        <a:pt x="561" y="478"/>
                      </a:lnTo>
                      <a:lnTo>
                        <a:pt x="561" y="476"/>
                      </a:lnTo>
                      <a:close/>
                      <a:moveTo>
                        <a:pt x="561" y="470"/>
                      </a:moveTo>
                      <a:lnTo>
                        <a:pt x="561" y="468"/>
                      </a:lnTo>
                      <a:lnTo>
                        <a:pt x="561" y="466"/>
                      </a:lnTo>
                      <a:lnTo>
                        <a:pt x="560" y="468"/>
                      </a:lnTo>
                      <a:lnTo>
                        <a:pt x="559" y="468"/>
                      </a:lnTo>
                      <a:lnTo>
                        <a:pt x="560" y="470"/>
                      </a:lnTo>
                      <a:lnTo>
                        <a:pt x="560" y="471"/>
                      </a:lnTo>
                      <a:lnTo>
                        <a:pt x="561" y="472"/>
                      </a:lnTo>
                      <a:lnTo>
                        <a:pt x="561" y="470"/>
                      </a:lnTo>
                      <a:close/>
                      <a:moveTo>
                        <a:pt x="561" y="606"/>
                      </a:moveTo>
                      <a:lnTo>
                        <a:pt x="560" y="604"/>
                      </a:lnTo>
                      <a:lnTo>
                        <a:pt x="561" y="608"/>
                      </a:lnTo>
                      <a:lnTo>
                        <a:pt x="561" y="607"/>
                      </a:lnTo>
                      <a:lnTo>
                        <a:pt x="561" y="606"/>
                      </a:lnTo>
                      <a:close/>
                      <a:moveTo>
                        <a:pt x="562" y="282"/>
                      </a:moveTo>
                      <a:lnTo>
                        <a:pt x="561" y="280"/>
                      </a:lnTo>
                      <a:lnTo>
                        <a:pt x="559" y="280"/>
                      </a:lnTo>
                      <a:lnTo>
                        <a:pt x="559" y="282"/>
                      </a:lnTo>
                      <a:lnTo>
                        <a:pt x="559" y="284"/>
                      </a:lnTo>
                      <a:lnTo>
                        <a:pt x="559" y="283"/>
                      </a:lnTo>
                      <a:lnTo>
                        <a:pt x="560" y="282"/>
                      </a:lnTo>
                      <a:lnTo>
                        <a:pt x="562" y="282"/>
                      </a:lnTo>
                      <a:close/>
                      <a:moveTo>
                        <a:pt x="562" y="598"/>
                      </a:moveTo>
                      <a:lnTo>
                        <a:pt x="560" y="597"/>
                      </a:lnTo>
                      <a:lnTo>
                        <a:pt x="560" y="598"/>
                      </a:lnTo>
                      <a:lnTo>
                        <a:pt x="562" y="598"/>
                      </a:lnTo>
                      <a:close/>
                      <a:moveTo>
                        <a:pt x="562" y="594"/>
                      </a:moveTo>
                      <a:lnTo>
                        <a:pt x="561" y="594"/>
                      </a:lnTo>
                      <a:lnTo>
                        <a:pt x="561" y="592"/>
                      </a:lnTo>
                      <a:lnTo>
                        <a:pt x="560" y="594"/>
                      </a:lnTo>
                      <a:lnTo>
                        <a:pt x="558" y="594"/>
                      </a:lnTo>
                      <a:lnTo>
                        <a:pt x="560" y="596"/>
                      </a:lnTo>
                      <a:lnTo>
                        <a:pt x="562" y="596"/>
                      </a:lnTo>
                      <a:lnTo>
                        <a:pt x="562" y="594"/>
                      </a:lnTo>
                      <a:close/>
                      <a:moveTo>
                        <a:pt x="562" y="264"/>
                      </a:moveTo>
                      <a:lnTo>
                        <a:pt x="562" y="262"/>
                      </a:lnTo>
                      <a:lnTo>
                        <a:pt x="560" y="262"/>
                      </a:lnTo>
                      <a:lnTo>
                        <a:pt x="560" y="264"/>
                      </a:lnTo>
                      <a:lnTo>
                        <a:pt x="562" y="264"/>
                      </a:lnTo>
                      <a:close/>
                      <a:moveTo>
                        <a:pt x="562" y="570"/>
                      </a:moveTo>
                      <a:lnTo>
                        <a:pt x="562" y="570"/>
                      </a:lnTo>
                      <a:lnTo>
                        <a:pt x="561" y="568"/>
                      </a:lnTo>
                      <a:lnTo>
                        <a:pt x="561" y="566"/>
                      </a:lnTo>
                      <a:lnTo>
                        <a:pt x="560" y="566"/>
                      </a:lnTo>
                      <a:lnTo>
                        <a:pt x="560" y="568"/>
                      </a:lnTo>
                      <a:lnTo>
                        <a:pt x="558" y="567"/>
                      </a:lnTo>
                      <a:lnTo>
                        <a:pt x="558" y="568"/>
                      </a:lnTo>
                      <a:lnTo>
                        <a:pt x="559" y="568"/>
                      </a:lnTo>
                      <a:lnTo>
                        <a:pt x="559" y="570"/>
                      </a:lnTo>
                      <a:lnTo>
                        <a:pt x="560" y="570"/>
                      </a:lnTo>
                      <a:lnTo>
                        <a:pt x="562" y="572"/>
                      </a:lnTo>
                      <a:lnTo>
                        <a:pt x="562" y="570"/>
                      </a:lnTo>
                      <a:close/>
                      <a:moveTo>
                        <a:pt x="562" y="266"/>
                      </a:moveTo>
                      <a:lnTo>
                        <a:pt x="560" y="264"/>
                      </a:lnTo>
                      <a:lnTo>
                        <a:pt x="560" y="266"/>
                      </a:lnTo>
                      <a:lnTo>
                        <a:pt x="562" y="266"/>
                      </a:lnTo>
                      <a:close/>
                      <a:moveTo>
                        <a:pt x="563" y="512"/>
                      </a:moveTo>
                      <a:lnTo>
                        <a:pt x="561" y="511"/>
                      </a:lnTo>
                      <a:lnTo>
                        <a:pt x="560" y="513"/>
                      </a:lnTo>
                      <a:lnTo>
                        <a:pt x="560" y="514"/>
                      </a:lnTo>
                      <a:lnTo>
                        <a:pt x="562" y="513"/>
                      </a:lnTo>
                      <a:lnTo>
                        <a:pt x="563" y="512"/>
                      </a:lnTo>
                      <a:close/>
                      <a:moveTo>
                        <a:pt x="563" y="794"/>
                      </a:moveTo>
                      <a:lnTo>
                        <a:pt x="559" y="790"/>
                      </a:lnTo>
                      <a:lnTo>
                        <a:pt x="559" y="792"/>
                      </a:lnTo>
                      <a:lnTo>
                        <a:pt x="558" y="792"/>
                      </a:lnTo>
                      <a:lnTo>
                        <a:pt x="562" y="794"/>
                      </a:lnTo>
                      <a:lnTo>
                        <a:pt x="559" y="798"/>
                      </a:lnTo>
                      <a:lnTo>
                        <a:pt x="558" y="802"/>
                      </a:lnTo>
                      <a:lnTo>
                        <a:pt x="561" y="802"/>
                      </a:lnTo>
                      <a:lnTo>
                        <a:pt x="560" y="800"/>
                      </a:lnTo>
                      <a:lnTo>
                        <a:pt x="563" y="794"/>
                      </a:lnTo>
                      <a:close/>
                      <a:moveTo>
                        <a:pt x="564" y="550"/>
                      </a:moveTo>
                      <a:lnTo>
                        <a:pt x="561" y="550"/>
                      </a:lnTo>
                      <a:lnTo>
                        <a:pt x="561" y="548"/>
                      </a:lnTo>
                      <a:lnTo>
                        <a:pt x="561" y="546"/>
                      </a:lnTo>
                      <a:lnTo>
                        <a:pt x="557" y="546"/>
                      </a:lnTo>
                      <a:lnTo>
                        <a:pt x="559" y="550"/>
                      </a:lnTo>
                      <a:lnTo>
                        <a:pt x="561" y="552"/>
                      </a:lnTo>
                      <a:lnTo>
                        <a:pt x="564" y="550"/>
                      </a:lnTo>
                      <a:close/>
                      <a:moveTo>
                        <a:pt x="564" y="614"/>
                      </a:moveTo>
                      <a:lnTo>
                        <a:pt x="563" y="614"/>
                      </a:lnTo>
                      <a:lnTo>
                        <a:pt x="563" y="616"/>
                      </a:lnTo>
                      <a:lnTo>
                        <a:pt x="564" y="614"/>
                      </a:lnTo>
                      <a:close/>
                      <a:moveTo>
                        <a:pt x="564" y="553"/>
                      </a:moveTo>
                      <a:lnTo>
                        <a:pt x="564" y="552"/>
                      </a:lnTo>
                      <a:lnTo>
                        <a:pt x="564" y="553"/>
                      </a:lnTo>
                      <a:close/>
                      <a:moveTo>
                        <a:pt x="564" y="550"/>
                      </a:moveTo>
                      <a:lnTo>
                        <a:pt x="564" y="550"/>
                      </a:lnTo>
                      <a:lnTo>
                        <a:pt x="564" y="552"/>
                      </a:lnTo>
                      <a:lnTo>
                        <a:pt x="564" y="550"/>
                      </a:lnTo>
                      <a:close/>
                      <a:moveTo>
                        <a:pt x="565" y="616"/>
                      </a:moveTo>
                      <a:lnTo>
                        <a:pt x="564" y="615"/>
                      </a:lnTo>
                      <a:lnTo>
                        <a:pt x="563" y="616"/>
                      </a:lnTo>
                      <a:lnTo>
                        <a:pt x="565" y="616"/>
                      </a:lnTo>
                      <a:close/>
                      <a:moveTo>
                        <a:pt x="565" y="540"/>
                      </a:moveTo>
                      <a:lnTo>
                        <a:pt x="565" y="538"/>
                      </a:lnTo>
                      <a:lnTo>
                        <a:pt x="564" y="538"/>
                      </a:lnTo>
                      <a:lnTo>
                        <a:pt x="564" y="540"/>
                      </a:lnTo>
                      <a:lnTo>
                        <a:pt x="565" y="540"/>
                      </a:lnTo>
                      <a:close/>
                      <a:moveTo>
                        <a:pt x="565" y="478"/>
                      </a:moveTo>
                      <a:lnTo>
                        <a:pt x="563" y="478"/>
                      </a:lnTo>
                      <a:lnTo>
                        <a:pt x="563" y="480"/>
                      </a:lnTo>
                      <a:lnTo>
                        <a:pt x="565" y="480"/>
                      </a:lnTo>
                      <a:lnTo>
                        <a:pt x="565" y="478"/>
                      </a:lnTo>
                      <a:close/>
                      <a:moveTo>
                        <a:pt x="565" y="330"/>
                      </a:moveTo>
                      <a:lnTo>
                        <a:pt x="565" y="328"/>
                      </a:lnTo>
                      <a:lnTo>
                        <a:pt x="563" y="328"/>
                      </a:lnTo>
                      <a:lnTo>
                        <a:pt x="564" y="330"/>
                      </a:lnTo>
                      <a:lnTo>
                        <a:pt x="564" y="332"/>
                      </a:lnTo>
                      <a:lnTo>
                        <a:pt x="565" y="332"/>
                      </a:lnTo>
                      <a:lnTo>
                        <a:pt x="564" y="330"/>
                      </a:lnTo>
                      <a:lnTo>
                        <a:pt x="565" y="330"/>
                      </a:lnTo>
                      <a:close/>
                      <a:moveTo>
                        <a:pt x="565" y="586"/>
                      </a:moveTo>
                      <a:lnTo>
                        <a:pt x="565" y="584"/>
                      </a:lnTo>
                      <a:lnTo>
                        <a:pt x="564" y="582"/>
                      </a:lnTo>
                      <a:lnTo>
                        <a:pt x="564" y="585"/>
                      </a:lnTo>
                      <a:lnTo>
                        <a:pt x="563" y="586"/>
                      </a:lnTo>
                      <a:lnTo>
                        <a:pt x="565" y="586"/>
                      </a:lnTo>
                      <a:close/>
                      <a:moveTo>
                        <a:pt x="565" y="792"/>
                      </a:moveTo>
                      <a:lnTo>
                        <a:pt x="565" y="792"/>
                      </a:lnTo>
                      <a:lnTo>
                        <a:pt x="564" y="794"/>
                      </a:lnTo>
                      <a:lnTo>
                        <a:pt x="565" y="794"/>
                      </a:lnTo>
                      <a:lnTo>
                        <a:pt x="565" y="792"/>
                      </a:lnTo>
                      <a:close/>
                      <a:moveTo>
                        <a:pt x="565" y="792"/>
                      </a:moveTo>
                      <a:lnTo>
                        <a:pt x="565" y="790"/>
                      </a:lnTo>
                      <a:lnTo>
                        <a:pt x="565" y="792"/>
                      </a:lnTo>
                      <a:close/>
                      <a:moveTo>
                        <a:pt x="565" y="614"/>
                      </a:moveTo>
                      <a:lnTo>
                        <a:pt x="564" y="614"/>
                      </a:lnTo>
                      <a:lnTo>
                        <a:pt x="564" y="615"/>
                      </a:lnTo>
                      <a:lnTo>
                        <a:pt x="565" y="614"/>
                      </a:lnTo>
                      <a:close/>
                      <a:moveTo>
                        <a:pt x="566" y="464"/>
                      </a:moveTo>
                      <a:lnTo>
                        <a:pt x="565" y="463"/>
                      </a:lnTo>
                      <a:lnTo>
                        <a:pt x="565" y="464"/>
                      </a:lnTo>
                      <a:lnTo>
                        <a:pt x="566" y="464"/>
                      </a:lnTo>
                      <a:close/>
                      <a:moveTo>
                        <a:pt x="566" y="616"/>
                      </a:moveTo>
                      <a:lnTo>
                        <a:pt x="565" y="616"/>
                      </a:lnTo>
                      <a:lnTo>
                        <a:pt x="565" y="618"/>
                      </a:lnTo>
                      <a:lnTo>
                        <a:pt x="566" y="616"/>
                      </a:lnTo>
                      <a:close/>
                      <a:moveTo>
                        <a:pt x="566" y="572"/>
                      </a:moveTo>
                      <a:lnTo>
                        <a:pt x="564" y="572"/>
                      </a:lnTo>
                      <a:lnTo>
                        <a:pt x="564" y="574"/>
                      </a:lnTo>
                      <a:lnTo>
                        <a:pt x="566" y="574"/>
                      </a:lnTo>
                      <a:lnTo>
                        <a:pt x="566" y="572"/>
                      </a:lnTo>
                      <a:close/>
                      <a:moveTo>
                        <a:pt x="566" y="558"/>
                      </a:moveTo>
                      <a:lnTo>
                        <a:pt x="563" y="558"/>
                      </a:lnTo>
                      <a:lnTo>
                        <a:pt x="562" y="560"/>
                      </a:lnTo>
                      <a:lnTo>
                        <a:pt x="562" y="561"/>
                      </a:lnTo>
                      <a:lnTo>
                        <a:pt x="563" y="562"/>
                      </a:lnTo>
                      <a:lnTo>
                        <a:pt x="563" y="560"/>
                      </a:lnTo>
                      <a:lnTo>
                        <a:pt x="564" y="560"/>
                      </a:lnTo>
                      <a:lnTo>
                        <a:pt x="566" y="558"/>
                      </a:lnTo>
                      <a:close/>
                      <a:moveTo>
                        <a:pt x="566" y="662"/>
                      </a:moveTo>
                      <a:lnTo>
                        <a:pt x="565" y="662"/>
                      </a:lnTo>
                      <a:lnTo>
                        <a:pt x="566" y="660"/>
                      </a:lnTo>
                      <a:lnTo>
                        <a:pt x="563" y="660"/>
                      </a:lnTo>
                      <a:lnTo>
                        <a:pt x="564" y="658"/>
                      </a:lnTo>
                      <a:lnTo>
                        <a:pt x="562" y="658"/>
                      </a:lnTo>
                      <a:lnTo>
                        <a:pt x="564" y="664"/>
                      </a:lnTo>
                      <a:lnTo>
                        <a:pt x="564" y="665"/>
                      </a:lnTo>
                      <a:lnTo>
                        <a:pt x="564" y="664"/>
                      </a:lnTo>
                      <a:lnTo>
                        <a:pt x="565" y="665"/>
                      </a:lnTo>
                      <a:lnTo>
                        <a:pt x="564" y="665"/>
                      </a:lnTo>
                      <a:lnTo>
                        <a:pt x="565" y="665"/>
                      </a:lnTo>
                      <a:lnTo>
                        <a:pt x="565" y="664"/>
                      </a:lnTo>
                      <a:lnTo>
                        <a:pt x="565" y="663"/>
                      </a:lnTo>
                      <a:lnTo>
                        <a:pt x="566" y="662"/>
                      </a:lnTo>
                      <a:close/>
                      <a:moveTo>
                        <a:pt x="566" y="462"/>
                      </a:moveTo>
                      <a:lnTo>
                        <a:pt x="566" y="462"/>
                      </a:lnTo>
                      <a:lnTo>
                        <a:pt x="566" y="463"/>
                      </a:lnTo>
                      <a:lnTo>
                        <a:pt x="566" y="462"/>
                      </a:lnTo>
                      <a:close/>
                      <a:moveTo>
                        <a:pt x="566" y="666"/>
                      </a:moveTo>
                      <a:lnTo>
                        <a:pt x="565" y="665"/>
                      </a:lnTo>
                      <a:lnTo>
                        <a:pt x="566" y="666"/>
                      </a:lnTo>
                      <a:close/>
                      <a:moveTo>
                        <a:pt x="567" y="512"/>
                      </a:moveTo>
                      <a:lnTo>
                        <a:pt x="566" y="512"/>
                      </a:lnTo>
                      <a:lnTo>
                        <a:pt x="566" y="513"/>
                      </a:lnTo>
                      <a:lnTo>
                        <a:pt x="567" y="512"/>
                      </a:lnTo>
                      <a:close/>
                      <a:moveTo>
                        <a:pt x="567" y="810"/>
                      </a:moveTo>
                      <a:lnTo>
                        <a:pt x="565" y="808"/>
                      </a:lnTo>
                      <a:lnTo>
                        <a:pt x="563" y="808"/>
                      </a:lnTo>
                      <a:lnTo>
                        <a:pt x="562" y="810"/>
                      </a:lnTo>
                      <a:lnTo>
                        <a:pt x="563" y="810"/>
                      </a:lnTo>
                      <a:lnTo>
                        <a:pt x="563" y="812"/>
                      </a:lnTo>
                      <a:lnTo>
                        <a:pt x="565" y="812"/>
                      </a:lnTo>
                      <a:lnTo>
                        <a:pt x="565" y="814"/>
                      </a:lnTo>
                      <a:lnTo>
                        <a:pt x="567" y="812"/>
                      </a:lnTo>
                      <a:lnTo>
                        <a:pt x="567" y="810"/>
                      </a:lnTo>
                      <a:close/>
                      <a:moveTo>
                        <a:pt x="567" y="604"/>
                      </a:moveTo>
                      <a:lnTo>
                        <a:pt x="566" y="602"/>
                      </a:lnTo>
                      <a:lnTo>
                        <a:pt x="567" y="600"/>
                      </a:lnTo>
                      <a:lnTo>
                        <a:pt x="565" y="600"/>
                      </a:lnTo>
                      <a:lnTo>
                        <a:pt x="565" y="596"/>
                      </a:lnTo>
                      <a:lnTo>
                        <a:pt x="564" y="596"/>
                      </a:lnTo>
                      <a:lnTo>
                        <a:pt x="564" y="600"/>
                      </a:lnTo>
                      <a:lnTo>
                        <a:pt x="565" y="600"/>
                      </a:lnTo>
                      <a:lnTo>
                        <a:pt x="565" y="602"/>
                      </a:lnTo>
                      <a:lnTo>
                        <a:pt x="567" y="604"/>
                      </a:lnTo>
                      <a:close/>
                      <a:moveTo>
                        <a:pt x="567" y="794"/>
                      </a:moveTo>
                      <a:lnTo>
                        <a:pt x="567" y="792"/>
                      </a:lnTo>
                      <a:lnTo>
                        <a:pt x="565" y="792"/>
                      </a:lnTo>
                      <a:lnTo>
                        <a:pt x="565" y="794"/>
                      </a:lnTo>
                      <a:lnTo>
                        <a:pt x="567" y="794"/>
                      </a:lnTo>
                      <a:close/>
                      <a:moveTo>
                        <a:pt x="567" y="626"/>
                      </a:moveTo>
                      <a:lnTo>
                        <a:pt x="565" y="625"/>
                      </a:lnTo>
                      <a:lnTo>
                        <a:pt x="565" y="624"/>
                      </a:lnTo>
                      <a:lnTo>
                        <a:pt x="566" y="622"/>
                      </a:lnTo>
                      <a:lnTo>
                        <a:pt x="566" y="621"/>
                      </a:lnTo>
                      <a:lnTo>
                        <a:pt x="566" y="618"/>
                      </a:lnTo>
                      <a:lnTo>
                        <a:pt x="565" y="618"/>
                      </a:lnTo>
                      <a:lnTo>
                        <a:pt x="563" y="620"/>
                      </a:lnTo>
                      <a:lnTo>
                        <a:pt x="562" y="618"/>
                      </a:lnTo>
                      <a:lnTo>
                        <a:pt x="560" y="620"/>
                      </a:lnTo>
                      <a:lnTo>
                        <a:pt x="562" y="620"/>
                      </a:lnTo>
                      <a:lnTo>
                        <a:pt x="563" y="622"/>
                      </a:lnTo>
                      <a:lnTo>
                        <a:pt x="562" y="622"/>
                      </a:lnTo>
                      <a:lnTo>
                        <a:pt x="562" y="624"/>
                      </a:lnTo>
                      <a:lnTo>
                        <a:pt x="565" y="624"/>
                      </a:lnTo>
                      <a:lnTo>
                        <a:pt x="566" y="626"/>
                      </a:lnTo>
                      <a:lnTo>
                        <a:pt x="567" y="626"/>
                      </a:lnTo>
                      <a:close/>
                      <a:moveTo>
                        <a:pt x="567" y="278"/>
                      </a:moveTo>
                      <a:lnTo>
                        <a:pt x="567" y="278"/>
                      </a:lnTo>
                      <a:lnTo>
                        <a:pt x="566" y="276"/>
                      </a:lnTo>
                      <a:lnTo>
                        <a:pt x="565" y="276"/>
                      </a:lnTo>
                      <a:lnTo>
                        <a:pt x="564" y="278"/>
                      </a:lnTo>
                      <a:lnTo>
                        <a:pt x="566" y="278"/>
                      </a:lnTo>
                      <a:lnTo>
                        <a:pt x="565" y="280"/>
                      </a:lnTo>
                      <a:lnTo>
                        <a:pt x="567" y="280"/>
                      </a:lnTo>
                      <a:lnTo>
                        <a:pt x="567" y="278"/>
                      </a:lnTo>
                      <a:close/>
                      <a:moveTo>
                        <a:pt x="567" y="514"/>
                      </a:moveTo>
                      <a:lnTo>
                        <a:pt x="566" y="513"/>
                      </a:lnTo>
                      <a:lnTo>
                        <a:pt x="564" y="516"/>
                      </a:lnTo>
                      <a:lnTo>
                        <a:pt x="566" y="516"/>
                      </a:lnTo>
                      <a:lnTo>
                        <a:pt x="567" y="515"/>
                      </a:lnTo>
                      <a:lnTo>
                        <a:pt x="567" y="514"/>
                      </a:lnTo>
                      <a:close/>
                      <a:moveTo>
                        <a:pt x="567" y="568"/>
                      </a:moveTo>
                      <a:lnTo>
                        <a:pt x="567" y="568"/>
                      </a:lnTo>
                      <a:lnTo>
                        <a:pt x="567" y="566"/>
                      </a:lnTo>
                      <a:lnTo>
                        <a:pt x="566" y="566"/>
                      </a:lnTo>
                      <a:lnTo>
                        <a:pt x="566" y="568"/>
                      </a:lnTo>
                      <a:lnTo>
                        <a:pt x="564" y="566"/>
                      </a:lnTo>
                      <a:lnTo>
                        <a:pt x="564" y="568"/>
                      </a:lnTo>
                      <a:lnTo>
                        <a:pt x="566" y="568"/>
                      </a:lnTo>
                      <a:lnTo>
                        <a:pt x="565" y="570"/>
                      </a:lnTo>
                      <a:lnTo>
                        <a:pt x="567" y="570"/>
                      </a:lnTo>
                      <a:lnTo>
                        <a:pt x="567" y="569"/>
                      </a:lnTo>
                      <a:lnTo>
                        <a:pt x="567" y="568"/>
                      </a:lnTo>
                      <a:close/>
                      <a:moveTo>
                        <a:pt x="567" y="464"/>
                      </a:moveTo>
                      <a:lnTo>
                        <a:pt x="566" y="463"/>
                      </a:lnTo>
                      <a:lnTo>
                        <a:pt x="566" y="464"/>
                      </a:lnTo>
                      <a:lnTo>
                        <a:pt x="567" y="464"/>
                      </a:lnTo>
                      <a:close/>
                      <a:moveTo>
                        <a:pt x="568" y="570"/>
                      </a:moveTo>
                      <a:lnTo>
                        <a:pt x="567" y="568"/>
                      </a:lnTo>
                      <a:lnTo>
                        <a:pt x="567" y="570"/>
                      </a:lnTo>
                      <a:lnTo>
                        <a:pt x="568" y="570"/>
                      </a:lnTo>
                      <a:close/>
                      <a:moveTo>
                        <a:pt x="568" y="582"/>
                      </a:moveTo>
                      <a:lnTo>
                        <a:pt x="567" y="578"/>
                      </a:lnTo>
                      <a:lnTo>
                        <a:pt x="566" y="578"/>
                      </a:lnTo>
                      <a:lnTo>
                        <a:pt x="565" y="580"/>
                      </a:lnTo>
                      <a:lnTo>
                        <a:pt x="565" y="581"/>
                      </a:lnTo>
                      <a:lnTo>
                        <a:pt x="566" y="582"/>
                      </a:lnTo>
                      <a:lnTo>
                        <a:pt x="568" y="582"/>
                      </a:lnTo>
                      <a:close/>
                      <a:moveTo>
                        <a:pt x="568" y="460"/>
                      </a:moveTo>
                      <a:lnTo>
                        <a:pt x="567" y="460"/>
                      </a:lnTo>
                      <a:lnTo>
                        <a:pt x="567" y="458"/>
                      </a:lnTo>
                      <a:lnTo>
                        <a:pt x="565" y="458"/>
                      </a:lnTo>
                      <a:lnTo>
                        <a:pt x="565" y="462"/>
                      </a:lnTo>
                      <a:lnTo>
                        <a:pt x="563" y="460"/>
                      </a:lnTo>
                      <a:lnTo>
                        <a:pt x="563" y="462"/>
                      </a:lnTo>
                      <a:lnTo>
                        <a:pt x="564" y="464"/>
                      </a:lnTo>
                      <a:lnTo>
                        <a:pt x="565" y="463"/>
                      </a:lnTo>
                      <a:lnTo>
                        <a:pt x="565" y="462"/>
                      </a:lnTo>
                      <a:lnTo>
                        <a:pt x="565" y="463"/>
                      </a:lnTo>
                      <a:lnTo>
                        <a:pt x="565" y="462"/>
                      </a:lnTo>
                      <a:lnTo>
                        <a:pt x="566" y="460"/>
                      </a:lnTo>
                      <a:lnTo>
                        <a:pt x="568" y="462"/>
                      </a:lnTo>
                      <a:lnTo>
                        <a:pt x="568" y="460"/>
                      </a:lnTo>
                      <a:close/>
                      <a:moveTo>
                        <a:pt x="568" y="124"/>
                      </a:moveTo>
                      <a:lnTo>
                        <a:pt x="568" y="122"/>
                      </a:lnTo>
                      <a:lnTo>
                        <a:pt x="568" y="124"/>
                      </a:lnTo>
                      <a:lnTo>
                        <a:pt x="566" y="124"/>
                      </a:lnTo>
                      <a:lnTo>
                        <a:pt x="567" y="126"/>
                      </a:lnTo>
                      <a:lnTo>
                        <a:pt x="568" y="124"/>
                      </a:lnTo>
                      <a:close/>
                      <a:moveTo>
                        <a:pt x="568" y="112"/>
                      </a:moveTo>
                      <a:lnTo>
                        <a:pt x="567" y="112"/>
                      </a:lnTo>
                      <a:lnTo>
                        <a:pt x="567" y="114"/>
                      </a:lnTo>
                      <a:lnTo>
                        <a:pt x="568" y="116"/>
                      </a:lnTo>
                      <a:lnTo>
                        <a:pt x="568" y="114"/>
                      </a:lnTo>
                      <a:lnTo>
                        <a:pt x="568" y="112"/>
                      </a:lnTo>
                      <a:close/>
                      <a:moveTo>
                        <a:pt x="568" y="554"/>
                      </a:moveTo>
                      <a:lnTo>
                        <a:pt x="567" y="552"/>
                      </a:lnTo>
                      <a:lnTo>
                        <a:pt x="566" y="554"/>
                      </a:lnTo>
                      <a:lnTo>
                        <a:pt x="564" y="553"/>
                      </a:lnTo>
                      <a:lnTo>
                        <a:pt x="566" y="558"/>
                      </a:lnTo>
                      <a:lnTo>
                        <a:pt x="567" y="554"/>
                      </a:lnTo>
                      <a:lnTo>
                        <a:pt x="568" y="554"/>
                      </a:lnTo>
                      <a:close/>
                      <a:moveTo>
                        <a:pt x="569" y="472"/>
                      </a:moveTo>
                      <a:lnTo>
                        <a:pt x="568" y="472"/>
                      </a:lnTo>
                      <a:lnTo>
                        <a:pt x="567" y="470"/>
                      </a:lnTo>
                      <a:lnTo>
                        <a:pt x="566" y="472"/>
                      </a:lnTo>
                      <a:lnTo>
                        <a:pt x="563" y="470"/>
                      </a:lnTo>
                      <a:lnTo>
                        <a:pt x="562" y="472"/>
                      </a:lnTo>
                      <a:lnTo>
                        <a:pt x="565" y="472"/>
                      </a:lnTo>
                      <a:lnTo>
                        <a:pt x="565" y="473"/>
                      </a:lnTo>
                      <a:lnTo>
                        <a:pt x="565" y="475"/>
                      </a:lnTo>
                      <a:lnTo>
                        <a:pt x="566" y="476"/>
                      </a:lnTo>
                      <a:lnTo>
                        <a:pt x="566" y="474"/>
                      </a:lnTo>
                      <a:lnTo>
                        <a:pt x="567" y="474"/>
                      </a:lnTo>
                      <a:lnTo>
                        <a:pt x="569" y="472"/>
                      </a:lnTo>
                      <a:close/>
                      <a:moveTo>
                        <a:pt x="569" y="596"/>
                      </a:moveTo>
                      <a:lnTo>
                        <a:pt x="569" y="594"/>
                      </a:lnTo>
                      <a:lnTo>
                        <a:pt x="568" y="594"/>
                      </a:lnTo>
                      <a:lnTo>
                        <a:pt x="567" y="596"/>
                      </a:lnTo>
                      <a:lnTo>
                        <a:pt x="569" y="596"/>
                      </a:lnTo>
                      <a:close/>
                      <a:moveTo>
                        <a:pt x="569" y="267"/>
                      </a:moveTo>
                      <a:lnTo>
                        <a:pt x="569" y="266"/>
                      </a:lnTo>
                      <a:lnTo>
                        <a:pt x="567" y="264"/>
                      </a:lnTo>
                      <a:lnTo>
                        <a:pt x="567" y="262"/>
                      </a:lnTo>
                      <a:lnTo>
                        <a:pt x="565" y="262"/>
                      </a:lnTo>
                      <a:lnTo>
                        <a:pt x="565" y="266"/>
                      </a:lnTo>
                      <a:lnTo>
                        <a:pt x="566" y="266"/>
                      </a:lnTo>
                      <a:lnTo>
                        <a:pt x="567" y="264"/>
                      </a:lnTo>
                      <a:lnTo>
                        <a:pt x="567" y="266"/>
                      </a:lnTo>
                      <a:lnTo>
                        <a:pt x="567" y="267"/>
                      </a:lnTo>
                      <a:lnTo>
                        <a:pt x="568" y="268"/>
                      </a:lnTo>
                      <a:lnTo>
                        <a:pt x="569" y="267"/>
                      </a:lnTo>
                      <a:close/>
                      <a:moveTo>
                        <a:pt x="569" y="570"/>
                      </a:moveTo>
                      <a:lnTo>
                        <a:pt x="568" y="570"/>
                      </a:lnTo>
                      <a:lnTo>
                        <a:pt x="567" y="570"/>
                      </a:lnTo>
                      <a:lnTo>
                        <a:pt x="567" y="569"/>
                      </a:lnTo>
                      <a:lnTo>
                        <a:pt x="567" y="570"/>
                      </a:lnTo>
                      <a:lnTo>
                        <a:pt x="568" y="572"/>
                      </a:lnTo>
                      <a:lnTo>
                        <a:pt x="569" y="570"/>
                      </a:lnTo>
                      <a:close/>
                      <a:moveTo>
                        <a:pt x="570" y="670"/>
                      </a:moveTo>
                      <a:lnTo>
                        <a:pt x="570" y="668"/>
                      </a:lnTo>
                      <a:lnTo>
                        <a:pt x="569" y="666"/>
                      </a:lnTo>
                      <a:lnTo>
                        <a:pt x="567" y="666"/>
                      </a:lnTo>
                      <a:lnTo>
                        <a:pt x="566" y="666"/>
                      </a:lnTo>
                      <a:lnTo>
                        <a:pt x="567" y="666"/>
                      </a:lnTo>
                      <a:lnTo>
                        <a:pt x="570" y="670"/>
                      </a:lnTo>
                      <a:close/>
                      <a:moveTo>
                        <a:pt x="571" y="604"/>
                      </a:moveTo>
                      <a:lnTo>
                        <a:pt x="570" y="604"/>
                      </a:lnTo>
                      <a:lnTo>
                        <a:pt x="569" y="600"/>
                      </a:lnTo>
                      <a:lnTo>
                        <a:pt x="568" y="602"/>
                      </a:lnTo>
                      <a:lnTo>
                        <a:pt x="569" y="602"/>
                      </a:lnTo>
                      <a:lnTo>
                        <a:pt x="569" y="604"/>
                      </a:lnTo>
                      <a:lnTo>
                        <a:pt x="570" y="606"/>
                      </a:lnTo>
                      <a:lnTo>
                        <a:pt x="571" y="604"/>
                      </a:lnTo>
                      <a:close/>
                      <a:moveTo>
                        <a:pt x="571" y="328"/>
                      </a:moveTo>
                      <a:lnTo>
                        <a:pt x="570" y="326"/>
                      </a:lnTo>
                      <a:lnTo>
                        <a:pt x="569" y="326"/>
                      </a:lnTo>
                      <a:lnTo>
                        <a:pt x="568" y="330"/>
                      </a:lnTo>
                      <a:lnTo>
                        <a:pt x="569" y="328"/>
                      </a:lnTo>
                      <a:lnTo>
                        <a:pt x="570" y="330"/>
                      </a:lnTo>
                      <a:lnTo>
                        <a:pt x="571" y="328"/>
                      </a:lnTo>
                      <a:close/>
                      <a:moveTo>
                        <a:pt x="571" y="612"/>
                      </a:moveTo>
                      <a:lnTo>
                        <a:pt x="569" y="612"/>
                      </a:lnTo>
                      <a:lnTo>
                        <a:pt x="570" y="610"/>
                      </a:lnTo>
                      <a:lnTo>
                        <a:pt x="567" y="610"/>
                      </a:lnTo>
                      <a:lnTo>
                        <a:pt x="567" y="608"/>
                      </a:lnTo>
                      <a:lnTo>
                        <a:pt x="565" y="608"/>
                      </a:lnTo>
                      <a:lnTo>
                        <a:pt x="566" y="604"/>
                      </a:lnTo>
                      <a:lnTo>
                        <a:pt x="564" y="604"/>
                      </a:lnTo>
                      <a:lnTo>
                        <a:pt x="563" y="608"/>
                      </a:lnTo>
                      <a:lnTo>
                        <a:pt x="564" y="608"/>
                      </a:lnTo>
                      <a:lnTo>
                        <a:pt x="564" y="614"/>
                      </a:lnTo>
                      <a:lnTo>
                        <a:pt x="566" y="612"/>
                      </a:lnTo>
                      <a:lnTo>
                        <a:pt x="567" y="612"/>
                      </a:lnTo>
                      <a:lnTo>
                        <a:pt x="567" y="614"/>
                      </a:lnTo>
                      <a:lnTo>
                        <a:pt x="569" y="612"/>
                      </a:lnTo>
                      <a:lnTo>
                        <a:pt x="568" y="614"/>
                      </a:lnTo>
                      <a:lnTo>
                        <a:pt x="571" y="614"/>
                      </a:lnTo>
                      <a:lnTo>
                        <a:pt x="571" y="612"/>
                      </a:lnTo>
                      <a:close/>
                      <a:moveTo>
                        <a:pt x="571" y="580"/>
                      </a:moveTo>
                      <a:lnTo>
                        <a:pt x="569" y="580"/>
                      </a:lnTo>
                      <a:lnTo>
                        <a:pt x="571" y="583"/>
                      </a:lnTo>
                      <a:lnTo>
                        <a:pt x="571" y="582"/>
                      </a:lnTo>
                      <a:lnTo>
                        <a:pt x="571" y="580"/>
                      </a:lnTo>
                      <a:close/>
                      <a:moveTo>
                        <a:pt x="571" y="555"/>
                      </a:moveTo>
                      <a:lnTo>
                        <a:pt x="570" y="556"/>
                      </a:lnTo>
                      <a:lnTo>
                        <a:pt x="570" y="558"/>
                      </a:lnTo>
                      <a:lnTo>
                        <a:pt x="571" y="558"/>
                      </a:lnTo>
                      <a:lnTo>
                        <a:pt x="571" y="557"/>
                      </a:lnTo>
                      <a:lnTo>
                        <a:pt x="571" y="555"/>
                      </a:lnTo>
                      <a:close/>
                      <a:moveTo>
                        <a:pt x="571" y="524"/>
                      </a:moveTo>
                      <a:lnTo>
                        <a:pt x="570" y="524"/>
                      </a:lnTo>
                      <a:lnTo>
                        <a:pt x="570" y="528"/>
                      </a:lnTo>
                      <a:lnTo>
                        <a:pt x="571" y="526"/>
                      </a:lnTo>
                      <a:lnTo>
                        <a:pt x="571" y="527"/>
                      </a:lnTo>
                      <a:lnTo>
                        <a:pt x="571" y="526"/>
                      </a:lnTo>
                      <a:lnTo>
                        <a:pt x="571" y="524"/>
                      </a:lnTo>
                      <a:close/>
                      <a:moveTo>
                        <a:pt x="571" y="320"/>
                      </a:moveTo>
                      <a:lnTo>
                        <a:pt x="567" y="320"/>
                      </a:lnTo>
                      <a:lnTo>
                        <a:pt x="570" y="322"/>
                      </a:lnTo>
                      <a:lnTo>
                        <a:pt x="571" y="322"/>
                      </a:lnTo>
                      <a:lnTo>
                        <a:pt x="571" y="320"/>
                      </a:lnTo>
                      <a:close/>
                      <a:moveTo>
                        <a:pt x="572" y="555"/>
                      </a:moveTo>
                      <a:lnTo>
                        <a:pt x="571" y="555"/>
                      </a:lnTo>
                      <a:lnTo>
                        <a:pt x="571" y="554"/>
                      </a:lnTo>
                      <a:lnTo>
                        <a:pt x="571" y="555"/>
                      </a:lnTo>
                      <a:lnTo>
                        <a:pt x="572" y="555"/>
                      </a:lnTo>
                      <a:close/>
                      <a:moveTo>
                        <a:pt x="572" y="512"/>
                      </a:moveTo>
                      <a:lnTo>
                        <a:pt x="571" y="512"/>
                      </a:lnTo>
                      <a:lnTo>
                        <a:pt x="571" y="510"/>
                      </a:lnTo>
                      <a:lnTo>
                        <a:pt x="570" y="510"/>
                      </a:lnTo>
                      <a:lnTo>
                        <a:pt x="570" y="512"/>
                      </a:lnTo>
                      <a:lnTo>
                        <a:pt x="570" y="513"/>
                      </a:lnTo>
                      <a:lnTo>
                        <a:pt x="571" y="514"/>
                      </a:lnTo>
                      <a:lnTo>
                        <a:pt x="572" y="512"/>
                      </a:lnTo>
                      <a:close/>
                      <a:moveTo>
                        <a:pt x="572" y="544"/>
                      </a:moveTo>
                      <a:lnTo>
                        <a:pt x="572" y="544"/>
                      </a:lnTo>
                      <a:lnTo>
                        <a:pt x="569" y="546"/>
                      </a:lnTo>
                      <a:lnTo>
                        <a:pt x="570" y="542"/>
                      </a:lnTo>
                      <a:lnTo>
                        <a:pt x="569" y="542"/>
                      </a:lnTo>
                      <a:lnTo>
                        <a:pt x="568" y="544"/>
                      </a:lnTo>
                      <a:lnTo>
                        <a:pt x="570" y="548"/>
                      </a:lnTo>
                      <a:lnTo>
                        <a:pt x="571" y="546"/>
                      </a:lnTo>
                      <a:lnTo>
                        <a:pt x="569" y="546"/>
                      </a:lnTo>
                      <a:lnTo>
                        <a:pt x="572" y="544"/>
                      </a:lnTo>
                      <a:close/>
                      <a:moveTo>
                        <a:pt x="572" y="794"/>
                      </a:moveTo>
                      <a:lnTo>
                        <a:pt x="569" y="792"/>
                      </a:lnTo>
                      <a:lnTo>
                        <a:pt x="568" y="794"/>
                      </a:lnTo>
                      <a:lnTo>
                        <a:pt x="570" y="794"/>
                      </a:lnTo>
                      <a:lnTo>
                        <a:pt x="569" y="798"/>
                      </a:lnTo>
                      <a:lnTo>
                        <a:pt x="571" y="798"/>
                      </a:lnTo>
                      <a:lnTo>
                        <a:pt x="572" y="794"/>
                      </a:lnTo>
                      <a:close/>
                      <a:moveTo>
                        <a:pt x="572" y="568"/>
                      </a:moveTo>
                      <a:lnTo>
                        <a:pt x="570" y="568"/>
                      </a:lnTo>
                      <a:lnTo>
                        <a:pt x="570" y="570"/>
                      </a:lnTo>
                      <a:lnTo>
                        <a:pt x="570" y="572"/>
                      </a:lnTo>
                      <a:lnTo>
                        <a:pt x="571" y="572"/>
                      </a:lnTo>
                      <a:lnTo>
                        <a:pt x="572" y="568"/>
                      </a:lnTo>
                      <a:close/>
                      <a:moveTo>
                        <a:pt x="572" y="514"/>
                      </a:moveTo>
                      <a:lnTo>
                        <a:pt x="572" y="514"/>
                      </a:lnTo>
                      <a:lnTo>
                        <a:pt x="571" y="514"/>
                      </a:lnTo>
                      <a:lnTo>
                        <a:pt x="571" y="515"/>
                      </a:lnTo>
                      <a:lnTo>
                        <a:pt x="572" y="514"/>
                      </a:lnTo>
                      <a:close/>
                      <a:moveTo>
                        <a:pt x="572" y="516"/>
                      </a:moveTo>
                      <a:lnTo>
                        <a:pt x="571" y="515"/>
                      </a:lnTo>
                      <a:lnTo>
                        <a:pt x="570" y="516"/>
                      </a:lnTo>
                      <a:lnTo>
                        <a:pt x="572" y="516"/>
                      </a:lnTo>
                      <a:close/>
                      <a:moveTo>
                        <a:pt x="572" y="464"/>
                      </a:moveTo>
                      <a:lnTo>
                        <a:pt x="572" y="464"/>
                      </a:lnTo>
                      <a:lnTo>
                        <a:pt x="572" y="462"/>
                      </a:lnTo>
                      <a:lnTo>
                        <a:pt x="571" y="464"/>
                      </a:lnTo>
                      <a:lnTo>
                        <a:pt x="572" y="464"/>
                      </a:lnTo>
                      <a:lnTo>
                        <a:pt x="570" y="466"/>
                      </a:lnTo>
                      <a:lnTo>
                        <a:pt x="572" y="466"/>
                      </a:lnTo>
                      <a:lnTo>
                        <a:pt x="572" y="464"/>
                      </a:lnTo>
                      <a:close/>
                      <a:moveTo>
                        <a:pt x="572" y="528"/>
                      </a:moveTo>
                      <a:lnTo>
                        <a:pt x="572" y="528"/>
                      </a:lnTo>
                      <a:close/>
                      <a:moveTo>
                        <a:pt x="572" y="513"/>
                      </a:moveTo>
                      <a:lnTo>
                        <a:pt x="572" y="512"/>
                      </a:lnTo>
                      <a:lnTo>
                        <a:pt x="572" y="514"/>
                      </a:lnTo>
                      <a:lnTo>
                        <a:pt x="572" y="513"/>
                      </a:lnTo>
                      <a:close/>
                      <a:moveTo>
                        <a:pt x="572" y="594"/>
                      </a:moveTo>
                      <a:lnTo>
                        <a:pt x="570" y="594"/>
                      </a:lnTo>
                      <a:lnTo>
                        <a:pt x="569" y="596"/>
                      </a:lnTo>
                      <a:lnTo>
                        <a:pt x="571" y="596"/>
                      </a:lnTo>
                      <a:lnTo>
                        <a:pt x="572" y="595"/>
                      </a:lnTo>
                      <a:lnTo>
                        <a:pt x="572" y="594"/>
                      </a:lnTo>
                      <a:close/>
                      <a:moveTo>
                        <a:pt x="572" y="596"/>
                      </a:moveTo>
                      <a:lnTo>
                        <a:pt x="572" y="596"/>
                      </a:lnTo>
                      <a:lnTo>
                        <a:pt x="571" y="596"/>
                      </a:lnTo>
                      <a:lnTo>
                        <a:pt x="572" y="596"/>
                      </a:lnTo>
                      <a:close/>
                      <a:moveTo>
                        <a:pt x="572" y="622"/>
                      </a:moveTo>
                      <a:lnTo>
                        <a:pt x="571" y="620"/>
                      </a:lnTo>
                      <a:lnTo>
                        <a:pt x="572" y="618"/>
                      </a:lnTo>
                      <a:lnTo>
                        <a:pt x="571" y="616"/>
                      </a:lnTo>
                      <a:lnTo>
                        <a:pt x="570" y="618"/>
                      </a:lnTo>
                      <a:lnTo>
                        <a:pt x="571" y="616"/>
                      </a:lnTo>
                      <a:lnTo>
                        <a:pt x="569" y="618"/>
                      </a:lnTo>
                      <a:lnTo>
                        <a:pt x="569" y="620"/>
                      </a:lnTo>
                      <a:lnTo>
                        <a:pt x="570" y="622"/>
                      </a:lnTo>
                      <a:lnTo>
                        <a:pt x="572" y="622"/>
                      </a:lnTo>
                      <a:close/>
                      <a:moveTo>
                        <a:pt x="572" y="526"/>
                      </a:moveTo>
                      <a:lnTo>
                        <a:pt x="572" y="526"/>
                      </a:lnTo>
                      <a:lnTo>
                        <a:pt x="572" y="528"/>
                      </a:lnTo>
                      <a:lnTo>
                        <a:pt x="572" y="526"/>
                      </a:lnTo>
                      <a:close/>
                      <a:moveTo>
                        <a:pt x="573" y="604"/>
                      </a:moveTo>
                      <a:lnTo>
                        <a:pt x="571" y="604"/>
                      </a:lnTo>
                      <a:lnTo>
                        <a:pt x="571" y="607"/>
                      </a:lnTo>
                      <a:lnTo>
                        <a:pt x="572" y="608"/>
                      </a:lnTo>
                      <a:lnTo>
                        <a:pt x="573" y="608"/>
                      </a:lnTo>
                      <a:lnTo>
                        <a:pt x="573" y="604"/>
                      </a:lnTo>
                      <a:close/>
                      <a:moveTo>
                        <a:pt x="573" y="513"/>
                      </a:moveTo>
                      <a:lnTo>
                        <a:pt x="573" y="514"/>
                      </a:lnTo>
                      <a:lnTo>
                        <a:pt x="573" y="513"/>
                      </a:lnTo>
                      <a:close/>
                      <a:moveTo>
                        <a:pt x="573" y="808"/>
                      </a:moveTo>
                      <a:lnTo>
                        <a:pt x="571" y="804"/>
                      </a:lnTo>
                      <a:lnTo>
                        <a:pt x="570" y="804"/>
                      </a:lnTo>
                      <a:lnTo>
                        <a:pt x="571" y="806"/>
                      </a:lnTo>
                      <a:lnTo>
                        <a:pt x="569" y="806"/>
                      </a:lnTo>
                      <a:lnTo>
                        <a:pt x="569" y="804"/>
                      </a:lnTo>
                      <a:lnTo>
                        <a:pt x="569" y="806"/>
                      </a:lnTo>
                      <a:lnTo>
                        <a:pt x="567" y="804"/>
                      </a:lnTo>
                      <a:lnTo>
                        <a:pt x="567" y="806"/>
                      </a:lnTo>
                      <a:lnTo>
                        <a:pt x="566" y="804"/>
                      </a:lnTo>
                      <a:lnTo>
                        <a:pt x="566" y="800"/>
                      </a:lnTo>
                      <a:lnTo>
                        <a:pt x="563" y="802"/>
                      </a:lnTo>
                      <a:lnTo>
                        <a:pt x="565" y="804"/>
                      </a:lnTo>
                      <a:lnTo>
                        <a:pt x="565" y="806"/>
                      </a:lnTo>
                      <a:lnTo>
                        <a:pt x="567" y="806"/>
                      </a:lnTo>
                      <a:lnTo>
                        <a:pt x="569" y="808"/>
                      </a:lnTo>
                      <a:lnTo>
                        <a:pt x="570" y="810"/>
                      </a:lnTo>
                      <a:lnTo>
                        <a:pt x="569" y="810"/>
                      </a:lnTo>
                      <a:lnTo>
                        <a:pt x="569" y="812"/>
                      </a:lnTo>
                      <a:lnTo>
                        <a:pt x="572" y="810"/>
                      </a:lnTo>
                      <a:lnTo>
                        <a:pt x="573" y="808"/>
                      </a:lnTo>
                      <a:close/>
                      <a:moveTo>
                        <a:pt x="573" y="594"/>
                      </a:moveTo>
                      <a:lnTo>
                        <a:pt x="572" y="594"/>
                      </a:lnTo>
                      <a:lnTo>
                        <a:pt x="573" y="595"/>
                      </a:lnTo>
                      <a:lnTo>
                        <a:pt x="573" y="594"/>
                      </a:lnTo>
                      <a:close/>
                      <a:moveTo>
                        <a:pt x="573" y="272"/>
                      </a:moveTo>
                      <a:lnTo>
                        <a:pt x="573" y="270"/>
                      </a:lnTo>
                      <a:lnTo>
                        <a:pt x="572" y="268"/>
                      </a:lnTo>
                      <a:lnTo>
                        <a:pt x="570" y="268"/>
                      </a:lnTo>
                      <a:lnTo>
                        <a:pt x="572" y="272"/>
                      </a:lnTo>
                      <a:lnTo>
                        <a:pt x="573" y="272"/>
                      </a:lnTo>
                      <a:close/>
                      <a:moveTo>
                        <a:pt x="573" y="595"/>
                      </a:moveTo>
                      <a:lnTo>
                        <a:pt x="573" y="595"/>
                      </a:lnTo>
                      <a:lnTo>
                        <a:pt x="572" y="595"/>
                      </a:lnTo>
                      <a:lnTo>
                        <a:pt x="572" y="596"/>
                      </a:lnTo>
                      <a:lnTo>
                        <a:pt x="573" y="595"/>
                      </a:lnTo>
                      <a:close/>
                      <a:moveTo>
                        <a:pt x="573" y="660"/>
                      </a:moveTo>
                      <a:lnTo>
                        <a:pt x="571" y="657"/>
                      </a:lnTo>
                      <a:lnTo>
                        <a:pt x="569" y="660"/>
                      </a:lnTo>
                      <a:lnTo>
                        <a:pt x="572" y="662"/>
                      </a:lnTo>
                      <a:lnTo>
                        <a:pt x="573" y="660"/>
                      </a:lnTo>
                      <a:close/>
                      <a:moveTo>
                        <a:pt x="573" y="278"/>
                      </a:moveTo>
                      <a:lnTo>
                        <a:pt x="572" y="278"/>
                      </a:lnTo>
                      <a:lnTo>
                        <a:pt x="573" y="280"/>
                      </a:lnTo>
                      <a:lnTo>
                        <a:pt x="573" y="278"/>
                      </a:lnTo>
                      <a:close/>
                      <a:moveTo>
                        <a:pt x="573" y="274"/>
                      </a:moveTo>
                      <a:lnTo>
                        <a:pt x="571" y="274"/>
                      </a:lnTo>
                      <a:lnTo>
                        <a:pt x="570" y="276"/>
                      </a:lnTo>
                      <a:lnTo>
                        <a:pt x="571" y="276"/>
                      </a:lnTo>
                      <a:lnTo>
                        <a:pt x="572" y="278"/>
                      </a:lnTo>
                      <a:lnTo>
                        <a:pt x="573" y="276"/>
                      </a:lnTo>
                      <a:lnTo>
                        <a:pt x="572" y="276"/>
                      </a:lnTo>
                      <a:lnTo>
                        <a:pt x="573" y="274"/>
                      </a:lnTo>
                      <a:close/>
                      <a:moveTo>
                        <a:pt x="573" y="588"/>
                      </a:moveTo>
                      <a:lnTo>
                        <a:pt x="573" y="586"/>
                      </a:lnTo>
                      <a:lnTo>
                        <a:pt x="572" y="584"/>
                      </a:lnTo>
                      <a:lnTo>
                        <a:pt x="572" y="586"/>
                      </a:lnTo>
                      <a:lnTo>
                        <a:pt x="570" y="586"/>
                      </a:lnTo>
                      <a:lnTo>
                        <a:pt x="572" y="584"/>
                      </a:lnTo>
                      <a:lnTo>
                        <a:pt x="571" y="584"/>
                      </a:lnTo>
                      <a:lnTo>
                        <a:pt x="571" y="583"/>
                      </a:lnTo>
                      <a:lnTo>
                        <a:pt x="571" y="584"/>
                      </a:lnTo>
                      <a:lnTo>
                        <a:pt x="570" y="584"/>
                      </a:lnTo>
                      <a:lnTo>
                        <a:pt x="569" y="586"/>
                      </a:lnTo>
                      <a:lnTo>
                        <a:pt x="570" y="586"/>
                      </a:lnTo>
                      <a:lnTo>
                        <a:pt x="570" y="590"/>
                      </a:lnTo>
                      <a:lnTo>
                        <a:pt x="570" y="593"/>
                      </a:lnTo>
                      <a:lnTo>
                        <a:pt x="570" y="594"/>
                      </a:lnTo>
                      <a:lnTo>
                        <a:pt x="570" y="592"/>
                      </a:lnTo>
                      <a:lnTo>
                        <a:pt x="572" y="592"/>
                      </a:lnTo>
                      <a:lnTo>
                        <a:pt x="572" y="590"/>
                      </a:lnTo>
                      <a:lnTo>
                        <a:pt x="571" y="590"/>
                      </a:lnTo>
                      <a:lnTo>
                        <a:pt x="571" y="588"/>
                      </a:lnTo>
                      <a:lnTo>
                        <a:pt x="573" y="588"/>
                      </a:lnTo>
                      <a:close/>
                      <a:moveTo>
                        <a:pt x="573" y="556"/>
                      </a:moveTo>
                      <a:lnTo>
                        <a:pt x="571" y="552"/>
                      </a:lnTo>
                      <a:lnTo>
                        <a:pt x="573" y="554"/>
                      </a:lnTo>
                      <a:lnTo>
                        <a:pt x="572" y="552"/>
                      </a:lnTo>
                      <a:lnTo>
                        <a:pt x="573" y="552"/>
                      </a:lnTo>
                      <a:lnTo>
                        <a:pt x="571" y="550"/>
                      </a:lnTo>
                      <a:lnTo>
                        <a:pt x="569" y="550"/>
                      </a:lnTo>
                      <a:lnTo>
                        <a:pt x="572" y="554"/>
                      </a:lnTo>
                      <a:lnTo>
                        <a:pt x="572" y="555"/>
                      </a:lnTo>
                      <a:lnTo>
                        <a:pt x="573" y="556"/>
                      </a:lnTo>
                      <a:close/>
                      <a:moveTo>
                        <a:pt x="573" y="478"/>
                      </a:moveTo>
                      <a:lnTo>
                        <a:pt x="569" y="476"/>
                      </a:lnTo>
                      <a:lnTo>
                        <a:pt x="568" y="478"/>
                      </a:lnTo>
                      <a:lnTo>
                        <a:pt x="573" y="478"/>
                      </a:lnTo>
                      <a:close/>
                      <a:moveTo>
                        <a:pt x="574" y="586"/>
                      </a:moveTo>
                      <a:lnTo>
                        <a:pt x="573" y="584"/>
                      </a:lnTo>
                      <a:lnTo>
                        <a:pt x="573" y="586"/>
                      </a:lnTo>
                      <a:lnTo>
                        <a:pt x="574" y="586"/>
                      </a:lnTo>
                      <a:close/>
                      <a:moveTo>
                        <a:pt x="574" y="564"/>
                      </a:moveTo>
                      <a:lnTo>
                        <a:pt x="571" y="564"/>
                      </a:lnTo>
                      <a:lnTo>
                        <a:pt x="572" y="566"/>
                      </a:lnTo>
                      <a:lnTo>
                        <a:pt x="572" y="568"/>
                      </a:lnTo>
                      <a:lnTo>
                        <a:pt x="573" y="568"/>
                      </a:lnTo>
                      <a:lnTo>
                        <a:pt x="574" y="564"/>
                      </a:lnTo>
                      <a:close/>
                      <a:moveTo>
                        <a:pt x="574" y="472"/>
                      </a:moveTo>
                      <a:lnTo>
                        <a:pt x="573" y="470"/>
                      </a:lnTo>
                      <a:lnTo>
                        <a:pt x="570" y="470"/>
                      </a:lnTo>
                      <a:lnTo>
                        <a:pt x="572" y="472"/>
                      </a:lnTo>
                      <a:lnTo>
                        <a:pt x="571" y="474"/>
                      </a:lnTo>
                      <a:lnTo>
                        <a:pt x="572" y="472"/>
                      </a:lnTo>
                      <a:lnTo>
                        <a:pt x="571" y="474"/>
                      </a:lnTo>
                      <a:lnTo>
                        <a:pt x="570" y="476"/>
                      </a:lnTo>
                      <a:lnTo>
                        <a:pt x="571" y="476"/>
                      </a:lnTo>
                      <a:lnTo>
                        <a:pt x="571" y="474"/>
                      </a:lnTo>
                      <a:lnTo>
                        <a:pt x="572" y="472"/>
                      </a:lnTo>
                      <a:lnTo>
                        <a:pt x="574" y="472"/>
                      </a:lnTo>
                      <a:close/>
                      <a:moveTo>
                        <a:pt x="574" y="458"/>
                      </a:moveTo>
                      <a:lnTo>
                        <a:pt x="570" y="458"/>
                      </a:lnTo>
                      <a:lnTo>
                        <a:pt x="571" y="461"/>
                      </a:lnTo>
                      <a:lnTo>
                        <a:pt x="572" y="462"/>
                      </a:lnTo>
                      <a:lnTo>
                        <a:pt x="573" y="462"/>
                      </a:lnTo>
                      <a:lnTo>
                        <a:pt x="572" y="460"/>
                      </a:lnTo>
                      <a:lnTo>
                        <a:pt x="573" y="460"/>
                      </a:lnTo>
                      <a:lnTo>
                        <a:pt x="574" y="458"/>
                      </a:lnTo>
                      <a:close/>
                      <a:moveTo>
                        <a:pt x="574" y="460"/>
                      </a:moveTo>
                      <a:lnTo>
                        <a:pt x="573" y="462"/>
                      </a:lnTo>
                      <a:lnTo>
                        <a:pt x="574" y="462"/>
                      </a:lnTo>
                      <a:lnTo>
                        <a:pt x="574" y="460"/>
                      </a:lnTo>
                      <a:close/>
                      <a:moveTo>
                        <a:pt x="574" y="512"/>
                      </a:moveTo>
                      <a:lnTo>
                        <a:pt x="573" y="512"/>
                      </a:lnTo>
                      <a:lnTo>
                        <a:pt x="573" y="513"/>
                      </a:lnTo>
                      <a:lnTo>
                        <a:pt x="574" y="512"/>
                      </a:lnTo>
                      <a:close/>
                      <a:moveTo>
                        <a:pt x="574" y="538"/>
                      </a:moveTo>
                      <a:lnTo>
                        <a:pt x="572" y="536"/>
                      </a:lnTo>
                      <a:lnTo>
                        <a:pt x="571" y="538"/>
                      </a:lnTo>
                      <a:lnTo>
                        <a:pt x="570" y="536"/>
                      </a:lnTo>
                      <a:lnTo>
                        <a:pt x="568" y="536"/>
                      </a:lnTo>
                      <a:lnTo>
                        <a:pt x="571" y="542"/>
                      </a:lnTo>
                      <a:lnTo>
                        <a:pt x="572" y="542"/>
                      </a:lnTo>
                      <a:lnTo>
                        <a:pt x="574" y="538"/>
                      </a:lnTo>
                      <a:close/>
                      <a:moveTo>
                        <a:pt x="575" y="324"/>
                      </a:moveTo>
                      <a:lnTo>
                        <a:pt x="574" y="322"/>
                      </a:lnTo>
                      <a:lnTo>
                        <a:pt x="573" y="322"/>
                      </a:lnTo>
                      <a:lnTo>
                        <a:pt x="574" y="324"/>
                      </a:lnTo>
                      <a:lnTo>
                        <a:pt x="575" y="324"/>
                      </a:lnTo>
                      <a:close/>
                      <a:moveTo>
                        <a:pt x="575" y="589"/>
                      </a:moveTo>
                      <a:lnTo>
                        <a:pt x="574" y="590"/>
                      </a:lnTo>
                      <a:lnTo>
                        <a:pt x="575" y="590"/>
                      </a:lnTo>
                      <a:lnTo>
                        <a:pt x="575" y="589"/>
                      </a:lnTo>
                      <a:close/>
                      <a:moveTo>
                        <a:pt x="575" y="270"/>
                      </a:moveTo>
                      <a:lnTo>
                        <a:pt x="575" y="268"/>
                      </a:lnTo>
                      <a:lnTo>
                        <a:pt x="575" y="270"/>
                      </a:lnTo>
                      <a:close/>
                      <a:moveTo>
                        <a:pt x="576" y="622"/>
                      </a:moveTo>
                      <a:lnTo>
                        <a:pt x="574" y="622"/>
                      </a:lnTo>
                      <a:lnTo>
                        <a:pt x="574" y="624"/>
                      </a:lnTo>
                      <a:lnTo>
                        <a:pt x="576" y="622"/>
                      </a:lnTo>
                      <a:close/>
                      <a:moveTo>
                        <a:pt x="576" y="588"/>
                      </a:moveTo>
                      <a:lnTo>
                        <a:pt x="575" y="586"/>
                      </a:lnTo>
                      <a:lnTo>
                        <a:pt x="574" y="588"/>
                      </a:lnTo>
                      <a:lnTo>
                        <a:pt x="575" y="588"/>
                      </a:lnTo>
                      <a:lnTo>
                        <a:pt x="575" y="589"/>
                      </a:lnTo>
                      <a:lnTo>
                        <a:pt x="575" y="588"/>
                      </a:lnTo>
                      <a:lnTo>
                        <a:pt x="576" y="588"/>
                      </a:lnTo>
                      <a:close/>
                      <a:moveTo>
                        <a:pt x="576" y="148"/>
                      </a:moveTo>
                      <a:lnTo>
                        <a:pt x="575" y="146"/>
                      </a:lnTo>
                      <a:lnTo>
                        <a:pt x="575" y="148"/>
                      </a:lnTo>
                      <a:lnTo>
                        <a:pt x="576" y="148"/>
                      </a:lnTo>
                      <a:close/>
                      <a:moveTo>
                        <a:pt x="576" y="546"/>
                      </a:moveTo>
                      <a:lnTo>
                        <a:pt x="575" y="546"/>
                      </a:lnTo>
                      <a:lnTo>
                        <a:pt x="575" y="548"/>
                      </a:lnTo>
                      <a:lnTo>
                        <a:pt x="576" y="548"/>
                      </a:lnTo>
                      <a:lnTo>
                        <a:pt x="576" y="546"/>
                      </a:lnTo>
                      <a:close/>
                      <a:moveTo>
                        <a:pt x="576" y="325"/>
                      </a:moveTo>
                      <a:lnTo>
                        <a:pt x="576" y="322"/>
                      </a:lnTo>
                      <a:lnTo>
                        <a:pt x="575" y="324"/>
                      </a:lnTo>
                      <a:lnTo>
                        <a:pt x="576" y="324"/>
                      </a:lnTo>
                      <a:lnTo>
                        <a:pt x="575" y="328"/>
                      </a:lnTo>
                      <a:lnTo>
                        <a:pt x="576" y="328"/>
                      </a:lnTo>
                      <a:lnTo>
                        <a:pt x="576" y="325"/>
                      </a:lnTo>
                      <a:close/>
                      <a:moveTo>
                        <a:pt x="576" y="278"/>
                      </a:moveTo>
                      <a:lnTo>
                        <a:pt x="576" y="276"/>
                      </a:lnTo>
                      <a:lnTo>
                        <a:pt x="576" y="278"/>
                      </a:lnTo>
                      <a:close/>
                      <a:moveTo>
                        <a:pt x="577" y="601"/>
                      </a:moveTo>
                      <a:lnTo>
                        <a:pt x="576" y="600"/>
                      </a:lnTo>
                      <a:lnTo>
                        <a:pt x="575" y="602"/>
                      </a:lnTo>
                      <a:lnTo>
                        <a:pt x="576" y="602"/>
                      </a:lnTo>
                      <a:lnTo>
                        <a:pt x="576" y="601"/>
                      </a:lnTo>
                      <a:lnTo>
                        <a:pt x="577" y="601"/>
                      </a:lnTo>
                      <a:close/>
                      <a:moveTo>
                        <a:pt x="577" y="558"/>
                      </a:moveTo>
                      <a:lnTo>
                        <a:pt x="576" y="556"/>
                      </a:lnTo>
                      <a:lnTo>
                        <a:pt x="576" y="558"/>
                      </a:lnTo>
                      <a:lnTo>
                        <a:pt x="577" y="558"/>
                      </a:lnTo>
                      <a:close/>
                      <a:moveTo>
                        <a:pt x="577" y="554"/>
                      </a:moveTo>
                      <a:lnTo>
                        <a:pt x="575" y="552"/>
                      </a:lnTo>
                      <a:lnTo>
                        <a:pt x="576" y="554"/>
                      </a:lnTo>
                      <a:lnTo>
                        <a:pt x="576" y="555"/>
                      </a:lnTo>
                      <a:lnTo>
                        <a:pt x="575" y="556"/>
                      </a:lnTo>
                      <a:lnTo>
                        <a:pt x="576" y="556"/>
                      </a:lnTo>
                      <a:lnTo>
                        <a:pt x="577" y="555"/>
                      </a:lnTo>
                      <a:lnTo>
                        <a:pt x="577" y="554"/>
                      </a:lnTo>
                      <a:close/>
                      <a:moveTo>
                        <a:pt x="577" y="601"/>
                      </a:moveTo>
                      <a:lnTo>
                        <a:pt x="577" y="600"/>
                      </a:lnTo>
                      <a:lnTo>
                        <a:pt x="577" y="601"/>
                      </a:lnTo>
                      <a:close/>
                      <a:moveTo>
                        <a:pt x="577" y="576"/>
                      </a:moveTo>
                      <a:lnTo>
                        <a:pt x="576" y="576"/>
                      </a:lnTo>
                      <a:lnTo>
                        <a:pt x="576" y="574"/>
                      </a:lnTo>
                      <a:lnTo>
                        <a:pt x="575" y="574"/>
                      </a:lnTo>
                      <a:lnTo>
                        <a:pt x="575" y="576"/>
                      </a:lnTo>
                      <a:lnTo>
                        <a:pt x="573" y="576"/>
                      </a:lnTo>
                      <a:lnTo>
                        <a:pt x="575" y="578"/>
                      </a:lnTo>
                      <a:lnTo>
                        <a:pt x="577" y="578"/>
                      </a:lnTo>
                      <a:lnTo>
                        <a:pt x="577" y="576"/>
                      </a:lnTo>
                      <a:close/>
                      <a:moveTo>
                        <a:pt x="577" y="572"/>
                      </a:moveTo>
                      <a:lnTo>
                        <a:pt x="576" y="570"/>
                      </a:lnTo>
                      <a:lnTo>
                        <a:pt x="577" y="572"/>
                      </a:lnTo>
                      <a:close/>
                      <a:moveTo>
                        <a:pt x="577" y="516"/>
                      </a:moveTo>
                      <a:lnTo>
                        <a:pt x="575" y="514"/>
                      </a:lnTo>
                      <a:lnTo>
                        <a:pt x="575" y="516"/>
                      </a:lnTo>
                      <a:lnTo>
                        <a:pt x="574" y="516"/>
                      </a:lnTo>
                      <a:lnTo>
                        <a:pt x="575" y="518"/>
                      </a:lnTo>
                      <a:lnTo>
                        <a:pt x="577" y="516"/>
                      </a:lnTo>
                      <a:close/>
                      <a:moveTo>
                        <a:pt x="577" y="258"/>
                      </a:moveTo>
                      <a:lnTo>
                        <a:pt x="576" y="260"/>
                      </a:lnTo>
                      <a:lnTo>
                        <a:pt x="576" y="258"/>
                      </a:lnTo>
                      <a:lnTo>
                        <a:pt x="574" y="258"/>
                      </a:lnTo>
                      <a:lnTo>
                        <a:pt x="574" y="262"/>
                      </a:lnTo>
                      <a:lnTo>
                        <a:pt x="575" y="260"/>
                      </a:lnTo>
                      <a:lnTo>
                        <a:pt x="576" y="262"/>
                      </a:lnTo>
                      <a:lnTo>
                        <a:pt x="577" y="260"/>
                      </a:lnTo>
                      <a:lnTo>
                        <a:pt x="577" y="258"/>
                      </a:lnTo>
                      <a:close/>
                      <a:moveTo>
                        <a:pt x="577" y="593"/>
                      </a:moveTo>
                      <a:lnTo>
                        <a:pt x="576" y="594"/>
                      </a:lnTo>
                      <a:lnTo>
                        <a:pt x="577" y="594"/>
                      </a:lnTo>
                      <a:lnTo>
                        <a:pt x="577" y="593"/>
                      </a:lnTo>
                      <a:close/>
                      <a:moveTo>
                        <a:pt x="577" y="596"/>
                      </a:moveTo>
                      <a:lnTo>
                        <a:pt x="574" y="596"/>
                      </a:lnTo>
                      <a:lnTo>
                        <a:pt x="575" y="594"/>
                      </a:lnTo>
                      <a:lnTo>
                        <a:pt x="573" y="595"/>
                      </a:lnTo>
                      <a:lnTo>
                        <a:pt x="574" y="596"/>
                      </a:lnTo>
                      <a:lnTo>
                        <a:pt x="574" y="598"/>
                      </a:lnTo>
                      <a:lnTo>
                        <a:pt x="577" y="598"/>
                      </a:lnTo>
                      <a:lnTo>
                        <a:pt x="577" y="596"/>
                      </a:lnTo>
                      <a:close/>
                      <a:moveTo>
                        <a:pt x="577" y="280"/>
                      </a:moveTo>
                      <a:lnTo>
                        <a:pt x="577" y="278"/>
                      </a:lnTo>
                      <a:lnTo>
                        <a:pt x="576" y="278"/>
                      </a:lnTo>
                      <a:lnTo>
                        <a:pt x="576" y="280"/>
                      </a:lnTo>
                      <a:lnTo>
                        <a:pt x="577" y="280"/>
                      </a:lnTo>
                      <a:close/>
                      <a:moveTo>
                        <a:pt x="577" y="593"/>
                      </a:moveTo>
                      <a:lnTo>
                        <a:pt x="577" y="592"/>
                      </a:lnTo>
                      <a:lnTo>
                        <a:pt x="577" y="593"/>
                      </a:lnTo>
                      <a:close/>
                      <a:moveTo>
                        <a:pt x="578" y="664"/>
                      </a:moveTo>
                      <a:lnTo>
                        <a:pt x="576" y="664"/>
                      </a:lnTo>
                      <a:lnTo>
                        <a:pt x="576" y="662"/>
                      </a:lnTo>
                      <a:lnTo>
                        <a:pt x="576" y="666"/>
                      </a:lnTo>
                      <a:lnTo>
                        <a:pt x="578" y="664"/>
                      </a:lnTo>
                      <a:close/>
                      <a:moveTo>
                        <a:pt x="578" y="580"/>
                      </a:moveTo>
                      <a:lnTo>
                        <a:pt x="577" y="578"/>
                      </a:lnTo>
                      <a:lnTo>
                        <a:pt x="575" y="580"/>
                      </a:lnTo>
                      <a:lnTo>
                        <a:pt x="578" y="580"/>
                      </a:lnTo>
                      <a:close/>
                      <a:moveTo>
                        <a:pt x="578" y="550"/>
                      </a:moveTo>
                      <a:lnTo>
                        <a:pt x="576" y="552"/>
                      </a:lnTo>
                      <a:lnTo>
                        <a:pt x="578" y="552"/>
                      </a:lnTo>
                      <a:lnTo>
                        <a:pt x="578" y="550"/>
                      </a:lnTo>
                      <a:close/>
                      <a:moveTo>
                        <a:pt x="578" y="148"/>
                      </a:moveTo>
                      <a:lnTo>
                        <a:pt x="577" y="148"/>
                      </a:lnTo>
                      <a:lnTo>
                        <a:pt x="577" y="146"/>
                      </a:lnTo>
                      <a:lnTo>
                        <a:pt x="576" y="146"/>
                      </a:lnTo>
                      <a:lnTo>
                        <a:pt x="576" y="148"/>
                      </a:lnTo>
                      <a:lnTo>
                        <a:pt x="577" y="150"/>
                      </a:lnTo>
                      <a:lnTo>
                        <a:pt x="578" y="148"/>
                      </a:lnTo>
                      <a:close/>
                      <a:moveTo>
                        <a:pt x="578" y="572"/>
                      </a:moveTo>
                      <a:lnTo>
                        <a:pt x="577" y="572"/>
                      </a:lnTo>
                      <a:lnTo>
                        <a:pt x="577" y="574"/>
                      </a:lnTo>
                      <a:lnTo>
                        <a:pt x="578" y="572"/>
                      </a:lnTo>
                      <a:close/>
                      <a:moveTo>
                        <a:pt x="578" y="664"/>
                      </a:moveTo>
                      <a:lnTo>
                        <a:pt x="576" y="666"/>
                      </a:lnTo>
                      <a:lnTo>
                        <a:pt x="577" y="666"/>
                      </a:lnTo>
                      <a:lnTo>
                        <a:pt x="578" y="664"/>
                      </a:lnTo>
                      <a:close/>
                      <a:moveTo>
                        <a:pt x="579" y="590"/>
                      </a:moveTo>
                      <a:lnTo>
                        <a:pt x="578" y="588"/>
                      </a:lnTo>
                      <a:lnTo>
                        <a:pt x="576" y="588"/>
                      </a:lnTo>
                      <a:lnTo>
                        <a:pt x="574" y="592"/>
                      </a:lnTo>
                      <a:lnTo>
                        <a:pt x="577" y="592"/>
                      </a:lnTo>
                      <a:lnTo>
                        <a:pt x="579" y="590"/>
                      </a:lnTo>
                      <a:close/>
                      <a:moveTo>
                        <a:pt x="579" y="808"/>
                      </a:moveTo>
                      <a:lnTo>
                        <a:pt x="578" y="806"/>
                      </a:lnTo>
                      <a:lnTo>
                        <a:pt x="577" y="806"/>
                      </a:lnTo>
                      <a:lnTo>
                        <a:pt x="577" y="804"/>
                      </a:lnTo>
                      <a:lnTo>
                        <a:pt x="574" y="804"/>
                      </a:lnTo>
                      <a:lnTo>
                        <a:pt x="576" y="806"/>
                      </a:lnTo>
                      <a:lnTo>
                        <a:pt x="577" y="808"/>
                      </a:lnTo>
                      <a:lnTo>
                        <a:pt x="579" y="808"/>
                      </a:lnTo>
                      <a:close/>
                      <a:moveTo>
                        <a:pt x="579" y="620"/>
                      </a:moveTo>
                      <a:lnTo>
                        <a:pt x="577" y="620"/>
                      </a:lnTo>
                      <a:lnTo>
                        <a:pt x="577" y="619"/>
                      </a:lnTo>
                      <a:lnTo>
                        <a:pt x="578" y="618"/>
                      </a:lnTo>
                      <a:lnTo>
                        <a:pt x="577" y="616"/>
                      </a:lnTo>
                      <a:lnTo>
                        <a:pt x="575" y="616"/>
                      </a:lnTo>
                      <a:lnTo>
                        <a:pt x="574" y="614"/>
                      </a:lnTo>
                      <a:lnTo>
                        <a:pt x="574" y="616"/>
                      </a:lnTo>
                      <a:lnTo>
                        <a:pt x="576" y="620"/>
                      </a:lnTo>
                      <a:lnTo>
                        <a:pt x="575" y="620"/>
                      </a:lnTo>
                      <a:lnTo>
                        <a:pt x="576" y="622"/>
                      </a:lnTo>
                      <a:lnTo>
                        <a:pt x="578" y="622"/>
                      </a:lnTo>
                      <a:lnTo>
                        <a:pt x="579" y="620"/>
                      </a:lnTo>
                      <a:close/>
                      <a:moveTo>
                        <a:pt x="579" y="804"/>
                      </a:moveTo>
                      <a:lnTo>
                        <a:pt x="578" y="804"/>
                      </a:lnTo>
                      <a:lnTo>
                        <a:pt x="577" y="806"/>
                      </a:lnTo>
                      <a:lnTo>
                        <a:pt x="579" y="804"/>
                      </a:lnTo>
                      <a:close/>
                      <a:moveTo>
                        <a:pt x="579" y="272"/>
                      </a:moveTo>
                      <a:lnTo>
                        <a:pt x="579" y="270"/>
                      </a:lnTo>
                      <a:lnTo>
                        <a:pt x="577" y="270"/>
                      </a:lnTo>
                      <a:lnTo>
                        <a:pt x="577" y="272"/>
                      </a:lnTo>
                      <a:lnTo>
                        <a:pt x="579" y="272"/>
                      </a:lnTo>
                      <a:close/>
                      <a:moveTo>
                        <a:pt x="579" y="594"/>
                      </a:moveTo>
                      <a:lnTo>
                        <a:pt x="579" y="593"/>
                      </a:lnTo>
                      <a:lnTo>
                        <a:pt x="579" y="594"/>
                      </a:lnTo>
                      <a:close/>
                      <a:moveTo>
                        <a:pt x="579" y="800"/>
                      </a:moveTo>
                      <a:lnTo>
                        <a:pt x="579" y="796"/>
                      </a:lnTo>
                      <a:lnTo>
                        <a:pt x="578" y="794"/>
                      </a:lnTo>
                      <a:lnTo>
                        <a:pt x="577" y="790"/>
                      </a:lnTo>
                      <a:lnTo>
                        <a:pt x="578" y="790"/>
                      </a:lnTo>
                      <a:lnTo>
                        <a:pt x="579" y="788"/>
                      </a:lnTo>
                      <a:lnTo>
                        <a:pt x="577" y="788"/>
                      </a:lnTo>
                      <a:lnTo>
                        <a:pt x="575" y="790"/>
                      </a:lnTo>
                      <a:lnTo>
                        <a:pt x="576" y="792"/>
                      </a:lnTo>
                      <a:lnTo>
                        <a:pt x="576" y="798"/>
                      </a:lnTo>
                      <a:lnTo>
                        <a:pt x="574" y="798"/>
                      </a:lnTo>
                      <a:lnTo>
                        <a:pt x="574" y="800"/>
                      </a:lnTo>
                      <a:lnTo>
                        <a:pt x="576" y="800"/>
                      </a:lnTo>
                      <a:lnTo>
                        <a:pt x="576" y="798"/>
                      </a:lnTo>
                      <a:lnTo>
                        <a:pt x="578" y="796"/>
                      </a:lnTo>
                      <a:lnTo>
                        <a:pt x="578" y="798"/>
                      </a:lnTo>
                      <a:lnTo>
                        <a:pt x="579" y="798"/>
                      </a:lnTo>
                      <a:lnTo>
                        <a:pt x="578" y="800"/>
                      </a:lnTo>
                      <a:lnTo>
                        <a:pt x="579" y="800"/>
                      </a:lnTo>
                      <a:close/>
                      <a:moveTo>
                        <a:pt x="579" y="590"/>
                      </a:moveTo>
                      <a:lnTo>
                        <a:pt x="577" y="592"/>
                      </a:lnTo>
                      <a:lnTo>
                        <a:pt x="578" y="592"/>
                      </a:lnTo>
                      <a:lnTo>
                        <a:pt x="577" y="593"/>
                      </a:lnTo>
                      <a:lnTo>
                        <a:pt x="578" y="594"/>
                      </a:lnTo>
                      <a:lnTo>
                        <a:pt x="578" y="592"/>
                      </a:lnTo>
                      <a:lnTo>
                        <a:pt x="579" y="592"/>
                      </a:lnTo>
                      <a:lnTo>
                        <a:pt x="579" y="593"/>
                      </a:lnTo>
                      <a:lnTo>
                        <a:pt x="579" y="590"/>
                      </a:lnTo>
                      <a:close/>
                      <a:moveTo>
                        <a:pt x="579" y="570"/>
                      </a:moveTo>
                      <a:lnTo>
                        <a:pt x="579" y="570"/>
                      </a:lnTo>
                      <a:lnTo>
                        <a:pt x="578" y="572"/>
                      </a:lnTo>
                      <a:lnTo>
                        <a:pt x="579" y="572"/>
                      </a:lnTo>
                      <a:lnTo>
                        <a:pt x="579" y="570"/>
                      </a:lnTo>
                      <a:close/>
                      <a:moveTo>
                        <a:pt x="579" y="256"/>
                      </a:moveTo>
                      <a:lnTo>
                        <a:pt x="578" y="256"/>
                      </a:lnTo>
                      <a:lnTo>
                        <a:pt x="578" y="258"/>
                      </a:lnTo>
                      <a:lnTo>
                        <a:pt x="579" y="260"/>
                      </a:lnTo>
                      <a:lnTo>
                        <a:pt x="579" y="256"/>
                      </a:lnTo>
                      <a:close/>
                      <a:moveTo>
                        <a:pt x="579" y="262"/>
                      </a:moveTo>
                      <a:lnTo>
                        <a:pt x="576" y="262"/>
                      </a:lnTo>
                      <a:lnTo>
                        <a:pt x="576" y="264"/>
                      </a:lnTo>
                      <a:lnTo>
                        <a:pt x="579" y="264"/>
                      </a:lnTo>
                      <a:lnTo>
                        <a:pt x="579" y="262"/>
                      </a:lnTo>
                      <a:close/>
                      <a:moveTo>
                        <a:pt x="580" y="612"/>
                      </a:moveTo>
                      <a:lnTo>
                        <a:pt x="577" y="612"/>
                      </a:lnTo>
                      <a:lnTo>
                        <a:pt x="577" y="610"/>
                      </a:lnTo>
                      <a:lnTo>
                        <a:pt x="577" y="608"/>
                      </a:lnTo>
                      <a:lnTo>
                        <a:pt x="579" y="606"/>
                      </a:lnTo>
                      <a:lnTo>
                        <a:pt x="578" y="606"/>
                      </a:lnTo>
                      <a:lnTo>
                        <a:pt x="577" y="604"/>
                      </a:lnTo>
                      <a:lnTo>
                        <a:pt x="579" y="604"/>
                      </a:lnTo>
                      <a:lnTo>
                        <a:pt x="579" y="602"/>
                      </a:lnTo>
                      <a:lnTo>
                        <a:pt x="578" y="602"/>
                      </a:lnTo>
                      <a:lnTo>
                        <a:pt x="577" y="601"/>
                      </a:lnTo>
                      <a:lnTo>
                        <a:pt x="577" y="604"/>
                      </a:lnTo>
                      <a:lnTo>
                        <a:pt x="576" y="606"/>
                      </a:lnTo>
                      <a:lnTo>
                        <a:pt x="575" y="606"/>
                      </a:lnTo>
                      <a:lnTo>
                        <a:pt x="575" y="610"/>
                      </a:lnTo>
                      <a:lnTo>
                        <a:pt x="576" y="612"/>
                      </a:lnTo>
                      <a:lnTo>
                        <a:pt x="577" y="614"/>
                      </a:lnTo>
                      <a:lnTo>
                        <a:pt x="579" y="614"/>
                      </a:lnTo>
                      <a:lnTo>
                        <a:pt x="580" y="612"/>
                      </a:lnTo>
                      <a:close/>
                      <a:moveTo>
                        <a:pt x="580" y="474"/>
                      </a:moveTo>
                      <a:lnTo>
                        <a:pt x="579" y="474"/>
                      </a:lnTo>
                      <a:lnTo>
                        <a:pt x="579" y="472"/>
                      </a:lnTo>
                      <a:lnTo>
                        <a:pt x="578" y="472"/>
                      </a:lnTo>
                      <a:lnTo>
                        <a:pt x="578" y="474"/>
                      </a:lnTo>
                      <a:lnTo>
                        <a:pt x="577" y="474"/>
                      </a:lnTo>
                      <a:lnTo>
                        <a:pt x="576" y="476"/>
                      </a:lnTo>
                      <a:lnTo>
                        <a:pt x="578" y="476"/>
                      </a:lnTo>
                      <a:lnTo>
                        <a:pt x="580" y="478"/>
                      </a:lnTo>
                      <a:lnTo>
                        <a:pt x="580" y="474"/>
                      </a:lnTo>
                      <a:close/>
                      <a:moveTo>
                        <a:pt x="580" y="582"/>
                      </a:moveTo>
                      <a:lnTo>
                        <a:pt x="580" y="582"/>
                      </a:lnTo>
                      <a:close/>
                      <a:moveTo>
                        <a:pt x="580" y="334"/>
                      </a:moveTo>
                      <a:lnTo>
                        <a:pt x="578" y="336"/>
                      </a:lnTo>
                      <a:lnTo>
                        <a:pt x="580" y="336"/>
                      </a:lnTo>
                      <a:lnTo>
                        <a:pt x="580" y="334"/>
                      </a:lnTo>
                      <a:close/>
                      <a:moveTo>
                        <a:pt x="580" y="620"/>
                      </a:moveTo>
                      <a:lnTo>
                        <a:pt x="579" y="622"/>
                      </a:lnTo>
                      <a:lnTo>
                        <a:pt x="580" y="622"/>
                      </a:lnTo>
                      <a:lnTo>
                        <a:pt x="580" y="620"/>
                      </a:lnTo>
                      <a:close/>
                      <a:moveTo>
                        <a:pt x="581" y="582"/>
                      </a:moveTo>
                      <a:lnTo>
                        <a:pt x="581" y="582"/>
                      </a:lnTo>
                      <a:lnTo>
                        <a:pt x="581" y="584"/>
                      </a:lnTo>
                      <a:lnTo>
                        <a:pt x="581" y="582"/>
                      </a:lnTo>
                      <a:close/>
                      <a:moveTo>
                        <a:pt x="581" y="605"/>
                      </a:moveTo>
                      <a:lnTo>
                        <a:pt x="580" y="604"/>
                      </a:lnTo>
                      <a:lnTo>
                        <a:pt x="579" y="606"/>
                      </a:lnTo>
                      <a:lnTo>
                        <a:pt x="581" y="605"/>
                      </a:lnTo>
                      <a:close/>
                      <a:moveTo>
                        <a:pt x="582" y="518"/>
                      </a:moveTo>
                      <a:lnTo>
                        <a:pt x="579" y="520"/>
                      </a:lnTo>
                      <a:lnTo>
                        <a:pt x="578" y="522"/>
                      </a:lnTo>
                      <a:lnTo>
                        <a:pt x="580" y="520"/>
                      </a:lnTo>
                      <a:lnTo>
                        <a:pt x="581" y="522"/>
                      </a:lnTo>
                      <a:lnTo>
                        <a:pt x="582" y="520"/>
                      </a:lnTo>
                      <a:lnTo>
                        <a:pt x="582" y="518"/>
                      </a:lnTo>
                      <a:close/>
                      <a:moveTo>
                        <a:pt x="582" y="278"/>
                      </a:moveTo>
                      <a:lnTo>
                        <a:pt x="581" y="276"/>
                      </a:lnTo>
                      <a:lnTo>
                        <a:pt x="581" y="278"/>
                      </a:lnTo>
                      <a:lnTo>
                        <a:pt x="582" y="278"/>
                      </a:lnTo>
                      <a:close/>
                      <a:moveTo>
                        <a:pt x="582" y="792"/>
                      </a:moveTo>
                      <a:lnTo>
                        <a:pt x="580" y="794"/>
                      </a:lnTo>
                      <a:lnTo>
                        <a:pt x="581" y="794"/>
                      </a:lnTo>
                      <a:lnTo>
                        <a:pt x="582" y="792"/>
                      </a:lnTo>
                      <a:close/>
                      <a:moveTo>
                        <a:pt x="582" y="580"/>
                      </a:moveTo>
                      <a:lnTo>
                        <a:pt x="581" y="578"/>
                      </a:lnTo>
                      <a:lnTo>
                        <a:pt x="580" y="580"/>
                      </a:lnTo>
                      <a:lnTo>
                        <a:pt x="580" y="582"/>
                      </a:lnTo>
                      <a:lnTo>
                        <a:pt x="582" y="581"/>
                      </a:lnTo>
                      <a:lnTo>
                        <a:pt x="582" y="580"/>
                      </a:lnTo>
                      <a:close/>
                      <a:moveTo>
                        <a:pt x="582" y="324"/>
                      </a:moveTo>
                      <a:lnTo>
                        <a:pt x="582" y="324"/>
                      </a:lnTo>
                      <a:lnTo>
                        <a:pt x="580" y="322"/>
                      </a:lnTo>
                      <a:lnTo>
                        <a:pt x="581" y="324"/>
                      </a:lnTo>
                      <a:lnTo>
                        <a:pt x="582" y="324"/>
                      </a:lnTo>
                      <a:close/>
                      <a:moveTo>
                        <a:pt x="582" y="591"/>
                      </a:moveTo>
                      <a:lnTo>
                        <a:pt x="581" y="592"/>
                      </a:lnTo>
                      <a:lnTo>
                        <a:pt x="582" y="591"/>
                      </a:lnTo>
                      <a:close/>
                      <a:moveTo>
                        <a:pt x="582" y="592"/>
                      </a:moveTo>
                      <a:lnTo>
                        <a:pt x="580" y="594"/>
                      </a:lnTo>
                      <a:lnTo>
                        <a:pt x="581" y="594"/>
                      </a:lnTo>
                      <a:lnTo>
                        <a:pt x="582" y="592"/>
                      </a:lnTo>
                      <a:close/>
                      <a:moveTo>
                        <a:pt x="582" y="592"/>
                      </a:moveTo>
                      <a:lnTo>
                        <a:pt x="582" y="593"/>
                      </a:lnTo>
                      <a:lnTo>
                        <a:pt x="582" y="594"/>
                      </a:lnTo>
                      <a:lnTo>
                        <a:pt x="582" y="592"/>
                      </a:lnTo>
                      <a:close/>
                      <a:moveTo>
                        <a:pt x="582" y="620"/>
                      </a:moveTo>
                      <a:lnTo>
                        <a:pt x="581" y="618"/>
                      </a:lnTo>
                      <a:lnTo>
                        <a:pt x="581" y="620"/>
                      </a:lnTo>
                      <a:lnTo>
                        <a:pt x="582" y="622"/>
                      </a:lnTo>
                      <a:lnTo>
                        <a:pt x="581" y="622"/>
                      </a:lnTo>
                      <a:lnTo>
                        <a:pt x="581" y="624"/>
                      </a:lnTo>
                      <a:lnTo>
                        <a:pt x="581" y="626"/>
                      </a:lnTo>
                      <a:lnTo>
                        <a:pt x="582" y="624"/>
                      </a:lnTo>
                      <a:lnTo>
                        <a:pt x="582" y="622"/>
                      </a:lnTo>
                      <a:lnTo>
                        <a:pt x="582" y="620"/>
                      </a:lnTo>
                      <a:close/>
                      <a:moveTo>
                        <a:pt x="582" y="595"/>
                      </a:moveTo>
                      <a:lnTo>
                        <a:pt x="582" y="594"/>
                      </a:lnTo>
                      <a:lnTo>
                        <a:pt x="582" y="595"/>
                      </a:lnTo>
                      <a:close/>
                      <a:moveTo>
                        <a:pt x="583" y="279"/>
                      </a:moveTo>
                      <a:lnTo>
                        <a:pt x="581" y="280"/>
                      </a:lnTo>
                      <a:lnTo>
                        <a:pt x="581" y="281"/>
                      </a:lnTo>
                      <a:lnTo>
                        <a:pt x="582" y="281"/>
                      </a:lnTo>
                      <a:lnTo>
                        <a:pt x="582" y="280"/>
                      </a:lnTo>
                      <a:lnTo>
                        <a:pt x="583" y="279"/>
                      </a:lnTo>
                      <a:close/>
                      <a:moveTo>
                        <a:pt x="583" y="322"/>
                      </a:moveTo>
                      <a:lnTo>
                        <a:pt x="582" y="322"/>
                      </a:lnTo>
                      <a:lnTo>
                        <a:pt x="582" y="324"/>
                      </a:lnTo>
                      <a:lnTo>
                        <a:pt x="583" y="322"/>
                      </a:lnTo>
                      <a:close/>
                      <a:moveTo>
                        <a:pt x="583" y="278"/>
                      </a:moveTo>
                      <a:lnTo>
                        <a:pt x="583" y="278"/>
                      </a:lnTo>
                      <a:lnTo>
                        <a:pt x="583" y="279"/>
                      </a:lnTo>
                      <a:lnTo>
                        <a:pt x="582" y="279"/>
                      </a:lnTo>
                      <a:lnTo>
                        <a:pt x="582" y="280"/>
                      </a:lnTo>
                      <a:lnTo>
                        <a:pt x="583" y="279"/>
                      </a:lnTo>
                      <a:lnTo>
                        <a:pt x="583" y="278"/>
                      </a:lnTo>
                      <a:close/>
                      <a:moveTo>
                        <a:pt x="583" y="596"/>
                      </a:moveTo>
                      <a:lnTo>
                        <a:pt x="582" y="595"/>
                      </a:lnTo>
                      <a:lnTo>
                        <a:pt x="582" y="596"/>
                      </a:lnTo>
                      <a:lnTo>
                        <a:pt x="583" y="596"/>
                      </a:lnTo>
                      <a:close/>
                      <a:moveTo>
                        <a:pt x="583" y="144"/>
                      </a:moveTo>
                      <a:lnTo>
                        <a:pt x="581" y="144"/>
                      </a:lnTo>
                      <a:lnTo>
                        <a:pt x="581" y="146"/>
                      </a:lnTo>
                      <a:lnTo>
                        <a:pt x="583" y="146"/>
                      </a:lnTo>
                      <a:lnTo>
                        <a:pt x="583" y="144"/>
                      </a:lnTo>
                      <a:close/>
                      <a:moveTo>
                        <a:pt x="583" y="798"/>
                      </a:moveTo>
                      <a:lnTo>
                        <a:pt x="582" y="798"/>
                      </a:lnTo>
                      <a:lnTo>
                        <a:pt x="582" y="796"/>
                      </a:lnTo>
                      <a:lnTo>
                        <a:pt x="581" y="796"/>
                      </a:lnTo>
                      <a:lnTo>
                        <a:pt x="581" y="794"/>
                      </a:lnTo>
                      <a:lnTo>
                        <a:pt x="581" y="796"/>
                      </a:lnTo>
                      <a:lnTo>
                        <a:pt x="580" y="800"/>
                      </a:lnTo>
                      <a:lnTo>
                        <a:pt x="583" y="800"/>
                      </a:lnTo>
                      <a:lnTo>
                        <a:pt x="583" y="798"/>
                      </a:lnTo>
                      <a:close/>
                      <a:moveTo>
                        <a:pt x="583" y="592"/>
                      </a:moveTo>
                      <a:lnTo>
                        <a:pt x="582" y="594"/>
                      </a:lnTo>
                      <a:lnTo>
                        <a:pt x="583" y="592"/>
                      </a:lnTo>
                      <a:close/>
                      <a:moveTo>
                        <a:pt x="583" y="278"/>
                      </a:moveTo>
                      <a:lnTo>
                        <a:pt x="583" y="279"/>
                      </a:lnTo>
                      <a:lnTo>
                        <a:pt x="582" y="280"/>
                      </a:lnTo>
                      <a:lnTo>
                        <a:pt x="583" y="278"/>
                      </a:lnTo>
                      <a:close/>
                      <a:moveTo>
                        <a:pt x="584" y="618"/>
                      </a:moveTo>
                      <a:lnTo>
                        <a:pt x="583" y="618"/>
                      </a:lnTo>
                      <a:lnTo>
                        <a:pt x="582" y="616"/>
                      </a:lnTo>
                      <a:lnTo>
                        <a:pt x="583" y="616"/>
                      </a:lnTo>
                      <a:lnTo>
                        <a:pt x="583" y="614"/>
                      </a:lnTo>
                      <a:lnTo>
                        <a:pt x="583" y="612"/>
                      </a:lnTo>
                      <a:lnTo>
                        <a:pt x="581" y="612"/>
                      </a:lnTo>
                      <a:lnTo>
                        <a:pt x="581" y="614"/>
                      </a:lnTo>
                      <a:lnTo>
                        <a:pt x="582" y="614"/>
                      </a:lnTo>
                      <a:lnTo>
                        <a:pt x="582" y="618"/>
                      </a:lnTo>
                      <a:lnTo>
                        <a:pt x="584" y="618"/>
                      </a:lnTo>
                      <a:close/>
                      <a:moveTo>
                        <a:pt x="584" y="471"/>
                      </a:moveTo>
                      <a:lnTo>
                        <a:pt x="582" y="472"/>
                      </a:lnTo>
                      <a:lnTo>
                        <a:pt x="583" y="472"/>
                      </a:lnTo>
                      <a:lnTo>
                        <a:pt x="584" y="471"/>
                      </a:lnTo>
                      <a:close/>
                      <a:moveTo>
                        <a:pt x="584" y="284"/>
                      </a:moveTo>
                      <a:lnTo>
                        <a:pt x="582" y="281"/>
                      </a:lnTo>
                      <a:lnTo>
                        <a:pt x="581" y="282"/>
                      </a:lnTo>
                      <a:lnTo>
                        <a:pt x="579" y="282"/>
                      </a:lnTo>
                      <a:lnTo>
                        <a:pt x="580" y="284"/>
                      </a:lnTo>
                      <a:lnTo>
                        <a:pt x="578" y="282"/>
                      </a:lnTo>
                      <a:lnTo>
                        <a:pt x="578" y="284"/>
                      </a:lnTo>
                      <a:lnTo>
                        <a:pt x="581" y="286"/>
                      </a:lnTo>
                      <a:lnTo>
                        <a:pt x="583" y="286"/>
                      </a:lnTo>
                      <a:lnTo>
                        <a:pt x="582" y="284"/>
                      </a:lnTo>
                      <a:lnTo>
                        <a:pt x="584" y="284"/>
                      </a:lnTo>
                      <a:close/>
                      <a:moveTo>
                        <a:pt x="584" y="660"/>
                      </a:moveTo>
                      <a:lnTo>
                        <a:pt x="581" y="660"/>
                      </a:lnTo>
                      <a:lnTo>
                        <a:pt x="581" y="662"/>
                      </a:lnTo>
                      <a:lnTo>
                        <a:pt x="583" y="662"/>
                      </a:lnTo>
                      <a:lnTo>
                        <a:pt x="584" y="660"/>
                      </a:lnTo>
                      <a:close/>
                      <a:moveTo>
                        <a:pt x="584" y="608"/>
                      </a:moveTo>
                      <a:lnTo>
                        <a:pt x="583" y="606"/>
                      </a:lnTo>
                      <a:lnTo>
                        <a:pt x="581" y="608"/>
                      </a:lnTo>
                      <a:lnTo>
                        <a:pt x="584" y="608"/>
                      </a:lnTo>
                      <a:close/>
                      <a:moveTo>
                        <a:pt x="584" y="132"/>
                      </a:moveTo>
                      <a:lnTo>
                        <a:pt x="584" y="130"/>
                      </a:lnTo>
                      <a:lnTo>
                        <a:pt x="583" y="128"/>
                      </a:lnTo>
                      <a:lnTo>
                        <a:pt x="581" y="128"/>
                      </a:lnTo>
                      <a:lnTo>
                        <a:pt x="582" y="130"/>
                      </a:lnTo>
                      <a:lnTo>
                        <a:pt x="582" y="132"/>
                      </a:lnTo>
                      <a:lnTo>
                        <a:pt x="584" y="132"/>
                      </a:lnTo>
                      <a:close/>
                      <a:moveTo>
                        <a:pt x="584" y="576"/>
                      </a:moveTo>
                      <a:lnTo>
                        <a:pt x="583" y="572"/>
                      </a:lnTo>
                      <a:lnTo>
                        <a:pt x="581" y="572"/>
                      </a:lnTo>
                      <a:lnTo>
                        <a:pt x="581" y="574"/>
                      </a:lnTo>
                      <a:lnTo>
                        <a:pt x="581" y="578"/>
                      </a:lnTo>
                      <a:lnTo>
                        <a:pt x="583" y="578"/>
                      </a:lnTo>
                      <a:lnTo>
                        <a:pt x="582" y="576"/>
                      </a:lnTo>
                      <a:lnTo>
                        <a:pt x="584" y="576"/>
                      </a:lnTo>
                      <a:close/>
                      <a:moveTo>
                        <a:pt x="584" y="584"/>
                      </a:moveTo>
                      <a:lnTo>
                        <a:pt x="582" y="582"/>
                      </a:lnTo>
                      <a:lnTo>
                        <a:pt x="583" y="584"/>
                      </a:lnTo>
                      <a:lnTo>
                        <a:pt x="584" y="584"/>
                      </a:lnTo>
                      <a:close/>
                      <a:moveTo>
                        <a:pt x="584" y="466"/>
                      </a:moveTo>
                      <a:lnTo>
                        <a:pt x="581" y="466"/>
                      </a:lnTo>
                      <a:lnTo>
                        <a:pt x="583" y="464"/>
                      </a:lnTo>
                      <a:lnTo>
                        <a:pt x="580" y="464"/>
                      </a:lnTo>
                      <a:lnTo>
                        <a:pt x="580" y="466"/>
                      </a:lnTo>
                      <a:lnTo>
                        <a:pt x="582" y="470"/>
                      </a:lnTo>
                      <a:lnTo>
                        <a:pt x="582" y="468"/>
                      </a:lnTo>
                      <a:lnTo>
                        <a:pt x="584" y="468"/>
                      </a:lnTo>
                      <a:lnTo>
                        <a:pt x="584" y="466"/>
                      </a:lnTo>
                      <a:close/>
                      <a:moveTo>
                        <a:pt x="584" y="552"/>
                      </a:moveTo>
                      <a:lnTo>
                        <a:pt x="583" y="552"/>
                      </a:lnTo>
                      <a:lnTo>
                        <a:pt x="582" y="554"/>
                      </a:lnTo>
                      <a:lnTo>
                        <a:pt x="583" y="554"/>
                      </a:lnTo>
                      <a:lnTo>
                        <a:pt x="584" y="552"/>
                      </a:lnTo>
                      <a:close/>
                      <a:moveTo>
                        <a:pt x="584" y="472"/>
                      </a:moveTo>
                      <a:lnTo>
                        <a:pt x="584" y="471"/>
                      </a:lnTo>
                      <a:lnTo>
                        <a:pt x="584" y="472"/>
                      </a:lnTo>
                      <a:close/>
                      <a:moveTo>
                        <a:pt x="584" y="588"/>
                      </a:moveTo>
                      <a:lnTo>
                        <a:pt x="582" y="588"/>
                      </a:lnTo>
                      <a:lnTo>
                        <a:pt x="582" y="586"/>
                      </a:lnTo>
                      <a:lnTo>
                        <a:pt x="581" y="588"/>
                      </a:lnTo>
                      <a:lnTo>
                        <a:pt x="583" y="590"/>
                      </a:lnTo>
                      <a:lnTo>
                        <a:pt x="582" y="590"/>
                      </a:lnTo>
                      <a:lnTo>
                        <a:pt x="582" y="591"/>
                      </a:lnTo>
                      <a:lnTo>
                        <a:pt x="582" y="592"/>
                      </a:lnTo>
                      <a:lnTo>
                        <a:pt x="583" y="592"/>
                      </a:lnTo>
                      <a:lnTo>
                        <a:pt x="584" y="592"/>
                      </a:lnTo>
                      <a:lnTo>
                        <a:pt x="584" y="588"/>
                      </a:lnTo>
                      <a:close/>
                      <a:moveTo>
                        <a:pt x="585" y="616"/>
                      </a:moveTo>
                      <a:lnTo>
                        <a:pt x="584" y="616"/>
                      </a:lnTo>
                      <a:lnTo>
                        <a:pt x="584" y="618"/>
                      </a:lnTo>
                      <a:lnTo>
                        <a:pt x="585" y="616"/>
                      </a:lnTo>
                      <a:close/>
                      <a:moveTo>
                        <a:pt x="585" y="562"/>
                      </a:moveTo>
                      <a:lnTo>
                        <a:pt x="583" y="564"/>
                      </a:lnTo>
                      <a:lnTo>
                        <a:pt x="584" y="562"/>
                      </a:lnTo>
                      <a:lnTo>
                        <a:pt x="583" y="560"/>
                      </a:lnTo>
                      <a:lnTo>
                        <a:pt x="582" y="558"/>
                      </a:lnTo>
                      <a:lnTo>
                        <a:pt x="582" y="560"/>
                      </a:lnTo>
                      <a:lnTo>
                        <a:pt x="582" y="562"/>
                      </a:lnTo>
                      <a:lnTo>
                        <a:pt x="581" y="562"/>
                      </a:lnTo>
                      <a:lnTo>
                        <a:pt x="581" y="560"/>
                      </a:lnTo>
                      <a:lnTo>
                        <a:pt x="582" y="560"/>
                      </a:lnTo>
                      <a:lnTo>
                        <a:pt x="582" y="558"/>
                      </a:lnTo>
                      <a:lnTo>
                        <a:pt x="581" y="558"/>
                      </a:lnTo>
                      <a:lnTo>
                        <a:pt x="581" y="560"/>
                      </a:lnTo>
                      <a:lnTo>
                        <a:pt x="579" y="560"/>
                      </a:lnTo>
                      <a:lnTo>
                        <a:pt x="580" y="562"/>
                      </a:lnTo>
                      <a:lnTo>
                        <a:pt x="580" y="564"/>
                      </a:lnTo>
                      <a:lnTo>
                        <a:pt x="582" y="564"/>
                      </a:lnTo>
                      <a:lnTo>
                        <a:pt x="583" y="566"/>
                      </a:lnTo>
                      <a:lnTo>
                        <a:pt x="584" y="566"/>
                      </a:lnTo>
                      <a:lnTo>
                        <a:pt x="584" y="564"/>
                      </a:lnTo>
                      <a:lnTo>
                        <a:pt x="583" y="564"/>
                      </a:lnTo>
                      <a:lnTo>
                        <a:pt x="585" y="562"/>
                      </a:lnTo>
                      <a:close/>
                      <a:moveTo>
                        <a:pt x="585" y="470"/>
                      </a:moveTo>
                      <a:lnTo>
                        <a:pt x="582" y="468"/>
                      </a:lnTo>
                      <a:lnTo>
                        <a:pt x="583" y="470"/>
                      </a:lnTo>
                      <a:lnTo>
                        <a:pt x="584" y="471"/>
                      </a:lnTo>
                      <a:lnTo>
                        <a:pt x="584" y="470"/>
                      </a:lnTo>
                      <a:lnTo>
                        <a:pt x="584" y="471"/>
                      </a:lnTo>
                      <a:lnTo>
                        <a:pt x="584" y="470"/>
                      </a:lnTo>
                      <a:lnTo>
                        <a:pt x="585" y="470"/>
                      </a:lnTo>
                      <a:close/>
                      <a:moveTo>
                        <a:pt x="585" y="670"/>
                      </a:moveTo>
                      <a:lnTo>
                        <a:pt x="584" y="666"/>
                      </a:lnTo>
                      <a:lnTo>
                        <a:pt x="583" y="666"/>
                      </a:lnTo>
                      <a:lnTo>
                        <a:pt x="583" y="668"/>
                      </a:lnTo>
                      <a:lnTo>
                        <a:pt x="584" y="668"/>
                      </a:lnTo>
                      <a:lnTo>
                        <a:pt x="584" y="670"/>
                      </a:lnTo>
                      <a:lnTo>
                        <a:pt x="585" y="670"/>
                      </a:lnTo>
                      <a:close/>
                      <a:moveTo>
                        <a:pt x="585" y="470"/>
                      </a:moveTo>
                      <a:lnTo>
                        <a:pt x="584" y="468"/>
                      </a:lnTo>
                      <a:lnTo>
                        <a:pt x="585" y="470"/>
                      </a:lnTo>
                      <a:close/>
                      <a:moveTo>
                        <a:pt x="585" y="34"/>
                      </a:moveTo>
                      <a:lnTo>
                        <a:pt x="585" y="33"/>
                      </a:lnTo>
                      <a:lnTo>
                        <a:pt x="584" y="33"/>
                      </a:lnTo>
                      <a:lnTo>
                        <a:pt x="584" y="32"/>
                      </a:lnTo>
                      <a:lnTo>
                        <a:pt x="584" y="33"/>
                      </a:lnTo>
                      <a:lnTo>
                        <a:pt x="582" y="31"/>
                      </a:lnTo>
                      <a:lnTo>
                        <a:pt x="582" y="32"/>
                      </a:lnTo>
                      <a:lnTo>
                        <a:pt x="583" y="32"/>
                      </a:lnTo>
                      <a:lnTo>
                        <a:pt x="583" y="33"/>
                      </a:lnTo>
                      <a:lnTo>
                        <a:pt x="583" y="34"/>
                      </a:lnTo>
                      <a:lnTo>
                        <a:pt x="585" y="34"/>
                      </a:lnTo>
                      <a:close/>
                      <a:moveTo>
                        <a:pt x="585" y="604"/>
                      </a:moveTo>
                      <a:lnTo>
                        <a:pt x="585" y="604"/>
                      </a:lnTo>
                      <a:lnTo>
                        <a:pt x="584" y="604"/>
                      </a:lnTo>
                      <a:lnTo>
                        <a:pt x="584" y="605"/>
                      </a:lnTo>
                      <a:lnTo>
                        <a:pt x="585" y="604"/>
                      </a:lnTo>
                      <a:close/>
                      <a:moveTo>
                        <a:pt x="585" y="598"/>
                      </a:moveTo>
                      <a:lnTo>
                        <a:pt x="582" y="598"/>
                      </a:lnTo>
                      <a:lnTo>
                        <a:pt x="582" y="600"/>
                      </a:lnTo>
                      <a:lnTo>
                        <a:pt x="585" y="604"/>
                      </a:lnTo>
                      <a:lnTo>
                        <a:pt x="585" y="598"/>
                      </a:lnTo>
                      <a:close/>
                      <a:moveTo>
                        <a:pt x="586" y="585"/>
                      </a:moveTo>
                      <a:lnTo>
                        <a:pt x="585" y="584"/>
                      </a:lnTo>
                      <a:lnTo>
                        <a:pt x="584" y="584"/>
                      </a:lnTo>
                      <a:lnTo>
                        <a:pt x="586" y="586"/>
                      </a:lnTo>
                      <a:lnTo>
                        <a:pt x="586" y="585"/>
                      </a:lnTo>
                      <a:close/>
                      <a:moveTo>
                        <a:pt x="586" y="606"/>
                      </a:moveTo>
                      <a:lnTo>
                        <a:pt x="584" y="605"/>
                      </a:lnTo>
                      <a:lnTo>
                        <a:pt x="581" y="605"/>
                      </a:lnTo>
                      <a:lnTo>
                        <a:pt x="583" y="606"/>
                      </a:lnTo>
                      <a:lnTo>
                        <a:pt x="586" y="606"/>
                      </a:lnTo>
                      <a:close/>
                      <a:moveTo>
                        <a:pt x="587" y="578"/>
                      </a:moveTo>
                      <a:lnTo>
                        <a:pt x="586" y="576"/>
                      </a:lnTo>
                      <a:lnTo>
                        <a:pt x="585" y="580"/>
                      </a:lnTo>
                      <a:lnTo>
                        <a:pt x="587" y="580"/>
                      </a:lnTo>
                      <a:lnTo>
                        <a:pt x="587" y="578"/>
                      </a:lnTo>
                      <a:close/>
                      <a:moveTo>
                        <a:pt x="587" y="260"/>
                      </a:moveTo>
                      <a:lnTo>
                        <a:pt x="586" y="258"/>
                      </a:lnTo>
                      <a:lnTo>
                        <a:pt x="585" y="258"/>
                      </a:lnTo>
                      <a:lnTo>
                        <a:pt x="584" y="256"/>
                      </a:lnTo>
                      <a:lnTo>
                        <a:pt x="583" y="256"/>
                      </a:lnTo>
                      <a:lnTo>
                        <a:pt x="584" y="260"/>
                      </a:lnTo>
                      <a:lnTo>
                        <a:pt x="583" y="260"/>
                      </a:lnTo>
                      <a:lnTo>
                        <a:pt x="582" y="262"/>
                      </a:lnTo>
                      <a:lnTo>
                        <a:pt x="584" y="262"/>
                      </a:lnTo>
                      <a:lnTo>
                        <a:pt x="584" y="260"/>
                      </a:lnTo>
                      <a:lnTo>
                        <a:pt x="587" y="260"/>
                      </a:lnTo>
                      <a:close/>
                      <a:moveTo>
                        <a:pt x="587" y="548"/>
                      </a:moveTo>
                      <a:lnTo>
                        <a:pt x="587" y="548"/>
                      </a:lnTo>
                      <a:lnTo>
                        <a:pt x="586" y="548"/>
                      </a:lnTo>
                      <a:lnTo>
                        <a:pt x="587" y="548"/>
                      </a:lnTo>
                      <a:close/>
                      <a:moveTo>
                        <a:pt x="588" y="332"/>
                      </a:moveTo>
                      <a:lnTo>
                        <a:pt x="586" y="332"/>
                      </a:lnTo>
                      <a:lnTo>
                        <a:pt x="586" y="334"/>
                      </a:lnTo>
                      <a:lnTo>
                        <a:pt x="587" y="334"/>
                      </a:lnTo>
                      <a:lnTo>
                        <a:pt x="588" y="332"/>
                      </a:lnTo>
                      <a:close/>
                      <a:moveTo>
                        <a:pt x="588" y="586"/>
                      </a:moveTo>
                      <a:lnTo>
                        <a:pt x="587" y="584"/>
                      </a:lnTo>
                      <a:lnTo>
                        <a:pt x="586" y="584"/>
                      </a:lnTo>
                      <a:lnTo>
                        <a:pt x="586" y="586"/>
                      </a:lnTo>
                      <a:lnTo>
                        <a:pt x="587" y="586"/>
                      </a:lnTo>
                      <a:lnTo>
                        <a:pt x="588" y="586"/>
                      </a:lnTo>
                      <a:close/>
                      <a:moveTo>
                        <a:pt x="588" y="324"/>
                      </a:moveTo>
                      <a:lnTo>
                        <a:pt x="586" y="324"/>
                      </a:lnTo>
                      <a:lnTo>
                        <a:pt x="586" y="325"/>
                      </a:lnTo>
                      <a:lnTo>
                        <a:pt x="586" y="328"/>
                      </a:lnTo>
                      <a:lnTo>
                        <a:pt x="586" y="330"/>
                      </a:lnTo>
                      <a:lnTo>
                        <a:pt x="587" y="330"/>
                      </a:lnTo>
                      <a:lnTo>
                        <a:pt x="587" y="329"/>
                      </a:lnTo>
                      <a:lnTo>
                        <a:pt x="587" y="328"/>
                      </a:lnTo>
                      <a:lnTo>
                        <a:pt x="587" y="326"/>
                      </a:lnTo>
                      <a:lnTo>
                        <a:pt x="588" y="324"/>
                      </a:lnTo>
                      <a:close/>
                      <a:moveTo>
                        <a:pt x="588" y="588"/>
                      </a:moveTo>
                      <a:lnTo>
                        <a:pt x="587" y="586"/>
                      </a:lnTo>
                      <a:lnTo>
                        <a:pt x="586" y="586"/>
                      </a:lnTo>
                      <a:lnTo>
                        <a:pt x="588" y="588"/>
                      </a:lnTo>
                      <a:close/>
                      <a:moveTo>
                        <a:pt x="588" y="281"/>
                      </a:moveTo>
                      <a:lnTo>
                        <a:pt x="588" y="280"/>
                      </a:lnTo>
                      <a:lnTo>
                        <a:pt x="588" y="282"/>
                      </a:lnTo>
                      <a:lnTo>
                        <a:pt x="588" y="281"/>
                      </a:lnTo>
                      <a:close/>
                      <a:moveTo>
                        <a:pt x="588" y="284"/>
                      </a:moveTo>
                      <a:lnTo>
                        <a:pt x="588" y="284"/>
                      </a:lnTo>
                      <a:close/>
                      <a:moveTo>
                        <a:pt x="589" y="602"/>
                      </a:moveTo>
                      <a:lnTo>
                        <a:pt x="588" y="602"/>
                      </a:lnTo>
                      <a:lnTo>
                        <a:pt x="588" y="603"/>
                      </a:lnTo>
                      <a:lnTo>
                        <a:pt x="589" y="602"/>
                      </a:lnTo>
                      <a:close/>
                      <a:moveTo>
                        <a:pt x="589" y="580"/>
                      </a:moveTo>
                      <a:lnTo>
                        <a:pt x="587" y="580"/>
                      </a:lnTo>
                      <a:lnTo>
                        <a:pt x="588" y="582"/>
                      </a:lnTo>
                      <a:lnTo>
                        <a:pt x="589" y="580"/>
                      </a:lnTo>
                      <a:close/>
                      <a:moveTo>
                        <a:pt x="589" y="566"/>
                      </a:moveTo>
                      <a:lnTo>
                        <a:pt x="587" y="566"/>
                      </a:lnTo>
                      <a:lnTo>
                        <a:pt x="586" y="564"/>
                      </a:lnTo>
                      <a:lnTo>
                        <a:pt x="585" y="564"/>
                      </a:lnTo>
                      <a:lnTo>
                        <a:pt x="586" y="566"/>
                      </a:lnTo>
                      <a:lnTo>
                        <a:pt x="587" y="568"/>
                      </a:lnTo>
                      <a:lnTo>
                        <a:pt x="589" y="566"/>
                      </a:lnTo>
                      <a:close/>
                      <a:moveTo>
                        <a:pt x="589" y="464"/>
                      </a:moveTo>
                      <a:lnTo>
                        <a:pt x="588" y="462"/>
                      </a:lnTo>
                      <a:lnTo>
                        <a:pt x="588" y="464"/>
                      </a:lnTo>
                      <a:lnTo>
                        <a:pt x="589" y="464"/>
                      </a:lnTo>
                      <a:close/>
                      <a:moveTo>
                        <a:pt x="589" y="804"/>
                      </a:moveTo>
                      <a:lnTo>
                        <a:pt x="589" y="802"/>
                      </a:lnTo>
                      <a:lnTo>
                        <a:pt x="588" y="802"/>
                      </a:lnTo>
                      <a:lnTo>
                        <a:pt x="587" y="800"/>
                      </a:lnTo>
                      <a:lnTo>
                        <a:pt x="587" y="802"/>
                      </a:lnTo>
                      <a:lnTo>
                        <a:pt x="586" y="802"/>
                      </a:lnTo>
                      <a:lnTo>
                        <a:pt x="585" y="804"/>
                      </a:lnTo>
                      <a:lnTo>
                        <a:pt x="589" y="804"/>
                      </a:lnTo>
                      <a:close/>
                      <a:moveTo>
                        <a:pt x="589" y="558"/>
                      </a:moveTo>
                      <a:lnTo>
                        <a:pt x="587" y="558"/>
                      </a:lnTo>
                      <a:lnTo>
                        <a:pt x="586" y="558"/>
                      </a:lnTo>
                      <a:lnTo>
                        <a:pt x="587" y="556"/>
                      </a:lnTo>
                      <a:lnTo>
                        <a:pt x="585" y="556"/>
                      </a:lnTo>
                      <a:lnTo>
                        <a:pt x="586" y="558"/>
                      </a:lnTo>
                      <a:lnTo>
                        <a:pt x="586" y="560"/>
                      </a:lnTo>
                      <a:lnTo>
                        <a:pt x="587" y="560"/>
                      </a:lnTo>
                      <a:lnTo>
                        <a:pt x="587" y="562"/>
                      </a:lnTo>
                      <a:lnTo>
                        <a:pt x="588" y="560"/>
                      </a:lnTo>
                      <a:lnTo>
                        <a:pt x="589" y="558"/>
                      </a:lnTo>
                      <a:close/>
                      <a:moveTo>
                        <a:pt x="589" y="600"/>
                      </a:moveTo>
                      <a:lnTo>
                        <a:pt x="588" y="600"/>
                      </a:lnTo>
                      <a:lnTo>
                        <a:pt x="589" y="602"/>
                      </a:lnTo>
                      <a:lnTo>
                        <a:pt x="589" y="600"/>
                      </a:lnTo>
                      <a:close/>
                      <a:moveTo>
                        <a:pt x="589" y="514"/>
                      </a:moveTo>
                      <a:lnTo>
                        <a:pt x="588" y="514"/>
                      </a:lnTo>
                      <a:lnTo>
                        <a:pt x="589" y="512"/>
                      </a:lnTo>
                      <a:lnTo>
                        <a:pt x="588" y="512"/>
                      </a:lnTo>
                      <a:lnTo>
                        <a:pt x="588" y="510"/>
                      </a:lnTo>
                      <a:lnTo>
                        <a:pt x="587" y="510"/>
                      </a:lnTo>
                      <a:lnTo>
                        <a:pt x="587" y="512"/>
                      </a:lnTo>
                      <a:lnTo>
                        <a:pt x="588" y="516"/>
                      </a:lnTo>
                      <a:lnTo>
                        <a:pt x="589" y="514"/>
                      </a:lnTo>
                      <a:close/>
                      <a:moveTo>
                        <a:pt x="589" y="616"/>
                      </a:moveTo>
                      <a:lnTo>
                        <a:pt x="588" y="616"/>
                      </a:lnTo>
                      <a:lnTo>
                        <a:pt x="588" y="620"/>
                      </a:lnTo>
                      <a:lnTo>
                        <a:pt x="586" y="618"/>
                      </a:lnTo>
                      <a:lnTo>
                        <a:pt x="586" y="620"/>
                      </a:lnTo>
                      <a:lnTo>
                        <a:pt x="588" y="622"/>
                      </a:lnTo>
                      <a:lnTo>
                        <a:pt x="589" y="620"/>
                      </a:lnTo>
                      <a:lnTo>
                        <a:pt x="588" y="620"/>
                      </a:lnTo>
                      <a:lnTo>
                        <a:pt x="589" y="616"/>
                      </a:lnTo>
                      <a:close/>
                      <a:moveTo>
                        <a:pt x="589" y="142"/>
                      </a:moveTo>
                      <a:lnTo>
                        <a:pt x="587" y="140"/>
                      </a:lnTo>
                      <a:lnTo>
                        <a:pt x="587" y="142"/>
                      </a:lnTo>
                      <a:lnTo>
                        <a:pt x="588" y="144"/>
                      </a:lnTo>
                      <a:lnTo>
                        <a:pt x="589" y="142"/>
                      </a:lnTo>
                      <a:close/>
                      <a:moveTo>
                        <a:pt x="590" y="282"/>
                      </a:moveTo>
                      <a:lnTo>
                        <a:pt x="589" y="281"/>
                      </a:lnTo>
                      <a:lnTo>
                        <a:pt x="588" y="282"/>
                      </a:lnTo>
                      <a:lnTo>
                        <a:pt x="588" y="281"/>
                      </a:lnTo>
                      <a:lnTo>
                        <a:pt x="587" y="280"/>
                      </a:lnTo>
                      <a:lnTo>
                        <a:pt x="586" y="278"/>
                      </a:lnTo>
                      <a:lnTo>
                        <a:pt x="586" y="280"/>
                      </a:lnTo>
                      <a:lnTo>
                        <a:pt x="587" y="280"/>
                      </a:lnTo>
                      <a:lnTo>
                        <a:pt x="587" y="282"/>
                      </a:lnTo>
                      <a:lnTo>
                        <a:pt x="588" y="282"/>
                      </a:lnTo>
                      <a:lnTo>
                        <a:pt x="588" y="284"/>
                      </a:lnTo>
                      <a:lnTo>
                        <a:pt x="589" y="282"/>
                      </a:lnTo>
                      <a:lnTo>
                        <a:pt x="590" y="282"/>
                      </a:lnTo>
                      <a:close/>
                      <a:moveTo>
                        <a:pt x="590" y="320"/>
                      </a:moveTo>
                      <a:lnTo>
                        <a:pt x="588" y="318"/>
                      </a:lnTo>
                      <a:lnTo>
                        <a:pt x="588" y="320"/>
                      </a:lnTo>
                      <a:lnTo>
                        <a:pt x="590" y="320"/>
                      </a:lnTo>
                      <a:close/>
                      <a:moveTo>
                        <a:pt x="590" y="280"/>
                      </a:moveTo>
                      <a:lnTo>
                        <a:pt x="589" y="280"/>
                      </a:lnTo>
                      <a:lnTo>
                        <a:pt x="589" y="281"/>
                      </a:lnTo>
                      <a:lnTo>
                        <a:pt x="590" y="280"/>
                      </a:lnTo>
                      <a:close/>
                      <a:moveTo>
                        <a:pt x="590" y="578"/>
                      </a:moveTo>
                      <a:lnTo>
                        <a:pt x="589" y="576"/>
                      </a:lnTo>
                      <a:lnTo>
                        <a:pt x="589" y="574"/>
                      </a:lnTo>
                      <a:lnTo>
                        <a:pt x="590" y="572"/>
                      </a:lnTo>
                      <a:lnTo>
                        <a:pt x="588" y="570"/>
                      </a:lnTo>
                      <a:lnTo>
                        <a:pt x="587" y="572"/>
                      </a:lnTo>
                      <a:lnTo>
                        <a:pt x="586" y="572"/>
                      </a:lnTo>
                      <a:lnTo>
                        <a:pt x="586" y="574"/>
                      </a:lnTo>
                      <a:lnTo>
                        <a:pt x="588" y="574"/>
                      </a:lnTo>
                      <a:lnTo>
                        <a:pt x="588" y="576"/>
                      </a:lnTo>
                      <a:lnTo>
                        <a:pt x="590" y="578"/>
                      </a:lnTo>
                      <a:close/>
                      <a:moveTo>
                        <a:pt x="590" y="604"/>
                      </a:moveTo>
                      <a:lnTo>
                        <a:pt x="589" y="602"/>
                      </a:lnTo>
                      <a:lnTo>
                        <a:pt x="589" y="604"/>
                      </a:lnTo>
                      <a:lnTo>
                        <a:pt x="588" y="603"/>
                      </a:lnTo>
                      <a:lnTo>
                        <a:pt x="586" y="604"/>
                      </a:lnTo>
                      <a:lnTo>
                        <a:pt x="588" y="604"/>
                      </a:lnTo>
                      <a:lnTo>
                        <a:pt x="588" y="606"/>
                      </a:lnTo>
                      <a:lnTo>
                        <a:pt x="590" y="606"/>
                      </a:lnTo>
                      <a:lnTo>
                        <a:pt x="590" y="604"/>
                      </a:lnTo>
                      <a:close/>
                      <a:moveTo>
                        <a:pt x="590" y="590"/>
                      </a:moveTo>
                      <a:lnTo>
                        <a:pt x="590" y="586"/>
                      </a:lnTo>
                      <a:lnTo>
                        <a:pt x="589" y="588"/>
                      </a:lnTo>
                      <a:lnTo>
                        <a:pt x="590" y="588"/>
                      </a:lnTo>
                      <a:lnTo>
                        <a:pt x="586" y="590"/>
                      </a:lnTo>
                      <a:lnTo>
                        <a:pt x="587" y="590"/>
                      </a:lnTo>
                      <a:lnTo>
                        <a:pt x="586" y="592"/>
                      </a:lnTo>
                      <a:lnTo>
                        <a:pt x="587" y="592"/>
                      </a:lnTo>
                      <a:lnTo>
                        <a:pt x="587" y="590"/>
                      </a:lnTo>
                      <a:lnTo>
                        <a:pt x="587" y="592"/>
                      </a:lnTo>
                      <a:lnTo>
                        <a:pt x="589" y="592"/>
                      </a:lnTo>
                      <a:lnTo>
                        <a:pt x="589" y="590"/>
                      </a:lnTo>
                      <a:lnTo>
                        <a:pt x="590" y="590"/>
                      </a:lnTo>
                      <a:close/>
                      <a:moveTo>
                        <a:pt x="590" y="524"/>
                      </a:moveTo>
                      <a:lnTo>
                        <a:pt x="589" y="523"/>
                      </a:lnTo>
                      <a:lnTo>
                        <a:pt x="589" y="524"/>
                      </a:lnTo>
                      <a:lnTo>
                        <a:pt x="590" y="524"/>
                      </a:lnTo>
                      <a:close/>
                      <a:moveTo>
                        <a:pt x="590" y="272"/>
                      </a:moveTo>
                      <a:lnTo>
                        <a:pt x="587" y="270"/>
                      </a:lnTo>
                      <a:lnTo>
                        <a:pt x="588" y="268"/>
                      </a:lnTo>
                      <a:lnTo>
                        <a:pt x="587" y="268"/>
                      </a:lnTo>
                      <a:lnTo>
                        <a:pt x="587" y="266"/>
                      </a:lnTo>
                      <a:lnTo>
                        <a:pt x="586" y="266"/>
                      </a:lnTo>
                      <a:lnTo>
                        <a:pt x="586" y="272"/>
                      </a:lnTo>
                      <a:lnTo>
                        <a:pt x="590" y="272"/>
                      </a:lnTo>
                      <a:close/>
                      <a:moveTo>
                        <a:pt x="590" y="562"/>
                      </a:moveTo>
                      <a:lnTo>
                        <a:pt x="589" y="562"/>
                      </a:lnTo>
                      <a:lnTo>
                        <a:pt x="590" y="564"/>
                      </a:lnTo>
                      <a:lnTo>
                        <a:pt x="590" y="562"/>
                      </a:lnTo>
                      <a:close/>
                      <a:moveTo>
                        <a:pt x="590" y="794"/>
                      </a:moveTo>
                      <a:lnTo>
                        <a:pt x="589" y="794"/>
                      </a:lnTo>
                      <a:lnTo>
                        <a:pt x="588" y="792"/>
                      </a:lnTo>
                      <a:lnTo>
                        <a:pt x="588" y="794"/>
                      </a:lnTo>
                      <a:lnTo>
                        <a:pt x="586" y="794"/>
                      </a:lnTo>
                      <a:lnTo>
                        <a:pt x="586" y="796"/>
                      </a:lnTo>
                      <a:lnTo>
                        <a:pt x="589" y="794"/>
                      </a:lnTo>
                      <a:lnTo>
                        <a:pt x="587" y="798"/>
                      </a:lnTo>
                      <a:lnTo>
                        <a:pt x="588" y="798"/>
                      </a:lnTo>
                      <a:lnTo>
                        <a:pt x="589" y="796"/>
                      </a:lnTo>
                      <a:lnTo>
                        <a:pt x="589" y="798"/>
                      </a:lnTo>
                      <a:lnTo>
                        <a:pt x="589" y="796"/>
                      </a:lnTo>
                      <a:lnTo>
                        <a:pt x="590" y="794"/>
                      </a:lnTo>
                      <a:close/>
                      <a:moveTo>
                        <a:pt x="591" y="524"/>
                      </a:moveTo>
                      <a:lnTo>
                        <a:pt x="590" y="524"/>
                      </a:lnTo>
                      <a:lnTo>
                        <a:pt x="591" y="524"/>
                      </a:lnTo>
                      <a:close/>
                      <a:moveTo>
                        <a:pt x="591" y="612"/>
                      </a:moveTo>
                      <a:lnTo>
                        <a:pt x="590" y="612"/>
                      </a:lnTo>
                      <a:lnTo>
                        <a:pt x="590" y="610"/>
                      </a:lnTo>
                      <a:lnTo>
                        <a:pt x="589" y="610"/>
                      </a:lnTo>
                      <a:lnTo>
                        <a:pt x="588" y="612"/>
                      </a:lnTo>
                      <a:lnTo>
                        <a:pt x="588" y="613"/>
                      </a:lnTo>
                      <a:lnTo>
                        <a:pt x="589" y="614"/>
                      </a:lnTo>
                      <a:lnTo>
                        <a:pt x="590" y="614"/>
                      </a:lnTo>
                      <a:lnTo>
                        <a:pt x="591" y="612"/>
                      </a:lnTo>
                      <a:close/>
                      <a:moveTo>
                        <a:pt x="591" y="626"/>
                      </a:moveTo>
                      <a:lnTo>
                        <a:pt x="590" y="624"/>
                      </a:lnTo>
                      <a:lnTo>
                        <a:pt x="591" y="622"/>
                      </a:lnTo>
                      <a:lnTo>
                        <a:pt x="589" y="624"/>
                      </a:lnTo>
                      <a:lnTo>
                        <a:pt x="587" y="626"/>
                      </a:lnTo>
                      <a:lnTo>
                        <a:pt x="589" y="626"/>
                      </a:lnTo>
                      <a:lnTo>
                        <a:pt x="591" y="626"/>
                      </a:lnTo>
                      <a:close/>
                      <a:moveTo>
                        <a:pt x="591" y="574"/>
                      </a:moveTo>
                      <a:lnTo>
                        <a:pt x="589" y="576"/>
                      </a:lnTo>
                      <a:lnTo>
                        <a:pt x="591" y="576"/>
                      </a:lnTo>
                      <a:lnTo>
                        <a:pt x="591" y="574"/>
                      </a:lnTo>
                      <a:close/>
                      <a:moveTo>
                        <a:pt x="591" y="522"/>
                      </a:moveTo>
                      <a:lnTo>
                        <a:pt x="589" y="520"/>
                      </a:lnTo>
                      <a:lnTo>
                        <a:pt x="589" y="518"/>
                      </a:lnTo>
                      <a:lnTo>
                        <a:pt x="589" y="520"/>
                      </a:lnTo>
                      <a:lnTo>
                        <a:pt x="587" y="518"/>
                      </a:lnTo>
                      <a:lnTo>
                        <a:pt x="588" y="520"/>
                      </a:lnTo>
                      <a:lnTo>
                        <a:pt x="587" y="521"/>
                      </a:lnTo>
                      <a:lnTo>
                        <a:pt x="587" y="522"/>
                      </a:lnTo>
                      <a:lnTo>
                        <a:pt x="589" y="522"/>
                      </a:lnTo>
                      <a:lnTo>
                        <a:pt x="589" y="523"/>
                      </a:lnTo>
                      <a:lnTo>
                        <a:pt x="589" y="522"/>
                      </a:lnTo>
                      <a:lnTo>
                        <a:pt x="590" y="522"/>
                      </a:lnTo>
                      <a:lnTo>
                        <a:pt x="590" y="524"/>
                      </a:lnTo>
                      <a:lnTo>
                        <a:pt x="591" y="523"/>
                      </a:lnTo>
                      <a:lnTo>
                        <a:pt x="591" y="522"/>
                      </a:lnTo>
                      <a:close/>
                      <a:moveTo>
                        <a:pt x="591" y="333"/>
                      </a:moveTo>
                      <a:lnTo>
                        <a:pt x="591" y="330"/>
                      </a:lnTo>
                      <a:lnTo>
                        <a:pt x="590" y="332"/>
                      </a:lnTo>
                      <a:lnTo>
                        <a:pt x="591" y="333"/>
                      </a:lnTo>
                      <a:close/>
                      <a:moveTo>
                        <a:pt x="592" y="570"/>
                      </a:moveTo>
                      <a:lnTo>
                        <a:pt x="591" y="568"/>
                      </a:lnTo>
                      <a:lnTo>
                        <a:pt x="591" y="570"/>
                      </a:lnTo>
                      <a:lnTo>
                        <a:pt x="592" y="570"/>
                      </a:lnTo>
                      <a:close/>
                      <a:moveTo>
                        <a:pt x="592" y="460"/>
                      </a:moveTo>
                      <a:lnTo>
                        <a:pt x="591" y="460"/>
                      </a:lnTo>
                      <a:lnTo>
                        <a:pt x="592" y="461"/>
                      </a:lnTo>
                      <a:lnTo>
                        <a:pt x="592" y="460"/>
                      </a:lnTo>
                      <a:close/>
                      <a:moveTo>
                        <a:pt x="592" y="334"/>
                      </a:moveTo>
                      <a:lnTo>
                        <a:pt x="591" y="333"/>
                      </a:lnTo>
                      <a:lnTo>
                        <a:pt x="591" y="334"/>
                      </a:lnTo>
                      <a:lnTo>
                        <a:pt x="592" y="334"/>
                      </a:lnTo>
                      <a:close/>
                      <a:moveTo>
                        <a:pt x="592" y="116"/>
                      </a:moveTo>
                      <a:lnTo>
                        <a:pt x="590" y="116"/>
                      </a:lnTo>
                      <a:lnTo>
                        <a:pt x="590" y="118"/>
                      </a:lnTo>
                      <a:lnTo>
                        <a:pt x="592" y="118"/>
                      </a:lnTo>
                      <a:lnTo>
                        <a:pt x="592" y="116"/>
                      </a:lnTo>
                      <a:close/>
                      <a:moveTo>
                        <a:pt x="592" y="664"/>
                      </a:moveTo>
                      <a:lnTo>
                        <a:pt x="592" y="664"/>
                      </a:lnTo>
                      <a:lnTo>
                        <a:pt x="592" y="662"/>
                      </a:lnTo>
                      <a:lnTo>
                        <a:pt x="591" y="662"/>
                      </a:lnTo>
                      <a:lnTo>
                        <a:pt x="590" y="664"/>
                      </a:lnTo>
                      <a:lnTo>
                        <a:pt x="591" y="664"/>
                      </a:lnTo>
                      <a:lnTo>
                        <a:pt x="592" y="666"/>
                      </a:lnTo>
                      <a:lnTo>
                        <a:pt x="592" y="664"/>
                      </a:lnTo>
                      <a:close/>
                      <a:moveTo>
                        <a:pt x="593" y="462"/>
                      </a:moveTo>
                      <a:lnTo>
                        <a:pt x="592" y="461"/>
                      </a:lnTo>
                      <a:lnTo>
                        <a:pt x="591" y="462"/>
                      </a:lnTo>
                      <a:lnTo>
                        <a:pt x="588" y="462"/>
                      </a:lnTo>
                      <a:lnTo>
                        <a:pt x="592" y="464"/>
                      </a:lnTo>
                      <a:lnTo>
                        <a:pt x="591" y="462"/>
                      </a:lnTo>
                      <a:lnTo>
                        <a:pt x="593" y="462"/>
                      </a:lnTo>
                      <a:close/>
                      <a:moveTo>
                        <a:pt x="593" y="556"/>
                      </a:moveTo>
                      <a:lnTo>
                        <a:pt x="592" y="556"/>
                      </a:lnTo>
                      <a:lnTo>
                        <a:pt x="592" y="558"/>
                      </a:lnTo>
                      <a:lnTo>
                        <a:pt x="593" y="556"/>
                      </a:lnTo>
                      <a:close/>
                      <a:moveTo>
                        <a:pt x="593" y="320"/>
                      </a:moveTo>
                      <a:lnTo>
                        <a:pt x="592" y="318"/>
                      </a:lnTo>
                      <a:lnTo>
                        <a:pt x="591" y="316"/>
                      </a:lnTo>
                      <a:lnTo>
                        <a:pt x="590" y="318"/>
                      </a:lnTo>
                      <a:lnTo>
                        <a:pt x="589" y="318"/>
                      </a:lnTo>
                      <a:lnTo>
                        <a:pt x="590" y="320"/>
                      </a:lnTo>
                      <a:lnTo>
                        <a:pt x="591" y="320"/>
                      </a:lnTo>
                      <a:lnTo>
                        <a:pt x="590" y="322"/>
                      </a:lnTo>
                      <a:lnTo>
                        <a:pt x="592" y="324"/>
                      </a:lnTo>
                      <a:lnTo>
                        <a:pt x="593" y="322"/>
                      </a:lnTo>
                      <a:lnTo>
                        <a:pt x="593" y="320"/>
                      </a:lnTo>
                      <a:close/>
                      <a:moveTo>
                        <a:pt x="593" y="562"/>
                      </a:moveTo>
                      <a:lnTo>
                        <a:pt x="590" y="562"/>
                      </a:lnTo>
                      <a:lnTo>
                        <a:pt x="592" y="564"/>
                      </a:lnTo>
                      <a:lnTo>
                        <a:pt x="593" y="564"/>
                      </a:lnTo>
                      <a:lnTo>
                        <a:pt x="593" y="562"/>
                      </a:lnTo>
                      <a:close/>
                      <a:moveTo>
                        <a:pt x="593" y="474"/>
                      </a:moveTo>
                      <a:lnTo>
                        <a:pt x="593" y="472"/>
                      </a:lnTo>
                      <a:lnTo>
                        <a:pt x="592" y="474"/>
                      </a:lnTo>
                      <a:lnTo>
                        <a:pt x="593" y="474"/>
                      </a:lnTo>
                      <a:close/>
                      <a:moveTo>
                        <a:pt x="593" y="576"/>
                      </a:moveTo>
                      <a:lnTo>
                        <a:pt x="592" y="574"/>
                      </a:lnTo>
                      <a:lnTo>
                        <a:pt x="593" y="576"/>
                      </a:lnTo>
                      <a:close/>
                      <a:moveTo>
                        <a:pt x="594" y="521"/>
                      </a:moveTo>
                      <a:lnTo>
                        <a:pt x="593" y="520"/>
                      </a:lnTo>
                      <a:lnTo>
                        <a:pt x="593" y="521"/>
                      </a:lnTo>
                      <a:lnTo>
                        <a:pt x="594" y="521"/>
                      </a:lnTo>
                      <a:close/>
                      <a:moveTo>
                        <a:pt x="594" y="522"/>
                      </a:moveTo>
                      <a:lnTo>
                        <a:pt x="593" y="521"/>
                      </a:lnTo>
                      <a:lnTo>
                        <a:pt x="592" y="522"/>
                      </a:lnTo>
                      <a:lnTo>
                        <a:pt x="594" y="522"/>
                      </a:lnTo>
                      <a:close/>
                      <a:moveTo>
                        <a:pt x="594" y="596"/>
                      </a:moveTo>
                      <a:lnTo>
                        <a:pt x="592" y="596"/>
                      </a:lnTo>
                      <a:lnTo>
                        <a:pt x="591" y="598"/>
                      </a:lnTo>
                      <a:lnTo>
                        <a:pt x="594" y="596"/>
                      </a:lnTo>
                      <a:close/>
                      <a:moveTo>
                        <a:pt x="594" y="624"/>
                      </a:moveTo>
                      <a:lnTo>
                        <a:pt x="594" y="622"/>
                      </a:lnTo>
                      <a:lnTo>
                        <a:pt x="593" y="624"/>
                      </a:lnTo>
                      <a:lnTo>
                        <a:pt x="594" y="624"/>
                      </a:lnTo>
                      <a:close/>
                      <a:moveTo>
                        <a:pt x="594" y="478"/>
                      </a:moveTo>
                      <a:lnTo>
                        <a:pt x="593" y="478"/>
                      </a:lnTo>
                      <a:lnTo>
                        <a:pt x="594" y="479"/>
                      </a:lnTo>
                      <a:lnTo>
                        <a:pt x="594" y="478"/>
                      </a:lnTo>
                      <a:close/>
                      <a:moveTo>
                        <a:pt x="594" y="478"/>
                      </a:moveTo>
                      <a:lnTo>
                        <a:pt x="594" y="474"/>
                      </a:lnTo>
                      <a:lnTo>
                        <a:pt x="593" y="474"/>
                      </a:lnTo>
                      <a:lnTo>
                        <a:pt x="594" y="476"/>
                      </a:lnTo>
                      <a:lnTo>
                        <a:pt x="594" y="478"/>
                      </a:lnTo>
                      <a:close/>
                      <a:moveTo>
                        <a:pt x="594" y="618"/>
                      </a:moveTo>
                      <a:lnTo>
                        <a:pt x="593" y="616"/>
                      </a:lnTo>
                      <a:lnTo>
                        <a:pt x="593" y="618"/>
                      </a:lnTo>
                      <a:lnTo>
                        <a:pt x="594" y="618"/>
                      </a:lnTo>
                      <a:close/>
                      <a:moveTo>
                        <a:pt x="594" y="556"/>
                      </a:moveTo>
                      <a:lnTo>
                        <a:pt x="593" y="556"/>
                      </a:lnTo>
                      <a:lnTo>
                        <a:pt x="594" y="558"/>
                      </a:lnTo>
                      <a:lnTo>
                        <a:pt x="594" y="556"/>
                      </a:lnTo>
                      <a:close/>
                      <a:moveTo>
                        <a:pt x="594" y="520"/>
                      </a:moveTo>
                      <a:lnTo>
                        <a:pt x="594" y="520"/>
                      </a:lnTo>
                      <a:lnTo>
                        <a:pt x="594" y="521"/>
                      </a:lnTo>
                      <a:lnTo>
                        <a:pt x="594" y="520"/>
                      </a:lnTo>
                      <a:close/>
                      <a:moveTo>
                        <a:pt x="594" y="336"/>
                      </a:moveTo>
                      <a:lnTo>
                        <a:pt x="594" y="335"/>
                      </a:lnTo>
                      <a:lnTo>
                        <a:pt x="593" y="336"/>
                      </a:lnTo>
                      <a:lnTo>
                        <a:pt x="594" y="336"/>
                      </a:lnTo>
                      <a:close/>
                      <a:moveTo>
                        <a:pt x="594" y="334"/>
                      </a:moveTo>
                      <a:lnTo>
                        <a:pt x="594" y="334"/>
                      </a:lnTo>
                      <a:lnTo>
                        <a:pt x="594" y="335"/>
                      </a:lnTo>
                      <a:lnTo>
                        <a:pt x="594" y="334"/>
                      </a:lnTo>
                      <a:close/>
                      <a:moveTo>
                        <a:pt x="594" y="332"/>
                      </a:moveTo>
                      <a:lnTo>
                        <a:pt x="593" y="334"/>
                      </a:lnTo>
                      <a:lnTo>
                        <a:pt x="594" y="332"/>
                      </a:lnTo>
                      <a:lnTo>
                        <a:pt x="592" y="332"/>
                      </a:lnTo>
                      <a:lnTo>
                        <a:pt x="592" y="334"/>
                      </a:lnTo>
                      <a:lnTo>
                        <a:pt x="592" y="336"/>
                      </a:lnTo>
                      <a:lnTo>
                        <a:pt x="593" y="336"/>
                      </a:lnTo>
                      <a:lnTo>
                        <a:pt x="594" y="335"/>
                      </a:lnTo>
                      <a:lnTo>
                        <a:pt x="594" y="334"/>
                      </a:lnTo>
                      <a:lnTo>
                        <a:pt x="594" y="332"/>
                      </a:lnTo>
                      <a:close/>
                      <a:moveTo>
                        <a:pt x="595" y="521"/>
                      </a:moveTo>
                      <a:lnTo>
                        <a:pt x="594" y="521"/>
                      </a:lnTo>
                      <a:lnTo>
                        <a:pt x="594" y="522"/>
                      </a:lnTo>
                      <a:lnTo>
                        <a:pt x="595" y="521"/>
                      </a:lnTo>
                      <a:close/>
                      <a:moveTo>
                        <a:pt x="595" y="612"/>
                      </a:moveTo>
                      <a:lnTo>
                        <a:pt x="595" y="612"/>
                      </a:lnTo>
                      <a:close/>
                      <a:moveTo>
                        <a:pt x="595" y="578"/>
                      </a:moveTo>
                      <a:lnTo>
                        <a:pt x="595" y="578"/>
                      </a:lnTo>
                      <a:lnTo>
                        <a:pt x="594" y="576"/>
                      </a:lnTo>
                      <a:lnTo>
                        <a:pt x="593" y="576"/>
                      </a:lnTo>
                      <a:lnTo>
                        <a:pt x="593" y="577"/>
                      </a:lnTo>
                      <a:lnTo>
                        <a:pt x="593" y="578"/>
                      </a:lnTo>
                      <a:lnTo>
                        <a:pt x="594" y="580"/>
                      </a:lnTo>
                      <a:lnTo>
                        <a:pt x="595" y="578"/>
                      </a:lnTo>
                      <a:close/>
                      <a:moveTo>
                        <a:pt x="595" y="556"/>
                      </a:moveTo>
                      <a:lnTo>
                        <a:pt x="595" y="556"/>
                      </a:lnTo>
                      <a:lnTo>
                        <a:pt x="594" y="558"/>
                      </a:lnTo>
                      <a:lnTo>
                        <a:pt x="595" y="558"/>
                      </a:lnTo>
                      <a:lnTo>
                        <a:pt x="595" y="556"/>
                      </a:lnTo>
                      <a:close/>
                      <a:moveTo>
                        <a:pt x="595" y="516"/>
                      </a:moveTo>
                      <a:lnTo>
                        <a:pt x="594" y="514"/>
                      </a:lnTo>
                      <a:lnTo>
                        <a:pt x="592" y="516"/>
                      </a:lnTo>
                      <a:lnTo>
                        <a:pt x="595" y="516"/>
                      </a:lnTo>
                      <a:close/>
                      <a:moveTo>
                        <a:pt x="595" y="602"/>
                      </a:moveTo>
                      <a:lnTo>
                        <a:pt x="593" y="598"/>
                      </a:lnTo>
                      <a:lnTo>
                        <a:pt x="592" y="600"/>
                      </a:lnTo>
                      <a:lnTo>
                        <a:pt x="593" y="600"/>
                      </a:lnTo>
                      <a:lnTo>
                        <a:pt x="595" y="602"/>
                      </a:lnTo>
                      <a:close/>
                      <a:moveTo>
                        <a:pt x="595" y="462"/>
                      </a:moveTo>
                      <a:lnTo>
                        <a:pt x="594" y="460"/>
                      </a:lnTo>
                      <a:lnTo>
                        <a:pt x="594" y="462"/>
                      </a:lnTo>
                      <a:lnTo>
                        <a:pt x="595" y="462"/>
                      </a:lnTo>
                      <a:close/>
                      <a:moveTo>
                        <a:pt x="595" y="522"/>
                      </a:moveTo>
                      <a:lnTo>
                        <a:pt x="595" y="520"/>
                      </a:lnTo>
                      <a:lnTo>
                        <a:pt x="595" y="521"/>
                      </a:lnTo>
                      <a:lnTo>
                        <a:pt x="595" y="522"/>
                      </a:lnTo>
                      <a:close/>
                      <a:moveTo>
                        <a:pt x="595" y="618"/>
                      </a:moveTo>
                      <a:lnTo>
                        <a:pt x="595" y="618"/>
                      </a:lnTo>
                      <a:lnTo>
                        <a:pt x="594" y="620"/>
                      </a:lnTo>
                      <a:lnTo>
                        <a:pt x="595" y="620"/>
                      </a:lnTo>
                      <a:lnTo>
                        <a:pt x="595" y="618"/>
                      </a:lnTo>
                      <a:close/>
                      <a:moveTo>
                        <a:pt x="596" y="570"/>
                      </a:moveTo>
                      <a:lnTo>
                        <a:pt x="594" y="570"/>
                      </a:lnTo>
                      <a:lnTo>
                        <a:pt x="593" y="568"/>
                      </a:lnTo>
                      <a:lnTo>
                        <a:pt x="592" y="570"/>
                      </a:lnTo>
                      <a:lnTo>
                        <a:pt x="593" y="570"/>
                      </a:lnTo>
                      <a:lnTo>
                        <a:pt x="593" y="572"/>
                      </a:lnTo>
                      <a:lnTo>
                        <a:pt x="594" y="572"/>
                      </a:lnTo>
                      <a:lnTo>
                        <a:pt x="596" y="570"/>
                      </a:lnTo>
                      <a:close/>
                      <a:moveTo>
                        <a:pt x="596" y="798"/>
                      </a:moveTo>
                      <a:lnTo>
                        <a:pt x="594" y="798"/>
                      </a:lnTo>
                      <a:lnTo>
                        <a:pt x="593" y="796"/>
                      </a:lnTo>
                      <a:lnTo>
                        <a:pt x="592" y="798"/>
                      </a:lnTo>
                      <a:lnTo>
                        <a:pt x="593" y="798"/>
                      </a:lnTo>
                      <a:lnTo>
                        <a:pt x="594" y="800"/>
                      </a:lnTo>
                      <a:lnTo>
                        <a:pt x="594" y="802"/>
                      </a:lnTo>
                      <a:lnTo>
                        <a:pt x="596" y="800"/>
                      </a:lnTo>
                      <a:lnTo>
                        <a:pt x="596" y="798"/>
                      </a:lnTo>
                      <a:close/>
                      <a:moveTo>
                        <a:pt x="596" y="592"/>
                      </a:moveTo>
                      <a:lnTo>
                        <a:pt x="596" y="590"/>
                      </a:lnTo>
                      <a:lnTo>
                        <a:pt x="594" y="590"/>
                      </a:lnTo>
                      <a:lnTo>
                        <a:pt x="594" y="592"/>
                      </a:lnTo>
                      <a:lnTo>
                        <a:pt x="596" y="592"/>
                      </a:lnTo>
                      <a:close/>
                      <a:moveTo>
                        <a:pt x="596" y="598"/>
                      </a:moveTo>
                      <a:lnTo>
                        <a:pt x="594" y="598"/>
                      </a:lnTo>
                      <a:lnTo>
                        <a:pt x="595" y="596"/>
                      </a:lnTo>
                      <a:lnTo>
                        <a:pt x="594" y="596"/>
                      </a:lnTo>
                      <a:lnTo>
                        <a:pt x="594" y="598"/>
                      </a:lnTo>
                      <a:lnTo>
                        <a:pt x="593" y="598"/>
                      </a:lnTo>
                      <a:lnTo>
                        <a:pt x="595" y="600"/>
                      </a:lnTo>
                      <a:lnTo>
                        <a:pt x="596" y="598"/>
                      </a:lnTo>
                      <a:close/>
                      <a:moveTo>
                        <a:pt x="596" y="254"/>
                      </a:moveTo>
                      <a:lnTo>
                        <a:pt x="593" y="254"/>
                      </a:lnTo>
                      <a:lnTo>
                        <a:pt x="593" y="258"/>
                      </a:lnTo>
                      <a:lnTo>
                        <a:pt x="594" y="258"/>
                      </a:lnTo>
                      <a:lnTo>
                        <a:pt x="595" y="258"/>
                      </a:lnTo>
                      <a:lnTo>
                        <a:pt x="596" y="254"/>
                      </a:lnTo>
                      <a:close/>
                      <a:moveTo>
                        <a:pt x="596" y="522"/>
                      </a:moveTo>
                      <a:lnTo>
                        <a:pt x="595" y="522"/>
                      </a:lnTo>
                      <a:lnTo>
                        <a:pt x="596" y="522"/>
                      </a:lnTo>
                      <a:close/>
                      <a:moveTo>
                        <a:pt x="596" y="132"/>
                      </a:moveTo>
                      <a:lnTo>
                        <a:pt x="595" y="134"/>
                      </a:lnTo>
                      <a:lnTo>
                        <a:pt x="596" y="134"/>
                      </a:lnTo>
                      <a:lnTo>
                        <a:pt x="596" y="132"/>
                      </a:lnTo>
                      <a:close/>
                      <a:moveTo>
                        <a:pt x="597" y="612"/>
                      </a:moveTo>
                      <a:lnTo>
                        <a:pt x="596" y="610"/>
                      </a:lnTo>
                      <a:lnTo>
                        <a:pt x="596" y="608"/>
                      </a:lnTo>
                      <a:lnTo>
                        <a:pt x="595" y="610"/>
                      </a:lnTo>
                      <a:lnTo>
                        <a:pt x="594" y="610"/>
                      </a:lnTo>
                      <a:lnTo>
                        <a:pt x="593" y="608"/>
                      </a:lnTo>
                      <a:lnTo>
                        <a:pt x="592" y="608"/>
                      </a:lnTo>
                      <a:lnTo>
                        <a:pt x="592" y="610"/>
                      </a:lnTo>
                      <a:lnTo>
                        <a:pt x="595" y="612"/>
                      </a:lnTo>
                      <a:lnTo>
                        <a:pt x="597" y="612"/>
                      </a:lnTo>
                      <a:close/>
                      <a:moveTo>
                        <a:pt x="597" y="336"/>
                      </a:moveTo>
                      <a:lnTo>
                        <a:pt x="596" y="336"/>
                      </a:lnTo>
                      <a:lnTo>
                        <a:pt x="596" y="338"/>
                      </a:lnTo>
                      <a:lnTo>
                        <a:pt x="597" y="338"/>
                      </a:lnTo>
                      <a:lnTo>
                        <a:pt x="597" y="336"/>
                      </a:lnTo>
                      <a:close/>
                      <a:moveTo>
                        <a:pt x="597" y="586"/>
                      </a:moveTo>
                      <a:lnTo>
                        <a:pt x="596" y="586"/>
                      </a:lnTo>
                      <a:lnTo>
                        <a:pt x="594" y="584"/>
                      </a:lnTo>
                      <a:lnTo>
                        <a:pt x="594" y="586"/>
                      </a:lnTo>
                      <a:lnTo>
                        <a:pt x="593" y="586"/>
                      </a:lnTo>
                      <a:lnTo>
                        <a:pt x="594" y="588"/>
                      </a:lnTo>
                      <a:lnTo>
                        <a:pt x="596" y="588"/>
                      </a:lnTo>
                      <a:lnTo>
                        <a:pt x="597" y="586"/>
                      </a:lnTo>
                      <a:close/>
                      <a:moveTo>
                        <a:pt x="597" y="270"/>
                      </a:moveTo>
                      <a:lnTo>
                        <a:pt x="595" y="268"/>
                      </a:lnTo>
                      <a:lnTo>
                        <a:pt x="595" y="267"/>
                      </a:lnTo>
                      <a:lnTo>
                        <a:pt x="595" y="266"/>
                      </a:lnTo>
                      <a:lnTo>
                        <a:pt x="595" y="264"/>
                      </a:lnTo>
                      <a:lnTo>
                        <a:pt x="592" y="264"/>
                      </a:lnTo>
                      <a:lnTo>
                        <a:pt x="593" y="266"/>
                      </a:lnTo>
                      <a:lnTo>
                        <a:pt x="593" y="270"/>
                      </a:lnTo>
                      <a:lnTo>
                        <a:pt x="597" y="270"/>
                      </a:lnTo>
                      <a:close/>
                      <a:moveTo>
                        <a:pt x="597" y="614"/>
                      </a:moveTo>
                      <a:lnTo>
                        <a:pt x="595" y="612"/>
                      </a:lnTo>
                      <a:lnTo>
                        <a:pt x="596" y="614"/>
                      </a:lnTo>
                      <a:lnTo>
                        <a:pt x="597" y="614"/>
                      </a:lnTo>
                      <a:close/>
                      <a:moveTo>
                        <a:pt x="597" y="462"/>
                      </a:moveTo>
                      <a:lnTo>
                        <a:pt x="596" y="460"/>
                      </a:lnTo>
                      <a:lnTo>
                        <a:pt x="595" y="462"/>
                      </a:lnTo>
                      <a:lnTo>
                        <a:pt x="596" y="462"/>
                      </a:lnTo>
                      <a:lnTo>
                        <a:pt x="596" y="464"/>
                      </a:lnTo>
                      <a:lnTo>
                        <a:pt x="597" y="464"/>
                      </a:lnTo>
                      <a:lnTo>
                        <a:pt x="597" y="462"/>
                      </a:lnTo>
                      <a:close/>
                      <a:moveTo>
                        <a:pt x="597" y="790"/>
                      </a:moveTo>
                      <a:lnTo>
                        <a:pt x="597" y="788"/>
                      </a:lnTo>
                      <a:lnTo>
                        <a:pt x="596" y="790"/>
                      </a:lnTo>
                      <a:lnTo>
                        <a:pt x="597" y="790"/>
                      </a:lnTo>
                      <a:close/>
                      <a:moveTo>
                        <a:pt x="597" y="472"/>
                      </a:moveTo>
                      <a:lnTo>
                        <a:pt x="595" y="472"/>
                      </a:lnTo>
                      <a:lnTo>
                        <a:pt x="595" y="470"/>
                      </a:lnTo>
                      <a:lnTo>
                        <a:pt x="597" y="470"/>
                      </a:lnTo>
                      <a:lnTo>
                        <a:pt x="596" y="468"/>
                      </a:lnTo>
                      <a:lnTo>
                        <a:pt x="595" y="470"/>
                      </a:lnTo>
                      <a:lnTo>
                        <a:pt x="594" y="472"/>
                      </a:lnTo>
                      <a:lnTo>
                        <a:pt x="595" y="472"/>
                      </a:lnTo>
                      <a:lnTo>
                        <a:pt x="596" y="474"/>
                      </a:lnTo>
                      <a:lnTo>
                        <a:pt x="596" y="475"/>
                      </a:lnTo>
                      <a:lnTo>
                        <a:pt x="595" y="476"/>
                      </a:lnTo>
                      <a:lnTo>
                        <a:pt x="596" y="478"/>
                      </a:lnTo>
                      <a:lnTo>
                        <a:pt x="596" y="474"/>
                      </a:lnTo>
                      <a:lnTo>
                        <a:pt x="597" y="472"/>
                      </a:lnTo>
                      <a:close/>
                      <a:moveTo>
                        <a:pt x="598" y="568"/>
                      </a:moveTo>
                      <a:lnTo>
                        <a:pt x="597" y="566"/>
                      </a:lnTo>
                      <a:lnTo>
                        <a:pt x="596" y="568"/>
                      </a:lnTo>
                      <a:lnTo>
                        <a:pt x="598" y="568"/>
                      </a:lnTo>
                      <a:close/>
                      <a:moveTo>
                        <a:pt x="598" y="338"/>
                      </a:moveTo>
                      <a:lnTo>
                        <a:pt x="597" y="336"/>
                      </a:lnTo>
                      <a:lnTo>
                        <a:pt x="597" y="338"/>
                      </a:lnTo>
                      <a:lnTo>
                        <a:pt x="598" y="338"/>
                      </a:lnTo>
                      <a:close/>
                      <a:moveTo>
                        <a:pt x="598" y="568"/>
                      </a:moveTo>
                      <a:lnTo>
                        <a:pt x="598" y="568"/>
                      </a:lnTo>
                      <a:lnTo>
                        <a:pt x="598" y="569"/>
                      </a:lnTo>
                      <a:lnTo>
                        <a:pt x="598" y="568"/>
                      </a:lnTo>
                      <a:close/>
                      <a:moveTo>
                        <a:pt x="598" y="554"/>
                      </a:moveTo>
                      <a:lnTo>
                        <a:pt x="598" y="552"/>
                      </a:lnTo>
                      <a:lnTo>
                        <a:pt x="596" y="552"/>
                      </a:lnTo>
                      <a:lnTo>
                        <a:pt x="598" y="554"/>
                      </a:lnTo>
                      <a:close/>
                      <a:moveTo>
                        <a:pt x="599" y="570"/>
                      </a:moveTo>
                      <a:lnTo>
                        <a:pt x="598" y="569"/>
                      </a:lnTo>
                      <a:lnTo>
                        <a:pt x="597" y="570"/>
                      </a:lnTo>
                      <a:lnTo>
                        <a:pt x="599" y="570"/>
                      </a:lnTo>
                      <a:close/>
                      <a:moveTo>
                        <a:pt x="599" y="510"/>
                      </a:moveTo>
                      <a:lnTo>
                        <a:pt x="598" y="509"/>
                      </a:lnTo>
                      <a:lnTo>
                        <a:pt x="597" y="510"/>
                      </a:lnTo>
                      <a:lnTo>
                        <a:pt x="599" y="510"/>
                      </a:lnTo>
                      <a:close/>
                      <a:moveTo>
                        <a:pt x="599" y="466"/>
                      </a:moveTo>
                      <a:lnTo>
                        <a:pt x="599" y="464"/>
                      </a:lnTo>
                      <a:lnTo>
                        <a:pt x="596" y="466"/>
                      </a:lnTo>
                      <a:lnTo>
                        <a:pt x="599" y="466"/>
                      </a:lnTo>
                      <a:close/>
                      <a:moveTo>
                        <a:pt x="599" y="280"/>
                      </a:moveTo>
                      <a:lnTo>
                        <a:pt x="598" y="280"/>
                      </a:lnTo>
                      <a:lnTo>
                        <a:pt x="598" y="282"/>
                      </a:lnTo>
                      <a:lnTo>
                        <a:pt x="599" y="282"/>
                      </a:lnTo>
                      <a:lnTo>
                        <a:pt x="599" y="280"/>
                      </a:lnTo>
                      <a:close/>
                      <a:moveTo>
                        <a:pt x="599" y="604"/>
                      </a:moveTo>
                      <a:lnTo>
                        <a:pt x="599" y="603"/>
                      </a:lnTo>
                      <a:lnTo>
                        <a:pt x="599" y="604"/>
                      </a:lnTo>
                      <a:close/>
                      <a:moveTo>
                        <a:pt x="600" y="790"/>
                      </a:moveTo>
                      <a:lnTo>
                        <a:pt x="599" y="790"/>
                      </a:lnTo>
                      <a:lnTo>
                        <a:pt x="598" y="788"/>
                      </a:lnTo>
                      <a:lnTo>
                        <a:pt x="598" y="790"/>
                      </a:lnTo>
                      <a:lnTo>
                        <a:pt x="599" y="790"/>
                      </a:lnTo>
                      <a:lnTo>
                        <a:pt x="600" y="790"/>
                      </a:lnTo>
                      <a:close/>
                      <a:moveTo>
                        <a:pt x="600" y="602"/>
                      </a:moveTo>
                      <a:lnTo>
                        <a:pt x="599" y="603"/>
                      </a:lnTo>
                      <a:lnTo>
                        <a:pt x="600" y="604"/>
                      </a:lnTo>
                      <a:lnTo>
                        <a:pt x="600" y="602"/>
                      </a:lnTo>
                      <a:close/>
                      <a:moveTo>
                        <a:pt x="600" y="600"/>
                      </a:moveTo>
                      <a:lnTo>
                        <a:pt x="599" y="600"/>
                      </a:lnTo>
                      <a:lnTo>
                        <a:pt x="597" y="602"/>
                      </a:lnTo>
                      <a:lnTo>
                        <a:pt x="599" y="602"/>
                      </a:lnTo>
                      <a:lnTo>
                        <a:pt x="599" y="603"/>
                      </a:lnTo>
                      <a:lnTo>
                        <a:pt x="599" y="602"/>
                      </a:lnTo>
                      <a:lnTo>
                        <a:pt x="600" y="602"/>
                      </a:lnTo>
                      <a:lnTo>
                        <a:pt x="600" y="600"/>
                      </a:lnTo>
                      <a:close/>
                      <a:moveTo>
                        <a:pt x="600" y="580"/>
                      </a:moveTo>
                      <a:lnTo>
                        <a:pt x="600" y="580"/>
                      </a:lnTo>
                      <a:lnTo>
                        <a:pt x="600" y="581"/>
                      </a:lnTo>
                      <a:lnTo>
                        <a:pt x="600" y="580"/>
                      </a:lnTo>
                      <a:close/>
                      <a:moveTo>
                        <a:pt x="600" y="256"/>
                      </a:moveTo>
                      <a:lnTo>
                        <a:pt x="595" y="258"/>
                      </a:lnTo>
                      <a:lnTo>
                        <a:pt x="600" y="256"/>
                      </a:lnTo>
                      <a:close/>
                      <a:moveTo>
                        <a:pt x="600" y="592"/>
                      </a:moveTo>
                      <a:lnTo>
                        <a:pt x="599" y="590"/>
                      </a:lnTo>
                      <a:lnTo>
                        <a:pt x="600" y="588"/>
                      </a:lnTo>
                      <a:lnTo>
                        <a:pt x="599" y="588"/>
                      </a:lnTo>
                      <a:lnTo>
                        <a:pt x="599" y="590"/>
                      </a:lnTo>
                      <a:lnTo>
                        <a:pt x="597" y="588"/>
                      </a:lnTo>
                      <a:lnTo>
                        <a:pt x="597" y="590"/>
                      </a:lnTo>
                      <a:lnTo>
                        <a:pt x="598" y="590"/>
                      </a:lnTo>
                      <a:lnTo>
                        <a:pt x="600" y="592"/>
                      </a:lnTo>
                      <a:close/>
                      <a:moveTo>
                        <a:pt x="600" y="272"/>
                      </a:moveTo>
                      <a:lnTo>
                        <a:pt x="599" y="272"/>
                      </a:lnTo>
                      <a:lnTo>
                        <a:pt x="599" y="270"/>
                      </a:lnTo>
                      <a:lnTo>
                        <a:pt x="597" y="270"/>
                      </a:lnTo>
                      <a:lnTo>
                        <a:pt x="597" y="272"/>
                      </a:lnTo>
                      <a:lnTo>
                        <a:pt x="600" y="276"/>
                      </a:lnTo>
                      <a:lnTo>
                        <a:pt x="600" y="274"/>
                      </a:lnTo>
                      <a:lnTo>
                        <a:pt x="600" y="272"/>
                      </a:lnTo>
                      <a:close/>
                      <a:moveTo>
                        <a:pt x="600" y="522"/>
                      </a:moveTo>
                      <a:lnTo>
                        <a:pt x="600" y="522"/>
                      </a:lnTo>
                      <a:lnTo>
                        <a:pt x="599" y="520"/>
                      </a:lnTo>
                      <a:lnTo>
                        <a:pt x="599" y="522"/>
                      </a:lnTo>
                      <a:lnTo>
                        <a:pt x="598" y="522"/>
                      </a:lnTo>
                      <a:lnTo>
                        <a:pt x="598" y="524"/>
                      </a:lnTo>
                      <a:lnTo>
                        <a:pt x="600" y="522"/>
                      </a:lnTo>
                      <a:close/>
                      <a:moveTo>
                        <a:pt x="600" y="322"/>
                      </a:moveTo>
                      <a:lnTo>
                        <a:pt x="599" y="320"/>
                      </a:lnTo>
                      <a:lnTo>
                        <a:pt x="597" y="322"/>
                      </a:lnTo>
                      <a:lnTo>
                        <a:pt x="600" y="322"/>
                      </a:lnTo>
                      <a:close/>
                      <a:moveTo>
                        <a:pt x="601" y="64"/>
                      </a:moveTo>
                      <a:lnTo>
                        <a:pt x="598" y="64"/>
                      </a:lnTo>
                      <a:lnTo>
                        <a:pt x="598" y="66"/>
                      </a:lnTo>
                      <a:lnTo>
                        <a:pt x="600" y="66"/>
                      </a:lnTo>
                      <a:lnTo>
                        <a:pt x="601" y="64"/>
                      </a:lnTo>
                      <a:close/>
                      <a:moveTo>
                        <a:pt x="601" y="474"/>
                      </a:moveTo>
                      <a:lnTo>
                        <a:pt x="601" y="474"/>
                      </a:lnTo>
                      <a:close/>
                      <a:moveTo>
                        <a:pt x="601" y="474"/>
                      </a:moveTo>
                      <a:lnTo>
                        <a:pt x="601" y="472"/>
                      </a:lnTo>
                      <a:lnTo>
                        <a:pt x="598" y="472"/>
                      </a:lnTo>
                      <a:lnTo>
                        <a:pt x="598" y="474"/>
                      </a:lnTo>
                      <a:lnTo>
                        <a:pt x="601" y="474"/>
                      </a:lnTo>
                      <a:close/>
                      <a:moveTo>
                        <a:pt x="601" y="268"/>
                      </a:moveTo>
                      <a:lnTo>
                        <a:pt x="601" y="266"/>
                      </a:lnTo>
                      <a:lnTo>
                        <a:pt x="600" y="266"/>
                      </a:lnTo>
                      <a:lnTo>
                        <a:pt x="599" y="268"/>
                      </a:lnTo>
                      <a:lnTo>
                        <a:pt x="600" y="268"/>
                      </a:lnTo>
                      <a:lnTo>
                        <a:pt x="599" y="270"/>
                      </a:lnTo>
                      <a:lnTo>
                        <a:pt x="600" y="270"/>
                      </a:lnTo>
                      <a:lnTo>
                        <a:pt x="601" y="269"/>
                      </a:lnTo>
                      <a:lnTo>
                        <a:pt x="601" y="268"/>
                      </a:lnTo>
                      <a:close/>
                      <a:moveTo>
                        <a:pt x="601" y="458"/>
                      </a:moveTo>
                      <a:lnTo>
                        <a:pt x="599" y="458"/>
                      </a:lnTo>
                      <a:lnTo>
                        <a:pt x="600" y="460"/>
                      </a:lnTo>
                      <a:lnTo>
                        <a:pt x="601" y="458"/>
                      </a:lnTo>
                      <a:close/>
                      <a:moveTo>
                        <a:pt x="602" y="582"/>
                      </a:moveTo>
                      <a:lnTo>
                        <a:pt x="600" y="581"/>
                      </a:lnTo>
                      <a:lnTo>
                        <a:pt x="599" y="582"/>
                      </a:lnTo>
                      <a:lnTo>
                        <a:pt x="599" y="584"/>
                      </a:lnTo>
                      <a:lnTo>
                        <a:pt x="601" y="584"/>
                      </a:lnTo>
                      <a:lnTo>
                        <a:pt x="601" y="582"/>
                      </a:lnTo>
                      <a:lnTo>
                        <a:pt x="601" y="584"/>
                      </a:lnTo>
                      <a:lnTo>
                        <a:pt x="602" y="582"/>
                      </a:lnTo>
                      <a:close/>
                      <a:moveTo>
                        <a:pt x="602" y="524"/>
                      </a:moveTo>
                      <a:lnTo>
                        <a:pt x="601" y="524"/>
                      </a:lnTo>
                      <a:lnTo>
                        <a:pt x="600" y="524"/>
                      </a:lnTo>
                      <a:lnTo>
                        <a:pt x="600" y="526"/>
                      </a:lnTo>
                      <a:lnTo>
                        <a:pt x="601" y="526"/>
                      </a:lnTo>
                      <a:lnTo>
                        <a:pt x="602" y="524"/>
                      </a:lnTo>
                      <a:close/>
                      <a:moveTo>
                        <a:pt x="602" y="580"/>
                      </a:moveTo>
                      <a:lnTo>
                        <a:pt x="601" y="578"/>
                      </a:lnTo>
                      <a:lnTo>
                        <a:pt x="600" y="578"/>
                      </a:lnTo>
                      <a:lnTo>
                        <a:pt x="601" y="580"/>
                      </a:lnTo>
                      <a:lnTo>
                        <a:pt x="602" y="580"/>
                      </a:lnTo>
                      <a:close/>
                      <a:moveTo>
                        <a:pt x="602" y="576"/>
                      </a:moveTo>
                      <a:lnTo>
                        <a:pt x="601" y="576"/>
                      </a:lnTo>
                      <a:lnTo>
                        <a:pt x="600" y="574"/>
                      </a:lnTo>
                      <a:lnTo>
                        <a:pt x="601" y="572"/>
                      </a:lnTo>
                      <a:lnTo>
                        <a:pt x="599" y="572"/>
                      </a:lnTo>
                      <a:lnTo>
                        <a:pt x="600" y="570"/>
                      </a:lnTo>
                      <a:lnTo>
                        <a:pt x="601" y="570"/>
                      </a:lnTo>
                      <a:lnTo>
                        <a:pt x="601" y="568"/>
                      </a:lnTo>
                      <a:lnTo>
                        <a:pt x="600" y="568"/>
                      </a:lnTo>
                      <a:lnTo>
                        <a:pt x="599" y="570"/>
                      </a:lnTo>
                      <a:lnTo>
                        <a:pt x="599" y="573"/>
                      </a:lnTo>
                      <a:lnTo>
                        <a:pt x="599" y="576"/>
                      </a:lnTo>
                      <a:lnTo>
                        <a:pt x="601" y="578"/>
                      </a:lnTo>
                      <a:lnTo>
                        <a:pt x="602" y="576"/>
                      </a:lnTo>
                      <a:close/>
                      <a:moveTo>
                        <a:pt x="602" y="798"/>
                      </a:moveTo>
                      <a:lnTo>
                        <a:pt x="602" y="796"/>
                      </a:lnTo>
                      <a:lnTo>
                        <a:pt x="601" y="796"/>
                      </a:lnTo>
                      <a:lnTo>
                        <a:pt x="600" y="794"/>
                      </a:lnTo>
                      <a:lnTo>
                        <a:pt x="599" y="796"/>
                      </a:lnTo>
                      <a:lnTo>
                        <a:pt x="600" y="796"/>
                      </a:lnTo>
                      <a:lnTo>
                        <a:pt x="600" y="798"/>
                      </a:lnTo>
                      <a:lnTo>
                        <a:pt x="602" y="798"/>
                      </a:lnTo>
                      <a:close/>
                      <a:moveTo>
                        <a:pt x="602" y="554"/>
                      </a:moveTo>
                      <a:lnTo>
                        <a:pt x="600" y="556"/>
                      </a:lnTo>
                      <a:lnTo>
                        <a:pt x="600" y="554"/>
                      </a:lnTo>
                      <a:lnTo>
                        <a:pt x="598" y="554"/>
                      </a:lnTo>
                      <a:lnTo>
                        <a:pt x="599" y="556"/>
                      </a:lnTo>
                      <a:lnTo>
                        <a:pt x="598" y="556"/>
                      </a:lnTo>
                      <a:lnTo>
                        <a:pt x="597" y="558"/>
                      </a:lnTo>
                      <a:lnTo>
                        <a:pt x="598" y="558"/>
                      </a:lnTo>
                      <a:lnTo>
                        <a:pt x="599" y="560"/>
                      </a:lnTo>
                      <a:lnTo>
                        <a:pt x="596" y="560"/>
                      </a:lnTo>
                      <a:lnTo>
                        <a:pt x="596" y="562"/>
                      </a:lnTo>
                      <a:lnTo>
                        <a:pt x="598" y="562"/>
                      </a:lnTo>
                      <a:lnTo>
                        <a:pt x="598" y="564"/>
                      </a:lnTo>
                      <a:lnTo>
                        <a:pt x="600" y="564"/>
                      </a:lnTo>
                      <a:lnTo>
                        <a:pt x="600" y="561"/>
                      </a:lnTo>
                      <a:lnTo>
                        <a:pt x="599" y="560"/>
                      </a:lnTo>
                      <a:lnTo>
                        <a:pt x="602" y="554"/>
                      </a:lnTo>
                      <a:close/>
                      <a:moveTo>
                        <a:pt x="602" y="602"/>
                      </a:moveTo>
                      <a:lnTo>
                        <a:pt x="600" y="602"/>
                      </a:lnTo>
                      <a:lnTo>
                        <a:pt x="601" y="604"/>
                      </a:lnTo>
                      <a:lnTo>
                        <a:pt x="602" y="602"/>
                      </a:lnTo>
                      <a:close/>
                      <a:moveTo>
                        <a:pt x="602" y="790"/>
                      </a:moveTo>
                      <a:lnTo>
                        <a:pt x="600" y="790"/>
                      </a:lnTo>
                      <a:lnTo>
                        <a:pt x="600" y="788"/>
                      </a:lnTo>
                      <a:lnTo>
                        <a:pt x="599" y="790"/>
                      </a:lnTo>
                      <a:lnTo>
                        <a:pt x="600" y="790"/>
                      </a:lnTo>
                      <a:lnTo>
                        <a:pt x="600" y="794"/>
                      </a:lnTo>
                      <a:lnTo>
                        <a:pt x="602" y="792"/>
                      </a:lnTo>
                      <a:lnTo>
                        <a:pt x="602" y="790"/>
                      </a:lnTo>
                      <a:close/>
                      <a:moveTo>
                        <a:pt x="602" y="522"/>
                      </a:moveTo>
                      <a:lnTo>
                        <a:pt x="600" y="522"/>
                      </a:lnTo>
                      <a:lnTo>
                        <a:pt x="601" y="524"/>
                      </a:lnTo>
                      <a:lnTo>
                        <a:pt x="602" y="523"/>
                      </a:lnTo>
                      <a:lnTo>
                        <a:pt x="602" y="522"/>
                      </a:lnTo>
                      <a:close/>
                      <a:moveTo>
                        <a:pt x="602" y="624"/>
                      </a:moveTo>
                      <a:lnTo>
                        <a:pt x="601" y="623"/>
                      </a:lnTo>
                      <a:lnTo>
                        <a:pt x="600" y="624"/>
                      </a:lnTo>
                      <a:lnTo>
                        <a:pt x="601" y="626"/>
                      </a:lnTo>
                      <a:lnTo>
                        <a:pt x="602" y="624"/>
                      </a:lnTo>
                      <a:close/>
                      <a:moveTo>
                        <a:pt x="602" y="470"/>
                      </a:moveTo>
                      <a:lnTo>
                        <a:pt x="601" y="472"/>
                      </a:lnTo>
                      <a:lnTo>
                        <a:pt x="601" y="473"/>
                      </a:lnTo>
                      <a:lnTo>
                        <a:pt x="602" y="470"/>
                      </a:lnTo>
                      <a:close/>
                      <a:moveTo>
                        <a:pt x="602" y="516"/>
                      </a:moveTo>
                      <a:lnTo>
                        <a:pt x="602" y="516"/>
                      </a:lnTo>
                      <a:lnTo>
                        <a:pt x="599" y="514"/>
                      </a:lnTo>
                      <a:lnTo>
                        <a:pt x="600" y="516"/>
                      </a:lnTo>
                      <a:lnTo>
                        <a:pt x="602" y="516"/>
                      </a:lnTo>
                      <a:close/>
                      <a:moveTo>
                        <a:pt x="602" y="512"/>
                      </a:moveTo>
                      <a:lnTo>
                        <a:pt x="600" y="514"/>
                      </a:lnTo>
                      <a:lnTo>
                        <a:pt x="602" y="514"/>
                      </a:lnTo>
                      <a:lnTo>
                        <a:pt x="602" y="512"/>
                      </a:lnTo>
                      <a:close/>
                      <a:moveTo>
                        <a:pt x="602" y="512"/>
                      </a:moveTo>
                      <a:lnTo>
                        <a:pt x="602" y="512"/>
                      </a:lnTo>
                      <a:close/>
                      <a:moveTo>
                        <a:pt x="603" y="474"/>
                      </a:moveTo>
                      <a:lnTo>
                        <a:pt x="602" y="473"/>
                      </a:lnTo>
                      <a:lnTo>
                        <a:pt x="601" y="474"/>
                      </a:lnTo>
                      <a:lnTo>
                        <a:pt x="602" y="473"/>
                      </a:lnTo>
                      <a:lnTo>
                        <a:pt x="601" y="474"/>
                      </a:lnTo>
                      <a:lnTo>
                        <a:pt x="601" y="473"/>
                      </a:lnTo>
                      <a:lnTo>
                        <a:pt x="601" y="474"/>
                      </a:lnTo>
                      <a:lnTo>
                        <a:pt x="603" y="474"/>
                      </a:lnTo>
                      <a:close/>
                      <a:moveTo>
                        <a:pt x="603" y="472"/>
                      </a:moveTo>
                      <a:lnTo>
                        <a:pt x="602" y="473"/>
                      </a:lnTo>
                      <a:lnTo>
                        <a:pt x="603" y="472"/>
                      </a:lnTo>
                      <a:close/>
                      <a:moveTo>
                        <a:pt x="603" y="280"/>
                      </a:moveTo>
                      <a:lnTo>
                        <a:pt x="599" y="282"/>
                      </a:lnTo>
                      <a:lnTo>
                        <a:pt x="600" y="282"/>
                      </a:lnTo>
                      <a:lnTo>
                        <a:pt x="600" y="284"/>
                      </a:lnTo>
                      <a:lnTo>
                        <a:pt x="602" y="282"/>
                      </a:lnTo>
                      <a:lnTo>
                        <a:pt x="601" y="282"/>
                      </a:lnTo>
                      <a:lnTo>
                        <a:pt x="603" y="280"/>
                      </a:lnTo>
                      <a:close/>
                      <a:moveTo>
                        <a:pt x="603" y="516"/>
                      </a:moveTo>
                      <a:lnTo>
                        <a:pt x="603" y="515"/>
                      </a:lnTo>
                      <a:lnTo>
                        <a:pt x="602" y="516"/>
                      </a:lnTo>
                      <a:lnTo>
                        <a:pt x="603" y="516"/>
                      </a:lnTo>
                      <a:close/>
                      <a:moveTo>
                        <a:pt x="603" y="460"/>
                      </a:moveTo>
                      <a:lnTo>
                        <a:pt x="601" y="460"/>
                      </a:lnTo>
                      <a:lnTo>
                        <a:pt x="602" y="458"/>
                      </a:lnTo>
                      <a:lnTo>
                        <a:pt x="601" y="458"/>
                      </a:lnTo>
                      <a:lnTo>
                        <a:pt x="601" y="462"/>
                      </a:lnTo>
                      <a:lnTo>
                        <a:pt x="602" y="462"/>
                      </a:lnTo>
                      <a:lnTo>
                        <a:pt x="603" y="460"/>
                      </a:lnTo>
                      <a:close/>
                      <a:moveTo>
                        <a:pt x="603" y="514"/>
                      </a:moveTo>
                      <a:lnTo>
                        <a:pt x="603" y="514"/>
                      </a:lnTo>
                      <a:lnTo>
                        <a:pt x="603" y="515"/>
                      </a:lnTo>
                      <a:lnTo>
                        <a:pt x="603" y="514"/>
                      </a:lnTo>
                      <a:close/>
                      <a:moveTo>
                        <a:pt x="603" y="613"/>
                      </a:moveTo>
                      <a:lnTo>
                        <a:pt x="602" y="612"/>
                      </a:lnTo>
                      <a:lnTo>
                        <a:pt x="603" y="614"/>
                      </a:lnTo>
                      <a:lnTo>
                        <a:pt x="603" y="613"/>
                      </a:lnTo>
                      <a:close/>
                      <a:moveTo>
                        <a:pt x="603" y="620"/>
                      </a:moveTo>
                      <a:lnTo>
                        <a:pt x="600" y="620"/>
                      </a:lnTo>
                      <a:lnTo>
                        <a:pt x="600" y="622"/>
                      </a:lnTo>
                      <a:lnTo>
                        <a:pt x="601" y="623"/>
                      </a:lnTo>
                      <a:lnTo>
                        <a:pt x="603" y="620"/>
                      </a:lnTo>
                      <a:close/>
                      <a:moveTo>
                        <a:pt x="604" y="513"/>
                      </a:moveTo>
                      <a:lnTo>
                        <a:pt x="603" y="512"/>
                      </a:lnTo>
                      <a:lnTo>
                        <a:pt x="602" y="513"/>
                      </a:lnTo>
                      <a:lnTo>
                        <a:pt x="603" y="513"/>
                      </a:lnTo>
                      <a:lnTo>
                        <a:pt x="603" y="514"/>
                      </a:lnTo>
                      <a:lnTo>
                        <a:pt x="604" y="513"/>
                      </a:lnTo>
                      <a:close/>
                      <a:moveTo>
                        <a:pt x="604" y="586"/>
                      </a:moveTo>
                      <a:lnTo>
                        <a:pt x="604" y="586"/>
                      </a:lnTo>
                      <a:close/>
                      <a:moveTo>
                        <a:pt x="604" y="524"/>
                      </a:moveTo>
                      <a:lnTo>
                        <a:pt x="602" y="522"/>
                      </a:lnTo>
                      <a:lnTo>
                        <a:pt x="602" y="523"/>
                      </a:lnTo>
                      <a:lnTo>
                        <a:pt x="603" y="524"/>
                      </a:lnTo>
                      <a:lnTo>
                        <a:pt x="604" y="524"/>
                      </a:lnTo>
                      <a:close/>
                      <a:moveTo>
                        <a:pt x="604" y="614"/>
                      </a:moveTo>
                      <a:lnTo>
                        <a:pt x="604" y="612"/>
                      </a:lnTo>
                      <a:lnTo>
                        <a:pt x="603" y="613"/>
                      </a:lnTo>
                      <a:lnTo>
                        <a:pt x="604" y="614"/>
                      </a:lnTo>
                      <a:close/>
                      <a:moveTo>
                        <a:pt x="605" y="594"/>
                      </a:moveTo>
                      <a:lnTo>
                        <a:pt x="605" y="594"/>
                      </a:lnTo>
                      <a:lnTo>
                        <a:pt x="603" y="592"/>
                      </a:lnTo>
                      <a:lnTo>
                        <a:pt x="603" y="594"/>
                      </a:lnTo>
                      <a:lnTo>
                        <a:pt x="605" y="594"/>
                      </a:lnTo>
                      <a:close/>
                      <a:moveTo>
                        <a:pt x="605" y="525"/>
                      </a:moveTo>
                      <a:lnTo>
                        <a:pt x="603" y="524"/>
                      </a:lnTo>
                      <a:lnTo>
                        <a:pt x="604" y="526"/>
                      </a:lnTo>
                      <a:lnTo>
                        <a:pt x="605" y="525"/>
                      </a:lnTo>
                      <a:close/>
                      <a:moveTo>
                        <a:pt x="605" y="588"/>
                      </a:moveTo>
                      <a:lnTo>
                        <a:pt x="604" y="586"/>
                      </a:lnTo>
                      <a:lnTo>
                        <a:pt x="603" y="586"/>
                      </a:lnTo>
                      <a:lnTo>
                        <a:pt x="603" y="584"/>
                      </a:lnTo>
                      <a:lnTo>
                        <a:pt x="602" y="586"/>
                      </a:lnTo>
                      <a:lnTo>
                        <a:pt x="601" y="588"/>
                      </a:lnTo>
                      <a:lnTo>
                        <a:pt x="603" y="586"/>
                      </a:lnTo>
                      <a:lnTo>
                        <a:pt x="605" y="588"/>
                      </a:lnTo>
                      <a:close/>
                      <a:moveTo>
                        <a:pt x="605" y="594"/>
                      </a:moveTo>
                      <a:lnTo>
                        <a:pt x="605" y="594"/>
                      </a:lnTo>
                      <a:lnTo>
                        <a:pt x="603" y="596"/>
                      </a:lnTo>
                      <a:lnTo>
                        <a:pt x="605" y="595"/>
                      </a:lnTo>
                      <a:lnTo>
                        <a:pt x="605" y="594"/>
                      </a:lnTo>
                      <a:close/>
                      <a:moveTo>
                        <a:pt x="605" y="614"/>
                      </a:moveTo>
                      <a:lnTo>
                        <a:pt x="604" y="614"/>
                      </a:lnTo>
                      <a:lnTo>
                        <a:pt x="605" y="616"/>
                      </a:lnTo>
                      <a:lnTo>
                        <a:pt x="605" y="614"/>
                      </a:lnTo>
                      <a:close/>
                      <a:moveTo>
                        <a:pt x="605" y="332"/>
                      </a:moveTo>
                      <a:lnTo>
                        <a:pt x="605" y="332"/>
                      </a:lnTo>
                      <a:lnTo>
                        <a:pt x="604" y="330"/>
                      </a:lnTo>
                      <a:lnTo>
                        <a:pt x="605" y="330"/>
                      </a:lnTo>
                      <a:lnTo>
                        <a:pt x="604" y="328"/>
                      </a:lnTo>
                      <a:lnTo>
                        <a:pt x="603" y="330"/>
                      </a:lnTo>
                      <a:lnTo>
                        <a:pt x="602" y="330"/>
                      </a:lnTo>
                      <a:lnTo>
                        <a:pt x="601" y="332"/>
                      </a:lnTo>
                      <a:lnTo>
                        <a:pt x="603" y="332"/>
                      </a:lnTo>
                      <a:lnTo>
                        <a:pt x="604" y="334"/>
                      </a:lnTo>
                      <a:lnTo>
                        <a:pt x="605" y="332"/>
                      </a:lnTo>
                      <a:close/>
                      <a:moveTo>
                        <a:pt x="606" y="558"/>
                      </a:moveTo>
                      <a:lnTo>
                        <a:pt x="604" y="556"/>
                      </a:lnTo>
                      <a:lnTo>
                        <a:pt x="603" y="558"/>
                      </a:lnTo>
                      <a:lnTo>
                        <a:pt x="604" y="558"/>
                      </a:lnTo>
                      <a:lnTo>
                        <a:pt x="604" y="560"/>
                      </a:lnTo>
                      <a:lnTo>
                        <a:pt x="606" y="558"/>
                      </a:lnTo>
                      <a:close/>
                      <a:moveTo>
                        <a:pt x="606" y="796"/>
                      </a:moveTo>
                      <a:lnTo>
                        <a:pt x="606" y="795"/>
                      </a:lnTo>
                      <a:lnTo>
                        <a:pt x="605" y="794"/>
                      </a:lnTo>
                      <a:lnTo>
                        <a:pt x="606" y="796"/>
                      </a:lnTo>
                      <a:close/>
                      <a:moveTo>
                        <a:pt x="606" y="518"/>
                      </a:moveTo>
                      <a:lnTo>
                        <a:pt x="605" y="516"/>
                      </a:lnTo>
                      <a:lnTo>
                        <a:pt x="604" y="516"/>
                      </a:lnTo>
                      <a:lnTo>
                        <a:pt x="604" y="518"/>
                      </a:lnTo>
                      <a:lnTo>
                        <a:pt x="606" y="518"/>
                      </a:lnTo>
                      <a:close/>
                      <a:moveTo>
                        <a:pt x="606" y="612"/>
                      </a:moveTo>
                      <a:lnTo>
                        <a:pt x="605" y="612"/>
                      </a:lnTo>
                      <a:lnTo>
                        <a:pt x="605" y="614"/>
                      </a:lnTo>
                      <a:lnTo>
                        <a:pt x="606" y="612"/>
                      </a:lnTo>
                      <a:close/>
                      <a:moveTo>
                        <a:pt x="606" y="592"/>
                      </a:moveTo>
                      <a:lnTo>
                        <a:pt x="605" y="592"/>
                      </a:lnTo>
                      <a:lnTo>
                        <a:pt x="605" y="594"/>
                      </a:lnTo>
                      <a:lnTo>
                        <a:pt x="606" y="592"/>
                      </a:lnTo>
                      <a:close/>
                      <a:moveTo>
                        <a:pt x="606" y="320"/>
                      </a:moveTo>
                      <a:lnTo>
                        <a:pt x="605" y="316"/>
                      </a:lnTo>
                      <a:lnTo>
                        <a:pt x="604" y="318"/>
                      </a:lnTo>
                      <a:lnTo>
                        <a:pt x="604" y="316"/>
                      </a:lnTo>
                      <a:lnTo>
                        <a:pt x="603" y="316"/>
                      </a:lnTo>
                      <a:lnTo>
                        <a:pt x="603" y="318"/>
                      </a:lnTo>
                      <a:lnTo>
                        <a:pt x="604" y="318"/>
                      </a:lnTo>
                      <a:lnTo>
                        <a:pt x="604" y="320"/>
                      </a:lnTo>
                      <a:lnTo>
                        <a:pt x="602" y="320"/>
                      </a:lnTo>
                      <a:lnTo>
                        <a:pt x="600" y="322"/>
                      </a:lnTo>
                      <a:lnTo>
                        <a:pt x="602" y="322"/>
                      </a:lnTo>
                      <a:lnTo>
                        <a:pt x="604" y="324"/>
                      </a:lnTo>
                      <a:lnTo>
                        <a:pt x="604" y="323"/>
                      </a:lnTo>
                      <a:lnTo>
                        <a:pt x="604" y="322"/>
                      </a:lnTo>
                      <a:lnTo>
                        <a:pt x="606" y="320"/>
                      </a:lnTo>
                      <a:close/>
                      <a:moveTo>
                        <a:pt x="606" y="594"/>
                      </a:moveTo>
                      <a:lnTo>
                        <a:pt x="605" y="595"/>
                      </a:lnTo>
                      <a:lnTo>
                        <a:pt x="604" y="598"/>
                      </a:lnTo>
                      <a:lnTo>
                        <a:pt x="605" y="598"/>
                      </a:lnTo>
                      <a:lnTo>
                        <a:pt x="605" y="596"/>
                      </a:lnTo>
                      <a:lnTo>
                        <a:pt x="606" y="594"/>
                      </a:lnTo>
                      <a:close/>
                      <a:moveTo>
                        <a:pt x="606" y="276"/>
                      </a:moveTo>
                      <a:lnTo>
                        <a:pt x="606" y="276"/>
                      </a:lnTo>
                      <a:lnTo>
                        <a:pt x="603" y="274"/>
                      </a:lnTo>
                      <a:lnTo>
                        <a:pt x="604" y="276"/>
                      </a:lnTo>
                      <a:lnTo>
                        <a:pt x="604" y="278"/>
                      </a:lnTo>
                      <a:lnTo>
                        <a:pt x="605" y="280"/>
                      </a:lnTo>
                      <a:lnTo>
                        <a:pt x="606" y="278"/>
                      </a:lnTo>
                      <a:lnTo>
                        <a:pt x="606" y="276"/>
                      </a:lnTo>
                      <a:close/>
                      <a:moveTo>
                        <a:pt x="606" y="332"/>
                      </a:moveTo>
                      <a:lnTo>
                        <a:pt x="605" y="332"/>
                      </a:lnTo>
                      <a:lnTo>
                        <a:pt x="605" y="334"/>
                      </a:lnTo>
                      <a:lnTo>
                        <a:pt x="606" y="334"/>
                      </a:lnTo>
                      <a:lnTo>
                        <a:pt x="606" y="332"/>
                      </a:lnTo>
                      <a:close/>
                      <a:moveTo>
                        <a:pt x="607" y="562"/>
                      </a:moveTo>
                      <a:lnTo>
                        <a:pt x="605" y="562"/>
                      </a:lnTo>
                      <a:lnTo>
                        <a:pt x="606" y="564"/>
                      </a:lnTo>
                      <a:lnTo>
                        <a:pt x="607" y="562"/>
                      </a:lnTo>
                      <a:close/>
                      <a:moveTo>
                        <a:pt x="607" y="584"/>
                      </a:moveTo>
                      <a:lnTo>
                        <a:pt x="605" y="582"/>
                      </a:lnTo>
                      <a:lnTo>
                        <a:pt x="604" y="584"/>
                      </a:lnTo>
                      <a:lnTo>
                        <a:pt x="604" y="586"/>
                      </a:lnTo>
                      <a:lnTo>
                        <a:pt x="606" y="585"/>
                      </a:lnTo>
                      <a:lnTo>
                        <a:pt x="607" y="584"/>
                      </a:lnTo>
                      <a:close/>
                      <a:moveTo>
                        <a:pt x="607" y="469"/>
                      </a:moveTo>
                      <a:lnTo>
                        <a:pt x="605" y="470"/>
                      </a:lnTo>
                      <a:lnTo>
                        <a:pt x="606" y="470"/>
                      </a:lnTo>
                      <a:lnTo>
                        <a:pt x="607" y="469"/>
                      </a:lnTo>
                      <a:close/>
                      <a:moveTo>
                        <a:pt x="607" y="270"/>
                      </a:moveTo>
                      <a:lnTo>
                        <a:pt x="605" y="266"/>
                      </a:lnTo>
                      <a:lnTo>
                        <a:pt x="604" y="268"/>
                      </a:lnTo>
                      <a:lnTo>
                        <a:pt x="604" y="266"/>
                      </a:lnTo>
                      <a:lnTo>
                        <a:pt x="604" y="268"/>
                      </a:lnTo>
                      <a:lnTo>
                        <a:pt x="604" y="270"/>
                      </a:lnTo>
                      <a:lnTo>
                        <a:pt x="604" y="272"/>
                      </a:lnTo>
                      <a:lnTo>
                        <a:pt x="605" y="272"/>
                      </a:lnTo>
                      <a:lnTo>
                        <a:pt x="605" y="270"/>
                      </a:lnTo>
                      <a:lnTo>
                        <a:pt x="607" y="270"/>
                      </a:lnTo>
                      <a:close/>
                      <a:moveTo>
                        <a:pt x="607" y="668"/>
                      </a:moveTo>
                      <a:lnTo>
                        <a:pt x="606" y="667"/>
                      </a:lnTo>
                      <a:lnTo>
                        <a:pt x="606" y="668"/>
                      </a:lnTo>
                      <a:lnTo>
                        <a:pt x="607" y="668"/>
                      </a:lnTo>
                      <a:close/>
                      <a:moveTo>
                        <a:pt x="607" y="564"/>
                      </a:moveTo>
                      <a:lnTo>
                        <a:pt x="606" y="564"/>
                      </a:lnTo>
                      <a:lnTo>
                        <a:pt x="605" y="564"/>
                      </a:lnTo>
                      <a:lnTo>
                        <a:pt x="603" y="564"/>
                      </a:lnTo>
                      <a:lnTo>
                        <a:pt x="603" y="566"/>
                      </a:lnTo>
                      <a:lnTo>
                        <a:pt x="603" y="567"/>
                      </a:lnTo>
                      <a:lnTo>
                        <a:pt x="604" y="568"/>
                      </a:lnTo>
                      <a:lnTo>
                        <a:pt x="604" y="569"/>
                      </a:lnTo>
                      <a:lnTo>
                        <a:pt x="604" y="570"/>
                      </a:lnTo>
                      <a:lnTo>
                        <a:pt x="607" y="570"/>
                      </a:lnTo>
                      <a:lnTo>
                        <a:pt x="605" y="567"/>
                      </a:lnTo>
                      <a:lnTo>
                        <a:pt x="605" y="566"/>
                      </a:lnTo>
                      <a:lnTo>
                        <a:pt x="607" y="564"/>
                      </a:lnTo>
                      <a:close/>
                      <a:moveTo>
                        <a:pt x="607" y="469"/>
                      </a:moveTo>
                      <a:lnTo>
                        <a:pt x="607" y="468"/>
                      </a:lnTo>
                      <a:lnTo>
                        <a:pt x="607" y="469"/>
                      </a:lnTo>
                      <a:close/>
                      <a:moveTo>
                        <a:pt x="607" y="790"/>
                      </a:moveTo>
                      <a:lnTo>
                        <a:pt x="607" y="790"/>
                      </a:lnTo>
                      <a:close/>
                      <a:moveTo>
                        <a:pt x="607" y="530"/>
                      </a:moveTo>
                      <a:lnTo>
                        <a:pt x="607" y="530"/>
                      </a:lnTo>
                      <a:lnTo>
                        <a:pt x="606" y="529"/>
                      </a:lnTo>
                      <a:lnTo>
                        <a:pt x="606" y="530"/>
                      </a:lnTo>
                      <a:lnTo>
                        <a:pt x="607" y="530"/>
                      </a:lnTo>
                      <a:close/>
                      <a:moveTo>
                        <a:pt x="608" y="610"/>
                      </a:moveTo>
                      <a:lnTo>
                        <a:pt x="606" y="608"/>
                      </a:lnTo>
                      <a:lnTo>
                        <a:pt x="607" y="607"/>
                      </a:lnTo>
                      <a:lnTo>
                        <a:pt x="607" y="606"/>
                      </a:lnTo>
                      <a:lnTo>
                        <a:pt x="606" y="604"/>
                      </a:lnTo>
                      <a:lnTo>
                        <a:pt x="606" y="606"/>
                      </a:lnTo>
                      <a:lnTo>
                        <a:pt x="606" y="604"/>
                      </a:lnTo>
                      <a:lnTo>
                        <a:pt x="603" y="604"/>
                      </a:lnTo>
                      <a:lnTo>
                        <a:pt x="603" y="606"/>
                      </a:lnTo>
                      <a:lnTo>
                        <a:pt x="605" y="606"/>
                      </a:lnTo>
                      <a:lnTo>
                        <a:pt x="604" y="608"/>
                      </a:lnTo>
                      <a:lnTo>
                        <a:pt x="604" y="609"/>
                      </a:lnTo>
                      <a:lnTo>
                        <a:pt x="604" y="610"/>
                      </a:lnTo>
                      <a:lnTo>
                        <a:pt x="605" y="612"/>
                      </a:lnTo>
                      <a:lnTo>
                        <a:pt x="604" y="610"/>
                      </a:lnTo>
                      <a:lnTo>
                        <a:pt x="608" y="610"/>
                      </a:lnTo>
                      <a:close/>
                      <a:moveTo>
                        <a:pt x="608" y="526"/>
                      </a:moveTo>
                      <a:lnTo>
                        <a:pt x="606" y="524"/>
                      </a:lnTo>
                      <a:lnTo>
                        <a:pt x="605" y="524"/>
                      </a:lnTo>
                      <a:lnTo>
                        <a:pt x="605" y="525"/>
                      </a:lnTo>
                      <a:lnTo>
                        <a:pt x="607" y="526"/>
                      </a:lnTo>
                      <a:lnTo>
                        <a:pt x="605" y="528"/>
                      </a:lnTo>
                      <a:lnTo>
                        <a:pt x="605" y="529"/>
                      </a:lnTo>
                      <a:lnTo>
                        <a:pt x="606" y="530"/>
                      </a:lnTo>
                      <a:lnTo>
                        <a:pt x="606" y="528"/>
                      </a:lnTo>
                      <a:lnTo>
                        <a:pt x="606" y="529"/>
                      </a:lnTo>
                      <a:lnTo>
                        <a:pt x="607" y="528"/>
                      </a:lnTo>
                      <a:lnTo>
                        <a:pt x="607" y="526"/>
                      </a:lnTo>
                      <a:lnTo>
                        <a:pt x="608" y="526"/>
                      </a:lnTo>
                      <a:close/>
                      <a:moveTo>
                        <a:pt x="608" y="148"/>
                      </a:moveTo>
                      <a:lnTo>
                        <a:pt x="605" y="148"/>
                      </a:lnTo>
                      <a:lnTo>
                        <a:pt x="605" y="150"/>
                      </a:lnTo>
                      <a:lnTo>
                        <a:pt x="608" y="150"/>
                      </a:lnTo>
                      <a:lnTo>
                        <a:pt x="608" y="148"/>
                      </a:lnTo>
                      <a:close/>
                      <a:moveTo>
                        <a:pt x="608" y="516"/>
                      </a:moveTo>
                      <a:lnTo>
                        <a:pt x="606" y="512"/>
                      </a:lnTo>
                      <a:lnTo>
                        <a:pt x="604" y="512"/>
                      </a:lnTo>
                      <a:lnTo>
                        <a:pt x="604" y="513"/>
                      </a:lnTo>
                      <a:lnTo>
                        <a:pt x="604" y="514"/>
                      </a:lnTo>
                      <a:lnTo>
                        <a:pt x="605" y="514"/>
                      </a:lnTo>
                      <a:lnTo>
                        <a:pt x="605" y="516"/>
                      </a:lnTo>
                      <a:lnTo>
                        <a:pt x="606" y="516"/>
                      </a:lnTo>
                      <a:lnTo>
                        <a:pt x="606" y="514"/>
                      </a:lnTo>
                      <a:lnTo>
                        <a:pt x="608" y="516"/>
                      </a:lnTo>
                      <a:close/>
                      <a:moveTo>
                        <a:pt x="608" y="468"/>
                      </a:moveTo>
                      <a:lnTo>
                        <a:pt x="607" y="468"/>
                      </a:lnTo>
                      <a:lnTo>
                        <a:pt x="607" y="469"/>
                      </a:lnTo>
                      <a:lnTo>
                        <a:pt x="608" y="468"/>
                      </a:lnTo>
                      <a:close/>
                      <a:moveTo>
                        <a:pt x="608" y="518"/>
                      </a:moveTo>
                      <a:lnTo>
                        <a:pt x="608" y="516"/>
                      </a:lnTo>
                      <a:lnTo>
                        <a:pt x="606" y="516"/>
                      </a:lnTo>
                      <a:lnTo>
                        <a:pt x="606" y="518"/>
                      </a:lnTo>
                      <a:lnTo>
                        <a:pt x="608" y="518"/>
                      </a:lnTo>
                      <a:close/>
                      <a:moveTo>
                        <a:pt x="608" y="476"/>
                      </a:moveTo>
                      <a:lnTo>
                        <a:pt x="608" y="476"/>
                      </a:lnTo>
                      <a:lnTo>
                        <a:pt x="608" y="474"/>
                      </a:lnTo>
                      <a:lnTo>
                        <a:pt x="606" y="474"/>
                      </a:lnTo>
                      <a:lnTo>
                        <a:pt x="606" y="476"/>
                      </a:lnTo>
                      <a:lnTo>
                        <a:pt x="607" y="478"/>
                      </a:lnTo>
                      <a:lnTo>
                        <a:pt x="608" y="476"/>
                      </a:lnTo>
                      <a:close/>
                      <a:moveTo>
                        <a:pt x="608" y="266"/>
                      </a:moveTo>
                      <a:lnTo>
                        <a:pt x="608" y="264"/>
                      </a:lnTo>
                      <a:lnTo>
                        <a:pt x="607" y="264"/>
                      </a:lnTo>
                      <a:lnTo>
                        <a:pt x="607" y="262"/>
                      </a:lnTo>
                      <a:lnTo>
                        <a:pt x="607" y="260"/>
                      </a:lnTo>
                      <a:lnTo>
                        <a:pt x="605" y="262"/>
                      </a:lnTo>
                      <a:lnTo>
                        <a:pt x="605" y="260"/>
                      </a:lnTo>
                      <a:lnTo>
                        <a:pt x="604" y="260"/>
                      </a:lnTo>
                      <a:lnTo>
                        <a:pt x="604" y="262"/>
                      </a:lnTo>
                      <a:lnTo>
                        <a:pt x="606" y="264"/>
                      </a:lnTo>
                      <a:lnTo>
                        <a:pt x="606" y="266"/>
                      </a:lnTo>
                      <a:lnTo>
                        <a:pt x="608" y="266"/>
                      </a:lnTo>
                      <a:close/>
                      <a:moveTo>
                        <a:pt x="608" y="794"/>
                      </a:moveTo>
                      <a:lnTo>
                        <a:pt x="608" y="794"/>
                      </a:lnTo>
                      <a:lnTo>
                        <a:pt x="606" y="796"/>
                      </a:lnTo>
                      <a:lnTo>
                        <a:pt x="608" y="794"/>
                      </a:lnTo>
                      <a:close/>
                      <a:moveTo>
                        <a:pt x="608" y="666"/>
                      </a:moveTo>
                      <a:lnTo>
                        <a:pt x="608" y="666"/>
                      </a:lnTo>
                      <a:lnTo>
                        <a:pt x="607" y="668"/>
                      </a:lnTo>
                      <a:lnTo>
                        <a:pt x="608" y="668"/>
                      </a:lnTo>
                      <a:lnTo>
                        <a:pt x="608" y="666"/>
                      </a:lnTo>
                      <a:close/>
                      <a:moveTo>
                        <a:pt x="608" y="626"/>
                      </a:moveTo>
                      <a:lnTo>
                        <a:pt x="607" y="622"/>
                      </a:lnTo>
                      <a:lnTo>
                        <a:pt x="605" y="622"/>
                      </a:lnTo>
                      <a:lnTo>
                        <a:pt x="605" y="624"/>
                      </a:lnTo>
                      <a:lnTo>
                        <a:pt x="604" y="624"/>
                      </a:lnTo>
                      <a:lnTo>
                        <a:pt x="605" y="626"/>
                      </a:lnTo>
                      <a:lnTo>
                        <a:pt x="605" y="624"/>
                      </a:lnTo>
                      <a:lnTo>
                        <a:pt x="606" y="624"/>
                      </a:lnTo>
                      <a:lnTo>
                        <a:pt x="606" y="626"/>
                      </a:lnTo>
                      <a:lnTo>
                        <a:pt x="608" y="626"/>
                      </a:lnTo>
                      <a:close/>
                      <a:moveTo>
                        <a:pt x="608" y="138"/>
                      </a:moveTo>
                      <a:lnTo>
                        <a:pt x="608" y="136"/>
                      </a:lnTo>
                      <a:lnTo>
                        <a:pt x="606" y="134"/>
                      </a:lnTo>
                      <a:lnTo>
                        <a:pt x="605" y="136"/>
                      </a:lnTo>
                      <a:lnTo>
                        <a:pt x="606" y="136"/>
                      </a:lnTo>
                      <a:lnTo>
                        <a:pt x="606" y="138"/>
                      </a:lnTo>
                      <a:lnTo>
                        <a:pt x="608" y="138"/>
                      </a:lnTo>
                      <a:close/>
                      <a:moveTo>
                        <a:pt x="608" y="530"/>
                      </a:moveTo>
                      <a:lnTo>
                        <a:pt x="608" y="528"/>
                      </a:lnTo>
                      <a:lnTo>
                        <a:pt x="607" y="528"/>
                      </a:lnTo>
                      <a:lnTo>
                        <a:pt x="607" y="530"/>
                      </a:lnTo>
                      <a:lnTo>
                        <a:pt x="608" y="530"/>
                      </a:lnTo>
                      <a:close/>
                      <a:moveTo>
                        <a:pt x="609" y="588"/>
                      </a:moveTo>
                      <a:lnTo>
                        <a:pt x="609" y="586"/>
                      </a:lnTo>
                      <a:lnTo>
                        <a:pt x="609" y="588"/>
                      </a:lnTo>
                      <a:close/>
                      <a:moveTo>
                        <a:pt x="610" y="598"/>
                      </a:moveTo>
                      <a:lnTo>
                        <a:pt x="607" y="598"/>
                      </a:lnTo>
                      <a:lnTo>
                        <a:pt x="607" y="600"/>
                      </a:lnTo>
                      <a:lnTo>
                        <a:pt x="610" y="600"/>
                      </a:lnTo>
                      <a:lnTo>
                        <a:pt x="610" y="598"/>
                      </a:lnTo>
                      <a:close/>
                      <a:moveTo>
                        <a:pt x="610" y="334"/>
                      </a:moveTo>
                      <a:lnTo>
                        <a:pt x="609" y="332"/>
                      </a:lnTo>
                      <a:lnTo>
                        <a:pt x="608" y="334"/>
                      </a:lnTo>
                      <a:lnTo>
                        <a:pt x="610" y="334"/>
                      </a:lnTo>
                      <a:close/>
                      <a:moveTo>
                        <a:pt x="610" y="596"/>
                      </a:moveTo>
                      <a:lnTo>
                        <a:pt x="608" y="596"/>
                      </a:lnTo>
                      <a:lnTo>
                        <a:pt x="610" y="598"/>
                      </a:lnTo>
                      <a:lnTo>
                        <a:pt x="610" y="596"/>
                      </a:lnTo>
                      <a:close/>
                      <a:moveTo>
                        <a:pt x="610" y="598"/>
                      </a:moveTo>
                      <a:lnTo>
                        <a:pt x="610" y="598"/>
                      </a:lnTo>
                      <a:close/>
                      <a:moveTo>
                        <a:pt x="610" y="468"/>
                      </a:moveTo>
                      <a:lnTo>
                        <a:pt x="608" y="470"/>
                      </a:lnTo>
                      <a:lnTo>
                        <a:pt x="607" y="469"/>
                      </a:lnTo>
                      <a:lnTo>
                        <a:pt x="608" y="470"/>
                      </a:lnTo>
                      <a:lnTo>
                        <a:pt x="607" y="470"/>
                      </a:lnTo>
                      <a:lnTo>
                        <a:pt x="607" y="472"/>
                      </a:lnTo>
                      <a:lnTo>
                        <a:pt x="608" y="472"/>
                      </a:lnTo>
                      <a:lnTo>
                        <a:pt x="608" y="470"/>
                      </a:lnTo>
                      <a:lnTo>
                        <a:pt x="609" y="470"/>
                      </a:lnTo>
                      <a:lnTo>
                        <a:pt x="610" y="468"/>
                      </a:lnTo>
                      <a:close/>
                      <a:moveTo>
                        <a:pt x="610" y="320"/>
                      </a:moveTo>
                      <a:lnTo>
                        <a:pt x="609" y="320"/>
                      </a:lnTo>
                      <a:lnTo>
                        <a:pt x="609" y="321"/>
                      </a:lnTo>
                      <a:lnTo>
                        <a:pt x="610" y="320"/>
                      </a:lnTo>
                      <a:close/>
                      <a:moveTo>
                        <a:pt x="610" y="610"/>
                      </a:moveTo>
                      <a:lnTo>
                        <a:pt x="610" y="610"/>
                      </a:lnTo>
                      <a:close/>
                      <a:moveTo>
                        <a:pt x="610" y="335"/>
                      </a:moveTo>
                      <a:lnTo>
                        <a:pt x="610" y="334"/>
                      </a:lnTo>
                      <a:lnTo>
                        <a:pt x="610" y="335"/>
                      </a:lnTo>
                      <a:close/>
                      <a:moveTo>
                        <a:pt x="610" y="330"/>
                      </a:moveTo>
                      <a:lnTo>
                        <a:pt x="609" y="326"/>
                      </a:lnTo>
                      <a:lnTo>
                        <a:pt x="609" y="328"/>
                      </a:lnTo>
                      <a:lnTo>
                        <a:pt x="609" y="329"/>
                      </a:lnTo>
                      <a:lnTo>
                        <a:pt x="610" y="330"/>
                      </a:lnTo>
                      <a:close/>
                      <a:moveTo>
                        <a:pt x="610" y="324"/>
                      </a:moveTo>
                      <a:lnTo>
                        <a:pt x="609" y="324"/>
                      </a:lnTo>
                      <a:lnTo>
                        <a:pt x="609" y="326"/>
                      </a:lnTo>
                      <a:lnTo>
                        <a:pt x="610" y="326"/>
                      </a:lnTo>
                      <a:lnTo>
                        <a:pt x="610" y="324"/>
                      </a:lnTo>
                      <a:close/>
                      <a:moveTo>
                        <a:pt x="610" y="336"/>
                      </a:moveTo>
                      <a:lnTo>
                        <a:pt x="610" y="335"/>
                      </a:lnTo>
                      <a:lnTo>
                        <a:pt x="610" y="336"/>
                      </a:lnTo>
                      <a:close/>
                      <a:moveTo>
                        <a:pt x="610" y="322"/>
                      </a:moveTo>
                      <a:lnTo>
                        <a:pt x="609" y="321"/>
                      </a:lnTo>
                      <a:lnTo>
                        <a:pt x="608" y="324"/>
                      </a:lnTo>
                      <a:lnTo>
                        <a:pt x="610" y="322"/>
                      </a:lnTo>
                      <a:close/>
                      <a:moveTo>
                        <a:pt x="610" y="588"/>
                      </a:moveTo>
                      <a:lnTo>
                        <a:pt x="610" y="588"/>
                      </a:lnTo>
                      <a:lnTo>
                        <a:pt x="610" y="589"/>
                      </a:lnTo>
                      <a:lnTo>
                        <a:pt x="610" y="588"/>
                      </a:lnTo>
                      <a:close/>
                      <a:moveTo>
                        <a:pt x="611" y="580"/>
                      </a:moveTo>
                      <a:lnTo>
                        <a:pt x="610" y="579"/>
                      </a:lnTo>
                      <a:lnTo>
                        <a:pt x="610" y="576"/>
                      </a:lnTo>
                      <a:lnTo>
                        <a:pt x="609" y="576"/>
                      </a:lnTo>
                      <a:lnTo>
                        <a:pt x="607" y="578"/>
                      </a:lnTo>
                      <a:lnTo>
                        <a:pt x="609" y="578"/>
                      </a:lnTo>
                      <a:lnTo>
                        <a:pt x="610" y="580"/>
                      </a:lnTo>
                      <a:lnTo>
                        <a:pt x="611" y="580"/>
                      </a:lnTo>
                      <a:close/>
                      <a:moveTo>
                        <a:pt x="611" y="608"/>
                      </a:moveTo>
                      <a:lnTo>
                        <a:pt x="610" y="606"/>
                      </a:lnTo>
                      <a:lnTo>
                        <a:pt x="609" y="609"/>
                      </a:lnTo>
                      <a:lnTo>
                        <a:pt x="609" y="610"/>
                      </a:lnTo>
                      <a:lnTo>
                        <a:pt x="610" y="610"/>
                      </a:lnTo>
                      <a:lnTo>
                        <a:pt x="611" y="608"/>
                      </a:lnTo>
                      <a:close/>
                      <a:moveTo>
                        <a:pt x="611" y="513"/>
                      </a:moveTo>
                      <a:lnTo>
                        <a:pt x="611" y="512"/>
                      </a:lnTo>
                      <a:lnTo>
                        <a:pt x="611" y="514"/>
                      </a:lnTo>
                      <a:lnTo>
                        <a:pt x="611" y="513"/>
                      </a:lnTo>
                      <a:close/>
                      <a:moveTo>
                        <a:pt x="611" y="326"/>
                      </a:moveTo>
                      <a:lnTo>
                        <a:pt x="611" y="326"/>
                      </a:lnTo>
                      <a:lnTo>
                        <a:pt x="611" y="328"/>
                      </a:lnTo>
                      <a:lnTo>
                        <a:pt x="611" y="326"/>
                      </a:lnTo>
                      <a:close/>
                      <a:moveTo>
                        <a:pt x="612" y="334"/>
                      </a:moveTo>
                      <a:lnTo>
                        <a:pt x="611" y="334"/>
                      </a:lnTo>
                      <a:lnTo>
                        <a:pt x="610" y="336"/>
                      </a:lnTo>
                      <a:lnTo>
                        <a:pt x="611" y="336"/>
                      </a:lnTo>
                      <a:lnTo>
                        <a:pt x="612" y="334"/>
                      </a:lnTo>
                      <a:close/>
                      <a:moveTo>
                        <a:pt x="612" y="478"/>
                      </a:moveTo>
                      <a:lnTo>
                        <a:pt x="612" y="479"/>
                      </a:lnTo>
                      <a:lnTo>
                        <a:pt x="612" y="478"/>
                      </a:lnTo>
                      <a:close/>
                      <a:moveTo>
                        <a:pt x="612" y="275"/>
                      </a:moveTo>
                      <a:lnTo>
                        <a:pt x="612" y="274"/>
                      </a:lnTo>
                      <a:lnTo>
                        <a:pt x="611" y="272"/>
                      </a:lnTo>
                      <a:lnTo>
                        <a:pt x="610" y="272"/>
                      </a:lnTo>
                      <a:lnTo>
                        <a:pt x="610" y="274"/>
                      </a:lnTo>
                      <a:lnTo>
                        <a:pt x="610" y="275"/>
                      </a:lnTo>
                      <a:lnTo>
                        <a:pt x="609" y="278"/>
                      </a:lnTo>
                      <a:lnTo>
                        <a:pt x="609" y="280"/>
                      </a:lnTo>
                      <a:lnTo>
                        <a:pt x="609" y="278"/>
                      </a:lnTo>
                      <a:lnTo>
                        <a:pt x="612" y="278"/>
                      </a:lnTo>
                      <a:lnTo>
                        <a:pt x="612" y="275"/>
                      </a:lnTo>
                      <a:close/>
                      <a:moveTo>
                        <a:pt x="612" y="550"/>
                      </a:moveTo>
                      <a:lnTo>
                        <a:pt x="612" y="548"/>
                      </a:lnTo>
                      <a:lnTo>
                        <a:pt x="610" y="550"/>
                      </a:lnTo>
                      <a:lnTo>
                        <a:pt x="609" y="550"/>
                      </a:lnTo>
                      <a:lnTo>
                        <a:pt x="610" y="552"/>
                      </a:lnTo>
                      <a:lnTo>
                        <a:pt x="611" y="552"/>
                      </a:lnTo>
                      <a:lnTo>
                        <a:pt x="611" y="550"/>
                      </a:lnTo>
                      <a:lnTo>
                        <a:pt x="612" y="552"/>
                      </a:lnTo>
                      <a:lnTo>
                        <a:pt x="612" y="551"/>
                      </a:lnTo>
                      <a:lnTo>
                        <a:pt x="612" y="550"/>
                      </a:lnTo>
                      <a:close/>
                      <a:moveTo>
                        <a:pt x="612" y="518"/>
                      </a:moveTo>
                      <a:lnTo>
                        <a:pt x="610" y="518"/>
                      </a:lnTo>
                      <a:lnTo>
                        <a:pt x="610" y="520"/>
                      </a:lnTo>
                      <a:lnTo>
                        <a:pt x="612" y="520"/>
                      </a:lnTo>
                      <a:lnTo>
                        <a:pt x="612" y="518"/>
                      </a:lnTo>
                      <a:close/>
                      <a:moveTo>
                        <a:pt x="613" y="558"/>
                      </a:moveTo>
                      <a:lnTo>
                        <a:pt x="611" y="556"/>
                      </a:lnTo>
                      <a:lnTo>
                        <a:pt x="612" y="556"/>
                      </a:lnTo>
                      <a:lnTo>
                        <a:pt x="612" y="554"/>
                      </a:lnTo>
                      <a:lnTo>
                        <a:pt x="611" y="554"/>
                      </a:lnTo>
                      <a:lnTo>
                        <a:pt x="611" y="556"/>
                      </a:lnTo>
                      <a:lnTo>
                        <a:pt x="612" y="558"/>
                      </a:lnTo>
                      <a:lnTo>
                        <a:pt x="613" y="558"/>
                      </a:lnTo>
                      <a:close/>
                      <a:moveTo>
                        <a:pt x="613" y="550"/>
                      </a:moveTo>
                      <a:lnTo>
                        <a:pt x="612" y="552"/>
                      </a:lnTo>
                      <a:lnTo>
                        <a:pt x="612" y="554"/>
                      </a:lnTo>
                      <a:lnTo>
                        <a:pt x="613" y="554"/>
                      </a:lnTo>
                      <a:lnTo>
                        <a:pt x="613" y="550"/>
                      </a:lnTo>
                      <a:close/>
                      <a:moveTo>
                        <a:pt x="613" y="620"/>
                      </a:moveTo>
                      <a:lnTo>
                        <a:pt x="609" y="620"/>
                      </a:lnTo>
                      <a:lnTo>
                        <a:pt x="609" y="616"/>
                      </a:lnTo>
                      <a:lnTo>
                        <a:pt x="607" y="616"/>
                      </a:lnTo>
                      <a:lnTo>
                        <a:pt x="608" y="618"/>
                      </a:lnTo>
                      <a:lnTo>
                        <a:pt x="608" y="619"/>
                      </a:lnTo>
                      <a:lnTo>
                        <a:pt x="608" y="620"/>
                      </a:lnTo>
                      <a:lnTo>
                        <a:pt x="608" y="622"/>
                      </a:lnTo>
                      <a:lnTo>
                        <a:pt x="612" y="622"/>
                      </a:lnTo>
                      <a:lnTo>
                        <a:pt x="613" y="620"/>
                      </a:lnTo>
                      <a:close/>
                      <a:moveTo>
                        <a:pt x="613" y="590"/>
                      </a:moveTo>
                      <a:lnTo>
                        <a:pt x="610" y="590"/>
                      </a:lnTo>
                      <a:lnTo>
                        <a:pt x="610" y="589"/>
                      </a:lnTo>
                      <a:lnTo>
                        <a:pt x="609" y="590"/>
                      </a:lnTo>
                      <a:lnTo>
                        <a:pt x="612" y="592"/>
                      </a:lnTo>
                      <a:lnTo>
                        <a:pt x="609" y="594"/>
                      </a:lnTo>
                      <a:lnTo>
                        <a:pt x="611" y="596"/>
                      </a:lnTo>
                      <a:lnTo>
                        <a:pt x="611" y="594"/>
                      </a:lnTo>
                      <a:lnTo>
                        <a:pt x="611" y="596"/>
                      </a:lnTo>
                      <a:lnTo>
                        <a:pt x="612" y="596"/>
                      </a:lnTo>
                      <a:lnTo>
                        <a:pt x="612" y="594"/>
                      </a:lnTo>
                      <a:lnTo>
                        <a:pt x="613" y="594"/>
                      </a:lnTo>
                      <a:lnTo>
                        <a:pt x="613" y="592"/>
                      </a:lnTo>
                      <a:lnTo>
                        <a:pt x="613" y="590"/>
                      </a:lnTo>
                      <a:close/>
                      <a:moveTo>
                        <a:pt x="613" y="136"/>
                      </a:moveTo>
                      <a:lnTo>
                        <a:pt x="613" y="134"/>
                      </a:lnTo>
                      <a:lnTo>
                        <a:pt x="611" y="134"/>
                      </a:lnTo>
                      <a:lnTo>
                        <a:pt x="610" y="136"/>
                      </a:lnTo>
                      <a:lnTo>
                        <a:pt x="613" y="136"/>
                      </a:lnTo>
                      <a:close/>
                      <a:moveTo>
                        <a:pt x="614" y="516"/>
                      </a:moveTo>
                      <a:lnTo>
                        <a:pt x="613" y="514"/>
                      </a:lnTo>
                      <a:lnTo>
                        <a:pt x="612" y="512"/>
                      </a:lnTo>
                      <a:lnTo>
                        <a:pt x="612" y="513"/>
                      </a:lnTo>
                      <a:lnTo>
                        <a:pt x="612" y="514"/>
                      </a:lnTo>
                      <a:lnTo>
                        <a:pt x="611" y="514"/>
                      </a:lnTo>
                      <a:lnTo>
                        <a:pt x="611" y="516"/>
                      </a:lnTo>
                      <a:lnTo>
                        <a:pt x="612" y="514"/>
                      </a:lnTo>
                      <a:lnTo>
                        <a:pt x="613" y="516"/>
                      </a:lnTo>
                      <a:lnTo>
                        <a:pt x="614" y="516"/>
                      </a:lnTo>
                      <a:close/>
                      <a:moveTo>
                        <a:pt x="614" y="266"/>
                      </a:moveTo>
                      <a:lnTo>
                        <a:pt x="610" y="266"/>
                      </a:lnTo>
                      <a:lnTo>
                        <a:pt x="612" y="268"/>
                      </a:lnTo>
                      <a:lnTo>
                        <a:pt x="612" y="270"/>
                      </a:lnTo>
                      <a:lnTo>
                        <a:pt x="614" y="266"/>
                      </a:lnTo>
                      <a:close/>
                      <a:moveTo>
                        <a:pt x="614" y="524"/>
                      </a:moveTo>
                      <a:lnTo>
                        <a:pt x="612" y="524"/>
                      </a:lnTo>
                      <a:lnTo>
                        <a:pt x="614" y="526"/>
                      </a:lnTo>
                      <a:lnTo>
                        <a:pt x="614" y="524"/>
                      </a:lnTo>
                      <a:close/>
                      <a:moveTo>
                        <a:pt x="614" y="622"/>
                      </a:moveTo>
                      <a:lnTo>
                        <a:pt x="614" y="622"/>
                      </a:lnTo>
                      <a:lnTo>
                        <a:pt x="614" y="624"/>
                      </a:lnTo>
                      <a:lnTo>
                        <a:pt x="614" y="622"/>
                      </a:lnTo>
                      <a:close/>
                      <a:moveTo>
                        <a:pt x="614" y="568"/>
                      </a:moveTo>
                      <a:lnTo>
                        <a:pt x="612" y="562"/>
                      </a:lnTo>
                      <a:lnTo>
                        <a:pt x="611" y="564"/>
                      </a:lnTo>
                      <a:lnTo>
                        <a:pt x="611" y="566"/>
                      </a:lnTo>
                      <a:lnTo>
                        <a:pt x="608" y="566"/>
                      </a:lnTo>
                      <a:lnTo>
                        <a:pt x="610" y="570"/>
                      </a:lnTo>
                      <a:lnTo>
                        <a:pt x="608" y="570"/>
                      </a:lnTo>
                      <a:lnTo>
                        <a:pt x="608" y="572"/>
                      </a:lnTo>
                      <a:lnTo>
                        <a:pt x="611" y="572"/>
                      </a:lnTo>
                      <a:lnTo>
                        <a:pt x="611" y="570"/>
                      </a:lnTo>
                      <a:lnTo>
                        <a:pt x="610" y="568"/>
                      </a:lnTo>
                      <a:lnTo>
                        <a:pt x="614" y="568"/>
                      </a:lnTo>
                      <a:close/>
                      <a:moveTo>
                        <a:pt x="614" y="600"/>
                      </a:moveTo>
                      <a:lnTo>
                        <a:pt x="613" y="602"/>
                      </a:lnTo>
                      <a:lnTo>
                        <a:pt x="614" y="601"/>
                      </a:lnTo>
                      <a:lnTo>
                        <a:pt x="614" y="600"/>
                      </a:lnTo>
                      <a:close/>
                      <a:moveTo>
                        <a:pt x="615" y="474"/>
                      </a:moveTo>
                      <a:lnTo>
                        <a:pt x="613" y="470"/>
                      </a:lnTo>
                      <a:lnTo>
                        <a:pt x="612" y="468"/>
                      </a:lnTo>
                      <a:lnTo>
                        <a:pt x="611" y="470"/>
                      </a:lnTo>
                      <a:lnTo>
                        <a:pt x="612" y="471"/>
                      </a:lnTo>
                      <a:lnTo>
                        <a:pt x="612" y="472"/>
                      </a:lnTo>
                      <a:lnTo>
                        <a:pt x="611" y="472"/>
                      </a:lnTo>
                      <a:lnTo>
                        <a:pt x="611" y="474"/>
                      </a:lnTo>
                      <a:lnTo>
                        <a:pt x="615" y="474"/>
                      </a:lnTo>
                      <a:close/>
                      <a:moveTo>
                        <a:pt x="615" y="600"/>
                      </a:moveTo>
                      <a:lnTo>
                        <a:pt x="615" y="601"/>
                      </a:lnTo>
                      <a:lnTo>
                        <a:pt x="615" y="602"/>
                      </a:lnTo>
                      <a:lnTo>
                        <a:pt x="615" y="600"/>
                      </a:lnTo>
                      <a:close/>
                      <a:moveTo>
                        <a:pt x="615" y="660"/>
                      </a:moveTo>
                      <a:lnTo>
                        <a:pt x="615" y="660"/>
                      </a:lnTo>
                      <a:lnTo>
                        <a:pt x="615" y="662"/>
                      </a:lnTo>
                      <a:lnTo>
                        <a:pt x="615" y="660"/>
                      </a:lnTo>
                      <a:close/>
                      <a:moveTo>
                        <a:pt x="616" y="522"/>
                      </a:moveTo>
                      <a:lnTo>
                        <a:pt x="614" y="520"/>
                      </a:lnTo>
                      <a:lnTo>
                        <a:pt x="614" y="522"/>
                      </a:lnTo>
                      <a:lnTo>
                        <a:pt x="616" y="522"/>
                      </a:lnTo>
                      <a:close/>
                      <a:moveTo>
                        <a:pt x="616" y="788"/>
                      </a:moveTo>
                      <a:lnTo>
                        <a:pt x="614" y="788"/>
                      </a:lnTo>
                      <a:lnTo>
                        <a:pt x="615" y="790"/>
                      </a:lnTo>
                      <a:lnTo>
                        <a:pt x="610" y="790"/>
                      </a:lnTo>
                      <a:lnTo>
                        <a:pt x="607" y="788"/>
                      </a:lnTo>
                      <a:lnTo>
                        <a:pt x="607" y="790"/>
                      </a:lnTo>
                      <a:lnTo>
                        <a:pt x="607" y="789"/>
                      </a:lnTo>
                      <a:lnTo>
                        <a:pt x="607" y="791"/>
                      </a:lnTo>
                      <a:lnTo>
                        <a:pt x="608" y="792"/>
                      </a:lnTo>
                      <a:lnTo>
                        <a:pt x="608" y="790"/>
                      </a:lnTo>
                      <a:lnTo>
                        <a:pt x="612" y="792"/>
                      </a:lnTo>
                      <a:lnTo>
                        <a:pt x="616" y="792"/>
                      </a:lnTo>
                      <a:lnTo>
                        <a:pt x="616" y="788"/>
                      </a:lnTo>
                      <a:close/>
                      <a:moveTo>
                        <a:pt x="616" y="574"/>
                      </a:moveTo>
                      <a:lnTo>
                        <a:pt x="616" y="572"/>
                      </a:lnTo>
                      <a:lnTo>
                        <a:pt x="616" y="574"/>
                      </a:lnTo>
                      <a:close/>
                      <a:moveTo>
                        <a:pt x="616" y="526"/>
                      </a:moveTo>
                      <a:lnTo>
                        <a:pt x="616" y="526"/>
                      </a:lnTo>
                      <a:close/>
                      <a:moveTo>
                        <a:pt x="617" y="668"/>
                      </a:moveTo>
                      <a:lnTo>
                        <a:pt x="615" y="668"/>
                      </a:lnTo>
                      <a:lnTo>
                        <a:pt x="615" y="670"/>
                      </a:lnTo>
                      <a:lnTo>
                        <a:pt x="617" y="668"/>
                      </a:lnTo>
                      <a:close/>
                      <a:moveTo>
                        <a:pt x="617" y="576"/>
                      </a:moveTo>
                      <a:lnTo>
                        <a:pt x="617" y="574"/>
                      </a:lnTo>
                      <a:lnTo>
                        <a:pt x="615" y="576"/>
                      </a:lnTo>
                      <a:lnTo>
                        <a:pt x="617" y="576"/>
                      </a:lnTo>
                      <a:close/>
                      <a:moveTo>
                        <a:pt x="617" y="574"/>
                      </a:moveTo>
                      <a:lnTo>
                        <a:pt x="617" y="574"/>
                      </a:lnTo>
                      <a:close/>
                      <a:moveTo>
                        <a:pt x="617" y="566"/>
                      </a:moveTo>
                      <a:lnTo>
                        <a:pt x="616" y="568"/>
                      </a:lnTo>
                      <a:lnTo>
                        <a:pt x="616" y="570"/>
                      </a:lnTo>
                      <a:lnTo>
                        <a:pt x="616" y="572"/>
                      </a:lnTo>
                      <a:lnTo>
                        <a:pt x="617" y="572"/>
                      </a:lnTo>
                      <a:lnTo>
                        <a:pt x="616" y="570"/>
                      </a:lnTo>
                      <a:lnTo>
                        <a:pt x="617" y="570"/>
                      </a:lnTo>
                      <a:lnTo>
                        <a:pt x="617" y="566"/>
                      </a:lnTo>
                      <a:close/>
                      <a:moveTo>
                        <a:pt x="617" y="664"/>
                      </a:moveTo>
                      <a:lnTo>
                        <a:pt x="617" y="664"/>
                      </a:lnTo>
                      <a:lnTo>
                        <a:pt x="617" y="666"/>
                      </a:lnTo>
                      <a:lnTo>
                        <a:pt x="617" y="664"/>
                      </a:lnTo>
                      <a:close/>
                      <a:moveTo>
                        <a:pt x="617" y="580"/>
                      </a:moveTo>
                      <a:lnTo>
                        <a:pt x="617" y="578"/>
                      </a:lnTo>
                      <a:lnTo>
                        <a:pt x="615" y="576"/>
                      </a:lnTo>
                      <a:lnTo>
                        <a:pt x="615" y="578"/>
                      </a:lnTo>
                      <a:lnTo>
                        <a:pt x="614" y="578"/>
                      </a:lnTo>
                      <a:lnTo>
                        <a:pt x="614" y="580"/>
                      </a:lnTo>
                      <a:lnTo>
                        <a:pt x="617" y="580"/>
                      </a:lnTo>
                      <a:close/>
                      <a:moveTo>
                        <a:pt x="617" y="518"/>
                      </a:moveTo>
                      <a:lnTo>
                        <a:pt x="617" y="514"/>
                      </a:lnTo>
                      <a:lnTo>
                        <a:pt x="616" y="514"/>
                      </a:lnTo>
                      <a:lnTo>
                        <a:pt x="616" y="517"/>
                      </a:lnTo>
                      <a:lnTo>
                        <a:pt x="617" y="518"/>
                      </a:lnTo>
                      <a:close/>
                      <a:moveTo>
                        <a:pt x="617" y="280"/>
                      </a:moveTo>
                      <a:lnTo>
                        <a:pt x="616" y="280"/>
                      </a:lnTo>
                      <a:lnTo>
                        <a:pt x="615" y="278"/>
                      </a:lnTo>
                      <a:lnTo>
                        <a:pt x="616" y="282"/>
                      </a:lnTo>
                      <a:lnTo>
                        <a:pt x="617" y="282"/>
                      </a:lnTo>
                      <a:lnTo>
                        <a:pt x="617" y="280"/>
                      </a:lnTo>
                      <a:close/>
                      <a:moveTo>
                        <a:pt x="618" y="608"/>
                      </a:moveTo>
                      <a:lnTo>
                        <a:pt x="617" y="606"/>
                      </a:lnTo>
                      <a:lnTo>
                        <a:pt x="617" y="607"/>
                      </a:lnTo>
                      <a:lnTo>
                        <a:pt x="618" y="608"/>
                      </a:lnTo>
                      <a:close/>
                      <a:moveTo>
                        <a:pt x="618" y="594"/>
                      </a:moveTo>
                      <a:lnTo>
                        <a:pt x="615" y="594"/>
                      </a:lnTo>
                      <a:lnTo>
                        <a:pt x="615" y="596"/>
                      </a:lnTo>
                      <a:lnTo>
                        <a:pt x="617" y="598"/>
                      </a:lnTo>
                      <a:lnTo>
                        <a:pt x="617" y="596"/>
                      </a:lnTo>
                      <a:lnTo>
                        <a:pt x="616" y="596"/>
                      </a:lnTo>
                      <a:lnTo>
                        <a:pt x="618" y="594"/>
                      </a:lnTo>
                      <a:close/>
                      <a:moveTo>
                        <a:pt x="618" y="528"/>
                      </a:moveTo>
                      <a:lnTo>
                        <a:pt x="616" y="526"/>
                      </a:lnTo>
                      <a:lnTo>
                        <a:pt x="615" y="528"/>
                      </a:lnTo>
                      <a:lnTo>
                        <a:pt x="618" y="528"/>
                      </a:lnTo>
                      <a:close/>
                      <a:moveTo>
                        <a:pt x="618" y="524"/>
                      </a:moveTo>
                      <a:lnTo>
                        <a:pt x="617" y="524"/>
                      </a:lnTo>
                      <a:lnTo>
                        <a:pt x="616" y="523"/>
                      </a:lnTo>
                      <a:lnTo>
                        <a:pt x="615" y="524"/>
                      </a:lnTo>
                      <a:lnTo>
                        <a:pt x="614" y="524"/>
                      </a:lnTo>
                      <a:lnTo>
                        <a:pt x="616" y="526"/>
                      </a:lnTo>
                      <a:lnTo>
                        <a:pt x="617" y="526"/>
                      </a:lnTo>
                      <a:lnTo>
                        <a:pt x="618" y="524"/>
                      </a:lnTo>
                      <a:close/>
                      <a:moveTo>
                        <a:pt x="618" y="568"/>
                      </a:moveTo>
                      <a:lnTo>
                        <a:pt x="617" y="568"/>
                      </a:lnTo>
                      <a:lnTo>
                        <a:pt x="617" y="570"/>
                      </a:lnTo>
                      <a:lnTo>
                        <a:pt x="618" y="570"/>
                      </a:lnTo>
                      <a:lnTo>
                        <a:pt x="618" y="568"/>
                      </a:lnTo>
                      <a:close/>
                      <a:moveTo>
                        <a:pt x="618" y="323"/>
                      </a:moveTo>
                      <a:lnTo>
                        <a:pt x="617" y="324"/>
                      </a:lnTo>
                      <a:lnTo>
                        <a:pt x="618" y="324"/>
                      </a:lnTo>
                      <a:lnTo>
                        <a:pt x="618" y="323"/>
                      </a:lnTo>
                      <a:close/>
                      <a:moveTo>
                        <a:pt x="618" y="522"/>
                      </a:moveTo>
                      <a:lnTo>
                        <a:pt x="617" y="520"/>
                      </a:lnTo>
                      <a:lnTo>
                        <a:pt x="615" y="520"/>
                      </a:lnTo>
                      <a:lnTo>
                        <a:pt x="616" y="522"/>
                      </a:lnTo>
                      <a:lnTo>
                        <a:pt x="616" y="523"/>
                      </a:lnTo>
                      <a:lnTo>
                        <a:pt x="616" y="522"/>
                      </a:lnTo>
                      <a:lnTo>
                        <a:pt x="618" y="522"/>
                      </a:lnTo>
                      <a:close/>
                      <a:moveTo>
                        <a:pt x="618" y="606"/>
                      </a:moveTo>
                      <a:lnTo>
                        <a:pt x="618" y="604"/>
                      </a:lnTo>
                      <a:lnTo>
                        <a:pt x="616" y="604"/>
                      </a:lnTo>
                      <a:lnTo>
                        <a:pt x="617" y="602"/>
                      </a:lnTo>
                      <a:lnTo>
                        <a:pt x="615" y="602"/>
                      </a:lnTo>
                      <a:lnTo>
                        <a:pt x="614" y="604"/>
                      </a:lnTo>
                      <a:lnTo>
                        <a:pt x="615" y="604"/>
                      </a:lnTo>
                      <a:lnTo>
                        <a:pt x="615" y="606"/>
                      </a:lnTo>
                      <a:lnTo>
                        <a:pt x="614" y="606"/>
                      </a:lnTo>
                      <a:lnTo>
                        <a:pt x="614" y="608"/>
                      </a:lnTo>
                      <a:lnTo>
                        <a:pt x="617" y="607"/>
                      </a:lnTo>
                      <a:lnTo>
                        <a:pt x="617" y="606"/>
                      </a:lnTo>
                      <a:lnTo>
                        <a:pt x="618" y="606"/>
                      </a:lnTo>
                      <a:close/>
                      <a:moveTo>
                        <a:pt x="618" y="322"/>
                      </a:moveTo>
                      <a:lnTo>
                        <a:pt x="618" y="322"/>
                      </a:lnTo>
                      <a:lnTo>
                        <a:pt x="618" y="323"/>
                      </a:lnTo>
                      <a:lnTo>
                        <a:pt x="618" y="322"/>
                      </a:lnTo>
                      <a:close/>
                      <a:moveTo>
                        <a:pt x="619" y="620"/>
                      </a:moveTo>
                      <a:lnTo>
                        <a:pt x="618" y="620"/>
                      </a:lnTo>
                      <a:lnTo>
                        <a:pt x="617" y="614"/>
                      </a:lnTo>
                      <a:lnTo>
                        <a:pt x="613" y="614"/>
                      </a:lnTo>
                      <a:lnTo>
                        <a:pt x="612" y="612"/>
                      </a:lnTo>
                      <a:lnTo>
                        <a:pt x="610" y="610"/>
                      </a:lnTo>
                      <a:lnTo>
                        <a:pt x="609" y="612"/>
                      </a:lnTo>
                      <a:lnTo>
                        <a:pt x="611" y="612"/>
                      </a:lnTo>
                      <a:lnTo>
                        <a:pt x="611" y="614"/>
                      </a:lnTo>
                      <a:lnTo>
                        <a:pt x="611" y="616"/>
                      </a:lnTo>
                      <a:lnTo>
                        <a:pt x="612" y="616"/>
                      </a:lnTo>
                      <a:lnTo>
                        <a:pt x="611" y="614"/>
                      </a:lnTo>
                      <a:lnTo>
                        <a:pt x="612" y="614"/>
                      </a:lnTo>
                      <a:lnTo>
                        <a:pt x="617" y="616"/>
                      </a:lnTo>
                      <a:lnTo>
                        <a:pt x="615" y="622"/>
                      </a:lnTo>
                      <a:lnTo>
                        <a:pt x="619" y="620"/>
                      </a:lnTo>
                      <a:close/>
                      <a:moveTo>
                        <a:pt x="619" y="468"/>
                      </a:moveTo>
                      <a:lnTo>
                        <a:pt x="619" y="466"/>
                      </a:lnTo>
                      <a:lnTo>
                        <a:pt x="615" y="466"/>
                      </a:lnTo>
                      <a:lnTo>
                        <a:pt x="616" y="468"/>
                      </a:lnTo>
                      <a:lnTo>
                        <a:pt x="617" y="468"/>
                      </a:lnTo>
                      <a:lnTo>
                        <a:pt x="616" y="470"/>
                      </a:lnTo>
                      <a:lnTo>
                        <a:pt x="617" y="470"/>
                      </a:lnTo>
                      <a:lnTo>
                        <a:pt x="617" y="468"/>
                      </a:lnTo>
                      <a:lnTo>
                        <a:pt x="618" y="470"/>
                      </a:lnTo>
                      <a:lnTo>
                        <a:pt x="618" y="468"/>
                      </a:lnTo>
                      <a:lnTo>
                        <a:pt x="619" y="468"/>
                      </a:lnTo>
                      <a:close/>
                      <a:moveTo>
                        <a:pt x="619" y="570"/>
                      </a:moveTo>
                      <a:lnTo>
                        <a:pt x="618" y="570"/>
                      </a:lnTo>
                      <a:lnTo>
                        <a:pt x="619" y="572"/>
                      </a:lnTo>
                      <a:lnTo>
                        <a:pt x="619" y="570"/>
                      </a:lnTo>
                      <a:close/>
                      <a:moveTo>
                        <a:pt x="619" y="558"/>
                      </a:moveTo>
                      <a:lnTo>
                        <a:pt x="619" y="558"/>
                      </a:lnTo>
                      <a:lnTo>
                        <a:pt x="619" y="559"/>
                      </a:lnTo>
                      <a:lnTo>
                        <a:pt x="619" y="558"/>
                      </a:lnTo>
                      <a:close/>
                      <a:moveTo>
                        <a:pt x="619" y="340"/>
                      </a:moveTo>
                      <a:lnTo>
                        <a:pt x="619" y="340"/>
                      </a:lnTo>
                      <a:lnTo>
                        <a:pt x="618" y="340"/>
                      </a:lnTo>
                      <a:lnTo>
                        <a:pt x="619" y="340"/>
                      </a:lnTo>
                      <a:close/>
                      <a:moveTo>
                        <a:pt x="619" y="262"/>
                      </a:moveTo>
                      <a:lnTo>
                        <a:pt x="616" y="262"/>
                      </a:lnTo>
                      <a:lnTo>
                        <a:pt x="618" y="258"/>
                      </a:lnTo>
                      <a:lnTo>
                        <a:pt x="616" y="256"/>
                      </a:lnTo>
                      <a:lnTo>
                        <a:pt x="616" y="258"/>
                      </a:lnTo>
                      <a:lnTo>
                        <a:pt x="613" y="256"/>
                      </a:lnTo>
                      <a:lnTo>
                        <a:pt x="613" y="258"/>
                      </a:lnTo>
                      <a:lnTo>
                        <a:pt x="615" y="260"/>
                      </a:lnTo>
                      <a:lnTo>
                        <a:pt x="615" y="261"/>
                      </a:lnTo>
                      <a:lnTo>
                        <a:pt x="614" y="262"/>
                      </a:lnTo>
                      <a:lnTo>
                        <a:pt x="617" y="264"/>
                      </a:lnTo>
                      <a:lnTo>
                        <a:pt x="619" y="264"/>
                      </a:lnTo>
                      <a:lnTo>
                        <a:pt x="619" y="262"/>
                      </a:lnTo>
                      <a:close/>
                      <a:moveTo>
                        <a:pt x="619" y="122"/>
                      </a:moveTo>
                      <a:lnTo>
                        <a:pt x="619" y="121"/>
                      </a:lnTo>
                      <a:lnTo>
                        <a:pt x="619" y="118"/>
                      </a:lnTo>
                      <a:lnTo>
                        <a:pt x="617" y="120"/>
                      </a:lnTo>
                      <a:lnTo>
                        <a:pt x="616" y="122"/>
                      </a:lnTo>
                      <a:lnTo>
                        <a:pt x="619" y="122"/>
                      </a:lnTo>
                      <a:close/>
                      <a:moveTo>
                        <a:pt x="619" y="478"/>
                      </a:moveTo>
                      <a:lnTo>
                        <a:pt x="619" y="476"/>
                      </a:lnTo>
                      <a:lnTo>
                        <a:pt x="618" y="476"/>
                      </a:lnTo>
                      <a:lnTo>
                        <a:pt x="617" y="478"/>
                      </a:lnTo>
                      <a:lnTo>
                        <a:pt x="619" y="478"/>
                      </a:lnTo>
                      <a:close/>
                      <a:moveTo>
                        <a:pt x="619" y="470"/>
                      </a:moveTo>
                      <a:lnTo>
                        <a:pt x="618" y="470"/>
                      </a:lnTo>
                      <a:lnTo>
                        <a:pt x="617" y="472"/>
                      </a:lnTo>
                      <a:lnTo>
                        <a:pt x="616" y="472"/>
                      </a:lnTo>
                      <a:lnTo>
                        <a:pt x="615" y="474"/>
                      </a:lnTo>
                      <a:lnTo>
                        <a:pt x="616" y="474"/>
                      </a:lnTo>
                      <a:lnTo>
                        <a:pt x="615" y="476"/>
                      </a:lnTo>
                      <a:lnTo>
                        <a:pt x="618" y="476"/>
                      </a:lnTo>
                      <a:lnTo>
                        <a:pt x="618" y="474"/>
                      </a:lnTo>
                      <a:lnTo>
                        <a:pt x="617" y="474"/>
                      </a:lnTo>
                      <a:lnTo>
                        <a:pt x="617" y="472"/>
                      </a:lnTo>
                      <a:lnTo>
                        <a:pt x="618" y="472"/>
                      </a:lnTo>
                      <a:lnTo>
                        <a:pt x="619" y="470"/>
                      </a:lnTo>
                      <a:close/>
                      <a:moveTo>
                        <a:pt x="619" y="274"/>
                      </a:moveTo>
                      <a:lnTo>
                        <a:pt x="618" y="272"/>
                      </a:lnTo>
                      <a:lnTo>
                        <a:pt x="616" y="272"/>
                      </a:lnTo>
                      <a:lnTo>
                        <a:pt x="617" y="274"/>
                      </a:lnTo>
                      <a:lnTo>
                        <a:pt x="618" y="274"/>
                      </a:lnTo>
                      <a:lnTo>
                        <a:pt x="619" y="276"/>
                      </a:lnTo>
                      <a:lnTo>
                        <a:pt x="619" y="274"/>
                      </a:lnTo>
                      <a:close/>
                      <a:moveTo>
                        <a:pt x="619" y="552"/>
                      </a:moveTo>
                      <a:lnTo>
                        <a:pt x="618" y="550"/>
                      </a:lnTo>
                      <a:lnTo>
                        <a:pt x="617" y="550"/>
                      </a:lnTo>
                      <a:lnTo>
                        <a:pt x="615" y="554"/>
                      </a:lnTo>
                      <a:lnTo>
                        <a:pt x="614" y="554"/>
                      </a:lnTo>
                      <a:lnTo>
                        <a:pt x="614" y="556"/>
                      </a:lnTo>
                      <a:lnTo>
                        <a:pt x="616" y="556"/>
                      </a:lnTo>
                      <a:lnTo>
                        <a:pt x="616" y="554"/>
                      </a:lnTo>
                      <a:lnTo>
                        <a:pt x="617" y="556"/>
                      </a:lnTo>
                      <a:lnTo>
                        <a:pt x="617" y="552"/>
                      </a:lnTo>
                      <a:lnTo>
                        <a:pt x="619" y="552"/>
                      </a:lnTo>
                      <a:close/>
                      <a:moveTo>
                        <a:pt x="619" y="510"/>
                      </a:moveTo>
                      <a:lnTo>
                        <a:pt x="618" y="512"/>
                      </a:lnTo>
                      <a:lnTo>
                        <a:pt x="619" y="512"/>
                      </a:lnTo>
                      <a:lnTo>
                        <a:pt x="619" y="510"/>
                      </a:lnTo>
                      <a:close/>
                      <a:moveTo>
                        <a:pt x="619" y="510"/>
                      </a:moveTo>
                      <a:lnTo>
                        <a:pt x="619" y="509"/>
                      </a:lnTo>
                      <a:lnTo>
                        <a:pt x="618" y="510"/>
                      </a:lnTo>
                      <a:lnTo>
                        <a:pt x="619" y="510"/>
                      </a:lnTo>
                      <a:close/>
                      <a:moveTo>
                        <a:pt x="619" y="510"/>
                      </a:moveTo>
                      <a:lnTo>
                        <a:pt x="619" y="510"/>
                      </a:lnTo>
                      <a:close/>
                      <a:moveTo>
                        <a:pt x="620" y="562"/>
                      </a:moveTo>
                      <a:lnTo>
                        <a:pt x="619" y="559"/>
                      </a:lnTo>
                      <a:lnTo>
                        <a:pt x="618" y="560"/>
                      </a:lnTo>
                      <a:lnTo>
                        <a:pt x="615" y="560"/>
                      </a:lnTo>
                      <a:lnTo>
                        <a:pt x="617" y="562"/>
                      </a:lnTo>
                      <a:lnTo>
                        <a:pt x="618" y="562"/>
                      </a:lnTo>
                      <a:lnTo>
                        <a:pt x="617" y="564"/>
                      </a:lnTo>
                      <a:lnTo>
                        <a:pt x="618" y="564"/>
                      </a:lnTo>
                      <a:lnTo>
                        <a:pt x="618" y="563"/>
                      </a:lnTo>
                      <a:lnTo>
                        <a:pt x="619" y="562"/>
                      </a:lnTo>
                      <a:lnTo>
                        <a:pt x="619" y="563"/>
                      </a:lnTo>
                      <a:lnTo>
                        <a:pt x="620" y="562"/>
                      </a:lnTo>
                      <a:close/>
                      <a:moveTo>
                        <a:pt x="620" y="516"/>
                      </a:moveTo>
                      <a:lnTo>
                        <a:pt x="618" y="516"/>
                      </a:lnTo>
                      <a:lnTo>
                        <a:pt x="618" y="518"/>
                      </a:lnTo>
                      <a:lnTo>
                        <a:pt x="620" y="516"/>
                      </a:lnTo>
                      <a:close/>
                      <a:moveTo>
                        <a:pt x="620" y="336"/>
                      </a:moveTo>
                      <a:lnTo>
                        <a:pt x="619" y="336"/>
                      </a:lnTo>
                      <a:lnTo>
                        <a:pt x="617" y="334"/>
                      </a:lnTo>
                      <a:lnTo>
                        <a:pt x="617" y="338"/>
                      </a:lnTo>
                      <a:lnTo>
                        <a:pt x="619" y="340"/>
                      </a:lnTo>
                      <a:lnTo>
                        <a:pt x="619" y="338"/>
                      </a:lnTo>
                      <a:lnTo>
                        <a:pt x="620" y="338"/>
                      </a:lnTo>
                      <a:lnTo>
                        <a:pt x="620" y="336"/>
                      </a:lnTo>
                      <a:close/>
                      <a:moveTo>
                        <a:pt x="620" y="564"/>
                      </a:moveTo>
                      <a:lnTo>
                        <a:pt x="619" y="563"/>
                      </a:lnTo>
                      <a:lnTo>
                        <a:pt x="619" y="564"/>
                      </a:lnTo>
                      <a:lnTo>
                        <a:pt x="620" y="564"/>
                      </a:lnTo>
                      <a:close/>
                      <a:moveTo>
                        <a:pt x="620" y="556"/>
                      </a:moveTo>
                      <a:lnTo>
                        <a:pt x="618" y="556"/>
                      </a:lnTo>
                      <a:lnTo>
                        <a:pt x="618" y="558"/>
                      </a:lnTo>
                      <a:lnTo>
                        <a:pt x="620" y="556"/>
                      </a:lnTo>
                      <a:close/>
                      <a:moveTo>
                        <a:pt x="620" y="514"/>
                      </a:moveTo>
                      <a:lnTo>
                        <a:pt x="620" y="513"/>
                      </a:lnTo>
                      <a:lnTo>
                        <a:pt x="620" y="512"/>
                      </a:lnTo>
                      <a:lnTo>
                        <a:pt x="620" y="514"/>
                      </a:lnTo>
                      <a:close/>
                      <a:moveTo>
                        <a:pt x="621" y="134"/>
                      </a:moveTo>
                      <a:lnTo>
                        <a:pt x="620" y="130"/>
                      </a:lnTo>
                      <a:lnTo>
                        <a:pt x="617" y="130"/>
                      </a:lnTo>
                      <a:lnTo>
                        <a:pt x="616" y="132"/>
                      </a:lnTo>
                      <a:lnTo>
                        <a:pt x="617" y="133"/>
                      </a:lnTo>
                      <a:lnTo>
                        <a:pt x="617" y="134"/>
                      </a:lnTo>
                      <a:lnTo>
                        <a:pt x="621" y="134"/>
                      </a:lnTo>
                      <a:close/>
                      <a:moveTo>
                        <a:pt x="621" y="607"/>
                      </a:moveTo>
                      <a:lnTo>
                        <a:pt x="619" y="608"/>
                      </a:lnTo>
                      <a:lnTo>
                        <a:pt x="621" y="608"/>
                      </a:lnTo>
                      <a:lnTo>
                        <a:pt x="621" y="607"/>
                      </a:lnTo>
                      <a:close/>
                      <a:moveTo>
                        <a:pt x="621" y="606"/>
                      </a:moveTo>
                      <a:lnTo>
                        <a:pt x="621" y="606"/>
                      </a:lnTo>
                      <a:lnTo>
                        <a:pt x="620" y="606"/>
                      </a:lnTo>
                      <a:lnTo>
                        <a:pt x="621" y="606"/>
                      </a:lnTo>
                      <a:close/>
                      <a:moveTo>
                        <a:pt x="621" y="614"/>
                      </a:moveTo>
                      <a:lnTo>
                        <a:pt x="620" y="612"/>
                      </a:lnTo>
                      <a:lnTo>
                        <a:pt x="620" y="614"/>
                      </a:lnTo>
                      <a:lnTo>
                        <a:pt x="621" y="614"/>
                      </a:lnTo>
                      <a:close/>
                      <a:moveTo>
                        <a:pt x="622" y="275"/>
                      </a:moveTo>
                      <a:lnTo>
                        <a:pt x="622" y="274"/>
                      </a:lnTo>
                      <a:lnTo>
                        <a:pt x="621" y="274"/>
                      </a:lnTo>
                      <a:lnTo>
                        <a:pt x="622" y="275"/>
                      </a:lnTo>
                      <a:close/>
                      <a:moveTo>
                        <a:pt x="622" y="326"/>
                      </a:moveTo>
                      <a:lnTo>
                        <a:pt x="620" y="324"/>
                      </a:lnTo>
                      <a:lnTo>
                        <a:pt x="620" y="325"/>
                      </a:lnTo>
                      <a:lnTo>
                        <a:pt x="620" y="326"/>
                      </a:lnTo>
                      <a:lnTo>
                        <a:pt x="621" y="328"/>
                      </a:lnTo>
                      <a:lnTo>
                        <a:pt x="622" y="328"/>
                      </a:lnTo>
                      <a:lnTo>
                        <a:pt x="622" y="327"/>
                      </a:lnTo>
                      <a:lnTo>
                        <a:pt x="622" y="326"/>
                      </a:lnTo>
                      <a:close/>
                      <a:moveTo>
                        <a:pt x="622" y="604"/>
                      </a:moveTo>
                      <a:lnTo>
                        <a:pt x="621" y="602"/>
                      </a:lnTo>
                      <a:lnTo>
                        <a:pt x="621" y="604"/>
                      </a:lnTo>
                      <a:lnTo>
                        <a:pt x="621" y="605"/>
                      </a:lnTo>
                      <a:lnTo>
                        <a:pt x="621" y="606"/>
                      </a:lnTo>
                      <a:lnTo>
                        <a:pt x="622" y="605"/>
                      </a:lnTo>
                      <a:lnTo>
                        <a:pt x="622" y="604"/>
                      </a:lnTo>
                      <a:close/>
                      <a:moveTo>
                        <a:pt x="622" y="276"/>
                      </a:moveTo>
                      <a:lnTo>
                        <a:pt x="622" y="275"/>
                      </a:lnTo>
                      <a:lnTo>
                        <a:pt x="622" y="276"/>
                      </a:lnTo>
                      <a:close/>
                      <a:moveTo>
                        <a:pt x="622" y="513"/>
                      </a:moveTo>
                      <a:lnTo>
                        <a:pt x="621" y="514"/>
                      </a:lnTo>
                      <a:lnTo>
                        <a:pt x="620" y="514"/>
                      </a:lnTo>
                      <a:lnTo>
                        <a:pt x="622" y="514"/>
                      </a:lnTo>
                      <a:lnTo>
                        <a:pt x="622" y="513"/>
                      </a:lnTo>
                      <a:close/>
                      <a:moveTo>
                        <a:pt x="623" y="512"/>
                      </a:moveTo>
                      <a:lnTo>
                        <a:pt x="622" y="512"/>
                      </a:lnTo>
                      <a:lnTo>
                        <a:pt x="622" y="513"/>
                      </a:lnTo>
                      <a:lnTo>
                        <a:pt x="623" y="512"/>
                      </a:lnTo>
                      <a:close/>
                      <a:moveTo>
                        <a:pt x="623" y="460"/>
                      </a:moveTo>
                      <a:lnTo>
                        <a:pt x="623" y="458"/>
                      </a:lnTo>
                      <a:lnTo>
                        <a:pt x="621" y="458"/>
                      </a:lnTo>
                      <a:lnTo>
                        <a:pt x="621" y="460"/>
                      </a:lnTo>
                      <a:lnTo>
                        <a:pt x="623" y="460"/>
                      </a:lnTo>
                      <a:close/>
                      <a:moveTo>
                        <a:pt x="623" y="606"/>
                      </a:moveTo>
                      <a:lnTo>
                        <a:pt x="623" y="605"/>
                      </a:lnTo>
                      <a:lnTo>
                        <a:pt x="621" y="606"/>
                      </a:lnTo>
                      <a:lnTo>
                        <a:pt x="621" y="607"/>
                      </a:lnTo>
                      <a:lnTo>
                        <a:pt x="622" y="608"/>
                      </a:lnTo>
                      <a:lnTo>
                        <a:pt x="622" y="606"/>
                      </a:lnTo>
                      <a:lnTo>
                        <a:pt x="623" y="606"/>
                      </a:lnTo>
                      <a:close/>
                      <a:moveTo>
                        <a:pt x="623" y="606"/>
                      </a:moveTo>
                      <a:lnTo>
                        <a:pt x="623" y="606"/>
                      </a:lnTo>
                      <a:close/>
                      <a:moveTo>
                        <a:pt x="624" y="594"/>
                      </a:moveTo>
                      <a:lnTo>
                        <a:pt x="623" y="592"/>
                      </a:lnTo>
                      <a:lnTo>
                        <a:pt x="621" y="594"/>
                      </a:lnTo>
                      <a:lnTo>
                        <a:pt x="624" y="594"/>
                      </a:lnTo>
                      <a:close/>
                      <a:moveTo>
                        <a:pt x="624" y="466"/>
                      </a:moveTo>
                      <a:lnTo>
                        <a:pt x="622" y="466"/>
                      </a:lnTo>
                      <a:lnTo>
                        <a:pt x="623" y="468"/>
                      </a:lnTo>
                      <a:lnTo>
                        <a:pt x="624" y="466"/>
                      </a:lnTo>
                      <a:close/>
                      <a:moveTo>
                        <a:pt x="624" y="276"/>
                      </a:moveTo>
                      <a:lnTo>
                        <a:pt x="622" y="276"/>
                      </a:lnTo>
                      <a:lnTo>
                        <a:pt x="621" y="274"/>
                      </a:lnTo>
                      <a:lnTo>
                        <a:pt x="620" y="276"/>
                      </a:lnTo>
                      <a:lnTo>
                        <a:pt x="621" y="276"/>
                      </a:lnTo>
                      <a:lnTo>
                        <a:pt x="622" y="278"/>
                      </a:lnTo>
                      <a:lnTo>
                        <a:pt x="623" y="280"/>
                      </a:lnTo>
                      <a:lnTo>
                        <a:pt x="623" y="278"/>
                      </a:lnTo>
                      <a:lnTo>
                        <a:pt x="624" y="276"/>
                      </a:lnTo>
                      <a:close/>
                      <a:moveTo>
                        <a:pt x="624" y="458"/>
                      </a:moveTo>
                      <a:lnTo>
                        <a:pt x="624" y="458"/>
                      </a:lnTo>
                      <a:lnTo>
                        <a:pt x="623" y="458"/>
                      </a:lnTo>
                      <a:lnTo>
                        <a:pt x="623" y="459"/>
                      </a:lnTo>
                      <a:lnTo>
                        <a:pt x="623" y="458"/>
                      </a:lnTo>
                      <a:lnTo>
                        <a:pt x="624" y="458"/>
                      </a:lnTo>
                      <a:close/>
                      <a:moveTo>
                        <a:pt x="624" y="614"/>
                      </a:moveTo>
                      <a:lnTo>
                        <a:pt x="623" y="612"/>
                      </a:lnTo>
                      <a:lnTo>
                        <a:pt x="621" y="612"/>
                      </a:lnTo>
                      <a:lnTo>
                        <a:pt x="621" y="614"/>
                      </a:lnTo>
                      <a:lnTo>
                        <a:pt x="622" y="614"/>
                      </a:lnTo>
                      <a:lnTo>
                        <a:pt x="622" y="616"/>
                      </a:lnTo>
                      <a:lnTo>
                        <a:pt x="622" y="618"/>
                      </a:lnTo>
                      <a:lnTo>
                        <a:pt x="624" y="618"/>
                      </a:lnTo>
                      <a:lnTo>
                        <a:pt x="623" y="616"/>
                      </a:lnTo>
                      <a:lnTo>
                        <a:pt x="622" y="616"/>
                      </a:lnTo>
                      <a:lnTo>
                        <a:pt x="622" y="614"/>
                      </a:lnTo>
                      <a:lnTo>
                        <a:pt x="624" y="614"/>
                      </a:lnTo>
                      <a:close/>
                      <a:moveTo>
                        <a:pt x="624" y="278"/>
                      </a:moveTo>
                      <a:lnTo>
                        <a:pt x="623" y="278"/>
                      </a:lnTo>
                      <a:lnTo>
                        <a:pt x="624" y="280"/>
                      </a:lnTo>
                      <a:lnTo>
                        <a:pt x="624" y="278"/>
                      </a:lnTo>
                      <a:close/>
                      <a:moveTo>
                        <a:pt x="624" y="584"/>
                      </a:moveTo>
                      <a:lnTo>
                        <a:pt x="623" y="582"/>
                      </a:lnTo>
                      <a:lnTo>
                        <a:pt x="622" y="580"/>
                      </a:lnTo>
                      <a:lnTo>
                        <a:pt x="621" y="578"/>
                      </a:lnTo>
                      <a:lnTo>
                        <a:pt x="621" y="582"/>
                      </a:lnTo>
                      <a:lnTo>
                        <a:pt x="622" y="582"/>
                      </a:lnTo>
                      <a:lnTo>
                        <a:pt x="623" y="586"/>
                      </a:lnTo>
                      <a:lnTo>
                        <a:pt x="624" y="585"/>
                      </a:lnTo>
                      <a:lnTo>
                        <a:pt x="624" y="584"/>
                      </a:lnTo>
                      <a:close/>
                      <a:moveTo>
                        <a:pt x="624" y="512"/>
                      </a:moveTo>
                      <a:lnTo>
                        <a:pt x="624" y="510"/>
                      </a:lnTo>
                      <a:lnTo>
                        <a:pt x="623" y="510"/>
                      </a:lnTo>
                      <a:lnTo>
                        <a:pt x="624" y="512"/>
                      </a:lnTo>
                      <a:close/>
                      <a:moveTo>
                        <a:pt x="624" y="592"/>
                      </a:moveTo>
                      <a:lnTo>
                        <a:pt x="623" y="592"/>
                      </a:lnTo>
                      <a:lnTo>
                        <a:pt x="624" y="594"/>
                      </a:lnTo>
                      <a:lnTo>
                        <a:pt x="624" y="592"/>
                      </a:lnTo>
                      <a:close/>
                      <a:moveTo>
                        <a:pt x="625" y="616"/>
                      </a:moveTo>
                      <a:lnTo>
                        <a:pt x="624" y="616"/>
                      </a:lnTo>
                      <a:lnTo>
                        <a:pt x="624" y="618"/>
                      </a:lnTo>
                      <a:lnTo>
                        <a:pt x="625" y="616"/>
                      </a:lnTo>
                      <a:close/>
                      <a:moveTo>
                        <a:pt x="625" y="573"/>
                      </a:moveTo>
                      <a:lnTo>
                        <a:pt x="625" y="572"/>
                      </a:lnTo>
                      <a:lnTo>
                        <a:pt x="623" y="570"/>
                      </a:lnTo>
                      <a:lnTo>
                        <a:pt x="623" y="572"/>
                      </a:lnTo>
                      <a:lnTo>
                        <a:pt x="622" y="574"/>
                      </a:lnTo>
                      <a:lnTo>
                        <a:pt x="623" y="574"/>
                      </a:lnTo>
                      <a:lnTo>
                        <a:pt x="623" y="576"/>
                      </a:lnTo>
                      <a:lnTo>
                        <a:pt x="624" y="576"/>
                      </a:lnTo>
                      <a:lnTo>
                        <a:pt x="624" y="574"/>
                      </a:lnTo>
                      <a:lnTo>
                        <a:pt x="625" y="573"/>
                      </a:lnTo>
                      <a:close/>
                      <a:moveTo>
                        <a:pt x="625" y="520"/>
                      </a:moveTo>
                      <a:lnTo>
                        <a:pt x="624" y="520"/>
                      </a:lnTo>
                      <a:lnTo>
                        <a:pt x="624" y="522"/>
                      </a:lnTo>
                      <a:lnTo>
                        <a:pt x="623" y="522"/>
                      </a:lnTo>
                      <a:lnTo>
                        <a:pt x="622" y="524"/>
                      </a:lnTo>
                      <a:lnTo>
                        <a:pt x="621" y="524"/>
                      </a:lnTo>
                      <a:lnTo>
                        <a:pt x="621" y="526"/>
                      </a:lnTo>
                      <a:lnTo>
                        <a:pt x="621" y="524"/>
                      </a:lnTo>
                      <a:lnTo>
                        <a:pt x="620" y="526"/>
                      </a:lnTo>
                      <a:lnTo>
                        <a:pt x="618" y="524"/>
                      </a:lnTo>
                      <a:lnTo>
                        <a:pt x="618" y="526"/>
                      </a:lnTo>
                      <a:lnTo>
                        <a:pt x="620" y="526"/>
                      </a:lnTo>
                      <a:lnTo>
                        <a:pt x="620" y="528"/>
                      </a:lnTo>
                      <a:lnTo>
                        <a:pt x="622" y="528"/>
                      </a:lnTo>
                      <a:lnTo>
                        <a:pt x="622" y="526"/>
                      </a:lnTo>
                      <a:lnTo>
                        <a:pt x="622" y="524"/>
                      </a:lnTo>
                      <a:lnTo>
                        <a:pt x="624" y="524"/>
                      </a:lnTo>
                      <a:lnTo>
                        <a:pt x="625" y="520"/>
                      </a:lnTo>
                      <a:close/>
                      <a:moveTo>
                        <a:pt x="625" y="616"/>
                      </a:moveTo>
                      <a:lnTo>
                        <a:pt x="624" y="614"/>
                      </a:lnTo>
                      <a:lnTo>
                        <a:pt x="625" y="616"/>
                      </a:lnTo>
                      <a:close/>
                      <a:moveTo>
                        <a:pt x="625" y="590"/>
                      </a:moveTo>
                      <a:lnTo>
                        <a:pt x="624" y="590"/>
                      </a:lnTo>
                      <a:lnTo>
                        <a:pt x="624" y="588"/>
                      </a:lnTo>
                      <a:lnTo>
                        <a:pt x="622" y="588"/>
                      </a:lnTo>
                      <a:lnTo>
                        <a:pt x="621" y="586"/>
                      </a:lnTo>
                      <a:lnTo>
                        <a:pt x="620" y="586"/>
                      </a:lnTo>
                      <a:lnTo>
                        <a:pt x="619" y="588"/>
                      </a:lnTo>
                      <a:lnTo>
                        <a:pt x="621" y="590"/>
                      </a:lnTo>
                      <a:lnTo>
                        <a:pt x="620" y="590"/>
                      </a:lnTo>
                      <a:lnTo>
                        <a:pt x="622" y="592"/>
                      </a:lnTo>
                      <a:lnTo>
                        <a:pt x="623" y="592"/>
                      </a:lnTo>
                      <a:lnTo>
                        <a:pt x="625" y="590"/>
                      </a:lnTo>
                      <a:close/>
                      <a:moveTo>
                        <a:pt x="625" y="460"/>
                      </a:moveTo>
                      <a:lnTo>
                        <a:pt x="623" y="459"/>
                      </a:lnTo>
                      <a:lnTo>
                        <a:pt x="624" y="460"/>
                      </a:lnTo>
                      <a:lnTo>
                        <a:pt x="624" y="461"/>
                      </a:lnTo>
                      <a:lnTo>
                        <a:pt x="623" y="462"/>
                      </a:lnTo>
                      <a:lnTo>
                        <a:pt x="624" y="462"/>
                      </a:lnTo>
                      <a:lnTo>
                        <a:pt x="625" y="461"/>
                      </a:lnTo>
                      <a:lnTo>
                        <a:pt x="625" y="460"/>
                      </a:lnTo>
                      <a:close/>
                      <a:moveTo>
                        <a:pt x="625" y="514"/>
                      </a:moveTo>
                      <a:lnTo>
                        <a:pt x="624" y="512"/>
                      </a:lnTo>
                      <a:lnTo>
                        <a:pt x="623" y="512"/>
                      </a:lnTo>
                      <a:lnTo>
                        <a:pt x="623" y="514"/>
                      </a:lnTo>
                      <a:lnTo>
                        <a:pt x="624" y="516"/>
                      </a:lnTo>
                      <a:lnTo>
                        <a:pt x="625" y="515"/>
                      </a:lnTo>
                      <a:lnTo>
                        <a:pt x="625" y="514"/>
                      </a:lnTo>
                      <a:close/>
                      <a:moveTo>
                        <a:pt x="625" y="568"/>
                      </a:moveTo>
                      <a:lnTo>
                        <a:pt x="625" y="564"/>
                      </a:lnTo>
                      <a:lnTo>
                        <a:pt x="621" y="564"/>
                      </a:lnTo>
                      <a:lnTo>
                        <a:pt x="621" y="566"/>
                      </a:lnTo>
                      <a:lnTo>
                        <a:pt x="623" y="566"/>
                      </a:lnTo>
                      <a:lnTo>
                        <a:pt x="623" y="568"/>
                      </a:lnTo>
                      <a:lnTo>
                        <a:pt x="625" y="568"/>
                      </a:lnTo>
                      <a:close/>
                      <a:moveTo>
                        <a:pt x="625" y="522"/>
                      </a:moveTo>
                      <a:lnTo>
                        <a:pt x="624" y="524"/>
                      </a:lnTo>
                      <a:lnTo>
                        <a:pt x="625" y="524"/>
                      </a:lnTo>
                      <a:lnTo>
                        <a:pt x="625" y="522"/>
                      </a:lnTo>
                      <a:close/>
                      <a:moveTo>
                        <a:pt x="625" y="260"/>
                      </a:moveTo>
                      <a:lnTo>
                        <a:pt x="624" y="258"/>
                      </a:lnTo>
                      <a:lnTo>
                        <a:pt x="622" y="258"/>
                      </a:lnTo>
                      <a:lnTo>
                        <a:pt x="624" y="254"/>
                      </a:lnTo>
                      <a:lnTo>
                        <a:pt x="622" y="254"/>
                      </a:lnTo>
                      <a:lnTo>
                        <a:pt x="623" y="256"/>
                      </a:lnTo>
                      <a:lnTo>
                        <a:pt x="621" y="256"/>
                      </a:lnTo>
                      <a:lnTo>
                        <a:pt x="621" y="258"/>
                      </a:lnTo>
                      <a:lnTo>
                        <a:pt x="622" y="260"/>
                      </a:lnTo>
                      <a:lnTo>
                        <a:pt x="625" y="260"/>
                      </a:lnTo>
                      <a:close/>
                      <a:moveTo>
                        <a:pt x="626" y="332"/>
                      </a:moveTo>
                      <a:lnTo>
                        <a:pt x="624" y="332"/>
                      </a:lnTo>
                      <a:lnTo>
                        <a:pt x="623" y="334"/>
                      </a:lnTo>
                      <a:lnTo>
                        <a:pt x="626" y="334"/>
                      </a:lnTo>
                      <a:lnTo>
                        <a:pt x="626" y="332"/>
                      </a:lnTo>
                      <a:close/>
                      <a:moveTo>
                        <a:pt x="627" y="602"/>
                      </a:moveTo>
                      <a:lnTo>
                        <a:pt x="624" y="604"/>
                      </a:lnTo>
                      <a:lnTo>
                        <a:pt x="624" y="602"/>
                      </a:lnTo>
                      <a:lnTo>
                        <a:pt x="623" y="602"/>
                      </a:lnTo>
                      <a:lnTo>
                        <a:pt x="624" y="600"/>
                      </a:lnTo>
                      <a:lnTo>
                        <a:pt x="620" y="600"/>
                      </a:lnTo>
                      <a:lnTo>
                        <a:pt x="621" y="602"/>
                      </a:lnTo>
                      <a:lnTo>
                        <a:pt x="622" y="604"/>
                      </a:lnTo>
                      <a:lnTo>
                        <a:pt x="623" y="605"/>
                      </a:lnTo>
                      <a:lnTo>
                        <a:pt x="623" y="604"/>
                      </a:lnTo>
                      <a:lnTo>
                        <a:pt x="623" y="606"/>
                      </a:lnTo>
                      <a:lnTo>
                        <a:pt x="623" y="605"/>
                      </a:lnTo>
                      <a:lnTo>
                        <a:pt x="623" y="606"/>
                      </a:lnTo>
                      <a:lnTo>
                        <a:pt x="626" y="604"/>
                      </a:lnTo>
                      <a:lnTo>
                        <a:pt x="627" y="602"/>
                      </a:lnTo>
                      <a:close/>
                      <a:moveTo>
                        <a:pt x="627" y="330"/>
                      </a:moveTo>
                      <a:lnTo>
                        <a:pt x="626" y="330"/>
                      </a:lnTo>
                      <a:lnTo>
                        <a:pt x="626" y="328"/>
                      </a:lnTo>
                      <a:lnTo>
                        <a:pt x="624" y="328"/>
                      </a:lnTo>
                      <a:lnTo>
                        <a:pt x="625" y="330"/>
                      </a:lnTo>
                      <a:lnTo>
                        <a:pt x="626" y="330"/>
                      </a:lnTo>
                      <a:lnTo>
                        <a:pt x="627" y="332"/>
                      </a:lnTo>
                      <a:lnTo>
                        <a:pt x="627" y="330"/>
                      </a:lnTo>
                      <a:close/>
                      <a:moveTo>
                        <a:pt x="627" y="338"/>
                      </a:moveTo>
                      <a:lnTo>
                        <a:pt x="627" y="336"/>
                      </a:lnTo>
                      <a:lnTo>
                        <a:pt x="626" y="334"/>
                      </a:lnTo>
                      <a:lnTo>
                        <a:pt x="627" y="336"/>
                      </a:lnTo>
                      <a:lnTo>
                        <a:pt x="625" y="336"/>
                      </a:lnTo>
                      <a:lnTo>
                        <a:pt x="623" y="338"/>
                      </a:lnTo>
                      <a:lnTo>
                        <a:pt x="624" y="338"/>
                      </a:lnTo>
                      <a:lnTo>
                        <a:pt x="627" y="340"/>
                      </a:lnTo>
                      <a:lnTo>
                        <a:pt x="627" y="338"/>
                      </a:lnTo>
                      <a:close/>
                      <a:moveTo>
                        <a:pt x="628" y="324"/>
                      </a:moveTo>
                      <a:lnTo>
                        <a:pt x="626" y="322"/>
                      </a:lnTo>
                      <a:lnTo>
                        <a:pt x="625" y="320"/>
                      </a:lnTo>
                      <a:lnTo>
                        <a:pt x="624" y="322"/>
                      </a:lnTo>
                      <a:lnTo>
                        <a:pt x="626" y="324"/>
                      </a:lnTo>
                      <a:lnTo>
                        <a:pt x="628" y="324"/>
                      </a:lnTo>
                      <a:close/>
                      <a:moveTo>
                        <a:pt x="628" y="598"/>
                      </a:moveTo>
                      <a:lnTo>
                        <a:pt x="626" y="596"/>
                      </a:lnTo>
                      <a:lnTo>
                        <a:pt x="626" y="598"/>
                      </a:lnTo>
                      <a:lnTo>
                        <a:pt x="628" y="598"/>
                      </a:lnTo>
                      <a:close/>
                      <a:moveTo>
                        <a:pt x="628" y="624"/>
                      </a:moveTo>
                      <a:lnTo>
                        <a:pt x="627" y="624"/>
                      </a:lnTo>
                      <a:lnTo>
                        <a:pt x="627" y="626"/>
                      </a:lnTo>
                      <a:lnTo>
                        <a:pt x="628" y="626"/>
                      </a:lnTo>
                      <a:lnTo>
                        <a:pt x="628" y="624"/>
                      </a:lnTo>
                      <a:close/>
                      <a:moveTo>
                        <a:pt x="628" y="463"/>
                      </a:moveTo>
                      <a:lnTo>
                        <a:pt x="628" y="462"/>
                      </a:lnTo>
                      <a:lnTo>
                        <a:pt x="627" y="462"/>
                      </a:lnTo>
                      <a:lnTo>
                        <a:pt x="628" y="463"/>
                      </a:lnTo>
                      <a:close/>
                      <a:moveTo>
                        <a:pt x="629" y="472"/>
                      </a:moveTo>
                      <a:lnTo>
                        <a:pt x="628" y="473"/>
                      </a:lnTo>
                      <a:lnTo>
                        <a:pt x="628" y="474"/>
                      </a:lnTo>
                      <a:lnTo>
                        <a:pt x="629" y="472"/>
                      </a:lnTo>
                      <a:close/>
                      <a:moveTo>
                        <a:pt x="629" y="263"/>
                      </a:moveTo>
                      <a:lnTo>
                        <a:pt x="629" y="262"/>
                      </a:lnTo>
                      <a:lnTo>
                        <a:pt x="628" y="264"/>
                      </a:lnTo>
                      <a:lnTo>
                        <a:pt x="629" y="263"/>
                      </a:lnTo>
                      <a:close/>
                      <a:moveTo>
                        <a:pt x="629" y="586"/>
                      </a:moveTo>
                      <a:lnTo>
                        <a:pt x="628" y="586"/>
                      </a:lnTo>
                      <a:lnTo>
                        <a:pt x="628" y="584"/>
                      </a:lnTo>
                      <a:lnTo>
                        <a:pt x="628" y="586"/>
                      </a:lnTo>
                      <a:lnTo>
                        <a:pt x="627" y="586"/>
                      </a:lnTo>
                      <a:lnTo>
                        <a:pt x="627" y="588"/>
                      </a:lnTo>
                      <a:lnTo>
                        <a:pt x="629" y="588"/>
                      </a:lnTo>
                      <a:lnTo>
                        <a:pt x="629" y="586"/>
                      </a:lnTo>
                      <a:close/>
                      <a:moveTo>
                        <a:pt x="629" y="580"/>
                      </a:moveTo>
                      <a:lnTo>
                        <a:pt x="629" y="580"/>
                      </a:lnTo>
                      <a:close/>
                      <a:moveTo>
                        <a:pt x="629" y="142"/>
                      </a:moveTo>
                      <a:lnTo>
                        <a:pt x="629" y="140"/>
                      </a:lnTo>
                      <a:lnTo>
                        <a:pt x="627" y="140"/>
                      </a:lnTo>
                      <a:lnTo>
                        <a:pt x="627" y="142"/>
                      </a:lnTo>
                      <a:lnTo>
                        <a:pt x="629" y="142"/>
                      </a:lnTo>
                      <a:close/>
                      <a:moveTo>
                        <a:pt x="629" y="282"/>
                      </a:moveTo>
                      <a:lnTo>
                        <a:pt x="628" y="280"/>
                      </a:lnTo>
                      <a:lnTo>
                        <a:pt x="627" y="280"/>
                      </a:lnTo>
                      <a:lnTo>
                        <a:pt x="627" y="282"/>
                      </a:lnTo>
                      <a:lnTo>
                        <a:pt x="629" y="282"/>
                      </a:lnTo>
                      <a:close/>
                      <a:moveTo>
                        <a:pt x="629" y="282"/>
                      </a:moveTo>
                      <a:lnTo>
                        <a:pt x="629" y="282"/>
                      </a:lnTo>
                      <a:lnTo>
                        <a:pt x="629" y="284"/>
                      </a:lnTo>
                      <a:lnTo>
                        <a:pt x="629" y="282"/>
                      </a:lnTo>
                      <a:close/>
                      <a:moveTo>
                        <a:pt x="629" y="579"/>
                      </a:moveTo>
                      <a:lnTo>
                        <a:pt x="629" y="578"/>
                      </a:lnTo>
                      <a:lnTo>
                        <a:pt x="629" y="580"/>
                      </a:lnTo>
                      <a:lnTo>
                        <a:pt x="629" y="579"/>
                      </a:lnTo>
                      <a:close/>
                      <a:moveTo>
                        <a:pt x="629" y="262"/>
                      </a:moveTo>
                      <a:lnTo>
                        <a:pt x="629" y="263"/>
                      </a:lnTo>
                      <a:lnTo>
                        <a:pt x="629" y="262"/>
                      </a:lnTo>
                      <a:close/>
                      <a:moveTo>
                        <a:pt x="630" y="562"/>
                      </a:moveTo>
                      <a:lnTo>
                        <a:pt x="627" y="560"/>
                      </a:lnTo>
                      <a:lnTo>
                        <a:pt x="629" y="558"/>
                      </a:lnTo>
                      <a:lnTo>
                        <a:pt x="627" y="558"/>
                      </a:lnTo>
                      <a:lnTo>
                        <a:pt x="625" y="560"/>
                      </a:lnTo>
                      <a:lnTo>
                        <a:pt x="626" y="560"/>
                      </a:lnTo>
                      <a:lnTo>
                        <a:pt x="628" y="562"/>
                      </a:lnTo>
                      <a:lnTo>
                        <a:pt x="630" y="562"/>
                      </a:lnTo>
                      <a:close/>
                      <a:moveTo>
                        <a:pt x="630" y="602"/>
                      </a:moveTo>
                      <a:lnTo>
                        <a:pt x="630" y="600"/>
                      </a:lnTo>
                      <a:lnTo>
                        <a:pt x="629" y="598"/>
                      </a:lnTo>
                      <a:lnTo>
                        <a:pt x="629" y="596"/>
                      </a:lnTo>
                      <a:lnTo>
                        <a:pt x="628" y="598"/>
                      </a:lnTo>
                      <a:lnTo>
                        <a:pt x="627" y="602"/>
                      </a:lnTo>
                      <a:lnTo>
                        <a:pt x="630" y="602"/>
                      </a:lnTo>
                      <a:close/>
                      <a:moveTo>
                        <a:pt x="630" y="622"/>
                      </a:moveTo>
                      <a:lnTo>
                        <a:pt x="629" y="620"/>
                      </a:lnTo>
                      <a:lnTo>
                        <a:pt x="628" y="622"/>
                      </a:lnTo>
                      <a:lnTo>
                        <a:pt x="630" y="622"/>
                      </a:lnTo>
                      <a:close/>
                      <a:moveTo>
                        <a:pt x="630" y="526"/>
                      </a:moveTo>
                      <a:lnTo>
                        <a:pt x="629" y="524"/>
                      </a:lnTo>
                      <a:lnTo>
                        <a:pt x="628" y="524"/>
                      </a:lnTo>
                      <a:lnTo>
                        <a:pt x="628" y="526"/>
                      </a:lnTo>
                      <a:lnTo>
                        <a:pt x="630" y="526"/>
                      </a:lnTo>
                      <a:close/>
                      <a:moveTo>
                        <a:pt x="630" y="264"/>
                      </a:moveTo>
                      <a:lnTo>
                        <a:pt x="629" y="263"/>
                      </a:lnTo>
                      <a:lnTo>
                        <a:pt x="628" y="266"/>
                      </a:lnTo>
                      <a:lnTo>
                        <a:pt x="626" y="266"/>
                      </a:lnTo>
                      <a:lnTo>
                        <a:pt x="626" y="268"/>
                      </a:lnTo>
                      <a:lnTo>
                        <a:pt x="628" y="268"/>
                      </a:lnTo>
                      <a:lnTo>
                        <a:pt x="628" y="266"/>
                      </a:lnTo>
                      <a:lnTo>
                        <a:pt x="630" y="266"/>
                      </a:lnTo>
                      <a:lnTo>
                        <a:pt x="630" y="264"/>
                      </a:lnTo>
                      <a:close/>
                      <a:moveTo>
                        <a:pt x="630" y="270"/>
                      </a:moveTo>
                      <a:lnTo>
                        <a:pt x="627" y="270"/>
                      </a:lnTo>
                      <a:lnTo>
                        <a:pt x="627" y="272"/>
                      </a:lnTo>
                      <a:lnTo>
                        <a:pt x="628" y="272"/>
                      </a:lnTo>
                      <a:lnTo>
                        <a:pt x="628" y="274"/>
                      </a:lnTo>
                      <a:lnTo>
                        <a:pt x="630" y="272"/>
                      </a:lnTo>
                      <a:lnTo>
                        <a:pt x="630" y="270"/>
                      </a:lnTo>
                      <a:close/>
                      <a:moveTo>
                        <a:pt x="630" y="624"/>
                      </a:moveTo>
                      <a:lnTo>
                        <a:pt x="630" y="622"/>
                      </a:lnTo>
                      <a:lnTo>
                        <a:pt x="630" y="624"/>
                      </a:lnTo>
                      <a:close/>
                      <a:moveTo>
                        <a:pt x="630" y="590"/>
                      </a:moveTo>
                      <a:lnTo>
                        <a:pt x="630" y="588"/>
                      </a:lnTo>
                      <a:lnTo>
                        <a:pt x="629" y="588"/>
                      </a:lnTo>
                      <a:lnTo>
                        <a:pt x="629" y="590"/>
                      </a:lnTo>
                      <a:lnTo>
                        <a:pt x="627" y="590"/>
                      </a:lnTo>
                      <a:lnTo>
                        <a:pt x="626" y="592"/>
                      </a:lnTo>
                      <a:lnTo>
                        <a:pt x="627" y="592"/>
                      </a:lnTo>
                      <a:lnTo>
                        <a:pt x="627" y="594"/>
                      </a:lnTo>
                      <a:lnTo>
                        <a:pt x="629" y="594"/>
                      </a:lnTo>
                      <a:lnTo>
                        <a:pt x="629" y="592"/>
                      </a:lnTo>
                      <a:lnTo>
                        <a:pt x="629" y="590"/>
                      </a:lnTo>
                      <a:lnTo>
                        <a:pt x="630" y="590"/>
                      </a:lnTo>
                      <a:close/>
                      <a:moveTo>
                        <a:pt x="631" y="56"/>
                      </a:moveTo>
                      <a:lnTo>
                        <a:pt x="622" y="50"/>
                      </a:lnTo>
                      <a:lnTo>
                        <a:pt x="613" y="46"/>
                      </a:lnTo>
                      <a:lnTo>
                        <a:pt x="604" y="41"/>
                      </a:lnTo>
                      <a:lnTo>
                        <a:pt x="327" y="41"/>
                      </a:lnTo>
                      <a:lnTo>
                        <a:pt x="327" y="40"/>
                      </a:lnTo>
                      <a:lnTo>
                        <a:pt x="327" y="41"/>
                      </a:lnTo>
                      <a:lnTo>
                        <a:pt x="296" y="41"/>
                      </a:lnTo>
                      <a:lnTo>
                        <a:pt x="296" y="51"/>
                      </a:lnTo>
                      <a:lnTo>
                        <a:pt x="296" y="50"/>
                      </a:lnTo>
                      <a:lnTo>
                        <a:pt x="295" y="52"/>
                      </a:lnTo>
                      <a:lnTo>
                        <a:pt x="296" y="52"/>
                      </a:lnTo>
                      <a:lnTo>
                        <a:pt x="296" y="53"/>
                      </a:lnTo>
                      <a:lnTo>
                        <a:pt x="296" y="56"/>
                      </a:lnTo>
                      <a:lnTo>
                        <a:pt x="321" y="56"/>
                      </a:lnTo>
                      <a:lnTo>
                        <a:pt x="321" y="58"/>
                      </a:lnTo>
                      <a:lnTo>
                        <a:pt x="323" y="58"/>
                      </a:lnTo>
                      <a:lnTo>
                        <a:pt x="323" y="56"/>
                      </a:lnTo>
                      <a:lnTo>
                        <a:pt x="354" y="56"/>
                      </a:lnTo>
                      <a:lnTo>
                        <a:pt x="354" y="58"/>
                      </a:lnTo>
                      <a:lnTo>
                        <a:pt x="356" y="58"/>
                      </a:lnTo>
                      <a:lnTo>
                        <a:pt x="356" y="56"/>
                      </a:lnTo>
                      <a:lnTo>
                        <a:pt x="355" y="56"/>
                      </a:lnTo>
                      <a:lnTo>
                        <a:pt x="354" y="56"/>
                      </a:lnTo>
                      <a:lnTo>
                        <a:pt x="401" y="56"/>
                      </a:lnTo>
                      <a:lnTo>
                        <a:pt x="400" y="56"/>
                      </a:lnTo>
                      <a:lnTo>
                        <a:pt x="403" y="56"/>
                      </a:lnTo>
                      <a:lnTo>
                        <a:pt x="631" y="56"/>
                      </a:lnTo>
                      <a:close/>
                      <a:moveTo>
                        <a:pt x="631" y="464"/>
                      </a:moveTo>
                      <a:lnTo>
                        <a:pt x="630" y="464"/>
                      </a:lnTo>
                      <a:lnTo>
                        <a:pt x="628" y="463"/>
                      </a:lnTo>
                      <a:lnTo>
                        <a:pt x="628" y="466"/>
                      </a:lnTo>
                      <a:lnTo>
                        <a:pt x="628" y="469"/>
                      </a:lnTo>
                      <a:lnTo>
                        <a:pt x="627" y="470"/>
                      </a:lnTo>
                      <a:lnTo>
                        <a:pt x="627" y="471"/>
                      </a:lnTo>
                      <a:lnTo>
                        <a:pt x="628" y="472"/>
                      </a:lnTo>
                      <a:lnTo>
                        <a:pt x="627" y="473"/>
                      </a:lnTo>
                      <a:lnTo>
                        <a:pt x="627" y="474"/>
                      </a:lnTo>
                      <a:lnTo>
                        <a:pt x="628" y="473"/>
                      </a:lnTo>
                      <a:lnTo>
                        <a:pt x="629" y="472"/>
                      </a:lnTo>
                      <a:lnTo>
                        <a:pt x="630" y="471"/>
                      </a:lnTo>
                      <a:lnTo>
                        <a:pt x="630" y="470"/>
                      </a:lnTo>
                      <a:lnTo>
                        <a:pt x="631" y="464"/>
                      </a:lnTo>
                      <a:close/>
                      <a:moveTo>
                        <a:pt x="631" y="564"/>
                      </a:moveTo>
                      <a:lnTo>
                        <a:pt x="631" y="562"/>
                      </a:lnTo>
                      <a:lnTo>
                        <a:pt x="630" y="562"/>
                      </a:lnTo>
                      <a:lnTo>
                        <a:pt x="631" y="564"/>
                      </a:lnTo>
                      <a:close/>
                      <a:moveTo>
                        <a:pt x="631" y="524"/>
                      </a:moveTo>
                      <a:lnTo>
                        <a:pt x="631" y="523"/>
                      </a:lnTo>
                      <a:lnTo>
                        <a:pt x="629" y="524"/>
                      </a:lnTo>
                      <a:lnTo>
                        <a:pt x="631" y="524"/>
                      </a:lnTo>
                      <a:close/>
                      <a:moveTo>
                        <a:pt x="632" y="614"/>
                      </a:moveTo>
                      <a:lnTo>
                        <a:pt x="629" y="614"/>
                      </a:lnTo>
                      <a:lnTo>
                        <a:pt x="630" y="612"/>
                      </a:lnTo>
                      <a:lnTo>
                        <a:pt x="628" y="612"/>
                      </a:lnTo>
                      <a:lnTo>
                        <a:pt x="628" y="610"/>
                      </a:lnTo>
                      <a:lnTo>
                        <a:pt x="628" y="614"/>
                      </a:lnTo>
                      <a:lnTo>
                        <a:pt x="627" y="616"/>
                      </a:lnTo>
                      <a:lnTo>
                        <a:pt x="626" y="620"/>
                      </a:lnTo>
                      <a:lnTo>
                        <a:pt x="627" y="620"/>
                      </a:lnTo>
                      <a:lnTo>
                        <a:pt x="628" y="622"/>
                      </a:lnTo>
                      <a:lnTo>
                        <a:pt x="629" y="620"/>
                      </a:lnTo>
                      <a:lnTo>
                        <a:pt x="629" y="618"/>
                      </a:lnTo>
                      <a:lnTo>
                        <a:pt x="628" y="618"/>
                      </a:lnTo>
                      <a:lnTo>
                        <a:pt x="628" y="616"/>
                      </a:lnTo>
                      <a:lnTo>
                        <a:pt x="630" y="616"/>
                      </a:lnTo>
                      <a:lnTo>
                        <a:pt x="632" y="614"/>
                      </a:lnTo>
                      <a:close/>
                      <a:moveTo>
                        <a:pt x="632" y="580"/>
                      </a:moveTo>
                      <a:lnTo>
                        <a:pt x="630" y="578"/>
                      </a:lnTo>
                      <a:lnTo>
                        <a:pt x="630" y="576"/>
                      </a:lnTo>
                      <a:lnTo>
                        <a:pt x="629" y="576"/>
                      </a:lnTo>
                      <a:lnTo>
                        <a:pt x="630" y="578"/>
                      </a:lnTo>
                      <a:lnTo>
                        <a:pt x="630" y="579"/>
                      </a:lnTo>
                      <a:lnTo>
                        <a:pt x="632" y="580"/>
                      </a:lnTo>
                      <a:close/>
                      <a:moveTo>
                        <a:pt x="632" y="324"/>
                      </a:moveTo>
                      <a:lnTo>
                        <a:pt x="630" y="322"/>
                      </a:lnTo>
                      <a:lnTo>
                        <a:pt x="631" y="324"/>
                      </a:lnTo>
                      <a:lnTo>
                        <a:pt x="629" y="324"/>
                      </a:lnTo>
                      <a:lnTo>
                        <a:pt x="629" y="326"/>
                      </a:lnTo>
                      <a:lnTo>
                        <a:pt x="629" y="327"/>
                      </a:lnTo>
                      <a:lnTo>
                        <a:pt x="629" y="328"/>
                      </a:lnTo>
                      <a:lnTo>
                        <a:pt x="630" y="328"/>
                      </a:lnTo>
                      <a:lnTo>
                        <a:pt x="630" y="326"/>
                      </a:lnTo>
                      <a:lnTo>
                        <a:pt x="632" y="326"/>
                      </a:lnTo>
                      <a:lnTo>
                        <a:pt x="631" y="324"/>
                      </a:lnTo>
                      <a:lnTo>
                        <a:pt x="632" y="324"/>
                      </a:lnTo>
                      <a:close/>
                      <a:moveTo>
                        <a:pt x="632" y="602"/>
                      </a:moveTo>
                      <a:lnTo>
                        <a:pt x="631" y="600"/>
                      </a:lnTo>
                      <a:lnTo>
                        <a:pt x="631" y="602"/>
                      </a:lnTo>
                      <a:lnTo>
                        <a:pt x="632" y="602"/>
                      </a:lnTo>
                      <a:close/>
                      <a:moveTo>
                        <a:pt x="633" y="519"/>
                      </a:moveTo>
                      <a:lnTo>
                        <a:pt x="633" y="518"/>
                      </a:lnTo>
                      <a:lnTo>
                        <a:pt x="632" y="520"/>
                      </a:lnTo>
                      <a:lnTo>
                        <a:pt x="630" y="518"/>
                      </a:lnTo>
                      <a:lnTo>
                        <a:pt x="631" y="518"/>
                      </a:lnTo>
                      <a:lnTo>
                        <a:pt x="630" y="516"/>
                      </a:lnTo>
                      <a:lnTo>
                        <a:pt x="628" y="516"/>
                      </a:lnTo>
                      <a:lnTo>
                        <a:pt x="628" y="514"/>
                      </a:lnTo>
                      <a:lnTo>
                        <a:pt x="626" y="514"/>
                      </a:lnTo>
                      <a:lnTo>
                        <a:pt x="626" y="516"/>
                      </a:lnTo>
                      <a:lnTo>
                        <a:pt x="628" y="516"/>
                      </a:lnTo>
                      <a:lnTo>
                        <a:pt x="627" y="520"/>
                      </a:lnTo>
                      <a:lnTo>
                        <a:pt x="628" y="518"/>
                      </a:lnTo>
                      <a:lnTo>
                        <a:pt x="629" y="521"/>
                      </a:lnTo>
                      <a:lnTo>
                        <a:pt x="631" y="523"/>
                      </a:lnTo>
                      <a:lnTo>
                        <a:pt x="631" y="522"/>
                      </a:lnTo>
                      <a:lnTo>
                        <a:pt x="632" y="524"/>
                      </a:lnTo>
                      <a:lnTo>
                        <a:pt x="632" y="522"/>
                      </a:lnTo>
                      <a:lnTo>
                        <a:pt x="632" y="521"/>
                      </a:lnTo>
                      <a:lnTo>
                        <a:pt x="632" y="522"/>
                      </a:lnTo>
                      <a:lnTo>
                        <a:pt x="633" y="519"/>
                      </a:lnTo>
                      <a:close/>
                      <a:moveTo>
                        <a:pt x="634" y="336"/>
                      </a:moveTo>
                      <a:lnTo>
                        <a:pt x="632" y="334"/>
                      </a:lnTo>
                      <a:lnTo>
                        <a:pt x="632" y="332"/>
                      </a:lnTo>
                      <a:lnTo>
                        <a:pt x="631" y="334"/>
                      </a:lnTo>
                      <a:lnTo>
                        <a:pt x="631" y="332"/>
                      </a:lnTo>
                      <a:lnTo>
                        <a:pt x="630" y="332"/>
                      </a:lnTo>
                      <a:lnTo>
                        <a:pt x="631" y="334"/>
                      </a:lnTo>
                      <a:lnTo>
                        <a:pt x="631" y="336"/>
                      </a:lnTo>
                      <a:lnTo>
                        <a:pt x="632" y="336"/>
                      </a:lnTo>
                      <a:lnTo>
                        <a:pt x="632" y="338"/>
                      </a:lnTo>
                      <a:lnTo>
                        <a:pt x="634" y="337"/>
                      </a:lnTo>
                      <a:lnTo>
                        <a:pt x="634" y="336"/>
                      </a:lnTo>
                      <a:close/>
                      <a:moveTo>
                        <a:pt x="634" y="599"/>
                      </a:moveTo>
                      <a:lnTo>
                        <a:pt x="634" y="600"/>
                      </a:lnTo>
                      <a:lnTo>
                        <a:pt x="633" y="598"/>
                      </a:lnTo>
                      <a:lnTo>
                        <a:pt x="633" y="600"/>
                      </a:lnTo>
                      <a:lnTo>
                        <a:pt x="633" y="602"/>
                      </a:lnTo>
                      <a:lnTo>
                        <a:pt x="632" y="602"/>
                      </a:lnTo>
                      <a:lnTo>
                        <a:pt x="633" y="604"/>
                      </a:lnTo>
                      <a:lnTo>
                        <a:pt x="634" y="604"/>
                      </a:lnTo>
                      <a:lnTo>
                        <a:pt x="634" y="599"/>
                      </a:lnTo>
                      <a:close/>
                      <a:moveTo>
                        <a:pt x="634" y="273"/>
                      </a:moveTo>
                      <a:lnTo>
                        <a:pt x="633" y="274"/>
                      </a:lnTo>
                      <a:lnTo>
                        <a:pt x="634" y="274"/>
                      </a:lnTo>
                      <a:lnTo>
                        <a:pt x="634" y="273"/>
                      </a:lnTo>
                      <a:close/>
                      <a:moveTo>
                        <a:pt x="634" y="272"/>
                      </a:moveTo>
                      <a:lnTo>
                        <a:pt x="632" y="274"/>
                      </a:lnTo>
                      <a:lnTo>
                        <a:pt x="634" y="272"/>
                      </a:lnTo>
                      <a:close/>
                      <a:moveTo>
                        <a:pt x="634" y="668"/>
                      </a:moveTo>
                      <a:lnTo>
                        <a:pt x="634" y="668"/>
                      </a:lnTo>
                      <a:close/>
                      <a:moveTo>
                        <a:pt x="634" y="662"/>
                      </a:moveTo>
                      <a:lnTo>
                        <a:pt x="633" y="660"/>
                      </a:lnTo>
                      <a:lnTo>
                        <a:pt x="634" y="664"/>
                      </a:lnTo>
                      <a:lnTo>
                        <a:pt x="634" y="662"/>
                      </a:lnTo>
                      <a:close/>
                      <a:moveTo>
                        <a:pt x="634" y="598"/>
                      </a:moveTo>
                      <a:lnTo>
                        <a:pt x="634" y="598"/>
                      </a:lnTo>
                      <a:lnTo>
                        <a:pt x="634" y="599"/>
                      </a:lnTo>
                      <a:lnTo>
                        <a:pt x="634" y="598"/>
                      </a:lnTo>
                      <a:close/>
                      <a:moveTo>
                        <a:pt x="634" y="625"/>
                      </a:moveTo>
                      <a:lnTo>
                        <a:pt x="634" y="626"/>
                      </a:lnTo>
                      <a:lnTo>
                        <a:pt x="634" y="625"/>
                      </a:lnTo>
                      <a:close/>
                      <a:moveTo>
                        <a:pt x="635" y="520"/>
                      </a:moveTo>
                      <a:lnTo>
                        <a:pt x="633" y="519"/>
                      </a:lnTo>
                      <a:lnTo>
                        <a:pt x="633" y="520"/>
                      </a:lnTo>
                      <a:lnTo>
                        <a:pt x="635" y="520"/>
                      </a:lnTo>
                      <a:close/>
                      <a:moveTo>
                        <a:pt x="635" y="274"/>
                      </a:moveTo>
                      <a:lnTo>
                        <a:pt x="634" y="274"/>
                      </a:lnTo>
                      <a:lnTo>
                        <a:pt x="633" y="278"/>
                      </a:lnTo>
                      <a:lnTo>
                        <a:pt x="635" y="276"/>
                      </a:lnTo>
                      <a:lnTo>
                        <a:pt x="634" y="276"/>
                      </a:lnTo>
                      <a:lnTo>
                        <a:pt x="635" y="274"/>
                      </a:lnTo>
                      <a:close/>
                      <a:moveTo>
                        <a:pt x="635" y="666"/>
                      </a:moveTo>
                      <a:lnTo>
                        <a:pt x="633" y="664"/>
                      </a:lnTo>
                      <a:lnTo>
                        <a:pt x="633" y="666"/>
                      </a:lnTo>
                      <a:lnTo>
                        <a:pt x="634" y="666"/>
                      </a:lnTo>
                      <a:lnTo>
                        <a:pt x="634" y="668"/>
                      </a:lnTo>
                      <a:lnTo>
                        <a:pt x="635" y="667"/>
                      </a:lnTo>
                      <a:lnTo>
                        <a:pt x="635" y="666"/>
                      </a:lnTo>
                      <a:close/>
                      <a:moveTo>
                        <a:pt x="635" y="258"/>
                      </a:moveTo>
                      <a:lnTo>
                        <a:pt x="633" y="260"/>
                      </a:lnTo>
                      <a:lnTo>
                        <a:pt x="633" y="262"/>
                      </a:lnTo>
                      <a:lnTo>
                        <a:pt x="634" y="262"/>
                      </a:lnTo>
                      <a:lnTo>
                        <a:pt x="634" y="260"/>
                      </a:lnTo>
                      <a:lnTo>
                        <a:pt x="635" y="258"/>
                      </a:lnTo>
                      <a:close/>
                      <a:moveTo>
                        <a:pt x="635" y="584"/>
                      </a:moveTo>
                      <a:lnTo>
                        <a:pt x="634" y="582"/>
                      </a:lnTo>
                      <a:lnTo>
                        <a:pt x="634" y="584"/>
                      </a:lnTo>
                      <a:lnTo>
                        <a:pt x="635" y="586"/>
                      </a:lnTo>
                      <a:lnTo>
                        <a:pt x="635" y="585"/>
                      </a:lnTo>
                      <a:lnTo>
                        <a:pt x="635" y="584"/>
                      </a:lnTo>
                      <a:close/>
                      <a:moveTo>
                        <a:pt x="635" y="270"/>
                      </a:moveTo>
                      <a:lnTo>
                        <a:pt x="632" y="272"/>
                      </a:lnTo>
                      <a:lnTo>
                        <a:pt x="634" y="272"/>
                      </a:lnTo>
                      <a:lnTo>
                        <a:pt x="634" y="273"/>
                      </a:lnTo>
                      <a:lnTo>
                        <a:pt x="634" y="272"/>
                      </a:lnTo>
                      <a:lnTo>
                        <a:pt x="635" y="270"/>
                      </a:lnTo>
                      <a:close/>
                      <a:moveTo>
                        <a:pt x="636" y="622"/>
                      </a:moveTo>
                      <a:lnTo>
                        <a:pt x="634" y="622"/>
                      </a:lnTo>
                      <a:lnTo>
                        <a:pt x="634" y="623"/>
                      </a:lnTo>
                      <a:lnTo>
                        <a:pt x="635" y="624"/>
                      </a:lnTo>
                      <a:lnTo>
                        <a:pt x="634" y="625"/>
                      </a:lnTo>
                      <a:lnTo>
                        <a:pt x="636" y="622"/>
                      </a:lnTo>
                      <a:close/>
                      <a:moveTo>
                        <a:pt x="636" y="278"/>
                      </a:moveTo>
                      <a:lnTo>
                        <a:pt x="633" y="280"/>
                      </a:lnTo>
                      <a:lnTo>
                        <a:pt x="634" y="280"/>
                      </a:lnTo>
                      <a:lnTo>
                        <a:pt x="634" y="284"/>
                      </a:lnTo>
                      <a:lnTo>
                        <a:pt x="635" y="284"/>
                      </a:lnTo>
                      <a:lnTo>
                        <a:pt x="635" y="281"/>
                      </a:lnTo>
                      <a:lnTo>
                        <a:pt x="636" y="278"/>
                      </a:lnTo>
                      <a:close/>
                      <a:moveTo>
                        <a:pt x="636" y="616"/>
                      </a:moveTo>
                      <a:lnTo>
                        <a:pt x="634" y="618"/>
                      </a:lnTo>
                      <a:lnTo>
                        <a:pt x="634" y="616"/>
                      </a:lnTo>
                      <a:lnTo>
                        <a:pt x="633" y="616"/>
                      </a:lnTo>
                      <a:lnTo>
                        <a:pt x="633" y="618"/>
                      </a:lnTo>
                      <a:lnTo>
                        <a:pt x="634" y="620"/>
                      </a:lnTo>
                      <a:lnTo>
                        <a:pt x="635" y="620"/>
                      </a:lnTo>
                      <a:lnTo>
                        <a:pt x="636" y="618"/>
                      </a:lnTo>
                      <a:lnTo>
                        <a:pt x="636" y="616"/>
                      </a:lnTo>
                      <a:close/>
                      <a:moveTo>
                        <a:pt x="636" y="324"/>
                      </a:moveTo>
                      <a:lnTo>
                        <a:pt x="635" y="323"/>
                      </a:lnTo>
                      <a:lnTo>
                        <a:pt x="635" y="322"/>
                      </a:lnTo>
                      <a:lnTo>
                        <a:pt x="634" y="321"/>
                      </a:lnTo>
                      <a:lnTo>
                        <a:pt x="633" y="319"/>
                      </a:lnTo>
                      <a:lnTo>
                        <a:pt x="633" y="318"/>
                      </a:lnTo>
                      <a:lnTo>
                        <a:pt x="632" y="318"/>
                      </a:lnTo>
                      <a:lnTo>
                        <a:pt x="631" y="322"/>
                      </a:lnTo>
                      <a:lnTo>
                        <a:pt x="631" y="323"/>
                      </a:lnTo>
                      <a:lnTo>
                        <a:pt x="632" y="324"/>
                      </a:lnTo>
                      <a:lnTo>
                        <a:pt x="636" y="324"/>
                      </a:lnTo>
                      <a:close/>
                      <a:moveTo>
                        <a:pt x="636" y="668"/>
                      </a:moveTo>
                      <a:lnTo>
                        <a:pt x="635" y="666"/>
                      </a:lnTo>
                      <a:lnTo>
                        <a:pt x="635" y="667"/>
                      </a:lnTo>
                      <a:lnTo>
                        <a:pt x="636" y="668"/>
                      </a:lnTo>
                      <a:close/>
                      <a:moveTo>
                        <a:pt x="636" y="588"/>
                      </a:moveTo>
                      <a:lnTo>
                        <a:pt x="636" y="587"/>
                      </a:lnTo>
                      <a:lnTo>
                        <a:pt x="634" y="588"/>
                      </a:lnTo>
                      <a:lnTo>
                        <a:pt x="635" y="586"/>
                      </a:lnTo>
                      <a:lnTo>
                        <a:pt x="633" y="586"/>
                      </a:lnTo>
                      <a:lnTo>
                        <a:pt x="633" y="588"/>
                      </a:lnTo>
                      <a:lnTo>
                        <a:pt x="633" y="590"/>
                      </a:lnTo>
                      <a:lnTo>
                        <a:pt x="634" y="588"/>
                      </a:lnTo>
                      <a:lnTo>
                        <a:pt x="636" y="588"/>
                      </a:lnTo>
                      <a:close/>
                      <a:moveTo>
                        <a:pt x="636" y="658"/>
                      </a:moveTo>
                      <a:lnTo>
                        <a:pt x="636" y="658"/>
                      </a:lnTo>
                      <a:close/>
                      <a:moveTo>
                        <a:pt x="636" y="520"/>
                      </a:moveTo>
                      <a:lnTo>
                        <a:pt x="636" y="519"/>
                      </a:lnTo>
                      <a:lnTo>
                        <a:pt x="635" y="520"/>
                      </a:lnTo>
                      <a:lnTo>
                        <a:pt x="636" y="520"/>
                      </a:lnTo>
                      <a:close/>
                      <a:moveTo>
                        <a:pt x="636" y="518"/>
                      </a:moveTo>
                      <a:lnTo>
                        <a:pt x="634" y="517"/>
                      </a:lnTo>
                      <a:lnTo>
                        <a:pt x="635" y="518"/>
                      </a:lnTo>
                      <a:lnTo>
                        <a:pt x="636" y="518"/>
                      </a:lnTo>
                      <a:lnTo>
                        <a:pt x="636" y="519"/>
                      </a:lnTo>
                      <a:lnTo>
                        <a:pt x="636" y="518"/>
                      </a:lnTo>
                      <a:close/>
                      <a:moveTo>
                        <a:pt x="636" y="126"/>
                      </a:moveTo>
                      <a:lnTo>
                        <a:pt x="633" y="124"/>
                      </a:lnTo>
                      <a:lnTo>
                        <a:pt x="632" y="124"/>
                      </a:lnTo>
                      <a:lnTo>
                        <a:pt x="633" y="126"/>
                      </a:lnTo>
                      <a:lnTo>
                        <a:pt x="633" y="128"/>
                      </a:lnTo>
                      <a:lnTo>
                        <a:pt x="636" y="128"/>
                      </a:lnTo>
                      <a:lnTo>
                        <a:pt x="636" y="126"/>
                      </a:lnTo>
                      <a:close/>
                      <a:moveTo>
                        <a:pt x="636" y="268"/>
                      </a:moveTo>
                      <a:lnTo>
                        <a:pt x="636" y="268"/>
                      </a:lnTo>
                      <a:lnTo>
                        <a:pt x="633" y="266"/>
                      </a:lnTo>
                      <a:lnTo>
                        <a:pt x="632" y="266"/>
                      </a:lnTo>
                      <a:lnTo>
                        <a:pt x="633" y="268"/>
                      </a:lnTo>
                      <a:lnTo>
                        <a:pt x="633" y="270"/>
                      </a:lnTo>
                      <a:lnTo>
                        <a:pt x="635" y="270"/>
                      </a:lnTo>
                      <a:lnTo>
                        <a:pt x="636" y="268"/>
                      </a:lnTo>
                      <a:close/>
                      <a:moveTo>
                        <a:pt x="636" y="586"/>
                      </a:moveTo>
                      <a:lnTo>
                        <a:pt x="636" y="586"/>
                      </a:lnTo>
                      <a:lnTo>
                        <a:pt x="636" y="587"/>
                      </a:lnTo>
                      <a:lnTo>
                        <a:pt x="636" y="586"/>
                      </a:lnTo>
                      <a:close/>
                      <a:moveTo>
                        <a:pt x="636" y="512"/>
                      </a:moveTo>
                      <a:lnTo>
                        <a:pt x="636" y="512"/>
                      </a:lnTo>
                      <a:lnTo>
                        <a:pt x="636" y="514"/>
                      </a:lnTo>
                      <a:lnTo>
                        <a:pt x="636" y="512"/>
                      </a:lnTo>
                      <a:close/>
                      <a:moveTo>
                        <a:pt x="636" y="466"/>
                      </a:moveTo>
                      <a:lnTo>
                        <a:pt x="636" y="464"/>
                      </a:lnTo>
                      <a:lnTo>
                        <a:pt x="635" y="462"/>
                      </a:lnTo>
                      <a:lnTo>
                        <a:pt x="636" y="462"/>
                      </a:lnTo>
                      <a:lnTo>
                        <a:pt x="636" y="460"/>
                      </a:lnTo>
                      <a:lnTo>
                        <a:pt x="634" y="460"/>
                      </a:lnTo>
                      <a:lnTo>
                        <a:pt x="633" y="462"/>
                      </a:lnTo>
                      <a:lnTo>
                        <a:pt x="633" y="464"/>
                      </a:lnTo>
                      <a:lnTo>
                        <a:pt x="635" y="464"/>
                      </a:lnTo>
                      <a:lnTo>
                        <a:pt x="635" y="466"/>
                      </a:lnTo>
                      <a:lnTo>
                        <a:pt x="633" y="466"/>
                      </a:lnTo>
                      <a:lnTo>
                        <a:pt x="632" y="470"/>
                      </a:lnTo>
                      <a:lnTo>
                        <a:pt x="635" y="470"/>
                      </a:lnTo>
                      <a:lnTo>
                        <a:pt x="635" y="468"/>
                      </a:lnTo>
                      <a:lnTo>
                        <a:pt x="635" y="466"/>
                      </a:lnTo>
                      <a:lnTo>
                        <a:pt x="636" y="466"/>
                      </a:lnTo>
                      <a:close/>
                      <a:moveTo>
                        <a:pt x="637" y="514"/>
                      </a:moveTo>
                      <a:lnTo>
                        <a:pt x="636" y="514"/>
                      </a:lnTo>
                      <a:lnTo>
                        <a:pt x="636" y="513"/>
                      </a:lnTo>
                      <a:lnTo>
                        <a:pt x="635" y="514"/>
                      </a:lnTo>
                      <a:lnTo>
                        <a:pt x="632" y="514"/>
                      </a:lnTo>
                      <a:lnTo>
                        <a:pt x="634" y="516"/>
                      </a:lnTo>
                      <a:lnTo>
                        <a:pt x="634" y="517"/>
                      </a:lnTo>
                      <a:lnTo>
                        <a:pt x="634" y="516"/>
                      </a:lnTo>
                      <a:lnTo>
                        <a:pt x="636" y="516"/>
                      </a:lnTo>
                      <a:lnTo>
                        <a:pt x="636" y="514"/>
                      </a:lnTo>
                      <a:lnTo>
                        <a:pt x="637" y="514"/>
                      </a:lnTo>
                      <a:close/>
                      <a:moveTo>
                        <a:pt x="637" y="552"/>
                      </a:moveTo>
                      <a:lnTo>
                        <a:pt x="636" y="552"/>
                      </a:lnTo>
                      <a:lnTo>
                        <a:pt x="636" y="550"/>
                      </a:lnTo>
                      <a:lnTo>
                        <a:pt x="635" y="552"/>
                      </a:lnTo>
                      <a:lnTo>
                        <a:pt x="635" y="554"/>
                      </a:lnTo>
                      <a:lnTo>
                        <a:pt x="633" y="554"/>
                      </a:lnTo>
                      <a:lnTo>
                        <a:pt x="632" y="552"/>
                      </a:lnTo>
                      <a:lnTo>
                        <a:pt x="633" y="555"/>
                      </a:lnTo>
                      <a:lnTo>
                        <a:pt x="634" y="558"/>
                      </a:lnTo>
                      <a:lnTo>
                        <a:pt x="633" y="558"/>
                      </a:lnTo>
                      <a:lnTo>
                        <a:pt x="633" y="560"/>
                      </a:lnTo>
                      <a:lnTo>
                        <a:pt x="634" y="560"/>
                      </a:lnTo>
                      <a:lnTo>
                        <a:pt x="635" y="562"/>
                      </a:lnTo>
                      <a:lnTo>
                        <a:pt x="636" y="560"/>
                      </a:lnTo>
                      <a:lnTo>
                        <a:pt x="635" y="558"/>
                      </a:lnTo>
                      <a:lnTo>
                        <a:pt x="636" y="556"/>
                      </a:lnTo>
                      <a:lnTo>
                        <a:pt x="637" y="554"/>
                      </a:lnTo>
                      <a:lnTo>
                        <a:pt x="637" y="552"/>
                      </a:lnTo>
                      <a:close/>
                      <a:moveTo>
                        <a:pt x="637" y="530"/>
                      </a:moveTo>
                      <a:lnTo>
                        <a:pt x="637" y="528"/>
                      </a:lnTo>
                      <a:lnTo>
                        <a:pt x="633" y="528"/>
                      </a:lnTo>
                      <a:lnTo>
                        <a:pt x="634" y="530"/>
                      </a:lnTo>
                      <a:lnTo>
                        <a:pt x="637" y="530"/>
                      </a:lnTo>
                      <a:close/>
                      <a:moveTo>
                        <a:pt x="637" y="474"/>
                      </a:moveTo>
                      <a:lnTo>
                        <a:pt x="635" y="472"/>
                      </a:lnTo>
                      <a:lnTo>
                        <a:pt x="635" y="474"/>
                      </a:lnTo>
                      <a:lnTo>
                        <a:pt x="637" y="474"/>
                      </a:lnTo>
                      <a:close/>
                      <a:moveTo>
                        <a:pt x="637" y="326"/>
                      </a:moveTo>
                      <a:lnTo>
                        <a:pt x="637" y="322"/>
                      </a:lnTo>
                      <a:lnTo>
                        <a:pt x="636" y="324"/>
                      </a:lnTo>
                      <a:lnTo>
                        <a:pt x="637" y="324"/>
                      </a:lnTo>
                      <a:lnTo>
                        <a:pt x="637" y="326"/>
                      </a:lnTo>
                      <a:close/>
                      <a:moveTo>
                        <a:pt x="638" y="332"/>
                      </a:moveTo>
                      <a:lnTo>
                        <a:pt x="638" y="330"/>
                      </a:lnTo>
                      <a:lnTo>
                        <a:pt x="637" y="330"/>
                      </a:lnTo>
                      <a:lnTo>
                        <a:pt x="638" y="332"/>
                      </a:lnTo>
                      <a:close/>
                      <a:moveTo>
                        <a:pt x="638" y="660"/>
                      </a:moveTo>
                      <a:lnTo>
                        <a:pt x="636" y="658"/>
                      </a:lnTo>
                      <a:lnTo>
                        <a:pt x="636" y="660"/>
                      </a:lnTo>
                      <a:lnTo>
                        <a:pt x="637" y="660"/>
                      </a:lnTo>
                      <a:lnTo>
                        <a:pt x="638" y="660"/>
                      </a:lnTo>
                      <a:close/>
                      <a:moveTo>
                        <a:pt x="638" y="661"/>
                      </a:moveTo>
                      <a:lnTo>
                        <a:pt x="637" y="660"/>
                      </a:lnTo>
                      <a:lnTo>
                        <a:pt x="638" y="662"/>
                      </a:lnTo>
                      <a:lnTo>
                        <a:pt x="638" y="661"/>
                      </a:lnTo>
                      <a:close/>
                      <a:moveTo>
                        <a:pt x="639" y="516"/>
                      </a:moveTo>
                      <a:lnTo>
                        <a:pt x="638" y="518"/>
                      </a:lnTo>
                      <a:lnTo>
                        <a:pt x="638" y="519"/>
                      </a:lnTo>
                      <a:lnTo>
                        <a:pt x="638" y="518"/>
                      </a:lnTo>
                      <a:lnTo>
                        <a:pt x="637" y="518"/>
                      </a:lnTo>
                      <a:lnTo>
                        <a:pt x="637" y="520"/>
                      </a:lnTo>
                      <a:lnTo>
                        <a:pt x="637" y="521"/>
                      </a:lnTo>
                      <a:lnTo>
                        <a:pt x="636" y="522"/>
                      </a:lnTo>
                      <a:lnTo>
                        <a:pt x="638" y="522"/>
                      </a:lnTo>
                      <a:lnTo>
                        <a:pt x="638" y="519"/>
                      </a:lnTo>
                      <a:lnTo>
                        <a:pt x="638" y="518"/>
                      </a:lnTo>
                      <a:lnTo>
                        <a:pt x="639" y="516"/>
                      </a:lnTo>
                      <a:close/>
                      <a:moveTo>
                        <a:pt x="639" y="520"/>
                      </a:moveTo>
                      <a:lnTo>
                        <a:pt x="638" y="519"/>
                      </a:lnTo>
                      <a:lnTo>
                        <a:pt x="638" y="520"/>
                      </a:lnTo>
                      <a:lnTo>
                        <a:pt x="639" y="520"/>
                      </a:lnTo>
                      <a:close/>
                      <a:moveTo>
                        <a:pt x="639" y="554"/>
                      </a:moveTo>
                      <a:lnTo>
                        <a:pt x="637" y="552"/>
                      </a:lnTo>
                      <a:lnTo>
                        <a:pt x="638" y="554"/>
                      </a:lnTo>
                      <a:lnTo>
                        <a:pt x="639" y="554"/>
                      </a:lnTo>
                      <a:close/>
                      <a:moveTo>
                        <a:pt x="639" y="661"/>
                      </a:moveTo>
                      <a:lnTo>
                        <a:pt x="639" y="660"/>
                      </a:lnTo>
                      <a:lnTo>
                        <a:pt x="638" y="660"/>
                      </a:lnTo>
                      <a:lnTo>
                        <a:pt x="638" y="661"/>
                      </a:lnTo>
                      <a:lnTo>
                        <a:pt x="639" y="661"/>
                      </a:lnTo>
                      <a:close/>
                      <a:moveTo>
                        <a:pt x="639" y="606"/>
                      </a:moveTo>
                      <a:lnTo>
                        <a:pt x="638" y="606"/>
                      </a:lnTo>
                      <a:lnTo>
                        <a:pt x="638" y="607"/>
                      </a:lnTo>
                      <a:lnTo>
                        <a:pt x="639" y="606"/>
                      </a:lnTo>
                      <a:close/>
                      <a:moveTo>
                        <a:pt x="639" y="620"/>
                      </a:moveTo>
                      <a:lnTo>
                        <a:pt x="639" y="618"/>
                      </a:lnTo>
                      <a:lnTo>
                        <a:pt x="637" y="620"/>
                      </a:lnTo>
                      <a:lnTo>
                        <a:pt x="639" y="620"/>
                      </a:lnTo>
                      <a:close/>
                      <a:moveTo>
                        <a:pt x="639" y="332"/>
                      </a:moveTo>
                      <a:lnTo>
                        <a:pt x="638" y="332"/>
                      </a:lnTo>
                      <a:lnTo>
                        <a:pt x="639" y="334"/>
                      </a:lnTo>
                      <a:lnTo>
                        <a:pt x="639" y="332"/>
                      </a:lnTo>
                      <a:close/>
                      <a:moveTo>
                        <a:pt x="640" y="548"/>
                      </a:moveTo>
                      <a:lnTo>
                        <a:pt x="639" y="548"/>
                      </a:lnTo>
                      <a:lnTo>
                        <a:pt x="640" y="548"/>
                      </a:lnTo>
                      <a:close/>
                      <a:moveTo>
                        <a:pt x="640" y="547"/>
                      </a:moveTo>
                      <a:lnTo>
                        <a:pt x="640" y="548"/>
                      </a:lnTo>
                      <a:lnTo>
                        <a:pt x="640" y="547"/>
                      </a:lnTo>
                      <a:close/>
                      <a:moveTo>
                        <a:pt x="640" y="620"/>
                      </a:moveTo>
                      <a:lnTo>
                        <a:pt x="639" y="620"/>
                      </a:lnTo>
                      <a:lnTo>
                        <a:pt x="640" y="622"/>
                      </a:lnTo>
                      <a:lnTo>
                        <a:pt x="640" y="620"/>
                      </a:lnTo>
                      <a:close/>
                      <a:moveTo>
                        <a:pt x="640" y="326"/>
                      </a:moveTo>
                      <a:lnTo>
                        <a:pt x="639" y="324"/>
                      </a:lnTo>
                      <a:lnTo>
                        <a:pt x="637" y="326"/>
                      </a:lnTo>
                      <a:lnTo>
                        <a:pt x="638" y="326"/>
                      </a:lnTo>
                      <a:lnTo>
                        <a:pt x="639" y="328"/>
                      </a:lnTo>
                      <a:lnTo>
                        <a:pt x="638" y="330"/>
                      </a:lnTo>
                      <a:lnTo>
                        <a:pt x="639" y="330"/>
                      </a:lnTo>
                      <a:lnTo>
                        <a:pt x="640" y="327"/>
                      </a:lnTo>
                      <a:lnTo>
                        <a:pt x="640" y="326"/>
                      </a:lnTo>
                      <a:close/>
                      <a:moveTo>
                        <a:pt x="641" y="588"/>
                      </a:moveTo>
                      <a:lnTo>
                        <a:pt x="639" y="586"/>
                      </a:lnTo>
                      <a:lnTo>
                        <a:pt x="637" y="588"/>
                      </a:lnTo>
                      <a:lnTo>
                        <a:pt x="639" y="588"/>
                      </a:lnTo>
                      <a:lnTo>
                        <a:pt x="639" y="590"/>
                      </a:lnTo>
                      <a:lnTo>
                        <a:pt x="641" y="588"/>
                      </a:lnTo>
                      <a:close/>
                      <a:moveTo>
                        <a:pt x="641" y="472"/>
                      </a:moveTo>
                      <a:lnTo>
                        <a:pt x="639" y="470"/>
                      </a:lnTo>
                      <a:lnTo>
                        <a:pt x="638" y="472"/>
                      </a:lnTo>
                      <a:lnTo>
                        <a:pt x="639" y="472"/>
                      </a:lnTo>
                      <a:lnTo>
                        <a:pt x="638" y="474"/>
                      </a:lnTo>
                      <a:lnTo>
                        <a:pt x="640" y="474"/>
                      </a:lnTo>
                      <a:lnTo>
                        <a:pt x="641" y="474"/>
                      </a:lnTo>
                      <a:lnTo>
                        <a:pt x="641" y="472"/>
                      </a:lnTo>
                      <a:close/>
                      <a:moveTo>
                        <a:pt x="641" y="598"/>
                      </a:moveTo>
                      <a:lnTo>
                        <a:pt x="639" y="598"/>
                      </a:lnTo>
                      <a:lnTo>
                        <a:pt x="640" y="595"/>
                      </a:lnTo>
                      <a:lnTo>
                        <a:pt x="641" y="594"/>
                      </a:lnTo>
                      <a:lnTo>
                        <a:pt x="640" y="592"/>
                      </a:lnTo>
                      <a:lnTo>
                        <a:pt x="637" y="592"/>
                      </a:lnTo>
                      <a:lnTo>
                        <a:pt x="638" y="596"/>
                      </a:lnTo>
                      <a:lnTo>
                        <a:pt x="638" y="597"/>
                      </a:lnTo>
                      <a:lnTo>
                        <a:pt x="637" y="598"/>
                      </a:lnTo>
                      <a:lnTo>
                        <a:pt x="639" y="598"/>
                      </a:lnTo>
                      <a:lnTo>
                        <a:pt x="640" y="600"/>
                      </a:lnTo>
                      <a:lnTo>
                        <a:pt x="641" y="598"/>
                      </a:lnTo>
                      <a:close/>
                      <a:moveTo>
                        <a:pt x="641" y="258"/>
                      </a:moveTo>
                      <a:lnTo>
                        <a:pt x="640" y="256"/>
                      </a:lnTo>
                      <a:lnTo>
                        <a:pt x="640" y="258"/>
                      </a:lnTo>
                      <a:lnTo>
                        <a:pt x="641" y="258"/>
                      </a:lnTo>
                      <a:close/>
                      <a:moveTo>
                        <a:pt x="642" y="550"/>
                      </a:moveTo>
                      <a:lnTo>
                        <a:pt x="640" y="548"/>
                      </a:lnTo>
                      <a:lnTo>
                        <a:pt x="640" y="549"/>
                      </a:lnTo>
                      <a:lnTo>
                        <a:pt x="642" y="550"/>
                      </a:lnTo>
                      <a:close/>
                      <a:moveTo>
                        <a:pt x="642" y="584"/>
                      </a:moveTo>
                      <a:lnTo>
                        <a:pt x="640" y="584"/>
                      </a:lnTo>
                      <a:lnTo>
                        <a:pt x="639" y="586"/>
                      </a:lnTo>
                      <a:lnTo>
                        <a:pt x="642" y="584"/>
                      </a:lnTo>
                      <a:close/>
                      <a:moveTo>
                        <a:pt x="642" y="264"/>
                      </a:moveTo>
                      <a:lnTo>
                        <a:pt x="640" y="264"/>
                      </a:lnTo>
                      <a:lnTo>
                        <a:pt x="640" y="266"/>
                      </a:lnTo>
                      <a:lnTo>
                        <a:pt x="639" y="266"/>
                      </a:lnTo>
                      <a:lnTo>
                        <a:pt x="638" y="268"/>
                      </a:lnTo>
                      <a:lnTo>
                        <a:pt x="641" y="268"/>
                      </a:lnTo>
                      <a:lnTo>
                        <a:pt x="642" y="264"/>
                      </a:lnTo>
                      <a:close/>
                      <a:moveTo>
                        <a:pt x="642" y="626"/>
                      </a:moveTo>
                      <a:lnTo>
                        <a:pt x="642" y="626"/>
                      </a:lnTo>
                      <a:close/>
                      <a:moveTo>
                        <a:pt x="642" y="478"/>
                      </a:moveTo>
                      <a:lnTo>
                        <a:pt x="641" y="476"/>
                      </a:lnTo>
                      <a:lnTo>
                        <a:pt x="640" y="474"/>
                      </a:lnTo>
                      <a:lnTo>
                        <a:pt x="640" y="476"/>
                      </a:lnTo>
                      <a:lnTo>
                        <a:pt x="641" y="478"/>
                      </a:lnTo>
                      <a:lnTo>
                        <a:pt x="642" y="478"/>
                      </a:lnTo>
                      <a:close/>
                      <a:moveTo>
                        <a:pt x="642" y="262"/>
                      </a:moveTo>
                      <a:lnTo>
                        <a:pt x="642" y="261"/>
                      </a:lnTo>
                      <a:lnTo>
                        <a:pt x="641" y="260"/>
                      </a:lnTo>
                      <a:lnTo>
                        <a:pt x="641" y="262"/>
                      </a:lnTo>
                      <a:lnTo>
                        <a:pt x="642" y="262"/>
                      </a:lnTo>
                      <a:close/>
                      <a:moveTo>
                        <a:pt x="642" y="258"/>
                      </a:moveTo>
                      <a:lnTo>
                        <a:pt x="641" y="258"/>
                      </a:lnTo>
                      <a:lnTo>
                        <a:pt x="641" y="260"/>
                      </a:lnTo>
                      <a:lnTo>
                        <a:pt x="642" y="258"/>
                      </a:lnTo>
                      <a:close/>
                      <a:moveTo>
                        <a:pt x="642" y="664"/>
                      </a:moveTo>
                      <a:lnTo>
                        <a:pt x="641" y="662"/>
                      </a:lnTo>
                      <a:lnTo>
                        <a:pt x="641" y="660"/>
                      </a:lnTo>
                      <a:lnTo>
                        <a:pt x="641" y="662"/>
                      </a:lnTo>
                      <a:lnTo>
                        <a:pt x="639" y="661"/>
                      </a:lnTo>
                      <a:lnTo>
                        <a:pt x="640" y="664"/>
                      </a:lnTo>
                      <a:lnTo>
                        <a:pt x="640" y="665"/>
                      </a:lnTo>
                      <a:lnTo>
                        <a:pt x="639" y="666"/>
                      </a:lnTo>
                      <a:lnTo>
                        <a:pt x="639" y="667"/>
                      </a:lnTo>
                      <a:lnTo>
                        <a:pt x="639" y="668"/>
                      </a:lnTo>
                      <a:lnTo>
                        <a:pt x="639" y="670"/>
                      </a:lnTo>
                      <a:lnTo>
                        <a:pt x="640" y="670"/>
                      </a:lnTo>
                      <a:lnTo>
                        <a:pt x="640" y="669"/>
                      </a:lnTo>
                      <a:lnTo>
                        <a:pt x="641" y="668"/>
                      </a:lnTo>
                      <a:lnTo>
                        <a:pt x="640" y="666"/>
                      </a:lnTo>
                      <a:lnTo>
                        <a:pt x="642" y="666"/>
                      </a:lnTo>
                      <a:lnTo>
                        <a:pt x="642" y="665"/>
                      </a:lnTo>
                      <a:lnTo>
                        <a:pt x="642" y="664"/>
                      </a:lnTo>
                      <a:close/>
                      <a:moveTo>
                        <a:pt x="643" y="261"/>
                      </a:moveTo>
                      <a:lnTo>
                        <a:pt x="642" y="260"/>
                      </a:lnTo>
                      <a:lnTo>
                        <a:pt x="642" y="261"/>
                      </a:lnTo>
                      <a:lnTo>
                        <a:pt x="643" y="261"/>
                      </a:lnTo>
                      <a:close/>
                      <a:moveTo>
                        <a:pt x="643" y="336"/>
                      </a:moveTo>
                      <a:lnTo>
                        <a:pt x="643" y="334"/>
                      </a:lnTo>
                      <a:lnTo>
                        <a:pt x="643" y="332"/>
                      </a:lnTo>
                      <a:lnTo>
                        <a:pt x="642" y="332"/>
                      </a:lnTo>
                      <a:lnTo>
                        <a:pt x="642" y="334"/>
                      </a:lnTo>
                      <a:lnTo>
                        <a:pt x="643" y="334"/>
                      </a:lnTo>
                      <a:lnTo>
                        <a:pt x="642" y="336"/>
                      </a:lnTo>
                      <a:lnTo>
                        <a:pt x="643" y="336"/>
                      </a:lnTo>
                      <a:close/>
                      <a:moveTo>
                        <a:pt x="644" y="558"/>
                      </a:moveTo>
                      <a:lnTo>
                        <a:pt x="643" y="557"/>
                      </a:lnTo>
                      <a:lnTo>
                        <a:pt x="643" y="556"/>
                      </a:lnTo>
                      <a:lnTo>
                        <a:pt x="642" y="556"/>
                      </a:lnTo>
                      <a:lnTo>
                        <a:pt x="642" y="554"/>
                      </a:lnTo>
                      <a:lnTo>
                        <a:pt x="642" y="552"/>
                      </a:lnTo>
                      <a:lnTo>
                        <a:pt x="641" y="552"/>
                      </a:lnTo>
                      <a:lnTo>
                        <a:pt x="639" y="554"/>
                      </a:lnTo>
                      <a:lnTo>
                        <a:pt x="640" y="554"/>
                      </a:lnTo>
                      <a:lnTo>
                        <a:pt x="641" y="556"/>
                      </a:lnTo>
                      <a:lnTo>
                        <a:pt x="641" y="558"/>
                      </a:lnTo>
                      <a:lnTo>
                        <a:pt x="642" y="558"/>
                      </a:lnTo>
                      <a:lnTo>
                        <a:pt x="644" y="558"/>
                      </a:lnTo>
                      <a:close/>
                      <a:moveTo>
                        <a:pt x="644" y="556"/>
                      </a:moveTo>
                      <a:lnTo>
                        <a:pt x="643" y="556"/>
                      </a:lnTo>
                      <a:lnTo>
                        <a:pt x="643" y="557"/>
                      </a:lnTo>
                      <a:lnTo>
                        <a:pt x="644" y="556"/>
                      </a:lnTo>
                      <a:close/>
                      <a:moveTo>
                        <a:pt x="644" y="612"/>
                      </a:moveTo>
                      <a:lnTo>
                        <a:pt x="644" y="612"/>
                      </a:lnTo>
                      <a:close/>
                      <a:moveTo>
                        <a:pt x="644" y="478"/>
                      </a:moveTo>
                      <a:lnTo>
                        <a:pt x="642" y="476"/>
                      </a:lnTo>
                      <a:lnTo>
                        <a:pt x="642" y="478"/>
                      </a:lnTo>
                      <a:lnTo>
                        <a:pt x="644" y="478"/>
                      </a:lnTo>
                      <a:close/>
                      <a:moveTo>
                        <a:pt x="644" y="598"/>
                      </a:moveTo>
                      <a:lnTo>
                        <a:pt x="644" y="600"/>
                      </a:lnTo>
                      <a:lnTo>
                        <a:pt x="644" y="598"/>
                      </a:lnTo>
                      <a:close/>
                      <a:moveTo>
                        <a:pt x="645" y="478"/>
                      </a:moveTo>
                      <a:lnTo>
                        <a:pt x="644" y="478"/>
                      </a:lnTo>
                      <a:lnTo>
                        <a:pt x="645" y="479"/>
                      </a:lnTo>
                      <a:lnTo>
                        <a:pt x="645" y="478"/>
                      </a:lnTo>
                      <a:close/>
                      <a:moveTo>
                        <a:pt x="645" y="614"/>
                      </a:moveTo>
                      <a:lnTo>
                        <a:pt x="644" y="612"/>
                      </a:lnTo>
                      <a:lnTo>
                        <a:pt x="643" y="612"/>
                      </a:lnTo>
                      <a:lnTo>
                        <a:pt x="642" y="610"/>
                      </a:lnTo>
                      <a:lnTo>
                        <a:pt x="641" y="608"/>
                      </a:lnTo>
                      <a:lnTo>
                        <a:pt x="638" y="608"/>
                      </a:lnTo>
                      <a:lnTo>
                        <a:pt x="638" y="607"/>
                      </a:lnTo>
                      <a:lnTo>
                        <a:pt x="637" y="608"/>
                      </a:lnTo>
                      <a:lnTo>
                        <a:pt x="636" y="606"/>
                      </a:lnTo>
                      <a:lnTo>
                        <a:pt x="635" y="606"/>
                      </a:lnTo>
                      <a:lnTo>
                        <a:pt x="636" y="608"/>
                      </a:lnTo>
                      <a:lnTo>
                        <a:pt x="640" y="610"/>
                      </a:lnTo>
                      <a:lnTo>
                        <a:pt x="639" y="611"/>
                      </a:lnTo>
                      <a:lnTo>
                        <a:pt x="639" y="612"/>
                      </a:lnTo>
                      <a:lnTo>
                        <a:pt x="640" y="612"/>
                      </a:lnTo>
                      <a:lnTo>
                        <a:pt x="641" y="614"/>
                      </a:lnTo>
                      <a:lnTo>
                        <a:pt x="642" y="614"/>
                      </a:lnTo>
                      <a:lnTo>
                        <a:pt x="641" y="612"/>
                      </a:lnTo>
                      <a:lnTo>
                        <a:pt x="642" y="612"/>
                      </a:lnTo>
                      <a:lnTo>
                        <a:pt x="644" y="614"/>
                      </a:lnTo>
                      <a:lnTo>
                        <a:pt x="645" y="614"/>
                      </a:lnTo>
                      <a:close/>
                      <a:moveTo>
                        <a:pt x="645" y="268"/>
                      </a:moveTo>
                      <a:lnTo>
                        <a:pt x="644" y="267"/>
                      </a:lnTo>
                      <a:lnTo>
                        <a:pt x="643" y="268"/>
                      </a:lnTo>
                      <a:lnTo>
                        <a:pt x="644" y="269"/>
                      </a:lnTo>
                      <a:lnTo>
                        <a:pt x="644" y="268"/>
                      </a:lnTo>
                      <a:lnTo>
                        <a:pt x="645" y="268"/>
                      </a:lnTo>
                      <a:close/>
                      <a:moveTo>
                        <a:pt x="645" y="588"/>
                      </a:moveTo>
                      <a:lnTo>
                        <a:pt x="645" y="586"/>
                      </a:lnTo>
                      <a:lnTo>
                        <a:pt x="643" y="586"/>
                      </a:lnTo>
                      <a:lnTo>
                        <a:pt x="642" y="586"/>
                      </a:lnTo>
                      <a:lnTo>
                        <a:pt x="645" y="588"/>
                      </a:lnTo>
                      <a:close/>
                      <a:moveTo>
                        <a:pt x="645" y="547"/>
                      </a:moveTo>
                      <a:lnTo>
                        <a:pt x="644" y="548"/>
                      </a:lnTo>
                      <a:lnTo>
                        <a:pt x="645" y="548"/>
                      </a:lnTo>
                      <a:lnTo>
                        <a:pt x="645" y="547"/>
                      </a:lnTo>
                      <a:close/>
                      <a:moveTo>
                        <a:pt x="646" y="476"/>
                      </a:moveTo>
                      <a:lnTo>
                        <a:pt x="644" y="476"/>
                      </a:lnTo>
                      <a:lnTo>
                        <a:pt x="645" y="478"/>
                      </a:lnTo>
                      <a:lnTo>
                        <a:pt x="646" y="476"/>
                      </a:lnTo>
                      <a:close/>
                      <a:moveTo>
                        <a:pt x="646" y="274"/>
                      </a:moveTo>
                      <a:lnTo>
                        <a:pt x="644" y="274"/>
                      </a:lnTo>
                      <a:lnTo>
                        <a:pt x="642" y="276"/>
                      </a:lnTo>
                      <a:lnTo>
                        <a:pt x="642" y="278"/>
                      </a:lnTo>
                      <a:lnTo>
                        <a:pt x="644" y="278"/>
                      </a:lnTo>
                      <a:lnTo>
                        <a:pt x="646" y="274"/>
                      </a:lnTo>
                      <a:close/>
                      <a:moveTo>
                        <a:pt x="646" y="461"/>
                      </a:moveTo>
                      <a:lnTo>
                        <a:pt x="644" y="462"/>
                      </a:lnTo>
                      <a:lnTo>
                        <a:pt x="644" y="463"/>
                      </a:lnTo>
                      <a:lnTo>
                        <a:pt x="644" y="466"/>
                      </a:lnTo>
                      <a:lnTo>
                        <a:pt x="645" y="466"/>
                      </a:lnTo>
                      <a:lnTo>
                        <a:pt x="646" y="461"/>
                      </a:lnTo>
                      <a:close/>
                      <a:moveTo>
                        <a:pt x="646" y="148"/>
                      </a:moveTo>
                      <a:lnTo>
                        <a:pt x="644" y="148"/>
                      </a:lnTo>
                      <a:lnTo>
                        <a:pt x="645" y="150"/>
                      </a:lnTo>
                      <a:lnTo>
                        <a:pt x="646" y="148"/>
                      </a:lnTo>
                      <a:close/>
                      <a:moveTo>
                        <a:pt x="647" y="602"/>
                      </a:moveTo>
                      <a:lnTo>
                        <a:pt x="645" y="600"/>
                      </a:lnTo>
                      <a:lnTo>
                        <a:pt x="644" y="600"/>
                      </a:lnTo>
                      <a:lnTo>
                        <a:pt x="644" y="599"/>
                      </a:lnTo>
                      <a:lnTo>
                        <a:pt x="644" y="598"/>
                      </a:lnTo>
                      <a:lnTo>
                        <a:pt x="643" y="598"/>
                      </a:lnTo>
                      <a:lnTo>
                        <a:pt x="643" y="600"/>
                      </a:lnTo>
                      <a:lnTo>
                        <a:pt x="641" y="598"/>
                      </a:lnTo>
                      <a:lnTo>
                        <a:pt x="642" y="600"/>
                      </a:lnTo>
                      <a:lnTo>
                        <a:pt x="642" y="602"/>
                      </a:lnTo>
                      <a:lnTo>
                        <a:pt x="647" y="602"/>
                      </a:lnTo>
                      <a:close/>
                      <a:moveTo>
                        <a:pt x="647" y="608"/>
                      </a:moveTo>
                      <a:lnTo>
                        <a:pt x="646" y="604"/>
                      </a:lnTo>
                      <a:lnTo>
                        <a:pt x="646" y="608"/>
                      </a:lnTo>
                      <a:lnTo>
                        <a:pt x="644" y="606"/>
                      </a:lnTo>
                      <a:lnTo>
                        <a:pt x="644" y="608"/>
                      </a:lnTo>
                      <a:lnTo>
                        <a:pt x="643" y="606"/>
                      </a:lnTo>
                      <a:lnTo>
                        <a:pt x="642" y="606"/>
                      </a:lnTo>
                      <a:lnTo>
                        <a:pt x="644" y="608"/>
                      </a:lnTo>
                      <a:lnTo>
                        <a:pt x="644" y="609"/>
                      </a:lnTo>
                      <a:lnTo>
                        <a:pt x="643" y="610"/>
                      </a:lnTo>
                      <a:lnTo>
                        <a:pt x="645" y="610"/>
                      </a:lnTo>
                      <a:lnTo>
                        <a:pt x="644" y="612"/>
                      </a:lnTo>
                      <a:lnTo>
                        <a:pt x="646" y="610"/>
                      </a:lnTo>
                      <a:lnTo>
                        <a:pt x="647" y="608"/>
                      </a:lnTo>
                      <a:close/>
                      <a:moveTo>
                        <a:pt x="647" y="530"/>
                      </a:moveTo>
                      <a:lnTo>
                        <a:pt x="646" y="528"/>
                      </a:lnTo>
                      <a:lnTo>
                        <a:pt x="646" y="525"/>
                      </a:lnTo>
                      <a:lnTo>
                        <a:pt x="646" y="522"/>
                      </a:lnTo>
                      <a:lnTo>
                        <a:pt x="642" y="522"/>
                      </a:lnTo>
                      <a:lnTo>
                        <a:pt x="641" y="518"/>
                      </a:lnTo>
                      <a:lnTo>
                        <a:pt x="639" y="520"/>
                      </a:lnTo>
                      <a:lnTo>
                        <a:pt x="642" y="522"/>
                      </a:lnTo>
                      <a:lnTo>
                        <a:pt x="640" y="522"/>
                      </a:lnTo>
                      <a:lnTo>
                        <a:pt x="640" y="524"/>
                      </a:lnTo>
                      <a:lnTo>
                        <a:pt x="642" y="524"/>
                      </a:lnTo>
                      <a:lnTo>
                        <a:pt x="644" y="526"/>
                      </a:lnTo>
                      <a:lnTo>
                        <a:pt x="643" y="528"/>
                      </a:lnTo>
                      <a:lnTo>
                        <a:pt x="643" y="530"/>
                      </a:lnTo>
                      <a:lnTo>
                        <a:pt x="644" y="528"/>
                      </a:lnTo>
                      <a:lnTo>
                        <a:pt x="646" y="530"/>
                      </a:lnTo>
                      <a:lnTo>
                        <a:pt x="647" y="530"/>
                      </a:lnTo>
                      <a:close/>
                      <a:moveTo>
                        <a:pt x="647" y="518"/>
                      </a:moveTo>
                      <a:lnTo>
                        <a:pt x="646" y="516"/>
                      </a:lnTo>
                      <a:lnTo>
                        <a:pt x="646" y="518"/>
                      </a:lnTo>
                      <a:lnTo>
                        <a:pt x="647" y="518"/>
                      </a:lnTo>
                      <a:close/>
                      <a:moveTo>
                        <a:pt x="647" y="588"/>
                      </a:moveTo>
                      <a:lnTo>
                        <a:pt x="645" y="588"/>
                      </a:lnTo>
                      <a:lnTo>
                        <a:pt x="646" y="588"/>
                      </a:lnTo>
                      <a:lnTo>
                        <a:pt x="647" y="588"/>
                      </a:lnTo>
                      <a:close/>
                      <a:moveTo>
                        <a:pt x="647" y="558"/>
                      </a:moveTo>
                      <a:lnTo>
                        <a:pt x="645" y="558"/>
                      </a:lnTo>
                      <a:lnTo>
                        <a:pt x="646" y="560"/>
                      </a:lnTo>
                      <a:lnTo>
                        <a:pt x="647" y="558"/>
                      </a:lnTo>
                      <a:close/>
                      <a:moveTo>
                        <a:pt x="647" y="592"/>
                      </a:moveTo>
                      <a:lnTo>
                        <a:pt x="644" y="592"/>
                      </a:lnTo>
                      <a:lnTo>
                        <a:pt x="643" y="594"/>
                      </a:lnTo>
                      <a:lnTo>
                        <a:pt x="646" y="594"/>
                      </a:lnTo>
                      <a:lnTo>
                        <a:pt x="647" y="592"/>
                      </a:lnTo>
                      <a:close/>
                      <a:moveTo>
                        <a:pt x="647" y="660"/>
                      </a:moveTo>
                      <a:lnTo>
                        <a:pt x="647" y="659"/>
                      </a:lnTo>
                      <a:lnTo>
                        <a:pt x="647" y="660"/>
                      </a:lnTo>
                      <a:close/>
                      <a:moveTo>
                        <a:pt x="647" y="336"/>
                      </a:moveTo>
                      <a:lnTo>
                        <a:pt x="646" y="336"/>
                      </a:lnTo>
                      <a:lnTo>
                        <a:pt x="647" y="337"/>
                      </a:lnTo>
                      <a:lnTo>
                        <a:pt x="647" y="336"/>
                      </a:lnTo>
                      <a:close/>
                      <a:moveTo>
                        <a:pt x="648" y="604"/>
                      </a:moveTo>
                      <a:lnTo>
                        <a:pt x="647" y="602"/>
                      </a:lnTo>
                      <a:lnTo>
                        <a:pt x="647" y="600"/>
                      </a:lnTo>
                      <a:lnTo>
                        <a:pt x="647" y="602"/>
                      </a:lnTo>
                      <a:lnTo>
                        <a:pt x="646" y="604"/>
                      </a:lnTo>
                      <a:lnTo>
                        <a:pt x="648" y="604"/>
                      </a:lnTo>
                      <a:close/>
                      <a:moveTo>
                        <a:pt x="648" y="622"/>
                      </a:moveTo>
                      <a:lnTo>
                        <a:pt x="647" y="618"/>
                      </a:lnTo>
                      <a:lnTo>
                        <a:pt x="644" y="618"/>
                      </a:lnTo>
                      <a:lnTo>
                        <a:pt x="643" y="620"/>
                      </a:lnTo>
                      <a:lnTo>
                        <a:pt x="646" y="620"/>
                      </a:lnTo>
                      <a:lnTo>
                        <a:pt x="646" y="624"/>
                      </a:lnTo>
                      <a:lnTo>
                        <a:pt x="647" y="624"/>
                      </a:lnTo>
                      <a:lnTo>
                        <a:pt x="647" y="622"/>
                      </a:lnTo>
                      <a:lnTo>
                        <a:pt x="648" y="622"/>
                      </a:lnTo>
                      <a:close/>
                      <a:moveTo>
                        <a:pt x="648" y="266"/>
                      </a:moveTo>
                      <a:lnTo>
                        <a:pt x="648" y="266"/>
                      </a:lnTo>
                      <a:lnTo>
                        <a:pt x="647" y="264"/>
                      </a:lnTo>
                      <a:lnTo>
                        <a:pt x="646" y="264"/>
                      </a:lnTo>
                      <a:lnTo>
                        <a:pt x="646" y="262"/>
                      </a:lnTo>
                      <a:lnTo>
                        <a:pt x="647" y="262"/>
                      </a:lnTo>
                      <a:lnTo>
                        <a:pt x="643" y="261"/>
                      </a:lnTo>
                      <a:lnTo>
                        <a:pt x="644" y="262"/>
                      </a:lnTo>
                      <a:lnTo>
                        <a:pt x="644" y="263"/>
                      </a:lnTo>
                      <a:lnTo>
                        <a:pt x="645" y="264"/>
                      </a:lnTo>
                      <a:lnTo>
                        <a:pt x="645" y="266"/>
                      </a:lnTo>
                      <a:lnTo>
                        <a:pt x="644" y="266"/>
                      </a:lnTo>
                      <a:lnTo>
                        <a:pt x="644" y="267"/>
                      </a:lnTo>
                      <a:lnTo>
                        <a:pt x="646" y="266"/>
                      </a:lnTo>
                      <a:lnTo>
                        <a:pt x="648" y="266"/>
                      </a:lnTo>
                      <a:lnTo>
                        <a:pt x="648" y="268"/>
                      </a:lnTo>
                      <a:lnTo>
                        <a:pt x="648" y="266"/>
                      </a:lnTo>
                      <a:close/>
                      <a:moveTo>
                        <a:pt x="648" y="658"/>
                      </a:moveTo>
                      <a:lnTo>
                        <a:pt x="647" y="658"/>
                      </a:lnTo>
                      <a:lnTo>
                        <a:pt x="647" y="659"/>
                      </a:lnTo>
                      <a:lnTo>
                        <a:pt x="648" y="658"/>
                      </a:lnTo>
                      <a:close/>
                      <a:moveTo>
                        <a:pt x="648" y="560"/>
                      </a:moveTo>
                      <a:lnTo>
                        <a:pt x="647" y="560"/>
                      </a:lnTo>
                      <a:lnTo>
                        <a:pt x="648" y="562"/>
                      </a:lnTo>
                      <a:lnTo>
                        <a:pt x="648" y="560"/>
                      </a:lnTo>
                      <a:close/>
                      <a:moveTo>
                        <a:pt x="648" y="272"/>
                      </a:moveTo>
                      <a:lnTo>
                        <a:pt x="644" y="269"/>
                      </a:lnTo>
                      <a:lnTo>
                        <a:pt x="644" y="270"/>
                      </a:lnTo>
                      <a:lnTo>
                        <a:pt x="645" y="270"/>
                      </a:lnTo>
                      <a:lnTo>
                        <a:pt x="645" y="272"/>
                      </a:lnTo>
                      <a:lnTo>
                        <a:pt x="648" y="272"/>
                      </a:lnTo>
                      <a:close/>
                      <a:moveTo>
                        <a:pt x="648" y="469"/>
                      </a:moveTo>
                      <a:lnTo>
                        <a:pt x="648" y="469"/>
                      </a:lnTo>
                      <a:lnTo>
                        <a:pt x="648" y="470"/>
                      </a:lnTo>
                      <a:lnTo>
                        <a:pt x="648" y="469"/>
                      </a:lnTo>
                      <a:close/>
                      <a:moveTo>
                        <a:pt x="649" y="330"/>
                      </a:moveTo>
                      <a:lnTo>
                        <a:pt x="648" y="330"/>
                      </a:lnTo>
                      <a:lnTo>
                        <a:pt x="647" y="332"/>
                      </a:lnTo>
                      <a:lnTo>
                        <a:pt x="649" y="330"/>
                      </a:lnTo>
                      <a:close/>
                      <a:moveTo>
                        <a:pt x="649" y="466"/>
                      </a:moveTo>
                      <a:lnTo>
                        <a:pt x="648" y="466"/>
                      </a:lnTo>
                      <a:lnTo>
                        <a:pt x="648" y="468"/>
                      </a:lnTo>
                      <a:lnTo>
                        <a:pt x="648" y="469"/>
                      </a:lnTo>
                      <a:lnTo>
                        <a:pt x="649" y="466"/>
                      </a:lnTo>
                      <a:close/>
                      <a:moveTo>
                        <a:pt x="649" y="665"/>
                      </a:moveTo>
                      <a:lnTo>
                        <a:pt x="649" y="664"/>
                      </a:lnTo>
                      <a:lnTo>
                        <a:pt x="648" y="664"/>
                      </a:lnTo>
                      <a:lnTo>
                        <a:pt x="649" y="665"/>
                      </a:lnTo>
                      <a:close/>
                      <a:moveTo>
                        <a:pt x="650" y="552"/>
                      </a:moveTo>
                      <a:lnTo>
                        <a:pt x="648" y="550"/>
                      </a:lnTo>
                      <a:lnTo>
                        <a:pt x="648" y="552"/>
                      </a:lnTo>
                      <a:lnTo>
                        <a:pt x="650" y="552"/>
                      </a:lnTo>
                      <a:close/>
                      <a:moveTo>
                        <a:pt x="650" y="551"/>
                      </a:moveTo>
                      <a:lnTo>
                        <a:pt x="650" y="551"/>
                      </a:lnTo>
                      <a:lnTo>
                        <a:pt x="649" y="550"/>
                      </a:lnTo>
                      <a:lnTo>
                        <a:pt x="650" y="551"/>
                      </a:lnTo>
                      <a:close/>
                      <a:moveTo>
                        <a:pt x="650" y="526"/>
                      </a:moveTo>
                      <a:lnTo>
                        <a:pt x="649" y="524"/>
                      </a:lnTo>
                      <a:lnTo>
                        <a:pt x="650" y="528"/>
                      </a:lnTo>
                      <a:lnTo>
                        <a:pt x="650" y="526"/>
                      </a:lnTo>
                      <a:close/>
                      <a:moveTo>
                        <a:pt x="650" y="282"/>
                      </a:moveTo>
                      <a:lnTo>
                        <a:pt x="649" y="282"/>
                      </a:lnTo>
                      <a:lnTo>
                        <a:pt x="648" y="278"/>
                      </a:lnTo>
                      <a:lnTo>
                        <a:pt x="647" y="280"/>
                      </a:lnTo>
                      <a:lnTo>
                        <a:pt x="648" y="280"/>
                      </a:lnTo>
                      <a:lnTo>
                        <a:pt x="648" y="283"/>
                      </a:lnTo>
                      <a:lnTo>
                        <a:pt x="650" y="284"/>
                      </a:lnTo>
                      <a:lnTo>
                        <a:pt x="650" y="282"/>
                      </a:lnTo>
                      <a:close/>
                      <a:moveTo>
                        <a:pt x="650" y="266"/>
                      </a:moveTo>
                      <a:lnTo>
                        <a:pt x="648" y="266"/>
                      </a:lnTo>
                      <a:lnTo>
                        <a:pt x="650" y="268"/>
                      </a:lnTo>
                      <a:lnTo>
                        <a:pt x="650" y="266"/>
                      </a:lnTo>
                      <a:close/>
                      <a:moveTo>
                        <a:pt x="650" y="529"/>
                      </a:moveTo>
                      <a:lnTo>
                        <a:pt x="650" y="530"/>
                      </a:lnTo>
                      <a:lnTo>
                        <a:pt x="650" y="529"/>
                      </a:lnTo>
                      <a:close/>
                      <a:moveTo>
                        <a:pt x="650" y="516"/>
                      </a:moveTo>
                      <a:lnTo>
                        <a:pt x="650" y="516"/>
                      </a:lnTo>
                      <a:lnTo>
                        <a:pt x="650" y="517"/>
                      </a:lnTo>
                      <a:lnTo>
                        <a:pt x="650" y="516"/>
                      </a:lnTo>
                      <a:close/>
                      <a:moveTo>
                        <a:pt x="650" y="518"/>
                      </a:moveTo>
                      <a:lnTo>
                        <a:pt x="650" y="518"/>
                      </a:lnTo>
                      <a:lnTo>
                        <a:pt x="650" y="517"/>
                      </a:lnTo>
                      <a:lnTo>
                        <a:pt x="647" y="518"/>
                      </a:lnTo>
                      <a:lnTo>
                        <a:pt x="650" y="518"/>
                      </a:lnTo>
                      <a:close/>
                      <a:moveTo>
                        <a:pt x="650" y="518"/>
                      </a:moveTo>
                      <a:lnTo>
                        <a:pt x="650" y="518"/>
                      </a:lnTo>
                      <a:close/>
                      <a:moveTo>
                        <a:pt x="651" y="529"/>
                      </a:moveTo>
                      <a:lnTo>
                        <a:pt x="650" y="529"/>
                      </a:lnTo>
                      <a:lnTo>
                        <a:pt x="650" y="528"/>
                      </a:lnTo>
                      <a:lnTo>
                        <a:pt x="650" y="529"/>
                      </a:lnTo>
                      <a:lnTo>
                        <a:pt x="650" y="530"/>
                      </a:lnTo>
                      <a:lnTo>
                        <a:pt x="651" y="529"/>
                      </a:lnTo>
                      <a:close/>
                      <a:moveTo>
                        <a:pt x="651" y="528"/>
                      </a:moveTo>
                      <a:lnTo>
                        <a:pt x="651" y="529"/>
                      </a:lnTo>
                      <a:lnTo>
                        <a:pt x="651" y="528"/>
                      </a:lnTo>
                      <a:close/>
                      <a:moveTo>
                        <a:pt x="651" y="624"/>
                      </a:moveTo>
                      <a:lnTo>
                        <a:pt x="650" y="622"/>
                      </a:lnTo>
                      <a:lnTo>
                        <a:pt x="650" y="624"/>
                      </a:lnTo>
                      <a:lnTo>
                        <a:pt x="651" y="624"/>
                      </a:lnTo>
                      <a:close/>
                      <a:moveTo>
                        <a:pt x="651" y="516"/>
                      </a:moveTo>
                      <a:lnTo>
                        <a:pt x="650" y="516"/>
                      </a:lnTo>
                      <a:lnTo>
                        <a:pt x="650" y="518"/>
                      </a:lnTo>
                      <a:lnTo>
                        <a:pt x="651" y="516"/>
                      </a:lnTo>
                      <a:close/>
                      <a:moveTo>
                        <a:pt x="651" y="666"/>
                      </a:moveTo>
                      <a:lnTo>
                        <a:pt x="649" y="665"/>
                      </a:lnTo>
                      <a:lnTo>
                        <a:pt x="651" y="666"/>
                      </a:lnTo>
                      <a:close/>
                      <a:moveTo>
                        <a:pt x="651" y="468"/>
                      </a:moveTo>
                      <a:lnTo>
                        <a:pt x="650" y="468"/>
                      </a:lnTo>
                      <a:lnTo>
                        <a:pt x="649" y="469"/>
                      </a:lnTo>
                      <a:lnTo>
                        <a:pt x="649" y="470"/>
                      </a:lnTo>
                      <a:lnTo>
                        <a:pt x="649" y="472"/>
                      </a:lnTo>
                      <a:lnTo>
                        <a:pt x="651" y="472"/>
                      </a:lnTo>
                      <a:lnTo>
                        <a:pt x="651" y="468"/>
                      </a:lnTo>
                      <a:close/>
                      <a:moveTo>
                        <a:pt x="651" y="144"/>
                      </a:moveTo>
                      <a:lnTo>
                        <a:pt x="650" y="142"/>
                      </a:lnTo>
                      <a:lnTo>
                        <a:pt x="649" y="144"/>
                      </a:lnTo>
                      <a:lnTo>
                        <a:pt x="650" y="146"/>
                      </a:lnTo>
                      <a:lnTo>
                        <a:pt x="651" y="146"/>
                      </a:lnTo>
                      <a:lnTo>
                        <a:pt x="651" y="144"/>
                      </a:lnTo>
                      <a:close/>
                      <a:moveTo>
                        <a:pt x="652" y="622"/>
                      </a:moveTo>
                      <a:lnTo>
                        <a:pt x="651" y="620"/>
                      </a:lnTo>
                      <a:lnTo>
                        <a:pt x="650" y="620"/>
                      </a:lnTo>
                      <a:lnTo>
                        <a:pt x="651" y="622"/>
                      </a:lnTo>
                      <a:lnTo>
                        <a:pt x="652" y="622"/>
                      </a:lnTo>
                      <a:close/>
                      <a:moveTo>
                        <a:pt x="652" y="274"/>
                      </a:moveTo>
                      <a:lnTo>
                        <a:pt x="651" y="274"/>
                      </a:lnTo>
                      <a:lnTo>
                        <a:pt x="651" y="272"/>
                      </a:lnTo>
                      <a:lnTo>
                        <a:pt x="649" y="272"/>
                      </a:lnTo>
                      <a:lnTo>
                        <a:pt x="649" y="274"/>
                      </a:lnTo>
                      <a:lnTo>
                        <a:pt x="650" y="274"/>
                      </a:lnTo>
                      <a:lnTo>
                        <a:pt x="649" y="276"/>
                      </a:lnTo>
                      <a:lnTo>
                        <a:pt x="651" y="276"/>
                      </a:lnTo>
                      <a:lnTo>
                        <a:pt x="652" y="274"/>
                      </a:lnTo>
                      <a:close/>
                      <a:moveTo>
                        <a:pt x="652" y="552"/>
                      </a:moveTo>
                      <a:lnTo>
                        <a:pt x="652" y="552"/>
                      </a:lnTo>
                      <a:lnTo>
                        <a:pt x="651" y="552"/>
                      </a:lnTo>
                      <a:lnTo>
                        <a:pt x="652" y="552"/>
                      </a:lnTo>
                      <a:close/>
                      <a:moveTo>
                        <a:pt x="652" y="592"/>
                      </a:moveTo>
                      <a:lnTo>
                        <a:pt x="651" y="588"/>
                      </a:lnTo>
                      <a:lnTo>
                        <a:pt x="649" y="590"/>
                      </a:lnTo>
                      <a:lnTo>
                        <a:pt x="647" y="592"/>
                      </a:lnTo>
                      <a:lnTo>
                        <a:pt x="652" y="592"/>
                      </a:lnTo>
                      <a:close/>
                      <a:moveTo>
                        <a:pt x="652" y="464"/>
                      </a:moveTo>
                      <a:lnTo>
                        <a:pt x="651" y="462"/>
                      </a:lnTo>
                      <a:lnTo>
                        <a:pt x="650" y="464"/>
                      </a:lnTo>
                      <a:lnTo>
                        <a:pt x="652" y="464"/>
                      </a:lnTo>
                      <a:close/>
                      <a:moveTo>
                        <a:pt x="652" y="526"/>
                      </a:moveTo>
                      <a:lnTo>
                        <a:pt x="652" y="524"/>
                      </a:lnTo>
                      <a:lnTo>
                        <a:pt x="649" y="524"/>
                      </a:lnTo>
                      <a:lnTo>
                        <a:pt x="652" y="526"/>
                      </a:lnTo>
                      <a:close/>
                      <a:moveTo>
                        <a:pt x="652" y="550"/>
                      </a:moveTo>
                      <a:lnTo>
                        <a:pt x="651" y="550"/>
                      </a:lnTo>
                      <a:lnTo>
                        <a:pt x="650" y="550"/>
                      </a:lnTo>
                      <a:lnTo>
                        <a:pt x="650" y="551"/>
                      </a:lnTo>
                      <a:lnTo>
                        <a:pt x="651" y="552"/>
                      </a:lnTo>
                      <a:lnTo>
                        <a:pt x="651" y="551"/>
                      </a:lnTo>
                      <a:lnTo>
                        <a:pt x="652" y="552"/>
                      </a:lnTo>
                      <a:lnTo>
                        <a:pt x="652" y="550"/>
                      </a:lnTo>
                      <a:close/>
                      <a:moveTo>
                        <a:pt x="652" y="625"/>
                      </a:moveTo>
                      <a:lnTo>
                        <a:pt x="652" y="624"/>
                      </a:lnTo>
                      <a:lnTo>
                        <a:pt x="652" y="625"/>
                      </a:lnTo>
                      <a:close/>
                      <a:moveTo>
                        <a:pt x="653" y="260"/>
                      </a:moveTo>
                      <a:lnTo>
                        <a:pt x="650" y="260"/>
                      </a:lnTo>
                      <a:lnTo>
                        <a:pt x="650" y="264"/>
                      </a:lnTo>
                      <a:lnTo>
                        <a:pt x="653" y="264"/>
                      </a:lnTo>
                      <a:lnTo>
                        <a:pt x="653" y="260"/>
                      </a:lnTo>
                      <a:close/>
                      <a:moveTo>
                        <a:pt x="653" y="260"/>
                      </a:moveTo>
                      <a:lnTo>
                        <a:pt x="653" y="260"/>
                      </a:lnTo>
                      <a:close/>
                      <a:moveTo>
                        <a:pt x="653" y="662"/>
                      </a:moveTo>
                      <a:lnTo>
                        <a:pt x="653" y="662"/>
                      </a:lnTo>
                      <a:lnTo>
                        <a:pt x="653" y="658"/>
                      </a:lnTo>
                      <a:lnTo>
                        <a:pt x="652" y="658"/>
                      </a:lnTo>
                      <a:lnTo>
                        <a:pt x="651" y="660"/>
                      </a:lnTo>
                      <a:lnTo>
                        <a:pt x="652" y="660"/>
                      </a:lnTo>
                      <a:lnTo>
                        <a:pt x="651" y="662"/>
                      </a:lnTo>
                      <a:lnTo>
                        <a:pt x="652" y="662"/>
                      </a:lnTo>
                      <a:lnTo>
                        <a:pt x="653" y="662"/>
                      </a:lnTo>
                      <a:close/>
                      <a:moveTo>
                        <a:pt x="653" y="600"/>
                      </a:moveTo>
                      <a:lnTo>
                        <a:pt x="653" y="599"/>
                      </a:lnTo>
                      <a:lnTo>
                        <a:pt x="653" y="598"/>
                      </a:lnTo>
                      <a:lnTo>
                        <a:pt x="652" y="596"/>
                      </a:lnTo>
                      <a:lnTo>
                        <a:pt x="650" y="596"/>
                      </a:lnTo>
                      <a:lnTo>
                        <a:pt x="650" y="598"/>
                      </a:lnTo>
                      <a:lnTo>
                        <a:pt x="652" y="598"/>
                      </a:lnTo>
                      <a:lnTo>
                        <a:pt x="650" y="600"/>
                      </a:lnTo>
                      <a:lnTo>
                        <a:pt x="652" y="600"/>
                      </a:lnTo>
                      <a:lnTo>
                        <a:pt x="652" y="602"/>
                      </a:lnTo>
                      <a:lnTo>
                        <a:pt x="653" y="600"/>
                      </a:lnTo>
                      <a:close/>
                      <a:moveTo>
                        <a:pt x="653" y="602"/>
                      </a:moveTo>
                      <a:lnTo>
                        <a:pt x="653" y="600"/>
                      </a:lnTo>
                      <a:lnTo>
                        <a:pt x="653" y="602"/>
                      </a:lnTo>
                      <a:close/>
                      <a:moveTo>
                        <a:pt x="653" y="258"/>
                      </a:moveTo>
                      <a:lnTo>
                        <a:pt x="653" y="256"/>
                      </a:lnTo>
                      <a:lnTo>
                        <a:pt x="652" y="256"/>
                      </a:lnTo>
                      <a:lnTo>
                        <a:pt x="652" y="255"/>
                      </a:lnTo>
                      <a:lnTo>
                        <a:pt x="652" y="256"/>
                      </a:lnTo>
                      <a:lnTo>
                        <a:pt x="652" y="258"/>
                      </a:lnTo>
                      <a:lnTo>
                        <a:pt x="651" y="258"/>
                      </a:lnTo>
                      <a:lnTo>
                        <a:pt x="653" y="260"/>
                      </a:lnTo>
                      <a:lnTo>
                        <a:pt x="652" y="258"/>
                      </a:lnTo>
                      <a:lnTo>
                        <a:pt x="653" y="258"/>
                      </a:lnTo>
                      <a:close/>
                      <a:moveTo>
                        <a:pt x="654" y="582"/>
                      </a:moveTo>
                      <a:lnTo>
                        <a:pt x="652" y="582"/>
                      </a:lnTo>
                      <a:lnTo>
                        <a:pt x="653" y="580"/>
                      </a:lnTo>
                      <a:lnTo>
                        <a:pt x="651" y="580"/>
                      </a:lnTo>
                      <a:lnTo>
                        <a:pt x="651" y="582"/>
                      </a:lnTo>
                      <a:lnTo>
                        <a:pt x="650" y="584"/>
                      </a:lnTo>
                      <a:lnTo>
                        <a:pt x="650" y="585"/>
                      </a:lnTo>
                      <a:lnTo>
                        <a:pt x="652" y="586"/>
                      </a:lnTo>
                      <a:lnTo>
                        <a:pt x="652" y="584"/>
                      </a:lnTo>
                      <a:lnTo>
                        <a:pt x="653" y="584"/>
                      </a:lnTo>
                      <a:lnTo>
                        <a:pt x="654" y="582"/>
                      </a:lnTo>
                      <a:close/>
                      <a:moveTo>
                        <a:pt x="654" y="554"/>
                      </a:moveTo>
                      <a:lnTo>
                        <a:pt x="652" y="554"/>
                      </a:lnTo>
                      <a:lnTo>
                        <a:pt x="651" y="552"/>
                      </a:lnTo>
                      <a:lnTo>
                        <a:pt x="650" y="552"/>
                      </a:lnTo>
                      <a:lnTo>
                        <a:pt x="650" y="551"/>
                      </a:lnTo>
                      <a:lnTo>
                        <a:pt x="650" y="552"/>
                      </a:lnTo>
                      <a:lnTo>
                        <a:pt x="649" y="556"/>
                      </a:lnTo>
                      <a:lnTo>
                        <a:pt x="653" y="556"/>
                      </a:lnTo>
                      <a:lnTo>
                        <a:pt x="654" y="554"/>
                      </a:lnTo>
                      <a:close/>
                      <a:moveTo>
                        <a:pt x="654" y="338"/>
                      </a:moveTo>
                      <a:lnTo>
                        <a:pt x="653" y="336"/>
                      </a:lnTo>
                      <a:lnTo>
                        <a:pt x="652" y="338"/>
                      </a:lnTo>
                      <a:lnTo>
                        <a:pt x="654" y="338"/>
                      </a:lnTo>
                      <a:close/>
                      <a:moveTo>
                        <a:pt x="654" y="328"/>
                      </a:moveTo>
                      <a:lnTo>
                        <a:pt x="654" y="326"/>
                      </a:lnTo>
                      <a:lnTo>
                        <a:pt x="653" y="324"/>
                      </a:lnTo>
                      <a:lnTo>
                        <a:pt x="652" y="324"/>
                      </a:lnTo>
                      <a:lnTo>
                        <a:pt x="653" y="326"/>
                      </a:lnTo>
                      <a:lnTo>
                        <a:pt x="652" y="327"/>
                      </a:lnTo>
                      <a:lnTo>
                        <a:pt x="652" y="328"/>
                      </a:lnTo>
                      <a:lnTo>
                        <a:pt x="654" y="328"/>
                      </a:lnTo>
                      <a:close/>
                      <a:moveTo>
                        <a:pt x="655" y="519"/>
                      </a:moveTo>
                      <a:lnTo>
                        <a:pt x="654" y="520"/>
                      </a:lnTo>
                      <a:lnTo>
                        <a:pt x="655" y="519"/>
                      </a:lnTo>
                      <a:close/>
                      <a:moveTo>
                        <a:pt x="655" y="522"/>
                      </a:moveTo>
                      <a:lnTo>
                        <a:pt x="654" y="520"/>
                      </a:lnTo>
                      <a:lnTo>
                        <a:pt x="652" y="518"/>
                      </a:lnTo>
                      <a:lnTo>
                        <a:pt x="653" y="520"/>
                      </a:lnTo>
                      <a:lnTo>
                        <a:pt x="654" y="520"/>
                      </a:lnTo>
                      <a:lnTo>
                        <a:pt x="654" y="522"/>
                      </a:lnTo>
                      <a:lnTo>
                        <a:pt x="655" y="522"/>
                      </a:lnTo>
                      <a:close/>
                      <a:moveTo>
                        <a:pt x="655" y="458"/>
                      </a:moveTo>
                      <a:lnTo>
                        <a:pt x="655" y="457"/>
                      </a:lnTo>
                      <a:lnTo>
                        <a:pt x="654" y="460"/>
                      </a:lnTo>
                      <a:lnTo>
                        <a:pt x="655" y="458"/>
                      </a:lnTo>
                      <a:close/>
                      <a:moveTo>
                        <a:pt x="655" y="550"/>
                      </a:moveTo>
                      <a:lnTo>
                        <a:pt x="655" y="550"/>
                      </a:lnTo>
                      <a:close/>
                      <a:moveTo>
                        <a:pt x="655" y="518"/>
                      </a:moveTo>
                      <a:lnTo>
                        <a:pt x="655" y="518"/>
                      </a:lnTo>
                      <a:lnTo>
                        <a:pt x="655" y="519"/>
                      </a:lnTo>
                      <a:lnTo>
                        <a:pt x="655" y="518"/>
                      </a:lnTo>
                      <a:close/>
                      <a:moveTo>
                        <a:pt x="656" y="596"/>
                      </a:moveTo>
                      <a:lnTo>
                        <a:pt x="655" y="594"/>
                      </a:lnTo>
                      <a:lnTo>
                        <a:pt x="655" y="596"/>
                      </a:lnTo>
                      <a:lnTo>
                        <a:pt x="654" y="596"/>
                      </a:lnTo>
                      <a:lnTo>
                        <a:pt x="653" y="594"/>
                      </a:lnTo>
                      <a:lnTo>
                        <a:pt x="653" y="592"/>
                      </a:lnTo>
                      <a:lnTo>
                        <a:pt x="653" y="590"/>
                      </a:lnTo>
                      <a:lnTo>
                        <a:pt x="652" y="592"/>
                      </a:lnTo>
                      <a:lnTo>
                        <a:pt x="653" y="592"/>
                      </a:lnTo>
                      <a:lnTo>
                        <a:pt x="651" y="594"/>
                      </a:lnTo>
                      <a:lnTo>
                        <a:pt x="652" y="594"/>
                      </a:lnTo>
                      <a:lnTo>
                        <a:pt x="654" y="598"/>
                      </a:lnTo>
                      <a:lnTo>
                        <a:pt x="655" y="596"/>
                      </a:lnTo>
                      <a:lnTo>
                        <a:pt x="656" y="596"/>
                      </a:lnTo>
                      <a:close/>
                      <a:moveTo>
                        <a:pt x="656" y="322"/>
                      </a:moveTo>
                      <a:lnTo>
                        <a:pt x="655" y="320"/>
                      </a:lnTo>
                      <a:lnTo>
                        <a:pt x="654" y="318"/>
                      </a:lnTo>
                      <a:lnTo>
                        <a:pt x="653" y="320"/>
                      </a:lnTo>
                      <a:lnTo>
                        <a:pt x="654" y="320"/>
                      </a:lnTo>
                      <a:lnTo>
                        <a:pt x="654" y="322"/>
                      </a:lnTo>
                      <a:lnTo>
                        <a:pt x="656" y="322"/>
                      </a:lnTo>
                      <a:close/>
                      <a:moveTo>
                        <a:pt x="657" y="614"/>
                      </a:moveTo>
                      <a:lnTo>
                        <a:pt x="654" y="614"/>
                      </a:lnTo>
                      <a:lnTo>
                        <a:pt x="654" y="616"/>
                      </a:lnTo>
                      <a:lnTo>
                        <a:pt x="654" y="617"/>
                      </a:lnTo>
                      <a:lnTo>
                        <a:pt x="656" y="618"/>
                      </a:lnTo>
                      <a:lnTo>
                        <a:pt x="656" y="616"/>
                      </a:lnTo>
                      <a:lnTo>
                        <a:pt x="657" y="616"/>
                      </a:lnTo>
                      <a:lnTo>
                        <a:pt x="657" y="614"/>
                      </a:lnTo>
                      <a:close/>
                      <a:moveTo>
                        <a:pt x="657" y="554"/>
                      </a:moveTo>
                      <a:lnTo>
                        <a:pt x="655" y="554"/>
                      </a:lnTo>
                      <a:lnTo>
                        <a:pt x="654" y="556"/>
                      </a:lnTo>
                      <a:lnTo>
                        <a:pt x="657" y="556"/>
                      </a:lnTo>
                      <a:lnTo>
                        <a:pt x="657" y="554"/>
                      </a:lnTo>
                      <a:close/>
                      <a:moveTo>
                        <a:pt x="657" y="595"/>
                      </a:moveTo>
                      <a:lnTo>
                        <a:pt x="657" y="594"/>
                      </a:lnTo>
                      <a:lnTo>
                        <a:pt x="656" y="596"/>
                      </a:lnTo>
                      <a:lnTo>
                        <a:pt x="656" y="598"/>
                      </a:lnTo>
                      <a:lnTo>
                        <a:pt x="657" y="597"/>
                      </a:lnTo>
                      <a:lnTo>
                        <a:pt x="657" y="595"/>
                      </a:lnTo>
                      <a:close/>
                      <a:moveTo>
                        <a:pt x="657" y="134"/>
                      </a:moveTo>
                      <a:lnTo>
                        <a:pt x="657" y="132"/>
                      </a:lnTo>
                      <a:lnTo>
                        <a:pt x="655" y="132"/>
                      </a:lnTo>
                      <a:lnTo>
                        <a:pt x="657" y="134"/>
                      </a:lnTo>
                      <a:close/>
                      <a:moveTo>
                        <a:pt x="657" y="662"/>
                      </a:moveTo>
                      <a:lnTo>
                        <a:pt x="656" y="660"/>
                      </a:lnTo>
                      <a:lnTo>
                        <a:pt x="656" y="662"/>
                      </a:lnTo>
                      <a:lnTo>
                        <a:pt x="655" y="662"/>
                      </a:lnTo>
                      <a:lnTo>
                        <a:pt x="656" y="664"/>
                      </a:lnTo>
                      <a:lnTo>
                        <a:pt x="657" y="664"/>
                      </a:lnTo>
                      <a:lnTo>
                        <a:pt x="657" y="663"/>
                      </a:lnTo>
                      <a:lnTo>
                        <a:pt x="657" y="662"/>
                      </a:lnTo>
                      <a:close/>
                      <a:moveTo>
                        <a:pt x="657" y="602"/>
                      </a:moveTo>
                      <a:lnTo>
                        <a:pt x="656" y="602"/>
                      </a:lnTo>
                      <a:lnTo>
                        <a:pt x="657" y="604"/>
                      </a:lnTo>
                      <a:lnTo>
                        <a:pt x="657" y="602"/>
                      </a:lnTo>
                      <a:close/>
                      <a:moveTo>
                        <a:pt x="657" y="272"/>
                      </a:moveTo>
                      <a:lnTo>
                        <a:pt x="656" y="272"/>
                      </a:lnTo>
                      <a:lnTo>
                        <a:pt x="656" y="274"/>
                      </a:lnTo>
                      <a:lnTo>
                        <a:pt x="657" y="274"/>
                      </a:lnTo>
                      <a:lnTo>
                        <a:pt x="657" y="272"/>
                      </a:lnTo>
                      <a:close/>
                      <a:moveTo>
                        <a:pt x="658" y="528"/>
                      </a:moveTo>
                      <a:lnTo>
                        <a:pt x="658" y="520"/>
                      </a:lnTo>
                      <a:lnTo>
                        <a:pt x="655" y="522"/>
                      </a:lnTo>
                      <a:lnTo>
                        <a:pt x="656" y="522"/>
                      </a:lnTo>
                      <a:lnTo>
                        <a:pt x="654" y="524"/>
                      </a:lnTo>
                      <a:lnTo>
                        <a:pt x="655" y="526"/>
                      </a:lnTo>
                      <a:lnTo>
                        <a:pt x="654" y="528"/>
                      </a:lnTo>
                      <a:lnTo>
                        <a:pt x="658" y="528"/>
                      </a:lnTo>
                      <a:close/>
                      <a:moveTo>
                        <a:pt x="658" y="617"/>
                      </a:moveTo>
                      <a:lnTo>
                        <a:pt x="658" y="616"/>
                      </a:lnTo>
                      <a:lnTo>
                        <a:pt x="657" y="616"/>
                      </a:lnTo>
                      <a:lnTo>
                        <a:pt x="658" y="617"/>
                      </a:lnTo>
                      <a:close/>
                      <a:moveTo>
                        <a:pt x="658" y="552"/>
                      </a:moveTo>
                      <a:lnTo>
                        <a:pt x="658" y="550"/>
                      </a:lnTo>
                      <a:lnTo>
                        <a:pt x="656" y="550"/>
                      </a:lnTo>
                      <a:lnTo>
                        <a:pt x="657" y="548"/>
                      </a:lnTo>
                      <a:lnTo>
                        <a:pt x="656" y="548"/>
                      </a:lnTo>
                      <a:lnTo>
                        <a:pt x="656" y="549"/>
                      </a:lnTo>
                      <a:lnTo>
                        <a:pt x="656" y="548"/>
                      </a:lnTo>
                      <a:lnTo>
                        <a:pt x="654" y="548"/>
                      </a:lnTo>
                      <a:lnTo>
                        <a:pt x="655" y="550"/>
                      </a:lnTo>
                      <a:lnTo>
                        <a:pt x="656" y="550"/>
                      </a:lnTo>
                      <a:lnTo>
                        <a:pt x="656" y="552"/>
                      </a:lnTo>
                      <a:lnTo>
                        <a:pt x="658" y="552"/>
                      </a:lnTo>
                      <a:close/>
                      <a:moveTo>
                        <a:pt x="659" y="264"/>
                      </a:moveTo>
                      <a:lnTo>
                        <a:pt x="658" y="262"/>
                      </a:lnTo>
                      <a:lnTo>
                        <a:pt x="657" y="264"/>
                      </a:lnTo>
                      <a:lnTo>
                        <a:pt x="655" y="264"/>
                      </a:lnTo>
                      <a:lnTo>
                        <a:pt x="655" y="266"/>
                      </a:lnTo>
                      <a:lnTo>
                        <a:pt x="656" y="266"/>
                      </a:lnTo>
                      <a:lnTo>
                        <a:pt x="656" y="268"/>
                      </a:lnTo>
                      <a:lnTo>
                        <a:pt x="658" y="268"/>
                      </a:lnTo>
                      <a:lnTo>
                        <a:pt x="658" y="267"/>
                      </a:lnTo>
                      <a:lnTo>
                        <a:pt x="659" y="264"/>
                      </a:lnTo>
                      <a:close/>
                      <a:moveTo>
                        <a:pt x="659" y="612"/>
                      </a:moveTo>
                      <a:lnTo>
                        <a:pt x="659" y="610"/>
                      </a:lnTo>
                      <a:lnTo>
                        <a:pt x="658" y="608"/>
                      </a:lnTo>
                      <a:lnTo>
                        <a:pt x="656" y="608"/>
                      </a:lnTo>
                      <a:lnTo>
                        <a:pt x="655" y="606"/>
                      </a:lnTo>
                      <a:lnTo>
                        <a:pt x="654" y="606"/>
                      </a:lnTo>
                      <a:lnTo>
                        <a:pt x="652" y="604"/>
                      </a:lnTo>
                      <a:lnTo>
                        <a:pt x="651" y="602"/>
                      </a:lnTo>
                      <a:lnTo>
                        <a:pt x="651" y="604"/>
                      </a:lnTo>
                      <a:lnTo>
                        <a:pt x="648" y="610"/>
                      </a:lnTo>
                      <a:lnTo>
                        <a:pt x="652" y="610"/>
                      </a:lnTo>
                      <a:lnTo>
                        <a:pt x="652" y="608"/>
                      </a:lnTo>
                      <a:lnTo>
                        <a:pt x="655" y="608"/>
                      </a:lnTo>
                      <a:lnTo>
                        <a:pt x="657" y="610"/>
                      </a:lnTo>
                      <a:lnTo>
                        <a:pt x="657" y="612"/>
                      </a:lnTo>
                      <a:lnTo>
                        <a:pt x="659" y="612"/>
                      </a:lnTo>
                      <a:close/>
                      <a:moveTo>
                        <a:pt x="659" y="600"/>
                      </a:moveTo>
                      <a:lnTo>
                        <a:pt x="658" y="600"/>
                      </a:lnTo>
                      <a:lnTo>
                        <a:pt x="658" y="602"/>
                      </a:lnTo>
                      <a:lnTo>
                        <a:pt x="659" y="602"/>
                      </a:lnTo>
                      <a:lnTo>
                        <a:pt x="659" y="600"/>
                      </a:lnTo>
                      <a:close/>
                      <a:moveTo>
                        <a:pt x="659" y="472"/>
                      </a:moveTo>
                      <a:lnTo>
                        <a:pt x="658" y="471"/>
                      </a:lnTo>
                      <a:lnTo>
                        <a:pt x="658" y="470"/>
                      </a:lnTo>
                      <a:lnTo>
                        <a:pt x="658" y="468"/>
                      </a:lnTo>
                      <a:lnTo>
                        <a:pt x="658" y="466"/>
                      </a:lnTo>
                      <a:lnTo>
                        <a:pt x="656" y="466"/>
                      </a:lnTo>
                      <a:lnTo>
                        <a:pt x="656" y="464"/>
                      </a:lnTo>
                      <a:lnTo>
                        <a:pt x="655" y="464"/>
                      </a:lnTo>
                      <a:lnTo>
                        <a:pt x="656" y="462"/>
                      </a:lnTo>
                      <a:lnTo>
                        <a:pt x="652" y="464"/>
                      </a:lnTo>
                      <a:lnTo>
                        <a:pt x="654" y="464"/>
                      </a:lnTo>
                      <a:lnTo>
                        <a:pt x="655" y="467"/>
                      </a:lnTo>
                      <a:lnTo>
                        <a:pt x="655" y="471"/>
                      </a:lnTo>
                      <a:lnTo>
                        <a:pt x="656" y="472"/>
                      </a:lnTo>
                      <a:lnTo>
                        <a:pt x="659" y="472"/>
                      </a:lnTo>
                      <a:close/>
                      <a:moveTo>
                        <a:pt x="660" y="528"/>
                      </a:moveTo>
                      <a:lnTo>
                        <a:pt x="659" y="526"/>
                      </a:lnTo>
                      <a:lnTo>
                        <a:pt x="658" y="528"/>
                      </a:lnTo>
                      <a:lnTo>
                        <a:pt x="660" y="528"/>
                      </a:lnTo>
                      <a:close/>
                      <a:moveTo>
                        <a:pt x="660" y="594"/>
                      </a:moveTo>
                      <a:lnTo>
                        <a:pt x="657" y="590"/>
                      </a:lnTo>
                      <a:lnTo>
                        <a:pt x="659" y="587"/>
                      </a:lnTo>
                      <a:lnTo>
                        <a:pt x="659" y="586"/>
                      </a:lnTo>
                      <a:lnTo>
                        <a:pt x="658" y="584"/>
                      </a:lnTo>
                      <a:lnTo>
                        <a:pt x="656" y="584"/>
                      </a:lnTo>
                      <a:lnTo>
                        <a:pt x="653" y="586"/>
                      </a:lnTo>
                      <a:lnTo>
                        <a:pt x="655" y="588"/>
                      </a:lnTo>
                      <a:lnTo>
                        <a:pt x="656" y="590"/>
                      </a:lnTo>
                      <a:lnTo>
                        <a:pt x="655" y="592"/>
                      </a:lnTo>
                      <a:lnTo>
                        <a:pt x="657" y="594"/>
                      </a:lnTo>
                      <a:lnTo>
                        <a:pt x="657" y="592"/>
                      </a:lnTo>
                      <a:lnTo>
                        <a:pt x="658" y="592"/>
                      </a:lnTo>
                      <a:lnTo>
                        <a:pt x="660" y="594"/>
                      </a:lnTo>
                      <a:close/>
                      <a:moveTo>
                        <a:pt x="661" y="328"/>
                      </a:moveTo>
                      <a:lnTo>
                        <a:pt x="660" y="328"/>
                      </a:lnTo>
                      <a:lnTo>
                        <a:pt x="660" y="329"/>
                      </a:lnTo>
                      <a:lnTo>
                        <a:pt x="661" y="328"/>
                      </a:lnTo>
                      <a:close/>
                      <a:moveTo>
                        <a:pt x="661" y="512"/>
                      </a:moveTo>
                      <a:lnTo>
                        <a:pt x="658" y="512"/>
                      </a:lnTo>
                      <a:lnTo>
                        <a:pt x="659" y="514"/>
                      </a:lnTo>
                      <a:lnTo>
                        <a:pt x="660" y="514"/>
                      </a:lnTo>
                      <a:lnTo>
                        <a:pt x="661" y="512"/>
                      </a:lnTo>
                      <a:close/>
                      <a:moveTo>
                        <a:pt x="661" y="552"/>
                      </a:moveTo>
                      <a:lnTo>
                        <a:pt x="660" y="552"/>
                      </a:lnTo>
                      <a:lnTo>
                        <a:pt x="661" y="554"/>
                      </a:lnTo>
                      <a:lnTo>
                        <a:pt x="661" y="552"/>
                      </a:lnTo>
                      <a:close/>
                      <a:moveTo>
                        <a:pt x="661" y="472"/>
                      </a:moveTo>
                      <a:lnTo>
                        <a:pt x="661" y="472"/>
                      </a:lnTo>
                      <a:lnTo>
                        <a:pt x="659" y="474"/>
                      </a:lnTo>
                      <a:lnTo>
                        <a:pt x="661" y="472"/>
                      </a:lnTo>
                      <a:close/>
                      <a:moveTo>
                        <a:pt x="661" y="466"/>
                      </a:moveTo>
                      <a:lnTo>
                        <a:pt x="661" y="466"/>
                      </a:lnTo>
                      <a:lnTo>
                        <a:pt x="661" y="467"/>
                      </a:lnTo>
                      <a:lnTo>
                        <a:pt x="661" y="466"/>
                      </a:lnTo>
                      <a:close/>
                      <a:moveTo>
                        <a:pt x="661" y="552"/>
                      </a:moveTo>
                      <a:lnTo>
                        <a:pt x="661" y="552"/>
                      </a:lnTo>
                      <a:lnTo>
                        <a:pt x="661" y="553"/>
                      </a:lnTo>
                      <a:lnTo>
                        <a:pt x="661" y="552"/>
                      </a:lnTo>
                      <a:close/>
                      <a:moveTo>
                        <a:pt x="661" y="332"/>
                      </a:moveTo>
                      <a:lnTo>
                        <a:pt x="660" y="329"/>
                      </a:lnTo>
                      <a:lnTo>
                        <a:pt x="659" y="330"/>
                      </a:lnTo>
                      <a:lnTo>
                        <a:pt x="660" y="330"/>
                      </a:lnTo>
                      <a:lnTo>
                        <a:pt x="660" y="332"/>
                      </a:lnTo>
                      <a:lnTo>
                        <a:pt x="661" y="332"/>
                      </a:lnTo>
                      <a:close/>
                      <a:moveTo>
                        <a:pt x="661" y="470"/>
                      </a:moveTo>
                      <a:lnTo>
                        <a:pt x="660" y="470"/>
                      </a:lnTo>
                      <a:lnTo>
                        <a:pt x="659" y="472"/>
                      </a:lnTo>
                      <a:lnTo>
                        <a:pt x="660" y="472"/>
                      </a:lnTo>
                      <a:lnTo>
                        <a:pt x="661" y="470"/>
                      </a:lnTo>
                      <a:close/>
                      <a:moveTo>
                        <a:pt x="661" y="268"/>
                      </a:moveTo>
                      <a:lnTo>
                        <a:pt x="661" y="267"/>
                      </a:lnTo>
                      <a:lnTo>
                        <a:pt x="660" y="268"/>
                      </a:lnTo>
                      <a:lnTo>
                        <a:pt x="661" y="268"/>
                      </a:lnTo>
                      <a:close/>
                      <a:moveTo>
                        <a:pt x="661" y="266"/>
                      </a:moveTo>
                      <a:lnTo>
                        <a:pt x="660" y="266"/>
                      </a:lnTo>
                      <a:lnTo>
                        <a:pt x="661" y="267"/>
                      </a:lnTo>
                      <a:lnTo>
                        <a:pt x="661" y="266"/>
                      </a:lnTo>
                      <a:close/>
                      <a:moveTo>
                        <a:pt x="662" y="520"/>
                      </a:moveTo>
                      <a:lnTo>
                        <a:pt x="661" y="520"/>
                      </a:lnTo>
                      <a:lnTo>
                        <a:pt x="661" y="518"/>
                      </a:lnTo>
                      <a:lnTo>
                        <a:pt x="660" y="518"/>
                      </a:lnTo>
                      <a:lnTo>
                        <a:pt x="660" y="520"/>
                      </a:lnTo>
                      <a:lnTo>
                        <a:pt x="659" y="520"/>
                      </a:lnTo>
                      <a:lnTo>
                        <a:pt x="658" y="522"/>
                      </a:lnTo>
                      <a:lnTo>
                        <a:pt x="661" y="522"/>
                      </a:lnTo>
                      <a:lnTo>
                        <a:pt x="662" y="520"/>
                      </a:lnTo>
                      <a:close/>
                      <a:moveTo>
                        <a:pt x="662" y="326"/>
                      </a:moveTo>
                      <a:lnTo>
                        <a:pt x="661" y="324"/>
                      </a:lnTo>
                      <a:lnTo>
                        <a:pt x="660" y="324"/>
                      </a:lnTo>
                      <a:lnTo>
                        <a:pt x="661" y="328"/>
                      </a:lnTo>
                      <a:lnTo>
                        <a:pt x="662" y="327"/>
                      </a:lnTo>
                      <a:lnTo>
                        <a:pt x="662" y="326"/>
                      </a:lnTo>
                      <a:close/>
                      <a:moveTo>
                        <a:pt x="662" y="621"/>
                      </a:moveTo>
                      <a:lnTo>
                        <a:pt x="661" y="620"/>
                      </a:lnTo>
                      <a:lnTo>
                        <a:pt x="661" y="618"/>
                      </a:lnTo>
                      <a:lnTo>
                        <a:pt x="660" y="618"/>
                      </a:lnTo>
                      <a:lnTo>
                        <a:pt x="658" y="617"/>
                      </a:lnTo>
                      <a:lnTo>
                        <a:pt x="658" y="618"/>
                      </a:lnTo>
                      <a:lnTo>
                        <a:pt x="657" y="618"/>
                      </a:lnTo>
                      <a:lnTo>
                        <a:pt x="656" y="618"/>
                      </a:lnTo>
                      <a:lnTo>
                        <a:pt x="654" y="618"/>
                      </a:lnTo>
                      <a:lnTo>
                        <a:pt x="655" y="620"/>
                      </a:lnTo>
                      <a:lnTo>
                        <a:pt x="658" y="620"/>
                      </a:lnTo>
                      <a:lnTo>
                        <a:pt x="659" y="618"/>
                      </a:lnTo>
                      <a:lnTo>
                        <a:pt x="660" y="620"/>
                      </a:lnTo>
                      <a:lnTo>
                        <a:pt x="661" y="620"/>
                      </a:lnTo>
                      <a:lnTo>
                        <a:pt x="661" y="622"/>
                      </a:lnTo>
                      <a:lnTo>
                        <a:pt x="662" y="621"/>
                      </a:lnTo>
                      <a:close/>
                      <a:moveTo>
                        <a:pt x="662" y="594"/>
                      </a:moveTo>
                      <a:lnTo>
                        <a:pt x="661" y="592"/>
                      </a:lnTo>
                      <a:lnTo>
                        <a:pt x="660" y="592"/>
                      </a:lnTo>
                      <a:lnTo>
                        <a:pt x="660" y="594"/>
                      </a:lnTo>
                      <a:lnTo>
                        <a:pt x="662" y="594"/>
                      </a:lnTo>
                      <a:close/>
                      <a:moveTo>
                        <a:pt x="662" y="618"/>
                      </a:moveTo>
                      <a:lnTo>
                        <a:pt x="661" y="616"/>
                      </a:lnTo>
                      <a:lnTo>
                        <a:pt x="661" y="618"/>
                      </a:lnTo>
                      <a:lnTo>
                        <a:pt x="662" y="618"/>
                      </a:lnTo>
                      <a:close/>
                      <a:moveTo>
                        <a:pt x="662" y="530"/>
                      </a:moveTo>
                      <a:lnTo>
                        <a:pt x="661" y="529"/>
                      </a:lnTo>
                      <a:lnTo>
                        <a:pt x="661" y="528"/>
                      </a:lnTo>
                      <a:lnTo>
                        <a:pt x="661" y="527"/>
                      </a:lnTo>
                      <a:lnTo>
                        <a:pt x="660" y="528"/>
                      </a:lnTo>
                      <a:lnTo>
                        <a:pt x="661" y="526"/>
                      </a:lnTo>
                      <a:lnTo>
                        <a:pt x="659" y="526"/>
                      </a:lnTo>
                      <a:lnTo>
                        <a:pt x="660" y="528"/>
                      </a:lnTo>
                      <a:lnTo>
                        <a:pt x="660" y="530"/>
                      </a:lnTo>
                      <a:lnTo>
                        <a:pt x="661" y="530"/>
                      </a:lnTo>
                      <a:lnTo>
                        <a:pt x="661" y="531"/>
                      </a:lnTo>
                      <a:lnTo>
                        <a:pt x="661" y="530"/>
                      </a:lnTo>
                      <a:lnTo>
                        <a:pt x="662" y="530"/>
                      </a:lnTo>
                      <a:close/>
                      <a:moveTo>
                        <a:pt x="662" y="526"/>
                      </a:moveTo>
                      <a:lnTo>
                        <a:pt x="662" y="526"/>
                      </a:lnTo>
                      <a:lnTo>
                        <a:pt x="661" y="527"/>
                      </a:lnTo>
                      <a:lnTo>
                        <a:pt x="662" y="526"/>
                      </a:lnTo>
                      <a:close/>
                      <a:moveTo>
                        <a:pt x="662" y="598"/>
                      </a:moveTo>
                      <a:lnTo>
                        <a:pt x="662" y="598"/>
                      </a:lnTo>
                      <a:close/>
                      <a:moveTo>
                        <a:pt x="662" y="604"/>
                      </a:moveTo>
                      <a:lnTo>
                        <a:pt x="662" y="604"/>
                      </a:lnTo>
                      <a:close/>
                      <a:moveTo>
                        <a:pt x="662" y="622"/>
                      </a:moveTo>
                      <a:lnTo>
                        <a:pt x="662" y="620"/>
                      </a:lnTo>
                      <a:lnTo>
                        <a:pt x="662" y="621"/>
                      </a:lnTo>
                      <a:lnTo>
                        <a:pt x="662" y="622"/>
                      </a:lnTo>
                      <a:close/>
                      <a:moveTo>
                        <a:pt x="662" y="524"/>
                      </a:moveTo>
                      <a:lnTo>
                        <a:pt x="662" y="523"/>
                      </a:lnTo>
                      <a:lnTo>
                        <a:pt x="661" y="524"/>
                      </a:lnTo>
                      <a:lnTo>
                        <a:pt x="662" y="524"/>
                      </a:lnTo>
                      <a:close/>
                      <a:moveTo>
                        <a:pt x="662" y="472"/>
                      </a:moveTo>
                      <a:lnTo>
                        <a:pt x="661" y="472"/>
                      </a:lnTo>
                      <a:lnTo>
                        <a:pt x="660" y="474"/>
                      </a:lnTo>
                      <a:lnTo>
                        <a:pt x="662" y="474"/>
                      </a:lnTo>
                      <a:lnTo>
                        <a:pt x="662" y="472"/>
                      </a:lnTo>
                      <a:close/>
                      <a:moveTo>
                        <a:pt x="663" y="260"/>
                      </a:moveTo>
                      <a:lnTo>
                        <a:pt x="662" y="260"/>
                      </a:lnTo>
                      <a:lnTo>
                        <a:pt x="663" y="260"/>
                      </a:lnTo>
                      <a:close/>
                      <a:moveTo>
                        <a:pt x="663" y="586"/>
                      </a:moveTo>
                      <a:lnTo>
                        <a:pt x="660" y="582"/>
                      </a:lnTo>
                      <a:lnTo>
                        <a:pt x="660" y="586"/>
                      </a:lnTo>
                      <a:lnTo>
                        <a:pt x="663" y="586"/>
                      </a:lnTo>
                      <a:close/>
                      <a:moveTo>
                        <a:pt x="663" y="622"/>
                      </a:moveTo>
                      <a:lnTo>
                        <a:pt x="662" y="622"/>
                      </a:lnTo>
                      <a:lnTo>
                        <a:pt x="663" y="622"/>
                      </a:lnTo>
                      <a:close/>
                      <a:moveTo>
                        <a:pt x="663" y="522"/>
                      </a:moveTo>
                      <a:lnTo>
                        <a:pt x="661" y="522"/>
                      </a:lnTo>
                      <a:lnTo>
                        <a:pt x="662" y="523"/>
                      </a:lnTo>
                      <a:lnTo>
                        <a:pt x="663" y="522"/>
                      </a:lnTo>
                      <a:close/>
                      <a:moveTo>
                        <a:pt x="663" y="604"/>
                      </a:moveTo>
                      <a:lnTo>
                        <a:pt x="662" y="604"/>
                      </a:lnTo>
                      <a:lnTo>
                        <a:pt x="662" y="606"/>
                      </a:lnTo>
                      <a:lnTo>
                        <a:pt x="663" y="604"/>
                      </a:lnTo>
                      <a:close/>
                      <a:moveTo>
                        <a:pt x="663" y="594"/>
                      </a:moveTo>
                      <a:lnTo>
                        <a:pt x="662" y="594"/>
                      </a:lnTo>
                      <a:lnTo>
                        <a:pt x="663" y="596"/>
                      </a:lnTo>
                      <a:lnTo>
                        <a:pt x="663" y="594"/>
                      </a:lnTo>
                      <a:close/>
                      <a:moveTo>
                        <a:pt x="663" y="470"/>
                      </a:moveTo>
                      <a:lnTo>
                        <a:pt x="663" y="468"/>
                      </a:lnTo>
                      <a:lnTo>
                        <a:pt x="662" y="468"/>
                      </a:lnTo>
                      <a:lnTo>
                        <a:pt x="661" y="467"/>
                      </a:lnTo>
                      <a:lnTo>
                        <a:pt x="660" y="468"/>
                      </a:lnTo>
                      <a:lnTo>
                        <a:pt x="661" y="468"/>
                      </a:lnTo>
                      <a:lnTo>
                        <a:pt x="662" y="470"/>
                      </a:lnTo>
                      <a:lnTo>
                        <a:pt x="662" y="468"/>
                      </a:lnTo>
                      <a:lnTo>
                        <a:pt x="663" y="470"/>
                      </a:lnTo>
                      <a:close/>
                      <a:moveTo>
                        <a:pt x="663" y="468"/>
                      </a:moveTo>
                      <a:lnTo>
                        <a:pt x="662" y="466"/>
                      </a:lnTo>
                      <a:lnTo>
                        <a:pt x="663" y="468"/>
                      </a:lnTo>
                      <a:close/>
                      <a:moveTo>
                        <a:pt x="663" y="584"/>
                      </a:moveTo>
                      <a:lnTo>
                        <a:pt x="663" y="584"/>
                      </a:lnTo>
                      <a:lnTo>
                        <a:pt x="663" y="586"/>
                      </a:lnTo>
                      <a:lnTo>
                        <a:pt x="663" y="584"/>
                      </a:lnTo>
                      <a:close/>
                      <a:moveTo>
                        <a:pt x="663" y="602"/>
                      </a:moveTo>
                      <a:lnTo>
                        <a:pt x="662" y="602"/>
                      </a:lnTo>
                      <a:lnTo>
                        <a:pt x="661" y="602"/>
                      </a:lnTo>
                      <a:lnTo>
                        <a:pt x="661" y="604"/>
                      </a:lnTo>
                      <a:lnTo>
                        <a:pt x="662" y="602"/>
                      </a:lnTo>
                      <a:lnTo>
                        <a:pt x="662" y="604"/>
                      </a:lnTo>
                      <a:lnTo>
                        <a:pt x="663" y="602"/>
                      </a:lnTo>
                      <a:close/>
                      <a:moveTo>
                        <a:pt x="663" y="557"/>
                      </a:moveTo>
                      <a:lnTo>
                        <a:pt x="662" y="554"/>
                      </a:lnTo>
                      <a:lnTo>
                        <a:pt x="661" y="553"/>
                      </a:lnTo>
                      <a:lnTo>
                        <a:pt x="661" y="554"/>
                      </a:lnTo>
                      <a:lnTo>
                        <a:pt x="662" y="554"/>
                      </a:lnTo>
                      <a:lnTo>
                        <a:pt x="663" y="556"/>
                      </a:lnTo>
                      <a:lnTo>
                        <a:pt x="663" y="557"/>
                      </a:lnTo>
                      <a:close/>
                      <a:moveTo>
                        <a:pt x="664" y="596"/>
                      </a:moveTo>
                      <a:lnTo>
                        <a:pt x="663" y="596"/>
                      </a:lnTo>
                      <a:lnTo>
                        <a:pt x="662" y="598"/>
                      </a:lnTo>
                      <a:lnTo>
                        <a:pt x="664" y="596"/>
                      </a:lnTo>
                      <a:close/>
                      <a:moveTo>
                        <a:pt x="664" y="272"/>
                      </a:moveTo>
                      <a:lnTo>
                        <a:pt x="661" y="272"/>
                      </a:lnTo>
                      <a:lnTo>
                        <a:pt x="662" y="270"/>
                      </a:lnTo>
                      <a:lnTo>
                        <a:pt x="662" y="268"/>
                      </a:lnTo>
                      <a:lnTo>
                        <a:pt x="661" y="266"/>
                      </a:lnTo>
                      <a:lnTo>
                        <a:pt x="661" y="268"/>
                      </a:lnTo>
                      <a:lnTo>
                        <a:pt x="662" y="268"/>
                      </a:lnTo>
                      <a:lnTo>
                        <a:pt x="660" y="272"/>
                      </a:lnTo>
                      <a:lnTo>
                        <a:pt x="660" y="274"/>
                      </a:lnTo>
                      <a:lnTo>
                        <a:pt x="661" y="272"/>
                      </a:lnTo>
                      <a:lnTo>
                        <a:pt x="663" y="274"/>
                      </a:lnTo>
                      <a:lnTo>
                        <a:pt x="664" y="272"/>
                      </a:lnTo>
                      <a:close/>
                      <a:moveTo>
                        <a:pt x="664" y="258"/>
                      </a:moveTo>
                      <a:lnTo>
                        <a:pt x="663" y="256"/>
                      </a:lnTo>
                      <a:lnTo>
                        <a:pt x="662" y="256"/>
                      </a:lnTo>
                      <a:lnTo>
                        <a:pt x="661" y="258"/>
                      </a:lnTo>
                      <a:lnTo>
                        <a:pt x="660" y="256"/>
                      </a:lnTo>
                      <a:lnTo>
                        <a:pt x="661" y="258"/>
                      </a:lnTo>
                      <a:lnTo>
                        <a:pt x="659" y="256"/>
                      </a:lnTo>
                      <a:lnTo>
                        <a:pt x="659" y="258"/>
                      </a:lnTo>
                      <a:lnTo>
                        <a:pt x="660" y="258"/>
                      </a:lnTo>
                      <a:lnTo>
                        <a:pt x="662" y="260"/>
                      </a:lnTo>
                      <a:lnTo>
                        <a:pt x="664" y="259"/>
                      </a:lnTo>
                      <a:lnTo>
                        <a:pt x="664" y="258"/>
                      </a:lnTo>
                      <a:close/>
                      <a:moveTo>
                        <a:pt x="664" y="586"/>
                      </a:moveTo>
                      <a:lnTo>
                        <a:pt x="664" y="586"/>
                      </a:lnTo>
                      <a:lnTo>
                        <a:pt x="664" y="587"/>
                      </a:lnTo>
                      <a:lnTo>
                        <a:pt x="664" y="586"/>
                      </a:lnTo>
                      <a:close/>
                      <a:moveTo>
                        <a:pt x="664" y="600"/>
                      </a:moveTo>
                      <a:lnTo>
                        <a:pt x="662" y="598"/>
                      </a:lnTo>
                      <a:lnTo>
                        <a:pt x="659" y="598"/>
                      </a:lnTo>
                      <a:lnTo>
                        <a:pt x="659" y="600"/>
                      </a:lnTo>
                      <a:lnTo>
                        <a:pt x="661" y="600"/>
                      </a:lnTo>
                      <a:lnTo>
                        <a:pt x="662" y="602"/>
                      </a:lnTo>
                      <a:lnTo>
                        <a:pt x="664" y="600"/>
                      </a:lnTo>
                      <a:close/>
                      <a:moveTo>
                        <a:pt x="665" y="664"/>
                      </a:moveTo>
                      <a:lnTo>
                        <a:pt x="664" y="664"/>
                      </a:lnTo>
                      <a:lnTo>
                        <a:pt x="664" y="666"/>
                      </a:lnTo>
                      <a:lnTo>
                        <a:pt x="665" y="664"/>
                      </a:lnTo>
                      <a:close/>
                      <a:moveTo>
                        <a:pt x="665" y="590"/>
                      </a:moveTo>
                      <a:lnTo>
                        <a:pt x="664" y="588"/>
                      </a:lnTo>
                      <a:lnTo>
                        <a:pt x="664" y="587"/>
                      </a:lnTo>
                      <a:lnTo>
                        <a:pt x="662" y="588"/>
                      </a:lnTo>
                      <a:lnTo>
                        <a:pt x="663" y="590"/>
                      </a:lnTo>
                      <a:lnTo>
                        <a:pt x="665" y="592"/>
                      </a:lnTo>
                      <a:lnTo>
                        <a:pt x="663" y="588"/>
                      </a:lnTo>
                      <a:lnTo>
                        <a:pt x="665" y="590"/>
                      </a:lnTo>
                      <a:close/>
                      <a:moveTo>
                        <a:pt x="666" y="618"/>
                      </a:moveTo>
                      <a:lnTo>
                        <a:pt x="666" y="616"/>
                      </a:lnTo>
                      <a:lnTo>
                        <a:pt x="664" y="614"/>
                      </a:lnTo>
                      <a:lnTo>
                        <a:pt x="663" y="614"/>
                      </a:lnTo>
                      <a:lnTo>
                        <a:pt x="664" y="613"/>
                      </a:lnTo>
                      <a:lnTo>
                        <a:pt x="664" y="612"/>
                      </a:lnTo>
                      <a:lnTo>
                        <a:pt x="663" y="610"/>
                      </a:lnTo>
                      <a:lnTo>
                        <a:pt x="661" y="610"/>
                      </a:lnTo>
                      <a:lnTo>
                        <a:pt x="661" y="612"/>
                      </a:lnTo>
                      <a:lnTo>
                        <a:pt x="660" y="612"/>
                      </a:lnTo>
                      <a:lnTo>
                        <a:pt x="660" y="614"/>
                      </a:lnTo>
                      <a:lnTo>
                        <a:pt x="661" y="616"/>
                      </a:lnTo>
                      <a:lnTo>
                        <a:pt x="663" y="616"/>
                      </a:lnTo>
                      <a:lnTo>
                        <a:pt x="663" y="618"/>
                      </a:lnTo>
                      <a:lnTo>
                        <a:pt x="666" y="618"/>
                      </a:lnTo>
                      <a:close/>
                      <a:moveTo>
                        <a:pt x="666" y="558"/>
                      </a:moveTo>
                      <a:lnTo>
                        <a:pt x="663" y="557"/>
                      </a:lnTo>
                      <a:lnTo>
                        <a:pt x="664" y="558"/>
                      </a:lnTo>
                      <a:lnTo>
                        <a:pt x="666" y="558"/>
                      </a:lnTo>
                      <a:close/>
                      <a:moveTo>
                        <a:pt x="666" y="520"/>
                      </a:moveTo>
                      <a:lnTo>
                        <a:pt x="665" y="518"/>
                      </a:lnTo>
                      <a:lnTo>
                        <a:pt x="666" y="520"/>
                      </a:lnTo>
                      <a:close/>
                      <a:moveTo>
                        <a:pt x="667" y="666"/>
                      </a:moveTo>
                      <a:lnTo>
                        <a:pt x="666" y="664"/>
                      </a:lnTo>
                      <a:lnTo>
                        <a:pt x="665" y="666"/>
                      </a:lnTo>
                      <a:lnTo>
                        <a:pt x="667" y="666"/>
                      </a:lnTo>
                      <a:close/>
                      <a:moveTo>
                        <a:pt x="667" y="550"/>
                      </a:moveTo>
                      <a:lnTo>
                        <a:pt x="665" y="548"/>
                      </a:lnTo>
                      <a:lnTo>
                        <a:pt x="665" y="550"/>
                      </a:lnTo>
                      <a:lnTo>
                        <a:pt x="665" y="552"/>
                      </a:lnTo>
                      <a:lnTo>
                        <a:pt x="667" y="550"/>
                      </a:lnTo>
                      <a:close/>
                      <a:moveTo>
                        <a:pt x="667" y="555"/>
                      </a:moveTo>
                      <a:lnTo>
                        <a:pt x="667" y="554"/>
                      </a:lnTo>
                      <a:lnTo>
                        <a:pt x="667" y="555"/>
                      </a:lnTo>
                      <a:close/>
                      <a:moveTo>
                        <a:pt x="667" y="471"/>
                      </a:moveTo>
                      <a:lnTo>
                        <a:pt x="667" y="470"/>
                      </a:lnTo>
                      <a:lnTo>
                        <a:pt x="667" y="471"/>
                      </a:lnTo>
                      <a:close/>
                      <a:moveTo>
                        <a:pt x="667" y="604"/>
                      </a:moveTo>
                      <a:lnTo>
                        <a:pt x="666" y="604"/>
                      </a:lnTo>
                      <a:lnTo>
                        <a:pt x="667" y="606"/>
                      </a:lnTo>
                      <a:lnTo>
                        <a:pt x="665" y="606"/>
                      </a:lnTo>
                      <a:lnTo>
                        <a:pt x="666" y="608"/>
                      </a:lnTo>
                      <a:lnTo>
                        <a:pt x="667" y="606"/>
                      </a:lnTo>
                      <a:lnTo>
                        <a:pt x="667" y="604"/>
                      </a:lnTo>
                      <a:close/>
                      <a:moveTo>
                        <a:pt x="668" y="550"/>
                      </a:moveTo>
                      <a:lnTo>
                        <a:pt x="667" y="548"/>
                      </a:lnTo>
                      <a:lnTo>
                        <a:pt x="667" y="550"/>
                      </a:lnTo>
                      <a:lnTo>
                        <a:pt x="668" y="550"/>
                      </a:lnTo>
                      <a:close/>
                      <a:moveTo>
                        <a:pt x="668" y="274"/>
                      </a:moveTo>
                      <a:lnTo>
                        <a:pt x="667" y="274"/>
                      </a:lnTo>
                      <a:lnTo>
                        <a:pt x="666" y="272"/>
                      </a:lnTo>
                      <a:lnTo>
                        <a:pt x="665" y="272"/>
                      </a:lnTo>
                      <a:lnTo>
                        <a:pt x="665" y="274"/>
                      </a:lnTo>
                      <a:lnTo>
                        <a:pt x="666" y="276"/>
                      </a:lnTo>
                      <a:lnTo>
                        <a:pt x="668" y="274"/>
                      </a:lnTo>
                      <a:close/>
                      <a:moveTo>
                        <a:pt x="668" y="552"/>
                      </a:moveTo>
                      <a:lnTo>
                        <a:pt x="666" y="552"/>
                      </a:lnTo>
                      <a:lnTo>
                        <a:pt x="667" y="554"/>
                      </a:lnTo>
                      <a:lnTo>
                        <a:pt x="668" y="552"/>
                      </a:lnTo>
                      <a:close/>
                      <a:moveTo>
                        <a:pt x="668" y="474"/>
                      </a:moveTo>
                      <a:lnTo>
                        <a:pt x="666" y="476"/>
                      </a:lnTo>
                      <a:lnTo>
                        <a:pt x="667" y="476"/>
                      </a:lnTo>
                      <a:lnTo>
                        <a:pt x="668" y="474"/>
                      </a:lnTo>
                      <a:close/>
                      <a:moveTo>
                        <a:pt x="668" y="658"/>
                      </a:moveTo>
                      <a:lnTo>
                        <a:pt x="668" y="657"/>
                      </a:lnTo>
                      <a:lnTo>
                        <a:pt x="667" y="657"/>
                      </a:lnTo>
                      <a:lnTo>
                        <a:pt x="668" y="658"/>
                      </a:lnTo>
                      <a:close/>
                      <a:moveTo>
                        <a:pt x="668" y="260"/>
                      </a:moveTo>
                      <a:lnTo>
                        <a:pt x="666" y="260"/>
                      </a:lnTo>
                      <a:lnTo>
                        <a:pt x="667" y="262"/>
                      </a:lnTo>
                      <a:lnTo>
                        <a:pt x="668" y="262"/>
                      </a:lnTo>
                      <a:lnTo>
                        <a:pt x="668" y="260"/>
                      </a:lnTo>
                      <a:close/>
                      <a:moveTo>
                        <a:pt x="668" y="472"/>
                      </a:moveTo>
                      <a:lnTo>
                        <a:pt x="667" y="471"/>
                      </a:lnTo>
                      <a:lnTo>
                        <a:pt x="668" y="472"/>
                      </a:lnTo>
                      <a:close/>
                      <a:moveTo>
                        <a:pt x="668" y="526"/>
                      </a:moveTo>
                      <a:lnTo>
                        <a:pt x="668" y="526"/>
                      </a:lnTo>
                      <a:close/>
                      <a:moveTo>
                        <a:pt x="669" y="548"/>
                      </a:moveTo>
                      <a:lnTo>
                        <a:pt x="668" y="547"/>
                      </a:lnTo>
                      <a:lnTo>
                        <a:pt x="667" y="548"/>
                      </a:lnTo>
                      <a:lnTo>
                        <a:pt x="669" y="548"/>
                      </a:lnTo>
                      <a:close/>
                      <a:moveTo>
                        <a:pt x="669" y="669"/>
                      </a:moveTo>
                      <a:lnTo>
                        <a:pt x="668" y="668"/>
                      </a:lnTo>
                      <a:lnTo>
                        <a:pt x="668" y="666"/>
                      </a:lnTo>
                      <a:lnTo>
                        <a:pt x="667" y="666"/>
                      </a:lnTo>
                      <a:lnTo>
                        <a:pt x="667" y="664"/>
                      </a:lnTo>
                      <a:lnTo>
                        <a:pt x="667" y="666"/>
                      </a:lnTo>
                      <a:lnTo>
                        <a:pt x="666" y="670"/>
                      </a:lnTo>
                      <a:lnTo>
                        <a:pt x="669" y="669"/>
                      </a:lnTo>
                      <a:close/>
                      <a:moveTo>
                        <a:pt x="669" y="606"/>
                      </a:moveTo>
                      <a:lnTo>
                        <a:pt x="668" y="606"/>
                      </a:lnTo>
                      <a:lnTo>
                        <a:pt x="667" y="606"/>
                      </a:lnTo>
                      <a:lnTo>
                        <a:pt x="667" y="608"/>
                      </a:lnTo>
                      <a:lnTo>
                        <a:pt x="668" y="610"/>
                      </a:lnTo>
                      <a:lnTo>
                        <a:pt x="668" y="608"/>
                      </a:lnTo>
                      <a:lnTo>
                        <a:pt x="669" y="606"/>
                      </a:lnTo>
                      <a:close/>
                      <a:moveTo>
                        <a:pt x="669" y="514"/>
                      </a:moveTo>
                      <a:lnTo>
                        <a:pt x="667" y="510"/>
                      </a:lnTo>
                      <a:lnTo>
                        <a:pt x="667" y="512"/>
                      </a:lnTo>
                      <a:lnTo>
                        <a:pt x="667" y="513"/>
                      </a:lnTo>
                      <a:lnTo>
                        <a:pt x="668" y="514"/>
                      </a:lnTo>
                      <a:lnTo>
                        <a:pt x="669" y="514"/>
                      </a:lnTo>
                      <a:close/>
                      <a:moveTo>
                        <a:pt x="669" y="588"/>
                      </a:moveTo>
                      <a:lnTo>
                        <a:pt x="667" y="588"/>
                      </a:lnTo>
                      <a:lnTo>
                        <a:pt x="667" y="590"/>
                      </a:lnTo>
                      <a:lnTo>
                        <a:pt x="666" y="590"/>
                      </a:lnTo>
                      <a:lnTo>
                        <a:pt x="666" y="592"/>
                      </a:lnTo>
                      <a:lnTo>
                        <a:pt x="668" y="592"/>
                      </a:lnTo>
                      <a:lnTo>
                        <a:pt x="669" y="588"/>
                      </a:lnTo>
                      <a:close/>
                      <a:moveTo>
                        <a:pt x="669" y="604"/>
                      </a:moveTo>
                      <a:lnTo>
                        <a:pt x="668" y="604"/>
                      </a:lnTo>
                      <a:lnTo>
                        <a:pt x="668" y="606"/>
                      </a:lnTo>
                      <a:lnTo>
                        <a:pt x="669" y="604"/>
                      </a:lnTo>
                      <a:close/>
                      <a:moveTo>
                        <a:pt x="669" y="594"/>
                      </a:moveTo>
                      <a:lnTo>
                        <a:pt x="669" y="594"/>
                      </a:lnTo>
                      <a:close/>
                      <a:moveTo>
                        <a:pt x="669" y="268"/>
                      </a:moveTo>
                      <a:lnTo>
                        <a:pt x="667" y="268"/>
                      </a:lnTo>
                      <a:lnTo>
                        <a:pt x="667" y="266"/>
                      </a:lnTo>
                      <a:lnTo>
                        <a:pt x="666" y="266"/>
                      </a:lnTo>
                      <a:lnTo>
                        <a:pt x="667" y="268"/>
                      </a:lnTo>
                      <a:lnTo>
                        <a:pt x="667" y="269"/>
                      </a:lnTo>
                      <a:lnTo>
                        <a:pt x="667" y="270"/>
                      </a:lnTo>
                      <a:lnTo>
                        <a:pt x="669" y="270"/>
                      </a:lnTo>
                      <a:lnTo>
                        <a:pt x="669" y="268"/>
                      </a:lnTo>
                      <a:close/>
                      <a:moveTo>
                        <a:pt x="669" y="520"/>
                      </a:moveTo>
                      <a:lnTo>
                        <a:pt x="669" y="516"/>
                      </a:lnTo>
                      <a:lnTo>
                        <a:pt x="666" y="516"/>
                      </a:lnTo>
                      <a:lnTo>
                        <a:pt x="667" y="518"/>
                      </a:lnTo>
                      <a:lnTo>
                        <a:pt x="667" y="520"/>
                      </a:lnTo>
                      <a:lnTo>
                        <a:pt x="666" y="520"/>
                      </a:lnTo>
                      <a:lnTo>
                        <a:pt x="668" y="522"/>
                      </a:lnTo>
                      <a:lnTo>
                        <a:pt x="665" y="522"/>
                      </a:lnTo>
                      <a:lnTo>
                        <a:pt x="665" y="526"/>
                      </a:lnTo>
                      <a:lnTo>
                        <a:pt x="667" y="528"/>
                      </a:lnTo>
                      <a:lnTo>
                        <a:pt x="666" y="528"/>
                      </a:lnTo>
                      <a:lnTo>
                        <a:pt x="667" y="530"/>
                      </a:lnTo>
                      <a:lnTo>
                        <a:pt x="668" y="530"/>
                      </a:lnTo>
                      <a:lnTo>
                        <a:pt x="668" y="528"/>
                      </a:lnTo>
                      <a:lnTo>
                        <a:pt x="668" y="526"/>
                      </a:lnTo>
                      <a:lnTo>
                        <a:pt x="667" y="528"/>
                      </a:lnTo>
                      <a:lnTo>
                        <a:pt x="667" y="526"/>
                      </a:lnTo>
                      <a:lnTo>
                        <a:pt x="668" y="523"/>
                      </a:lnTo>
                      <a:lnTo>
                        <a:pt x="668" y="522"/>
                      </a:lnTo>
                      <a:lnTo>
                        <a:pt x="669" y="521"/>
                      </a:lnTo>
                      <a:lnTo>
                        <a:pt x="669" y="520"/>
                      </a:lnTo>
                      <a:close/>
                      <a:moveTo>
                        <a:pt x="669" y="322"/>
                      </a:moveTo>
                      <a:lnTo>
                        <a:pt x="667" y="320"/>
                      </a:lnTo>
                      <a:lnTo>
                        <a:pt x="665" y="318"/>
                      </a:lnTo>
                      <a:lnTo>
                        <a:pt x="665" y="320"/>
                      </a:lnTo>
                      <a:lnTo>
                        <a:pt x="666" y="320"/>
                      </a:lnTo>
                      <a:lnTo>
                        <a:pt x="666" y="322"/>
                      </a:lnTo>
                      <a:lnTo>
                        <a:pt x="665" y="322"/>
                      </a:lnTo>
                      <a:lnTo>
                        <a:pt x="666" y="324"/>
                      </a:lnTo>
                      <a:lnTo>
                        <a:pt x="666" y="322"/>
                      </a:lnTo>
                      <a:lnTo>
                        <a:pt x="668" y="324"/>
                      </a:lnTo>
                      <a:lnTo>
                        <a:pt x="669" y="323"/>
                      </a:lnTo>
                      <a:lnTo>
                        <a:pt x="669" y="322"/>
                      </a:lnTo>
                      <a:close/>
                      <a:moveTo>
                        <a:pt x="669" y="668"/>
                      </a:moveTo>
                      <a:lnTo>
                        <a:pt x="669" y="669"/>
                      </a:lnTo>
                      <a:lnTo>
                        <a:pt x="669" y="668"/>
                      </a:lnTo>
                      <a:close/>
                      <a:moveTo>
                        <a:pt x="670" y="330"/>
                      </a:moveTo>
                      <a:lnTo>
                        <a:pt x="667" y="328"/>
                      </a:lnTo>
                      <a:lnTo>
                        <a:pt x="667" y="330"/>
                      </a:lnTo>
                      <a:lnTo>
                        <a:pt x="668" y="330"/>
                      </a:lnTo>
                      <a:lnTo>
                        <a:pt x="669" y="332"/>
                      </a:lnTo>
                      <a:lnTo>
                        <a:pt x="669" y="331"/>
                      </a:lnTo>
                      <a:lnTo>
                        <a:pt x="669" y="330"/>
                      </a:lnTo>
                      <a:lnTo>
                        <a:pt x="670" y="330"/>
                      </a:lnTo>
                      <a:close/>
                      <a:moveTo>
                        <a:pt x="670" y="670"/>
                      </a:moveTo>
                      <a:lnTo>
                        <a:pt x="669" y="669"/>
                      </a:lnTo>
                      <a:lnTo>
                        <a:pt x="668" y="670"/>
                      </a:lnTo>
                      <a:lnTo>
                        <a:pt x="670" y="670"/>
                      </a:lnTo>
                      <a:close/>
                      <a:moveTo>
                        <a:pt x="670" y="592"/>
                      </a:moveTo>
                      <a:lnTo>
                        <a:pt x="669" y="592"/>
                      </a:lnTo>
                      <a:lnTo>
                        <a:pt x="669" y="594"/>
                      </a:lnTo>
                      <a:lnTo>
                        <a:pt x="670" y="592"/>
                      </a:lnTo>
                      <a:close/>
                      <a:moveTo>
                        <a:pt x="670" y="470"/>
                      </a:moveTo>
                      <a:lnTo>
                        <a:pt x="668" y="469"/>
                      </a:lnTo>
                      <a:lnTo>
                        <a:pt x="669" y="470"/>
                      </a:lnTo>
                      <a:lnTo>
                        <a:pt x="670" y="470"/>
                      </a:lnTo>
                      <a:close/>
                      <a:moveTo>
                        <a:pt x="670" y="620"/>
                      </a:moveTo>
                      <a:lnTo>
                        <a:pt x="670" y="620"/>
                      </a:lnTo>
                      <a:close/>
                      <a:moveTo>
                        <a:pt x="670" y="603"/>
                      </a:moveTo>
                      <a:lnTo>
                        <a:pt x="670" y="602"/>
                      </a:lnTo>
                      <a:lnTo>
                        <a:pt x="669" y="604"/>
                      </a:lnTo>
                      <a:lnTo>
                        <a:pt x="670" y="603"/>
                      </a:lnTo>
                      <a:close/>
                      <a:moveTo>
                        <a:pt x="670" y="468"/>
                      </a:moveTo>
                      <a:lnTo>
                        <a:pt x="669" y="466"/>
                      </a:lnTo>
                      <a:lnTo>
                        <a:pt x="669" y="464"/>
                      </a:lnTo>
                      <a:lnTo>
                        <a:pt x="668" y="464"/>
                      </a:lnTo>
                      <a:lnTo>
                        <a:pt x="665" y="466"/>
                      </a:lnTo>
                      <a:lnTo>
                        <a:pt x="668" y="469"/>
                      </a:lnTo>
                      <a:lnTo>
                        <a:pt x="668" y="468"/>
                      </a:lnTo>
                      <a:lnTo>
                        <a:pt x="670" y="468"/>
                      </a:lnTo>
                      <a:close/>
                      <a:moveTo>
                        <a:pt x="670" y="602"/>
                      </a:moveTo>
                      <a:lnTo>
                        <a:pt x="669" y="600"/>
                      </a:lnTo>
                      <a:lnTo>
                        <a:pt x="667" y="600"/>
                      </a:lnTo>
                      <a:lnTo>
                        <a:pt x="666" y="598"/>
                      </a:lnTo>
                      <a:lnTo>
                        <a:pt x="667" y="602"/>
                      </a:lnTo>
                      <a:lnTo>
                        <a:pt x="670" y="602"/>
                      </a:lnTo>
                      <a:close/>
                      <a:moveTo>
                        <a:pt x="670" y="326"/>
                      </a:moveTo>
                      <a:lnTo>
                        <a:pt x="670" y="324"/>
                      </a:lnTo>
                      <a:lnTo>
                        <a:pt x="669" y="324"/>
                      </a:lnTo>
                      <a:lnTo>
                        <a:pt x="669" y="326"/>
                      </a:lnTo>
                      <a:lnTo>
                        <a:pt x="670" y="326"/>
                      </a:lnTo>
                      <a:close/>
                      <a:moveTo>
                        <a:pt x="671" y="604"/>
                      </a:moveTo>
                      <a:lnTo>
                        <a:pt x="671" y="602"/>
                      </a:lnTo>
                      <a:lnTo>
                        <a:pt x="670" y="603"/>
                      </a:lnTo>
                      <a:lnTo>
                        <a:pt x="670" y="604"/>
                      </a:lnTo>
                      <a:lnTo>
                        <a:pt x="671" y="604"/>
                      </a:lnTo>
                      <a:close/>
                      <a:moveTo>
                        <a:pt x="671" y="556"/>
                      </a:moveTo>
                      <a:lnTo>
                        <a:pt x="667" y="555"/>
                      </a:lnTo>
                      <a:lnTo>
                        <a:pt x="668" y="556"/>
                      </a:lnTo>
                      <a:lnTo>
                        <a:pt x="666" y="556"/>
                      </a:lnTo>
                      <a:lnTo>
                        <a:pt x="666" y="558"/>
                      </a:lnTo>
                      <a:lnTo>
                        <a:pt x="665" y="560"/>
                      </a:lnTo>
                      <a:lnTo>
                        <a:pt x="667" y="564"/>
                      </a:lnTo>
                      <a:lnTo>
                        <a:pt x="669" y="564"/>
                      </a:lnTo>
                      <a:lnTo>
                        <a:pt x="668" y="562"/>
                      </a:lnTo>
                      <a:lnTo>
                        <a:pt x="668" y="561"/>
                      </a:lnTo>
                      <a:lnTo>
                        <a:pt x="668" y="560"/>
                      </a:lnTo>
                      <a:lnTo>
                        <a:pt x="668" y="558"/>
                      </a:lnTo>
                      <a:lnTo>
                        <a:pt x="670" y="557"/>
                      </a:lnTo>
                      <a:lnTo>
                        <a:pt x="670" y="556"/>
                      </a:lnTo>
                      <a:lnTo>
                        <a:pt x="670" y="557"/>
                      </a:lnTo>
                      <a:lnTo>
                        <a:pt x="671" y="556"/>
                      </a:lnTo>
                      <a:close/>
                      <a:moveTo>
                        <a:pt x="671" y="522"/>
                      </a:moveTo>
                      <a:lnTo>
                        <a:pt x="671" y="521"/>
                      </a:lnTo>
                      <a:lnTo>
                        <a:pt x="670" y="520"/>
                      </a:lnTo>
                      <a:lnTo>
                        <a:pt x="670" y="522"/>
                      </a:lnTo>
                      <a:lnTo>
                        <a:pt x="671" y="522"/>
                      </a:lnTo>
                      <a:close/>
                      <a:moveTo>
                        <a:pt x="671" y="620"/>
                      </a:moveTo>
                      <a:lnTo>
                        <a:pt x="671" y="620"/>
                      </a:lnTo>
                      <a:lnTo>
                        <a:pt x="671" y="618"/>
                      </a:lnTo>
                      <a:lnTo>
                        <a:pt x="670" y="618"/>
                      </a:lnTo>
                      <a:lnTo>
                        <a:pt x="670" y="620"/>
                      </a:lnTo>
                      <a:lnTo>
                        <a:pt x="670" y="622"/>
                      </a:lnTo>
                      <a:lnTo>
                        <a:pt x="671" y="620"/>
                      </a:lnTo>
                      <a:close/>
                      <a:moveTo>
                        <a:pt x="671" y="596"/>
                      </a:moveTo>
                      <a:lnTo>
                        <a:pt x="671" y="594"/>
                      </a:lnTo>
                      <a:lnTo>
                        <a:pt x="669" y="594"/>
                      </a:lnTo>
                      <a:lnTo>
                        <a:pt x="669" y="596"/>
                      </a:lnTo>
                      <a:lnTo>
                        <a:pt x="671" y="596"/>
                      </a:lnTo>
                      <a:close/>
                      <a:moveTo>
                        <a:pt x="671" y="114"/>
                      </a:moveTo>
                      <a:lnTo>
                        <a:pt x="668" y="110"/>
                      </a:lnTo>
                      <a:lnTo>
                        <a:pt x="666" y="114"/>
                      </a:lnTo>
                      <a:lnTo>
                        <a:pt x="667" y="114"/>
                      </a:lnTo>
                      <a:lnTo>
                        <a:pt x="668" y="116"/>
                      </a:lnTo>
                      <a:lnTo>
                        <a:pt x="670" y="116"/>
                      </a:lnTo>
                      <a:lnTo>
                        <a:pt x="671" y="114"/>
                      </a:lnTo>
                      <a:close/>
                      <a:moveTo>
                        <a:pt x="671" y="616"/>
                      </a:moveTo>
                      <a:lnTo>
                        <a:pt x="671" y="614"/>
                      </a:lnTo>
                      <a:lnTo>
                        <a:pt x="670" y="612"/>
                      </a:lnTo>
                      <a:lnTo>
                        <a:pt x="670" y="610"/>
                      </a:lnTo>
                      <a:lnTo>
                        <a:pt x="669" y="612"/>
                      </a:lnTo>
                      <a:lnTo>
                        <a:pt x="669" y="610"/>
                      </a:lnTo>
                      <a:lnTo>
                        <a:pt x="668" y="610"/>
                      </a:lnTo>
                      <a:lnTo>
                        <a:pt x="667" y="610"/>
                      </a:lnTo>
                      <a:lnTo>
                        <a:pt x="667" y="612"/>
                      </a:lnTo>
                      <a:lnTo>
                        <a:pt x="666" y="614"/>
                      </a:lnTo>
                      <a:lnTo>
                        <a:pt x="668" y="614"/>
                      </a:lnTo>
                      <a:lnTo>
                        <a:pt x="668" y="616"/>
                      </a:lnTo>
                      <a:lnTo>
                        <a:pt x="666" y="620"/>
                      </a:lnTo>
                      <a:lnTo>
                        <a:pt x="670" y="620"/>
                      </a:lnTo>
                      <a:lnTo>
                        <a:pt x="669" y="618"/>
                      </a:lnTo>
                      <a:lnTo>
                        <a:pt x="670" y="618"/>
                      </a:lnTo>
                      <a:lnTo>
                        <a:pt x="671" y="617"/>
                      </a:lnTo>
                      <a:lnTo>
                        <a:pt x="671" y="616"/>
                      </a:lnTo>
                      <a:close/>
                      <a:moveTo>
                        <a:pt x="672" y="332"/>
                      </a:moveTo>
                      <a:lnTo>
                        <a:pt x="671" y="331"/>
                      </a:lnTo>
                      <a:lnTo>
                        <a:pt x="671" y="332"/>
                      </a:lnTo>
                      <a:lnTo>
                        <a:pt x="672" y="332"/>
                      </a:lnTo>
                      <a:close/>
                      <a:moveTo>
                        <a:pt x="672" y="510"/>
                      </a:moveTo>
                      <a:lnTo>
                        <a:pt x="671" y="510"/>
                      </a:lnTo>
                      <a:lnTo>
                        <a:pt x="672" y="510"/>
                      </a:lnTo>
                      <a:close/>
                      <a:moveTo>
                        <a:pt x="673" y="596"/>
                      </a:moveTo>
                      <a:lnTo>
                        <a:pt x="672" y="592"/>
                      </a:lnTo>
                      <a:lnTo>
                        <a:pt x="671" y="592"/>
                      </a:lnTo>
                      <a:lnTo>
                        <a:pt x="671" y="594"/>
                      </a:lnTo>
                      <a:lnTo>
                        <a:pt x="673" y="596"/>
                      </a:lnTo>
                      <a:close/>
                      <a:moveTo>
                        <a:pt x="673" y="596"/>
                      </a:moveTo>
                      <a:lnTo>
                        <a:pt x="673" y="596"/>
                      </a:lnTo>
                      <a:close/>
                      <a:moveTo>
                        <a:pt x="673" y="468"/>
                      </a:moveTo>
                      <a:lnTo>
                        <a:pt x="672" y="466"/>
                      </a:lnTo>
                      <a:lnTo>
                        <a:pt x="671" y="468"/>
                      </a:lnTo>
                      <a:lnTo>
                        <a:pt x="673" y="468"/>
                      </a:lnTo>
                      <a:close/>
                      <a:moveTo>
                        <a:pt x="673" y="270"/>
                      </a:moveTo>
                      <a:lnTo>
                        <a:pt x="672" y="270"/>
                      </a:lnTo>
                      <a:lnTo>
                        <a:pt x="672" y="272"/>
                      </a:lnTo>
                      <a:lnTo>
                        <a:pt x="673" y="272"/>
                      </a:lnTo>
                      <a:lnTo>
                        <a:pt x="673" y="270"/>
                      </a:lnTo>
                      <a:close/>
                      <a:moveTo>
                        <a:pt x="673" y="334"/>
                      </a:moveTo>
                      <a:lnTo>
                        <a:pt x="670" y="334"/>
                      </a:lnTo>
                      <a:lnTo>
                        <a:pt x="671" y="332"/>
                      </a:lnTo>
                      <a:lnTo>
                        <a:pt x="671" y="331"/>
                      </a:lnTo>
                      <a:lnTo>
                        <a:pt x="671" y="330"/>
                      </a:lnTo>
                      <a:lnTo>
                        <a:pt x="671" y="331"/>
                      </a:lnTo>
                      <a:lnTo>
                        <a:pt x="670" y="330"/>
                      </a:lnTo>
                      <a:lnTo>
                        <a:pt x="670" y="331"/>
                      </a:lnTo>
                      <a:lnTo>
                        <a:pt x="669" y="332"/>
                      </a:lnTo>
                      <a:lnTo>
                        <a:pt x="668" y="334"/>
                      </a:lnTo>
                      <a:lnTo>
                        <a:pt x="673" y="338"/>
                      </a:lnTo>
                      <a:lnTo>
                        <a:pt x="673" y="334"/>
                      </a:lnTo>
                      <a:close/>
                      <a:moveTo>
                        <a:pt x="673" y="319"/>
                      </a:moveTo>
                      <a:lnTo>
                        <a:pt x="672" y="320"/>
                      </a:lnTo>
                      <a:lnTo>
                        <a:pt x="673" y="320"/>
                      </a:lnTo>
                      <a:lnTo>
                        <a:pt x="673" y="319"/>
                      </a:lnTo>
                      <a:close/>
                      <a:moveTo>
                        <a:pt x="674" y="280"/>
                      </a:moveTo>
                      <a:lnTo>
                        <a:pt x="671" y="280"/>
                      </a:lnTo>
                      <a:lnTo>
                        <a:pt x="672" y="282"/>
                      </a:lnTo>
                      <a:lnTo>
                        <a:pt x="673" y="282"/>
                      </a:lnTo>
                      <a:lnTo>
                        <a:pt x="674" y="280"/>
                      </a:lnTo>
                      <a:close/>
                      <a:moveTo>
                        <a:pt x="674" y="606"/>
                      </a:moveTo>
                      <a:lnTo>
                        <a:pt x="673" y="604"/>
                      </a:lnTo>
                      <a:lnTo>
                        <a:pt x="672" y="604"/>
                      </a:lnTo>
                      <a:lnTo>
                        <a:pt x="672" y="606"/>
                      </a:lnTo>
                      <a:lnTo>
                        <a:pt x="674" y="606"/>
                      </a:lnTo>
                      <a:close/>
                      <a:moveTo>
                        <a:pt x="674" y="522"/>
                      </a:moveTo>
                      <a:lnTo>
                        <a:pt x="674" y="520"/>
                      </a:lnTo>
                      <a:lnTo>
                        <a:pt x="671" y="522"/>
                      </a:lnTo>
                      <a:lnTo>
                        <a:pt x="672" y="522"/>
                      </a:lnTo>
                      <a:lnTo>
                        <a:pt x="670" y="526"/>
                      </a:lnTo>
                      <a:lnTo>
                        <a:pt x="672" y="524"/>
                      </a:lnTo>
                      <a:lnTo>
                        <a:pt x="674" y="522"/>
                      </a:lnTo>
                      <a:lnTo>
                        <a:pt x="673" y="524"/>
                      </a:lnTo>
                      <a:lnTo>
                        <a:pt x="674" y="524"/>
                      </a:lnTo>
                      <a:lnTo>
                        <a:pt x="674" y="522"/>
                      </a:lnTo>
                      <a:close/>
                      <a:moveTo>
                        <a:pt x="674" y="600"/>
                      </a:moveTo>
                      <a:lnTo>
                        <a:pt x="673" y="600"/>
                      </a:lnTo>
                      <a:lnTo>
                        <a:pt x="674" y="601"/>
                      </a:lnTo>
                      <a:lnTo>
                        <a:pt x="674" y="600"/>
                      </a:lnTo>
                      <a:close/>
                      <a:moveTo>
                        <a:pt x="675" y="320"/>
                      </a:moveTo>
                      <a:lnTo>
                        <a:pt x="674" y="318"/>
                      </a:lnTo>
                      <a:lnTo>
                        <a:pt x="674" y="319"/>
                      </a:lnTo>
                      <a:lnTo>
                        <a:pt x="674" y="320"/>
                      </a:lnTo>
                      <a:lnTo>
                        <a:pt x="675" y="320"/>
                      </a:lnTo>
                      <a:close/>
                      <a:moveTo>
                        <a:pt x="675" y="602"/>
                      </a:moveTo>
                      <a:lnTo>
                        <a:pt x="674" y="601"/>
                      </a:lnTo>
                      <a:lnTo>
                        <a:pt x="673" y="602"/>
                      </a:lnTo>
                      <a:lnTo>
                        <a:pt x="675" y="602"/>
                      </a:lnTo>
                      <a:close/>
                      <a:moveTo>
                        <a:pt x="675" y="606"/>
                      </a:moveTo>
                      <a:lnTo>
                        <a:pt x="674" y="604"/>
                      </a:lnTo>
                      <a:lnTo>
                        <a:pt x="674" y="606"/>
                      </a:lnTo>
                      <a:lnTo>
                        <a:pt x="675" y="606"/>
                      </a:lnTo>
                      <a:close/>
                      <a:moveTo>
                        <a:pt x="675" y="666"/>
                      </a:moveTo>
                      <a:lnTo>
                        <a:pt x="675" y="666"/>
                      </a:lnTo>
                      <a:close/>
                      <a:moveTo>
                        <a:pt x="675" y="586"/>
                      </a:moveTo>
                      <a:lnTo>
                        <a:pt x="675" y="586"/>
                      </a:lnTo>
                      <a:lnTo>
                        <a:pt x="674" y="584"/>
                      </a:lnTo>
                      <a:lnTo>
                        <a:pt x="674" y="585"/>
                      </a:lnTo>
                      <a:lnTo>
                        <a:pt x="674" y="586"/>
                      </a:lnTo>
                      <a:lnTo>
                        <a:pt x="673" y="586"/>
                      </a:lnTo>
                      <a:lnTo>
                        <a:pt x="674" y="584"/>
                      </a:lnTo>
                      <a:lnTo>
                        <a:pt x="673" y="580"/>
                      </a:lnTo>
                      <a:lnTo>
                        <a:pt x="671" y="582"/>
                      </a:lnTo>
                      <a:lnTo>
                        <a:pt x="672" y="582"/>
                      </a:lnTo>
                      <a:lnTo>
                        <a:pt x="673" y="584"/>
                      </a:lnTo>
                      <a:lnTo>
                        <a:pt x="672" y="584"/>
                      </a:lnTo>
                      <a:lnTo>
                        <a:pt x="672" y="586"/>
                      </a:lnTo>
                      <a:lnTo>
                        <a:pt x="673" y="584"/>
                      </a:lnTo>
                      <a:lnTo>
                        <a:pt x="671" y="588"/>
                      </a:lnTo>
                      <a:lnTo>
                        <a:pt x="672" y="587"/>
                      </a:lnTo>
                      <a:lnTo>
                        <a:pt x="672" y="586"/>
                      </a:lnTo>
                      <a:lnTo>
                        <a:pt x="673" y="587"/>
                      </a:lnTo>
                      <a:lnTo>
                        <a:pt x="675" y="588"/>
                      </a:lnTo>
                      <a:lnTo>
                        <a:pt x="675" y="586"/>
                      </a:lnTo>
                      <a:close/>
                      <a:moveTo>
                        <a:pt x="676" y="598"/>
                      </a:moveTo>
                      <a:lnTo>
                        <a:pt x="675" y="596"/>
                      </a:lnTo>
                      <a:lnTo>
                        <a:pt x="674" y="594"/>
                      </a:lnTo>
                      <a:lnTo>
                        <a:pt x="673" y="596"/>
                      </a:lnTo>
                      <a:lnTo>
                        <a:pt x="673" y="599"/>
                      </a:lnTo>
                      <a:lnTo>
                        <a:pt x="675" y="600"/>
                      </a:lnTo>
                      <a:lnTo>
                        <a:pt x="675" y="599"/>
                      </a:lnTo>
                      <a:lnTo>
                        <a:pt x="676" y="598"/>
                      </a:lnTo>
                      <a:close/>
                      <a:moveTo>
                        <a:pt x="676" y="524"/>
                      </a:moveTo>
                      <a:lnTo>
                        <a:pt x="674" y="524"/>
                      </a:lnTo>
                      <a:lnTo>
                        <a:pt x="674" y="526"/>
                      </a:lnTo>
                      <a:lnTo>
                        <a:pt x="675" y="526"/>
                      </a:lnTo>
                      <a:lnTo>
                        <a:pt x="676" y="524"/>
                      </a:lnTo>
                      <a:close/>
                      <a:moveTo>
                        <a:pt x="676" y="660"/>
                      </a:moveTo>
                      <a:lnTo>
                        <a:pt x="675" y="660"/>
                      </a:lnTo>
                      <a:lnTo>
                        <a:pt x="676" y="662"/>
                      </a:lnTo>
                      <a:lnTo>
                        <a:pt x="676" y="660"/>
                      </a:lnTo>
                      <a:close/>
                      <a:moveTo>
                        <a:pt x="676" y="664"/>
                      </a:moveTo>
                      <a:lnTo>
                        <a:pt x="675" y="662"/>
                      </a:lnTo>
                      <a:lnTo>
                        <a:pt x="673" y="662"/>
                      </a:lnTo>
                      <a:lnTo>
                        <a:pt x="673" y="664"/>
                      </a:lnTo>
                      <a:lnTo>
                        <a:pt x="672" y="664"/>
                      </a:lnTo>
                      <a:lnTo>
                        <a:pt x="675" y="666"/>
                      </a:lnTo>
                      <a:lnTo>
                        <a:pt x="675" y="664"/>
                      </a:lnTo>
                      <a:lnTo>
                        <a:pt x="676" y="666"/>
                      </a:lnTo>
                      <a:lnTo>
                        <a:pt x="676" y="664"/>
                      </a:lnTo>
                      <a:close/>
                      <a:moveTo>
                        <a:pt x="676" y="472"/>
                      </a:moveTo>
                      <a:lnTo>
                        <a:pt x="676" y="472"/>
                      </a:lnTo>
                      <a:lnTo>
                        <a:pt x="675" y="472"/>
                      </a:lnTo>
                      <a:lnTo>
                        <a:pt x="676" y="474"/>
                      </a:lnTo>
                      <a:lnTo>
                        <a:pt x="676" y="473"/>
                      </a:lnTo>
                      <a:lnTo>
                        <a:pt x="676" y="472"/>
                      </a:lnTo>
                      <a:close/>
                      <a:moveTo>
                        <a:pt x="677" y="514"/>
                      </a:moveTo>
                      <a:lnTo>
                        <a:pt x="677" y="512"/>
                      </a:lnTo>
                      <a:lnTo>
                        <a:pt x="676" y="514"/>
                      </a:lnTo>
                      <a:lnTo>
                        <a:pt x="677" y="514"/>
                      </a:lnTo>
                      <a:close/>
                      <a:moveTo>
                        <a:pt x="677" y="626"/>
                      </a:moveTo>
                      <a:lnTo>
                        <a:pt x="677" y="626"/>
                      </a:lnTo>
                      <a:lnTo>
                        <a:pt x="676" y="626"/>
                      </a:lnTo>
                      <a:lnTo>
                        <a:pt x="677" y="626"/>
                      </a:lnTo>
                      <a:close/>
                      <a:moveTo>
                        <a:pt x="677" y="470"/>
                      </a:moveTo>
                      <a:lnTo>
                        <a:pt x="677" y="468"/>
                      </a:lnTo>
                      <a:lnTo>
                        <a:pt x="675" y="468"/>
                      </a:lnTo>
                      <a:lnTo>
                        <a:pt x="677" y="470"/>
                      </a:lnTo>
                      <a:lnTo>
                        <a:pt x="675" y="470"/>
                      </a:lnTo>
                      <a:lnTo>
                        <a:pt x="675" y="472"/>
                      </a:lnTo>
                      <a:lnTo>
                        <a:pt x="677" y="471"/>
                      </a:lnTo>
                      <a:lnTo>
                        <a:pt x="677" y="470"/>
                      </a:lnTo>
                      <a:close/>
                      <a:moveTo>
                        <a:pt x="678" y="670"/>
                      </a:moveTo>
                      <a:lnTo>
                        <a:pt x="677" y="668"/>
                      </a:lnTo>
                      <a:lnTo>
                        <a:pt x="676" y="668"/>
                      </a:lnTo>
                      <a:lnTo>
                        <a:pt x="675" y="666"/>
                      </a:lnTo>
                      <a:lnTo>
                        <a:pt x="674" y="670"/>
                      </a:lnTo>
                      <a:lnTo>
                        <a:pt x="678" y="670"/>
                      </a:lnTo>
                      <a:close/>
                      <a:moveTo>
                        <a:pt x="678" y="584"/>
                      </a:moveTo>
                      <a:lnTo>
                        <a:pt x="678" y="582"/>
                      </a:lnTo>
                      <a:lnTo>
                        <a:pt x="678" y="584"/>
                      </a:lnTo>
                      <a:close/>
                      <a:moveTo>
                        <a:pt x="678" y="474"/>
                      </a:moveTo>
                      <a:lnTo>
                        <a:pt x="677" y="472"/>
                      </a:lnTo>
                      <a:lnTo>
                        <a:pt x="676" y="472"/>
                      </a:lnTo>
                      <a:lnTo>
                        <a:pt x="676" y="473"/>
                      </a:lnTo>
                      <a:lnTo>
                        <a:pt x="678" y="474"/>
                      </a:lnTo>
                      <a:close/>
                      <a:moveTo>
                        <a:pt x="678" y="552"/>
                      </a:moveTo>
                      <a:lnTo>
                        <a:pt x="675" y="552"/>
                      </a:lnTo>
                      <a:lnTo>
                        <a:pt x="677" y="554"/>
                      </a:lnTo>
                      <a:lnTo>
                        <a:pt x="678" y="552"/>
                      </a:lnTo>
                      <a:close/>
                      <a:moveTo>
                        <a:pt x="678" y="560"/>
                      </a:moveTo>
                      <a:lnTo>
                        <a:pt x="677" y="560"/>
                      </a:lnTo>
                      <a:lnTo>
                        <a:pt x="678" y="562"/>
                      </a:lnTo>
                      <a:lnTo>
                        <a:pt x="678" y="560"/>
                      </a:lnTo>
                      <a:close/>
                      <a:moveTo>
                        <a:pt x="679" y="594"/>
                      </a:moveTo>
                      <a:lnTo>
                        <a:pt x="679" y="592"/>
                      </a:lnTo>
                      <a:lnTo>
                        <a:pt x="679" y="594"/>
                      </a:lnTo>
                      <a:close/>
                      <a:moveTo>
                        <a:pt x="679" y="332"/>
                      </a:moveTo>
                      <a:lnTo>
                        <a:pt x="677" y="330"/>
                      </a:lnTo>
                      <a:lnTo>
                        <a:pt x="677" y="328"/>
                      </a:lnTo>
                      <a:lnTo>
                        <a:pt x="674" y="328"/>
                      </a:lnTo>
                      <a:lnTo>
                        <a:pt x="675" y="330"/>
                      </a:lnTo>
                      <a:lnTo>
                        <a:pt x="677" y="334"/>
                      </a:lnTo>
                      <a:lnTo>
                        <a:pt x="679" y="332"/>
                      </a:lnTo>
                      <a:close/>
                      <a:moveTo>
                        <a:pt x="679" y="602"/>
                      </a:moveTo>
                      <a:lnTo>
                        <a:pt x="679" y="602"/>
                      </a:lnTo>
                      <a:lnTo>
                        <a:pt x="678" y="604"/>
                      </a:lnTo>
                      <a:lnTo>
                        <a:pt x="679" y="604"/>
                      </a:lnTo>
                      <a:lnTo>
                        <a:pt x="679" y="602"/>
                      </a:lnTo>
                      <a:close/>
                      <a:moveTo>
                        <a:pt x="679" y="600"/>
                      </a:moveTo>
                      <a:lnTo>
                        <a:pt x="677" y="600"/>
                      </a:lnTo>
                      <a:lnTo>
                        <a:pt x="677" y="602"/>
                      </a:lnTo>
                      <a:lnTo>
                        <a:pt x="679" y="602"/>
                      </a:lnTo>
                      <a:lnTo>
                        <a:pt x="679" y="600"/>
                      </a:lnTo>
                      <a:close/>
                      <a:moveTo>
                        <a:pt x="679" y="564"/>
                      </a:moveTo>
                      <a:lnTo>
                        <a:pt x="678" y="562"/>
                      </a:lnTo>
                      <a:lnTo>
                        <a:pt x="677" y="564"/>
                      </a:lnTo>
                      <a:lnTo>
                        <a:pt x="679" y="564"/>
                      </a:lnTo>
                      <a:close/>
                      <a:moveTo>
                        <a:pt x="679" y="278"/>
                      </a:moveTo>
                      <a:lnTo>
                        <a:pt x="677" y="278"/>
                      </a:lnTo>
                      <a:lnTo>
                        <a:pt x="677" y="280"/>
                      </a:lnTo>
                      <a:lnTo>
                        <a:pt x="679" y="280"/>
                      </a:lnTo>
                      <a:lnTo>
                        <a:pt x="679" y="278"/>
                      </a:lnTo>
                      <a:close/>
                      <a:moveTo>
                        <a:pt x="680" y="472"/>
                      </a:moveTo>
                      <a:lnTo>
                        <a:pt x="678" y="474"/>
                      </a:lnTo>
                      <a:lnTo>
                        <a:pt x="679" y="474"/>
                      </a:lnTo>
                      <a:lnTo>
                        <a:pt x="680" y="472"/>
                      </a:lnTo>
                      <a:close/>
                      <a:moveTo>
                        <a:pt x="680" y="266"/>
                      </a:moveTo>
                      <a:lnTo>
                        <a:pt x="679" y="266"/>
                      </a:lnTo>
                      <a:lnTo>
                        <a:pt x="679" y="264"/>
                      </a:lnTo>
                      <a:lnTo>
                        <a:pt x="676" y="260"/>
                      </a:lnTo>
                      <a:lnTo>
                        <a:pt x="675" y="260"/>
                      </a:lnTo>
                      <a:lnTo>
                        <a:pt x="676" y="264"/>
                      </a:lnTo>
                      <a:lnTo>
                        <a:pt x="677" y="264"/>
                      </a:lnTo>
                      <a:lnTo>
                        <a:pt x="678" y="268"/>
                      </a:lnTo>
                      <a:lnTo>
                        <a:pt x="680" y="266"/>
                      </a:lnTo>
                      <a:close/>
                      <a:moveTo>
                        <a:pt x="680" y="596"/>
                      </a:moveTo>
                      <a:lnTo>
                        <a:pt x="680" y="596"/>
                      </a:lnTo>
                      <a:lnTo>
                        <a:pt x="679" y="594"/>
                      </a:lnTo>
                      <a:lnTo>
                        <a:pt x="678" y="594"/>
                      </a:lnTo>
                      <a:lnTo>
                        <a:pt x="678" y="592"/>
                      </a:lnTo>
                      <a:lnTo>
                        <a:pt x="678" y="594"/>
                      </a:lnTo>
                      <a:lnTo>
                        <a:pt x="680" y="596"/>
                      </a:lnTo>
                      <a:close/>
                      <a:moveTo>
                        <a:pt x="680" y="626"/>
                      </a:moveTo>
                      <a:lnTo>
                        <a:pt x="680" y="622"/>
                      </a:lnTo>
                      <a:lnTo>
                        <a:pt x="678" y="620"/>
                      </a:lnTo>
                      <a:lnTo>
                        <a:pt x="677" y="618"/>
                      </a:lnTo>
                      <a:lnTo>
                        <a:pt x="678" y="616"/>
                      </a:lnTo>
                      <a:lnTo>
                        <a:pt x="677" y="616"/>
                      </a:lnTo>
                      <a:lnTo>
                        <a:pt x="676" y="618"/>
                      </a:lnTo>
                      <a:lnTo>
                        <a:pt x="676" y="624"/>
                      </a:lnTo>
                      <a:lnTo>
                        <a:pt x="676" y="625"/>
                      </a:lnTo>
                      <a:lnTo>
                        <a:pt x="676" y="624"/>
                      </a:lnTo>
                      <a:lnTo>
                        <a:pt x="676" y="625"/>
                      </a:lnTo>
                      <a:lnTo>
                        <a:pt x="677" y="626"/>
                      </a:lnTo>
                      <a:lnTo>
                        <a:pt x="678" y="624"/>
                      </a:lnTo>
                      <a:lnTo>
                        <a:pt x="679" y="626"/>
                      </a:lnTo>
                      <a:lnTo>
                        <a:pt x="680" y="626"/>
                      </a:lnTo>
                      <a:close/>
                      <a:moveTo>
                        <a:pt x="680" y="588"/>
                      </a:moveTo>
                      <a:lnTo>
                        <a:pt x="680" y="588"/>
                      </a:lnTo>
                      <a:lnTo>
                        <a:pt x="679" y="586"/>
                      </a:lnTo>
                      <a:lnTo>
                        <a:pt x="677" y="586"/>
                      </a:lnTo>
                      <a:lnTo>
                        <a:pt x="676" y="588"/>
                      </a:lnTo>
                      <a:lnTo>
                        <a:pt x="677" y="588"/>
                      </a:lnTo>
                      <a:lnTo>
                        <a:pt x="679" y="590"/>
                      </a:lnTo>
                      <a:lnTo>
                        <a:pt x="680" y="590"/>
                      </a:lnTo>
                      <a:lnTo>
                        <a:pt x="680" y="588"/>
                      </a:lnTo>
                      <a:close/>
                      <a:moveTo>
                        <a:pt x="680" y="608"/>
                      </a:moveTo>
                      <a:lnTo>
                        <a:pt x="678" y="606"/>
                      </a:lnTo>
                      <a:lnTo>
                        <a:pt x="679" y="608"/>
                      </a:lnTo>
                      <a:lnTo>
                        <a:pt x="676" y="612"/>
                      </a:lnTo>
                      <a:lnTo>
                        <a:pt x="679" y="612"/>
                      </a:lnTo>
                      <a:lnTo>
                        <a:pt x="678" y="610"/>
                      </a:lnTo>
                      <a:lnTo>
                        <a:pt x="680" y="608"/>
                      </a:lnTo>
                      <a:close/>
                      <a:moveTo>
                        <a:pt x="680" y="524"/>
                      </a:moveTo>
                      <a:lnTo>
                        <a:pt x="679" y="524"/>
                      </a:lnTo>
                      <a:lnTo>
                        <a:pt x="679" y="526"/>
                      </a:lnTo>
                      <a:lnTo>
                        <a:pt x="680" y="526"/>
                      </a:lnTo>
                      <a:lnTo>
                        <a:pt x="680" y="524"/>
                      </a:lnTo>
                      <a:close/>
                      <a:moveTo>
                        <a:pt x="681" y="516"/>
                      </a:moveTo>
                      <a:lnTo>
                        <a:pt x="679" y="516"/>
                      </a:lnTo>
                      <a:lnTo>
                        <a:pt x="679" y="514"/>
                      </a:lnTo>
                      <a:lnTo>
                        <a:pt x="678" y="514"/>
                      </a:lnTo>
                      <a:lnTo>
                        <a:pt x="676" y="516"/>
                      </a:lnTo>
                      <a:lnTo>
                        <a:pt x="676" y="514"/>
                      </a:lnTo>
                      <a:lnTo>
                        <a:pt x="675" y="514"/>
                      </a:lnTo>
                      <a:lnTo>
                        <a:pt x="674" y="516"/>
                      </a:lnTo>
                      <a:lnTo>
                        <a:pt x="675" y="516"/>
                      </a:lnTo>
                      <a:lnTo>
                        <a:pt x="679" y="518"/>
                      </a:lnTo>
                      <a:lnTo>
                        <a:pt x="681" y="516"/>
                      </a:lnTo>
                      <a:close/>
                      <a:moveTo>
                        <a:pt x="681" y="464"/>
                      </a:moveTo>
                      <a:lnTo>
                        <a:pt x="679" y="462"/>
                      </a:lnTo>
                      <a:lnTo>
                        <a:pt x="678" y="460"/>
                      </a:lnTo>
                      <a:lnTo>
                        <a:pt x="676" y="460"/>
                      </a:lnTo>
                      <a:lnTo>
                        <a:pt x="676" y="458"/>
                      </a:lnTo>
                      <a:lnTo>
                        <a:pt x="675" y="458"/>
                      </a:lnTo>
                      <a:lnTo>
                        <a:pt x="675" y="460"/>
                      </a:lnTo>
                      <a:lnTo>
                        <a:pt x="674" y="460"/>
                      </a:lnTo>
                      <a:lnTo>
                        <a:pt x="675" y="462"/>
                      </a:lnTo>
                      <a:lnTo>
                        <a:pt x="678" y="462"/>
                      </a:lnTo>
                      <a:lnTo>
                        <a:pt x="678" y="464"/>
                      </a:lnTo>
                      <a:lnTo>
                        <a:pt x="679" y="464"/>
                      </a:lnTo>
                      <a:lnTo>
                        <a:pt x="679" y="466"/>
                      </a:lnTo>
                      <a:lnTo>
                        <a:pt x="680" y="466"/>
                      </a:lnTo>
                      <a:lnTo>
                        <a:pt x="680" y="464"/>
                      </a:lnTo>
                      <a:lnTo>
                        <a:pt x="681" y="464"/>
                      </a:lnTo>
                      <a:close/>
                      <a:moveTo>
                        <a:pt x="681" y="586"/>
                      </a:moveTo>
                      <a:lnTo>
                        <a:pt x="680" y="586"/>
                      </a:lnTo>
                      <a:lnTo>
                        <a:pt x="678" y="582"/>
                      </a:lnTo>
                      <a:lnTo>
                        <a:pt x="679" y="584"/>
                      </a:lnTo>
                      <a:lnTo>
                        <a:pt x="680" y="586"/>
                      </a:lnTo>
                      <a:lnTo>
                        <a:pt x="680" y="588"/>
                      </a:lnTo>
                      <a:lnTo>
                        <a:pt x="681" y="587"/>
                      </a:lnTo>
                      <a:lnTo>
                        <a:pt x="681" y="586"/>
                      </a:lnTo>
                      <a:close/>
                      <a:moveTo>
                        <a:pt x="681" y="602"/>
                      </a:moveTo>
                      <a:lnTo>
                        <a:pt x="679" y="604"/>
                      </a:lnTo>
                      <a:lnTo>
                        <a:pt x="678" y="604"/>
                      </a:lnTo>
                      <a:lnTo>
                        <a:pt x="681" y="604"/>
                      </a:lnTo>
                      <a:lnTo>
                        <a:pt x="681" y="602"/>
                      </a:lnTo>
                      <a:close/>
                      <a:moveTo>
                        <a:pt x="681" y="510"/>
                      </a:moveTo>
                      <a:lnTo>
                        <a:pt x="679" y="510"/>
                      </a:lnTo>
                      <a:lnTo>
                        <a:pt x="679" y="514"/>
                      </a:lnTo>
                      <a:lnTo>
                        <a:pt x="681" y="510"/>
                      </a:lnTo>
                      <a:close/>
                      <a:moveTo>
                        <a:pt x="681" y="330"/>
                      </a:moveTo>
                      <a:lnTo>
                        <a:pt x="681" y="328"/>
                      </a:lnTo>
                      <a:lnTo>
                        <a:pt x="680" y="330"/>
                      </a:lnTo>
                      <a:lnTo>
                        <a:pt x="681" y="330"/>
                      </a:lnTo>
                      <a:close/>
                      <a:moveTo>
                        <a:pt x="682" y="624"/>
                      </a:moveTo>
                      <a:lnTo>
                        <a:pt x="680" y="626"/>
                      </a:lnTo>
                      <a:lnTo>
                        <a:pt x="681" y="626"/>
                      </a:lnTo>
                      <a:lnTo>
                        <a:pt x="681" y="627"/>
                      </a:lnTo>
                      <a:lnTo>
                        <a:pt x="682" y="624"/>
                      </a:lnTo>
                      <a:close/>
                      <a:moveTo>
                        <a:pt x="682" y="558"/>
                      </a:moveTo>
                      <a:lnTo>
                        <a:pt x="680" y="558"/>
                      </a:lnTo>
                      <a:lnTo>
                        <a:pt x="680" y="556"/>
                      </a:lnTo>
                      <a:lnTo>
                        <a:pt x="681" y="554"/>
                      </a:lnTo>
                      <a:lnTo>
                        <a:pt x="679" y="554"/>
                      </a:lnTo>
                      <a:lnTo>
                        <a:pt x="680" y="552"/>
                      </a:lnTo>
                      <a:lnTo>
                        <a:pt x="677" y="554"/>
                      </a:lnTo>
                      <a:lnTo>
                        <a:pt x="677" y="555"/>
                      </a:lnTo>
                      <a:lnTo>
                        <a:pt x="678" y="556"/>
                      </a:lnTo>
                      <a:lnTo>
                        <a:pt x="678" y="558"/>
                      </a:lnTo>
                      <a:lnTo>
                        <a:pt x="679" y="560"/>
                      </a:lnTo>
                      <a:lnTo>
                        <a:pt x="682" y="560"/>
                      </a:lnTo>
                      <a:lnTo>
                        <a:pt x="682" y="558"/>
                      </a:lnTo>
                      <a:close/>
                      <a:moveTo>
                        <a:pt x="682" y="588"/>
                      </a:moveTo>
                      <a:lnTo>
                        <a:pt x="681" y="587"/>
                      </a:lnTo>
                      <a:lnTo>
                        <a:pt x="681" y="588"/>
                      </a:lnTo>
                      <a:lnTo>
                        <a:pt x="682" y="588"/>
                      </a:lnTo>
                      <a:close/>
                      <a:moveTo>
                        <a:pt x="682" y="322"/>
                      </a:moveTo>
                      <a:lnTo>
                        <a:pt x="682" y="322"/>
                      </a:lnTo>
                      <a:lnTo>
                        <a:pt x="682" y="320"/>
                      </a:lnTo>
                      <a:lnTo>
                        <a:pt x="680" y="320"/>
                      </a:lnTo>
                      <a:lnTo>
                        <a:pt x="679" y="318"/>
                      </a:lnTo>
                      <a:lnTo>
                        <a:pt x="679" y="320"/>
                      </a:lnTo>
                      <a:lnTo>
                        <a:pt x="678" y="320"/>
                      </a:lnTo>
                      <a:lnTo>
                        <a:pt x="677" y="318"/>
                      </a:lnTo>
                      <a:lnTo>
                        <a:pt x="678" y="318"/>
                      </a:lnTo>
                      <a:lnTo>
                        <a:pt x="677" y="316"/>
                      </a:lnTo>
                      <a:lnTo>
                        <a:pt x="677" y="318"/>
                      </a:lnTo>
                      <a:lnTo>
                        <a:pt x="675" y="316"/>
                      </a:lnTo>
                      <a:lnTo>
                        <a:pt x="674" y="316"/>
                      </a:lnTo>
                      <a:lnTo>
                        <a:pt x="675" y="318"/>
                      </a:lnTo>
                      <a:lnTo>
                        <a:pt x="676" y="318"/>
                      </a:lnTo>
                      <a:lnTo>
                        <a:pt x="676" y="320"/>
                      </a:lnTo>
                      <a:lnTo>
                        <a:pt x="677" y="320"/>
                      </a:lnTo>
                      <a:lnTo>
                        <a:pt x="676" y="322"/>
                      </a:lnTo>
                      <a:lnTo>
                        <a:pt x="678" y="322"/>
                      </a:lnTo>
                      <a:lnTo>
                        <a:pt x="679" y="320"/>
                      </a:lnTo>
                      <a:lnTo>
                        <a:pt x="680" y="320"/>
                      </a:lnTo>
                      <a:lnTo>
                        <a:pt x="680" y="322"/>
                      </a:lnTo>
                      <a:lnTo>
                        <a:pt x="681" y="322"/>
                      </a:lnTo>
                      <a:lnTo>
                        <a:pt x="682" y="324"/>
                      </a:lnTo>
                      <a:lnTo>
                        <a:pt x="682" y="322"/>
                      </a:lnTo>
                      <a:close/>
                      <a:moveTo>
                        <a:pt x="683" y="596"/>
                      </a:moveTo>
                      <a:lnTo>
                        <a:pt x="681" y="598"/>
                      </a:lnTo>
                      <a:lnTo>
                        <a:pt x="682" y="598"/>
                      </a:lnTo>
                      <a:lnTo>
                        <a:pt x="683" y="596"/>
                      </a:lnTo>
                      <a:close/>
                      <a:moveTo>
                        <a:pt x="683" y="594"/>
                      </a:moveTo>
                      <a:lnTo>
                        <a:pt x="682" y="596"/>
                      </a:lnTo>
                      <a:lnTo>
                        <a:pt x="680" y="596"/>
                      </a:lnTo>
                      <a:lnTo>
                        <a:pt x="680" y="594"/>
                      </a:lnTo>
                      <a:lnTo>
                        <a:pt x="680" y="595"/>
                      </a:lnTo>
                      <a:lnTo>
                        <a:pt x="680" y="596"/>
                      </a:lnTo>
                      <a:lnTo>
                        <a:pt x="679" y="596"/>
                      </a:lnTo>
                      <a:lnTo>
                        <a:pt x="679" y="598"/>
                      </a:lnTo>
                      <a:lnTo>
                        <a:pt x="681" y="598"/>
                      </a:lnTo>
                      <a:lnTo>
                        <a:pt x="683" y="594"/>
                      </a:lnTo>
                      <a:close/>
                      <a:moveTo>
                        <a:pt x="683" y="464"/>
                      </a:moveTo>
                      <a:lnTo>
                        <a:pt x="681" y="464"/>
                      </a:lnTo>
                      <a:lnTo>
                        <a:pt x="682" y="466"/>
                      </a:lnTo>
                      <a:lnTo>
                        <a:pt x="680" y="466"/>
                      </a:lnTo>
                      <a:lnTo>
                        <a:pt x="682" y="468"/>
                      </a:lnTo>
                      <a:lnTo>
                        <a:pt x="683" y="467"/>
                      </a:lnTo>
                      <a:lnTo>
                        <a:pt x="683" y="464"/>
                      </a:lnTo>
                      <a:close/>
                      <a:moveTo>
                        <a:pt x="683" y="268"/>
                      </a:moveTo>
                      <a:lnTo>
                        <a:pt x="682" y="266"/>
                      </a:lnTo>
                      <a:lnTo>
                        <a:pt x="680" y="266"/>
                      </a:lnTo>
                      <a:lnTo>
                        <a:pt x="679" y="268"/>
                      </a:lnTo>
                      <a:lnTo>
                        <a:pt x="683" y="268"/>
                      </a:lnTo>
                      <a:close/>
                      <a:moveTo>
                        <a:pt x="683" y="330"/>
                      </a:moveTo>
                      <a:lnTo>
                        <a:pt x="683" y="328"/>
                      </a:lnTo>
                      <a:lnTo>
                        <a:pt x="681" y="328"/>
                      </a:lnTo>
                      <a:lnTo>
                        <a:pt x="683" y="330"/>
                      </a:lnTo>
                      <a:close/>
                      <a:moveTo>
                        <a:pt x="684" y="332"/>
                      </a:moveTo>
                      <a:lnTo>
                        <a:pt x="681" y="330"/>
                      </a:lnTo>
                      <a:lnTo>
                        <a:pt x="680" y="332"/>
                      </a:lnTo>
                      <a:lnTo>
                        <a:pt x="681" y="332"/>
                      </a:lnTo>
                      <a:lnTo>
                        <a:pt x="679" y="334"/>
                      </a:lnTo>
                      <a:lnTo>
                        <a:pt x="680" y="334"/>
                      </a:lnTo>
                      <a:lnTo>
                        <a:pt x="681" y="332"/>
                      </a:lnTo>
                      <a:lnTo>
                        <a:pt x="684" y="332"/>
                      </a:lnTo>
                      <a:close/>
                      <a:moveTo>
                        <a:pt x="684" y="284"/>
                      </a:moveTo>
                      <a:lnTo>
                        <a:pt x="684" y="280"/>
                      </a:lnTo>
                      <a:lnTo>
                        <a:pt x="682" y="280"/>
                      </a:lnTo>
                      <a:lnTo>
                        <a:pt x="681" y="282"/>
                      </a:lnTo>
                      <a:lnTo>
                        <a:pt x="681" y="283"/>
                      </a:lnTo>
                      <a:lnTo>
                        <a:pt x="682" y="284"/>
                      </a:lnTo>
                      <a:lnTo>
                        <a:pt x="684" y="284"/>
                      </a:lnTo>
                      <a:close/>
                      <a:moveTo>
                        <a:pt x="684" y="560"/>
                      </a:moveTo>
                      <a:lnTo>
                        <a:pt x="684" y="560"/>
                      </a:lnTo>
                      <a:lnTo>
                        <a:pt x="683" y="562"/>
                      </a:lnTo>
                      <a:lnTo>
                        <a:pt x="683" y="564"/>
                      </a:lnTo>
                      <a:lnTo>
                        <a:pt x="684" y="560"/>
                      </a:lnTo>
                      <a:close/>
                      <a:moveTo>
                        <a:pt x="684" y="584"/>
                      </a:moveTo>
                      <a:lnTo>
                        <a:pt x="684" y="584"/>
                      </a:lnTo>
                      <a:lnTo>
                        <a:pt x="684" y="585"/>
                      </a:lnTo>
                      <a:lnTo>
                        <a:pt x="684" y="584"/>
                      </a:lnTo>
                      <a:close/>
                      <a:moveTo>
                        <a:pt x="684" y="460"/>
                      </a:moveTo>
                      <a:lnTo>
                        <a:pt x="684" y="460"/>
                      </a:lnTo>
                      <a:lnTo>
                        <a:pt x="683" y="460"/>
                      </a:lnTo>
                      <a:lnTo>
                        <a:pt x="684" y="460"/>
                      </a:lnTo>
                      <a:close/>
                      <a:moveTo>
                        <a:pt x="684" y="274"/>
                      </a:moveTo>
                      <a:lnTo>
                        <a:pt x="684" y="274"/>
                      </a:lnTo>
                      <a:close/>
                      <a:moveTo>
                        <a:pt x="685" y="586"/>
                      </a:moveTo>
                      <a:lnTo>
                        <a:pt x="684" y="585"/>
                      </a:lnTo>
                      <a:lnTo>
                        <a:pt x="683" y="586"/>
                      </a:lnTo>
                      <a:lnTo>
                        <a:pt x="685" y="586"/>
                      </a:lnTo>
                      <a:close/>
                      <a:moveTo>
                        <a:pt x="685" y="276"/>
                      </a:moveTo>
                      <a:lnTo>
                        <a:pt x="684" y="274"/>
                      </a:lnTo>
                      <a:lnTo>
                        <a:pt x="683" y="276"/>
                      </a:lnTo>
                      <a:lnTo>
                        <a:pt x="684" y="277"/>
                      </a:lnTo>
                      <a:lnTo>
                        <a:pt x="684" y="278"/>
                      </a:lnTo>
                      <a:lnTo>
                        <a:pt x="684" y="276"/>
                      </a:lnTo>
                      <a:lnTo>
                        <a:pt x="685" y="276"/>
                      </a:lnTo>
                      <a:close/>
                      <a:moveTo>
                        <a:pt x="685" y="564"/>
                      </a:moveTo>
                      <a:lnTo>
                        <a:pt x="685" y="564"/>
                      </a:lnTo>
                      <a:close/>
                      <a:moveTo>
                        <a:pt x="685" y="464"/>
                      </a:moveTo>
                      <a:lnTo>
                        <a:pt x="685" y="462"/>
                      </a:lnTo>
                      <a:lnTo>
                        <a:pt x="683" y="460"/>
                      </a:lnTo>
                      <a:lnTo>
                        <a:pt x="683" y="462"/>
                      </a:lnTo>
                      <a:lnTo>
                        <a:pt x="683" y="464"/>
                      </a:lnTo>
                      <a:lnTo>
                        <a:pt x="685" y="464"/>
                      </a:lnTo>
                      <a:close/>
                      <a:moveTo>
                        <a:pt x="686" y="622"/>
                      </a:moveTo>
                      <a:lnTo>
                        <a:pt x="685" y="618"/>
                      </a:lnTo>
                      <a:lnTo>
                        <a:pt x="683" y="618"/>
                      </a:lnTo>
                      <a:lnTo>
                        <a:pt x="685" y="620"/>
                      </a:lnTo>
                      <a:lnTo>
                        <a:pt x="682" y="618"/>
                      </a:lnTo>
                      <a:lnTo>
                        <a:pt x="682" y="620"/>
                      </a:lnTo>
                      <a:lnTo>
                        <a:pt x="683" y="620"/>
                      </a:lnTo>
                      <a:lnTo>
                        <a:pt x="682" y="622"/>
                      </a:lnTo>
                      <a:lnTo>
                        <a:pt x="683" y="624"/>
                      </a:lnTo>
                      <a:lnTo>
                        <a:pt x="685" y="624"/>
                      </a:lnTo>
                      <a:lnTo>
                        <a:pt x="685" y="623"/>
                      </a:lnTo>
                      <a:lnTo>
                        <a:pt x="686" y="622"/>
                      </a:lnTo>
                      <a:close/>
                      <a:moveTo>
                        <a:pt x="686" y="472"/>
                      </a:moveTo>
                      <a:lnTo>
                        <a:pt x="682" y="472"/>
                      </a:lnTo>
                      <a:lnTo>
                        <a:pt x="683" y="474"/>
                      </a:lnTo>
                      <a:lnTo>
                        <a:pt x="686" y="472"/>
                      </a:lnTo>
                      <a:close/>
                      <a:moveTo>
                        <a:pt x="686" y="582"/>
                      </a:moveTo>
                      <a:lnTo>
                        <a:pt x="685" y="582"/>
                      </a:lnTo>
                      <a:lnTo>
                        <a:pt x="685" y="584"/>
                      </a:lnTo>
                      <a:lnTo>
                        <a:pt x="686" y="582"/>
                      </a:lnTo>
                      <a:close/>
                      <a:moveTo>
                        <a:pt x="686" y="332"/>
                      </a:moveTo>
                      <a:lnTo>
                        <a:pt x="686" y="332"/>
                      </a:lnTo>
                      <a:lnTo>
                        <a:pt x="683" y="328"/>
                      </a:lnTo>
                      <a:lnTo>
                        <a:pt x="684" y="332"/>
                      </a:lnTo>
                      <a:lnTo>
                        <a:pt x="686" y="332"/>
                      </a:lnTo>
                      <a:close/>
                      <a:moveTo>
                        <a:pt x="686" y="562"/>
                      </a:moveTo>
                      <a:lnTo>
                        <a:pt x="685" y="562"/>
                      </a:lnTo>
                      <a:lnTo>
                        <a:pt x="685" y="560"/>
                      </a:lnTo>
                      <a:lnTo>
                        <a:pt x="684" y="560"/>
                      </a:lnTo>
                      <a:lnTo>
                        <a:pt x="685" y="564"/>
                      </a:lnTo>
                      <a:lnTo>
                        <a:pt x="686" y="562"/>
                      </a:lnTo>
                      <a:close/>
                      <a:moveTo>
                        <a:pt x="686" y="264"/>
                      </a:moveTo>
                      <a:lnTo>
                        <a:pt x="686" y="264"/>
                      </a:lnTo>
                      <a:lnTo>
                        <a:pt x="685" y="260"/>
                      </a:lnTo>
                      <a:lnTo>
                        <a:pt x="682" y="262"/>
                      </a:lnTo>
                      <a:lnTo>
                        <a:pt x="682" y="263"/>
                      </a:lnTo>
                      <a:lnTo>
                        <a:pt x="683" y="264"/>
                      </a:lnTo>
                      <a:lnTo>
                        <a:pt x="683" y="266"/>
                      </a:lnTo>
                      <a:lnTo>
                        <a:pt x="685" y="266"/>
                      </a:lnTo>
                      <a:lnTo>
                        <a:pt x="686" y="264"/>
                      </a:lnTo>
                      <a:close/>
                      <a:moveTo>
                        <a:pt x="686" y="120"/>
                      </a:moveTo>
                      <a:lnTo>
                        <a:pt x="683" y="120"/>
                      </a:lnTo>
                      <a:lnTo>
                        <a:pt x="683" y="122"/>
                      </a:lnTo>
                      <a:lnTo>
                        <a:pt x="686" y="122"/>
                      </a:lnTo>
                      <a:lnTo>
                        <a:pt x="686" y="120"/>
                      </a:lnTo>
                      <a:close/>
                      <a:moveTo>
                        <a:pt x="686" y="606"/>
                      </a:moveTo>
                      <a:lnTo>
                        <a:pt x="685" y="608"/>
                      </a:lnTo>
                      <a:lnTo>
                        <a:pt x="684" y="606"/>
                      </a:lnTo>
                      <a:lnTo>
                        <a:pt x="685" y="606"/>
                      </a:lnTo>
                      <a:lnTo>
                        <a:pt x="686" y="604"/>
                      </a:lnTo>
                      <a:lnTo>
                        <a:pt x="683" y="604"/>
                      </a:lnTo>
                      <a:lnTo>
                        <a:pt x="684" y="608"/>
                      </a:lnTo>
                      <a:lnTo>
                        <a:pt x="683" y="608"/>
                      </a:lnTo>
                      <a:lnTo>
                        <a:pt x="684" y="610"/>
                      </a:lnTo>
                      <a:lnTo>
                        <a:pt x="684" y="613"/>
                      </a:lnTo>
                      <a:lnTo>
                        <a:pt x="683" y="614"/>
                      </a:lnTo>
                      <a:lnTo>
                        <a:pt x="681" y="612"/>
                      </a:lnTo>
                      <a:lnTo>
                        <a:pt x="682" y="614"/>
                      </a:lnTo>
                      <a:lnTo>
                        <a:pt x="682" y="616"/>
                      </a:lnTo>
                      <a:lnTo>
                        <a:pt x="684" y="614"/>
                      </a:lnTo>
                      <a:lnTo>
                        <a:pt x="684" y="612"/>
                      </a:lnTo>
                      <a:lnTo>
                        <a:pt x="686" y="610"/>
                      </a:lnTo>
                      <a:lnTo>
                        <a:pt x="686" y="606"/>
                      </a:lnTo>
                      <a:close/>
                      <a:moveTo>
                        <a:pt x="687" y="476"/>
                      </a:moveTo>
                      <a:lnTo>
                        <a:pt x="683" y="474"/>
                      </a:lnTo>
                      <a:lnTo>
                        <a:pt x="683" y="476"/>
                      </a:lnTo>
                      <a:lnTo>
                        <a:pt x="685" y="476"/>
                      </a:lnTo>
                      <a:lnTo>
                        <a:pt x="685" y="478"/>
                      </a:lnTo>
                      <a:lnTo>
                        <a:pt x="686" y="478"/>
                      </a:lnTo>
                      <a:lnTo>
                        <a:pt x="687" y="476"/>
                      </a:lnTo>
                      <a:close/>
                      <a:moveTo>
                        <a:pt x="687" y="552"/>
                      </a:moveTo>
                      <a:lnTo>
                        <a:pt x="686" y="552"/>
                      </a:lnTo>
                      <a:lnTo>
                        <a:pt x="685" y="554"/>
                      </a:lnTo>
                      <a:lnTo>
                        <a:pt x="686" y="554"/>
                      </a:lnTo>
                      <a:lnTo>
                        <a:pt x="687" y="552"/>
                      </a:lnTo>
                      <a:close/>
                      <a:moveTo>
                        <a:pt x="687" y="662"/>
                      </a:moveTo>
                      <a:lnTo>
                        <a:pt x="687" y="662"/>
                      </a:lnTo>
                      <a:close/>
                      <a:moveTo>
                        <a:pt x="687" y="514"/>
                      </a:moveTo>
                      <a:lnTo>
                        <a:pt x="684" y="512"/>
                      </a:lnTo>
                      <a:lnTo>
                        <a:pt x="686" y="510"/>
                      </a:lnTo>
                      <a:lnTo>
                        <a:pt x="681" y="510"/>
                      </a:lnTo>
                      <a:lnTo>
                        <a:pt x="681" y="512"/>
                      </a:lnTo>
                      <a:lnTo>
                        <a:pt x="684" y="516"/>
                      </a:lnTo>
                      <a:lnTo>
                        <a:pt x="685" y="516"/>
                      </a:lnTo>
                      <a:lnTo>
                        <a:pt x="685" y="514"/>
                      </a:lnTo>
                      <a:lnTo>
                        <a:pt x="687" y="514"/>
                      </a:lnTo>
                      <a:close/>
                      <a:moveTo>
                        <a:pt x="687" y="660"/>
                      </a:moveTo>
                      <a:lnTo>
                        <a:pt x="684" y="658"/>
                      </a:lnTo>
                      <a:lnTo>
                        <a:pt x="684" y="660"/>
                      </a:lnTo>
                      <a:lnTo>
                        <a:pt x="686" y="660"/>
                      </a:lnTo>
                      <a:lnTo>
                        <a:pt x="686" y="662"/>
                      </a:lnTo>
                      <a:lnTo>
                        <a:pt x="687" y="662"/>
                      </a:lnTo>
                      <a:lnTo>
                        <a:pt x="687" y="660"/>
                      </a:lnTo>
                      <a:close/>
                      <a:moveTo>
                        <a:pt x="687" y="666"/>
                      </a:moveTo>
                      <a:lnTo>
                        <a:pt x="687" y="666"/>
                      </a:lnTo>
                      <a:lnTo>
                        <a:pt x="685" y="668"/>
                      </a:lnTo>
                      <a:lnTo>
                        <a:pt x="686" y="668"/>
                      </a:lnTo>
                      <a:lnTo>
                        <a:pt x="687" y="666"/>
                      </a:lnTo>
                      <a:close/>
                      <a:moveTo>
                        <a:pt x="687" y="600"/>
                      </a:moveTo>
                      <a:lnTo>
                        <a:pt x="686" y="598"/>
                      </a:lnTo>
                      <a:lnTo>
                        <a:pt x="684" y="596"/>
                      </a:lnTo>
                      <a:lnTo>
                        <a:pt x="683" y="598"/>
                      </a:lnTo>
                      <a:lnTo>
                        <a:pt x="686" y="598"/>
                      </a:lnTo>
                      <a:lnTo>
                        <a:pt x="684" y="600"/>
                      </a:lnTo>
                      <a:lnTo>
                        <a:pt x="685" y="600"/>
                      </a:lnTo>
                      <a:lnTo>
                        <a:pt x="685" y="602"/>
                      </a:lnTo>
                      <a:lnTo>
                        <a:pt x="686" y="602"/>
                      </a:lnTo>
                      <a:lnTo>
                        <a:pt x="687" y="600"/>
                      </a:lnTo>
                      <a:close/>
                      <a:moveTo>
                        <a:pt x="688" y="668"/>
                      </a:moveTo>
                      <a:lnTo>
                        <a:pt x="687" y="666"/>
                      </a:lnTo>
                      <a:lnTo>
                        <a:pt x="686" y="668"/>
                      </a:lnTo>
                      <a:lnTo>
                        <a:pt x="686" y="670"/>
                      </a:lnTo>
                      <a:lnTo>
                        <a:pt x="686" y="668"/>
                      </a:lnTo>
                      <a:lnTo>
                        <a:pt x="688" y="668"/>
                      </a:lnTo>
                      <a:close/>
                      <a:moveTo>
                        <a:pt x="689" y="664"/>
                      </a:moveTo>
                      <a:lnTo>
                        <a:pt x="687" y="662"/>
                      </a:lnTo>
                      <a:lnTo>
                        <a:pt x="687" y="664"/>
                      </a:lnTo>
                      <a:lnTo>
                        <a:pt x="689" y="664"/>
                      </a:lnTo>
                      <a:close/>
                      <a:moveTo>
                        <a:pt x="689" y="556"/>
                      </a:moveTo>
                      <a:lnTo>
                        <a:pt x="689" y="556"/>
                      </a:lnTo>
                      <a:close/>
                      <a:moveTo>
                        <a:pt x="689" y="336"/>
                      </a:moveTo>
                      <a:lnTo>
                        <a:pt x="689" y="334"/>
                      </a:lnTo>
                      <a:lnTo>
                        <a:pt x="688" y="334"/>
                      </a:lnTo>
                      <a:lnTo>
                        <a:pt x="688" y="332"/>
                      </a:lnTo>
                      <a:lnTo>
                        <a:pt x="688" y="330"/>
                      </a:lnTo>
                      <a:lnTo>
                        <a:pt x="687" y="330"/>
                      </a:lnTo>
                      <a:lnTo>
                        <a:pt x="689" y="328"/>
                      </a:lnTo>
                      <a:lnTo>
                        <a:pt x="686" y="330"/>
                      </a:lnTo>
                      <a:lnTo>
                        <a:pt x="686" y="332"/>
                      </a:lnTo>
                      <a:lnTo>
                        <a:pt x="686" y="336"/>
                      </a:lnTo>
                      <a:lnTo>
                        <a:pt x="689" y="336"/>
                      </a:lnTo>
                      <a:close/>
                      <a:moveTo>
                        <a:pt x="689" y="330"/>
                      </a:moveTo>
                      <a:lnTo>
                        <a:pt x="688" y="330"/>
                      </a:lnTo>
                      <a:lnTo>
                        <a:pt x="689" y="332"/>
                      </a:lnTo>
                      <a:lnTo>
                        <a:pt x="689" y="330"/>
                      </a:lnTo>
                      <a:close/>
                      <a:moveTo>
                        <a:pt x="689" y="323"/>
                      </a:moveTo>
                      <a:lnTo>
                        <a:pt x="689" y="322"/>
                      </a:lnTo>
                      <a:lnTo>
                        <a:pt x="688" y="320"/>
                      </a:lnTo>
                      <a:lnTo>
                        <a:pt x="687" y="318"/>
                      </a:lnTo>
                      <a:lnTo>
                        <a:pt x="689" y="318"/>
                      </a:lnTo>
                      <a:lnTo>
                        <a:pt x="689" y="317"/>
                      </a:lnTo>
                      <a:lnTo>
                        <a:pt x="687" y="318"/>
                      </a:lnTo>
                      <a:lnTo>
                        <a:pt x="689" y="323"/>
                      </a:lnTo>
                      <a:close/>
                      <a:moveTo>
                        <a:pt x="689" y="549"/>
                      </a:moveTo>
                      <a:lnTo>
                        <a:pt x="689" y="550"/>
                      </a:lnTo>
                      <a:lnTo>
                        <a:pt x="689" y="549"/>
                      </a:lnTo>
                      <a:close/>
                      <a:moveTo>
                        <a:pt x="690" y="579"/>
                      </a:moveTo>
                      <a:lnTo>
                        <a:pt x="688" y="580"/>
                      </a:lnTo>
                      <a:lnTo>
                        <a:pt x="690" y="580"/>
                      </a:lnTo>
                      <a:lnTo>
                        <a:pt x="690" y="579"/>
                      </a:lnTo>
                      <a:close/>
                      <a:moveTo>
                        <a:pt x="690" y="264"/>
                      </a:moveTo>
                      <a:lnTo>
                        <a:pt x="689" y="262"/>
                      </a:lnTo>
                      <a:lnTo>
                        <a:pt x="690" y="262"/>
                      </a:lnTo>
                      <a:lnTo>
                        <a:pt x="689" y="258"/>
                      </a:lnTo>
                      <a:lnTo>
                        <a:pt x="687" y="258"/>
                      </a:lnTo>
                      <a:lnTo>
                        <a:pt x="688" y="260"/>
                      </a:lnTo>
                      <a:lnTo>
                        <a:pt x="688" y="261"/>
                      </a:lnTo>
                      <a:lnTo>
                        <a:pt x="689" y="262"/>
                      </a:lnTo>
                      <a:lnTo>
                        <a:pt x="690" y="264"/>
                      </a:lnTo>
                      <a:close/>
                      <a:moveTo>
                        <a:pt x="690" y="618"/>
                      </a:moveTo>
                      <a:lnTo>
                        <a:pt x="689" y="616"/>
                      </a:lnTo>
                      <a:lnTo>
                        <a:pt x="687" y="616"/>
                      </a:lnTo>
                      <a:lnTo>
                        <a:pt x="687" y="618"/>
                      </a:lnTo>
                      <a:lnTo>
                        <a:pt x="690" y="618"/>
                      </a:lnTo>
                      <a:close/>
                      <a:moveTo>
                        <a:pt x="691" y="584"/>
                      </a:moveTo>
                      <a:lnTo>
                        <a:pt x="691" y="584"/>
                      </a:lnTo>
                      <a:lnTo>
                        <a:pt x="690" y="582"/>
                      </a:lnTo>
                      <a:lnTo>
                        <a:pt x="689" y="580"/>
                      </a:lnTo>
                      <a:lnTo>
                        <a:pt x="687" y="582"/>
                      </a:lnTo>
                      <a:lnTo>
                        <a:pt x="687" y="583"/>
                      </a:lnTo>
                      <a:lnTo>
                        <a:pt x="689" y="586"/>
                      </a:lnTo>
                      <a:lnTo>
                        <a:pt x="689" y="585"/>
                      </a:lnTo>
                      <a:lnTo>
                        <a:pt x="689" y="584"/>
                      </a:lnTo>
                      <a:lnTo>
                        <a:pt x="690" y="584"/>
                      </a:lnTo>
                      <a:lnTo>
                        <a:pt x="689" y="586"/>
                      </a:lnTo>
                      <a:lnTo>
                        <a:pt x="691" y="584"/>
                      </a:lnTo>
                      <a:close/>
                      <a:moveTo>
                        <a:pt x="691" y="594"/>
                      </a:moveTo>
                      <a:lnTo>
                        <a:pt x="690" y="592"/>
                      </a:lnTo>
                      <a:lnTo>
                        <a:pt x="689" y="590"/>
                      </a:lnTo>
                      <a:lnTo>
                        <a:pt x="688" y="592"/>
                      </a:lnTo>
                      <a:lnTo>
                        <a:pt x="688" y="588"/>
                      </a:lnTo>
                      <a:lnTo>
                        <a:pt x="687" y="590"/>
                      </a:lnTo>
                      <a:lnTo>
                        <a:pt x="686" y="592"/>
                      </a:lnTo>
                      <a:lnTo>
                        <a:pt x="689" y="594"/>
                      </a:lnTo>
                      <a:lnTo>
                        <a:pt x="690" y="596"/>
                      </a:lnTo>
                      <a:lnTo>
                        <a:pt x="690" y="594"/>
                      </a:lnTo>
                      <a:lnTo>
                        <a:pt x="691" y="594"/>
                      </a:lnTo>
                      <a:close/>
                      <a:moveTo>
                        <a:pt x="691" y="316"/>
                      </a:moveTo>
                      <a:lnTo>
                        <a:pt x="689" y="316"/>
                      </a:lnTo>
                      <a:lnTo>
                        <a:pt x="689" y="317"/>
                      </a:lnTo>
                      <a:lnTo>
                        <a:pt x="691" y="316"/>
                      </a:lnTo>
                      <a:close/>
                      <a:moveTo>
                        <a:pt x="691" y="280"/>
                      </a:moveTo>
                      <a:lnTo>
                        <a:pt x="690" y="280"/>
                      </a:lnTo>
                      <a:lnTo>
                        <a:pt x="691" y="278"/>
                      </a:lnTo>
                      <a:lnTo>
                        <a:pt x="687" y="278"/>
                      </a:lnTo>
                      <a:lnTo>
                        <a:pt x="688" y="280"/>
                      </a:lnTo>
                      <a:lnTo>
                        <a:pt x="689" y="282"/>
                      </a:lnTo>
                      <a:lnTo>
                        <a:pt x="691" y="282"/>
                      </a:lnTo>
                      <a:lnTo>
                        <a:pt x="691" y="280"/>
                      </a:lnTo>
                      <a:close/>
                      <a:moveTo>
                        <a:pt x="691" y="584"/>
                      </a:moveTo>
                      <a:lnTo>
                        <a:pt x="691" y="582"/>
                      </a:lnTo>
                      <a:lnTo>
                        <a:pt x="691" y="581"/>
                      </a:lnTo>
                      <a:lnTo>
                        <a:pt x="691" y="582"/>
                      </a:lnTo>
                      <a:lnTo>
                        <a:pt x="691" y="581"/>
                      </a:lnTo>
                      <a:lnTo>
                        <a:pt x="691" y="582"/>
                      </a:lnTo>
                      <a:lnTo>
                        <a:pt x="690" y="582"/>
                      </a:lnTo>
                      <a:lnTo>
                        <a:pt x="691" y="582"/>
                      </a:lnTo>
                      <a:lnTo>
                        <a:pt x="691" y="584"/>
                      </a:lnTo>
                      <a:close/>
                      <a:moveTo>
                        <a:pt x="691" y="330"/>
                      </a:moveTo>
                      <a:lnTo>
                        <a:pt x="691" y="328"/>
                      </a:lnTo>
                      <a:lnTo>
                        <a:pt x="691" y="326"/>
                      </a:lnTo>
                      <a:lnTo>
                        <a:pt x="689" y="323"/>
                      </a:lnTo>
                      <a:lnTo>
                        <a:pt x="689" y="324"/>
                      </a:lnTo>
                      <a:lnTo>
                        <a:pt x="689" y="326"/>
                      </a:lnTo>
                      <a:lnTo>
                        <a:pt x="688" y="324"/>
                      </a:lnTo>
                      <a:lnTo>
                        <a:pt x="687" y="324"/>
                      </a:lnTo>
                      <a:lnTo>
                        <a:pt x="688" y="328"/>
                      </a:lnTo>
                      <a:lnTo>
                        <a:pt x="689" y="328"/>
                      </a:lnTo>
                      <a:lnTo>
                        <a:pt x="691" y="326"/>
                      </a:lnTo>
                      <a:lnTo>
                        <a:pt x="691" y="330"/>
                      </a:lnTo>
                      <a:close/>
                      <a:moveTo>
                        <a:pt x="692" y="472"/>
                      </a:moveTo>
                      <a:lnTo>
                        <a:pt x="691" y="470"/>
                      </a:lnTo>
                      <a:lnTo>
                        <a:pt x="690" y="470"/>
                      </a:lnTo>
                      <a:lnTo>
                        <a:pt x="689" y="468"/>
                      </a:lnTo>
                      <a:lnTo>
                        <a:pt x="688" y="470"/>
                      </a:lnTo>
                      <a:lnTo>
                        <a:pt x="688" y="471"/>
                      </a:lnTo>
                      <a:lnTo>
                        <a:pt x="689" y="472"/>
                      </a:lnTo>
                      <a:lnTo>
                        <a:pt x="691" y="472"/>
                      </a:lnTo>
                      <a:lnTo>
                        <a:pt x="691" y="475"/>
                      </a:lnTo>
                      <a:lnTo>
                        <a:pt x="691" y="476"/>
                      </a:lnTo>
                      <a:lnTo>
                        <a:pt x="692" y="474"/>
                      </a:lnTo>
                      <a:lnTo>
                        <a:pt x="691" y="474"/>
                      </a:lnTo>
                      <a:lnTo>
                        <a:pt x="691" y="472"/>
                      </a:lnTo>
                      <a:lnTo>
                        <a:pt x="692" y="472"/>
                      </a:lnTo>
                      <a:close/>
                      <a:moveTo>
                        <a:pt x="692" y="510"/>
                      </a:moveTo>
                      <a:lnTo>
                        <a:pt x="691" y="510"/>
                      </a:lnTo>
                      <a:lnTo>
                        <a:pt x="691" y="511"/>
                      </a:lnTo>
                      <a:lnTo>
                        <a:pt x="692" y="511"/>
                      </a:lnTo>
                      <a:lnTo>
                        <a:pt x="692" y="510"/>
                      </a:lnTo>
                      <a:close/>
                      <a:moveTo>
                        <a:pt x="692" y="664"/>
                      </a:moveTo>
                      <a:lnTo>
                        <a:pt x="691" y="662"/>
                      </a:lnTo>
                      <a:lnTo>
                        <a:pt x="690" y="662"/>
                      </a:lnTo>
                      <a:lnTo>
                        <a:pt x="690" y="664"/>
                      </a:lnTo>
                      <a:lnTo>
                        <a:pt x="689" y="666"/>
                      </a:lnTo>
                      <a:lnTo>
                        <a:pt x="691" y="664"/>
                      </a:lnTo>
                      <a:lnTo>
                        <a:pt x="690" y="666"/>
                      </a:lnTo>
                      <a:lnTo>
                        <a:pt x="691" y="666"/>
                      </a:lnTo>
                      <a:lnTo>
                        <a:pt x="692" y="665"/>
                      </a:lnTo>
                      <a:lnTo>
                        <a:pt x="692" y="664"/>
                      </a:lnTo>
                      <a:close/>
                      <a:moveTo>
                        <a:pt x="692" y="580"/>
                      </a:moveTo>
                      <a:lnTo>
                        <a:pt x="691" y="580"/>
                      </a:lnTo>
                      <a:lnTo>
                        <a:pt x="691" y="581"/>
                      </a:lnTo>
                      <a:lnTo>
                        <a:pt x="692" y="580"/>
                      </a:lnTo>
                      <a:close/>
                      <a:moveTo>
                        <a:pt x="692" y="556"/>
                      </a:moveTo>
                      <a:lnTo>
                        <a:pt x="690" y="554"/>
                      </a:lnTo>
                      <a:lnTo>
                        <a:pt x="690" y="552"/>
                      </a:lnTo>
                      <a:lnTo>
                        <a:pt x="689" y="552"/>
                      </a:lnTo>
                      <a:lnTo>
                        <a:pt x="688" y="550"/>
                      </a:lnTo>
                      <a:lnTo>
                        <a:pt x="689" y="550"/>
                      </a:lnTo>
                      <a:lnTo>
                        <a:pt x="687" y="548"/>
                      </a:lnTo>
                      <a:lnTo>
                        <a:pt x="688" y="552"/>
                      </a:lnTo>
                      <a:lnTo>
                        <a:pt x="687" y="552"/>
                      </a:lnTo>
                      <a:lnTo>
                        <a:pt x="689" y="556"/>
                      </a:lnTo>
                      <a:lnTo>
                        <a:pt x="689" y="554"/>
                      </a:lnTo>
                      <a:lnTo>
                        <a:pt x="691" y="556"/>
                      </a:lnTo>
                      <a:lnTo>
                        <a:pt x="692" y="556"/>
                      </a:lnTo>
                      <a:close/>
                      <a:moveTo>
                        <a:pt x="692" y="514"/>
                      </a:moveTo>
                      <a:lnTo>
                        <a:pt x="690" y="514"/>
                      </a:lnTo>
                      <a:lnTo>
                        <a:pt x="691" y="511"/>
                      </a:lnTo>
                      <a:lnTo>
                        <a:pt x="688" y="514"/>
                      </a:lnTo>
                      <a:lnTo>
                        <a:pt x="688" y="515"/>
                      </a:lnTo>
                      <a:lnTo>
                        <a:pt x="689" y="518"/>
                      </a:lnTo>
                      <a:lnTo>
                        <a:pt x="689" y="514"/>
                      </a:lnTo>
                      <a:lnTo>
                        <a:pt x="692" y="516"/>
                      </a:lnTo>
                      <a:lnTo>
                        <a:pt x="692" y="514"/>
                      </a:lnTo>
                      <a:close/>
                      <a:moveTo>
                        <a:pt x="693" y="614"/>
                      </a:moveTo>
                      <a:lnTo>
                        <a:pt x="691" y="612"/>
                      </a:lnTo>
                      <a:lnTo>
                        <a:pt x="692" y="614"/>
                      </a:lnTo>
                      <a:lnTo>
                        <a:pt x="690" y="614"/>
                      </a:lnTo>
                      <a:lnTo>
                        <a:pt x="689" y="614"/>
                      </a:lnTo>
                      <a:lnTo>
                        <a:pt x="690" y="616"/>
                      </a:lnTo>
                      <a:lnTo>
                        <a:pt x="693" y="614"/>
                      </a:lnTo>
                      <a:close/>
                      <a:moveTo>
                        <a:pt x="694" y="474"/>
                      </a:moveTo>
                      <a:lnTo>
                        <a:pt x="692" y="474"/>
                      </a:lnTo>
                      <a:lnTo>
                        <a:pt x="693" y="476"/>
                      </a:lnTo>
                      <a:lnTo>
                        <a:pt x="694" y="474"/>
                      </a:lnTo>
                      <a:close/>
                      <a:moveTo>
                        <a:pt x="694" y="268"/>
                      </a:moveTo>
                      <a:lnTo>
                        <a:pt x="694" y="268"/>
                      </a:lnTo>
                      <a:close/>
                      <a:moveTo>
                        <a:pt x="694" y="530"/>
                      </a:moveTo>
                      <a:lnTo>
                        <a:pt x="694" y="528"/>
                      </a:lnTo>
                      <a:lnTo>
                        <a:pt x="691" y="528"/>
                      </a:lnTo>
                      <a:lnTo>
                        <a:pt x="690" y="526"/>
                      </a:lnTo>
                      <a:lnTo>
                        <a:pt x="689" y="524"/>
                      </a:lnTo>
                      <a:lnTo>
                        <a:pt x="689" y="522"/>
                      </a:lnTo>
                      <a:lnTo>
                        <a:pt x="689" y="524"/>
                      </a:lnTo>
                      <a:lnTo>
                        <a:pt x="687" y="522"/>
                      </a:lnTo>
                      <a:lnTo>
                        <a:pt x="687" y="524"/>
                      </a:lnTo>
                      <a:lnTo>
                        <a:pt x="688" y="526"/>
                      </a:lnTo>
                      <a:lnTo>
                        <a:pt x="689" y="528"/>
                      </a:lnTo>
                      <a:lnTo>
                        <a:pt x="690" y="528"/>
                      </a:lnTo>
                      <a:lnTo>
                        <a:pt x="692" y="530"/>
                      </a:lnTo>
                      <a:lnTo>
                        <a:pt x="694" y="530"/>
                      </a:lnTo>
                      <a:close/>
                      <a:moveTo>
                        <a:pt x="694" y="330"/>
                      </a:moveTo>
                      <a:lnTo>
                        <a:pt x="694" y="330"/>
                      </a:lnTo>
                      <a:close/>
                      <a:moveTo>
                        <a:pt x="694" y="594"/>
                      </a:moveTo>
                      <a:lnTo>
                        <a:pt x="693" y="594"/>
                      </a:lnTo>
                      <a:lnTo>
                        <a:pt x="692" y="596"/>
                      </a:lnTo>
                      <a:lnTo>
                        <a:pt x="694" y="596"/>
                      </a:lnTo>
                      <a:lnTo>
                        <a:pt x="694" y="594"/>
                      </a:lnTo>
                      <a:close/>
                      <a:moveTo>
                        <a:pt x="694" y="524"/>
                      </a:moveTo>
                      <a:lnTo>
                        <a:pt x="694" y="522"/>
                      </a:lnTo>
                      <a:lnTo>
                        <a:pt x="694" y="524"/>
                      </a:lnTo>
                      <a:close/>
                      <a:moveTo>
                        <a:pt x="695" y="328"/>
                      </a:moveTo>
                      <a:lnTo>
                        <a:pt x="693" y="328"/>
                      </a:lnTo>
                      <a:lnTo>
                        <a:pt x="694" y="330"/>
                      </a:lnTo>
                      <a:lnTo>
                        <a:pt x="695" y="328"/>
                      </a:lnTo>
                      <a:close/>
                      <a:moveTo>
                        <a:pt x="695" y="562"/>
                      </a:moveTo>
                      <a:lnTo>
                        <a:pt x="694" y="562"/>
                      </a:lnTo>
                      <a:lnTo>
                        <a:pt x="694" y="564"/>
                      </a:lnTo>
                      <a:lnTo>
                        <a:pt x="695" y="562"/>
                      </a:lnTo>
                      <a:close/>
                      <a:moveTo>
                        <a:pt x="695" y="276"/>
                      </a:moveTo>
                      <a:lnTo>
                        <a:pt x="694" y="274"/>
                      </a:lnTo>
                      <a:lnTo>
                        <a:pt x="694" y="275"/>
                      </a:lnTo>
                      <a:lnTo>
                        <a:pt x="694" y="276"/>
                      </a:lnTo>
                      <a:lnTo>
                        <a:pt x="695" y="276"/>
                      </a:lnTo>
                      <a:close/>
                      <a:moveTo>
                        <a:pt x="695" y="326"/>
                      </a:moveTo>
                      <a:lnTo>
                        <a:pt x="695" y="326"/>
                      </a:lnTo>
                      <a:close/>
                      <a:moveTo>
                        <a:pt x="695" y="266"/>
                      </a:moveTo>
                      <a:lnTo>
                        <a:pt x="694" y="264"/>
                      </a:lnTo>
                      <a:lnTo>
                        <a:pt x="692" y="264"/>
                      </a:lnTo>
                      <a:lnTo>
                        <a:pt x="693" y="266"/>
                      </a:lnTo>
                      <a:lnTo>
                        <a:pt x="694" y="268"/>
                      </a:lnTo>
                      <a:lnTo>
                        <a:pt x="695" y="267"/>
                      </a:lnTo>
                      <a:lnTo>
                        <a:pt x="695" y="266"/>
                      </a:lnTo>
                      <a:close/>
                      <a:moveTo>
                        <a:pt x="695" y="258"/>
                      </a:moveTo>
                      <a:lnTo>
                        <a:pt x="695" y="256"/>
                      </a:lnTo>
                      <a:lnTo>
                        <a:pt x="694" y="256"/>
                      </a:lnTo>
                      <a:lnTo>
                        <a:pt x="693" y="258"/>
                      </a:lnTo>
                      <a:lnTo>
                        <a:pt x="695" y="258"/>
                      </a:lnTo>
                      <a:close/>
                      <a:moveTo>
                        <a:pt x="696" y="556"/>
                      </a:moveTo>
                      <a:lnTo>
                        <a:pt x="693" y="554"/>
                      </a:lnTo>
                      <a:lnTo>
                        <a:pt x="693" y="556"/>
                      </a:lnTo>
                      <a:lnTo>
                        <a:pt x="693" y="558"/>
                      </a:lnTo>
                      <a:lnTo>
                        <a:pt x="695" y="556"/>
                      </a:lnTo>
                      <a:lnTo>
                        <a:pt x="696" y="556"/>
                      </a:lnTo>
                      <a:close/>
                      <a:moveTo>
                        <a:pt x="696" y="558"/>
                      </a:moveTo>
                      <a:lnTo>
                        <a:pt x="696" y="558"/>
                      </a:lnTo>
                      <a:lnTo>
                        <a:pt x="695" y="556"/>
                      </a:lnTo>
                      <a:lnTo>
                        <a:pt x="695" y="560"/>
                      </a:lnTo>
                      <a:lnTo>
                        <a:pt x="696" y="558"/>
                      </a:lnTo>
                      <a:close/>
                      <a:moveTo>
                        <a:pt x="696" y="338"/>
                      </a:moveTo>
                      <a:lnTo>
                        <a:pt x="695" y="338"/>
                      </a:lnTo>
                      <a:lnTo>
                        <a:pt x="696" y="340"/>
                      </a:lnTo>
                      <a:lnTo>
                        <a:pt x="696" y="338"/>
                      </a:lnTo>
                      <a:close/>
                      <a:moveTo>
                        <a:pt x="696" y="322"/>
                      </a:moveTo>
                      <a:lnTo>
                        <a:pt x="693" y="322"/>
                      </a:lnTo>
                      <a:lnTo>
                        <a:pt x="693" y="324"/>
                      </a:lnTo>
                      <a:lnTo>
                        <a:pt x="695" y="326"/>
                      </a:lnTo>
                      <a:lnTo>
                        <a:pt x="696" y="322"/>
                      </a:lnTo>
                      <a:close/>
                      <a:moveTo>
                        <a:pt x="696" y="332"/>
                      </a:moveTo>
                      <a:lnTo>
                        <a:pt x="696" y="330"/>
                      </a:lnTo>
                      <a:lnTo>
                        <a:pt x="694" y="330"/>
                      </a:lnTo>
                      <a:lnTo>
                        <a:pt x="696" y="334"/>
                      </a:lnTo>
                      <a:lnTo>
                        <a:pt x="696" y="332"/>
                      </a:lnTo>
                      <a:close/>
                      <a:moveTo>
                        <a:pt x="696" y="608"/>
                      </a:moveTo>
                      <a:lnTo>
                        <a:pt x="696" y="607"/>
                      </a:lnTo>
                      <a:lnTo>
                        <a:pt x="695" y="608"/>
                      </a:lnTo>
                      <a:lnTo>
                        <a:pt x="696" y="608"/>
                      </a:lnTo>
                      <a:close/>
                      <a:moveTo>
                        <a:pt x="696" y="328"/>
                      </a:moveTo>
                      <a:lnTo>
                        <a:pt x="696" y="326"/>
                      </a:lnTo>
                      <a:lnTo>
                        <a:pt x="695" y="326"/>
                      </a:lnTo>
                      <a:lnTo>
                        <a:pt x="695" y="328"/>
                      </a:lnTo>
                      <a:lnTo>
                        <a:pt x="696" y="328"/>
                      </a:lnTo>
                      <a:close/>
                      <a:moveTo>
                        <a:pt x="697" y="556"/>
                      </a:moveTo>
                      <a:lnTo>
                        <a:pt x="697" y="554"/>
                      </a:lnTo>
                      <a:lnTo>
                        <a:pt x="695" y="554"/>
                      </a:lnTo>
                      <a:lnTo>
                        <a:pt x="696" y="556"/>
                      </a:lnTo>
                      <a:lnTo>
                        <a:pt x="697" y="556"/>
                      </a:lnTo>
                      <a:close/>
                      <a:moveTo>
                        <a:pt x="697" y="472"/>
                      </a:moveTo>
                      <a:lnTo>
                        <a:pt x="693" y="472"/>
                      </a:lnTo>
                      <a:lnTo>
                        <a:pt x="697" y="474"/>
                      </a:lnTo>
                      <a:lnTo>
                        <a:pt x="697" y="472"/>
                      </a:lnTo>
                      <a:close/>
                      <a:moveTo>
                        <a:pt x="697" y="474"/>
                      </a:moveTo>
                      <a:lnTo>
                        <a:pt x="697" y="474"/>
                      </a:lnTo>
                      <a:lnTo>
                        <a:pt x="694" y="474"/>
                      </a:lnTo>
                      <a:lnTo>
                        <a:pt x="694" y="476"/>
                      </a:lnTo>
                      <a:lnTo>
                        <a:pt x="695" y="478"/>
                      </a:lnTo>
                      <a:lnTo>
                        <a:pt x="696" y="478"/>
                      </a:lnTo>
                      <a:lnTo>
                        <a:pt x="696" y="476"/>
                      </a:lnTo>
                      <a:lnTo>
                        <a:pt x="697" y="475"/>
                      </a:lnTo>
                      <a:lnTo>
                        <a:pt x="697" y="474"/>
                      </a:lnTo>
                      <a:close/>
                      <a:moveTo>
                        <a:pt x="697" y="516"/>
                      </a:moveTo>
                      <a:lnTo>
                        <a:pt x="695" y="516"/>
                      </a:lnTo>
                      <a:lnTo>
                        <a:pt x="697" y="514"/>
                      </a:lnTo>
                      <a:lnTo>
                        <a:pt x="694" y="514"/>
                      </a:lnTo>
                      <a:lnTo>
                        <a:pt x="694" y="516"/>
                      </a:lnTo>
                      <a:lnTo>
                        <a:pt x="695" y="518"/>
                      </a:lnTo>
                      <a:lnTo>
                        <a:pt x="696" y="518"/>
                      </a:lnTo>
                      <a:lnTo>
                        <a:pt x="697" y="516"/>
                      </a:lnTo>
                      <a:close/>
                      <a:moveTo>
                        <a:pt x="697" y="666"/>
                      </a:moveTo>
                      <a:lnTo>
                        <a:pt x="695" y="666"/>
                      </a:lnTo>
                      <a:lnTo>
                        <a:pt x="696" y="668"/>
                      </a:lnTo>
                      <a:lnTo>
                        <a:pt x="697" y="668"/>
                      </a:lnTo>
                      <a:lnTo>
                        <a:pt x="697" y="666"/>
                      </a:lnTo>
                      <a:close/>
                      <a:moveTo>
                        <a:pt x="697" y="276"/>
                      </a:moveTo>
                      <a:lnTo>
                        <a:pt x="696" y="274"/>
                      </a:lnTo>
                      <a:lnTo>
                        <a:pt x="694" y="274"/>
                      </a:lnTo>
                      <a:lnTo>
                        <a:pt x="694" y="270"/>
                      </a:lnTo>
                      <a:lnTo>
                        <a:pt x="691" y="272"/>
                      </a:lnTo>
                      <a:lnTo>
                        <a:pt x="693" y="272"/>
                      </a:lnTo>
                      <a:lnTo>
                        <a:pt x="693" y="276"/>
                      </a:lnTo>
                      <a:lnTo>
                        <a:pt x="693" y="275"/>
                      </a:lnTo>
                      <a:lnTo>
                        <a:pt x="694" y="275"/>
                      </a:lnTo>
                      <a:lnTo>
                        <a:pt x="694" y="274"/>
                      </a:lnTo>
                      <a:lnTo>
                        <a:pt x="697" y="276"/>
                      </a:lnTo>
                      <a:close/>
                      <a:moveTo>
                        <a:pt x="697" y="524"/>
                      </a:moveTo>
                      <a:lnTo>
                        <a:pt x="695" y="524"/>
                      </a:lnTo>
                      <a:lnTo>
                        <a:pt x="694" y="526"/>
                      </a:lnTo>
                      <a:lnTo>
                        <a:pt x="697" y="526"/>
                      </a:lnTo>
                      <a:lnTo>
                        <a:pt x="697" y="524"/>
                      </a:lnTo>
                      <a:close/>
                      <a:moveTo>
                        <a:pt x="698" y="590"/>
                      </a:moveTo>
                      <a:lnTo>
                        <a:pt x="697" y="588"/>
                      </a:lnTo>
                      <a:lnTo>
                        <a:pt x="695" y="586"/>
                      </a:lnTo>
                      <a:lnTo>
                        <a:pt x="694" y="586"/>
                      </a:lnTo>
                      <a:lnTo>
                        <a:pt x="695" y="590"/>
                      </a:lnTo>
                      <a:lnTo>
                        <a:pt x="694" y="590"/>
                      </a:lnTo>
                      <a:lnTo>
                        <a:pt x="695" y="592"/>
                      </a:lnTo>
                      <a:lnTo>
                        <a:pt x="697" y="592"/>
                      </a:lnTo>
                      <a:lnTo>
                        <a:pt x="698" y="590"/>
                      </a:lnTo>
                      <a:close/>
                      <a:moveTo>
                        <a:pt x="698" y="518"/>
                      </a:moveTo>
                      <a:lnTo>
                        <a:pt x="696" y="518"/>
                      </a:lnTo>
                      <a:lnTo>
                        <a:pt x="696" y="520"/>
                      </a:lnTo>
                      <a:lnTo>
                        <a:pt x="698" y="518"/>
                      </a:lnTo>
                      <a:close/>
                      <a:moveTo>
                        <a:pt x="698" y="606"/>
                      </a:moveTo>
                      <a:lnTo>
                        <a:pt x="697" y="606"/>
                      </a:lnTo>
                      <a:lnTo>
                        <a:pt x="697" y="604"/>
                      </a:lnTo>
                      <a:lnTo>
                        <a:pt x="697" y="602"/>
                      </a:lnTo>
                      <a:lnTo>
                        <a:pt x="696" y="600"/>
                      </a:lnTo>
                      <a:lnTo>
                        <a:pt x="694" y="600"/>
                      </a:lnTo>
                      <a:lnTo>
                        <a:pt x="693" y="602"/>
                      </a:lnTo>
                      <a:lnTo>
                        <a:pt x="695" y="602"/>
                      </a:lnTo>
                      <a:lnTo>
                        <a:pt x="694" y="604"/>
                      </a:lnTo>
                      <a:lnTo>
                        <a:pt x="696" y="604"/>
                      </a:lnTo>
                      <a:lnTo>
                        <a:pt x="696" y="607"/>
                      </a:lnTo>
                      <a:lnTo>
                        <a:pt x="698" y="606"/>
                      </a:lnTo>
                      <a:close/>
                      <a:moveTo>
                        <a:pt x="698" y="476"/>
                      </a:moveTo>
                      <a:lnTo>
                        <a:pt x="697" y="476"/>
                      </a:lnTo>
                      <a:lnTo>
                        <a:pt x="697" y="478"/>
                      </a:lnTo>
                      <a:lnTo>
                        <a:pt x="698" y="478"/>
                      </a:lnTo>
                      <a:lnTo>
                        <a:pt x="698" y="476"/>
                      </a:lnTo>
                      <a:close/>
                      <a:moveTo>
                        <a:pt x="698" y="618"/>
                      </a:moveTo>
                      <a:lnTo>
                        <a:pt x="697" y="618"/>
                      </a:lnTo>
                      <a:lnTo>
                        <a:pt x="698" y="616"/>
                      </a:lnTo>
                      <a:lnTo>
                        <a:pt x="698" y="614"/>
                      </a:lnTo>
                      <a:lnTo>
                        <a:pt x="695" y="608"/>
                      </a:lnTo>
                      <a:lnTo>
                        <a:pt x="695" y="606"/>
                      </a:lnTo>
                      <a:lnTo>
                        <a:pt x="693" y="606"/>
                      </a:lnTo>
                      <a:lnTo>
                        <a:pt x="695" y="608"/>
                      </a:lnTo>
                      <a:lnTo>
                        <a:pt x="693" y="608"/>
                      </a:lnTo>
                      <a:lnTo>
                        <a:pt x="693" y="607"/>
                      </a:lnTo>
                      <a:lnTo>
                        <a:pt x="692" y="606"/>
                      </a:lnTo>
                      <a:lnTo>
                        <a:pt x="690" y="604"/>
                      </a:lnTo>
                      <a:lnTo>
                        <a:pt x="691" y="604"/>
                      </a:lnTo>
                      <a:lnTo>
                        <a:pt x="691" y="602"/>
                      </a:lnTo>
                      <a:lnTo>
                        <a:pt x="690" y="602"/>
                      </a:lnTo>
                      <a:lnTo>
                        <a:pt x="689" y="600"/>
                      </a:lnTo>
                      <a:lnTo>
                        <a:pt x="689" y="602"/>
                      </a:lnTo>
                      <a:lnTo>
                        <a:pt x="690" y="602"/>
                      </a:lnTo>
                      <a:lnTo>
                        <a:pt x="687" y="604"/>
                      </a:lnTo>
                      <a:lnTo>
                        <a:pt x="688" y="604"/>
                      </a:lnTo>
                      <a:lnTo>
                        <a:pt x="690" y="606"/>
                      </a:lnTo>
                      <a:lnTo>
                        <a:pt x="690" y="608"/>
                      </a:lnTo>
                      <a:lnTo>
                        <a:pt x="690" y="610"/>
                      </a:lnTo>
                      <a:lnTo>
                        <a:pt x="686" y="610"/>
                      </a:lnTo>
                      <a:lnTo>
                        <a:pt x="688" y="612"/>
                      </a:lnTo>
                      <a:lnTo>
                        <a:pt x="689" y="612"/>
                      </a:lnTo>
                      <a:lnTo>
                        <a:pt x="690" y="614"/>
                      </a:lnTo>
                      <a:lnTo>
                        <a:pt x="690" y="610"/>
                      </a:lnTo>
                      <a:lnTo>
                        <a:pt x="691" y="608"/>
                      </a:lnTo>
                      <a:lnTo>
                        <a:pt x="696" y="610"/>
                      </a:lnTo>
                      <a:lnTo>
                        <a:pt x="695" y="610"/>
                      </a:lnTo>
                      <a:lnTo>
                        <a:pt x="697" y="612"/>
                      </a:lnTo>
                      <a:lnTo>
                        <a:pt x="697" y="613"/>
                      </a:lnTo>
                      <a:lnTo>
                        <a:pt x="696" y="614"/>
                      </a:lnTo>
                      <a:lnTo>
                        <a:pt x="693" y="614"/>
                      </a:lnTo>
                      <a:lnTo>
                        <a:pt x="697" y="616"/>
                      </a:lnTo>
                      <a:lnTo>
                        <a:pt x="693" y="620"/>
                      </a:lnTo>
                      <a:lnTo>
                        <a:pt x="695" y="624"/>
                      </a:lnTo>
                      <a:lnTo>
                        <a:pt x="695" y="622"/>
                      </a:lnTo>
                      <a:lnTo>
                        <a:pt x="695" y="620"/>
                      </a:lnTo>
                      <a:lnTo>
                        <a:pt x="698" y="618"/>
                      </a:lnTo>
                      <a:close/>
                      <a:moveTo>
                        <a:pt x="699" y="618"/>
                      </a:moveTo>
                      <a:lnTo>
                        <a:pt x="698" y="618"/>
                      </a:lnTo>
                      <a:lnTo>
                        <a:pt x="698" y="619"/>
                      </a:lnTo>
                      <a:lnTo>
                        <a:pt x="699" y="618"/>
                      </a:lnTo>
                      <a:close/>
                      <a:moveTo>
                        <a:pt x="699" y="464"/>
                      </a:moveTo>
                      <a:lnTo>
                        <a:pt x="697" y="462"/>
                      </a:lnTo>
                      <a:lnTo>
                        <a:pt x="697" y="464"/>
                      </a:lnTo>
                      <a:lnTo>
                        <a:pt x="697" y="466"/>
                      </a:lnTo>
                      <a:lnTo>
                        <a:pt x="698" y="465"/>
                      </a:lnTo>
                      <a:lnTo>
                        <a:pt x="699" y="464"/>
                      </a:lnTo>
                      <a:close/>
                      <a:moveTo>
                        <a:pt x="699" y="526"/>
                      </a:moveTo>
                      <a:lnTo>
                        <a:pt x="697" y="526"/>
                      </a:lnTo>
                      <a:lnTo>
                        <a:pt x="699" y="528"/>
                      </a:lnTo>
                      <a:lnTo>
                        <a:pt x="699" y="526"/>
                      </a:lnTo>
                      <a:close/>
                      <a:moveTo>
                        <a:pt x="699" y="620"/>
                      </a:moveTo>
                      <a:lnTo>
                        <a:pt x="698" y="619"/>
                      </a:lnTo>
                      <a:lnTo>
                        <a:pt x="698" y="620"/>
                      </a:lnTo>
                      <a:lnTo>
                        <a:pt x="699" y="620"/>
                      </a:lnTo>
                      <a:close/>
                      <a:moveTo>
                        <a:pt x="699" y="479"/>
                      </a:moveTo>
                      <a:lnTo>
                        <a:pt x="699" y="478"/>
                      </a:lnTo>
                      <a:lnTo>
                        <a:pt x="699" y="479"/>
                      </a:lnTo>
                      <a:close/>
                      <a:moveTo>
                        <a:pt x="699" y="512"/>
                      </a:moveTo>
                      <a:lnTo>
                        <a:pt x="699" y="512"/>
                      </a:lnTo>
                      <a:close/>
                      <a:moveTo>
                        <a:pt x="700" y="472"/>
                      </a:moveTo>
                      <a:lnTo>
                        <a:pt x="699" y="470"/>
                      </a:lnTo>
                      <a:lnTo>
                        <a:pt x="698" y="469"/>
                      </a:lnTo>
                      <a:lnTo>
                        <a:pt x="697" y="468"/>
                      </a:lnTo>
                      <a:lnTo>
                        <a:pt x="699" y="466"/>
                      </a:lnTo>
                      <a:lnTo>
                        <a:pt x="697" y="466"/>
                      </a:lnTo>
                      <a:lnTo>
                        <a:pt x="697" y="468"/>
                      </a:lnTo>
                      <a:lnTo>
                        <a:pt x="697" y="472"/>
                      </a:lnTo>
                      <a:lnTo>
                        <a:pt x="700" y="472"/>
                      </a:lnTo>
                      <a:close/>
                      <a:moveTo>
                        <a:pt x="700" y="526"/>
                      </a:moveTo>
                      <a:lnTo>
                        <a:pt x="699" y="526"/>
                      </a:lnTo>
                      <a:lnTo>
                        <a:pt x="699" y="528"/>
                      </a:lnTo>
                      <a:lnTo>
                        <a:pt x="700" y="528"/>
                      </a:lnTo>
                      <a:lnTo>
                        <a:pt x="700" y="526"/>
                      </a:lnTo>
                      <a:close/>
                      <a:moveTo>
                        <a:pt x="700" y="270"/>
                      </a:moveTo>
                      <a:lnTo>
                        <a:pt x="700" y="268"/>
                      </a:lnTo>
                      <a:lnTo>
                        <a:pt x="699" y="268"/>
                      </a:lnTo>
                      <a:lnTo>
                        <a:pt x="699" y="270"/>
                      </a:lnTo>
                      <a:lnTo>
                        <a:pt x="700" y="270"/>
                      </a:lnTo>
                      <a:close/>
                      <a:moveTo>
                        <a:pt x="701" y="592"/>
                      </a:moveTo>
                      <a:lnTo>
                        <a:pt x="700" y="592"/>
                      </a:lnTo>
                      <a:lnTo>
                        <a:pt x="699" y="590"/>
                      </a:lnTo>
                      <a:lnTo>
                        <a:pt x="699" y="592"/>
                      </a:lnTo>
                      <a:lnTo>
                        <a:pt x="698" y="592"/>
                      </a:lnTo>
                      <a:lnTo>
                        <a:pt x="698" y="594"/>
                      </a:lnTo>
                      <a:lnTo>
                        <a:pt x="700" y="594"/>
                      </a:lnTo>
                      <a:lnTo>
                        <a:pt x="701" y="592"/>
                      </a:lnTo>
                      <a:close/>
                      <a:moveTo>
                        <a:pt x="701" y="262"/>
                      </a:moveTo>
                      <a:lnTo>
                        <a:pt x="700" y="262"/>
                      </a:lnTo>
                      <a:lnTo>
                        <a:pt x="699" y="260"/>
                      </a:lnTo>
                      <a:lnTo>
                        <a:pt x="698" y="260"/>
                      </a:lnTo>
                      <a:lnTo>
                        <a:pt x="698" y="262"/>
                      </a:lnTo>
                      <a:lnTo>
                        <a:pt x="699" y="262"/>
                      </a:lnTo>
                      <a:lnTo>
                        <a:pt x="700" y="264"/>
                      </a:lnTo>
                      <a:lnTo>
                        <a:pt x="701" y="264"/>
                      </a:lnTo>
                      <a:lnTo>
                        <a:pt x="701" y="262"/>
                      </a:lnTo>
                      <a:close/>
                      <a:moveTo>
                        <a:pt x="701" y="458"/>
                      </a:moveTo>
                      <a:lnTo>
                        <a:pt x="700" y="458"/>
                      </a:lnTo>
                      <a:lnTo>
                        <a:pt x="698" y="457"/>
                      </a:lnTo>
                      <a:lnTo>
                        <a:pt x="698" y="458"/>
                      </a:lnTo>
                      <a:lnTo>
                        <a:pt x="700" y="460"/>
                      </a:lnTo>
                      <a:lnTo>
                        <a:pt x="701" y="460"/>
                      </a:lnTo>
                      <a:lnTo>
                        <a:pt x="701" y="458"/>
                      </a:lnTo>
                      <a:close/>
                      <a:moveTo>
                        <a:pt x="701" y="142"/>
                      </a:moveTo>
                      <a:lnTo>
                        <a:pt x="699" y="140"/>
                      </a:lnTo>
                      <a:lnTo>
                        <a:pt x="699" y="142"/>
                      </a:lnTo>
                      <a:lnTo>
                        <a:pt x="700" y="144"/>
                      </a:lnTo>
                      <a:lnTo>
                        <a:pt x="701" y="142"/>
                      </a:lnTo>
                      <a:close/>
                      <a:moveTo>
                        <a:pt x="702" y="474"/>
                      </a:moveTo>
                      <a:lnTo>
                        <a:pt x="702" y="472"/>
                      </a:lnTo>
                      <a:lnTo>
                        <a:pt x="700" y="472"/>
                      </a:lnTo>
                      <a:lnTo>
                        <a:pt x="700" y="474"/>
                      </a:lnTo>
                      <a:lnTo>
                        <a:pt x="702" y="474"/>
                      </a:lnTo>
                      <a:close/>
                      <a:moveTo>
                        <a:pt x="702" y="592"/>
                      </a:moveTo>
                      <a:lnTo>
                        <a:pt x="702" y="594"/>
                      </a:lnTo>
                      <a:lnTo>
                        <a:pt x="701" y="596"/>
                      </a:lnTo>
                      <a:lnTo>
                        <a:pt x="702" y="598"/>
                      </a:lnTo>
                      <a:lnTo>
                        <a:pt x="702" y="596"/>
                      </a:lnTo>
                      <a:lnTo>
                        <a:pt x="702" y="592"/>
                      </a:lnTo>
                      <a:close/>
                      <a:moveTo>
                        <a:pt x="702" y="516"/>
                      </a:moveTo>
                      <a:lnTo>
                        <a:pt x="702" y="516"/>
                      </a:lnTo>
                      <a:close/>
                      <a:moveTo>
                        <a:pt x="703" y="524"/>
                      </a:moveTo>
                      <a:lnTo>
                        <a:pt x="702" y="522"/>
                      </a:lnTo>
                      <a:lnTo>
                        <a:pt x="703" y="522"/>
                      </a:lnTo>
                      <a:lnTo>
                        <a:pt x="703" y="518"/>
                      </a:lnTo>
                      <a:lnTo>
                        <a:pt x="699" y="518"/>
                      </a:lnTo>
                      <a:lnTo>
                        <a:pt x="701" y="520"/>
                      </a:lnTo>
                      <a:lnTo>
                        <a:pt x="702" y="522"/>
                      </a:lnTo>
                      <a:lnTo>
                        <a:pt x="701" y="524"/>
                      </a:lnTo>
                      <a:lnTo>
                        <a:pt x="703" y="524"/>
                      </a:lnTo>
                      <a:close/>
                      <a:moveTo>
                        <a:pt x="703" y="516"/>
                      </a:moveTo>
                      <a:lnTo>
                        <a:pt x="702" y="514"/>
                      </a:lnTo>
                      <a:lnTo>
                        <a:pt x="702" y="516"/>
                      </a:lnTo>
                      <a:lnTo>
                        <a:pt x="703" y="516"/>
                      </a:lnTo>
                      <a:close/>
                      <a:moveTo>
                        <a:pt x="703" y="610"/>
                      </a:moveTo>
                      <a:lnTo>
                        <a:pt x="703" y="606"/>
                      </a:lnTo>
                      <a:lnTo>
                        <a:pt x="701" y="606"/>
                      </a:lnTo>
                      <a:lnTo>
                        <a:pt x="701" y="608"/>
                      </a:lnTo>
                      <a:lnTo>
                        <a:pt x="700" y="608"/>
                      </a:lnTo>
                      <a:lnTo>
                        <a:pt x="702" y="610"/>
                      </a:lnTo>
                      <a:lnTo>
                        <a:pt x="702" y="608"/>
                      </a:lnTo>
                      <a:lnTo>
                        <a:pt x="703" y="610"/>
                      </a:lnTo>
                      <a:close/>
                      <a:moveTo>
                        <a:pt x="703" y="604"/>
                      </a:moveTo>
                      <a:lnTo>
                        <a:pt x="702" y="602"/>
                      </a:lnTo>
                      <a:lnTo>
                        <a:pt x="702" y="600"/>
                      </a:lnTo>
                      <a:lnTo>
                        <a:pt x="700" y="600"/>
                      </a:lnTo>
                      <a:lnTo>
                        <a:pt x="700" y="602"/>
                      </a:lnTo>
                      <a:lnTo>
                        <a:pt x="702" y="602"/>
                      </a:lnTo>
                      <a:lnTo>
                        <a:pt x="701" y="604"/>
                      </a:lnTo>
                      <a:lnTo>
                        <a:pt x="703" y="604"/>
                      </a:lnTo>
                      <a:close/>
                      <a:moveTo>
                        <a:pt x="704" y="530"/>
                      </a:moveTo>
                      <a:lnTo>
                        <a:pt x="703" y="530"/>
                      </a:lnTo>
                      <a:lnTo>
                        <a:pt x="704" y="530"/>
                      </a:lnTo>
                      <a:close/>
                      <a:moveTo>
                        <a:pt x="704" y="548"/>
                      </a:moveTo>
                      <a:lnTo>
                        <a:pt x="701" y="548"/>
                      </a:lnTo>
                      <a:lnTo>
                        <a:pt x="701" y="550"/>
                      </a:lnTo>
                      <a:lnTo>
                        <a:pt x="702" y="550"/>
                      </a:lnTo>
                      <a:lnTo>
                        <a:pt x="704" y="548"/>
                      </a:lnTo>
                      <a:close/>
                      <a:moveTo>
                        <a:pt x="704" y="282"/>
                      </a:moveTo>
                      <a:lnTo>
                        <a:pt x="703" y="280"/>
                      </a:lnTo>
                      <a:lnTo>
                        <a:pt x="702" y="282"/>
                      </a:lnTo>
                      <a:lnTo>
                        <a:pt x="704" y="282"/>
                      </a:lnTo>
                      <a:close/>
                      <a:moveTo>
                        <a:pt x="704" y="622"/>
                      </a:moveTo>
                      <a:lnTo>
                        <a:pt x="702" y="622"/>
                      </a:lnTo>
                      <a:lnTo>
                        <a:pt x="702" y="620"/>
                      </a:lnTo>
                      <a:lnTo>
                        <a:pt x="701" y="618"/>
                      </a:lnTo>
                      <a:lnTo>
                        <a:pt x="701" y="620"/>
                      </a:lnTo>
                      <a:lnTo>
                        <a:pt x="700" y="618"/>
                      </a:lnTo>
                      <a:lnTo>
                        <a:pt x="699" y="620"/>
                      </a:lnTo>
                      <a:lnTo>
                        <a:pt x="702" y="624"/>
                      </a:lnTo>
                      <a:lnTo>
                        <a:pt x="704" y="624"/>
                      </a:lnTo>
                      <a:lnTo>
                        <a:pt x="704" y="622"/>
                      </a:lnTo>
                      <a:close/>
                      <a:moveTo>
                        <a:pt x="704" y="283"/>
                      </a:moveTo>
                      <a:lnTo>
                        <a:pt x="703" y="284"/>
                      </a:lnTo>
                      <a:lnTo>
                        <a:pt x="704" y="284"/>
                      </a:lnTo>
                      <a:lnTo>
                        <a:pt x="704" y="283"/>
                      </a:lnTo>
                      <a:close/>
                      <a:moveTo>
                        <a:pt x="704" y="282"/>
                      </a:moveTo>
                      <a:lnTo>
                        <a:pt x="704" y="282"/>
                      </a:lnTo>
                      <a:lnTo>
                        <a:pt x="704" y="283"/>
                      </a:lnTo>
                      <a:lnTo>
                        <a:pt x="704" y="282"/>
                      </a:lnTo>
                      <a:close/>
                      <a:moveTo>
                        <a:pt x="704" y="468"/>
                      </a:moveTo>
                      <a:lnTo>
                        <a:pt x="704" y="468"/>
                      </a:lnTo>
                      <a:close/>
                      <a:moveTo>
                        <a:pt x="704" y="283"/>
                      </a:moveTo>
                      <a:lnTo>
                        <a:pt x="704" y="283"/>
                      </a:lnTo>
                      <a:close/>
                      <a:moveTo>
                        <a:pt x="705" y="110"/>
                      </a:moveTo>
                      <a:lnTo>
                        <a:pt x="696" y="102"/>
                      </a:lnTo>
                      <a:lnTo>
                        <a:pt x="687" y="95"/>
                      </a:lnTo>
                      <a:lnTo>
                        <a:pt x="678" y="87"/>
                      </a:lnTo>
                      <a:lnTo>
                        <a:pt x="669" y="80"/>
                      </a:lnTo>
                      <a:lnTo>
                        <a:pt x="628" y="80"/>
                      </a:lnTo>
                      <a:lnTo>
                        <a:pt x="627" y="80"/>
                      </a:lnTo>
                      <a:lnTo>
                        <a:pt x="627" y="78"/>
                      </a:lnTo>
                      <a:lnTo>
                        <a:pt x="625" y="78"/>
                      </a:lnTo>
                      <a:lnTo>
                        <a:pt x="624" y="80"/>
                      </a:lnTo>
                      <a:lnTo>
                        <a:pt x="585" y="80"/>
                      </a:lnTo>
                      <a:lnTo>
                        <a:pt x="491" y="80"/>
                      </a:lnTo>
                      <a:lnTo>
                        <a:pt x="489" y="80"/>
                      </a:lnTo>
                      <a:lnTo>
                        <a:pt x="433" y="80"/>
                      </a:lnTo>
                      <a:lnTo>
                        <a:pt x="432" y="80"/>
                      </a:lnTo>
                      <a:lnTo>
                        <a:pt x="431" y="80"/>
                      </a:lnTo>
                      <a:lnTo>
                        <a:pt x="360" y="80"/>
                      </a:lnTo>
                      <a:lnTo>
                        <a:pt x="352" y="80"/>
                      </a:lnTo>
                      <a:lnTo>
                        <a:pt x="327" y="80"/>
                      </a:lnTo>
                      <a:lnTo>
                        <a:pt x="324" y="80"/>
                      </a:lnTo>
                      <a:lnTo>
                        <a:pt x="319" y="80"/>
                      </a:lnTo>
                      <a:lnTo>
                        <a:pt x="318" y="80"/>
                      </a:lnTo>
                      <a:lnTo>
                        <a:pt x="288" y="80"/>
                      </a:lnTo>
                      <a:lnTo>
                        <a:pt x="284" y="80"/>
                      </a:lnTo>
                      <a:lnTo>
                        <a:pt x="274" y="80"/>
                      </a:lnTo>
                      <a:lnTo>
                        <a:pt x="275" y="80"/>
                      </a:lnTo>
                      <a:lnTo>
                        <a:pt x="275" y="78"/>
                      </a:lnTo>
                      <a:lnTo>
                        <a:pt x="272" y="78"/>
                      </a:lnTo>
                      <a:lnTo>
                        <a:pt x="272" y="80"/>
                      </a:lnTo>
                      <a:lnTo>
                        <a:pt x="273" y="80"/>
                      </a:lnTo>
                      <a:lnTo>
                        <a:pt x="259" y="80"/>
                      </a:lnTo>
                      <a:lnTo>
                        <a:pt x="257" y="80"/>
                      </a:lnTo>
                      <a:lnTo>
                        <a:pt x="256" y="76"/>
                      </a:lnTo>
                      <a:lnTo>
                        <a:pt x="256" y="80"/>
                      </a:lnTo>
                      <a:lnTo>
                        <a:pt x="257" y="80"/>
                      </a:lnTo>
                      <a:lnTo>
                        <a:pt x="256" y="80"/>
                      </a:lnTo>
                      <a:lnTo>
                        <a:pt x="247" y="80"/>
                      </a:lnTo>
                      <a:lnTo>
                        <a:pt x="245" y="80"/>
                      </a:lnTo>
                      <a:lnTo>
                        <a:pt x="236" y="80"/>
                      </a:lnTo>
                      <a:lnTo>
                        <a:pt x="234" y="80"/>
                      </a:lnTo>
                      <a:lnTo>
                        <a:pt x="220" y="80"/>
                      </a:lnTo>
                      <a:lnTo>
                        <a:pt x="219" y="80"/>
                      </a:lnTo>
                      <a:lnTo>
                        <a:pt x="217" y="78"/>
                      </a:lnTo>
                      <a:lnTo>
                        <a:pt x="216" y="80"/>
                      </a:lnTo>
                      <a:lnTo>
                        <a:pt x="217" y="80"/>
                      </a:lnTo>
                      <a:lnTo>
                        <a:pt x="215" y="80"/>
                      </a:lnTo>
                      <a:lnTo>
                        <a:pt x="216" y="80"/>
                      </a:lnTo>
                      <a:lnTo>
                        <a:pt x="216" y="78"/>
                      </a:lnTo>
                      <a:lnTo>
                        <a:pt x="215" y="78"/>
                      </a:lnTo>
                      <a:lnTo>
                        <a:pt x="215" y="80"/>
                      </a:lnTo>
                      <a:lnTo>
                        <a:pt x="196" y="80"/>
                      </a:lnTo>
                      <a:lnTo>
                        <a:pt x="195" y="80"/>
                      </a:lnTo>
                      <a:lnTo>
                        <a:pt x="193" y="80"/>
                      </a:lnTo>
                      <a:lnTo>
                        <a:pt x="192" y="78"/>
                      </a:lnTo>
                      <a:lnTo>
                        <a:pt x="192" y="80"/>
                      </a:lnTo>
                      <a:lnTo>
                        <a:pt x="183" y="80"/>
                      </a:lnTo>
                      <a:lnTo>
                        <a:pt x="178" y="80"/>
                      </a:lnTo>
                      <a:lnTo>
                        <a:pt x="179" y="80"/>
                      </a:lnTo>
                      <a:lnTo>
                        <a:pt x="179" y="78"/>
                      </a:lnTo>
                      <a:lnTo>
                        <a:pt x="178" y="78"/>
                      </a:lnTo>
                      <a:lnTo>
                        <a:pt x="178" y="80"/>
                      </a:lnTo>
                      <a:lnTo>
                        <a:pt x="171" y="80"/>
                      </a:lnTo>
                      <a:lnTo>
                        <a:pt x="170" y="80"/>
                      </a:lnTo>
                      <a:lnTo>
                        <a:pt x="170" y="81"/>
                      </a:lnTo>
                      <a:lnTo>
                        <a:pt x="167" y="84"/>
                      </a:lnTo>
                      <a:lnTo>
                        <a:pt x="167" y="82"/>
                      </a:lnTo>
                      <a:lnTo>
                        <a:pt x="165" y="84"/>
                      </a:lnTo>
                      <a:lnTo>
                        <a:pt x="165" y="85"/>
                      </a:lnTo>
                      <a:lnTo>
                        <a:pt x="162" y="87"/>
                      </a:lnTo>
                      <a:lnTo>
                        <a:pt x="153" y="95"/>
                      </a:lnTo>
                      <a:lnTo>
                        <a:pt x="148" y="99"/>
                      </a:lnTo>
                      <a:lnTo>
                        <a:pt x="148" y="98"/>
                      </a:lnTo>
                      <a:lnTo>
                        <a:pt x="146" y="98"/>
                      </a:lnTo>
                      <a:lnTo>
                        <a:pt x="147" y="100"/>
                      </a:lnTo>
                      <a:lnTo>
                        <a:pt x="144" y="102"/>
                      </a:lnTo>
                      <a:lnTo>
                        <a:pt x="141" y="104"/>
                      </a:lnTo>
                      <a:lnTo>
                        <a:pt x="141" y="105"/>
                      </a:lnTo>
                      <a:lnTo>
                        <a:pt x="136" y="110"/>
                      </a:lnTo>
                      <a:lnTo>
                        <a:pt x="138" y="110"/>
                      </a:lnTo>
                      <a:lnTo>
                        <a:pt x="140" y="110"/>
                      </a:lnTo>
                      <a:lnTo>
                        <a:pt x="141" y="112"/>
                      </a:lnTo>
                      <a:lnTo>
                        <a:pt x="142" y="110"/>
                      </a:lnTo>
                      <a:lnTo>
                        <a:pt x="141" y="110"/>
                      </a:lnTo>
                      <a:lnTo>
                        <a:pt x="157" y="110"/>
                      </a:lnTo>
                      <a:lnTo>
                        <a:pt x="156" y="110"/>
                      </a:lnTo>
                      <a:lnTo>
                        <a:pt x="156" y="112"/>
                      </a:lnTo>
                      <a:lnTo>
                        <a:pt x="160" y="114"/>
                      </a:lnTo>
                      <a:lnTo>
                        <a:pt x="159" y="110"/>
                      </a:lnTo>
                      <a:lnTo>
                        <a:pt x="164" y="110"/>
                      </a:lnTo>
                      <a:lnTo>
                        <a:pt x="165" y="112"/>
                      </a:lnTo>
                      <a:lnTo>
                        <a:pt x="165" y="110"/>
                      </a:lnTo>
                      <a:lnTo>
                        <a:pt x="165" y="112"/>
                      </a:lnTo>
                      <a:lnTo>
                        <a:pt x="165" y="110"/>
                      </a:lnTo>
                      <a:lnTo>
                        <a:pt x="196" y="110"/>
                      </a:lnTo>
                      <a:lnTo>
                        <a:pt x="199" y="110"/>
                      </a:lnTo>
                      <a:lnTo>
                        <a:pt x="233" y="110"/>
                      </a:lnTo>
                      <a:lnTo>
                        <a:pt x="235" y="110"/>
                      </a:lnTo>
                      <a:lnTo>
                        <a:pt x="238" y="110"/>
                      </a:lnTo>
                      <a:lnTo>
                        <a:pt x="311" y="110"/>
                      </a:lnTo>
                      <a:lnTo>
                        <a:pt x="315" y="110"/>
                      </a:lnTo>
                      <a:lnTo>
                        <a:pt x="313" y="110"/>
                      </a:lnTo>
                      <a:lnTo>
                        <a:pt x="318" y="110"/>
                      </a:lnTo>
                      <a:lnTo>
                        <a:pt x="317" y="110"/>
                      </a:lnTo>
                      <a:lnTo>
                        <a:pt x="320" y="110"/>
                      </a:lnTo>
                      <a:lnTo>
                        <a:pt x="319" y="110"/>
                      </a:lnTo>
                      <a:lnTo>
                        <a:pt x="320" y="110"/>
                      </a:lnTo>
                      <a:lnTo>
                        <a:pt x="322" y="110"/>
                      </a:lnTo>
                      <a:lnTo>
                        <a:pt x="321" y="110"/>
                      </a:lnTo>
                      <a:lnTo>
                        <a:pt x="329" y="110"/>
                      </a:lnTo>
                      <a:lnTo>
                        <a:pt x="329" y="112"/>
                      </a:lnTo>
                      <a:lnTo>
                        <a:pt x="330" y="112"/>
                      </a:lnTo>
                      <a:lnTo>
                        <a:pt x="331" y="110"/>
                      </a:lnTo>
                      <a:lnTo>
                        <a:pt x="330" y="110"/>
                      </a:lnTo>
                      <a:lnTo>
                        <a:pt x="392" y="110"/>
                      </a:lnTo>
                      <a:lnTo>
                        <a:pt x="393" y="112"/>
                      </a:lnTo>
                      <a:lnTo>
                        <a:pt x="393" y="110"/>
                      </a:lnTo>
                      <a:lnTo>
                        <a:pt x="426" y="110"/>
                      </a:lnTo>
                      <a:lnTo>
                        <a:pt x="427" y="112"/>
                      </a:lnTo>
                      <a:lnTo>
                        <a:pt x="428" y="110"/>
                      </a:lnTo>
                      <a:lnTo>
                        <a:pt x="427" y="110"/>
                      </a:lnTo>
                      <a:lnTo>
                        <a:pt x="705" y="110"/>
                      </a:lnTo>
                      <a:close/>
                      <a:moveTo>
                        <a:pt x="705" y="618"/>
                      </a:moveTo>
                      <a:lnTo>
                        <a:pt x="703" y="616"/>
                      </a:lnTo>
                      <a:lnTo>
                        <a:pt x="703" y="614"/>
                      </a:lnTo>
                      <a:lnTo>
                        <a:pt x="704" y="612"/>
                      </a:lnTo>
                      <a:lnTo>
                        <a:pt x="703" y="610"/>
                      </a:lnTo>
                      <a:lnTo>
                        <a:pt x="702" y="612"/>
                      </a:lnTo>
                      <a:lnTo>
                        <a:pt x="702" y="610"/>
                      </a:lnTo>
                      <a:lnTo>
                        <a:pt x="701" y="610"/>
                      </a:lnTo>
                      <a:lnTo>
                        <a:pt x="701" y="612"/>
                      </a:lnTo>
                      <a:lnTo>
                        <a:pt x="700" y="612"/>
                      </a:lnTo>
                      <a:lnTo>
                        <a:pt x="701" y="614"/>
                      </a:lnTo>
                      <a:lnTo>
                        <a:pt x="701" y="615"/>
                      </a:lnTo>
                      <a:lnTo>
                        <a:pt x="701" y="616"/>
                      </a:lnTo>
                      <a:lnTo>
                        <a:pt x="701" y="617"/>
                      </a:lnTo>
                      <a:lnTo>
                        <a:pt x="702" y="618"/>
                      </a:lnTo>
                      <a:lnTo>
                        <a:pt x="703" y="618"/>
                      </a:lnTo>
                      <a:lnTo>
                        <a:pt x="701" y="616"/>
                      </a:lnTo>
                      <a:lnTo>
                        <a:pt x="703" y="616"/>
                      </a:lnTo>
                      <a:lnTo>
                        <a:pt x="705" y="618"/>
                      </a:lnTo>
                      <a:close/>
                      <a:moveTo>
                        <a:pt x="705" y="338"/>
                      </a:moveTo>
                      <a:lnTo>
                        <a:pt x="705" y="336"/>
                      </a:lnTo>
                      <a:lnTo>
                        <a:pt x="704" y="334"/>
                      </a:lnTo>
                      <a:lnTo>
                        <a:pt x="704" y="332"/>
                      </a:lnTo>
                      <a:lnTo>
                        <a:pt x="702" y="332"/>
                      </a:lnTo>
                      <a:lnTo>
                        <a:pt x="702" y="336"/>
                      </a:lnTo>
                      <a:lnTo>
                        <a:pt x="703" y="336"/>
                      </a:lnTo>
                      <a:lnTo>
                        <a:pt x="702" y="338"/>
                      </a:lnTo>
                      <a:lnTo>
                        <a:pt x="705" y="338"/>
                      </a:lnTo>
                      <a:close/>
                      <a:moveTo>
                        <a:pt x="705" y="282"/>
                      </a:moveTo>
                      <a:lnTo>
                        <a:pt x="704" y="282"/>
                      </a:lnTo>
                      <a:lnTo>
                        <a:pt x="704" y="283"/>
                      </a:lnTo>
                      <a:lnTo>
                        <a:pt x="705" y="282"/>
                      </a:lnTo>
                      <a:close/>
                      <a:moveTo>
                        <a:pt x="705" y="285"/>
                      </a:moveTo>
                      <a:lnTo>
                        <a:pt x="705" y="284"/>
                      </a:lnTo>
                      <a:lnTo>
                        <a:pt x="704" y="286"/>
                      </a:lnTo>
                      <a:lnTo>
                        <a:pt x="705" y="285"/>
                      </a:lnTo>
                      <a:close/>
                      <a:moveTo>
                        <a:pt x="705" y="469"/>
                      </a:moveTo>
                      <a:lnTo>
                        <a:pt x="704" y="468"/>
                      </a:lnTo>
                      <a:lnTo>
                        <a:pt x="704" y="470"/>
                      </a:lnTo>
                      <a:lnTo>
                        <a:pt x="705" y="470"/>
                      </a:lnTo>
                      <a:lnTo>
                        <a:pt x="705" y="469"/>
                      </a:lnTo>
                      <a:close/>
                      <a:moveTo>
                        <a:pt x="705" y="254"/>
                      </a:moveTo>
                      <a:lnTo>
                        <a:pt x="705" y="252"/>
                      </a:lnTo>
                      <a:lnTo>
                        <a:pt x="703" y="252"/>
                      </a:lnTo>
                      <a:lnTo>
                        <a:pt x="703" y="254"/>
                      </a:lnTo>
                      <a:lnTo>
                        <a:pt x="705" y="254"/>
                      </a:lnTo>
                      <a:close/>
                      <a:moveTo>
                        <a:pt x="705" y="528"/>
                      </a:moveTo>
                      <a:lnTo>
                        <a:pt x="703" y="528"/>
                      </a:lnTo>
                      <a:lnTo>
                        <a:pt x="702" y="526"/>
                      </a:lnTo>
                      <a:lnTo>
                        <a:pt x="700" y="526"/>
                      </a:lnTo>
                      <a:lnTo>
                        <a:pt x="701" y="528"/>
                      </a:lnTo>
                      <a:lnTo>
                        <a:pt x="702" y="528"/>
                      </a:lnTo>
                      <a:lnTo>
                        <a:pt x="703" y="530"/>
                      </a:lnTo>
                      <a:lnTo>
                        <a:pt x="705" y="528"/>
                      </a:lnTo>
                      <a:close/>
                      <a:moveTo>
                        <a:pt x="705" y="600"/>
                      </a:moveTo>
                      <a:lnTo>
                        <a:pt x="705" y="600"/>
                      </a:lnTo>
                      <a:lnTo>
                        <a:pt x="705" y="602"/>
                      </a:lnTo>
                      <a:lnTo>
                        <a:pt x="705" y="603"/>
                      </a:lnTo>
                      <a:lnTo>
                        <a:pt x="705" y="600"/>
                      </a:lnTo>
                      <a:close/>
                      <a:moveTo>
                        <a:pt x="706" y="474"/>
                      </a:moveTo>
                      <a:lnTo>
                        <a:pt x="702" y="474"/>
                      </a:lnTo>
                      <a:lnTo>
                        <a:pt x="705" y="476"/>
                      </a:lnTo>
                      <a:lnTo>
                        <a:pt x="706" y="474"/>
                      </a:lnTo>
                      <a:close/>
                      <a:moveTo>
                        <a:pt x="706" y="470"/>
                      </a:moveTo>
                      <a:lnTo>
                        <a:pt x="706" y="468"/>
                      </a:lnTo>
                      <a:lnTo>
                        <a:pt x="705" y="469"/>
                      </a:lnTo>
                      <a:lnTo>
                        <a:pt x="705" y="470"/>
                      </a:lnTo>
                      <a:lnTo>
                        <a:pt x="706" y="470"/>
                      </a:lnTo>
                      <a:close/>
                      <a:moveTo>
                        <a:pt x="706" y="266"/>
                      </a:moveTo>
                      <a:lnTo>
                        <a:pt x="705" y="266"/>
                      </a:lnTo>
                      <a:lnTo>
                        <a:pt x="704" y="264"/>
                      </a:lnTo>
                      <a:lnTo>
                        <a:pt x="704" y="268"/>
                      </a:lnTo>
                      <a:lnTo>
                        <a:pt x="705" y="270"/>
                      </a:lnTo>
                      <a:lnTo>
                        <a:pt x="706" y="266"/>
                      </a:lnTo>
                      <a:close/>
                      <a:moveTo>
                        <a:pt x="706" y="516"/>
                      </a:moveTo>
                      <a:lnTo>
                        <a:pt x="706" y="514"/>
                      </a:lnTo>
                      <a:lnTo>
                        <a:pt x="703" y="516"/>
                      </a:lnTo>
                      <a:lnTo>
                        <a:pt x="706" y="516"/>
                      </a:lnTo>
                      <a:close/>
                      <a:moveTo>
                        <a:pt x="706" y="470"/>
                      </a:moveTo>
                      <a:lnTo>
                        <a:pt x="706" y="470"/>
                      </a:lnTo>
                      <a:close/>
                      <a:moveTo>
                        <a:pt x="706" y="660"/>
                      </a:moveTo>
                      <a:lnTo>
                        <a:pt x="702" y="659"/>
                      </a:lnTo>
                      <a:lnTo>
                        <a:pt x="702" y="660"/>
                      </a:lnTo>
                      <a:lnTo>
                        <a:pt x="706" y="660"/>
                      </a:lnTo>
                      <a:close/>
                      <a:moveTo>
                        <a:pt x="706" y="126"/>
                      </a:moveTo>
                      <a:lnTo>
                        <a:pt x="706" y="126"/>
                      </a:lnTo>
                      <a:lnTo>
                        <a:pt x="705" y="128"/>
                      </a:lnTo>
                      <a:lnTo>
                        <a:pt x="706" y="126"/>
                      </a:lnTo>
                      <a:close/>
                      <a:moveTo>
                        <a:pt x="707" y="560"/>
                      </a:moveTo>
                      <a:lnTo>
                        <a:pt x="706" y="558"/>
                      </a:lnTo>
                      <a:lnTo>
                        <a:pt x="705" y="558"/>
                      </a:lnTo>
                      <a:lnTo>
                        <a:pt x="706" y="560"/>
                      </a:lnTo>
                      <a:lnTo>
                        <a:pt x="707" y="560"/>
                      </a:lnTo>
                      <a:close/>
                      <a:moveTo>
                        <a:pt x="707" y="606"/>
                      </a:moveTo>
                      <a:lnTo>
                        <a:pt x="707" y="604"/>
                      </a:lnTo>
                      <a:lnTo>
                        <a:pt x="705" y="604"/>
                      </a:lnTo>
                      <a:lnTo>
                        <a:pt x="705" y="603"/>
                      </a:lnTo>
                      <a:lnTo>
                        <a:pt x="705" y="604"/>
                      </a:lnTo>
                      <a:lnTo>
                        <a:pt x="703" y="604"/>
                      </a:lnTo>
                      <a:lnTo>
                        <a:pt x="703" y="606"/>
                      </a:lnTo>
                      <a:lnTo>
                        <a:pt x="707" y="606"/>
                      </a:lnTo>
                      <a:close/>
                      <a:moveTo>
                        <a:pt x="707" y="126"/>
                      </a:moveTo>
                      <a:lnTo>
                        <a:pt x="706" y="126"/>
                      </a:lnTo>
                      <a:lnTo>
                        <a:pt x="707" y="128"/>
                      </a:lnTo>
                      <a:lnTo>
                        <a:pt x="707" y="126"/>
                      </a:lnTo>
                      <a:close/>
                      <a:moveTo>
                        <a:pt x="707" y="564"/>
                      </a:moveTo>
                      <a:lnTo>
                        <a:pt x="707" y="564"/>
                      </a:lnTo>
                      <a:lnTo>
                        <a:pt x="707" y="565"/>
                      </a:lnTo>
                      <a:lnTo>
                        <a:pt x="707" y="564"/>
                      </a:lnTo>
                      <a:close/>
                      <a:moveTo>
                        <a:pt x="708" y="562"/>
                      </a:moveTo>
                      <a:lnTo>
                        <a:pt x="707" y="560"/>
                      </a:lnTo>
                      <a:lnTo>
                        <a:pt x="707" y="562"/>
                      </a:lnTo>
                      <a:lnTo>
                        <a:pt x="705" y="562"/>
                      </a:lnTo>
                      <a:lnTo>
                        <a:pt x="706" y="564"/>
                      </a:lnTo>
                      <a:lnTo>
                        <a:pt x="708" y="562"/>
                      </a:lnTo>
                      <a:close/>
                      <a:moveTo>
                        <a:pt x="708" y="554"/>
                      </a:moveTo>
                      <a:lnTo>
                        <a:pt x="707" y="553"/>
                      </a:lnTo>
                      <a:lnTo>
                        <a:pt x="707" y="550"/>
                      </a:lnTo>
                      <a:lnTo>
                        <a:pt x="707" y="548"/>
                      </a:lnTo>
                      <a:lnTo>
                        <a:pt x="705" y="548"/>
                      </a:lnTo>
                      <a:lnTo>
                        <a:pt x="705" y="549"/>
                      </a:lnTo>
                      <a:lnTo>
                        <a:pt x="705" y="551"/>
                      </a:lnTo>
                      <a:lnTo>
                        <a:pt x="706" y="552"/>
                      </a:lnTo>
                      <a:lnTo>
                        <a:pt x="704" y="552"/>
                      </a:lnTo>
                      <a:lnTo>
                        <a:pt x="706" y="554"/>
                      </a:lnTo>
                      <a:lnTo>
                        <a:pt x="708" y="554"/>
                      </a:lnTo>
                      <a:close/>
                      <a:moveTo>
                        <a:pt x="708" y="284"/>
                      </a:moveTo>
                      <a:lnTo>
                        <a:pt x="704" y="283"/>
                      </a:lnTo>
                      <a:lnTo>
                        <a:pt x="705" y="283"/>
                      </a:lnTo>
                      <a:lnTo>
                        <a:pt x="705" y="284"/>
                      </a:lnTo>
                      <a:lnTo>
                        <a:pt x="705" y="285"/>
                      </a:lnTo>
                      <a:lnTo>
                        <a:pt x="705" y="286"/>
                      </a:lnTo>
                      <a:lnTo>
                        <a:pt x="706" y="286"/>
                      </a:lnTo>
                      <a:lnTo>
                        <a:pt x="708" y="284"/>
                      </a:lnTo>
                      <a:close/>
                      <a:moveTo>
                        <a:pt x="708" y="466"/>
                      </a:moveTo>
                      <a:lnTo>
                        <a:pt x="708" y="466"/>
                      </a:lnTo>
                      <a:lnTo>
                        <a:pt x="707" y="464"/>
                      </a:lnTo>
                      <a:lnTo>
                        <a:pt x="707" y="462"/>
                      </a:lnTo>
                      <a:lnTo>
                        <a:pt x="706" y="464"/>
                      </a:lnTo>
                      <a:lnTo>
                        <a:pt x="705" y="464"/>
                      </a:lnTo>
                      <a:lnTo>
                        <a:pt x="705" y="466"/>
                      </a:lnTo>
                      <a:lnTo>
                        <a:pt x="706" y="466"/>
                      </a:lnTo>
                      <a:lnTo>
                        <a:pt x="706" y="470"/>
                      </a:lnTo>
                      <a:lnTo>
                        <a:pt x="707" y="470"/>
                      </a:lnTo>
                      <a:lnTo>
                        <a:pt x="707" y="468"/>
                      </a:lnTo>
                      <a:lnTo>
                        <a:pt x="708" y="468"/>
                      </a:lnTo>
                      <a:lnTo>
                        <a:pt x="708" y="466"/>
                      </a:lnTo>
                      <a:close/>
                      <a:moveTo>
                        <a:pt x="709" y="612"/>
                      </a:moveTo>
                      <a:lnTo>
                        <a:pt x="708" y="612"/>
                      </a:lnTo>
                      <a:lnTo>
                        <a:pt x="708" y="614"/>
                      </a:lnTo>
                      <a:lnTo>
                        <a:pt x="708" y="613"/>
                      </a:lnTo>
                      <a:lnTo>
                        <a:pt x="709" y="613"/>
                      </a:lnTo>
                      <a:lnTo>
                        <a:pt x="709" y="612"/>
                      </a:lnTo>
                      <a:close/>
                      <a:moveTo>
                        <a:pt x="709" y="620"/>
                      </a:moveTo>
                      <a:lnTo>
                        <a:pt x="708" y="619"/>
                      </a:lnTo>
                      <a:lnTo>
                        <a:pt x="708" y="618"/>
                      </a:lnTo>
                      <a:lnTo>
                        <a:pt x="708" y="616"/>
                      </a:lnTo>
                      <a:lnTo>
                        <a:pt x="707" y="616"/>
                      </a:lnTo>
                      <a:lnTo>
                        <a:pt x="705" y="618"/>
                      </a:lnTo>
                      <a:lnTo>
                        <a:pt x="707" y="618"/>
                      </a:lnTo>
                      <a:lnTo>
                        <a:pt x="708" y="622"/>
                      </a:lnTo>
                      <a:lnTo>
                        <a:pt x="709" y="620"/>
                      </a:lnTo>
                      <a:close/>
                      <a:moveTo>
                        <a:pt x="709" y="553"/>
                      </a:moveTo>
                      <a:lnTo>
                        <a:pt x="709" y="552"/>
                      </a:lnTo>
                      <a:lnTo>
                        <a:pt x="709" y="553"/>
                      </a:lnTo>
                      <a:close/>
                      <a:moveTo>
                        <a:pt x="709" y="528"/>
                      </a:moveTo>
                      <a:lnTo>
                        <a:pt x="709" y="526"/>
                      </a:lnTo>
                      <a:lnTo>
                        <a:pt x="708" y="528"/>
                      </a:lnTo>
                      <a:lnTo>
                        <a:pt x="708" y="526"/>
                      </a:lnTo>
                      <a:lnTo>
                        <a:pt x="707" y="526"/>
                      </a:lnTo>
                      <a:lnTo>
                        <a:pt x="709" y="524"/>
                      </a:lnTo>
                      <a:lnTo>
                        <a:pt x="706" y="524"/>
                      </a:lnTo>
                      <a:lnTo>
                        <a:pt x="706" y="526"/>
                      </a:lnTo>
                      <a:lnTo>
                        <a:pt x="707" y="528"/>
                      </a:lnTo>
                      <a:lnTo>
                        <a:pt x="708" y="530"/>
                      </a:lnTo>
                      <a:lnTo>
                        <a:pt x="709" y="530"/>
                      </a:lnTo>
                      <a:lnTo>
                        <a:pt x="709" y="528"/>
                      </a:lnTo>
                      <a:close/>
                      <a:moveTo>
                        <a:pt x="709" y="162"/>
                      </a:moveTo>
                      <a:lnTo>
                        <a:pt x="707" y="162"/>
                      </a:lnTo>
                      <a:lnTo>
                        <a:pt x="707" y="164"/>
                      </a:lnTo>
                      <a:lnTo>
                        <a:pt x="709" y="164"/>
                      </a:lnTo>
                      <a:lnTo>
                        <a:pt x="709" y="162"/>
                      </a:lnTo>
                      <a:close/>
                      <a:moveTo>
                        <a:pt x="710" y="554"/>
                      </a:moveTo>
                      <a:lnTo>
                        <a:pt x="709" y="553"/>
                      </a:lnTo>
                      <a:lnTo>
                        <a:pt x="709" y="552"/>
                      </a:lnTo>
                      <a:lnTo>
                        <a:pt x="709" y="553"/>
                      </a:lnTo>
                      <a:lnTo>
                        <a:pt x="710" y="554"/>
                      </a:lnTo>
                      <a:close/>
                      <a:moveTo>
                        <a:pt x="710" y="518"/>
                      </a:moveTo>
                      <a:lnTo>
                        <a:pt x="708" y="518"/>
                      </a:lnTo>
                      <a:lnTo>
                        <a:pt x="708" y="516"/>
                      </a:lnTo>
                      <a:lnTo>
                        <a:pt x="706" y="516"/>
                      </a:lnTo>
                      <a:lnTo>
                        <a:pt x="706" y="522"/>
                      </a:lnTo>
                      <a:lnTo>
                        <a:pt x="710" y="522"/>
                      </a:lnTo>
                      <a:lnTo>
                        <a:pt x="709" y="521"/>
                      </a:lnTo>
                      <a:lnTo>
                        <a:pt x="709" y="520"/>
                      </a:lnTo>
                      <a:lnTo>
                        <a:pt x="710" y="518"/>
                      </a:lnTo>
                      <a:close/>
                      <a:moveTo>
                        <a:pt x="710" y="600"/>
                      </a:moveTo>
                      <a:lnTo>
                        <a:pt x="707" y="596"/>
                      </a:lnTo>
                      <a:lnTo>
                        <a:pt x="705" y="596"/>
                      </a:lnTo>
                      <a:lnTo>
                        <a:pt x="705" y="594"/>
                      </a:lnTo>
                      <a:lnTo>
                        <a:pt x="704" y="594"/>
                      </a:lnTo>
                      <a:lnTo>
                        <a:pt x="704" y="596"/>
                      </a:lnTo>
                      <a:lnTo>
                        <a:pt x="705" y="598"/>
                      </a:lnTo>
                      <a:lnTo>
                        <a:pt x="706" y="600"/>
                      </a:lnTo>
                      <a:lnTo>
                        <a:pt x="705" y="600"/>
                      </a:lnTo>
                      <a:lnTo>
                        <a:pt x="706" y="602"/>
                      </a:lnTo>
                      <a:lnTo>
                        <a:pt x="709" y="602"/>
                      </a:lnTo>
                      <a:lnTo>
                        <a:pt x="710" y="600"/>
                      </a:lnTo>
                      <a:close/>
                      <a:moveTo>
                        <a:pt x="710" y="614"/>
                      </a:moveTo>
                      <a:lnTo>
                        <a:pt x="709" y="614"/>
                      </a:lnTo>
                      <a:lnTo>
                        <a:pt x="709" y="616"/>
                      </a:lnTo>
                      <a:lnTo>
                        <a:pt x="710" y="616"/>
                      </a:lnTo>
                      <a:lnTo>
                        <a:pt x="710" y="614"/>
                      </a:lnTo>
                      <a:close/>
                      <a:moveTo>
                        <a:pt x="711" y="242"/>
                      </a:moveTo>
                      <a:lnTo>
                        <a:pt x="711" y="242"/>
                      </a:lnTo>
                      <a:lnTo>
                        <a:pt x="711" y="244"/>
                      </a:lnTo>
                      <a:lnTo>
                        <a:pt x="711" y="242"/>
                      </a:lnTo>
                      <a:close/>
                      <a:moveTo>
                        <a:pt x="711" y="584"/>
                      </a:moveTo>
                      <a:lnTo>
                        <a:pt x="711" y="582"/>
                      </a:lnTo>
                      <a:lnTo>
                        <a:pt x="711" y="584"/>
                      </a:lnTo>
                      <a:close/>
                      <a:moveTo>
                        <a:pt x="711" y="474"/>
                      </a:moveTo>
                      <a:lnTo>
                        <a:pt x="710" y="472"/>
                      </a:lnTo>
                      <a:lnTo>
                        <a:pt x="710" y="474"/>
                      </a:lnTo>
                      <a:lnTo>
                        <a:pt x="711" y="474"/>
                      </a:lnTo>
                      <a:close/>
                      <a:moveTo>
                        <a:pt x="711" y="590"/>
                      </a:moveTo>
                      <a:lnTo>
                        <a:pt x="710" y="586"/>
                      </a:lnTo>
                      <a:lnTo>
                        <a:pt x="706" y="586"/>
                      </a:lnTo>
                      <a:lnTo>
                        <a:pt x="706" y="584"/>
                      </a:lnTo>
                      <a:lnTo>
                        <a:pt x="705" y="582"/>
                      </a:lnTo>
                      <a:lnTo>
                        <a:pt x="704" y="584"/>
                      </a:lnTo>
                      <a:lnTo>
                        <a:pt x="703" y="584"/>
                      </a:lnTo>
                      <a:lnTo>
                        <a:pt x="704" y="588"/>
                      </a:lnTo>
                      <a:lnTo>
                        <a:pt x="707" y="588"/>
                      </a:lnTo>
                      <a:lnTo>
                        <a:pt x="711" y="590"/>
                      </a:lnTo>
                      <a:close/>
                      <a:moveTo>
                        <a:pt x="712" y="270"/>
                      </a:moveTo>
                      <a:lnTo>
                        <a:pt x="710" y="270"/>
                      </a:lnTo>
                      <a:lnTo>
                        <a:pt x="709" y="272"/>
                      </a:lnTo>
                      <a:lnTo>
                        <a:pt x="711" y="272"/>
                      </a:lnTo>
                      <a:lnTo>
                        <a:pt x="712" y="270"/>
                      </a:lnTo>
                      <a:close/>
                      <a:moveTo>
                        <a:pt x="712" y="318"/>
                      </a:moveTo>
                      <a:lnTo>
                        <a:pt x="711" y="316"/>
                      </a:lnTo>
                      <a:lnTo>
                        <a:pt x="709" y="316"/>
                      </a:lnTo>
                      <a:lnTo>
                        <a:pt x="710" y="318"/>
                      </a:lnTo>
                      <a:lnTo>
                        <a:pt x="708" y="316"/>
                      </a:lnTo>
                      <a:lnTo>
                        <a:pt x="709" y="318"/>
                      </a:lnTo>
                      <a:lnTo>
                        <a:pt x="708" y="319"/>
                      </a:lnTo>
                      <a:lnTo>
                        <a:pt x="707" y="320"/>
                      </a:lnTo>
                      <a:lnTo>
                        <a:pt x="711" y="320"/>
                      </a:lnTo>
                      <a:lnTo>
                        <a:pt x="712" y="318"/>
                      </a:lnTo>
                      <a:close/>
                      <a:moveTo>
                        <a:pt x="712" y="474"/>
                      </a:moveTo>
                      <a:lnTo>
                        <a:pt x="711" y="474"/>
                      </a:lnTo>
                      <a:lnTo>
                        <a:pt x="712" y="476"/>
                      </a:lnTo>
                      <a:lnTo>
                        <a:pt x="712" y="474"/>
                      </a:lnTo>
                      <a:close/>
                      <a:moveTo>
                        <a:pt x="712" y="330"/>
                      </a:moveTo>
                      <a:lnTo>
                        <a:pt x="711" y="330"/>
                      </a:lnTo>
                      <a:lnTo>
                        <a:pt x="709" y="328"/>
                      </a:lnTo>
                      <a:lnTo>
                        <a:pt x="708" y="330"/>
                      </a:lnTo>
                      <a:lnTo>
                        <a:pt x="708" y="332"/>
                      </a:lnTo>
                      <a:lnTo>
                        <a:pt x="708" y="333"/>
                      </a:lnTo>
                      <a:lnTo>
                        <a:pt x="709" y="334"/>
                      </a:lnTo>
                      <a:lnTo>
                        <a:pt x="708" y="334"/>
                      </a:lnTo>
                      <a:lnTo>
                        <a:pt x="709" y="336"/>
                      </a:lnTo>
                      <a:lnTo>
                        <a:pt x="710" y="334"/>
                      </a:lnTo>
                      <a:lnTo>
                        <a:pt x="712" y="334"/>
                      </a:lnTo>
                      <a:lnTo>
                        <a:pt x="712" y="330"/>
                      </a:lnTo>
                      <a:close/>
                      <a:moveTo>
                        <a:pt x="712" y="476"/>
                      </a:moveTo>
                      <a:lnTo>
                        <a:pt x="712" y="476"/>
                      </a:lnTo>
                      <a:close/>
                      <a:moveTo>
                        <a:pt x="712" y="584"/>
                      </a:moveTo>
                      <a:lnTo>
                        <a:pt x="712" y="582"/>
                      </a:lnTo>
                      <a:lnTo>
                        <a:pt x="711" y="584"/>
                      </a:lnTo>
                      <a:lnTo>
                        <a:pt x="712" y="584"/>
                      </a:lnTo>
                      <a:close/>
                      <a:moveTo>
                        <a:pt x="713" y="252"/>
                      </a:moveTo>
                      <a:lnTo>
                        <a:pt x="710" y="252"/>
                      </a:lnTo>
                      <a:lnTo>
                        <a:pt x="709" y="250"/>
                      </a:lnTo>
                      <a:lnTo>
                        <a:pt x="709" y="252"/>
                      </a:lnTo>
                      <a:lnTo>
                        <a:pt x="710" y="254"/>
                      </a:lnTo>
                      <a:lnTo>
                        <a:pt x="712" y="254"/>
                      </a:lnTo>
                      <a:lnTo>
                        <a:pt x="713" y="252"/>
                      </a:lnTo>
                      <a:close/>
                      <a:moveTo>
                        <a:pt x="713" y="522"/>
                      </a:moveTo>
                      <a:lnTo>
                        <a:pt x="711" y="524"/>
                      </a:lnTo>
                      <a:lnTo>
                        <a:pt x="712" y="524"/>
                      </a:lnTo>
                      <a:lnTo>
                        <a:pt x="713" y="522"/>
                      </a:lnTo>
                      <a:close/>
                      <a:moveTo>
                        <a:pt x="713" y="522"/>
                      </a:moveTo>
                      <a:lnTo>
                        <a:pt x="713" y="522"/>
                      </a:lnTo>
                      <a:close/>
                      <a:moveTo>
                        <a:pt x="713" y="478"/>
                      </a:moveTo>
                      <a:lnTo>
                        <a:pt x="712" y="478"/>
                      </a:lnTo>
                      <a:lnTo>
                        <a:pt x="713" y="478"/>
                      </a:lnTo>
                      <a:close/>
                      <a:moveTo>
                        <a:pt x="713" y="130"/>
                      </a:moveTo>
                      <a:lnTo>
                        <a:pt x="711" y="130"/>
                      </a:lnTo>
                      <a:lnTo>
                        <a:pt x="713" y="132"/>
                      </a:lnTo>
                      <a:lnTo>
                        <a:pt x="713" y="130"/>
                      </a:lnTo>
                      <a:close/>
                      <a:moveTo>
                        <a:pt x="713" y="670"/>
                      </a:moveTo>
                      <a:lnTo>
                        <a:pt x="713" y="670"/>
                      </a:lnTo>
                      <a:close/>
                      <a:moveTo>
                        <a:pt x="713" y="586"/>
                      </a:moveTo>
                      <a:lnTo>
                        <a:pt x="713" y="585"/>
                      </a:lnTo>
                      <a:lnTo>
                        <a:pt x="713" y="586"/>
                      </a:lnTo>
                      <a:close/>
                      <a:moveTo>
                        <a:pt x="714" y="522"/>
                      </a:moveTo>
                      <a:lnTo>
                        <a:pt x="714" y="521"/>
                      </a:lnTo>
                      <a:lnTo>
                        <a:pt x="713" y="522"/>
                      </a:lnTo>
                      <a:lnTo>
                        <a:pt x="714" y="522"/>
                      </a:lnTo>
                      <a:close/>
                      <a:moveTo>
                        <a:pt x="714" y="582"/>
                      </a:moveTo>
                      <a:lnTo>
                        <a:pt x="713" y="582"/>
                      </a:lnTo>
                      <a:lnTo>
                        <a:pt x="712" y="584"/>
                      </a:lnTo>
                      <a:lnTo>
                        <a:pt x="714" y="584"/>
                      </a:lnTo>
                      <a:lnTo>
                        <a:pt x="714" y="582"/>
                      </a:lnTo>
                      <a:close/>
                      <a:moveTo>
                        <a:pt x="714" y="476"/>
                      </a:moveTo>
                      <a:lnTo>
                        <a:pt x="714" y="474"/>
                      </a:lnTo>
                      <a:lnTo>
                        <a:pt x="713" y="474"/>
                      </a:lnTo>
                      <a:lnTo>
                        <a:pt x="713" y="478"/>
                      </a:lnTo>
                      <a:lnTo>
                        <a:pt x="714" y="476"/>
                      </a:lnTo>
                      <a:close/>
                      <a:moveTo>
                        <a:pt x="714" y="520"/>
                      </a:moveTo>
                      <a:lnTo>
                        <a:pt x="714" y="520"/>
                      </a:lnTo>
                      <a:lnTo>
                        <a:pt x="714" y="521"/>
                      </a:lnTo>
                      <a:lnTo>
                        <a:pt x="714" y="520"/>
                      </a:lnTo>
                      <a:close/>
                      <a:moveTo>
                        <a:pt x="714" y="280"/>
                      </a:moveTo>
                      <a:lnTo>
                        <a:pt x="714" y="280"/>
                      </a:lnTo>
                      <a:lnTo>
                        <a:pt x="712" y="278"/>
                      </a:lnTo>
                      <a:lnTo>
                        <a:pt x="711" y="276"/>
                      </a:lnTo>
                      <a:lnTo>
                        <a:pt x="709" y="276"/>
                      </a:lnTo>
                      <a:lnTo>
                        <a:pt x="709" y="280"/>
                      </a:lnTo>
                      <a:lnTo>
                        <a:pt x="709" y="281"/>
                      </a:lnTo>
                      <a:lnTo>
                        <a:pt x="709" y="282"/>
                      </a:lnTo>
                      <a:lnTo>
                        <a:pt x="713" y="282"/>
                      </a:lnTo>
                      <a:lnTo>
                        <a:pt x="714" y="280"/>
                      </a:lnTo>
                      <a:close/>
                      <a:moveTo>
                        <a:pt x="714" y="618"/>
                      </a:moveTo>
                      <a:lnTo>
                        <a:pt x="713" y="618"/>
                      </a:lnTo>
                      <a:lnTo>
                        <a:pt x="713" y="620"/>
                      </a:lnTo>
                      <a:lnTo>
                        <a:pt x="714" y="620"/>
                      </a:lnTo>
                      <a:lnTo>
                        <a:pt x="714" y="618"/>
                      </a:lnTo>
                      <a:close/>
                      <a:moveTo>
                        <a:pt x="714" y="526"/>
                      </a:moveTo>
                      <a:lnTo>
                        <a:pt x="714" y="526"/>
                      </a:lnTo>
                      <a:lnTo>
                        <a:pt x="714" y="527"/>
                      </a:lnTo>
                      <a:lnTo>
                        <a:pt x="714" y="526"/>
                      </a:lnTo>
                      <a:close/>
                      <a:moveTo>
                        <a:pt x="714" y="586"/>
                      </a:moveTo>
                      <a:lnTo>
                        <a:pt x="714" y="586"/>
                      </a:lnTo>
                      <a:lnTo>
                        <a:pt x="713" y="585"/>
                      </a:lnTo>
                      <a:lnTo>
                        <a:pt x="713" y="586"/>
                      </a:lnTo>
                      <a:lnTo>
                        <a:pt x="713" y="588"/>
                      </a:lnTo>
                      <a:lnTo>
                        <a:pt x="714" y="586"/>
                      </a:lnTo>
                      <a:close/>
                      <a:moveTo>
                        <a:pt x="715" y="604"/>
                      </a:moveTo>
                      <a:lnTo>
                        <a:pt x="712" y="604"/>
                      </a:lnTo>
                      <a:lnTo>
                        <a:pt x="711" y="602"/>
                      </a:lnTo>
                      <a:lnTo>
                        <a:pt x="709" y="602"/>
                      </a:lnTo>
                      <a:lnTo>
                        <a:pt x="710" y="604"/>
                      </a:lnTo>
                      <a:lnTo>
                        <a:pt x="712" y="606"/>
                      </a:lnTo>
                      <a:lnTo>
                        <a:pt x="715" y="604"/>
                      </a:lnTo>
                      <a:close/>
                      <a:moveTo>
                        <a:pt x="715" y="524"/>
                      </a:moveTo>
                      <a:lnTo>
                        <a:pt x="714" y="524"/>
                      </a:lnTo>
                      <a:lnTo>
                        <a:pt x="714" y="526"/>
                      </a:lnTo>
                      <a:lnTo>
                        <a:pt x="715" y="524"/>
                      </a:lnTo>
                      <a:close/>
                      <a:moveTo>
                        <a:pt x="715" y="596"/>
                      </a:moveTo>
                      <a:lnTo>
                        <a:pt x="714" y="596"/>
                      </a:lnTo>
                      <a:lnTo>
                        <a:pt x="714" y="598"/>
                      </a:lnTo>
                      <a:lnTo>
                        <a:pt x="713" y="598"/>
                      </a:lnTo>
                      <a:lnTo>
                        <a:pt x="712" y="596"/>
                      </a:lnTo>
                      <a:lnTo>
                        <a:pt x="712" y="598"/>
                      </a:lnTo>
                      <a:lnTo>
                        <a:pt x="713" y="600"/>
                      </a:lnTo>
                      <a:lnTo>
                        <a:pt x="714" y="600"/>
                      </a:lnTo>
                      <a:lnTo>
                        <a:pt x="714" y="602"/>
                      </a:lnTo>
                      <a:lnTo>
                        <a:pt x="715" y="600"/>
                      </a:lnTo>
                      <a:lnTo>
                        <a:pt x="715" y="596"/>
                      </a:lnTo>
                      <a:close/>
                      <a:moveTo>
                        <a:pt x="715" y="610"/>
                      </a:moveTo>
                      <a:lnTo>
                        <a:pt x="711" y="610"/>
                      </a:lnTo>
                      <a:lnTo>
                        <a:pt x="713" y="608"/>
                      </a:lnTo>
                      <a:lnTo>
                        <a:pt x="711" y="606"/>
                      </a:lnTo>
                      <a:lnTo>
                        <a:pt x="710" y="608"/>
                      </a:lnTo>
                      <a:lnTo>
                        <a:pt x="708" y="608"/>
                      </a:lnTo>
                      <a:lnTo>
                        <a:pt x="711" y="610"/>
                      </a:lnTo>
                      <a:lnTo>
                        <a:pt x="711" y="612"/>
                      </a:lnTo>
                      <a:lnTo>
                        <a:pt x="709" y="612"/>
                      </a:lnTo>
                      <a:lnTo>
                        <a:pt x="709" y="613"/>
                      </a:lnTo>
                      <a:lnTo>
                        <a:pt x="711" y="614"/>
                      </a:lnTo>
                      <a:lnTo>
                        <a:pt x="714" y="614"/>
                      </a:lnTo>
                      <a:lnTo>
                        <a:pt x="715" y="610"/>
                      </a:lnTo>
                      <a:close/>
                      <a:moveTo>
                        <a:pt x="715" y="594"/>
                      </a:moveTo>
                      <a:lnTo>
                        <a:pt x="715" y="594"/>
                      </a:lnTo>
                      <a:lnTo>
                        <a:pt x="714" y="592"/>
                      </a:lnTo>
                      <a:lnTo>
                        <a:pt x="714" y="594"/>
                      </a:lnTo>
                      <a:lnTo>
                        <a:pt x="710" y="594"/>
                      </a:lnTo>
                      <a:lnTo>
                        <a:pt x="710" y="596"/>
                      </a:lnTo>
                      <a:lnTo>
                        <a:pt x="712" y="596"/>
                      </a:lnTo>
                      <a:lnTo>
                        <a:pt x="714" y="596"/>
                      </a:lnTo>
                      <a:lnTo>
                        <a:pt x="715" y="594"/>
                      </a:lnTo>
                      <a:close/>
                      <a:moveTo>
                        <a:pt x="715" y="558"/>
                      </a:moveTo>
                      <a:lnTo>
                        <a:pt x="714" y="558"/>
                      </a:lnTo>
                      <a:lnTo>
                        <a:pt x="714" y="554"/>
                      </a:lnTo>
                      <a:lnTo>
                        <a:pt x="712" y="554"/>
                      </a:lnTo>
                      <a:lnTo>
                        <a:pt x="711" y="556"/>
                      </a:lnTo>
                      <a:lnTo>
                        <a:pt x="710" y="553"/>
                      </a:lnTo>
                      <a:lnTo>
                        <a:pt x="710" y="554"/>
                      </a:lnTo>
                      <a:lnTo>
                        <a:pt x="709" y="553"/>
                      </a:lnTo>
                      <a:lnTo>
                        <a:pt x="708" y="554"/>
                      </a:lnTo>
                      <a:lnTo>
                        <a:pt x="709" y="554"/>
                      </a:lnTo>
                      <a:lnTo>
                        <a:pt x="709" y="556"/>
                      </a:lnTo>
                      <a:lnTo>
                        <a:pt x="708" y="556"/>
                      </a:lnTo>
                      <a:lnTo>
                        <a:pt x="709" y="558"/>
                      </a:lnTo>
                      <a:lnTo>
                        <a:pt x="710" y="556"/>
                      </a:lnTo>
                      <a:lnTo>
                        <a:pt x="711" y="556"/>
                      </a:lnTo>
                      <a:lnTo>
                        <a:pt x="710" y="558"/>
                      </a:lnTo>
                      <a:lnTo>
                        <a:pt x="709" y="560"/>
                      </a:lnTo>
                      <a:lnTo>
                        <a:pt x="710" y="560"/>
                      </a:lnTo>
                      <a:lnTo>
                        <a:pt x="711" y="558"/>
                      </a:lnTo>
                      <a:lnTo>
                        <a:pt x="712" y="560"/>
                      </a:lnTo>
                      <a:lnTo>
                        <a:pt x="714" y="560"/>
                      </a:lnTo>
                      <a:lnTo>
                        <a:pt x="715" y="558"/>
                      </a:lnTo>
                      <a:close/>
                      <a:moveTo>
                        <a:pt x="715" y="466"/>
                      </a:moveTo>
                      <a:lnTo>
                        <a:pt x="715" y="464"/>
                      </a:lnTo>
                      <a:lnTo>
                        <a:pt x="714" y="462"/>
                      </a:lnTo>
                      <a:lnTo>
                        <a:pt x="712" y="464"/>
                      </a:lnTo>
                      <a:lnTo>
                        <a:pt x="712" y="463"/>
                      </a:lnTo>
                      <a:lnTo>
                        <a:pt x="712" y="461"/>
                      </a:lnTo>
                      <a:lnTo>
                        <a:pt x="712" y="460"/>
                      </a:lnTo>
                      <a:lnTo>
                        <a:pt x="711" y="460"/>
                      </a:lnTo>
                      <a:lnTo>
                        <a:pt x="711" y="463"/>
                      </a:lnTo>
                      <a:lnTo>
                        <a:pt x="712" y="464"/>
                      </a:lnTo>
                      <a:lnTo>
                        <a:pt x="712" y="466"/>
                      </a:lnTo>
                      <a:lnTo>
                        <a:pt x="715" y="466"/>
                      </a:lnTo>
                      <a:close/>
                      <a:moveTo>
                        <a:pt x="716" y="550"/>
                      </a:moveTo>
                      <a:lnTo>
                        <a:pt x="715" y="550"/>
                      </a:lnTo>
                      <a:lnTo>
                        <a:pt x="716" y="550"/>
                      </a:lnTo>
                      <a:close/>
                      <a:moveTo>
                        <a:pt x="716" y="478"/>
                      </a:moveTo>
                      <a:lnTo>
                        <a:pt x="714" y="476"/>
                      </a:lnTo>
                      <a:lnTo>
                        <a:pt x="715" y="478"/>
                      </a:lnTo>
                      <a:lnTo>
                        <a:pt x="716" y="478"/>
                      </a:lnTo>
                      <a:close/>
                      <a:moveTo>
                        <a:pt x="716" y="516"/>
                      </a:moveTo>
                      <a:lnTo>
                        <a:pt x="714" y="516"/>
                      </a:lnTo>
                      <a:lnTo>
                        <a:pt x="714" y="514"/>
                      </a:lnTo>
                      <a:lnTo>
                        <a:pt x="712" y="514"/>
                      </a:lnTo>
                      <a:lnTo>
                        <a:pt x="711" y="518"/>
                      </a:lnTo>
                      <a:lnTo>
                        <a:pt x="714" y="520"/>
                      </a:lnTo>
                      <a:lnTo>
                        <a:pt x="716" y="520"/>
                      </a:lnTo>
                      <a:lnTo>
                        <a:pt x="716" y="518"/>
                      </a:lnTo>
                      <a:lnTo>
                        <a:pt x="716" y="516"/>
                      </a:lnTo>
                      <a:close/>
                      <a:moveTo>
                        <a:pt x="716" y="468"/>
                      </a:moveTo>
                      <a:lnTo>
                        <a:pt x="716" y="468"/>
                      </a:lnTo>
                      <a:lnTo>
                        <a:pt x="715" y="470"/>
                      </a:lnTo>
                      <a:lnTo>
                        <a:pt x="716" y="468"/>
                      </a:lnTo>
                      <a:close/>
                      <a:moveTo>
                        <a:pt x="716" y="524"/>
                      </a:moveTo>
                      <a:lnTo>
                        <a:pt x="715" y="524"/>
                      </a:lnTo>
                      <a:lnTo>
                        <a:pt x="715" y="526"/>
                      </a:lnTo>
                      <a:lnTo>
                        <a:pt x="716" y="526"/>
                      </a:lnTo>
                      <a:lnTo>
                        <a:pt x="716" y="524"/>
                      </a:lnTo>
                      <a:close/>
                      <a:moveTo>
                        <a:pt x="716" y="466"/>
                      </a:moveTo>
                      <a:lnTo>
                        <a:pt x="715" y="468"/>
                      </a:lnTo>
                      <a:lnTo>
                        <a:pt x="716" y="468"/>
                      </a:lnTo>
                      <a:lnTo>
                        <a:pt x="716" y="466"/>
                      </a:lnTo>
                      <a:close/>
                      <a:moveTo>
                        <a:pt x="716" y="552"/>
                      </a:moveTo>
                      <a:lnTo>
                        <a:pt x="716" y="550"/>
                      </a:lnTo>
                      <a:lnTo>
                        <a:pt x="714" y="552"/>
                      </a:lnTo>
                      <a:lnTo>
                        <a:pt x="714" y="550"/>
                      </a:lnTo>
                      <a:lnTo>
                        <a:pt x="712" y="548"/>
                      </a:lnTo>
                      <a:lnTo>
                        <a:pt x="712" y="550"/>
                      </a:lnTo>
                      <a:lnTo>
                        <a:pt x="713" y="550"/>
                      </a:lnTo>
                      <a:lnTo>
                        <a:pt x="713" y="552"/>
                      </a:lnTo>
                      <a:lnTo>
                        <a:pt x="714" y="552"/>
                      </a:lnTo>
                      <a:lnTo>
                        <a:pt x="715" y="554"/>
                      </a:lnTo>
                      <a:lnTo>
                        <a:pt x="715" y="552"/>
                      </a:lnTo>
                      <a:lnTo>
                        <a:pt x="716" y="552"/>
                      </a:lnTo>
                      <a:close/>
                      <a:moveTo>
                        <a:pt x="717" y="458"/>
                      </a:moveTo>
                      <a:lnTo>
                        <a:pt x="717" y="458"/>
                      </a:lnTo>
                      <a:close/>
                      <a:moveTo>
                        <a:pt x="717" y="284"/>
                      </a:moveTo>
                      <a:lnTo>
                        <a:pt x="716" y="284"/>
                      </a:lnTo>
                      <a:lnTo>
                        <a:pt x="717" y="282"/>
                      </a:lnTo>
                      <a:lnTo>
                        <a:pt x="716" y="282"/>
                      </a:lnTo>
                      <a:lnTo>
                        <a:pt x="715" y="284"/>
                      </a:lnTo>
                      <a:lnTo>
                        <a:pt x="715" y="285"/>
                      </a:lnTo>
                      <a:lnTo>
                        <a:pt x="716" y="286"/>
                      </a:lnTo>
                      <a:lnTo>
                        <a:pt x="717" y="284"/>
                      </a:lnTo>
                      <a:close/>
                      <a:moveTo>
                        <a:pt x="717" y="467"/>
                      </a:moveTo>
                      <a:lnTo>
                        <a:pt x="717" y="467"/>
                      </a:lnTo>
                      <a:lnTo>
                        <a:pt x="716" y="468"/>
                      </a:lnTo>
                      <a:lnTo>
                        <a:pt x="717" y="467"/>
                      </a:lnTo>
                      <a:close/>
                      <a:moveTo>
                        <a:pt x="717" y="330"/>
                      </a:moveTo>
                      <a:lnTo>
                        <a:pt x="715" y="330"/>
                      </a:lnTo>
                      <a:lnTo>
                        <a:pt x="717" y="332"/>
                      </a:lnTo>
                      <a:lnTo>
                        <a:pt x="717" y="334"/>
                      </a:lnTo>
                      <a:lnTo>
                        <a:pt x="716" y="334"/>
                      </a:lnTo>
                      <a:lnTo>
                        <a:pt x="713" y="332"/>
                      </a:lnTo>
                      <a:lnTo>
                        <a:pt x="713" y="334"/>
                      </a:lnTo>
                      <a:lnTo>
                        <a:pt x="714" y="334"/>
                      </a:lnTo>
                      <a:lnTo>
                        <a:pt x="715" y="336"/>
                      </a:lnTo>
                      <a:lnTo>
                        <a:pt x="717" y="334"/>
                      </a:lnTo>
                      <a:lnTo>
                        <a:pt x="717" y="330"/>
                      </a:lnTo>
                      <a:close/>
                      <a:moveTo>
                        <a:pt x="717" y="250"/>
                      </a:moveTo>
                      <a:lnTo>
                        <a:pt x="716" y="250"/>
                      </a:lnTo>
                      <a:lnTo>
                        <a:pt x="716" y="248"/>
                      </a:lnTo>
                      <a:lnTo>
                        <a:pt x="715" y="248"/>
                      </a:lnTo>
                      <a:lnTo>
                        <a:pt x="715" y="251"/>
                      </a:lnTo>
                      <a:lnTo>
                        <a:pt x="716" y="252"/>
                      </a:lnTo>
                      <a:lnTo>
                        <a:pt x="717" y="250"/>
                      </a:lnTo>
                      <a:close/>
                      <a:moveTo>
                        <a:pt x="718" y="467"/>
                      </a:moveTo>
                      <a:lnTo>
                        <a:pt x="717" y="467"/>
                      </a:lnTo>
                      <a:lnTo>
                        <a:pt x="718" y="467"/>
                      </a:lnTo>
                      <a:close/>
                      <a:moveTo>
                        <a:pt x="718" y="468"/>
                      </a:moveTo>
                      <a:lnTo>
                        <a:pt x="717" y="467"/>
                      </a:lnTo>
                      <a:lnTo>
                        <a:pt x="718" y="468"/>
                      </a:lnTo>
                      <a:close/>
                      <a:moveTo>
                        <a:pt x="718" y="465"/>
                      </a:moveTo>
                      <a:lnTo>
                        <a:pt x="717" y="466"/>
                      </a:lnTo>
                      <a:lnTo>
                        <a:pt x="718" y="466"/>
                      </a:lnTo>
                      <a:lnTo>
                        <a:pt x="718" y="465"/>
                      </a:lnTo>
                      <a:close/>
                      <a:moveTo>
                        <a:pt x="718" y="552"/>
                      </a:moveTo>
                      <a:lnTo>
                        <a:pt x="717" y="552"/>
                      </a:lnTo>
                      <a:lnTo>
                        <a:pt x="718" y="553"/>
                      </a:lnTo>
                      <a:lnTo>
                        <a:pt x="718" y="552"/>
                      </a:lnTo>
                      <a:close/>
                      <a:moveTo>
                        <a:pt x="718" y="476"/>
                      </a:moveTo>
                      <a:lnTo>
                        <a:pt x="717" y="476"/>
                      </a:lnTo>
                      <a:lnTo>
                        <a:pt x="718" y="477"/>
                      </a:lnTo>
                      <a:lnTo>
                        <a:pt x="718" y="476"/>
                      </a:lnTo>
                      <a:close/>
                      <a:moveTo>
                        <a:pt x="718" y="598"/>
                      </a:moveTo>
                      <a:lnTo>
                        <a:pt x="718" y="596"/>
                      </a:lnTo>
                      <a:lnTo>
                        <a:pt x="718" y="598"/>
                      </a:lnTo>
                      <a:close/>
                      <a:moveTo>
                        <a:pt x="719" y="278"/>
                      </a:moveTo>
                      <a:lnTo>
                        <a:pt x="718" y="276"/>
                      </a:lnTo>
                      <a:lnTo>
                        <a:pt x="716" y="276"/>
                      </a:lnTo>
                      <a:lnTo>
                        <a:pt x="716" y="278"/>
                      </a:lnTo>
                      <a:lnTo>
                        <a:pt x="717" y="278"/>
                      </a:lnTo>
                      <a:lnTo>
                        <a:pt x="717" y="280"/>
                      </a:lnTo>
                      <a:lnTo>
                        <a:pt x="717" y="278"/>
                      </a:lnTo>
                      <a:lnTo>
                        <a:pt x="718" y="278"/>
                      </a:lnTo>
                      <a:lnTo>
                        <a:pt x="718" y="280"/>
                      </a:lnTo>
                      <a:lnTo>
                        <a:pt x="719" y="278"/>
                      </a:lnTo>
                      <a:close/>
                      <a:moveTo>
                        <a:pt x="719" y="478"/>
                      </a:moveTo>
                      <a:lnTo>
                        <a:pt x="718" y="477"/>
                      </a:lnTo>
                      <a:lnTo>
                        <a:pt x="716" y="478"/>
                      </a:lnTo>
                      <a:lnTo>
                        <a:pt x="719" y="478"/>
                      </a:lnTo>
                      <a:close/>
                      <a:moveTo>
                        <a:pt x="719" y="586"/>
                      </a:moveTo>
                      <a:lnTo>
                        <a:pt x="719" y="587"/>
                      </a:lnTo>
                      <a:lnTo>
                        <a:pt x="719" y="586"/>
                      </a:lnTo>
                      <a:close/>
                      <a:moveTo>
                        <a:pt x="719" y="268"/>
                      </a:moveTo>
                      <a:lnTo>
                        <a:pt x="719" y="268"/>
                      </a:lnTo>
                      <a:lnTo>
                        <a:pt x="716" y="266"/>
                      </a:lnTo>
                      <a:lnTo>
                        <a:pt x="716" y="268"/>
                      </a:lnTo>
                      <a:lnTo>
                        <a:pt x="717" y="268"/>
                      </a:lnTo>
                      <a:lnTo>
                        <a:pt x="716" y="270"/>
                      </a:lnTo>
                      <a:lnTo>
                        <a:pt x="717" y="270"/>
                      </a:lnTo>
                      <a:lnTo>
                        <a:pt x="719" y="268"/>
                      </a:lnTo>
                      <a:close/>
                      <a:moveTo>
                        <a:pt x="719" y="554"/>
                      </a:moveTo>
                      <a:lnTo>
                        <a:pt x="718" y="553"/>
                      </a:lnTo>
                      <a:lnTo>
                        <a:pt x="718" y="554"/>
                      </a:lnTo>
                      <a:lnTo>
                        <a:pt x="719" y="554"/>
                      </a:lnTo>
                      <a:close/>
                      <a:moveTo>
                        <a:pt x="719" y="234"/>
                      </a:moveTo>
                      <a:lnTo>
                        <a:pt x="717" y="234"/>
                      </a:lnTo>
                      <a:lnTo>
                        <a:pt x="718" y="236"/>
                      </a:lnTo>
                      <a:lnTo>
                        <a:pt x="719" y="236"/>
                      </a:lnTo>
                      <a:lnTo>
                        <a:pt x="719" y="234"/>
                      </a:lnTo>
                      <a:close/>
                      <a:moveTo>
                        <a:pt x="719" y="588"/>
                      </a:moveTo>
                      <a:lnTo>
                        <a:pt x="718" y="588"/>
                      </a:lnTo>
                      <a:lnTo>
                        <a:pt x="719" y="587"/>
                      </a:lnTo>
                      <a:lnTo>
                        <a:pt x="717" y="590"/>
                      </a:lnTo>
                      <a:lnTo>
                        <a:pt x="719" y="590"/>
                      </a:lnTo>
                      <a:lnTo>
                        <a:pt x="719" y="588"/>
                      </a:lnTo>
                      <a:close/>
                      <a:moveTo>
                        <a:pt x="719" y="564"/>
                      </a:moveTo>
                      <a:lnTo>
                        <a:pt x="719" y="562"/>
                      </a:lnTo>
                      <a:lnTo>
                        <a:pt x="717" y="562"/>
                      </a:lnTo>
                      <a:lnTo>
                        <a:pt x="716" y="560"/>
                      </a:lnTo>
                      <a:lnTo>
                        <a:pt x="714" y="562"/>
                      </a:lnTo>
                      <a:lnTo>
                        <a:pt x="717" y="562"/>
                      </a:lnTo>
                      <a:lnTo>
                        <a:pt x="718" y="564"/>
                      </a:lnTo>
                      <a:lnTo>
                        <a:pt x="719" y="564"/>
                      </a:lnTo>
                      <a:close/>
                      <a:moveTo>
                        <a:pt x="719" y="474"/>
                      </a:moveTo>
                      <a:lnTo>
                        <a:pt x="719" y="474"/>
                      </a:lnTo>
                      <a:lnTo>
                        <a:pt x="718" y="476"/>
                      </a:lnTo>
                      <a:lnTo>
                        <a:pt x="719" y="474"/>
                      </a:lnTo>
                      <a:close/>
                      <a:moveTo>
                        <a:pt x="720" y="604"/>
                      </a:moveTo>
                      <a:lnTo>
                        <a:pt x="720" y="603"/>
                      </a:lnTo>
                      <a:lnTo>
                        <a:pt x="719" y="602"/>
                      </a:lnTo>
                      <a:lnTo>
                        <a:pt x="719" y="604"/>
                      </a:lnTo>
                      <a:lnTo>
                        <a:pt x="720" y="604"/>
                      </a:lnTo>
                      <a:close/>
                      <a:moveTo>
                        <a:pt x="720" y="510"/>
                      </a:moveTo>
                      <a:lnTo>
                        <a:pt x="719" y="511"/>
                      </a:lnTo>
                      <a:lnTo>
                        <a:pt x="720" y="512"/>
                      </a:lnTo>
                      <a:lnTo>
                        <a:pt x="720" y="510"/>
                      </a:lnTo>
                      <a:close/>
                      <a:moveTo>
                        <a:pt x="720" y="666"/>
                      </a:moveTo>
                      <a:lnTo>
                        <a:pt x="720" y="662"/>
                      </a:lnTo>
                      <a:lnTo>
                        <a:pt x="719" y="662"/>
                      </a:lnTo>
                      <a:lnTo>
                        <a:pt x="719" y="663"/>
                      </a:lnTo>
                      <a:lnTo>
                        <a:pt x="719" y="665"/>
                      </a:lnTo>
                      <a:lnTo>
                        <a:pt x="720" y="666"/>
                      </a:lnTo>
                      <a:close/>
                      <a:moveTo>
                        <a:pt x="720" y="522"/>
                      </a:moveTo>
                      <a:lnTo>
                        <a:pt x="719" y="520"/>
                      </a:lnTo>
                      <a:lnTo>
                        <a:pt x="719" y="518"/>
                      </a:lnTo>
                      <a:lnTo>
                        <a:pt x="718" y="518"/>
                      </a:lnTo>
                      <a:lnTo>
                        <a:pt x="718" y="519"/>
                      </a:lnTo>
                      <a:lnTo>
                        <a:pt x="718" y="521"/>
                      </a:lnTo>
                      <a:lnTo>
                        <a:pt x="718" y="522"/>
                      </a:lnTo>
                      <a:lnTo>
                        <a:pt x="719" y="520"/>
                      </a:lnTo>
                      <a:lnTo>
                        <a:pt x="719" y="522"/>
                      </a:lnTo>
                      <a:lnTo>
                        <a:pt x="720" y="522"/>
                      </a:lnTo>
                      <a:close/>
                      <a:moveTo>
                        <a:pt x="720" y="618"/>
                      </a:moveTo>
                      <a:lnTo>
                        <a:pt x="718" y="616"/>
                      </a:lnTo>
                      <a:lnTo>
                        <a:pt x="719" y="618"/>
                      </a:lnTo>
                      <a:lnTo>
                        <a:pt x="720" y="618"/>
                      </a:lnTo>
                      <a:close/>
                      <a:moveTo>
                        <a:pt x="720" y="586"/>
                      </a:moveTo>
                      <a:lnTo>
                        <a:pt x="720" y="584"/>
                      </a:lnTo>
                      <a:lnTo>
                        <a:pt x="720" y="582"/>
                      </a:lnTo>
                      <a:lnTo>
                        <a:pt x="719" y="580"/>
                      </a:lnTo>
                      <a:lnTo>
                        <a:pt x="718" y="580"/>
                      </a:lnTo>
                      <a:lnTo>
                        <a:pt x="719" y="582"/>
                      </a:lnTo>
                      <a:lnTo>
                        <a:pt x="718" y="582"/>
                      </a:lnTo>
                      <a:lnTo>
                        <a:pt x="718" y="584"/>
                      </a:lnTo>
                      <a:lnTo>
                        <a:pt x="717" y="584"/>
                      </a:lnTo>
                      <a:lnTo>
                        <a:pt x="717" y="586"/>
                      </a:lnTo>
                      <a:lnTo>
                        <a:pt x="715" y="588"/>
                      </a:lnTo>
                      <a:lnTo>
                        <a:pt x="718" y="586"/>
                      </a:lnTo>
                      <a:lnTo>
                        <a:pt x="719" y="586"/>
                      </a:lnTo>
                      <a:lnTo>
                        <a:pt x="720" y="584"/>
                      </a:lnTo>
                      <a:lnTo>
                        <a:pt x="720" y="586"/>
                      </a:lnTo>
                      <a:close/>
                      <a:moveTo>
                        <a:pt x="721" y="618"/>
                      </a:moveTo>
                      <a:lnTo>
                        <a:pt x="720" y="618"/>
                      </a:lnTo>
                      <a:lnTo>
                        <a:pt x="721" y="620"/>
                      </a:lnTo>
                      <a:lnTo>
                        <a:pt x="721" y="618"/>
                      </a:lnTo>
                      <a:close/>
                      <a:moveTo>
                        <a:pt x="721" y="470"/>
                      </a:moveTo>
                      <a:lnTo>
                        <a:pt x="719" y="470"/>
                      </a:lnTo>
                      <a:lnTo>
                        <a:pt x="719" y="472"/>
                      </a:lnTo>
                      <a:lnTo>
                        <a:pt x="721" y="471"/>
                      </a:lnTo>
                      <a:lnTo>
                        <a:pt x="721" y="470"/>
                      </a:lnTo>
                      <a:close/>
                      <a:moveTo>
                        <a:pt x="721" y="470"/>
                      </a:moveTo>
                      <a:lnTo>
                        <a:pt x="721" y="471"/>
                      </a:lnTo>
                      <a:lnTo>
                        <a:pt x="720" y="472"/>
                      </a:lnTo>
                      <a:lnTo>
                        <a:pt x="721" y="472"/>
                      </a:lnTo>
                      <a:lnTo>
                        <a:pt x="721" y="470"/>
                      </a:lnTo>
                      <a:close/>
                      <a:moveTo>
                        <a:pt x="721" y="592"/>
                      </a:moveTo>
                      <a:lnTo>
                        <a:pt x="720" y="590"/>
                      </a:lnTo>
                      <a:lnTo>
                        <a:pt x="720" y="592"/>
                      </a:lnTo>
                      <a:lnTo>
                        <a:pt x="721" y="592"/>
                      </a:lnTo>
                      <a:close/>
                      <a:moveTo>
                        <a:pt x="721" y="600"/>
                      </a:moveTo>
                      <a:lnTo>
                        <a:pt x="719" y="598"/>
                      </a:lnTo>
                      <a:lnTo>
                        <a:pt x="717" y="600"/>
                      </a:lnTo>
                      <a:lnTo>
                        <a:pt x="718" y="602"/>
                      </a:lnTo>
                      <a:lnTo>
                        <a:pt x="718" y="603"/>
                      </a:lnTo>
                      <a:lnTo>
                        <a:pt x="717" y="604"/>
                      </a:lnTo>
                      <a:lnTo>
                        <a:pt x="718" y="606"/>
                      </a:lnTo>
                      <a:lnTo>
                        <a:pt x="717" y="608"/>
                      </a:lnTo>
                      <a:lnTo>
                        <a:pt x="716" y="610"/>
                      </a:lnTo>
                      <a:lnTo>
                        <a:pt x="718" y="610"/>
                      </a:lnTo>
                      <a:lnTo>
                        <a:pt x="718" y="612"/>
                      </a:lnTo>
                      <a:lnTo>
                        <a:pt x="718" y="614"/>
                      </a:lnTo>
                      <a:lnTo>
                        <a:pt x="718" y="612"/>
                      </a:lnTo>
                      <a:lnTo>
                        <a:pt x="721" y="612"/>
                      </a:lnTo>
                      <a:lnTo>
                        <a:pt x="719" y="607"/>
                      </a:lnTo>
                      <a:lnTo>
                        <a:pt x="719" y="606"/>
                      </a:lnTo>
                      <a:lnTo>
                        <a:pt x="718" y="604"/>
                      </a:lnTo>
                      <a:lnTo>
                        <a:pt x="719" y="604"/>
                      </a:lnTo>
                      <a:lnTo>
                        <a:pt x="719" y="602"/>
                      </a:lnTo>
                      <a:lnTo>
                        <a:pt x="720" y="600"/>
                      </a:lnTo>
                      <a:lnTo>
                        <a:pt x="721" y="600"/>
                      </a:lnTo>
                      <a:close/>
                      <a:moveTo>
                        <a:pt x="721" y="518"/>
                      </a:moveTo>
                      <a:lnTo>
                        <a:pt x="720" y="514"/>
                      </a:lnTo>
                      <a:lnTo>
                        <a:pt x="721" y="512"/>
                      </a:lnTo>
                      <a:lnTo>
                        <a:pt x="720" y="512"/>
                      </a:lnTo>
                      <a:lnTo>
                        <a:pt x="719" y="512"/>
                      </a:lnTo>
                      <a:lnTo>
                        <a:pt x="719" y="511"/>
                      </a:lnTo>
                      <a:lnTo>
                        <a:pt x="719" y="510"/>
                      </a:lnTo>
                      <a:lnTo>
                        <a:pt x="713" y="510"/>
                      </a:lnTo>
                      <a:lnTo>
                        <a:pt x="714" y="512"/>
                      </a:lnTo>
                      <a:lnTo>
                        <a:pt x="718" y="512"/>
                      </a:lnTo>
                      <a:lnTo>
                        <a:pt x="718" y="514"/>
                      </a:lnTo>
                      <a:lnTo>
                        <a:pt x="717" y="514"/>
                      </a:lnTo>
                      <a:lnTo>
                        <a:pt x="718" y="516"/>
                      </a:lnTo>
                      <a:lnTo>
                        <a:pt x="719" y="516"/>
                      </a:lnTo>
                      <a:lnTo>
                        <a:pt x="720" y="518"/>
                      </a:lnTo>
                      <a:lnTo>
                        <a:pt x="721" y="518"/>
                      </a:lnTo>
                      <a:close/>
                      <a:moveTo>
                        <a:pt x="722" y="612"/>
                      </a:moveTo>
                      <a:lnTo>
                        <a:pt x="721" y="610"/>
                      </a:lnTo>
                      <a:lnTo>
                        <a:pt x="721" y="612"/>
                      </a:lnTo>
                      <a:lnTo>
                        <a:pt x="722" y="612"/>
                      </a:lnTo>
                      <a:close/>
                      <a:moveTo>
                        <a:pt x="722" y="558"/>
                      </a:moveTo>
                      <a:lnTo>
                        <a:pt x="721" y="557"/>
                      </a:lnTo>
                      <a:lnTo>
                        <a:pt x="721" y="556"/>
                      </a:lnTo>
                      <a:lnTo>
                        <a:pt x="721" y="555"/>
                      </a:lnTo>
                      <a:lnTo>
                        <a:pt x="721" y="554"/>
                      </a:lnTo>
                      <a:lnTo>
                        <a:pt x="719" y="552"/>
                      </a:lnTo>
                      <a:lnTo>
                        <a:pt x="719" y="554"/>
                      </a:lnTo>
                      <a:lnTo>
                        <a:pt x="717" y="556"/>
                      </a:lnTo>
                      <a:lnTo>
                        <a:pt x="718" y="558"/>
                      </a:lnTo>
                      <a:lnTo>
                        <a:pt x="722" y="558"/>
                      </a:lnTo>
                      <a:close/>
                      <a:moveTo>
                        <a:pt x="722" y="470"/>
                      </a:moveTo>
                      <a:lnTo>
                        <a:pt x="721" y="472"/>
                      </a:lnTo>
                      <a:lnTo>
                        <a:pt x="722" y="472"/>
                      </a:lnTo>
                      <a:lnTo>
                        <a:pt x="722" y="470"/>
                      </a:lnTo>
                      <a:close/>
                      <a:moveTo>
                        <a:pt x="722" y="516"/>
                      </a:moveTo>
                      <a:lnTo>
                        <a:pt x="722" y="514"/>
                      </a:lnTo>
                      <a:lnTo>
                        <a:pt x="721" y="514"/>
                      </a:lnTo>
                      <a:lnTo>
                        <a:pt x="722" y="516"/>
                      </a:lnTo>
                      <a:close/>
                      <a:moveTo>
                        <a:pt x="722" y="528"/>
                      </a:moveTo>
                      <a:lnTo>
                        <a:pt x="722" y="526"/>
                      </a:lnTo>
                      <a:lnTo>
                        <a:pt x="721" y="526"/>
                      </a:lnTo>
                      <a:lnTo>
                        <a:pt x="721" y="524"/>
                      </a:lnTo>
                      <a:lnTo>
                        <a:pt x="721" y="526"/>
                      </a:lnTo>
                      <a:lnTo>
                        <a:pt x="721" y="528"/>
                      </a:lnTo>
                      <a:lnTo>
                        <a:pt x="722" y="528"/>
                      </a:lnTo>
                      <a:close/>
                      <a:moveTo>
                        <a:pt x="723" y="458"/>
                      </a:moveTo>
                      <a:lnTo>
                        <a:pt x="722" y="457"/>
                      </a:lnTo>
                      <a:lnTo>
                        <a:pt x="723" y="458"/>
                      </a:lnTo>
                      <a:close/>
                      <a:moveTo>
                        <a:pt x="723" y="621"/>
                      </a:moveTo>
                      <a:lnTo>
                        <a:pt x="722" y="620"/>
                      </a:lnTo>
                      <a:lnTo>
                        <a:pt x="723" y="621"/>
                      </a:lnTo>
                      <a:close/>
                      <a:moveTo>
                        <a:pt x="723" y="260"/>
                      </a:moveTo>
                      <a:lnTo>
                        <a:pt x="721" y="260"/>
                      </a:lnTo>
                      <a:lnTo>
                        <a:pt x="721" y="262"/>
                      </a:lnTo>
                      <a:lnTo>
                        <a:pt x="723" y="262"/>
                      </a:lnTo>
                      <a:lnTo>
                        <a:pt x="723" y="260"/>
                      </a:lnTo>
                      <a:close/>
                      <a:moveTo>
                        <a:pt x="723" y="622"/>
                      </a:moveTo>
                      <a:lnTo>
                        <a:pt x="723" y="621"/>
                      </a:lnTo>
                      <a:lnTo>
                        <a:pt x="723" y="622"/>
                      </a:lnTo>
                      <a:close/>
                      <a:moveTo>
                        <a:pt x="723" y="188"/>
                      </a:moveTo>
                      <a:lnTo>
                        <a:pt x="722" y="188"/>
                      </a:lnTo>
                      <a:lnTo>
                        <a:pt x="723" y="190"/>
                      </a:lnTo>
                      <a:lnTo>
                        <a:pt x="723" y="188"/>
                      </a:lnTo>
                      <a:close/>
                      <a:moveTo>
                        <a:pt x="723" y="330"/>
                      </a:moveTo>
                      <a:lnTo>
                        <a:pt x="723" y="330"/>
                      </a:lnTo>
                      <a:lnTo>
                        <a:pt x="723" y="329"/>
                      </a:lnTo>
                      <a:lnTo>
                        <a:pt x="722" y="327"/>
                      </a:lnTo>
                      <a:lnTo>
                        <a:pt x="723" y="324"/>
                      </a:lnTo>
                      <a:lnTo>
                        <a:pt x="722" y="322"/>
                      </a:lnTo>
                      <a:lnTo>
                        <a:pt x="722" y="326"/>
                      </a:lnTo>
                      <a:lnTo>
                        <a:pt x="719" y="324"/>
                      </a:lnTo>
                      <a:lnTo>
                        <a:pt x="719" y="326"/>
                      </a:lnTo>
                      <a:lnTo>
                        <a:pt x="720" y="326"/>
                      </a:lnTo>
                      <a:lnTo>
                        <a:pt x="719" y="328"/>
                      </a:lnTo>
                      <a:lnTo>
                        <a:pt x="722" y="328"/>
                      </a:lnTo>
                      <a:lnTo>
                        <a:pt x="722" y="330"/>
                      </a:lnTo>
                      <a:lnTo>
                        <a:pt x="723" y="330"/>
                      </a:lnTo>
                      <a:lnTo>
                        <a:pt x="721" y="332"/>
                      </a:lnTo>
                      <a:lnTo>
                        <a:pt x="721" y="334"/>
                      </a:lnTo>
                      <a:lnTo>
                        <a:pt x="722" y="334"/>
                      </a:lnTo>
                      <a:lnTo>
                        <a:pt x="721" y="332"/>
                      </a:lnTo>
                      <a:lnTo>
                        <a:pt x="722" y="332"/>
                      </a:lnTo>
                      <a:lnTo>
                        <a:pt x="723" y="330"/>
                      </a:lnTo>
                      <a:close/>
                      <a:moveTo>
                        <a:pt x="724" y="524"/>
                      </a:moveTo>
                      <a:lnTo>
                        <a:pt x="723" y="524"/>
                      </a:lnTo>
                      <a:lnTo>
                        <a:pt x="723" y="526"/>
                      </a:lnTo>
                      <a:lnTo>
                        <a:pt x="724" y="524"/>
                      </a:lnTo>
                      <a:close/>
                      <a:moveTo>
                        <a:pt x="724" y="222"/>
                      </a:moveTo>
                      <a:lnTo>
                        <a:pt x="723" y="220"/>
                      </a:lnTo>
                      <a:lnTo>
                        <a:pt x="723" y="222"/>
                      </a:lnTo>
                      <a:lnTo>
                        <a:pt x="724" y="222"/>
                      </a:lnTo>
                      <a:close/>
                      <a:moveTo>
                        <a:pt x="724" y="476"/>
                      </a:moveTo>
                      <a:lnTo>
                        <a:pt x="724" y="476"/>
                      </a:lnTo>
                      <a:lnTo>
                        <a:pt x="723" y="476"/>
                      </a:lnTo>
                      <a:lnTo>
                        <a:pt x="724" y="476"/>
                      </a:lnTo>
                      <a:close/>
                      <a:moveTo>
                        <a:pt x="724" y="610"/>
                      </a:moveTo>
                      <a:lnTo>
                        <a:pt x="723" y="608"/>
                      </a:lnTo>
                      <a:lnTo>
                        <a:pt x="723" y="610"/>
                      </a:lnTo>
                      <a:lnTo>
                        <a:pt x="724" y="610"/>
                      </a:lnTo>
                      <a:close/>
                      <a:moveTo>
                        <a:pt x="724" y="589"/>
                      </a:moveTo>
                      <a:lnTo>
                        <a:pt x="723" y="590"/>
                      </a:lnTo>
                      <a:lnTo>
                        <a:pt x="724" y="589"/>
                      </a:lnTo>
                      <a:close/>
                      <a:moveTo>
                        <a:pt x="724" y="586"/>
                      </a:moveTo>
                      <a:lnTo>
                        <a:pt x="724" y="585"/>
                      </a:lnTo>
                      <a:lnTo>
                        <a:pt x="724" y="584"/>
                      </a:lnTo>
                      <a:lnTo>
                        <a:pt x="724" y="582"/>
                      </a:lnTo>
                      <a:lnTo>
                        <a:pt x="723" y="582"/>
                      </a:lnTo>
                      <a:lnTo>
                        <a:pt x="724" y="584"/>
                      </a:lnTo>
                      <a:lnTo>
                        <a:pt x="723" y="585"/>
                      </a:lnTo>
                      <a:lnTo>
                        <a:pt x="722" y="586"/>
                      </a:lnTo>
                      <a:lnTo>
                        <a:pt x="722" y="582"/>
                      </a:lnTo>
                      <a:lnTo>
                        <a:pt x="722" y="584"/>
                      </a:lnTo>
                      <a:lnTo>
                        <a:pt x="722" y="586"/>
                      </a:lnTo>
                      <a:lnTo>
                        <a:pt x="724" y="588"/>
                      </a:lnTo>
                      <a:lnTo>
                        <a:pt x="724" y="586"/>
                      </a:lnTo>
                      <a:close/>
                      <a:moveTo>
                        <a:pt x="725" y="476"/>
                      </a:moveTo>
                      <a:lnTo>
                        <a:pt x="724" y="476"/>
                      </a:lnTo>
                      <a:lnTo>
                        <a:pt x="725" y="478"/>
                      </a:lnTo>
                      <a:lnTo>
                        <a:pt x="725" y="476"/>
                      </a:lnTo>
                      <a:close/>
                      <a:moveTo>
                        <a:pt x="725" y="202"/>
                      </a:moveTo>
                      <a:lnTo>
                        <a:pt x="721" y="183"/>
                      </a:lnTo>
                      <a:lnTo>
                        <a:pt x="710" y="166"/>
                      </a:lnTo>
                      <a:lnTo>
                        <a:pt x="694" y="155"/>
                      </a:lnTo>
                      <a:lnTo>
                        <a:pt x="674" y="151"/>
                      </a:lnTo>
                      <a:lnTo>
                        <a:pt x="636" y="152"/>
                      </a:lnTo>
                      <a:lnTo>
                        <a:pt x="636" y="253"/>
                      </a:lnTo>
                      <a:lnTo>
                        <a:pt x="636" y="254"/>
                      </a:lnTo>
                      <a:lnTo>
                        <a:pt x="635" y="253"/>
                      </a:lnTo>
                      <a:lnTo>
                        <a:pt x="636" y="253"/>
                      </a:lnTo>
                      <a:lnTo>
                        <a:pt x="636" y="152"/>
                      </a:lnTo>
                      <a:lnTo>
                        <a:pt x="527" y="152"/>
                      </a:lnTo>
                      <a:lnTo>
                        <a:pt x="527" y="150"/>
                      </a:lnTo>
                      <a:lnTo>
                        <a:pt x="527" y="152"/>
                      </a:lnTo>
                      <a:lnTo>
                        <a:pt x="521" y="152"/>
                      </a:lnTo>
                      <a:lnTo>
                        <a:pt x="521" y="254"/>
                      </a:lnTo>
                      <a:lnTo>
                        <a:pt x="521" y="152"/>
                      </a:lnTo>
                      <a:lnTo>
                        <a:pt x="493" y="152"/>
                      </a:lnTo>
                      <a:lnTo>
                        <a:pt x="493" y="150"/>
                      </a:lnTo>
                      <a:lnTo>
                        <a:pt x="492" y="150"/>
                      </a:lnTo>
                      <a:lnTo>
                        <a:pt x="492" y="152"/>
                      </a:lnTo>
                      <a:lnTo>
                        <a:pt x="488" y="152"/>
                      </a:lnTo>
                      <a:lnTo>
                        <a:pt x="489" y="150"/>
                      </a:lnTo>
                      <a:lnTo>
                        <a:pt x="485" y="150"/>
                      </a:lnTo>
                      <a:lnTo>
                        <a:pt x="486" y="152"/>
                      </a:lnTo>
                      <a:lnTo>
                        <a:pt x="475" y="152"/>
                      </a:lnTo>
                      <a:lnTo>
                        <a:pt x="475" y="150"/>
                      </a:lnTo>
                      <a:lnTo>
                        <a:pt x="474" y="152"/>
                      </a:lnTo>
                      <a:lnTo>
                        <a:pt x="459" y="152"/>
                      </a:lnTo>
                      <a:lnTo>
                        <a:pt x="459" y="146"/>
                      </a:lnTo>
                      <a:lnTo>
                        <a:pt x="456" y="150"/>
                      </a:lnTo>
                      <a:lnTo>
                        <a:pt x="458" y="150"/>
                      </a:lnTo>
                      <a:lnTo>
                        <a:pt x="458" y="152"/>
                      </a:lnTo>
                      <a:lnTo>
                        <a:pt x="452" y="152"/>
                      </a:lnTo>
                      <a:lnTo>
                        <a:pt x="452" y="150"/>
                      </a:lnTo>
                      <a:lnTo>
                        <a:pt x="450" y="150"/>
                      </a:lnTo>
                      <a:lnTo>
                        <a:pt x="449" y="152"/>
                      </a:lnTo>
                      <a:lnTo>
                        <a:pt x="415" y="152"/>
                      </a:lnTo>
                      <a:lnTo>
                        <a:pt x="414" y="150"/>
                      </a:lnTo>
                      <a:lnTo>
                        <a:pt x="411" y="150"/>
                      </a:lnTo>
                      <a:lnTo>
                        <a:pt x="412" y="152"/>
                      </a:lnTo>
                      <a:lnTo>
                        <a:pt x="402" y="152"/>
                      </a:lnTo>
                      <a:lnTo>
                        <a:pt x="402" y="150"/>
                      </a:lnTo>
                      <a:lnTo>
                        <a:pt x="401" y="150"/>
                      </a:lnTo>
                      <a:lnTo>
                        <a:pt x="401" y="152"/>
                      </a:lnTo>
                      <a:lnTo>
                        <a:pt x="401" y="150"/>
                      </a:lnTo>
                      <a:lnTo>
                        <a:pt x="400" y="148"/>
                      </a:lnTo>
                      <a:lnTo>
                        <a:pt x="400" y="152"/>
                      </a:lnTo>
                      <a:lnTo>
                        <a:pt x="375" y="152"/>
                      </a:lnTo>
                      <a:lnTo>
                        <a:pt x="374" y="152"/>
                      </a:lnTo>
                      <a:lnTo>
                        <a:pt x="374" y="150"/>
                      </a:lnTo>
                      <a:lnTo>
                        <a:pt x="372" y="150"/>
                      </a:lnTo>
                      <a:lnTo>
                        <a:pt x="372" y="152"/>
                      </a:lnTo>
                      <a:lnTo>
                        <a:pt x="373" y="152"/>
                      </a:lnTo>
                      <a:lnTo>
                        <a:pt x="351" y="152"/>
                      </a:lnTo>
                      <a:lnTo>
                        <a:pt x="339" y="153"/>
                      </a:lnTo>
                      <a:lnTo>
                        <a:pt x="339" y="152"/>
                      </a:lnTo>
                      <a:lnTo>
                        <a:pt x="339" y="150"/>
                      </a:lnTo>
                      <a:lnTo>
                        <a:pt x="338" y="152"/>
                      </a:lnTo>
                      <a:lnTo>
                        <a:pt x="338" y="153"/>
                      </a:lnTo>
                      <a:lnTo>
                        <a:pt x="317" y="153"/>
                      </a:lnTo>
                      <a:lnTo>
                        <a:pt x="317" y="152"/>
                      </a:lnTo>
                      <a:lnTo>
                        <a:pt x="316" y="152"/>
                      </a:lnTo>
                      <a:lnTo>
                        <a:pt x="316" y="153"/>
                      </a:lnTo>
                      <a:lnTo>
                        <a:pt x="305" y="153"/>
                      </a:lnTo>
                      <a:lnTo>
                        <a:pt x="304" y="152"/>
                      </a:lnTo>
                      <a:lnTo>
                        <a:pt x="304" y="151"/>
                      </a:lnTo>
                      <a:lnTo>
                        <a:pt x="302" y="152"/>
                      </a:lnTo>
                      <a:lnTo>
                        <a:pt x="303" y="152"/>
                      </a:lnTo>
                      <a:lnTo>
                        <a:pt x="303" y="153"/>
                      </a:lnTo>
                      <a:lnTo>
                        <a:pt x="294" y="153"/>
                      </a:lnTo>
                      <a:lnTo>
                        <a:pt x="294" y="255"/>
                      </a:lnTo>
                      <a:lnTo>
                        <a:pt x="293" y="256"/>
                      </a:lnTo>
                      <a:lnTo>
                        <a:pt x="293" y="255"/>
                      </a:lnTo>
                      <a:lnTo>
                        <a:pt x="294" y="255"/>
                      </a:lnTo>
                      <a:lnTo>
                        <a:pt x="294" y="153"/>
                      </a:lnTo>
                      <a:lnTo>
                        <a:pt x="293" y="153"/>
                      </a:lnTo>
                      <a:lnTo>
                        <a:pt x="293" y="152"/>
                      </a:lnTo>
                      <a:lnTo>
                        <a:pt x="293" y="153"/>
                      </a:lnTo>
                      <a:lnTo>
                        <a:pt x="287" y="153"/>
                      </a:lnTo>
                      <a:lnTo>
                        <a:pt x="287" y="152"/>
                      </a:lnTo>
                      <a:lnTo>
                        <a:pt x="286" y="153"/>
                      </a:lnTo>
                      <a:lnTo>
                        <a:pt x="276" y="153"/>
                      </a:lnTo>
                      <a:lnTo>
                        <a:pt x="276" y="152"/>
                      </a:lnTo>
                      <a:lnTo>
                        <a:pt x="274" y="152"/>
                      </a:lnTo>
                      <a:lnTo>
                        <a:pt x="274" y="153"/>
                      </a:lnTo>
                      <a:lnTo>
                        <a:pt x="269" y="153"/>
                      </a:lnTo>
                      <a:lnTo>
                        <a:pt x="269" y="152"/>
                      </a:lnTo>
                      <a:lnTo>
                        <a:pt x="269" y="153"/>
                      </a:lnTo>
                      <a:lnTo>
                        <a:pt x="268" y="153"/>
                      </a:lnTo>
                      <a:lnTo>
                        <a:pt x="268" y="152"/>
                      </a:lnTo>
                      <a:lnTo>
                        <a:pt x="268" y="153"/>
                      </a:lnTo>
                      <a:lnTo>
                        <a:pt x="265" y="153"/>
                      </a:lnTo>
                      <a:lnTo>
                        <a:pt x="265" y="152"/>
                      </a:lnTo>
                      <a:lnTo>
                        <a:pt x="263" y="150"/>
                      </a:lnTo>
                      <a:lnTo>
                        <a:pt x="262" y="150"/>
                      </a:lnTo>
                      <a:lnTo>
                        <a:pt x="263" y="152"/>
                      </a:lnTo>
                      <a:lnTo>
                        <a:pt x="263" y="153"/>
                      </a:lnTo>
                      <a:lnTo>
                        <a:pt x="255" y="153"/>
                      </a:lnTo>
                      <a:lnTo>
                        <a:pt x="256" y="152"/>
                      </a:lnTo>
                      <a:lnTo>
                        <a:pt x="253" y="150"/>
                      </a:lnTo>
                      <a:lnTo>
                        <a:pt x="253" y="152"/>
                      </a:lnTo>
                      <a:lnTo>
                        <a:pt x="250" y="152"/>
                      </a:lnTo>
                      <a:lnTo>
                        <a:pt x="250" y="153"/>
                      </a:lnTo>
                      <a:lnTo>
                        <a:pt x="249" y="153"/>
                      </a:lnTo>
                      <a:lnTo>
                        <a:pt x="249" y="152"/>
                      </a:lnTo>
                      <a:lnTo>
                        <a:pt x="249" y="150"/>
                      </a:lnTo>
                      <a:lnTo>
                        <a:pt x="246" y="150"/>
                      </a:lnTo>
                      <a:lnTo>
                        <a:pt x="245" y="148"/>
                      </a:lnTo>
                      <a:lnTo>
                        <a:pt x="245" y="152"/>
                      </a:lnTo>
                      <a:lnTo>
                        <a:pt x="247" y="152"/>
                      </a:lnTo>
                      <a:lnTo>
                        <a:pt x="247" y="153"/>
                      </a:lnTo>
                      <a:lnTo>
                        <a:pt x="241" y="153"/>
                      </a:lnTo>
                      <a:lnTo>
                        <a:pt x="241" y="152"/>
                      </a:lnTo>
                      <a:lnTo>
                        <a:pt x="239" y="152"/>
                      </a:lnTo>
                      <a:lnTo>
                        <a:pt x="239" y="153"/>
                      </a:lnTo>
                      <a:lnTo>
                        <a:pt x="225" y="153"/>
                      </a:lnTo>
                      <a:lnTo>
                        <a:pt x="225" y="152"/>
                      </a:lnTo>
                      <a:lnTo>
                        <a:pt x="225" y="153"/>
                      </a:lnTo>
                      <a:lnTo>
                        <a:pt x="224" y="150"/>
                      </a:lnTo>
                      <a:lnTo>
                        <a:pt x="223" y="150"/>
                      </a:lnTo>
                      <a:lnTo>
                        <a:pt x="223" y="148"/>
                      </a:lnTo>
                      <a:lnTo>
                        <a:pt x="223" y="150"/>
                      </a:lnTo>
                      <a:lnTo>
                        <a:pt x="223" y="151"/>
                      </a:lnTo>
                      <a:lnTo>
                        <a:pt x="223" y="152"/>
                      </a:lnTo>
                      <a:lnTo>
                        <a:pt x="222" y="152"/>
                      </a:lnTo>
                      <a:lnTo>
                        <a:pt x="223" y="153"/>
                      </a:lnTo>
                      <a:lnTo>
                        <a:pt x="219" y="153"/>
                      </a:lnTo>
                      <a:lnTo>
                        <a:pt x="219" y="152"/>
                      </a:lnTo>
                      <a:lnTo>
                        <a:pt x="218" y="152"/>
                      </a:lnTo>
                      <a:lnTo>
                        <a:pt x="219" y="148"/>
                      </a:lnTo>
                      <a:lnTo>
                        <a:pt x="218" y="150"/>
                      </a:lnTo>
                      <a:lnTo>
                        <a:pt x="218" y="151"/>
                      </a:lnTo>
                      <a:lnTo>
                        <a:pt x="218" y="152"/>
                      </a:lnTo>
                      <a:lnTo>
                        <a:pt x="216" y="152"/>
                      </a:lnTo>
                      <a:lnTo>
                        <a:pt x="216" y="153"/>
                      </a:lnTo>
                      <a:lnTo>
                        <a:pt x="213" y="153"/>
                      </a:lnTo>
                      <a:lnTo>
                        <a:pt x="214" y="152"/>
                      </a:lnTo>
                      <a:lnTo>
                        <a:pt x="213" y="152"/>
                      </a:lnTo>
                      <a:lnTo>
                        <a:pt x="213" y="153"/>
                      </a:lnTo>
                      <a:lnTo>
                        <a:pt x="210" y="153"/>
                      </a:lnTo>
                      <a:lnTo>
                        <a:pt x="209" y="152"/>
                      </a:lnTo>
                      <a:lnTo>
                        <a:pt x="209" y="153"/>
                      </a:lnTo>
                      <a:lnTo>
                        <a:pt x="201" y="153"/>
                      </a:lnTo>
                      <a:lnTo>
                        <a:pt x="201" y="152"/>
                      </a:lnTo>
                      <a:lnTo>
                        <a:pt x="199" y="152"/>
                      </a:lnTo>
                      <a:lnTo>
                        <a:pt x="199" y="153"/>
                      </a:lnTo>
                      <a:lnTo>
                        <a:pt x="185" y="153"/>
                      </a:lnTo>
                      <a:lnTo>
                        <a:pt x="185" y="152"/>
                      </a:lnTo>
                      <a:lnTo>
                        <a:pt x="186" y="150"/>
                      </a:lnTo>
                      <a:lnTo>
                        <a:pt x="184" y="150"/>
                      </a:lnTo>
                      <a:lnTo>
                        <a:pt x="184" y="255"/>
                      </a:lnTo>
                      <a:lnTo>
                        <a:pt x="184" y="256"/>
                      </a:lnTo>
                      <a:lnTo>
                        <a:pt x="183" y="255"/>
                      </a:lnTo>
                      <a:lnTo>
                        <a:pt x="184" y="255"/>
                      </a:lnTo>
                      <a:lnTo>
                        <a:pt x="184" y="150"/>
                      </a:lnTo>
                      <a:lnTo>
                        <a:pt x="183" y="150"/>
                      </a:lnTo>
                      <a:lnTo>
                        <a:pt x="183" y="153"/>
                      </a:lnTo>
                      <a:lnTo>
                        <a:pt x="179" y="153"/>
                      </a:lnTo>
                      <a:lnTo>
                        <a:pt x="179" y="255"/>
                      </a:lnTo>
                      <a:lnTo>
                        <a:pt x="178" y="256"/>
                      </a:lnTo>
                      <a:lnTo>
                        <a:pt x="176" y="255"/>
                      </a:lnTo>
                      <a:lnTo>
                        <a:pt x="177" y="255"/>
                      </a:lnTo>
                      <a:lnTo>
                        <a:pt x="178" y="256"/>
                      </a:lnTo>
                      <a:lnTo>
                        <a:pt x="178" y="255"/>
                      </a:lnTo>
                      <a:lnTo>
                        <a:pt x="179" y="255"/>
                      </a:lnTo>
                      <a:lnTo>
                        <a:pt x="179" y="153"/>
                      </a:lnTo>
                      <a:lnTo>
                        <a:pt x="177" y="153"/>
                      </a:lnTo>
                      <a:lnTo>
                        <a:pt x="176" y="152"/>
                      </a:lnTo>
                      <a:lnTo>
                        <a:pt x="176" y="153"/>
                      </a:lnTo>
                      <a:lnTo>
                        <a:pt x="174" y="153"/>
                      </a:lnTo>
                      <a:lnTo>
                        <a:pt x="174" y="152"/>
                      </a:lnTo>
                      <a:lnTo>
                        <a:pt x="174" y="153"/>
                      </a:lnTo>
                      <a:lnTo>
                        <a:pt x="173" y="153"/>
                      </a:lnTo>
                      <a:lnTo>
                        <a:pt x="173" y="152"/>
                      </a:lnTo>
                      <a:lnTo>
                        <a:pt x="174" y="152"/>
                      </a:lnTo>
                      <a:lnTo>
                        <a:pt x="174" y="150"/>
                      </a:lnTo>
                      <a:lnTo>
                        <a:pt x="173" y="150"/>
                      </a:lnTo>
                      <a:lnTo>
                        <a:pt x="173" y="152"/>
                      </a:lnTo>
                      <a:lnTo>
                        <a:pt x="173" y="153"/>
                      </a:lnTo>
                      <a:lnTo>
                        <a:pt x="168" y="153"/>
                      </a:lnTo>
                      <a:lnTo>
                        <a:pt x="168" y="152"/>
                      </a:lnTo>
                      <a:lnTo>
                        <a:pt x="166" y="152"/>
                      </a:lnTo>
                      <a:lnTo>
                        <a:pt x="166" y="153"/>
                      </a:lnTo>
                      <a:lnTo>
                        <a:pt x="159" y="153"/>
                      </a:lnTo>
                      <a:lnTo>
                        <a:pt x="159" y="152"/>
                      </a:lnTo>
                      <a:lnTo>
                        <a:pt x="158" y="153"/>
                      </a:lnTo>
                      <a:lnTo>
                        <a:pt x="158" y="152"/>
                      </a:lnTo>
                      <a:lnTo>
                        <a:pt x="157" y="152"/>
                      </a:lnTo>
                      <a:lnTo>
                        <a:pt x="157" y="153"/>
                      </a:lnTo>
                      <a:lnTo>
                        <a:pt x="155" y="153"/>
                      </a:lnTo>
                      <a:lnTo>
                        <a:pt x="156" y="152"/>
                      </a:lnTo>
                      <a:lnTo>
                        <a:pt x="155" y="152"/>
                      </a:lnTo>
                      <a:lnTo>
                        <a:pt x="154" y="150"/>
                      </a:lnTo>
                      <a:lnTo>
                        <a:pt x="155" y="150"/>
                      </a:lnTo>
                      <a:lnTo>
                        <a:pt x="155" y="148"/>
                      </a:lnTo>
                      <a:lnTo>
                        <a:pt x="154" y="148"/>
                      </a:lnTo>
                      <a:lnTo>
                        <a:pt x="154" y="146"/>
                      </a:lnTo>
                      <a:lnTo>
                        <a:pt x="153" y="148"/>
                      </a:lnTo>
                      <a:lnTo>
                        <a:pt x="152" y="150"/>
                      </a:lnTo>
                      <a:lnTo>
                        <a:pt x="152" y="151"/>
                      </a:lnTo>
                      <a:lnTo>
                        <a:pt x="153" y="153"/>
                      </a:lnTo>
                      <a:lnTo>
                        <a:pt x="139" y="153"/>
                      </a:lnTo>
                      <a:lnTo>
                        <a:pt x="139" y="152"/>
                      </a:lnTo>
                      <a:lnTo>
                        <a:pt x="138" y="152"/>
                      </a:lnTo>
                      <a:lnTo>
                        <a:pt x="138" y="153"/>
                      </a:lnTo>
                      <a:lnTo>
                        <a:pt x="137" y="153"/>
                      </a:lnTo>
                      <a:lnTo>
                        <a:pt x="136" y="152"/>
                      </a:lnTo>
                      <a:lnTo>
                        <a:pt x="136" y="153"/>
                      </a:lnTo>
                      <a:lnTo>
                        <a:pt x="128" y="153"/>
                      </a:lnTo>
                      <a:lnTo>
                        <a:pt x="128" y="152"/>
                      </a:lnTo>
                      <a:lnTo>
                        <a:pt x="126" y="150"/>
                      </a:lnTo>
                      <a:lnTo>
                        <a:pt x="126" y="152"/>
                      </a:lnTo>
                      <a:lnTo>
                        <a:pt x="125" y="152"/>
                      </a:lnTo>
                      <a:lnTo>
                        <a:pt x="125" y="153"/>
                      </a:lnTo>
                      <a:lnTo>
                        <a:pt x="115" y="153"/>
                      </a:lnTo>
                      <a:lnTo>
                        <a:pt x="115" y="152"/>
                      </a:lnTo>
                      <a:lnTo>
                        <a:pt x="115" y="153"/>
                      </a:lnTo>
                      <a:lnTo>
                        <a:pt x="94" y="153"/>
                      </a:lnTo>
                      <a:lnTo>
                        <a:pt x="92" y="156"/>
                      </a:lnTo>
                      <a:lnTo>
                        <a:pt x="91" y="156"/>
                      </a:lnTo>
                      <a:lnTo>
                        <a:pt x="91" y="158"/>
                      </a:lnTo>
                      <a:lnTo>
                        <a:pt x="79" y="173"/>
                      </a:lnTo>
                      <a:lnTo>
                        <a:pt x="79" y="172"/>
                      </a:lnTo>
                      <a:lnTo>
                        <a:pt x="78" y="174"/>
                      </a:lnTo>
                      <a:lnTo>
                        <a:pt x="76" y="177"/>
                      </a:lnTo>
                      <a:lnTo>
                        <a:pt x="70" y="186"/>
                      </a:lnTo>
                      <a:lnTo>
                        <a:pt x="64" y="195"/>
                      </a:lnTo>
                      <a:lnTo>
                        <a:pt x="63" y="194"/>
                      </a:lnTo>
                      <a:lnTo>
                        <a:pt x="63" y="196"/>
                      </a:lnTo>
                      <a:lnTo>
                        <a:pt x="63" y="197"/>
                      </a:lnTo>
                      <a:lnTo>
                        <a:pt x="60" y="202"/>
                      </a:lnTo>
                      <a:lnTo>
                        <a:pt x="59" y="202"/>
                      </a:lnTo>
                      <a:lnTo>
                        <a:pt x="59" y="203"/>
                      </a:lnTo>
                      <a:lnTo>
                        <a:pt x="59" y="204"/>
                      </a:lnTo>
                      <a:lnTo>
                        <a:pt x="57" y="204"/>
                      </a:lnTo>
                      <a:lnTo>
                        <a:pt x="57" y="206"/>
                      </a:lnTo>
                      <a:lnTo>
                        <a:pt x="54" y="212"/>
                      </a:lnTo>
                      <a:lnTo>
                        <a:pt x="53" y="212"/>
                      </a:lnTo>
                      <a:lnTo>
                        <a:pt x="52" y="214"/>
                      </a:lnTo>
                      <a:lnTo>
                        <a:pt x="53" y="214"/>
                      </a:lnTo>
                      <a:lnTo>
                        <a:pt x="45" y="228"/>
                      </a:lnTo>
                      <a:lnTo>
                        <a:pt x="33" y="255"/>
                      </a:lnTo>
                      <a:lnTo>
                        <a:pt x="34" y="255"/>
                      </a:lnTo>
                      <a:lnTo>
                        <a:pt x="36" y="255"/>
                      </a:lnTo>
                      <a:lnTo>
                        <a:pt x="42" y="255"/>
                      </a:lnTo>
                      <a:lnTo>
                        <a:pt x="42" y="256"/>
                      </a:lnTo>
                      <a:lnTo>
                        <a:pt x="44" y="256"/>
                      </a:lnTo>
                      <a:lnTo>
                        <a:pt x="44" y="255"/>
                      </a:lnTo>
                      <a:lnTo>
                        <a:pt x="49" y="255"/>
                      </a:lnTo>
                      <a:lnTo>
                        <a:pt x="49" y="256"/>
                      </a:lnTo>
                      <a:lnTo>
                        <a:pt x="51" y="256"/>
                      </a:lnTo>
                      <a:lnTo>
                        <a:pt x="51" y="255"/>
                      </a:lnTo>
                      <a:lnTo>
                        <a:pt x="61" y="255"/>
                      </a:lnTo>
                      <a:lnTo>
                        <a:pt x="61" y="258"/>
                      </a:lnTo>
                      <a:lnTo>
                        <a:pt x="62" y="260"/>
                      </a:lnTo>
                      <a:lnTo>
                        <a:pt x="63" y="258"/>
                      </a:lnTo>
                      <a:lnTo>
                        <a:pt x="64" y="258"/>
                      </a:lnTo>
                      <a:lnTo>
                        <a:pt x="63" y="256"/>
                      </a:lnTo>
                      <a:lnTo>
                        <a:pt x="62" y="255"/>
                      </a:lnTo>
                      <a:lnTo>
                        <a:pt x="73" y="255"/>
                      </a:lnTo>
                      <a:lnTo>
                        <a:pt x="74" y="256"/>
                      </a:lnTo>
                      <a:lnTo>
                        <a:pt x="74" y="255"/>
                      </a:lnTo>
                      <a:lnTo>
                        <a:pt x="78" y="255"/>
                      </a:lnTo>
                      <a:lnTo>
                        <a:pt x="77" y="256"/>
                      </a:lnTo>
                      <a:lnTo>
                        <a:pt x="78" y="256"/>
                      </a:lnTo>
                      <a:lnTo>
                        <a:pt x="79" y="258"/>
                      </a:lnTo>
                      <a:lnTo>
                        <a:pt x="79" y="259"/>
                      </a:lnTo>
                      <a:lnTo>
                        <a:pt x="79" y="260"/>
                      </a:lnTo>
                      <a:lnTo>
                        <a:pt x="81" y="258"/>
                      </a:lnTo>
                      <a:lnTo>
                        <a:pt x="79" y="258"/>
                      </a:lnTo>
                      <a:lnTo>
                        <a:pt x="79" y="255"/>
                      </a:lnTo>
                      <a:lnTo>
                        <a:pt x="86" y="255"/>
                      </a:lnTo>
                      <a:lnTo>
                        <a:pt x="85" y="258"/>
                      </a:lnTo>
                      <a:lnTo>
                        <a:pt x="86" y="258"/>
                      </a:lnTo>
                      <a:lnTo>
                        <a:pt x="85" y="260"/>
                      </a:lnTo>
                      <a:lnTo>
                        <a:pt x="84" y="262"/>
                      </a:lnTo>
                      <a:lnTo>
                        <a:pt x="85" y="262"/>
                      </a:lnTo>
                      <a:lnTo>
                        <a:pt x="84" y="264"/>
                      </a:lnTo>
                      <a:lnTo>
                        <a:pt x="87" y="264"/>
                      </a:lnTo>
                      <a:lnTo>
                        <a:pt x="86" y="262"/>
                      </a:lnTo>
                      <a:lnTo>
                        <a:pt x="88" y="262"/>
                      </a:lnTo>
                      <a:lnTo>
                        <a:pt x="86" y="260"/>
                      </a:lnTo>
                      <a:lnTo>
                        <a:pt x="88" y="260"/>
                      </a:lnTo>
                      <a:lnTo>
                        <a:pt x="89" y="258"/>
                      </a:lnTo>
                      <a:lnTo>
                        <a:pt x="87" y="258"/>
                      </a:lnTo>
                      <a:lnTo>
                        <a:pt x="87" y="255"/>
                      </a:lnTo>
                      <a:lnTo>
                        <a:pt x="101" y="255"/>
                      </a:lnTo>
                      <a:lnTo>
                        <a:pt x="101" y="256"/>
                      </a:lnTo>
                      <a:lnTo>
                        <a:pt x="100" y="258"/>
                      </a:lnTo>
                      <a:lnTo>
                        <a:pt x="100" y="259"/>
                      </a:lnTo>
                      <a:lnTo>
                        <a:pt x="101" y="260"/>
                      </a:lnTo>
                      <a:lnTo>
                        <a:pt x="102" y="258"/>
                      </a:lnTo>
                      <a:lnTo>
                        <a:pt x="104" y="260"/>
                      </a:lnTo>
                      <a:lnTo>
                        <a:pt x="106" y="260"/>
                      </a:lnTo>
                      <a:lnTo>
                        <a:pt x="104" y="258"/>
                      </a:lnTo>
                      <a:lnTo>
                        <a:pt x="104" y="256"/>
                      </a:lnTo>
                      <a:lnTo>
                        <a:pt x="104" y="255"/>
                      </a:lnTo>
                      <a:lnTo>
                        <a:pt x="102" y="256"/>
                      </a:lnTo>
                      <a:lnTo>
                        <a:pt x="102" y="255"/>
                      </a:lnTo>
                      <a:lnTo>
                        <a:pt x="104" y="255"/>
                      </a:lnTo>
                      <a:lnTo>
                        <a:pt x="109" y="255"/>
                      </a:lnTo>
                      <a:lnTo>
                        <a:pt x="109" y="256"/>
                      </a:lnTo>
                      <a:lnTo>
                        <a:pt x="110" y="256"/>
                      </a:lnTo>
                      <a:lnTo>
                        <a:pt x="110" y="255"/>
                      </a:lnTo>
                      <a:lnTo>
                        <a:pt x="110" y="256"/>
                      </a:lnTo>
                      <a:lnTo>
                        <a:pt x="112" y="256"/>
                      </a:lnTo>
                      <a:lnTo>
                        <a:pt x="111" y="255"/>
                      </a:lnTo>
                      <a:lnTo>
                        <a:pt x="125" y="255"/>
                      </a:lnTo>
                      <a:lnTo>
                        <a:pt x="125" y="256"/>
                      </a:lnTo>
                      <a:lnTo>
                        <a:pt x="126" y="256"/>
                      </a:lnTo>
                      <a:lnTo>
                        <a:pt x="126" y="258"/>
                      </a:lnTo>
                      <a:lnTo>
                        <a:pt x="128" y="258"/>
                      </a:lnTo>
                      <a:lnTo>
                        <a:pt x="127" y="256"/>
                      </a:lnTo>
                      <a:lnTo>
                        <a:pt x="126" y="255"/>
                      </a:lnTo>
                      <a:lnTo>
                        <a:pt x="138" y="255"/>
                      </a:lnTo>
                      <a:lnTo>
                        <a:pt x="136" y="256"/>
                      </a:lnTo>
                      <a:lnTo>
                        <a:pt x="138" y="258"/>
                      </a:lnTo>
                      <a:lnTo>
                        <a:pt x="139" y="256"/>
                      </a:lnTo>
                      <a:lnTo>
                        <a:pt x="139" y="255"/>
                      </a:lnTo>
                      <a:lnTo>
                        <a:pt x="149" y="255"/>
                      </a:lnTo>
                      <a:lnTo>
                        <a:pt x="148" y="256"/>
                      </a:lnTo>
                      <a:lnTo>
                        <a:pt x="151" y="256"/>
                      </a:lnTo>
                      <a:lnTo>
                        <a:pt x="151" y="255"/>
                      </a:lnTo>
                      <a:lnTo>
                        <a:pt x="160" y="255"/>
                      </a:lnTo>
                      <a:lnTo>
                        <a:pt x="159" y="256"/>
                      </a:lnTo>
                      <a:lnTo>
                        <a:pt x="161" y="256"/>
                      </a:lnTo>
                      <a:lnTo>
                        <a:pt x="160" y="255"/>
                      </a:lnTo>
                      <a:lnTo>
                        <a:pt x="167" y="255"/>
                      </a:lnTo>
                      <a:lnTo>
                        <a:pt x="167" y="256"/>
                      </a:lnTo>
                      <a:lnTo>
                        <a:pt x="169" y="256"/>
                      </a:lnTo>
                      <a:lnTo>
                        <a:pt x="169" y="255"/>
                      </a:lnTo>
                      <a:lnTo>
                        <a:pt x="169" y="256"/>
                      </a:lnTo>
                      <a:lnTo>
                        <a:pt x="170" y="256"/>
                      </a:lnTo>
                      <a:lnTo>
                        <a:pt x="172" y="258"/>
                      </a:lnTo>
                      <a:lnTo>
                        <a:pt x="171" y="258"/>
                      </a:lnTo>
                      <a:lnTo>
                        <a:pt x="171" y="260"/>
                      </a:lnTo>
                      <a:lnTo>
                        <a:pt x="172" y="260"/>
                      </a:lnTo>
                      <a:lnTo>
                        <a:pt x="172" y="258"/>
                      </a:lnTo>
                      <a:lnTo>
                        <a:pt x="172" y="262"/>
                      </a:lnTo>
                      <a:lnTo>
                        <a:pt x="173" y="262"/>
                      </a:lnTo>
                      <a:lnTo>
                        <a:pt x="173" y="260"/>
                      </a:lnTo>
                      <a:lnTo>
                        <a:pt x="174" y="262"/>
                      </a:lnTo>
                      <a:lnTo>
                        <a:pt x="175" y="260"/>
                      </a:lnTo>
                      <a:lnTo>
                        <a:pt x="174" y="258"/>
                      </a:lnTo>
                      <a:lnTo>
                        <a:pt x="172" y="256"/>
                      </a:lnTo>
                      <a:lnTo>
                        <a:pt x="170" y="255"/>
                      </a:lnTo>
                      <a:lnTo>
                        <a:pt x="176" y="255"/>
                      </a:lnTo>
                      <a:lnTo>
                        <a:pt x="176" y="256"/>
                      </a:lnTo>
                      <a:lnTo>
                        <a:pt x="178" y="256"/>
                      </a:lnTo>
                      <a:lnTo>
                        <a:pt x="178" y="258"/>
                      </a:lnTo>
                      <a:lnTo>
                        <a:pt x="179" y="260"/>
                      </a:lnTo>
                      <a:lnTo>
                        <a:pt x="180" y="260"/>
                      </a:lnTo>
                      <a:lnTo>
                        <a:pt x="181" y="258"/>
                      </a:lnTo>
                      <a:lnTo>
                        <a:pt x="180" y="258"/>
                      </a:lnTo>
                      <a:lnTo>
                        <a:pt x="180" y="255"/>
                      </a:lnTo>
                      <a:lnTo>
                        <a:pt x="183" y="255"/>
                      </a:lnTo>
                      <a:lnTo>
                        <a:pt x="183" y="256"/>
                      </a:lnTo>
                      <a:lnTo>
                        <a:pt x="182" y="256"/>
                      </a:lnTo>
                      <a:lnTo>
                        <a:pt x="183" y="258"/>
                      </a:lnTo>
                      <a:lnTo>
                        <a:pt x="183" y="256"/>
                      </a:lnTo>
                      <a:lnTo>
                        <a:pt x="186" y="260"/>
                      </a:lnTo>
                      <a:lnTo>
                        <a:pt x="187" y="258"/>
                      </a:lnTo>
                      <a:lnTo>
                        <a:pt x="185" y="258"/>
                      </a:lnTo>
                      <a:lnTo>
                        <a:pt x="185" y="257"/>
                      </a:lnTo>
                      <a:lnTo>
                        <a:pt x="185" y="256"/>
                      </a:lnTo>
                      <a:lnTo>
                        <a:pt x="185" y="255"/>
                      </a:lnTo>
                      <a:lnTo>
                        <a:pt x="190" y="255"/>
                      </a:lnTo>
                      <a:lnTo>
                        <a:pt x="190" y="258"/>
                      </a:lnTo>
                      <a:lnTo>
                        <a:pt x="191" y="258"/>
                      </a:lnTo>
                      <a:lnTo>
                        <a:pt x="191" y="256"/>
                      </a:lnTo>
                      <a:lnTo>
                        <a:pt x="192" y="256"/>
                      </a:lnTo>
                      <a:lnTo>
                        <a:pt x="192" y="255"/>
                      </a:lnTo>
                      <a:lnTo>
                        <a:pt x="195" y="255"/>
                      </a:lnTo>
                      <a:lnTo>
                        <a:pt x="194" y="256"/>
                      </a:lnTo>
                      <a:lnTo>
                        <a:pt x="194" y="257"/>
                      </a:lnTo>
                      <a:lnTo>
                        <a:pt x="195" y="258"/>
                      </a:lnTo>
                      <a:lnTo>
                        <a:pt x="196" y="258"/>
                      </a:lnTo>
                      <a:lnTo>
                        <a:pt x="195" y="256"/>
                      </a:lnTo>
                      <a:lnTo>
                        <a:pt x="195" y="255"/>
                      </a:lnTo>
                      <a:lnTo>
                        <a:pt x="199" y="255"/>
                      </a:lnTo>
                      <a:lnTo>
                        <a:pt x="199" y="256"/>
                      </a:lnTo>
                      <a:lnTo>
                        <a:pt x="201" y="256"/>
                      </a:lnTo>
                      <a:lnTo>
                        <a:pt x="200" y="258"/>
                      </a:lnTo>
                      <a:lnTo>
                        <a:pt x="201" y="258"/>
                      </a:lnTo>
                      <a:lnTo>
                        <a:pt x="201" y="256"/>
                      </a:lnTo>
                      <a:lnTo>
                        <a:pt x="202" y="256"/>
                      </a:lnTo>
                      <a:lnTo>
                        <a:pt x="203" y="255"/>
                      </a:lnTo>
                      <a:lnTo>
                        <a:pt x="217" y="255"/>
                      </a:lnTo>
                      <a:lnTo>
                        <a:pt x="217" y="256"/>
                      </a:lnTo>
                      <a:lnTo>
                        <a:pt x="218" y="256"/>
                      </a:lnTo>
                      <a:lnTo>
                        <a:pt x="219" y="255"/>
                      </a:lnTo>
                      <a:lnTo>
                        <a:pt x="229" y="255"/>
                      </a:lnTo>
                      <a:lnTo>
                        <a:pt x="229" y="256"/>
                      </a:lnTo>
                      <a:lnTo>
                        <a:pt x="228" y="256"/>
                      </a:lnTo>
                      <a:lnTo>
                        <a:pt x="228" y="260"/>
                      </a:lnTo>
                      <a:lnTo>
                        <a:pt x="229" y="260"/>
                      </a:lnTo>
                      <a:lnTo>
                        <a:pt x="230" y="258"/>
                      </a:lnTo>
                      <a:lnTo>
                        <a:pt x="228" y="258"/>
                      </a:lnTo>
                      <a:lnTo>
                        <a:pt x="230" y="256"/>
                      </a:lnTo>
                      <a:lnTo>
                        <a:pt x="229" y="255"/>
                      </a:lnTo>
                      <a:lnTo>
                        <a:pt x="234" y="255"/>
                      </a:lnTo>
                      <a:lnTo>
                        <a:pt x="234" y="256"/>
                      </a:lnTo>
                      <a:lnTo>
                        <a:pt x="236" y="256"/>
                      </a:lnTo>
                      <a:lnTo>
                        <a:pt x="235" y="258"/>
                      </a:lnTo>
                      <a:lnTo>
                        <a:pt x="238" y="258"/>
                      </a:lnTo>
                      <a:lnTo>
                        <a:pt x="238" y="256"/>
                      </a:lnTo>
                      <a:lnTo>
                        <a:pt x="236" y="256"/>
                      </a:lnTo>
                      <a:lnTo>
                        <a:pt x="236" y="255"/>
                      </a:lnTo>
                      <a:lnTo>
                        <a:pt x="241" y="255"/>
                      </a:lnTo>
                      <a:lnTo>
                        <a:pt x="242" y="256"/>
                      </a:lnTo>
                      <a:lnTo>
                        <a:pt x="242" y="255"/>
                      </a:lnTo>
                      <a:lnTo>
                        <a:pt x="243" y="256"/>
                      </a:lnTo>
                      <a:lnTo>
                        <a:pt x="244" y="258"/>
                      </a:lnTo>
                      <a:lnTo>
                        <a:pt x="244" y="255"/>
                      </a:lnTo>
                      <a:lnTo>
                        <a:pt x="248" y="255"/>
                      </a:lnTo>
                      <a:lnTo>
                        <a:pt x="249" y="256"/>
                      </a:lnTo>
                      <a:lnTo>
                        <a:pt x="249" y="255"/>
                      </a:lnTo>
                      <a:lnTo>
                        <a:pt x="252" y="255"/>
                      </a:lnTo>
                      <a:lnTo>
                        <a:pt x="252" y="256"/>
                      </a:lnTo>
                      <a:lnTo>
                        <a:pt x="253" y="256"/>
                      </a:lnTo>
                      <a:lnTo>
                        <a:pt x="253" y="260"/>
                      </a:lnTo>
                      <a:lnTo>
                        <a:pt x="255" y="258"/>
                      </a:lnTo>
                      <a:lnTo>
                        <a:pt x="254" y="258"/>
                      </a:lnTo>
                      <a:lnTo>
                        <a:pt x="255" y="256"/>
                      </a:lnTo>
                      <a:lnTo>
                        <a:pt x="253" y="256"/>
                      </a:lnTo>
                      <a:lnTo>
                        <a:pt x="254" y="256"/>
                      </a:lnTo>
                      <a:lnTo>
                        <a:pt x="253" y="255"/>
                      </a:lnTo>
                      <a:lnTo>
                        <a:pt x="254" y="255"/>
                      </a:lnTo>
                      <a:lnTo>
                        <a:pt x="255" y="255"/>
                      </a:lnTo>
                      <a:lnTo>
                        <a:pt x="258" y="255"/>
                      </a:lnTo>
                      <a:lnTo>
                        <a:pt x="259" y="256"/>
                      </a:lnTo>
                      <a:lnTo>
                        <a:pt x="260" y="255"/>
                      </a:lnTo>
                      <a:lnTo>
                        <a:pt x="259" y="256"/>
                      </a:lnTo>
                      <a:lnTo>
                        <a:pt x="259" y="258"/>
                      </a:lnTo>
                      <a:lnTo>
                        <a:pt x="262" y="256"/>
                      </a:lnTo>
                      <a:lnTo>
                        <a:pt x="260" y="256"/>
                      </a:lnTo>
                      <a:lnTo>
                        <a:pt x="260" y="255"/>
                      </a:lnTo>
                      <a:lnTo>
                        <a:pt x="268" y="255"/>
                      </a:lnTo>
                      <a:lnTo>
                        <a:pt x="272" y="256"/>
                      </a:lnTo>
                      <a:lnTo>
                        <a:pt x="272" y="255"/>
                      </a:lnTo>
                      <a:lnTo>
                        <a:pt x="292" y="255"/>
                      </a:lnTo>
                      <a:lnTo>
                        <a:pt x="292" y="256"/>
                      </a:lnTo>
                      <a:lnTo>
                        <a:pt x="293" y="256"/>
                      </a:lnTo>
                      <a:lnTo>
                        <a:pt x="294" y="258"/>
                      </a:lnTo>
                      <a:lnTo>
                        <a:pt x="295" y="258"/>
                      </a:lnTo>
                      <a:lnTo>
                        <a:pt x="295" y="256"/>
                      </a:lnTo>
                      <a:lnTo>
                        <a:pt x="295" y="255"/>
                      </a:lnTo>
                      <a:lnTo>
                        <a:pt x="303" y="255"/>
                      </a:lnTo>
                      <a:lnTo>
                        <a:pt x="301" y="256"/>
                      </a:lnTo>
                      <a:lnTo>
                        <a:pt x="304" y="255"/>
                      </a:lnTo>
                      <a:lnTo>
                        <a:pt x="308" y="255"/>
                      </a:lnTo>
                      <a:lnTo>
                        <a:pt x="309" y="256"/>
                      </a:lnTo>
                      <a:lnTo>
                        <a:pt x="310" y="255"/>
                      </a:lnTo>
                      <a:lnTo>
                        <a:pt x="324" y="254"/>
                      </a:lnTo>
                      <a:lnTo>
                        <a:pt x="326" y="256"/>
                      </a:lnTo>
                      <a:lnTo>
                        <a:pt x="327" y="258"/>
                      </a:lnTo>
                      <a:lnTo>
                        <a:pt x="327" y="259"/>
                      </a:lnTo>
                      <a:lnTo>
                        <a:pt x="325" y="260"/>
                      </a:lnTo>
                      <a:lnTo>
                        <a:pt x="328" y="260"/>
                      </a:lnTo>
                      <a:lnTo>
                        <a:pt x="328" y="258"/>
                      </a:lnTo>
                      <a:lnTo>
                        <a:pt x="329" y="258"/>
                      </a:lnTo>
                      <a:lnTo>
                        <a:pt x="329" y="259"/>
                      </a:lnTo>
                      <a:lnTo>
                        <a:pt x="329" y="258"/>
                      </a:lnTo>
                      <a:lnTo>
                        <a:pt x="329" y="256"/>
                      </a:lnTo>
                      <a:lnTo>
                        <a:pt x="328" y="254"/>
                      </a:lnTo>
                      <a:lnTo>
                        <a:pt x="328" y="256"/>
                      </a:lnTo>
                      <a:lnTo>
                        <a:pt x="324" y="254"/>
                      </a:lnTo>
                      <a:lnTo>
                        <a:pt x="328" y="254"/>
                      </a:lnTo>
                      <a:lnTo>
                        <a:pt x="333" y="254"/>
                      </a:lnTo>
                      <a:lnTo>
                        <a:pt x="334" y="256"/>
                      </a:lnTo>
                      <a:lnTo>
                        <a:pt x="334" y="254"/>
                      </a:lnTo>
                      <a:lnTo>
                        <a:pt x="335" y="256"/>
                      </a:lnTo>
                      <a:lnTo>
                        <a:pt x="335" y="254"/>
                      </a:lnTo>
                      <a:lnTo>
                        <a:pt x="340" y="254"/>
                      </a:lnTo>
                      <a:lnTo>
                        <a:pt x="339" y="256"/>
                      </a:lnTo>
                      <a:lnTo>
                        <a:pt x="341" y="256"/>
                      </a:lnTo>
                      <a:lnTo>
                        <a:pt x="341" y="255"/>
                      </a:lnTo>
                      <a:lnTo>
                        <a:pt x="341" y="254"/>
                      </a:lnTo>
                      <a:lnTo>
                        <a:pt x="351" y="254"/>
                      </a:lnTo>
                      <a:lnTo>
                        <a:pt x="350" y="256"/>
                      </a:lnTo>
                      <a:lnTo>
                        <a:pt x="352" y="256"/>
                      </a:lnTo>
                      <a:lnTo>
                        <a:pt x="353" y="254"/>
                      </a:lnTo>
                      <a:lnTo>
                        <a:pt x="357" y="254"/>
                      </a:lnTo>
                      <a:lnTo>
                        <a:pt x="357" y="256"/>
                      </a:lnTo>
                      <a:lnTo>
                        <a:pt x="360" y="258"/>
                      </a:lnTo>
                      <a:lnTo>
                        <a:pt x="361" y="256"/>
                      </a:lnTo>
                      <a:lnTo>
                        <a:pt x="360" y="254"/>
                      </a:lnTo>
                      <a:lnTo>
                        <a:pt x="363" y="254"/>
                      </a:lnTo>
                      <a:lnTo>
                        <a:pt x="364" y="254"/>
                      </a:lnTo>
                      <a:lnTo>
                        <a:pt x="364" y="256"/>
                      </a:lnTo>
                      <a:lnTo>
                        <a:pt x="365" y="255"/>
                      </a:lnTo>
                      <a:lnTo>
                        <a:pt x="365" y="254"/>
                      </a:lnTo>
                      <a:lnTo>
                        <a:pt x="368" y="254"/>
                      </a:lnTo>
                      <a:lnTo>
                        <a:pt x="367" y="256"/>
                      </a:lnTo>
                      <a:lnTo>
                        <a:pt x="367" y="257"/>
                      </a:lnTo>
                      <a:lnTo>
                        <a:pt x="368" y="258"/>
                      </a:lnTo>
                      <a:lnTo>
                        <a:pt x="368" y="259"/>
                      </a:lnTo>
                      <a:lnTo>
                        <a:pt x="369" y="260"/>
                      </a:lnTo>
                      <a:lnTo>
                        <a:pt x="372" y="260"/>
                      </a:lnTo>
                      <a:lnTo>
                        <a:pt x="370" y="254"/>
                      </a:lnTo>
                      <a:lnTo>
                        <a:pt x="379" y="254"/>
                      </a:lnTo>
                      <a:lnTo>
                        <a:pt x="378" y="256"/>
                      </a:lnTo>
                      <a:lnTo>
                        <a:pt x="381" y="256"/>
                      </a:lnTo>
                      <a:lnTo>
                        <a:pt x="382" y="254"/>
                      </a:lnTo>
                      <a:lnTo>
                        <a:pt x="388" y="254"/>
                      </a:lnTo>
                      <a:lnTo>
                        <a:pt x="391" y="254"/>
                      </a:lnTo>
                      <a:lnTo>
                        <a:pt x="391" y="256"/>
                      </a:lnTo>
                      <a:lnTo>
                        <a:pt x="392" y="256"/>
                      </a:lnTo>
                      <a:lnTo>
                        <a:pt x="391" y="254"/>
                      </a:lnTo>
                      <a:lnTo>
                        <a:pt x="405" y="254"/>
                      </a:lnTo>
                      <a:lnTo>
                        <a:pt x="405" y="256"/>
                      </a:lnTo>
                      <a:lnTo>
                        <a:pt x="407" y="254"/>
                      </a:lnTo>
                      <a:lnTo>
                        <a:pt x="407" y="256"/>
                      </a:lnTo>
                      <a:lnTo>
                        <a:pt x="407" y="258"/>
                      </a:lnTo>
                      <a:lnTo>
                        <a:pt x="408" y="258"/>
                      </a:lnTo>
                      <a:lnTo>
                        <a:pt x="407" y="256"/>
                      </a:lnTo>
                      <a:lnTo>
                        <a:pt x="408" y="256"/>
                      </a:lnTo>
                      <a:lnTo>
                        <a:pt x="409" y="254"/>
                      </a:lnTo>
                      <a:lnTo>
                        <a:pt x="408" y="254"/>
                      </a:lnTo>
                      <a:lnTo>
                        <a:pt x="411" y="254"/>
                      </a:lnTo>
                      <a:lnTo>
                        <a:pt x="412" y="254"/>
                      </a:lnTo>
                      <a:lnTo>
                        <a:pt x="414" y="256"/>
                      </a:lnTo>
                      <a:lnTo>
                        <a:pt x="415" y="256"/>
                      </a:lnTo>
                      <a:lnTo>
                        <a:pt x="416" y="254"/>
                      </a:lnTo>
                      <a:lnTo>
                        <a:pt x="414" y="254"/>
                      </a:lnTo>
                      <a:lnTo>
                        <a:pt x="420" y="254"/>
                      </a:lnTo>
                      <a:lnTo>
                        <a:pt x="419" y="254"/>
                      </a:lnTo>
                      <a:lnTo>
                        <a:pt x="418" y="256"/>
                      </a:lnTo>
                      <a:lnTo>
                        <a:pt x="421" y="256"/>
                      </a:lnTo>
                      <a:lnTo>
                        <a:pt x="421" y="255"/>
                      </a:lnTo>
                      <a:lnTo>
                        <a:pt x="421" y="254"/>
                      </a:lnTo>
                      <a:lnTo>
                        <a:pt x="421" y="255"/>
                      </a:lnTo>
                      <a:lnTo>
                        <a:pt x="421" y="256"/>
                      </a:lnTo>
                      <a:lnTo>
                        <a:pt x="422" y="256"/>
                      </a:lnTo>
                      <a:lnTo>
                        <a:pt x="422" y="255"/>
                      </a:lnTo>
                      <a:lnTo>
                        <a:pt x="423" y="254"/>
                      </a:lnTo>
                      <a:lnTo>
                        <a:pt x="422" y="254"/>
                      </a:lnTo>
                      <a:lnTo>
                        <a:pt x="424" y="254"/>
                      </a:lnTo>
                      <a:lnTo>
                        <a:pt x="425" y="254"/>
                      </a:lnTo>
                      <a:lnTo>
                        <a:pt x="452" y="254"/>
                      </a:lnTo>
                      <a:lnTo>
                        <a:pt x="450" y="254"/>
                      </a:lnTo>
                      <a:lnTo>
                        <a:pt x="451" y="256"/>
                      </a:lnTo>
                      <a:lnTo>
                        <a:pt x="452" y="254"/>
                      </a:lnTo>
                      <a:lnTo>
                        <a:pt x="452" y="258"/>
                      </a:lnTo>
                      <a:lnTo>
                        <a:pt x="455" y="256"/>
                      </a:lnTo>
                      <a:lnTo>
                        <a:pt x="456" y="256"/>
                      </a:lnTo>
                      <a:lnTo>
                        <a:pt x="455" y="254"/>
                      </a:lnTo>
                      <a:lnTo>
                        <a:pt x="453" y="254"/>
                      </a:lnTo>
                      <a:lnTo>
                        <a:pt x="457" y="254"/>
                      </a:lnTo>
                      <a:lnTo>
                        <a:pt x="461" y="256"/>
                      </a:lnTo>
                      <a:lnTo>
                        <a:pt x="461" y="255"/>
                      </a:lnTo>
                      <a:lnTo>
                        <a:pt x="461" y="254"/>
                      </a:lnTo>
                      <a:lnTo>
                        <a:pt x="484" y="254"/>
                      </a:lnTo>
                      <a:lnTo>
                        <a:pt x="484" y="255"/>
                      </a:lnTo>
                      <a:lnTo>
                        <a:pt x="483" y="256"/>
                      </a:lnTo>
                      <a:lnTo>
                        <a:pt x="486" y="256"/>
                      </a:lnTo>
                      <a:lnTo>
                        <a:pt x="486" y="254"/>
                      </a:lnTo>
                      <a:lnTo>
                        <a:pt x="487" y="255"/>
                      </a:lnTo>
                      <a:lnTo>
                        <a:pt x="487" y="254"/>
                      </a:lnTo>
                      <a:lnTo>
                        <a:pt x="491" y="254"/>
                      </a:lnTo>
                      <a:lnTo>
                        <a:pt x="491" y="255"/>
                      </a:lnTo>
                      <a:lnTo>
                        <a:pt x="493" y="256"/>
                      </a:lnTo>
                      <a:lnTo>
                        <a:pt x="495" y="254"/>
                      </a:lnTo>
                      <a:lnTo>
                        <a:pt x="493" y="254"/>
                      </a:lnTo>
                      <a:lnTo>
                        <a:pt x="500" y="254"/>
                      </a:lnTo>
                      <a:lnTo>
                        <a:pt x="503" y="254"/>
                      </a:lnTo>
                      <a:lnTo>
                        <a:pt x="504" y="255"/>
                      </a:lnTo>
                      <a:lnTo>
                        <a:pt x="505" y="256"/>
                      </a:lnTo>
                      <a:lnTo>
                        <a:pt x="505" y="255"/>
                      </a:lnTo>
                      <a:lnTo>
                        <a:pt x="505" y="254"/>
                      </a:lnTo>
                      <a:lnTo>
                        <a:pt x="520" y="254"/>
                      </a:lnTo>
                      <a:lnTo>
                        <a:pt x="519" y="254"/>
                      </a:lnTo>
                      <a:lnTo>
                        <a:pt x="519" y="256"/>
                      </a:lnTo>
                      <a:lnTo>
                        <a:pt x="521" y="256"/>
                      </a:lnTo>
                      <a:lnTo>
                        <a:pt x="521" y="258"/>
                      </a:lnTo>
                      <a:lnTo>
                        <a:pt x="522" y="258"/>
                      </a:lnTo>
                      <a:lnTo>
                        <a:pt x="522" y="256"/>
                      </a:lnTo>
                      <a:lnTo>
                        <a:pt x="523" y="256"/>
                      </a:lnTo>
                      <a:lnTo>
                        <a:pt x="523" y="254"/>
                      </a:lnTo>
                      <a:lnTo>
                        <a:pt x="521" y="256"/>
                      </a:lnTo>
                      <a:lnTo>
                        <a:pt x="521" y="254"/>
                      </a:lnTo>
                      <a:lnTo>
                        <a:pt x="522" y="254"/>
                      </a:lnTo>
                      <a:lnTo>
                        <a:pt x="525" y="254"/>
                      </a:lnTo>
                      <a:lnTo>
                        <a:pt x="525" y="256"/>
                      </a:lnTo>
                      <a:lnTo>
                        <a:pt x="527" y="254"/>
                      </a:lnTo>
                      <a:lnTo>
                        <a:pt x="537" y="254"/>
                      </a:lnTo>
                      <a:lnTo>
                        <a:pt x="537" y="256"/>
                      </a:lnTo>
                      <a:lnTo>
                        <a:pt x="538" y="256"/>
                      </a:lnTo>
                      <a:lnTo>
                        <a:pt x="537" y="254"/>
                      </a:lnTo>
                      <a:lnTo>
                        <a:pt x="538" y="254"/>
                      </a:lnTo>
                      <a:lnTo>
                        <a:pt x="545" y="254"/>
                      </a:lnTo>
                      <a:lnTo>
                        <a:pt x="547" y="254"/>
                      </a:lnTo>
                      <a:lnTo>
                        <a:pt x="559" y="254"/>
                      </a:lnTo>
                      <a:lnTo>
                        <a:pt x="560" y="254"/>
                      </a:lnTo>
                      <a:lnTo>
                        <a:pt x="560" y="255"/>
                      </a:lnTo>
                      <a:lnTo>
                        <a:pt x="560" y="256"/>
                      </a:lnTo>
                      <a:lnTo>
                        <a:pt x="562" y="256"/>
                      </a:lnTo>
                      <a:lnTo>
                        <a:pt x="561" y="254"/>
                      </a:lnTo>
                      <a:lnTo>
                        <a:pt x="560" y="254"/>
                      </a:lnTo>
                      <a:lnTo>
                        <a:pt x="561" y="254"/>
                      </a:lnTo>
                      <a:lnTo>
                        <a:pt x="566" y="254"/>
                      </a:lnTo>
                      <a:lnTo>
                        <a:pt x="565" y="254"/>
                      </a:lnTo>
                      <a:lnTo>
                        <a:pt x="567" y="254"/>
                      </a:lnTo>
                      <a:lnTo>
                        <a:pt x="568" y="256"/>
                      </a:lnTo>
                      <a:lnTo>
                        <a:pt x="568" y="254"/>
                      </a:lnTo>
                      <a:lnTo>
                        <a:pt x="570" y="254"/>
                      </a:lnTo>
                      <a:lnTo>
                        <a:pt x="569" y="254"/>
                      </a:lnTo>
                      <a:lnTo>
                        <a:pt x="571" y="254"/>
                      </a:lnTo>
                      <a:lnTo>
                        <a:pt x="570" y="254"/>
                      </a:lnTo>
                      <a:lnTo>
                        <a:pt x="572" y="254"/>
                      </a:lnTo>
                      <a:lnTo>
                        <a:pt x="576" y="254"/>
                      </a:lnTo>
                      <a:lnTo>
                        <a:pt x="577" y="254"/>
                      </a:lnTo>
                      <a:lnTo>
                        <a:pt x="578" y="254"/>
                      </a:lnTo>
                      <a:lnTo>
                        <a:pt x="605" y="254"/>
                      </a:lnTo>
                      <a:lnTo>
                        <a:pt x="608" y="254"/>
                      </a:lnTo>
                      <a:lnTo>
                        <a:pt x="615" y="254"/>
                      </a:lnTo>
                      <a:lnTo>
                        <a:pt x="614" y="254"/>
                      </a:lnTo>
                      <a:lnTo>
                        <a:pt x="616" y="254"/>
                      </a:lnTo>
                      <a:lnTo>
                        <a:pt x="623" y="253"/>
                      </a:lnTo>
                      <a:lnTo>
                        <a:pt x="622" y="254"/>
                      </a:lnTo>
                      <a:lnTo>
                        <a:pt x="623" y="253"/>
                      </a:lnTo>
                      <a:lnTo>
                        <a:pt x="627" y="253"/>
                      </a:lnTo>
                      <a:lnTo>
                        <a:pt x="627" y="256"/>
                      </a:lnTo>
                      <a:lnTo>
                        <a:pt x="629" y="256"/>
                      </a:lnTo>
                      <a:lnTo>
                        <a:pt x="630" y="258"/>
                      </a:lnTo>
                      <a:lnTo>
                        <a:pt x="630" y="256"/>
                      </a:lnTo>
                      <a:lnTo>
                        <a:pt x="630" y="255"/>
                      </a:lnTo>
                      <a:lnTo>
                        <a:pt x="631" y="254"/>
                      </a:lnTo>
                      <a:lnTo>
                        <a:pt x="630" y="253"/>
                      </a:lnTo>
                      <a:lnTo>
                        <a:pt x="633" y="253"/>
                      </a:lnTo>
                      <a:lnTo>
                        <a:pt x="633" y="254"/>
                      </a:lnTo>
                      <a:lnTo>
                        <a:pt x="634" y="254"/>
                      </a:lnTo>
                      <a:lnTo>
                        <a:pt x="634" y="256"/>
                      </a:lnTo>
                      <a:lnTo>
                        <a:pt x="633" y="256"/>
                      </a:lnTo>
                      <a:lnTo>
                        <a:pt x="634" y="258"/>
                      </a:lnTo>
                      <a:lnTo>
                        <a:pt x="633" y="258"/>
                      </a:lnTo>
                      <a:lnTo>
                        <a:pt x="633" y="260"/>
                      </a:lnTo>
                      <a:lnTo>
                        <a:pt x="634" y="257"/>
                      </a:lnTo>
                      <a:lnTo>
                        <a:pt x="636" y="258"/>
                      </a:lnTo>
                      <a:lnTo>
                        <a:pt x="636" y="256"/>
                      </a:lnTo>
                      <a:lnTo>
                        <a:pt x="637" y="256"/>
                      </a:lnTo>
                      <a:lnTo>
                        <a:pt x="637" y="254"/>
                      </a:lnTo>
                      <a:lnTo>
                        <a:pt x="636" y="253"/>
                      </a:lnTo>
                      <a:lnTo>
                        <a:pt x="649" y="253"/>
                      </a:lnTo>
                      <a:lnTo>
                        <a:pt x="649" y="254"/>
                      </a:lnTo>
                      <a:lnTo>
                        <a:pt x="649" y="253"/>
                      </a:lnTo>
                      <a:lnTo>
                        <a:pt x="650" y="253"/>
                      </a:lnTo>
                      <a:lnTo>
                        <a:pt x="650" y="254"/>
                      </a:lnTo>
                      <a:lnTo>
                        <a:pt x="650" y="256"/>
                      </a:lnTo>
                      <a:lnTo>
                        <a:pt x="651" y="256"/>
                      </a:lnTo>
                      <a:lnTo>
                        <a:pt x="652" y="256"/>
                      </a:lnTo>
                      <a:lnTo>
                        <a:pt x="652" y="255"/>
                      </a:lnTo>
                      <a:lnTo>
                        <a:pt x="652" y="254"/>
                      </a:lnTo>
                      <a:lnTo>
                        <a:pt x="651" y="254"/>
                      </a:lnTo>
                      <a:lnTo>
                        <a:pt x="651" y="253"/>
                      </a:lnTo>
                      <a:lnTo>
                        <a:pt x="666" y="253"/>
                      </a:lnTo>
                      <a:lnTo>
                        <a:pt x="666" y="254"/>
                      </a:lnTo>
                      <a:lnTo>
                        <a:pt x="668" y="254"/>
                      </a:lnTo>
                      <a:lnTo>
                        <a:pt x="667" y="258"/>
                      </a:lnTo>
                      <a:lnTo>
                        <a:pt x="669" y="258"/>
                      </a:lnTo>
                      <a:lnTo>
                        <a:pt x="669" y="256"/>
                      </a:lnTo>
                      <a:lnTo>
                        <a:pt x="669" y="254"/>
                      </a:lnTo>
                      <a:lnTo>
                        <a:pt x="668" y="253"/>
                      </a:lnTo>
                      <a:lnTo>
                        <a:pt x="674" y="253"/>
                      </a:lnTo>
                      <a:lnTo>
                        <a:pt x="679" y="252"/>
                      </a:lnTo>
                      <a:lnTo>
                        <a:pt x="680" y="252"/>
                      </a:lnTo>
                      <a:lnTo>
                        <a:pt x="690" y="250"/>
                      </a:lnTo>
                      <a:lnTo>
                        <a:pt x="694" y="249"/>
                      </a:lnTo>
                      <a:lnTo>
                        <a:pt x="701" y="244"/>
                      </a:lnTo>
                      <a:lnTo>
                        <a:pt x="710" y="238"/>
                      </a:lnTo>
                      <a:lnTo>
                        <a:pt x="711" y="237"/>
                      </a:lnTo>
                      <a:lnTo>
                        <a:pt x="710" y="238"/>
                      </a:lnTo>
                      <a:lnTo>
                        <a:pt x="711" y="238"/>
                      </a:lnTo>
                      <a:lnTo>
                        <a:pt x="714" y="240"/>
                      </a:lnTo>
                      <a:lnTo>
                        <a:pt x="714" y="238"/>
                      </a:lnTo>
                      <a:lnTo>
                        <a:pt x="712" y="238"/>
                      </a:lnTo>
                      <a:lnTo>
                        <a:pt x="712" y="235"/>
                      </a:lnTo>
                      <a:lnTo>
                        <a:pt x="721" y="222"/>
                      </a:lnTo>
                      <a:lnTo>
                        <a:pt x="725" y="202"/>
                      </a:lnTo>
                      <a:close/>
                      <a:moveTo>
                        <a:pt x="725" y="562"/>
                      </a:moveTo>
                      <a:lnTo>
                        <a:pt x="724" y="564"/>
                      </a:lnTo>
                      <a:lnTo>
                        <a:pt x="725" y="564"/>
                      </a:lnTo>
                      <a:lnTo>
                        <a:pt x="725" y="565"/>
                      </a:lnTo>
                      <a:lnTo>
                        <a:pt x="725" y="564"/>
                      </a:lnTo>
                      <a:lnTo>
                        <a:pt x="725" y="562"/>
                      </a:lnTo>
                      <a:close/>
                      <a:moveTo>
                        <a:pt x="725" y="522"/>
                      </a:moveTo>
                      <a:lnTo>
                        <a:pt x="725" y="520"/>
                      </a:lnTo>
                      <a:lnTo>
                        <a:pt x="724" y="522"/>
                      </a:lnTo>
                      <a:lnTo>
                        <a:pt x="725" y="522"/>
                      </a:lnTo>
                      <a:close/>
                      <a:moveTo>
                        <a:pt x="725" y="222"/>
                      </a:moveTo>
                      <a:lnTo>
                        <a:pt x="725" y="220"/>
                      </a:lnTo>
                      <a:lnTo>
                        <a:pt x="724" y="222"/>
                      </a:lnTo>
                      <a:lnTo>
                        <a:pt x="725" y="222"/>
                      </a:lnTo>
                      <a:close/>
                      <a:moveTo>
                        <a:pt x="726" y="596"/>
                      </a:moveTo>
                      <a:lnTo>
                        <a:pt x="725" y="594"/>
                      </a:lnTo>
                      <a:lnTo>
                        <a:pt x="725" y="593"/>
                      </a:lnTo>
                      <a:lnTo>
                        <a:pt x="725" y="594"/>
                      </a:lnTo>
                      <a:lnTo>
                        <a:pt x="724" y="596"/>
                      </a:lnTo>
                      <a:lnTo>
                        <a:pt x="723" y="596"/>
                      </a:lnTo>
                      <a:lnTo>
                        <a:pt x="723" y="594"/>
                      </a:lnTo>
                      <a:lnTo>
                        <a:pt x="725" y="594"/>
                      </a:lnTo>
                      <a:lnTo>
                        <a:pt x="725" y="593"/>
                      </a:lnTo>
                      <a:lnTo>
                        <a:pt x="724" y="592"/>
                      </a:lnTo>
                      <a:lnTo>
                        <a:pt x="723" y="590"/>
                      </a:lnTo>
                      <a:lnTo>
                        <a:pt x="722" y="592"/>
                      </a:lnTo>
                      <a:lnTo>
                        <a:pt x="719" y="596"/>
                      </a:lnTo>
                      <a:lnTo>
                        <a:pt x="719" y="597"/>
                      </a:lnTo>
                      <a:lnTo>
                        <a:pt x="721" y="598"/>
                      </a:lnTo>
                      <a:lnTo>
                        <a:pt x="721" y="596"/>
                      </a:lnTo>
                      <a:lnTo>
                        <a:pt x="721" y="598"/>
                      </a:lnTo>
                      <a:lnTo>
                        <a:pt x="721" y="596"/>
                      </a:lnTo>
                      <a:lnTo>
                        <a:pt x="722" y="596"/>
                      </a:lnTo>
                      <a:lnTo>
                        <a:pt x="723" y="598"/>
                      </a:lnTo>
                      <a:lnTo>
                        <a:pt x="725" y="598"/>
                      </a:lnTo>
                      <a:lnTo>
                        <a:pt x="726" y="597"/>
                      </a:lnTo>
                      <a:lnTo>
                        <a:pt x="726" y="596"/>
                      </a:lnTo>
                      <a:close/>
                      <a:moveTo>
                        <a:pt x="726" y="234"/>
                      </a:moveTo>
                      <a:lnTo>
                        <a:pt x="726" y="232"/>
                      </a:lnTo>
                      <a:lnTo>
                        <a:pt x="724" y="232"/>
                      </a:lnTo>
                      <a:lnTo>
                        <a:pt x="724" y="234"/>
                      </a:lnTo>
                      <a:lnTo>
                        <a:pt x="726" y="234"/>
                      </a:lnTo>
                      <a:close/>
                      <a:moveTo>
                        <a:pt x="726" y="190"/>
                      </a:moveTo>
                      <a:lnTo>
                        <a:pt x="726" y="188"/>
                      </a:lnTo>
                      <a:lnTo>
                        <a:pt x="724" y="188"/>
                      </a:lnTo>
                      <a:lnTo>
                        <a:pt x="725" y="190"/>
                      </a:lnTo>
                      <a:lnTo>
                        <a:pt x="726" y="190"/>
                      </a:lnTo>
                      <a:close/>
                      <a:moveTo>
                        <a:pt x="726" y="332"/>
                      </a:moveTo>
                      <a:lnTo>
                        <a:pt x="725" y="328"/>
                      </a:lnTo>
                      <a:lnTo>
                        <a:pt x="725" y="330"/>
                      </a:lnTo>
                      <a:lnTo>
                        <a:pt x="723" y="330"/>
                      </a:lnTo>
                      <a:lnTo>
                        <a:pt x="726" y="332"/>
                      </a:lnTo>
                      <a:close/>
                      <a:moveTo>
                        <a:pt x="727" y="474"/>
                      </a:moveTo>
                      <a:lnTo>
                        <a:pt x="726" y="472"/>
                      </a:lnTo>
                      <a:lnTo>
                        <a:pt x="724" y="472"/>
                      </a:lnTo>
                      <a:lnTo>
                        <a:pt x="725" y="468"/>
                      </a:lnTo>
                      <a:lnTo>
                        <a:pt x="723" y="468"/>
                      </a:lnTo>
                      <a:lnTo>
                        <a:pt x="721" y="470"/>
                      </a:lnTo>
                      <a:lnTo>
                        <a:pt x="722" y="470"/>
                      </a:lnTo>
                      <a:lnTo>
                        <a:pt x="723" y="470"/>
                      </a:lnTo>
                      <a:lnTo>
                        <a:pt x="723" y="472"/>
                      </a:lnTo>
                      <a:lnTo>
                        <a:pt x="721" y="474"/>
                      </a:lnTo>
                      <a:lnTo>
                        <a:pt x="723" y="474"/>
                      </a:lnTo>
                      <a:lnTo>
                        <a:pt x="724" y="476"/>
                      </a:lnTo>
                      <a:lnTo>
                        <a:pt x="725" y="474"/>
                      </a:lnTo>
                      <a:lnTo>
                        <a:pt x="725" y="476"/>
                      </a:lnTo>
                      <a:lnTo>
                        <a:pt x="727" y="476"/>
                      </a:lnTo>
                      <a:lnTo>
                        <a:pt x="727" y="474"/>
                      </a:lnTo>
                      <a:close/>
                      <a:moveTo>
                        <a:pt x="727" y="518"/>
                      </a:moveTo>
                      <a:lnTo>
                        <a:pt x="725" y="518"/>
                      </a:lnTo>
                      <a:lnTo>
                        <a:pt x="725" y="520"/>
                      </a:lnTo>
                      <a:lnTo>
                        <a:pt x="726" y="520"/>
                      </a:lnTo>
                      <a:lnTo>
                        <a:pt x="727" y="518"/>
                      </a:lnTo>
                      <a:close/>
                      <a:moveTo>
                        <a:pt x="727" y="560"/>
                      </a:moveTo>
                      <a:lnTo>
                        <a:pt x="724" y="560"/>
                      </a:lnTo>
                      <a:lnTo>
                        <a:pt x="725" y="562"/>
                      </a:lnTo>
                      <a:lnTo>
                        <a:pt x="726" y="562"/>
                      </a:lnTo>
                      <a:lnTo>
                        <a:pt x="727" y="560"/>
                      </a:lnTo>
                      <a:close/>
                      <a:moveTo>
                        <a:pt x="727" y="624"/>
                      </a:moveTo>
                      <a:lnTo>
                        <a:pt x="727" y="624"/>
                      </a:lnTo>
                      <a:lnTo>
                        <a:pt x="726" y="620"/>
                      </a:lnTo>
                      <a:lnTo>
                        <a:pt x="726" y="618"/>
                      </a:lnTo>
                      <a:lnTo>
                        <a:pt x="723" y="618"/>
                      </a:lnTo>
                      <a:lnTo>
                        <a:pt x="724" y="620"/>
                      </a:lnTo>
                      <a:lnTo>
                        <a:pt x="724" y="622"/>
                      </a:lnTo>
                      <a:lnTo>
                        <a:pt x="727" y="624"/>
                      </a:lnTo>
                      <a:close/>
                      <a:moveTo>
                        <a:pt x="727" y="614"/>
                      </a:moveTo>
                      <a:lnTo>
                        <a:pt x="726" y="614"/>
                      </a:lnTo>
                      <a:lnTo>
                        <a:pt x="725" y="616"/>
                      </a:lnTo>
                      <a:lnTo>
                        <a:pt x="727" y="616"/>
                      </a:lnTo>
                      <a:lnTo>
                        <a:pt x="727" y="614"/>
                      </a:lnTo>
                      <a:close/>
                      <a:moveTo>
                        <a:pt x="727" y="168"/>
                      </a:moveTo>
                      <a:lnTo>
                        <a:pt x="725" y="168"/>
                      </a:lnTo>
                      <a:lnTo>
                        <a:pt x="725" y="170"/>
                      </a:lnTo>
                      <a:lnTo>
                        <a:pt x="727" y="170"/>
                      </a:lnTo>
                      <a:lnTo>
                        <a:pt x="727" y="168"/>
                      </a:lnTo>
                      <a:close/>
                      <a:moveTo>
                        <a:pt x="728" y="664"/>
                      </a:moveTo>
                      <a:lnTo>
                        <a:pt x="726" y="664"/>
                      </a:lnTo>
                      <a:lnTo>
                        <a:pt x="726" y="662"/>
                      </a:lnTo>
                      <a:lnTo>
                        <a:pt x="725" y="662"/>
                      </a:lnTo>
                      <a:lnTo>
                        <a:pt x="726" y="660"/>
                      </a:lnTo>
                      <a:lnTo>
                        <a:pt x="725" y="662"/>
                      </a:lnTo>
                      <a:lnTo>
                        <a:pt x="724" y="660"/>
                      </a:lnTo>
                      <a:lnTo>
                        <a:pt x="725" y="660"/>
                      </a:lnTo>
                      <a:lnTo>
                        <a:pt x="724" y="658"/>
                      </a:lnTo>
                      <a:lnTo>
                        <a:pt x="722" y="658"/>
                      </a:lnTo>
                      <a:lnTo>
                        <a:pt x="722" y="660"/>
                      </a:lnTo>
                      <a:lnTo>
                        <a:pt x="724" y="660"/>
                      </a:lnTo>
                      <a:lnTo>
                        <a:pt x="723" y="663"/>
                      </a:lnTo>
                      <a:lnTo>
                        <a:pt x="724" y="665"/>
                      </a:lnTo>
                      <a:lnTo>
                        <a:pt x="725" y="666"/>
                      </a:lnTo>
                      <a:lnTo>
                        <a:pt x="725" y="664"/>
                      </a:lnTo>
                      <a:lnTo>
                        <a:pt x="727" y="666"/>
                      </a:lnTo>
                      <a:lnTo>
                        <a:pt x="728" y="664"/>
                      </a:lnTo>
                      <a:close/>
                      <a:moveTo>
                        <a:pt x="728" y="550"/>
                      </a:moveTo>
                      <a:lnTo>
                        <a:pt x="726" y="548"/>
                      </a:lnTo>
                      <a:lnTo>
                        <a:pt x="725" y="548"/>
                      </a:lnTo>
                      <a:lnTo>
                        <a:pt x="728" y="550"/>
                      </a:lnTo>
                      <a:close/>
                      <a:moveTo>
                        <a:pt x="728" y="608"/>
                      </a:moveTo>
                      <a:lnTo>
                        <a:pt x="727" y="606"/>
                      </a:lnTo>
                      <a:lnTo>
                        <a:pt x="726" y="606"/>
                      </a:lnTo>
                      <a:lnTo>
                        <a:pt x="726" y="604"/>
                      </a:lnTo>
                      <a:lnTo>
                        <a:pt x="725" y="604"/>
                      </a:lnTo>
                      <a:lnTo>
                        <a:pt x="725" y="602"/>
                      </a:lnTo>
                      <a:lnTo>
                        <a:pt x="723" y="604"/>
                      </a:lnTo>
                      <a:lnTo>
                        <a:pt x="722" y="604"/>
                      </a:lnTo>
                      <a:lnTo>
                        <a:pt x="720" y="602"/>
                      </a:lnTo>
                      <a:lnTo>
                        <a:pt x="720" y="603"/>
                      </a:lnTo>
                      <a:lnTo>
                        <a:pt x="721" y="604"/>
                      </a:lnTo>
                      <a:lnTo>
                        <a:pt x="726" y="606"/>
                      </a:lnTo>
                      <a:lnTo>
                        <a:pt x="726" y="607"/>
                      </a:lnTo>
                      <a:lnTo>
                        <a:pt x="724" y="610"/>
                      </a:lnTo>
                      <a:lnTo>
                        <a:pt x="723" y="612"/>
                      </a:lnTo>
                      <a:lnTo>
                        <a:pt x="722" y="612"/>
                      </a:lnTo>
                      <a:lnTo>
                        <a:pt x="722" y="616"/>
                      </a:lnTo>
                      <a:lnTo>
                        <a:pt x="726" y="614"/>
                      </a:lnTo>
                      <a:lnTo>
                        <a:pt x="725" y="614"/>
                      </a:lnTo>
                      <a:lnTo>
                        <a:pt x="725" y="612"/>
                      </a:lnTo>
                      <a:lnTo>
                        <a:pt x="724" y="612"/>
                      </a:lnTo>
                      <a:lnTo>
                        <a:pt x="725" y="610"/>
                      </a:lnTo>
                      <a:lnTo>
                        <a:pt x="727" y="610"/>
                      </a:lnTo>
                      <a:lnTo>
                        <a:pt x="728" y="608"/>
                      </a:lnTo>
                      <a:close/>
                      <a:moveTo>
                        <a:pt x="728" y="600"/>
                      </a:moveTo>
                      <a:lnTo>
                        <a:pt x="728" y="598"/>
                      </a:lnTo>
                      <a:lnTo>
                        <a:pt x="727" y="598"/>
                      </a:lnTo>
                      <a:lnTo>
                        <a:pt x="728" y="596"/>
                      </a:lnTo>
                      <a:lnTo>
                        <a:pt x="727" y="596"/>
                      </a:lnTo>
                      <a:lnTo>
                        <a:pt x="727" y="598"/>
                      </a:lnTo>
                      <a:lnTo>
                        <a:pt x="726" y="598"/>
                      </a:lnTo>
                      <a:lnTo>
                        <a:pt x="725" y="600"/>
                      </a:lnTo>
                      <a:lnTo>
                        <a:pt x="728" y="600"/>
                      </a:lnTo>
                      <a:close/>
                      <a:moveTo>
                        <a:pt x="729" y="528"/>
                      </a:moveTo>
                      <a:lnTo>
                        <a:pt x="727" y="528"/>
                      </a:lnTo>
                      <a:lnTo>
                        <a:pt x="725" y="526"/>
                      </a:lnTo>
                      <a:lnTo>
                        <a:pt x="726" y="524"/>
                      </a:lnTo>
                      <a:lnTo>
                        <a:pt x="724" y="524"/>
                      </a:lnTo>
                      <a:lnTo>
                        <a:pt x="723" y="526"/>
                      </a:lnTo>
                      <a:lnTo>
                        <a:pt x="723" y="527"/>
                      </a:lnTo>
                      <a:lnTo>
                        <a:pt x="723" y="528"/>
                      </a:lnTo>
                      <a:lnTo>
                        <a:pt x="724" y="530"/>
                      </a:lnTo>
                      <a:lnTo>
                        <a:pt x="729" y="530"/>
                      </a:lnTo>
                      <a:lnTo>
                        <a:pt x="729" y="528"/>
                      </a:lnTo>
                      <a:close/>
                      <a:moveTo>
                        <a:pt x="730" y="144"/>
                      </a:moveTo>
                      <a:lnTo>
                        <a:pt x="729" y="142"/>
                      </a:lnTo>
                      <a:lnTo>
                        <a:pt x="726" y="142"/>
                      </a:lnTo>
                      <a:lnTo>
                        <a:pt x="727" y="144"/>
                      </a:lnTo>
                      <a:lnTo>
                        <a:pt x="730" y="144"/>
                      </a:lnTo>
                      <a:close/>
                      <a:moveTo>
                        <a:pt x="730" y="562"/>
                      </a:moveTo>
                      <a:lnTo>
                        <a:pt x="730" y="560"/>
                      </a:lnTo>
                      <a:lnTo>
                        <a:pt x="728" y="562"/>
                      </a:lnTo>
                      <a:lnTo>
                        <a:pt x="730" y="562"/>
                      </a:lnTo>
                      <a:close/>
                      <a:moveTo>
                        <a:pt x="730" y="596"/>
                      </a:moveTo>
                      <a:lnTo>
                        <a:pt x="729" y="596"/>
                      </a:lnTo>
                      <a:lnTo>
                        <a:pt x="729" y="598"/>
                      </a:lnTo>
                      <a:lnTo>
                        <a:pt x="730" y="596"/>
                      </a:lnTo>
                      <a:close/>
                      <a:moveTo>
                        <a:pt x="730" y="218"/>
                      </a:moveTo>
                      <a:lnTo>
                        <a:pt x="729" y="216"/>
                      </a:lnTo>
                      <a:lnTo>
                        <a:pt x="729" y="218"/>
                      </a:lnTo>
                      <a:lnTo>
                        <a:pt x="730" y="218"/>
                      </a:lnTo>
                      <a:close/>
                      <a:moveTo>
                        <a:pt x="730" y="470"/>
                      </a:moveTo>
                      <a:lnTo>
                        <a:pt x="730" y="470"/>
                      </a:lnTo>
                      <a:lnTo>
                        <a:pt x="730" y="471"/>
                      </a:lnTo>
                      <a:lnTo>
                        <a:pt x="730" y="470"/>
                      </a:lnTo>
                      <a:close/>
                      <a:moveTo>
                        <a:pt x="730" y="328"/>
                      </a:moveTo>
                      <a:lnTo>
                        <a:pt x="728" y="328"/>
                      </a:lnTo>
                      <a:lnTo>
                        <a:pt x="727" y="326"/>
                      </a:lnTo>
                      <a:lnTo>
                        <a:pt x="727" y="324"/>
                      </a:lnTo>
                      <a:lnTo>
                        <a:pt x="725" y="324"/>
                      </a:lnTo>
                      <a:lnTo>
                        <a:pt x="725" y="326"/>
                      </a:lnTo>
                      <a:lnTo>
                        <a:pt x="727" y="326"/>
                      </a:lnTo>
                      <a:lnTo>
                        <a:pt x="727" y="328"/>
                      </a:lnTo>
                      <a:lnTo>
                        <a:pt x="725" y="328"/>
                      </a:lnTo>
                      <a:lnTo>
                        <a:pt x="728" y="330"/>
                      </a:lnTo>
                      <a:lnTo>
                        <a:pt x="727" y="330"/>
                      </a:lnTo>
                      <a:lnTo>
                        <a:pt x="729" y="332"/>
                      </a:lnTo>
                      <a:lnTo>
                        <a:pt x="729" y="330"/>
                      </a:lnTo>
                      <a:lnTo>
                        <a:pt x="730" y="328"/>
                      </a:lnTo>
                      <a:close/>
                      <a:moveTo>
                        <a:pt x="730" y="236"/>
                      </a:moveTo>
                      <a:lnTo>
                        <a:pt x="728" y="236"/>
                      </a:lnTo>
                      <a:lnTo>
                        <a:pt x="729" y="238"/>
                      </a:lnTo>
                      <a:lnTo>
                        <a:pt x="730" y="238"/>
                      </a:lnTo>
                      <a:lnTo>
                        <a:pt x="730" y="236"/>
                      </a:lnTo>
                      <a:close/>
                      <a:moveTo>
                        <a:pt x="730" y="476"/>
                      </a:moveTo>
                      <a:lnTo>
                        <a:pt x="729" y="476"/>
                      </a:lnTo>
                      <a:lnTo>
                        <a:pt x="728" y="478"/>
                      </a:lnTo>
                      <a:lnTo>
                        <a:pt x="729" y="478"/>
                      </a:lnTo>
                      <a:lnTo>
                        <a:pt x="730" y="476"/>
                      </a:lnTo>
                      <a:close/>
                      <a:moveTo>
                        <a:pt x="731" y="204"/>
                      </a:moveTo>
                      <a:lnTo>
                        <a:pt x="728" y="204"/>
                      </a:lnTo>
                      <a:lnTo>
                        <a:pt x="728" y="206"/>
                      </a:lnTo>
                      <a:lnTo>
                        <a:pt x="730" y="206"/>
                      </a:lnTo>
                      <a:lnTo>
                        <a:pt x="731" y="204"/>
                      </a:lnTo>
                      <a:close/>
                      <a:moveTo>
                        <a:pt x="731" y="468"/>
                      </a:moveTo>
                      <a:lnTo>
                        <a:pt x="730" y="468"/>
                      </a:lnTo>
                      <a:lnTo>
                        <a:pt x="729" y="470"/>
                      </a:lnTo>
                      <a:lnTo>
                        <a:pt x="730" y="472"/>
                      </a:lnTo>
                      <a:lnTo>
                        <a:pt x="730" y="470"/>
                      </a:lnTo>
                      <a:lnTo>
                        <a:pt x="731" y="468"/>
                      </a:lnTo>
                      <a:close/>
                      <a:moveTo>
                        <a:pt x="731" y="330"/>
                      </a:moveTo>
                      <a:lnTo>
                        <a:pt x="731" y="330"/>
                      </a:lnTo>
                      <a:lnTo>
                        <a:pt x="730" y="330"/>
                      </a:lnTo>
                      <a:lnTo>
                        <a:pt x="731" y="330"/>
                      </a:lnTo>
                      <a:close/>
                      <a:moveTo>
                        <a:pt x="732" y="554"/>
                      </a:moveTo>
                      <a:lnTo>
                        <a:pt x="729" y="552"/>
                      </a:lnTo>
                      <a:lnTo>
                        <a:pt x="731" y="550"/>
                      </a:lnTo>
                      <a:lnTo>
                        <a:pt x="730" y="550"/>
                      </a:lnTo>
                      <a:lnTo>
                        <a:pt x="729" y="552"/>
                      </a:lnTo>
                      <a:lnTo>
                        <a:pt x="729" y="550"/>
                      </a:lnTo>
                      <a:lnTo>
                        <a:pt x="728" y="550"/>
                      </a:lnTo>
                      <a:lnTo>
                        <a:pt x="729" y="552"/>
                      </a:lnTo>
                      <a:lnTo>
                        <a:pt x="727" y="552"/>
                      </a:lnTo>
                      <a:lnTo>
                        <a:pt x="727" y="554"/>
                      </a:lnTo>
                      <a:lnTo>
                        <a:pt x="729" y="554"/>
                      </a:lnTo>
                      <a:lnTo>
                        <a:pt x="729" y="556"/>
                      </a:lnTo>
                      <a:lnTo>
                        <a:pt x="731" y="556"/>
                      </a:lnTo>
                      <a:lnTo>
                        <a:pt x="732" y="555"/>
                      </a:lnTo>
                      <a:lnTo>
                        <a:pt x="732" y="554"/>
                      </a:lnTo>
                      <a:close/>
                      <a:moveTo>
                        <a:pt x="732" y="664"/>
                      </a:moveTo>
                      <a:lnTo>
                        <a:pt x="729" y="664"/>
                      </a:lnTo>
                      <a:lnTo>
                        <a:pt x="728" y="666"/>
                      </a:lnTo>
                      <a:lnTo>
                        <a:pt x="729" y="666"/>
                      </a:lnTo>
                      <a:lnTo>
                        <a:pt x="732" y="664"/>
                      </a:lnTo>
                      <a:close/>
                      <a:moveTo>
                        <a:pt x="732" y="328"/>
                      </a:moveTo>
                      <a:lnTo>
                        <a:pt x="730" y="328"/>
                      </a:lnTo>
                      <a:lnTo>
                        <a:pt x="731" y="330"/>
                      </a:lnTo>
                      <a:lnTo>
                        <a:pt x="732" y="328"/>
                      </a:lnTo>
                      <a:close/>
                      <a:moveTo>
                        <a:pt x="733" y="474"/>
                      </a:moveTo>
                      <a:lnTo>
                        <a:pt x="732" y="472"/>
                      </a:lnTo>
                      <a:lnTo>
                        <a:pt x="730" y="471"/>
                      </a:lnTo>
                      <a:lnTo>
                        <a:pt x="730" y="474"/>
                      </a:lnTo>
                      <a:lnTo>
                        <a:pt x="731" y="474"/>
                      </a:lnTo>
                      <a:lnTo>
                        <a:pt x="731" y="472"/>
                      </a:lnTo>
                      <a:lnTo>
                        <a:pt x="733" y="474"/>
                      </a:lnTo>
                      <a:close/>
                      <a:moveTo>
                        <a:pt x="733" y="594"/>
                      </a:moveTo>
                      <a:lnTo>
                        <a:pt x="732" y="592"/>
                      </a:lnTo>
                      <a:lnTo>
                        <a:pt x="730" y="592"/>
                      </a:lnTo>
                      <a:lnTo>
                        <a:pt x="731" y="590"/>
                      </a:lnTo>
                      <a:lnTo>
                        <a:pt x="728" y="588"/>
                      </a:lnTo>
                      <a:lnTo>
                        <a:pt x="727" y="588"/>
                      </a:lnTo>
                      <a:lnTo>
                        <a:pt x="729" y="590"/>
                      </a:lnTo>
                      <a:lnTo>
                        <a:pt x="728" y="590"/>
                      </a:lnTo>
                      <a:lnTo>
                        <a:pt x="728" y="592"/>
                      </a:lnTo>
                      <a:lnTo>
                        <a:pt x="730" y="592"/>
                      </a:lnTo>
                      <a:lnTo>
                        <a:pt x="730" y="594"/>
                      </a:lnTo>
                      <a:lnTo>
                        <a:pt x="730" y="595"/>
                      </a:lnTo>
                      <a:lnTo>
                        <a:pt x="729" y="596"/>
                      </a:lnTo>
                      <a:lnTo>
                        <a:pt x="730" y="594"/>
                      </a:lnTo>
                      <a:lnTo>
                        <a:pt x="731" y="596"/>
                      </a:lnTo>
                      <a:lnTo>
                        <a:pt x="732" y="596"/>
                      </a:lnTo>
                      <a:lnTo>
                        <a:pt x="733" y="594"/>
                      </a:lnTo>
                      <a:close/>
                      <a:moveTo>
                        <a:pt x="733" y="268"/>
                      </a:moveTo>
                      <a:lnTo>
                        <a:pt x="732" y="270"/>
                      </a:lnTo>
                      <a:lnTo>
                        <a:pt x="733" y="272"/>
                      </a:lnTo>
                      <a:lnTo>
                        <a:pt x="733" y="270"/>
                      </a:lnTo>
                      <a:lnTo>
                        <a:pt x="732" y="270"/>
                      </a:lnTo>
                      <a:lnTo>
                        <a:pt x="733" y="268"/>
                      </a:lnTo>
                      <a:close/>
                      <a:moveTo>
                        <a:pt x="733" y="338"/>
                      </a:moveTo>
                      <a:lnTo>
                        <a:pt x="731" y="338"/>
                      </a:lnTo>
                      <a:lnTo>
                        <a:pt x="730" y="340"/>
                      </a:lnTo>
                      <a:lnTo>
                        <a:pt x="732" y="340"/>
                      </a:lnTo>
                      <a:lnTo>
                        <a:pt x="733" y="338"/>
                      </a:lnTo>
                      <a:close/>
                      <a:moveTo>
                        <a:pt x="734" y="284"/>
                      </a:moveTo>
                      <a:lnTo>
                        <a:pt x="734" y="282"/>
                      </a:lnTo>
                      <a:lnTo>
                        <a:pt x="732" y="282"/>
                      </a:lnTo>
                      <a:lnTo>
                        <a:pt x="731" y="284"/>
                      </a:lnTo>
                      <a:lnTo>
                        <a:pt x="734" y="284"/>
                      </a:lnTo>
                      <a:close/>
                      <a:moveTo>
                        <a:pt x="734" y="600"/>
                      </a:moveTo>
                      <a:lnTo>
                        <a:pt x="734" y="600"/>
                      </a:lnTo>
                      <a:lnTo>
                        <a:pt x="734" y="602"/>
                      </a:lnTo>
                      <a:lnTo>
                        <a:pt x="734" y="600"/>
                      </a:lnTo>
                      <a:close/>
                      <a:moveTo>
                        <a:pt x="734" y="474"/>
                      </a:moveTo>
                      <a:lnTo>
                        <a:pt x="734" y="473"/>
                      </a:lnTo>
                      <a:lnTo>
                        <a:pt x="733" y="472"/>
                      </a:lnTo>
                      <a:lnTo>
                        <a:pt x="734" y="474"/>
                      </a:lnTo>
                      <a:close/>
                      <a:moveTo>
                        <a:pt x="734" y="264"/>
                      </a:moveTo>
                      <a:lnTo>
                        <a:pt x="734" y="262"/>
                      </a:lnTo>
                      <a:lnTo>
                        <a:pt x="733" y="264"/>
                      </a:lnTo>
                      <a:lnTo>
                        <a:pt x="734" y="264"/>
                      </a:lnTo>
                      <a:close/>
                      <a:moveTo>
                        <a:pt x="734" y="597"/>
                      </a:moveTo>
                      <a:lnTo>
                        <a:pt x="734" y="596"/>
                      </a:lnTo>
                      <a:lnTo>
                        <a:pt x="734" y="597"/>
                      </a:lnTo>
                      <a:close/>
                      <a:moveTo>
                        <a:pt x="735" y="662"/>
                      </a:moveTo>
                      <a:lnTo>
                        <a:pt x="733" y="662"/>
                      </a:lnTo>
                      <a:lnTo>
                        <a:pt x="734" y="664"/>
                      </a:lnTo>
                      <a:lnTo>
                        <a:pt x="735" y="662"/>
                      </a:lnTo>
                      <a:close/>
                      <a:moveTo>
                        <a:pt x="735" y="459"/>
                      </a:moveTo>
                      <a:lnTo>
                        <a:pt x="735" y="458"/>
                      </a:lnTo>
                      <a:lnTo>
                        <a:pt x="735" y="460"/>
                      </a:lnTo>
                      <a:lnTo>
                        <a:pt x="735" y="459"/>
                      </a:lnTo>
                      <a:close/>
                      <a:moveTo>
                        <a:pt x="735" y="458"/>
                      </a:moveTo>
                      <a:lnTo>
                        <a:pt x="735" y="458"/>
                      </a:lnTo>
                      <a:lnTo>
                        <a:pt x="735" y="459"/>
                      </a:lnTo>
                      <a:lnTo>
                        <a:pt x="735" y="458"/>
                      </a:lnTo>
                      <a:close/>
                      <a:moveTo>
                        <a:pt x="735" y="594"/>
                      </a:moveTo>
                      <a:lnTo>
                        <a:pt x="733" y="594"/>
                      </a:lnTo>
                      <a:lnTo>
                        <a:pt x="733" y="596"/>
                      </a:lnTo>
                      <a:lnTo>
                        <a:pt x="734" y="596"/>
                      </a:lnTo>
                      <a:lnTo>
                        <a:pt x="735" y="594"/>
                      </a:lnTo>
                      <a:close/>
                      <a:moveTo>
                        <a:pt x="735" y="586"/>
                      </a:moveTo>
                      <a:lnTo>
                        <a:pt x="734" y="586"/>
                      </a:lnTo>
                      <a:lnTo>
                        <a:pt x="733" y="588"/>
                      </a:lnTo>
                      <a:lnTo>
                        <a:pt x="735" y="586"/>
                      </a:lnTo>
                      <a:close/>
                      <a:moveTo>
                        <a:pt x="735" y="514"/>
                      </a:moveTo>
                      <a:lnTo>
                        <a:pt x="735" y="512"/>
                      </a:lnTo>
                      <a:lnTo>
                        <a:pt x="733" y="512"/>
                      </a:lnTo>
                      <a:lnTo>
                        <a:pt x="734" y="514"/>
                      </a:lnTo>
                      <a:lnTo>
                        <a:pt x="732" y="514"/>
                      </a:lnTo>
                      <a:lnTo>
                        <a:pt x="731" y="516"/>
                      </a:lnTo>
                      <a:lnTo>
                        <a:pt x="735" y="516"/>
                      </a:lnTo>
                      <a:lnTo>
                        <a:pt x="735" y="514"/>
                      </a:lnTo>
                      <a:close/>
                      <a:moveTo>
                        <a:pt x="736" y="526"/>
                      </a:moveTo>
                      <a:lnTo>
                        <a:pt x="735" y="526"/>
                      </a:lnTo>
                      <a:lnTo>
                        <a:pt x="734" y="526"/>
                      </a:lnTo>
                      <a:lnTo>
                        <a:pt x="733" y="526"/>
                      </a:lnTo>
                      <a:lnTo>
                        <a:pt x="733" y="524"/>
                      </a:lnTo>
                      <a:lnTo>
                        <a:pt x="730" y="526"/>
                      </a:lnTo>
                      <a:lnTo>
                        <a:pt x="730" y="524"/>
                      </a:lnTo>
                      <a:lnTo>
                        <a:pt x="729" y="522"/>
                      </a:lnTo>
                      <a:lnTo>
                        <a:pt x="727" y="522"/>
                      </a:lnTo>
                      <a:lnTo>
                        <a:pt x="730" y="528"/>
                      </a:lnTo>
                      <a:lnTo>
                        <a:pt x="731" y="528"/>
                      </a:lnTo>
                      <a:lnTo>
                        <a:pt x="731" y="526"/>
                      </a:lnTo>
                      <a:lnTo>
                        <a:pt x="732" y="526"/>
                      </a:lnTo>
                      <a:lnTo>
                        <a:pt x="732" y="528"/>
                      </a:lnTo>
                      <a:lnTo>
                        <a:pt x="735" y="528"/>
                      </a:lnTo>
                      <a:lnTo>
                        <a:pt x="736" y="526"/>
                      </a:lnTo>
                      <a:close/>
                      <a:moveTo>
                        <a:pt x="736" y="598"/>
                      </a:moveTo>
                      <a:lnTo>
                        <a:pt x="734" y="597"/>
                      </a:lnTo>
                      <a:lnTo>
                        <a:pt x="735" y="598"/>
                      </a:lnTo>
                      <a:lnTo>
                        <a:pt x="736" y="598"/>
                      </a:lnTo>
                      <a:close/>
                      <a:moveTo>
                        <a:pt x="736" y="472"/>
                      </a:moveTo>
                      <a:lnTo>
                        <a:pt x="734" y="472"/>
                      </a:lnTo>
                      <a:lnTo>
                        <a:pt x="734" y="473"/>
                      </a:lnTo>
                      <a:lnTo>
                        <a:pt x="735" y="473"/>
                      </a:lnTo>
                      <a:lnTo>
                        <a:pt x="736" y="472"/>
                      </a:lnTo>
                      <a:close/>
                      <a:moveTo>
                        <a:pt x="736" y="256"/>
                      </a:moveTo>
                      <a:lnTo>
                        <a:pt x="733" y="256"/>
                      </a:lnTo>
                      <a:lnTo>
                        <a:pt x="734" y="258"/>
                      </a:lnTo>
                      <a:lnTo>
                        <a:pt x="736" y="258"/>
                      </a:lnTo>
                      <a:lnTo>
                        <a:pt x="736" y="256"/>
                      </a:lnTo>
                      <a:close/>
                      <a:moveTo>
                        <a:pt x="736" y="242"/>
                      </a:moveTo>
                      <a:lnTo>
                        <a:pt x="734" y="242"/>
                      </a:lnTo>
                      <a:lnTo>
                        <a:pt x="734" y="244"/>
                      </a:lnTo>
                      <a:lnTo>
                        <a:pt x="735" y="244"/>
                      </a:lnTo>
                      <a:lnTo>
                        <a:pt x="736" y="242"/>
                      </a:lnTo>
                      <a:close/>
                      <a:moveTo>
                        <a:pt x="736" y="516"/>
                      </a:moveTo>
                      <a:lnTo>
                        <a:pt x="736" y="516"/>
                      </a:lnTo>
                      <a:lnTo>
                        <a:pt x="736" y="517"/>
                      </a:lnTo>
                      <a:lnTo>
                        <a:pt x="736" y="516"/>
                      </a:lnTo>
                      <a:close/>
                      <a:moveTo>
                        <a:pt x="736" y="520"/>
                      </a:moveTo>
                      <a:lnTo>
                        <a:pt x="736" y="520"/>
                      </a:lnTo>
                      <a:lnTo>
                        <a:pt x="735" y="520"/>
                      </a:lnTo>
                      <a:lnTo>
                        <a:pt x="736" y="520"/>
                      </a:lnTo>
                      <a:close/>
                      <a:moveTo>
                        <a:pt x="736" y="462"/>
                      </a:moveTo>
                      <a:lnTo>
                        <a:pt x="736" y="460"/>
                      </a:lnTo>
                      <a:lnTo>
                        <a:pt x="735" y="459"/>
                      </a:lnTo>
                      <a:lnTo>
                        <a:pt x="735" y="460"/>
                      </a:lnTo>
                      <a:lnTo>
                        <a:pt x="736" y="462"/>
                      </a:lnTo>
                      <a:close/>
                      <a:moveTo>
                        <a:pt x="736" y="598"/>
                      </a:moveTo>
                      <a:lnTo>
                        <a:pt x="736" y="598"/>
                      </a:lnTo>
                      <a:lnTo>
                        <a:pt x="736" y="599"/>
                      </a:lnTo>
                      <a:lnTo>
                        <a:pt x="736" y="598"/>
                      </a:lnTo>
                      <a:close/>
                      <a:moveTo>
                        <a:pt x="736" y="600"/>
                      </a:moveTo>
                      <a:lnTo>
                        <a:pt x="736" y="599"/>
                      </a:lnTo>
                      <a:lnTo>
                        <a:pt x="736" y="600"/>
                      </a:lnTo>
                      <a:close/>
                      <a:moveTo>
                        <a:pt x="736" y="204"/>
                      </a:moveTo>
                      <a:lnTo>
                        <a:pt x="736" y="202"/>
                      </a:lnTo>
                      <a:lnTo>
                        <a:pt x="734" y="204"/>
                      </a:lnTo>
                      <a:lnTo>
                        <a:pt x="736" y="204"/>
                      </a:lnTo>
                      <a:close/>
                      <a:moveTo>
                        <a:pt x="736" y="476"/>
                      </a:moveTo>
                      <a:lnTo>
                        <a:pt x="736" y="474"/>
                      </a:lnTo>
                      <a:lnTo>
                        <a:pt x="735" y="473"/>
                      </a:lnTo>
                      <a:lnTo>
                        <a:pt x="735" y="474"/>
                      </a:lnTo>
                      <a:lnTo>
                        <a:pt x="735" y="476"/>
                      </a:lnTo>
                      <a:lnTo>
                        <a:pt x="736" y="478"/>
                      </a:lnTo>
                      <a:lnTo>
                        <a:pt x="736" y="476"/>
                      </a:lnTo>
                      <a:close/>
                      <a:moveTo>
                        <a:pt x="736" y="244"/>
                      </a:moveTo>
                      <a:lnTo>
                        <a:pt x="736" y="242"/>
                      </a:lnTo>
                      <a:lnTo>
                        <a:pt x="735" y="244"/>
                      </a:lnTo>
                      <a:lnTo>
                        <a:pt x="736" y="244"/>
                      </a:lnTo>
                      <a:close/>
                      <a:moveTo>
                        <a:pt x="737" y="516"/>
                      </a:moveTo>
                      <a:lnTo>
                        <a:pt x="736" y="516"/>
                      </a:lnTo>
                      <a:lnTo>
                        <a:pt x="736" y="518"/>
                      </a:lnTo>
                      <a:lnTo>
                        <a:pt x="736" y="517"/>
                      </a:lnTo>
                      <a:lnTo>
                        <a:pt x="735" y="518"/>
                      </a:lnTo>
                      <a:lnTo>
                        <a:pt x="735" y="519"/>
                      </a:lnTo>
                      <a:lnTo>
                        <a:pt x="736" y="520"/>
                      </a:lnTo>
                      <a:lnTo>
                        <a:pt x="736" y="518"/>
                      </a:lnTo>
                      <a:lnTo>
                        <a:pt x="737" y="516"/>
                      </a:lnTo>
                      <a:close/>
                      <a:moveTo>
                        <a:pt x="737" y="608"/>
                      </a:moveTo>
                      <a:lnTo>
                        <a:pt x="737" y="609"/>
                      </a:lnTo>
                      <a:lnTo>
                        <a:pt x="737" y="610"/>
                      </a:lnTo>
                      <a:lnTo>
                        <a:pt x="737" y="608"/>
                      </a:lnTo>
                      <a:close/>
                      <a:moveTo>
                        <a:pt x="737" y="622"/>
                      </a:moveTo>
                      <a:lnTo>
                        <a:pt x="736" y="620"/>
                      </a:lnTo>
                      <a:lnTo>
                        <a:pt x="736" y="622"/>
                      </a:lnTo>
                      <a:lnTo>
                        <a:pt x="735" y="624"/>
                      </a:lnTo>
                      <a:lnTo>
                        <a:pt x="735" y="626"/>
                      </a:lnTo>
                      <a:lnTo>
                        <a:pt x="737" y="623"/>
                      </a:lnTo>
                      <a:lnTo>
                        <a:pt x="737" y="622"/>
                      </a:lnTo>
                      <a:close/>
                      <a:moveTo>
                        <a:pt x="737" y="584"/>
                      </a:moveTo>
                      <a:lnTo>
                        <a:pt x="735" y="582"/>
                      </a:lnTo>
                      <a:lnTo>
                        <a:pt x="736" y="580"/>
                      </a:lnTo>
                      <a:lnTo>
                        <a:pt x="735" y="580"/>
                      </a:lnTo>
                      <a:lnTo>
                        <a:pt x="734" y="580"/>
                      </a:lnTo>
                      <a:lnTo>
                        <a:pt x="734" y="584"/>
                      </a:lnTo>
                      <a:lnTo>
                        <a:pt x="737" y="584"/>
                      </a:lnTo>
                      <a:close/>
                      <a:moveTo>
                        <a:pt x="738" y="590"/>
                      </a:moveTo>
                      <a:lnTo>
                        <a:pt x="736" y="590"/>
                      </a:lnTo>
                      <a:lnTo>
                        <a:pt x="735" y="588"/>
                      </a:lnTo>
                      <a:lnTo>
                        <a:pt x="737" y="588"/>
                      </a:lnTo>
                      <a:lnTo>
                        <a:pt x="737" y="586"/>
                      </a:lnTo>
                      <a:lnTo>
                        <a:pt x="736" y="586"/>
                      </a:lnTo>
                      <a:lnTo>
                        <a:pt x="735" y="586"/>
                      </a:lnTo>
                      <a:lnTo>
                        <a:pt x="734" y="590"/>
                      </a:lnTo>
                      <a:lnTo>
                        <a:pt x="735" y="592"/>
                      </a:lnTo>
                      <a:lnTo>
                        <a:pt x="736" y="592"/>
                      </a:lnTo>
                      <a:lnTo>
                        <a:pt x="736" y="594"/>
                      </a:lnTo>
                      <a:lnTo>
                        <a:pt x="738" y="594"/>
                      </a:lnTo>
                      <a:lnTo>
                        <a:pt x="737" y="592"/>
                      </a:lnTo>
                      <a:lnTo>
                        <a:pt x="738" y="590"/>
                      </a:lnTo>
                      <a:close/>
                      <a:moveTo>
                        <a:pt x="738" y="618"/>
                      </a:moveTo>
                      <a:lnTo>
                        <a:pt x="737" y="617"/>
                      </a:lnTo>
                      <a:lnTo>
                        <a:pt x="737" y="616"/>
                      </a:lnTo>
                      <a:lnTo>
                        <a:pt x="737" y="614"/>
                      </a:lnTo>
                      <a:lnTo>
                        <a:pt x="735" y="612"/>
                      </a:lnTo>
                      <a:lnTo>
                        <a:pt x="734" y="612"/>
                      </a:lnTo>
                      <a:lnTo>
                        <a:pt x="733" y="610"/>
                      </a:lnTo>
                      <a:lnTo>
                        <a:pt x="732" y="612"/>
                      </a:lnTo>
                      <a:lnTo>
                        <a:pt x="730" y="608"/>
                      </a:lnTo>
                      <a:lnTo>
                        <a:pt x="728" y="610"/>
                      </a:lnTo>
                      <a:lnTo>
                        <a:pt x="730" y="610"/>
                      </a:lnTo>
                      <a:lnTo>
                        <a:pt x="730" y="612"/>
                      </a:lnTo>
                      <a:lnTo>
                        <a:pt x="730" y="613"/>
                      </a:lnTo>
                      <a:lnTo>
                        <a:pt x="731" y="614"/>
                      </a:lnTo>
                      <a:lnTo>
                        <a:pt x="730" y="614"/>
                      </a:lnTo>
                      <a:lnTo>
                        <a:pt x="729" y="616"/>
                      </a:lnTo>
                      <a:lnTo>
                        <a:pt x="730" y="616"/>
                      </a:lnTo>
                      <a:lnTo>
                        <a:pt x="730" y="618"/>
                      </a:lnTo>
                      <a:lnTo>
                        <a:pt x="728" y="618"/>
                      </a:lnTo>
                      <a:lnTo>
                        <a:pt x="729" y="620"/>
                      </a:lnTo>
                      <a:lnTo>
                        <a:pt x="729" y="622"/>
                      </a:lnTo>
                      <a:lnTo>
                        <a:pt x="729" y="624"/>
                      </a:lnTo>
                      <a:lnTo>
                        <a:pt x="728" y="622"/>
                      </a:lnTo>
                      <a:lnTo>
                        <a:pt x="727" y="624"/>
                      </a:lnTo>
                      <a:lnTo>
                        <a:pt x="726" y="624"/>
                      </a:lnTo>
                      <a:lnTo>
                        <a:pt x="727" y="626"/>
                      </a:lnTo>
                      <a:lnTo>
                        <a:pt x="728" y="626"/>
                      </a:lnTo>
                      <a:lnTo>
                        <a:pt x="728" y="624"/>
                      </a:lnTo>
                      <a:lnTo>
                        <a:pt x="729" y="626"/>
                      </a:lnTo>
                      <a:lnTo>
                        <a:pt x="730" y="626"/>
                      </a:lnTo>
                      <a:lnTo>
                        <a:pt x="730" y="624"/>
                      </a:lnTo>
                      <a:lnTo>
                        <a:pt x="731" y="622"/>
                      </a:lnTo>
                      <a:lnTo>
                        <a:pt x="729" y="622"/>
                      </a:lnTo>
                      <a:lnTo>
                        <a:pt x="730" y="620"/>
                      </a:lnTo>
                      <a:lnTo>
                        <a:pt x="731" y="622"/>
                      </a:lnTo>
                      <a:lnTo>
                        <a:pt x="732" y="622"/>
                      </a:lnTo>
                      <a:lnTo>
                        <a:pt x="731" y="620"/>
                      </a:lnTo>
                      <a:lnTo>
                        <a:pt x="730" y="616"/>
                      </a:lnTo>
                      <a:lnTo>
                        <a:pt x="733" y="618"/>
                      </a:lnTo>
                      <a:lnTo>
                        <a:pt x="733" y="616"/>
                      </a:lnTo>
                      <a:lnTo>
                        <a:pt x="732" y="616"/>
                      </a:lnTo>
                      <a:lnTo>
                        <a:pt x="732" y="614"/>
                      </a:lnTo>
                      <a:lnTo>
                        <a:pt x="734" y="614"/>
                      </a:lnTo>
                      <a:lnTo>
                        <a:pt x="734" y="616"/>
                      </a:lnTo>
                      <a:lnTo>
                        <a:pt x="734" y="618"/>
                      </a:lnTo>
                      <a:lnTo>
                        <a:pt x="735" y="616"/>
                      </a:lnTo>
                      <a:lnTo>
                        <a:pt x="735" y="618"/>
                      </a:lnTo>
                      <a:lnTo>
                        <a:pt x="735" y="619"/>
                      </a:lnTo>
                      <a:lnTo>
                        <a:pt x="736" y="620"/>
                      </a:lnTo>
                      <a:lnTo>
                        <a:pt x="738" y="618"/>
                      </a:lnTo>
                      <a:close/>
                      <a:moveTo>
                        <a:pt x="738" y="524"/>
                      </a:moveTo>
                      <a:lnTo>
                        <a:pt x="737" y="524"/>
                      </a:lnTo>
                      <a:lnTo>
                        <a:pt x="735" y="520"/>
                      </a:lnTo>
                      <a:lnTo>
                        <a:pt x="734" y="520"/>
                      </a:lnTo>
                      <a:lnTo>
                        <a:pt x="733" y="522"/>
                      </a:lnTo>
                      <a:lnTo>
                        <a:pt x="735" y="522"/>
                      </a:lnTo>
                      <a:lnTo>
                        <a:pt x="735" y="526"/>
                      </a:lnTo>
                      <a:lnTo>
                        <a:pt x="736" y="524"/>
                      </a:lnTo>
                      <a:lnTo>
                        <a:pt x="736" y="526"/>
                      </a:lnTo>
                      <a:lnTo>
                        <a:pt x="738" y="526"/>
                      </a:lnTo>
                      <a:lnTo>
                        <a:pt x="738" y="524"/>
                      </a:lnTo>
                      <a:close/>
                      <a:moveTo>
                        <a:pt x="738" y="178"/>
                      </a:moveTo>
                      <a:lnTo>
                        <a:pt x="738" y="176"/>
                      </a:lnTo>
                      <a:lnTo>
                        <a:pt x="736" y="176"/>
                      </a:lnTo>
                      <a:lnTo>
                        <a:pt x="736" y="178"/>
                      </a:lnTo>
                      <a:lnTo>
                        <a:pt x="738" y="178"/>
                      </a:lnTo>
                      <a:close/>
                      <a:moveTo>
                        <a:pt x="738" y="336"/>
                      </a:moveTo>
                      <a:lnTo>
                        <a:pt x="736" y="334"/>
                      </a:lnTo>
                      <a:lnTo>
                        <a:pt x="737" y="332"/>
                      </a:lnTo>
                      <a:lnTo>
                        <a:pt x="734" y="332"/>
                      </a:lnTo>
                      <a:lnTo>
                        <a:pt x="734" y="334"/>
                      </a:lnTo>
                      <a:lnTo>
                        <a:pt x="735" y="336"/>
                      </a:lnTo>
                      <a:lnTo>
                        <a:pt x="736" y="338"/>
                      </a:lnTo>
                      <a:lnTo>
                        <a:pt x="738" y="338"/>
                      </a:lnTo>
                      <a:lnTo>
                        <a:pt x="738" y="336"/>
                      </a:lnTo>
                      <a:close/>
                      <a:moveTo>
                        <a:pt x="738" y="604"/>
                      </a:moveTo>
                      <a:lnTo>
                        <a:pt x="738" y="604"/>
                      </a:lnTo>
                      <a:lnTo>
                        <a:pt x="736" y="606"/>
                      </a:lnTo>
                      <a:lnTo>
                        <a:pt x="736" y="604"/>
                      </a:lnTo>
                      <a:lnTo>
                        <a:pt x="737" y="604"/>
                      </a:lnTo>
                      <a:lnTo>
                        <a:pt x="736" y="602"/>
                      </a:lnTo>
                      <a:lnTo>
                        <a:pt x="734" y="602"/>
                      </a:lnTo>
                      <a:lnTo>
                        <a:pt x="733" y="602"/>
                      </a:lnTo>
                      <a:lnTo>
                        <a:pt x="733" y="600"/>
                      </a:lnTo>
                      <a:lnTo>
                        <a:pt x="732" y="600"/>
                      </a:lnTo>
                      <a:lnTo>
                        <a:pt x="732" y="602"/>
                      </a:lnTo>
                      <a:lnTo>
                        <a:pt x="733" y="602"/>
                      </a:lnTo>
                      <a:lnTo>
                        <a:pt x="733" y="606"/>
                      </a:lnTo>
                      <a:lnTo>
                        <a:pt x="733" y="607"/>
                      </a:lnTo>
                      <a:lnTo>
                        <a:pt x="734" y="608"/>
                      </a:lnTo>
                      <a:lnTo>
                        <a:pt x="734" y="606"/>
                      </a:lnTo>
                      <a:lnTo>
                        <a:pt x="736" y="606"/>
                      </a:lnTo>
                      <a:lnTo>
                        <a:pt x="736" y="608"/>
                      </a:lnTo>
                      <a:lnTo>
                        <a:pt x="735" y="610"/>
                      </a:lnTo>
                      <a:lnTo>
                        <a:pt x="736" y="610"/>
                      </a:lnTo>
                      <a:lnTo>
                        <a:pt x="737" y="609"/>
                      </a:lnTo>
                      <a:lnTo>
                        <a:pt x="736" y="608"/>
                      </a:lnTo>
                      <a:lnTo>
                        <a:pt x="737" y="608"/>
                      </a:lnTo>
                      <a:lnTo>
                        <a:pt x="738" y="608"/>
                      </a:lnTo>
                      <a:lnTo>
                        <a:pt x="738" y="606"/>
                      </a:lnTo>
                      <a:lnTo>
                        <a:pt x="738" y="604"/>
                      </a:lnTo>
                      <a:close/>
                      <a:moveTo>
                        <a:pt x="739" y="326"/>
                      </a:moveTo>
                      <a:lnTo>
                        <a:pt x="738" y="324"/>
                      </a:lnTo>
                      <a:lnTo>
                        <a:pt x="738" y="320"/>
                      </a:lnTo>
                      <a:lnTo>
                        <a:pt x="736" y="320"/>
                      </a:lnTo>
                      <a:lnTo>
                        <a:pt x="736" y="322"/>
                      </a:lnTo>
                      <a:lnTo>
                        <a:pt x="737" y="322"/>
                      </a:lnTo>
                      <a:lnTo>
                        <a:pt x="736" y="324"/>
                      </a:lnTo>
                      <a:lnTo>
                        <a:pt x="736" y="326"/>
                      </a:lnTo>
                      <a:lnTo>
                        <a:pt x="739" y="326"/>
                      </a:lnTo>
                      <a:close/>
                      <a:moveTo>
                        <a:pt x="739" y="262"/>
                      </a:moveTo>
                      <a:lnTo>
                        <a:pt x="738" y="260"/>
                      </a:lnTo>
                      <a:lnTo>
                        <a:pt x="738" y="262"/>
                      </a:lnTo>
                      <a:lnTo>
                        <a:pt x="739" y="262"/>
                      </a:lnTo>
                      <a:close/>
                      <a:moveTo>
                        <a:pt x="739" y="584"/>
                      </a:moveTo>
                      <a:lnTo>
                        <a:pt x="738" y="584"/>
                      </a:lnTo>
                      <a:lnTo>
                        <a:pt x="737" y="586"/>
                      </a:lnTo>
                      <a:lnTo>
                        <a:pt x="739" y="584"/>
                      </a:lnTo>
                      <a:close/>
                      <a:moveTo>
                        <a:pt x="739" y="166"/>
                      </a:moveTo>
                      <a:lnTo>
                        <a:pt x="739" y="164"/>
                      </a:lnTo>
                      <a:lnTo>
                        <a:pt x="738" y="166"/>
                      </a:lnTo>
                      <a:lnTo>
                        <a:pt x="739" y="166"/>
                      </a:lnTo>
                      <a:close/>
                      <a:moveTo>
                        <a:pt x="739" y="280"/>
                      </a:moveTo>
                      <a:lnTo>
                        <a:pt x="739" y="280"/>
                      </a:lnTo>
                      <a:lnTo>
                        <a:pt x="738" y="282"/>
                      </a:lnTo>
                      <a:lnTo>
                        <a:pt x="739" y="282"/>
                      </a:lnTo>
                      <a:lnTo>
                        <a:pt x="739" y="280"/>
                      </a:lnTo>
                      <a:close/>
                      <a:moveTo>
                        <a:pt x="740" y="600"/>
                      </a:moveTo>
                      <a:lnTo>
                        <a:pt x="738" y="598"/>
                      </a:lnTo>
                      <a:lnTo>
                        <a:pt x="737" y="598"/>
                      </a:lnTo>
                      <a:lnTo>
                        <a:pt x="737" y="599"/>
                      </a:lnTo>
                      <a:lnTo>
                        <a:pt x="738" y="600"/>
                      </a:lnTo>
                      <a:lnTo>
                        <a:pt x="740" y="600"/>
                      </a:lnTo>
                      <a:close/>
                      <a:moveTo>
                        <a:pt x="740" y="662"/>
                      </a:moveTo>
                      <a:lnTo>
                        <a:pt x="740" y="662"/>
                      </a:lnTo>
                      <a:lnTo>
                        <a:pt x="740" y="663"/>
                      </a:lnTo>
                      <a:lnTo>
                        <a:pt x="740" y="662"/>
                      </a:lnTo>
                      <a:close/>
                      <a:moveTo>
                        <a:pt x="740" y="262"/>
                      </a:moveTo>
                      <a:lnTo>
                        <a:pt x="740" y="260"/>
                      </a:lnTo>
                      <a:lnTo>
                        <a:pt x="739" y="262"/>
                      </a:lnTo>
                      <a:lnTo>
                        <a:pt x="740" y="262"/>
                      </a:lnTo>
                      <a:close/>
                      <a:moveTo>
                        <a:pt x="740" y="664"/>
                      </a:moveTo>
                      <a:lnTo>
                        <a:pt x="740" y="663"/>
                      </a:lnTo>
                      <a:lnTo>
                        <a:pt x="740" y="664"/>
                      </a:lnTo>
                      <a:close/>
                      <a:moveTo>
                        <a:pt x="741" y="512"/>
                      </a:moveTo>
                      <a:lnTo>
                        <a:pt x="740" y="510"/>
                      </a:lnTo>
                      <a:lnTo>
                        <a:pt x="739" y="510"/>
                      </a:lnTo>
                      <a:lnTo>
                        <a:pt x="739" y="512"/>
                      </a:lnTo>
                      <a:lnTo>
                        <a:pt x="741" y="512"/>
                      </a:lnTo>
                      <a:close/>
                      <a:moveTo>
                        <a:pt x="741" y="590"/>
                      </a:moveTo>
                      <a:lnTo>
                        <a:pt x="741" y="588"/>
                      </a:lnTo>
                      <a:lnTo>
                        <a:pt x="740" y="588"/>
                      </a:lnTo>
                      <a:lnTo>
                        <a:pt x="740" y="590"/>
                      </a:lnTo>
                      <a:lnTo>
                        <a:pt x="741" y="590"/>
                      </a:lnTo>
                      <a:close/>
                      <a:moveTo>
                        <a:pt x="741" y="208"/>
                      </a:moveTo>
                      <a:lnTo>
                        <a:pt x="739" y="210"/>
                      </a:lnTo>
                      <a:lnTo>
                        <a:pt x="741" y="210"/>
                      </a:lnTo>
                      <a:lnTo>
                        <a:pt x="741" y="208"/>
                      </a:lnTo>
                      <a:close/>
                      <a:moveTo>
                        <a:pt x="741" y="208"/>
                      </a:moveTo>
                      <a:lnTo>
                        <a:pt x="741" y="208"/>
                      </a:lnTo>
                      <a:close/>
                      <a:moveTo>
                        <a:pt x="741" y="618"/>
                      </a:moveTo>
                      <a:lnTo>
                        <a:pt x="740" y="618"/>
                      </a:lnTo>
                      <a:lnTo>
                        <a:pt x="740" y="620"/>
                      </a:lnTo>
                      <a:lnTo>
                        <a:pt x="741" y="618"/>
                      </a:lnTo>
                      <a:close/>
                      <a:moveTo>
                        <a:pt x="741" y="512"/>
                      </a:moveTo>
                      <a:lnTo>
                        <a:pt x="741" y="512"/>
                      </a:lnTo>
                      <a:lnTo>
                        <a:pt x="740" y="514"/>
                      </a:lnTo>
                      <a:lnTo>
                        <a:pt x="741" y="514"/>
                      </a:lnTo>
                      <a:lnTo>
                        <a:pt x="741" y="512"/>
                      </a:lnTo>
                      <a:close/>
                      <a:moveTo>
                        <a:pt x="741" y="242"/>
                      </a:moveTo>
                      <a:lnTo>
                        <a:pt x="741" y="240"/>
                      </a:lnTo>
                      <a:lnTo>
                        <a:pt x="740" y="240"/>
                      </a:lnTo>
                      <a:lnTo>
                        <a:pt x="740" y="242"/>
                      </a:lnTo>
                      <a:lnTo>
                        <a:pt x="741" y="244"/>
                      </a:lnTo>
                      <a:lnTo>
                        <a:pt x="741" y="242"/>
                      </a:lnTo>
                      <a:close/>
                      <a:moveTo>
                        <a:pt x="742" y="510"/>
                      </a:moveTo>
                      <a:lnTo>
                        <a:pt x="741" y="510"/>
                      </a:lnTo>
                      <a:lnTo>
                        <a:pt x="741" y="512"/>
                      </a:lnTo>
                      <a:lnTo>
                        <a:pt x="742" y="510"/>
                      </a:lnTo>
                      <a:close/>
                      <a:moveTo>
                        <a:pt x="742" y="248"/>
                      </a:moveTo>
                      <a:lnTo>
                        <a:pt x="741" y="246"/>
                      </a:lnTo>
                      <a:lnTo>
                        <a:pt x="740" y="246"/>
                      </a:lnTo>
                      <a:lnTo>
                        <a:pt x="739" y="248"/>
                      </a:lnTo>
                      <a:lnTo>
                        <a:pt x="742" y="248"/>
                      </a:lnTo>
                      <a:close/>
                      <a:moveTo>
                        <a:pt x="742" y="230"/>
                      </a:moveTo>
                      <a:lnTo>
                        <a:pt x="742" y="228"/>
                      </a:lnTo>
                      <a:lnTo>
                        <a:pt x="741" y="228"/>
                      </a:lnTo>
                      <a:lnTo>
                        <a:pt x="741" y="226"/>
                      </a:lnTo>
                      <a:lnTo>
                        <a:pt x="739" y="228"/>
                      </a:lnTo>
                      <a:lnTo>
                        <a:pt x="740" y="228"/>
                      </a:lnTo>
                      <a:lnTo>
                        <a:pt x="742" y="230"/>
                      </a:lnTo>
                      <a:close/>
                      <a:moveTo>
                        <a:pt x="742" y="622"/>
                      </a:moveTo>
                      <a:lnTo>
                        <a:pt x="742" y="620"/>
                      </a:lnTo>
                      <a:lnTo>
                        <a:pt x="742" y="622"/>
                      </a:lnTo>
                      <a:close/>
                      <a:moveTo>
                        <a:pt x="743" y="610"/>
                      </a:moveTo>
                      <a:lnTo>
                        <a:pt x="742" y="609"/>
                      </a:lnTo>
                      <a:lnTo>
                        <a:pt x="742" y="610"/>
                      </a:lnTo>
                      <a:lnTo>
                        <a:pt x="743" y="610"/>
                      </a:lnTo>
                      <a:close/>
                      <a:moveTo>
                        <a:pt x="743" y="334"/>
                      </a:moveTo>
                      <a:lnTo>
                        <a:pt x="742" y="334"/>
                      </a:lnTo>
                      <a:lnTo>
                        <a:pt x="741" y="332"/>
                      </a:lnTo>
                      <a:lnTo>
                        <a:pt x="741" y="334"/>
                      </a:lnTo>
                      <a:lnTo>
                        <a:pt x="743" y="336"/>
                      </a:lnTo>
                      <a:lnTo>
                        <a:pt x="743" y="334"/>
                      </a:lnTo>
                      <a:close/>
                      <a:moveTo>
                        <a:pt x="743" y="336"/>
                      </a:moveTo>
                      <a:lnTo>
                        <a:pt x="743" y="336"/>
                      </a:lnTo>
                      <a:close/>
                      <a:moveTo>
                        <a:pt x="743" y="606"/>
                      </a:moveTo>
                      <a:lnTo>
                        <a:pt x="741" y="606"/>
                      </a:lnTo>
                      <a:lnTo>
                        <a:pt x="741" y="608"/>
                      </a:lnTo>
                      <a:lnTo>
                        <a:pt x="742" y="608"/>
                      </a:lnTo>
                      <a:lnTo>
                        <a:pt x="742" y="609"/>
                      </a:lnTo>
                      <a:lnTo>
                        <a:pt x="743" y="606"/>
                      </a:lnTo>
                      <a:close/>
                      <a:moveTo>
                        <a:pt x="743" y="468"/>
                      </a:moveTo>
                      <a:lnTo>
                        <a:pt x="741" y="466"/>
                      </a:lnTo>
                      <a:lnTo>
                        <a:pt x="740" y="462"/>
                      </a:lnTo>
                      <a:lnTo>
                        <a:pt x="738" y="462"/>
                      </a:lnTo>
                      <a:lnTo>
                        <a:pt x="737" y="464"/>
                      </a:lnTo>
                      <a:lnTo>
                        <a:pt x="739" y="466"/>
                      </a:lnTo>
                      <a:lnTo>
                        <a:pt x="739" y="468"/>
                      </a:lnTo>
                      <a:lnTo>
                        <a:pt x="741" y="468"/>
                      </a:lnTo>
                      <a:lnTo>
                        <a:pt x="741" y="470"/>
                      </a:lnTo>
                      <a:lnTo>
                        <a:pt x="742" y="468"/>
                      </a:lnTo>
                      <a:lnTo>
                        <a:pt x="743" y="468"/>
                      </a:lnTo>
                      <a:close/>
                      <a:moveTo>
                        <a:pt x="743" y="196"/>
                      </a:moveTo>
                      <a:lnTo>
                        <a:pt x="743" y="194"/>
                      </a:lnTo>
                      <a:lnTo>
                        <a:pt x="742" y="194"/>
                      </a:lnTo>
                      <a:lnTo>
                        <a:pt x="743" y="196"/>
                      </a:lnTo>
                      <a:close/>
                      <a:moveTo>
                        <a:pt x="743" y="516"/>
                      </a:moveTo>
                      <a:lnTo>
                        <a:pt x="742" y="512"/>
                      </a:lnTo>
                      <a:lnTo>
                        <a:pt x="741" y="512"/>
                      </a:lnTo>
                      <a:lnTo>
                        <a:pt x="741" y="514"/>
                      </a:lnTo>
                      <a:lnTo>
                        <a:pt x="740" y="516"/>
                      </a:lnTo>
                      <a:lnTo>
                        <a:pt x="740" y="517"/>
                      </a:lnTo>
                      <a:lnTo>
                        <a:pt x="742" y="518"/>
                      </a:lnTo>
                      <a:lnTo>
                        <a:pt x="740" y="520"/>
                      </a:lnTo>
                      <a:lnTo>
                        <a:pt x="740" y="522"/>
                      </a:lnTo>
                      <a:lnTo>
                        <a:pt x="739" y="524"/>
                      </a:lnTo>
                      <a:lnTo>
                        <a:pt x="739" y="526"/>
                      </a:lnTo>
                      <a:lnTo>
                        <a:pt x="740" y="526"/>
                      </a:lnTo>
                      <a:lnTo>
                        <a:pt x="739" y="524"/>
                      </a:lnTo>
                      <a:lnTo>
                        <a:pt x="741" y="524"/>
                      </a:lnTo>
                      <a:lnTo>
                        <a:pt x="742" y="523"/>
                      </a:lnTo>
                      <a:lnTo>
                        <a:pt x="742" y="522"/>
                      </a:lnTo>
                      <a:lnTo>
                        <a:pt x="742" y="519"/>
                      </a:lnTo>
                      <a:lnTo>
                        <a:pt x="742" y="518"/>
                      </a:lnTo>
                      <a:lnTo>
                        <a:pt x="741" y="516"/>
                      </a:lnTo>
                      <a:lnTo>
                        <a:pt x="743" y="516"/>
                      </a:lnTo>
                      <a:close/>
                      <a:moveTo>
                        <a:pt x="744" y="598"/>
                      </a:moveTo>
                      <a:lnTo>
                        <a:pt x="743" y="596"/>
                      </a:lnTo>
                      <a:lnTo>
                        <a:pt x="743" y="598"/>
                      </a:lnTo>
                      <a:lnTo>
                        <a:pt x="744" y="598"/>
                      </a:lnTo>
                      <a:close/>
                      <a:moveTo>
                        <a:pt x="744" y="280"/>
                      </a:moveTo>
                      <a:lnTo>
                        <a:pt x="743" y="282"/>
                      </a:lnTo>
                      <a:lnTo>
                        <a:pt x="743" y="285"/>
                      </a:lnTo>
                      <a:lnTo>
                        <a:pt x="743" y="286"/>
                      </a:lnTo>
                      <a:lnTo>
                        <a:pt x="744" y="280"/>
                      </a:lnTo>
                      <a:close/>
                      <a:moveTo>
                        <a:pt x="745" y="602"/>
                      </a:moveTo>
                      <a:lnTo>
                        <a:pt x="743" y="600"/>
                      </a:lnTo>
                      <a:lnTo>
                        <a:pt x="740" y="600"/>
                      </a:lnTo>
                      <a:lnTo>
                        <a:pt x="740" y="602"/>
                      </a:lnTo>
                      <a:lnTo>
                        <a:pt x="742" y="604"/>
                      </a:lnTo>
                      <a:lnTo>
                        <a:pt x="743" y="604"/>
                      </a:lnTo>
                      <a:lnTo>
                        <a:pt x="744" y="602"/>
                      </a:lnTo>
                      <a:lnTo>
                        <a:pt x="744" y="604"/>
                      </a:lnTo>
                      <a:lnTo>
                        <a:pt x="745" y="602"/>
                      </a:lnTo>
                      <a:close/>
                      <a:moveTo>
                        <a:pt x="745" y="612"/>
                      </a:moveTo>
                      <a:lnTo>
                        <a:pt x="741" y="612"/>
                      </a:lnTo>
                      <a:lnTo>
                        <a:pt x="741" y="614"/>
                      </a:lnTo>
                      <a:lnTo>
                        <a:pt x="740" y="616"/>
                      </a:lnTo>
                      <a:lnTo>
                        <a:pt x="740" y="617"/>
                      </a:lnTo>
                      <a:lnTo>
                        <a:pt x="741" y="618"/>
                      </a:lnTo>
                      <a:lnTo>
                        <a:pt x="741" y="616"/>
                      </a:lnTo>
                      <a:lnTo>
                        <a:pt x="743" y="616"/>
                      </a:lnTo>
                      <a:lnTo>
                        <a:pt x="742" y="614"/>
                      </a:lnTo>
                      <a:lnTo>
                        <a:pt x="743" y="614"/>
                      </a:lnTo>
                      <a:lnTo>
                        <a:pt x="745" y="612"/>
                      </a:lnTo>
                      <a:close/>
                      <a:moveTo>
                        <a:pt x="745" y="460"/>
                      </a:moveTo>
                      <a:lnTo>
                        <a:pt x="744" y="458"/>
                      </a:lnTo>
                      <a:lnTo>
                        <a:pt x="744" y="460"/>
                      </a:lnTo>
                      <a:lnTo>
                        <a:pt x="745" y="460"/>
                      </a:lnTo>
                      <a:close/>
                      <a:moveTo>
                        <a:pt x="745" y="608"/>
                      </a:moveTo>
                      <a:lnTo>
                        <a:pt x="743" y="610"/>
                      </a:lnTo>
                      <a:lnTo>
                        <a:pt x="745" y="610"/>
                      </a:lnTo>
                      <a:lnTo>
                        <a:pt x="745" y="608"/>
                      </a:lnTo>
                      <a:close/>
                      <a:moveTo>
                        <a:pt x="745" y="460"/>
                      </a:moveTo>
                      <a:lnTo>
                        <a:pt x="745" y="460"/>
                      </a:lnTo>
                      <a:lnTo>
                        <a:pt x="745" y="461"/>
                      </a:lnTo>
                      <a:lnTo>
                        <a:pt x="745" y="460"/>
                      </a:lnTo>
                      <a:close/>
                      <a:moveTo>
                        <a:pt x="745" y="322"/>
                      </a:moveTo>
                      <a:lnTo>
                        <a:pt x="744" y="321"/>
                      </a:lnTo>
                      <a:lnTo>
                        <a:pt x="744" y="320"/>
                      </a:lnTo>
                      <a:lnTo>
                        <a:pt x="745" y="316"/>
                      </a:lnTo>
                      <a:lnTo>
                        <a:pt x="741" y="316"/>
                      </a:lnTo>
                      <a:lnTo>
                        <a:pt x="741" y="319"/>
                      </a:lnTo>
                      <a:lnTo>
                        <a:pt x="742" y="322"/>
                      </a:lnTo>
                      <a:lnTo>
                        <a:pt x="745" y="322"/>
                      </a:lnTo>
                      <a:close/>
                      <a:moveTo>
                        <a:pt x="746" y="551"/>
                      </a:moveTo>
                      <a:lnTo>
                        <a:pt x="746" y="551"/>
                      </a:lnTo>
                      <a:lnTo>
                        <a:pt x="745" y="551"/>
                      </a:lnTo>
                      <a:lnTo>
                        <a:pt x="745" y="550"/>
                      </a:lnTo>
                      <a:lnTo>
                        <a:pt x="745" y="552"/>
                      </a:lnTo>
                      <a:lnTo>
                        <a:pt x="743" y="550"/>
                      </a:lnTo>
                      <a:lnTo>
                        <a:pt x="743" y="554"/>
                      </a:lnTo>
                      <a:lnTo>
                        <a:pt x="745" y="552"/>
                      </a:lnTo>
                      <a:lnTo>
                        <a:pt x="746" y="551"/>
                      </a:lnTo>
                      <a:close/>
                      <a:moveTo>
                        <a:pt x="746" y="238"/>
                      </a:moveTo>
                      <a:lnTo>
                        <a:pt x="745" y="236"/>
                      </a:lnTo>
                      <a:lnTo>
                        <a:pt x="745" y="238"/>
                      </a:lnTo>
                      <a:lnTo>
                        <a:pt x="746" y="238"/>
                      </a:lnTo>
                      <a:lnTo>
                        <a:pt x="745" y="240"/>
                      </a:lnTo>
                      <a:lnTo>
                        <a:pt x="746" y="240"/>
                      </a:lnTo>
                      <a:lnTo>
                        <a:pt x="746" y="238"/>
                      </a:lnTo>
                      <a:close/>
                      <a:moveTo>
                        <a:pt x="747" y="550"/>
                      </a:moveTo>
                      <a:lnTo>
                        <a:pt x="746" y="551"/>
                      </a:lnTo>
                      <a:lnTo>
                        <a:pt x="747" y="552"/>
                      </a:lnTo>
                      <a:lnTo>
                        <a:pt x="747" y="551"/>
                      </a:lnTo>
                      <a:lnTo>
                        <a:pt x="747" y="550"/>
                      </a:lnTo>
                      <a:close/>
                      <a:moveTo>
                        <a:pt x="747" y="550"/>
                      </a:moveTo>
                      <a:lnTo>
                        <a:pt x="746" y="550"/>
                      </a:lnTo>
                      <a:lnTo>
                        <a:pt x="746" y="551"/>
                      </a:lnTo>
                      <a:lnTo>
                        <a:pt x="747" y="550"/>
                      </a:lnTo>
                      <a:close/>
                      <a:moveTo>
                        <a:pt x="747" y="550"/>
                      </a:moveTo>
                      <a:lnTo>
                        <a:pt x="747" y="550"/>
                      </a:lnTo>
                      <a:close/>
                      <a:moveTo>
                        <a:pt x="747" y="526"/>
                      </a:moveTo>
                      <a:lnTo>
                        <a:pt x="745" y="524"/>
                      </a:lnTo>
                      <a:lnTo>
                        <a:pt x="745" y="522"/>
                      </a:lnTo>
                      <a:lnTo>
                        <a:pt x="745" y="524"/>
                      </a:lnTo>
                      <a:lnTo>
                        <a:pt x="742" y="522"/>
                      </a:lnTo>
                      <a:lnTo>
                        <a:pt x="742" y="523"/>
                      </a:lnTo>
                      <a:lnTo>
                        <a:pt x="744" y="524"/>
                      </a:lnTo>
                      <a:lnTo>
                        <a:pt x="745" y="524"/>
                      </a:lnTo>
                      <a:lnTo>
                        <a:pt x="745" y="526"/>
                      </a:lnTo>
                      <a:lnTo>
                        <a:pt x="747" y="528"/>
                      </a:lnTo>
                      <a:lnTo>
                        <a:pt x="747" y="526"/>
                      </a:lnTo>
                      <a:close/>
                      <a:moveTo>
                        <a:pt x="747" y="214"/>
                      </a:moveTo>
                      <a:lnTo>
                        <a:pt x="746" y="212"/>
                      </a:lnTo>
                      <a:lnTo>
                        <a:pt x="745" y="214"/>
                      </a:lnTo>
                      <a:lnTo>
                        <a:pt x="747" y="214"/>
                      </a:lnTo>
                      <a:close/>
                      <a:moveTo>
                        <a:pt x="747" y="664"/>
                      </a:moveTo>
                      <a:lnTo>
                        <a:pt x="745" y="664"/>
                      </a:lnTo>
                      <a:lnTo>
                        <a:pt x="745" y="662"/>
                      </a:lnTo>
                      <a:lnTo>
                        <a:pt x="745" y="664"/>
                      </a:lnTo>
                      <a:lnTo>
                        <a:pt x="745" y="665"/>
                      </a:lnTo>
                      <a:lnTo>
                        <a:pt x="744" y="666"/>
                      </a:lnTo>
                      <a:lnTo>
                        <a:pt x="747" y="666"/>
                      </a:lnTo>
                      <a:lnTo>
                        <a:pt x="747" y="664"/>
                      </a:lnTo>
                      <a:close/>
                      <a:moveTo>
                        <a:pt x="747" y="466"/>
                      </a:moveTo>
                      <a:lnTo>
                        <a:pt x="746" y="466"/>
                      </a:lnTo>
                      <a:lnTo>
                        <a:pt x="745" y="464"/>
                      </a:lnTo>
                      <a:lnTo>
                        <a:pt x="747" y="464"/>
                      </a:lnTo>
                      <a:lnTo>
                        <a:pt x="746" y="462"/>
                      </a:lnTo>
                      <a:lnTo>
                        <a:pt x="745" y="462"/>
                      </a:lnTo>
                      <a:lnTo>
                        <a:pt x="745" y="461"/>
                      </a:lnTo>
                      <a:lnTo>
                        <a:pt x="744" y="466"/>
                      </a:lnTo>
                      <a:lnTo>
                        <a:pt x="745" y="466"/>
                      </a:lnTo>
                      <a:lnTo>
                        <a:pt x="745" y="468"/>
                      </a:lnTo>
                      <a:lnTo>
                        <a:pt x="747" y="466"/>
                      </a:lnTo>
                      <a:close/>
                      <a:moveTo>
                        <a:pt x="748" y="162"/>
                      </a:moveTo>
                      <a:lnTo>
                        <a:pt x="748" y="161"/>
                      </a:lnTo>
                      <a:lnTo>
                        <a:pt x="748" y="162"/>
                      </a:lnTo>
                      <a:close/>
                      <a:moveTo>
                        <a:pt x="748" y="160"/>
                      </a:moveTo>
                      <a:lnTo>
                        <a:pt x="748" y="160"/>
                      </a:lnTo>
                      <a:lnTo>
                        <a:pt x="748" y="161"/>
                      </a:lnTo>
                      <a:lnTo>
                        <a:pt x="748" y="160"/>
                      </a:lnTo>
                      <a:close/>
                      <a:moveTo>
                        <a:pt x="749" y="554"/>
                      </a:moveTo>
                      <a:lnTo>
                        <a:pt x="747" y="550"/>
                      </a:lnTo>
                      <a:lnTo>
                        <a:pt x="747" y="554"/>
                      </a:lnTo>
                      <a:lnTo>
                        <a:pt x="749" y="554"/>
                      </a:lnTo>
                      <a:close/>
                      <a:moveTo>
                        <a:pt x="749" y="334"/>
                      </a:moveTo>
                      <a:lnTo>
                        <a:pt x="748" y="328"/>
                      </a:lnTo>
                      <a:lnTo>
                        <a:pt x="745" y="330"/>
                      </a:lnTo>
                      <a:lnTo>
                        <a:pt x="746" y="332"/>
                      </a:lnTo>
                      <a:lnTo>
                        <a:pt x="746" y="333"/>
                      </a:lnTo>
                      <a:lnTo>
                        <a:pt x="746" y="334"/>
                      </a:lnTo>
                      <a:lnTo>
                        <a:pt x="749" y="334"/>
                      </a:lnTo>
                      <a:close/>
                      <a:moveTo>
                        <a:pt x="749" y="600"/>
                      </a:moveTo>
                      <a:lnTo>
                        <a:pt x="748" y="598"/>
                      </a:lnTo>
                      <a:lnTo>
                        <a:pt x="747" y="598"/>
                      </a:lnTo>
                      <a:lnTo>
                        <a:pt x="747" y="600"/>
                      </a:lnTo>
                      <a:lnTo>
                        <a:pt x="746" y="600"/>
                      </a:lnTo>
                      <a:lnTo>
                        <a:pt x="745" y="604"/>
                      </a:lnTo>
                      <a:lnTo>
                        <a:pt x="747" y="604"/>
                      </a:lnTo>
                      <a:lnTo>
                        <a:pt x="746" y="602"/>
                      </a:lnTo>
                      <a:lnTo>
                        <a:pt x="747" y="600"/>
                      </a:lnTo>
                      <a:lnTo>
                        <a:pt x="748" y="602"/>
                      </a:lnTo>
                      <a:lnTo>
                        <a:pt x="749" y="600"/>
                      </a:lnTo>
                      <a:close/>
                      <a:moveTo>
                        <a:pt x="749" y="518"/>
                      </a:moveTo>
                      <a:lnTo>
                        <a:pt x="748" y="518"/>
                      </a:lnTo>
                      <a:lnTo>
                        <a:pt x="749" y="518"/>
                      </a:lnTo>
                      <a:close/>
                      <a:moveTo>
                        <a:pt x="749" y="514"/>
                      </a:moveTo>
                      <a:lnTo>
                        <a:pt x="744" y="514"/>
                      </a:lnTo>
                      <a:lnTo>
                        <a:pt x="745" y="516"/>
                      </a:lnTo>
                      <a:lnTo>
                        <a:pt x="748" y="518"/>
                      </a:lnTo>
                      <a:lnTo>
                        <a:pt x="748" y="516"/>
                      </a:lnTo>
                      <a:lnTo>
                        <a:pt x="749" y="514"/>
                      </a:lnTo>
                      <a:close/>
                      <a:moveTo>
                        <a:pt x="749" y="520"/>
                      </a:moveTo>
                      <a:lnTo>
                        <a:pt x="749" y="518"/>
                      </a:lnTo>
                      <a:lnTo>
                        <a:pt x="747" y="520"/>
                      </a:lnTo>
                      <a:lnTo>
                        <a:pt x="749" y="520"/>
                      </a:lnTo>
                      <a:close/>
                      <a:moveTo>
                        <a:pt x="749" y="584"/>
                      </a:moveTo>
                      <a:lnTo>
                        <a:pt x="749" y="584"/>
                      </a:lnTo>
                      <a:lnTo>
                        <a:pt x="748" y="582"/>
                      </a:lnTo>
                      <a:lnTo>
                        <a:pt x="746" y="582"/>
                      </a:lnTo>
                      <a:lnTo>
                        <a:pt x="745" y="580"/>
                      </a:lnTo>
                      <a:lnTo>
                        <a:pt x="743" y="582"/>
                      </a:lnTo>
                      <a:lnTo>
                        <a:pt x="745" y="582"/>
                      </a:lnTo>
                      <a:lnTo>
                        <a:pt x="746" y="584"/>
                      </a:lnTo>
                      <a:lnTo>
                        <a:pt x="747" y="584"/>
                      </a:lnTo>
                      <a:lnTo>
                        <a:pt x="746" y="586"/>
                      </a:lnTo>
                      <a:lnTo>
                        <a:pt x="746" y="588"/>
                      </a:lnTo>
                      <a:lnTo>
                        <a:pt x="746" y="590"/>
                      </a:lnTo>
                      <a:lnTo>
                        <a:pt x="744" y="590"/>
                      </a:lnTo>
                      <a:lnTo>
                        <a:pt x="745" y="588"/>
                      </a:lnTo>
                      <a:lnTo>
                        <a:pt x="742" y="588"/>
                      </a:lnTo>
                      <a:lnTo>
                        <a:pt x="744" y="586"/>
                      </a:lnTo>
                      <a:lnTo>
                        <a:pt x="741" y="586"/>
                      </a:lnTo>
                      <a:lnTo>
                        <a:pt x="741" y="584"/>
                      </a:lnTo>
                      <a:lnTo>
                        <a:pt x="740" y="584"/>
                      </a:lnTo>
                      <a:lnTo>
                        <a:pt x="740" y="586"/>
                      </a:lnTo>
                      <a:lnTo>
                        <a:pt x="739" y="584"/>
                      </a:lnTo>
                      <a:lnTo>
                        <a:pt x="740" y="586"/>
                      </a:lnTo>
                      <a:lnTo>
                        <a:pt x="741" y="588"/>
                      </a:lnTo>
                      <a:lnTo>
                        <a:pt x="741" y="590"/>
                      </a:lnTo>
                      <a:lnTo>
                        <a:pt x="740" y="592"/>
                      </a:lnTo>
                      <a:lnTo>
                        <a:pt x="740" y="594"/>
                      </a:lnTo>
                      <a:lnTo>
                        <a:pt x="741" y="594"/>
                      </a:lnTo>
                      <a:lnTo>
                        <a:pt x="742" y="596"/>
                      </a:lnTo>
                      <a:lnTo>
                        <a:pt x="743" y="596"/>
                      </a:lnTo>
                      <a:lnTo>
                        <a:pt x="744" y="598"/>
                      </a:lnTo>
                      <a:lnTo>
                        <a:pt x="745" y="596"/>
                      </a:lnTo>
                      <a:lnTo>
                        <a:pt x="743" y="596"/>
                      </a:lnTo>
                      <a:lnTo>
                        <a:pt x="742" y="594"/>
                      </a:lnTo>
                      <a:lnTo>
                        <a:pt x="743" y="594"/>
                      </a:lnTo>
                      <a:lnTo>
                        <a:pt x="743" y="592"/>
                      </a:lnTo>
                      <a:lnTo>
                        <a:pt x="747" y="592"/>
                      </a:lnTo>
                      <a:lnTo>
                        <a:pt x="747" y="590"/>
                      </a:lnTo>
                      <a:lnTo>
                        <a:pt x="747" y="588"/>
                      </a:lnTo>
                      <a:lnTo>
                        <a:pt x="749" y="588"/>
                      </a:lnTo>
                      <a:lnTo>
                        <a:pt x="749" y="584"/>
                      </a:lnTo>
                      <a:close/>
                      <a:moveTo>
                        <a:pt x="749" y="162"/>
                      </a:moveTo>
                      <a:lnTo>
                        <a:pt x="749" y="160"/>
                      </a:lnTo>
                      <a:lnTo>
                        <a:pt x="748" y="160"/>
                      </a:lnTo>
                      <a:lnTo>
                        <a:pt x="748" y="162"/>
                      </a:lnTo>
                      <a:lnTo>
                        <a:pt x="749" y="162"/>
                      </a:lnTo>
                      <a:close/>
                      <a:moveTo>
                        <a:pt x="749" y="668"/>
                      </a:moveTo>
                      <a:lnTo>
                        <a:pt x="749" y="666"/>
                      </a:lnTo>
                      <a:lnTo>
                        <a:pt x="748" y="664"/>
                      </a:lnTo>
                      <a:lnTo>
                        <a:pt x="748" y="662"/>
                      </a:lnTo>
                      <a:lnTo>
                        <a:pt x="748" y="664"/>
                      </a:lnTo>
                      <a:lnTo>
                        <a:pt x="748" y="666"/>
                      </a:lnTo>
                      <a:lnTo>
                        <a:pt x="749" y="666"/>
                      </a:lnTo>
                      <a:lnTo>
                        <a:pt x="748" y="668"/>
                      </a:lnTo>
                      <a:lnTo>
                        <a:pt x="749" y="668"/>
                      </a:lnTo>
                      <a:close/>
                      <a:moveTo>
                        <a:pt x="750" y="618"/>
                      </a:moveTo>
                      <a:lnTo>
                        <a:pt x="749" y="616"/>
                      </a:lnTo>
                      <a:lnTo>
                        <a:pt x="745" y="616"/>
                      </a:lnTo>
                      <a:lnTo>
                        <a:pt x="748" y="618"/>
                      </a:lnTo>
                      <a:lnTo>
                        <a:pt x="748" y="620"/>
                      </a:lnTo>
                      <a:lnTo>
                        <a:pt x="748" y="618"/>
                      </a:lnTo>
                      <a:lnTo>
                        <a:pt x="749" y="618"/>
                      </a:lnTo>
                      <a:lnTo>
                        <a:pt x="750" y="618"/>
                      </a:lnTo>
                      <a:close/>
                      <a:moveTo>
                        <a:pt x="750" y="662"/>
                      </a:moveTo>
                      <a:lnTo>
                        <a:pt x="750" y="660"/>
                      </a:lnTo>
                      <a:lnTo>
                        <a:pt x="748" y="660"/>
                      </a:lnTo>
                      <a:lnTo>
                        <a:pt x="750" y="662"/>
                      </a:lnTo>
                      <a:close/>
                      <a:moveTo>
                        <a:pt x="750" y="522"/>
                      </a:moveTo>
                      <a:lnTo>
                        <a:pt x="749" y="520"/>
                      </a:lnTo>
                      <a:lnTo>
                        <a:pt x="750" y="522"/>
                      </a:lnTo>
                      <a:close/>
                      <a:moveTo>
                        <a:pt x="750" y="262"/>
                      </a:moveTo>
                      <a:lnTo>
                        <a:pt x="750" y="260"/>
                      </a:lnTo>
                      <a:lnTo>
                        <a:pt x="748" y="260"/>
                      </a:lnTo>
                      <a:lnTo>
                        <a:pt x="749" y="262"/>
                      </a:lnTo>
                      <a:lnTo>
                        <a:pt x="749" y="263"/>
                      </a:lnTo>
                      <a:lnTo>
                        <a:pt x="749" y="264"/>
                      </a:lnTo>
                      <a:lnTo>
                        <a:pt x="750" y="263"/>
                      </a:lnTo>
                      <a:lnTo>
                        <a:pt x="750" y="262"/>
                      </a:lnTo>
                      <a:close/>
                      <a:moveTo>
                        <a:pt x="750" y="270"/>
                      </a:moveTo>
                      <a:lnTo>
                        <a:pt x="747" y="270"/>
                      </a:lnTo>
                      <a:lnTo>
                        <a:pt x="749" y="272"/>
                      </a:lnTo>
                      <a:lnTo>
                        <a:pt x="750" y="270"/>
                      </a:lnTo>
                      <a:close/>
                      <a:moveTo>
                        <a:pt x="751" y="618"/>
                      </a:moveTo>
                      <a:lnTo>
                        <a:pt x="750" y="616"/>
                      </a:lnTo>
                      <a:lnTo>
                        <a:pt x="750" y="618"/>
                      </a:lnTo>
                      <a:lnTo>
                        <a:pt x="751" y="618"/>
                      </a:lnTo>
                      <a:close/>
                      <a:moveTo>
                        <a:pt x="751" y="276"/>
                      </a:moveTo>
                      <a:lnTo>
                        <a:pt x="748" y="276"/>
                      </a:lnTo>
                      <a:lnTo>
                        <a:pt x="748" y="278"/>
                      </a:lnTo>
                      <a:lnTo>
                        <a:pt x="751" y="278"/>
                      </a:lnTo>
                      <a:lnTo>
                        <a:pt x="751" y="276"/>
                      </a:lnTo>
                      <a:close/>
                      <a:moveTo>
                        <a:pt x="751" y="600"/>
                      </a:moveTo>
                      <a:lnTo>
                        <a:pt x="751" y="600"/>
                      </a:lnTo>
                      <a:lnTo>
                        <a:pt x="750" y="602"/>
                      </a:lnTo>
                      <a:lnTo>
                        <a:pt x="751" y="600"/>
                      </a:lnTo>
                      <a:close/>
                      <a:moveTo>
                        <a:pt x="752" y="468"/>
                      </a:moveTo>
                      <a:lnTo>
                        <a:pt x="751" y="468"/>
                      </a:lnTo>
                      <a:lnTo>
                        <a:pt x="751" y="470"/>
                      </a:lnTo>
                      <a:lnTo>
                        <a:pt x="752" y="468"/>
                      </a:lnTo>
                      <a:close/>
                      <a:moveTo>
                        <a:pt x="752" y="616"/>
                      </a:moveTo>
                      <a:lnTo>
                        <a:pt x="751" y="616"/>
                      </a:lnTo>
                      <a:lnTo>
                        <a:pt x="750" y="614"/>
                      </a:lnTo>
                      <a:lnTo>
                        <a:pt x="749" y="616"/>
                      </a:lnTo>
                      <a:lnTo>
                        <a:pt x="750" y="616"/>
                      </a:lnTo>
                      <a:lnTo>
                        <a:pt x="751" y="616"/>
                      </a:lnTo>
                      <a:lnTo>
                        <a:pt x="751" y="618"/>
                      </a:lnTo>
                      <a:lnTo>
                        <a:pt x="752" y="618"/>
                      </a:lnTo>
                      <a:lnTo>
                        <a:pt x="752" y="616"/>
                      </a:lnTo>
                      <a:close/>
                      <a:moveTo>
                        <a:pt x="752" y="620"/>
                      </a:moveTo>
                      <a:lnTo>
                        <a:pt x="749" y="618"/>
                      </a:lnTo>
                      <a:lnTo>
                        <a:pt x="749" y="620"/>
                      </a:lnTo>
                      <a:lnTo>
                        <a:pt x="749" y="622"/>
                      </a:lnTo>
                      <a:lnTo>
                        <a:pt x="750" y="620"/>
                      </a:lnTo>
                      <a:lnTo>
                        <a:pt x="752" y="620"/>
                      </a:lnTo>
                      <a:close/>
                      <a:moveTo>
                        <a:pt x="752" y="581"/>
                      </a:moveTo>
                      <a:lnTo>
                        <a:pt x="752" y="581"/>
                      </a:lnTo>
                      <a:lnTo>
                        <a:pt x="752" y="580"/>
                      </a:lnTo>
                      <a:lnTo>
                        <a:pt x="751" y="580"/>
                      </a:lnTo>
                      <a:lnTo>
                        <a:pt x="751" y="582"/>
                      </a:lnTo>
                      <a:lnTo>
                        <a:pt x="752" y="581"/>
                      </a:lnTo>
                      <a:close/>
                      <a:moveTo>
                        <a:pt x="752" y="528"/>
                      </a:moveTo>
                      <a:lnTo>
                        <a:pt x="751" y="526"/>
                      </a:lnTo>
                      <a:lnTo>
                        <a:pt x="752" y="528"/>
                      </a:lnTo>
                      <a:close/>
                      <a:moveTo>
                        <a:pt x="752" y="472"/>
                      </a:moveTo>
                      <a:lnTo>
                        <a:pt x="752" y="470"/>
                      </a:lnTo>
                      <a:lnTo>
                        <a:pt x="751" y="472"/>
                      </a:lnTo>
                      <a:lnTo>
                        <a:pt x="752" y="472"/>
                      </a:lnTo>
                      <a:close/>
                      <a:moveTo>
                        <a:pt x="752" y="460"/>
                      </a:moveTo>
                      <a:lnTo>
                        <a:pt x="750" y="460"/>
                      </a:lnTo>
                      <a:lnTo>
                        <a:pt x="752" y="462"/>
                      </a:lnTo>
                      <a:lnTo>
                        <a:pt x="752" y="460"/>
                      </a:lnTo>
                      <a:close/>
                      <a:moveTo>
                        <a:pt x="752" y="464"/>
                      </a:moveTo>
                      <a:lnTo>
                        <a:pt x="752" y="462"/>
                      </a:lnTo>
                      <a:lnTo>
                        <a:pt x="750" y="464"/>
                      </a:lnTo>
                      <a:lnTo>
                        <a:pt x="752" y="464"/>
                      </a:lnTo>
                      <a:close/>
                      <a:moveTo>
                        <a:pt x="753" y="582"/>
                      </a:moveTo>
                      <a:lnTo>
                        <a:pt x="753" y="580"/>
                      </a:lnTo>
                      <a:lnTo>
                        <a:pt x="752" y="581"/>
                      </a:lnTo>
                      <a:lnTo>
                        <a:pt x="753" y="582"/>
                      </a:lnTo>
                      <a:close/>
                      <a:moveTo>
                        <a:pt x="753" y="332"/>
                      </a:moveTo>
                      <a:lnTo>
                        <a:pt x="753" y="332"/>
                      </a:lnTo>
                      <a:lnTo>
                        <a:pt x="753" y="333"/>
                      </a:lnTo>
                      <a:lnTo>
                        <a:pt x="753" y="332"/>
                      </a:lnTo>
                      <a:close/>
                      <a:moveTo>
                        <a:pt x="754" y="336"/>
                      </a:moveTo>
                      <a:lnTo>
                        <a:pt x="754" y="334"/>
                      </a:lnTo>
                      <a:lnTo>
                        <a:pt x="753" y="333"/>
                      </a:lnTo>
                      <a:lnTo>
                        <a:pt x="753" y="334"/>
                      </a:lnTo>
                      <a:lnTo>
                        <a:pt x="751" y="334"/>
                      </a:lnTo>
                      <a:lnTo>
                        <a:pt x="752" y="336"/>
                      </a:lnTo>
                      <a:lnTo>
                        <a:pt x="754" y="336"/>
                      </a:lnTo>
                      <a:close/>
                      <a:moveTo>
                        <a:pt x="754" y="582"/>
                      </a:moveTo>
                      <a:lnTo>
                        <a:pt x="753" y="580"/>
                      </a:lnTo>
                      <a:lnTo>
                        <a:pt x="753" y="582"/>
                      </a:lnTo>
                      <a:lnTo>
                        <a:pt x="751" y="582"/>
                      </a:lnTo>
                      <a:lnTo>
                        <a:pt x="749" y="582"/>
                      </a:lnTo>
                      <a:lnTo>
                        <a:pt x="754" y="584"/>
                      </a:lnTo>
                      <a:lnTo>
                        <a:pt x="754" y="583"/>
                      </a:lnTo>
                      <a:lnTo>
                        <a:pt x="754" y="582"/>
                      </a:lnTo>
                      <a:close/>
                      <a:moveTo>
                        <a:pt x="755" y="614"/>
                      </a:moveTo>
                      <a:lnTo>
                        <a:pt x="753" y="611"/>
                      </a:lnTo>
                      <a:lnTo>
                        <a:pt x="753" y="608"/>
                      </a:lnTo>
                      <a:lnTo>
                        <a:pt x="751" y="608"/>
                      </a:lnTo>
                      <a:lnTo>
                        <a:pt x="752" y="606"/>
                      </a:lnTo>
                      <a:lnTo>
                        <a:pt x="751" y="606"/>
                      </a:lnTo>
                      <a:lnTo>
                        <a:pt x="751" y="608"/>
                      </a:lnTo>
                      <a:lnTo>
                        <a:pt x="750" y="610"/>
                      </a:lnTo>
                      <a:lnTo>
                        <a:pt x="753" y="610"/>
                      </a:lnTo>
                      <a:lnTo>
                        <a:pt x="753" y="612"/>
                      </a:lnTo>
                      <a:lnTo>
                        <a:pt x="750" y="610"/>
                      </a:lnTo>
                      <a:lnTo>
                        <a:pt x="750" y="612"/>
                      </a:lnTo>
                      <a:lnTo>
                        <a:pt x="751" y="612"/>
                      </a:lnTo>
                      <a:lnTo>
                        <a:pt x="751" y="614"/>
                      </a:lnTo>
                      <a:lnTo>
                        <a:pt x="752" y="614"/>
                      </a:lnTo>
                      <a:lnTo>
                        <a:pt x="752" y="612"/>
                      </a:lnTo>
                      <a:lnTo>
                        <a:pt x="754" y="614"/>
                      </a:lnTo>
                      <a:lnTo>
                        <a:pt x="755" y="614"/>
                      </a:lnTo>
                      <a:close/>
                      <a:moveTo>
                        <a:pt x="755" y="586"/>
                      </a:moveTo>
                      <a:lnTo>
                        <a:pt x="754" y="585"/>
                      </a:lnTo>
                      <a:lnTo>
                        <a:pt x="753" y="586"/>
                      </a:lnTo>
                      <a:lnTo>
                        <a:pt x="752" y="584"/>
                      </a:lnTo>
                      <a:lnTo>
                        <a:pt x="751" y="586"/>
                      </a:lnTo>
                      <a:lnTo>
                        <a:pt x="752" y="586"/>
                      </a:lnTo>
                      <a:lnTo>
                        <a:pt x="752" y="588"/>
                      </a:lnTo>
                      <a:lnTo>
                        <a:pt x="751" y="588"/>
                      </a:lnTo>
                      <a:lnTo>
                        <a:pt x="751" y="586"/>
                      </a:lnTo>
                      <a:lnTo>
                        <a:pt x="750" y="588"/>
                      </a:lnTo>
                      <a:lnTo>
                        <a:pt x="751" y="588"/>
                      </a:lnTo>
                      <a:lnTo>
                        <a:pt x="751" y="590"/>
                      </a:lnTo>
                      <a:lnTo>
                        <a:pt x="752" y="590"/>
                      </a:lnTo>
                      <a:lnTo>
                        <a:pt x="752" y="588"/>
                      </a:lnTo>
                      <a:lnTo>
                        <a:pt x="753" y="588"/>
                      </a:lnTo>
                      <a:lnTo>
                        <a:pt x="754" y="588"/>
                      </a:lnTo>
                      <a:lnTo>
                        <a:pt x="755" y="587"/>
                      </a:lnTo>
                      <a:lnTo>
                        <a:pt x="755" y="586"/>
                      </a:lnTo>
                      <a:close/>
                      <a:moveTo>
                        <a:pt x="755" y="518"/>
                      </a:moveTo>
                      <a:lnTo>
                        <a:pt x="753" y="514"/>
                      </a:lnTo>
                      <a:lnTo>
                        <a:pt x="752" y="512"/>
                      </a:lnTo>
                      <a:lnTo>
                        <a:pt x="751" y="512"/>
                      </a:lnTo>
                      <a:lnTo>
                        <a:pt x="751" y="514"/>
                      </a:lnTo>
                      <a:lnTo>
                        <a:pt x="753" y="516"/>
                      </a:lnTo>
                      <a:lnTo>
                        <a:pt x="753" y="517"/>
                      </a:lnTo>
                      <a:lnTo>
                        <a:pt x="752" y="518"/>
                      </a:lnTo>
                      <a:lnTo>
                        <a:pt x="753" y="517"/>
                      </a:lnTo>
                      <a:lnTo>
                        <a:pt x="751" y="518"/>
                      </a:lnTo>
                      <a:lnTo>
                        <a:pt x="750" y="520"/>
                      </a:lnTo>
                      <a:lnTo>
                        <a:pt x="749" y="520"/>
                      </a:lnTo>
                      <a:lnTo>
                        <a:pt x="751" y="522"/>
                      </a:lnTo>
                      <a:lnTo>
                        <a:pt x="752" y="522"/>
                      </a:lnTo>
                      <a:lnTo>
                        <a:pt x="753" y="518"/>
                      </a:lnTo>
                      <a:lnTo>
                        <a:pt x="755" y="518"/>
                      </a:lnTo>
                      <a:close/>
                      <a:moveTo>
                        <a:pt x="755" y="584"/>
                      </a:moveTo>
                      <a:lnTo>
                        <a:pt x="754" y="584"/>
                      </a:lnTo>
                      <a:lnTo>
                        <a:pt x="754" y="585"/>
                      </a:lnTo>
                      <a:lnTo>
                        <a:pt x="755" y="585"/>
                      </a:lnTo>
                      <a:lnTo>
                        <a:pt x="755" y="584"/>
                      </a:lnTo>
                      <a:close/>
                      <a:moveTo>
                        <a:pt x="755" y="590"/>
                      </a:moveTo>
                      <a:lnTo>
                        <a:pt x="753" y="588"/>
                      </a:lnTo>
                      <a:lnTo>
                        <a:pt x="753" y="591"/>
                      </a:lnTo>
                      <a:lnTo>
                        <a:pt x="754" y="592"/>
                      </a:lnTo>
                      <a:lnTo>
                        <a:pt x="752" y="590"/>
                      </a:lnTo>
                      <a:lnTo>
                        <a:pt x="752" y="593"/>
                      </a:lnTo>
                      <a:lnTo>
                        <a:pt x="752" y="594"/>
                      </a:lnTo>
                      <a:lnTo>
                        <a:pt x="749" y="594"/>
                      </a:lnTo>
                      <a:lnTo>
                        <a:pt x="749" y="597"/>
                      </a:lnTo>
                      <a:lnTo>
                        <a:pt x="750" y="598"/>
                      </a:lnTo>
                      <a:lnTo>
                        <a:pt x="750" y="597"/>
                      </a:lnTo>
                      <a:lnTo>
                        <a:pt x="751" y="598"/>
                      </a:lnTo>
                      <a:lnTo>
                        <a:pt x="751" y="597"/>
                      </a:lnTo>
                      <a:lnTo>
                        <a:pt x="751" y="598"/>
                      </a:lnTo>
                      <a:lnTo>
                        <a:pt x="752" y="600"/>
                      </a:lnTo>
                      <a:lnTo>
                        <a:pt x="755" y="600"/>
                      </a:lnTo>
                      <a:lnTo>
                        <a:pt x="755" y="598"/>
                      </a:lnTo>
                      <a:lnTo>
                        <a:pt x="754" y="598"/>
                      </a:lnTo>
                      <a:lnTo>
                        <a:pt x="753" y="596"/>
                      </a:lnTo>
                      <a:lnTo>
                        <a:pt x="754" y="596"/>
                      </a:lnTo>
                      <a:lnTo>
                        <a:pt x="753" y="595"/>
                      </a:lnTo>
                      <a:lnTo>
                        <a:pt x="753" y="596"/>
                      </a:lnTo>
                      <a:lnTo>
                        <a:pt x="753" y="598"/>
                      </a:lnTo>
                      <a:lnTo>
                        <a:pt x="752" y="598"/>
                      </a:lnTo>
                      <a:lnTo>
                        <a:pt x="752" y="596"/>
                      </a:lnTo>
                      <a:lnTo>
                        <a:pt x="753" y="596"/>
                      </a:lnTo>
                      <a:lnTo>
                        <a:pt x="753" y="595"/>
                      </a:lnTo>
                      <a:lnTo>
                        <a:pt x="752" y="594"/>
                      </a:lnTo>
                      <a:lnTo>
                        <a:pt x="754" y="594"/>
                      </a:lnTo>
                      <a:lnTo>
                        <a:pt x="754" y="592"/>
                      </a:lnTo>
                      <a:lnTo>
                        <a:pt x="755" y="590"/>
                      </a:lnTo>
                      <a:close/>
                      <a:moveTo>
                        <a:pt x="756" y="330"/>
                      </a:moveTo>
                      <a:lnTo>
                        <a:pt x="755" y="330"/>
                      </a:lnTo>
                      <a:lnTo>
                        <a:pt x="753" y="328"/>
                      </a:lnTo>
                      <a:lnTo>
                        <a:pt x="753" y="326"/>
                      </a:lnTo>
                      <a:lnTo>
                        <a:pt x="755" y="326"/>
                      </a:lnTo>
                      <a:lnTo>
                        <a:pt x="754" y="324"/>
                      </a:lnTo>
                      <a:lnTo>
                        <a:pt x="752" y="324"/>
                      </a:lnTo>
                      <a:lnTo>
                        <a:pt x="751" y="326"/>
                      </a:lnTo>
                      <a:lnTo>
                        <a:pt x="751" y="327"/>
                      </a:lnTo>
                      <a:lnTo>
                        <a:pt x="751" y="328"/>
                      </a:lnTo>
                      <a:lnTo>
                        <a:pt x="752" y="330"/>
                      </a:lnTo>
                      <a:lnTo>
                        <a:pt x="755" y="332"/>
                      </a:lnTo>
                      <a:lnTo>
                        <a:pt x="756" y="330"/>
                      </a:lnTo>
                      <a:close/>
                      <a:moveTo>
                        <a:pt x="757" y="276"/>
                      </a:moveTo>
                      <a:lnTo>
                        <a:pt x="757" y="274"/>
                      </a:lnTo>
                      <a:lnTo>
                        <a:pt x="755" y="274"/>
                      </a:lnTo>
                      <a:lnTo>
                        <a:pt x="755" y="272"/>
                      </a:lnTo>
                      <a:lnTo>
                        <a:pt x="754" y="272"/>
                      </a:lnTo>
                      <a:lnTo>
                        <a:pt x="754" y="274"/>
                      </a:lnTo>
                      <a:lnTo>
                        <a:pt x="753" y="274"/>
                      </a:lnTo>
                      <a:lnTo>
                        <a:pt x="753" y="276"/>
                      </a:lnTo>
                      <a:lnTo>
                        <a:pt x="757" y="276"/>
                      </a:lnTo>
                      <a:close/>
                      <a:moveTo>
                        <a:pt x="757" y="608"/>
                      </a:moveTo>
                      <a:lnTo>
                        <a:pt x="757" y="606"/>
                      </a:lnTo>
                      <a:lnTo>
                        <a:pt x="756" y="606"/>
                      </a:lnTo>
                      <a:lnTo>
                        <a:pt x="755" y="608"/>
                      </a:lnTo>
                      <a:lnTo>
                        <a:pt x="757" y="608"/>
                      </a:lnTo>
                      <a:close/>
                      <a:moveTo>
                        <a:pt x="758" y="608"/>
                      </a:moveTo>
                      <a:lnTo>
                        <a:pt x="757" y="608"/>
                      </a:lnTo>
                      <a:lnTo>
                        <a:pt x="757" y="610"/>
                      </a:lnTo>
                      <a:lnTo>
                        <a:pt x="758" y="608"/>
                      </a:lnTo>
                      <a:close/>
                      <a:moveTo>
                        <a:pt x="758" y="248"/>
                      </a:moveTo>
                      <a:lnTo>
                        <a:pt x="758" y="248"/>
                      </a:lnTo>
                      <a:lnTo>
                        <a:pt x="757" y="246"/>
                      </a:lnTo>
                      <a:lnTo>
                        <a:pt x="756" y="246"/>
                      </a:lnTo>
                      <a:lnTo>
                        <a:pt x="755" y="248"/>
                      </a:lnTo>
                      <a:lnTo>
                        <a:pt x="756" y="248"/>
                      </a:lnTo>
                      <a:lnTo>
                        <a:pt x="756" y="250"/>
                      </a:lnTo>
                      <a:lnTo>
                        <a:pt x="758" y="250"/>
                      </a:lnTo>
                      <a:lnTo>
                        <a:pt x="758" y="248"/>
                      </a:lnTo>
                      <a:close/>
                      <a:moveTo>
                        <a:pt x="758" y="236"/>
                      </a:moveTo>
                      <a:lnTo>
                        <a:pt x="756" y="234"/>
                      </a:lnTo>
                      <a:lnTo>
                        <a:pt x="755" y="236"/>
                      </a:lnTo>
                      <a:lnTo>
                        <a:pt x="758" y="236"/>
                      </a:lnTo>
                      <a:close/>
                      <a:moveTo>
                        <a:pt x="758" y="208"/>
                      </a:moveTo>
                      <a:lnTo>
                        <a:pt x="758" y="208"/>
                      </a:lnTo>
                      <a:lnTo>
                        <a:pt x="758" y="206"/>
                      </a:lnTo>
                      <a:lnTo>
                        <a:pt x="757" y="210"/>
                      </a:lnTo>
                      <a:lnTo>
                        <a:pt x="758" y="208"/>
                      </a:lnTo>
                      <a:close/>
                      <a:moveTo>
                        <a:pt x="759" y="662"/>
                      </a:moveTo>
                      <a:lnTo>
                        <a:pt x="758" y="660"/>
                      </a:lnTo>
                      <a:lnTo>
                        <a:pt x="757" y="662"/>
                      </a:lnTo>
                      <a:lnTo>
                        <a:pt x="759" y="662"/>
                      </a:lnTo>
                      <a:close/>
                      <a:moveTo>
                        <a:pt x="759" y="616"/>
                      </a:moveTo>
                      <a:lnTo>
                        <a:pt x="758" y="616"/>
                      </a:lnTo>
                      <a:lnTo>
                        <a:pt x="759" y="616"/>
                      </a:lnTo>
                      <a:close/>
                      <a:moveTo>
                        <a:pt x="759" y="561"/>
                      </a:moveTo>
                      <a:lnTo>
                        <a:pt x="758" y="562"/>
                      </a:lnTo>
                      <a:lnTo>
                        <a:pt x="759" y="562"/>
                      </a:lnTo>
                      <a:lnTo>
                        <a:pt x="759" y="561"/>
                      </a:lnTo>
                      <a:close/>
                      <a:moveTo>
                        <a:pt x="759" y="332"/>
                      </a:moveTo>
                      <a:lnTo>
                        <a:pt x="757" y="332"/>
                      </a:lnTo>
                      <a:lnTo>
                        <a:pt x="757" y="334"/>
                      </a:lnTo>
                      <a:lnTo>
                        <a:pt x="759" y="334"/>
                      </a:lnTo>
                      <a:lnTo>
                        <a:pt x="759" y="332"/>
                      </a:lnTo>
                      <a:close/>
                      <a:moveTo>
                        <a:pt x="759" y="474"/>
                      </a:moveTo>
                      <a:lnTo>
                        <a:pt x="758" y="474"/>
                      </a:lnTo>
                      <a:lnTo>
                        <a:pt x="758" y="470"/>
                      </a:lnTo>
                      <a:lnTo>
                        <a:pt x="759" y="470"/>
                      </a:lnTo>
                      <a:lnTo>
                        <a:pt x="758" y="466"/>
                      </a:lnTo>
                      <a:lnTo>
                        <a:pt x="757" y="464"/>
                      </a:lnTo>
                      <a:lnTo>
                        <a:pt x="756" y="464"/>
                      </a:lnTo>
                      <a:lnTo>
                        <a:pt x="756" y="466"/>
                      </a:lnTo>
                      <a:lnTo>
                        <a:pt x="758" y="466"/>
                      </a:lnTo>
                      <a:lnTo>
                        <a:pt x="758" y="470"/>
                      </a:lnTo>
                      <a:lnTo>
                        <a:pt x="757" y="470"/>
                      </a:lnTo>
                      <a:lnTo>
                        <a:pt x="757" y="472"/>
                      </a:lnTo>
                      <a:lnTo>
                        <a:pt x="756" y="472"/>
                      </a:lnTo>
                      <a:lnTo>
                        <a:pt x="756" y="476"/>
                      </a:lnTo>
                      <a:lnTo>
                        <a:pt x="756" y="477"/>
                      </a:lnTo>
                      <a:lnTo>
                        <a:pt x="758" y="478"/>
                      </a:lnTo>
                      <a:lnTo>
                        <a:pt x="758" y="476"/>
                      </a:lnTo>
                      <a:lnTo>
                        <a:pt x="759" y="474"/>
                      </a:lnTo>
                      <a:close/>
                      <a:moveTo>
                        <a:pt x="759" y="664"/>
                      </a:moveTo>
                      <a:lnTo>
                        <a:pt x="759" y="662"/>
                      </a:lnTo>
                      <a:lnTo>
                        <a:pt x="759" y="664"/>
                      </a:lnTo>
                      <a:close/>
                      <a:moveTo>
                        <a:pt x="760" y="170"/>
                      </a:moveTo>
                      <a:lnTo>
                        <a:pt x="759" y="168"/>
                      </a:lnTo>
                      <a:lnTo>
                        <a:pt x="758" y="168"/>
                      </a:lnTo>
                      <a:lnTo>
                        <a:pt x="758" y="170"/>
                      </a:lnTo>
                      <a:lnTo>
                        <a:pt x="760" y="170"/>
                      </a:lnTo>
                      <a:close/>
                      <a:moveTo>
                        <a:pt x="760" y="478"/>
                      </a:moveTo>
                      <a:lnTo>
                        <a:pt x="760" y="476"/>
                      </a:lnTo>
                      <a:lnTo>
                        <a:pt x="758" y="476"/>
                      </a:lnTo>
                      <a:lnTo>
                        <a:pt x="760" y="478"/>
                      </a:lnTo>
                      <a:close/>
                      <a:moveTo>
                        <a:pt x="760" y="560"/>
                      </a:moveTo>
                      <a:lnTo>
                        <a:pt x="759" y="560"/>
                      </a:lnTo>
                      <a:lnTo>
                        <a:pt x="759" y="561"/>
                      </a:lnTo>
                      <a:lnTo>
                        <a:pt x="760" y="560"/>
                      </a:lnTo>
                      <a:close/>
                      <a:moveTo>
                        <a:pt x="760" y="623"/>
                      </a:moveTo>
                      <a:lnTo>
                        <a:pt x="759" y="624"/>
                      </a:lnTo>
                      <a:lnTo>
                        <a:pt x="760" y="624"/>
                      </a:lnTo>
                      <a:lnTo>
                        <a:pt x="760" y="623"/>
                      </a:lnTo>
                      <a:close/>
                      <a:moveTo>
                        <a:pt x="761" y="606"/>
                      </a:moveTo>
                      <a:lnTo>
                        <a:pt x="760" y="604"/>
                      </a:lnTo>
                      <a:lnTo>
                        <a:pt x="758" y="604"/>
                      </a:lnTo>
                      <a:lnTo>
                        <a:pt x="759" y="602"/>
                      </a:lnTo>
                      <a:lnTo>
                        <a:pt x="758" y="602"/>
                      </a:lnTo>
                      <a:lnTo>
                        <a:pt x="759" y="600"/>
                      </a:lnTo>
                      <a:lnTo>
                        <a:pt x="755" y="600"/>
                      </a:lnTo>
                      <a:lnTo>
                        <a:pt x="757" y="602"/>
                      </a:lnTo>
                      <a:lnTo>
                        <a:pt x="758" y="604"/>
                      </a:lnTo>
                      <a:lnTo>
                        <a:pt x="758" y="606"/>
                      </a:lnTo>
                      <a:lnTo>
                        <a:pt x="761" y="606"/>
                      </a:lnTo>
                      <a:close/>
                      <a:moveTo>
                        <a:pt x="761" y="622"/>
                      </a:moveTo>
                      <a:lnTo>
                        <a:pt x="760" y="622"/>
                      </a:lnTo>
                      <a:lnTo>
                        <a:pt x="760" y="620"/>
                      </a:lnTo>
                      <a:lnTo>
                        <a:pt x="757" y="618"/>
                      </a:lnTo>
                      <a:lnTo>
                        <a:pt x="759" y="620"/>
                      </a:lnTo>
                      <a:lnTo>
                        <a:pt x="756" y="618"/>
                      </a:lnTo>
                      <a:lnTo>
                        <a:pt x="757" y="622"/>
                      </a:lnTo>
                      <a:lnTo>
                        <a:pt x="760" y="622"/>
                      </a:lnTo>
                      <a:lnTo>
                        <a:pt x="760" y="623"/>
                      </a:lnTo>
                      <a:lnTo>
                        <a:pt x="761" y="622"/>
                      </a:lnTo>
                      <a:close/>
                      <a:moveTo>
                        <a:pt x="761" y="599"/>
                      </a:moveTo>
                      <a:lnTo>
                        <a:pt x="760" y="597"/>
                      </a:lnTo>
                      <a:lnTo>
                        <a:pt x="759" y="592"/>
                      </a:lnTo>
                      <a:lnTo>
                        <a:pt x="756" y="592"/>
                      </a:lnTo>
                      <a:lnTo>
                        <a:pt x="758" y="596"/>
                      </a:lnTo>
                      <a:lnTo>
                        <a:pt x="759" y="600"/>
                      </a:lnTo>
                      <a:lnTo>
                        <a:pt x="760" y="599"/>
                      </a:lnTo>
                      <a:lnTo>
                        <a:pt x="761" y="599"/>
                      </a:lnTo>
                      <a:close/>
                      <a:moveTo>
                        <a:pt x="761" y="590"/>
                      </a:moveTo>
                      <a:lnTo>
                        <a:pt x="760" y="588"/>
                      </a:lnTo>
                      <a:lnTo>
                        <a:pt x="760" y="586"/>
                      </a:lnTo>
                      <a:lnTo>
                        <a:pt x="759" y="586"/>
                      </a:lnTo>
                      <a:lnTo>
                        <a:pt x="758" y="586"/>
                      </a:lnTo>
                      <a:lnTo>
                        <a:pt x="758" y="588"/>
                      </a:lnTo>
                      <a:lnTo>
                        <a:pt x="755" y="586"/>
                      </a:lnTo>
                      <a:lnTo>
                        <a:pt x="756" y="588"/>
                      </a:lnTo>
                      <a:lnTo>
                        <a:pt x="758" y="590"/>
                      </a:lnTo>
                      <a:lnTo>
                        <a:pt x="761" y="590"/>
                      </a:lnTo>
                      <a:close/>
                      <a:moveTo>
                        <a:pt x="761" y="608"/>
                      </a:moveTo>
                      <a:lnTo>
                        <a:pt x="759" y="608"/>
                      </a:lnTo>
                      <a:lnTo>
                        <a:pt x="759" y="610"/>
                      </a:lnTo>
                      <a:lnTo>
                        <a:pt x="757" y="610"/>
                      </a:lnTo>
                      <a:lnTo>
                        <a:pt x="757" y="612"/>
                      </a:lnTo>
                      <a:lnTo>
                        <a:pt x="756" y="612"/>
                      </a:lnTo>
                      <a:lnTo>
                        <a:pt x="755" y="614"/>
                      </a:lnTo>
                      <a:lnTo>
                        <a:pt x="756" y="614"/>
                      </a:lnTo>
                      <a:lnTo>
                        <a:pt x="755" y="616"/>
                      </a:lnTo>
                      <a:lnTo>
                        <a:pt x="756" y="616"/>
                      </a:lnTo>
                      <a:lnTo>
                        <a:pt x="756" y="614"/>
                      </a:lnTo>
                      <a:lnTo>
                        <a:pt x="758" y="616"/>
                      </a:lnTo>
                      <a:lnTo>
                        <a:pt x="758" y="614"/>
                      </a:lnTo>
                      <a:lnTo>
                        <a:pt x="756" y="614"/>
                      </a:lnTo>
                      <a:lnTo>
                        <a:pt x="757" y="612"/>
                      </a:lnTo>
                      <a:lnTo>
                        <a:pt x="760" y="612"/>
                      </a:lnTo>
                      <a:lnTo>
                        <a:pt x="761" y="610"/>
                      </a:lnTo>
                      <a:lnTo>
                        <a:pt x="761" y="608"/>
                      </a:lnTo>
                      <a:close/>
                      <a:moveTo>
                        <a:pt x="761" y="324"/>
                      </a:moveTo>
                      <a:lnTo>
                        <a:pt x="758" y="322"/>
                      </a:lnTo>
                      <a:lnTo>
                        <a:pt x="756" y="324"/>
                      </a:lnTo>
                      <a:lnTo>
                        <a:pt x="759" y="324"/>
                      </a:lnTo>
                      <a:lnTo>
                        <a:pt x="758" y="328"/>
                      </a:lnTo>
                      <a:lnTo>
                        <a:pt x="760" y="328"/>
                      </a:lnTo>
                      <a:lnTo>
                        <a:pt x="761" y="324"/>
                      </a:lnTo>
                      <a:close/>
                      <a:moveTo>
                        <a:pt x="761" y="604"/>
                      </a:moveTo>
                      <a:lnTo>
                        <a:pt x="761" y="606"/>
                      </a:lnTo>
                      <a:lnTo>
                        <a:pt x="761" y="604"/>
                      </a:lnTo>
                      <a:close/>
                      <a:moveTo>
                        <a:pt x="761" y="520"/>
                      </a:moveTo>
                      <a:lnTo>
                        <a:pt x="761" y="520"/>
                      </a:lnTo>
                      <a:close/>
                      <a:moveTo>
                        <a:pt x="761" y="558"/>
                      </a:moveTo>
                      <a:lnTo>
                        <a:pt x="760" y="556"/>
                      </a:lnTo>
                      <a:lnTo>
                        <a:pt x="758" y="555"/>
                      </a:lnTo>
                      <a:lnTo>
                        <a:pt x="758" y="554"/>
                      </a:lnTo>
                      <a:lnTo>
                        <a:pt x="759" y="552"/>
                      </a:lnTo>
                      <a:lnTo>
                        <a:pt x="759" y="550"/>
                      </a:lnTo>
                      <a:lnTo>
                        <a:pt x="757" y="552"/>
                      </a:lnTo>
                      <a:lnTo>
                        <a:pt x="759" y="548"/>
                      </a:lnTo>
                      <a:lnTo>
                        <a:pt x="757" y="550"/>
                      </a:lnTo>
                      <a:lnTo>
                        <a:pt x="757" y="551"/>
                      </a:lnTo>
                      <a:lnTo>
                        <a:pt x="757" y="557"/>
                      </a:lnTo>
                      <a:lnTo>
                        <a:pt x="759" y="558"/>
                      </a:lnTo>
                      <a:lnTo>
                        <a:pt x="759" y="560"/>
                      </a:lnTo>
                      <a:lnTo>
                        <a:pt x="760" y="558"/>
                      </a:lnTo>
                      <a:lnTo>
                        <a:pt x="761" y="558"/>
                      </a:lnTo>
                      <a:close/>
                      <a:moveTo>
                        <a:pt x="762" y="518"/>
                      </a:moveTo>
                      <a:lnTo>
                        <a:pt x="762" y="518"/>
                      </a:lnTo>
                      <a:lnTo>
                        <a:pt x="760" y="516"/>
                      </a:lnTo>
                      <a:lnTo>
                        <a:pt x="761" y="520"/>
                      </a:lnTo>
                      <a:lnTo>
                        <a:pt x="762" y="518"/>
                      </a:lnTo>
                      <a:close/>
                      <a:moveTo>
                        <a:pt x="762" y="278"/>
                      </a:moveTo>
                      <a:lnTo>
                        <a:pt x="760" y="278"/>
                      </a:lnTo>
                      <a:lnTo>
                        <a:pt x="759" y="280"/>
                      </a:lnTo>
                      <a:lnTo>
                        <a:pt x="762" y="280"/>
                      </a:lnTo>
                      <a:lnTo>
                        <a:pt x="762" y="278"/>
                      </a:lnTo>
                      <a:close/>
                      <a:moveTo>
                        <a:pt x="762" y="664"/>
                      </a:moveTo>
                      <a:lnTo>
                        <a:pt x="762" y="662"/>
                      </a:lnTo>
                      <a:lnTo>
                        <a:pt x="761" y="662"/>
                      </a:lnTo>
                      <a:lnTo>
                        <a:pt x="760" y="664"/>
                      </a:lnTo>
                      <a:lnTo>
                        <a:pt x="760" y="665"/>
                      </a:lnTo>
                      <a:lnTo>
                        <a:pt x="760" y="666"/>
                      </a:lnTo>
                      <a:lnTo>
                        <a:pt x="762" y="664"/>
                      </a:lnTo>
                      <a:close/>
                      <a:moveTo>
                        <a:pt x="763" y="232"/>
                      </a:moveTo>
                      <a:lnTo>
                        <a:pt x="761" y="232"/>
                      </a:lnTo>
                      <a:lnTo>
                        <a:pt x="761" y="234"/>
                      </a:lnTo>
                      <a:lnTo>
                        <a:pt x="763" y="232"/>
                      </a:lnTo>
                      <a:close/>
                      <a:moveTo>
                        <a:pt x="763" y="478"/>
                      </a:moveTo>
                      <a:lnTo>
                        <a:pt x="763" y="478"/>
                      </a:lnTo>
                      <a:close/>
                      <a:moveTo>
                        <a:pt x="763" y="246"/>
                      </a:moveTo>
                      <a:lnTo>
                        <a:pt x="762" y="244"/>
                      </a:lnTo>
                      <a:lnTo>
                        <a:pt x="761" y="244"/>
                      </a:lnTo>
                      <a:lnTo>
                        <a:pt x="761" y="246"/>
                      </a:lnTo>
                      <a:lnTo>
                        <a:pt x="761" y="248"/>
                      </a:lnTo>
                      <a:lnTo>
                        <a:pt x="762" y="248"/>
                      </a:lnTo>
                      <a:lnTo>
                        <a:pt x="762" y="246"/>
                      </a:lnTo>
                      <a:lnTo>
                        <a:pt x="763" y="246"/>
                      </a:lnTo>
                      <a:close/>
                      <a:moveTo>
                        <a:pt x="763" y="588"/>
                      </a:moveTo>
                      <a:lnTo>
                        <a:pt x="761" y="588"/>
                      </a:lnTo>
                      <a:lnTo>
                        <a:pt x="761" y="590"/>
                      </a:lnTo>
                      <a:lnTo>
                        <a:pt x="763" y="588"/>
                      </a:lnTo>
                      <a:close/>
                      <a:moveTo>
                        <a:pt x="764" y="600"/>
                      </a:moveTo>
                      <a:lnTo>
                        <a:pt x="761" y="598"/>
                      </a:lnTo>
                      <a:lnTo>
                        <a:pt x="761" y="599"/>
                      </a:lnTo>
                      <a:lnTo>
                        <a:pt x="761" y="600"/>
                      </a:lnTo>
                      <a:lnTo>
                        <a:pt x="764" y="600"/>
                      </a:lnTo>
                      <a:close/>
                      <a:moveTo>
                        <a:pt x="764" y="476"/>
                      </a:moveTo>
                      <a:lnTo>
                        <a:pt x="760" y="476"/>
                      </a:lnTo>
                      <a:lnTo>
                        <a:pt x="763" y="478"/>
                      </a:lnTo>
                      <a:lnTo>
                        <a:pt x="764" y="476"/>
                      </a:lnTo>
                      <a:close/>
                      <a:moveTo>
                        <a:pt x="765" y="602"/>
                      </a:moveTo>
                      <a:lnTo>
                        <a:pt x="765" y="602"/>
                      </a:lnTo>
                      <a:lnTo>
                        <a:pt x="764" y="602"/>
                      </a:lnTo>
                      <a:lnTo>
                        <a:pt x="765" y="602"/>
                      </a:lnTo>
                      <a:close/>
                      <a:moveTo>
                        <a:pt x="765" y="516"/>
                      </a:moveTo>
                      <a:lnTo>
                        <a:pt x="763" y="514"/>
                      </a:lnTo>
                      <a:lnTo>
                        <a:pt x="762" y="518"/>
                      </a:lnTo>
                      <a:lnTo>
                        <a:pt x="763" y="518"/>
                      </a:lnTo>
                      <a:lnTo>
                        <a:pt x="764" y="516"/>
                      </a:lnTo>
                      <a:lnTo>
                        <a:pt x="765" y="516"/>
                      </a:lnTo>
                      <a:close/>
                      <a:moveTo>
                        <a:pt x="766" y="475"/>
                      </a:moveTo>
                      <a:lnTo>
                        <a:pt x="764" y="472"/>
                      </a:lnTo>
                      <a:lnTo>
                        <a:pt x="763" y="468"/>
                      </a:lnTo>
                      <a:lnTo>
                        <a:pt x="759" y="470"/>
                      </a:lnTo>
                      <a:lnTo>
                        <a:pt x="761" y="470"/>
                      </a:lnTo>
                      <a:lnTo>
                        <a:pt x="762" y="472"/>
                      </a:lnTo>
                      <a:lnTo>
                        <a:pt x="762" y="474"/>
                      </a:lnTo>
                      <a:lnTo>
                        <a:pt x="764" y="474"/>
                      </a:lnTo>
                      <a:lnTo>
                        <a:pt x="766" y="475"/>
                      </a:lnTo>
                      <a:close/>
                      <a:moveTo>
                        <a:pt x="766" y="182"/>
                      </a:moveTo>
                      <a:lnTo>
                        <a:pt x="766" y="180"/>
                      </a:lnTo>
                      <a:lnTo>
                        <a:pt x="765" y="178"/>
                      </a:lnTo>
                      <a:lnTo>
                        <a:pt x="765" y="180"/>
                      </a:lnTo>
                      <a:lnTo>
                        <a:pt x="764" y="182"/>
                      </a:lnTo>
                      <a:lnTo>
                        <a:pt x="766" y="182"/>
                      </a:lnTo>
                      <a:close/>
                      <a:moveTo>
                        <a:pt x="766" y="322"/>
                      </a:moveTo>
                      <a:lnTo>
                        <a:pt x="764" y="322"/>
                      </a:lnTo>
                      <a:lnTo>
                        <a:pt x="765" y="320"/>
                      </a:lnTo>
                      <a:lnTo>
                        <a:pt x="764" y="320"/>
                      </a:lnTo>
                      <a:lnTo>
                        <a:pt x="762" y="322"/>
                      </a:lnTo>
                      <a:lnTo>
                        <a:pt x="765" y="324"/>
                      </a:lnTo>
                      <a:lnTo>
                        <a:pt x="763" y="324"/>
                      </a:lnTo>
                      <a:lnTo>
                        <a:pt x="764" y="326"/>
                      </a:lnTo>
                      <a:lnTo>
                        <a:pt x="766" y="326"/>
                      </a:lnTo>
                      <a:lnTo>
                        <a:pt x="766" y="328"/>
                      </a:lnTo>
                      <a:lnTo>
                        <a:pt x="766" y="322"/>
                      </a:lnTo>
                      <a:close/>
                      <a:moveTo>
                        <a:pt x="766" y="460"/>
                      </a:moveTo>
                      <a:lnTo>
                        <a:pt x="766" y="458"/>
                      </a:lnTo>
                      <a:lnTo>
                        <a:pt x="765" y="460"/>
                      </a:lnTo>
                      <a:lnTo>
                        <a:pt x="764" y="458"/>
                      </a:lnTo>
                      <a:lnTo>
                        <a:pt x="763" y="458"/>
                      </a:lnTo>
                      <a:lnTo>
                        <a:pt x="760" y="460"/>
                      </a:lnTo>
                      <a:lnTo>
                        <a:pt x="760" y="461"/>
                      </a:lnTo>
                      <a:lnTo>
                        <a:pt x="760" y="462"/>
                      </a:lnTo>
                      <a:lnTo>
                        <a:pt x="761" y="460"/>
                      </a:lnTo>
                      <a:lnTo>
                        <a:pt x="760" y="464"/>
                      </a:lnTo>
                      <a:lnTo>
                        <a:pt x="761" y="464"/>
                      </a:lnTo>
                      <a:lnTo>
                        <a:pt x="762" y="462"/>
                      </a:lnTo>
                      <a:lnTo>
                        <a:pt x="766" y="460"/>
                      </a:lnTo>
                      <a:close/>
                      <a:moveTo>
                        <a:pt x="767" y="592"/>
                      </a:moveTo>
                      <a:lnTo>
                        <a:pt x="765" y="592"/>
                      </a:lnTo>
                      <a:lnTo>
                        <a:pt x="766" y="590"/>
                      </a:lnTo>
                      <a:lnTo>
                        <a:pt x="763" y="590"/>
                      </a:lnTo>
                      <a:lnTo>
                        <a:pt x="764" y="594"/>
                      </a:lnTo>
                      <a:lnTo>
                        <a:pt x="764" y="597"/>
                      </a:lnTo>
                      <a:lnTo>
                        <a:pt x="764" y="599"/>
                      </a:lnTo>
                      <a:lnTo>
                        <a:pt x="764" y="600"/>
                      </a:lnTo>
                      <a:lnTo>
                        <a:pt x="765" y="602"/>
                      </a:lnTo>
                      <a:lnTo>
                        <a:pt x="765" y="596"/>
                      </a:lnTo>
                      <a:lnTo>
                        <a:pt x="766" y="596"/>
                      </a:lnTo>
                      <a:lnTo>
                        <a:pt x="765" y="594"/>
                      </a:lnTo>
                      <a:lnTo>
                        <a:pt x="767" y="592"/>
                      </a:lnTo>
                      <a:close/>
                      <a:moveTo>
                        <a:pt x="767" y="476"/>
                      </a:moveTo>
                      <a:lnTo>
                        <a:pt x="766" y="475"/>
                      </a:lnTo>
                      <a:lnTo>
                        <a:pt x="767" y="476"/>
                      </a:lnTo>
                      <a:close/>
                      <a:moveTo>
                        <a:pt x="767" y="554"/>
                      </a:moveTo>
                      <a:lnTo>
                        <a:pt x="764" y="550"/>
                      </a:lnTo>
                      <a:lnTo>
                        <a:pt x="762" y="552"/>
                      </a:lnTo>
                      <a:lnTo>
                        <a:pt x="763" y="552"/>
                      </a:lnTo>
                      <a:lnTo>
                        <a:pt x="765" y="554"/>
                      </a:lnTo>
                      <a:lnTo>
                        <a:pt x="765" y="555"/>
                      </a:lnTo>
                      <a:lnTo>
                        <a:pt x="764" y="556"/>
                      </a:lnTo>
                      <a:lnTo>
                        <a:pt x="763" y="556"/>
                      </a:lnTo>
                      <a:lnTo>
                        <a:pt x="763" y="554"/>
                      </a:lnTo>
                      <a:lnTo>
                        <a:pt x="762" y="554"/>
                      </a:lnTo>
                      <a:lnTo>
                        <a:pt x="761" y="556"/>
                      </a:lnTo>
                      <a:lnTo>
                        <a:pt x="762" y="557"/>
                      </a:lnTo>
                      <a:lnTo>
                        <a:pt x="763" y="558"/>
                      </a:lnTo>
                      <a:lnTo>
                        <a:pt x="763" y="559"/>
                      </a:lnTo>
                      <a:lnTo>
                        <a:pt x="762" y="560"/>
                      </a:lnTo>
                      <a:lnTo>
                        <a:pt x="765" y="560"/>
                      </a:lnTo>
                      <a:lnTo>
                        <a:pt x="765" y="562"/>
                      </a:lnTo>
                      <a:lnTo>
                        <a:pt x="765" y="560"/>
                      </a:lnTo>
                      <a:lnTo>
                        <a:pt x="764" y="558"/>
                      </a:lnTo>
                      <a:lnTo>
                        <a:pt x="767" y="558"/>
                      </a:lnTo>
                      <a:lnTo>
                        <a:pt x="767" y="556"/>
                      </a:lnTo>
                      <a:lnTo>
                        <a:pt x="767" y="554"/>
                      </a:lnTo>
                      <a:close/>
                      <a:moveTo>
                        <a:pt x="768" y="604"/>
                      </a:moveTo>
                      <a:lnTo>
                        <a:pt x="763" y="604"/>
                      </a:lnTo>
                      <a:lnTo>
                        <a:pt x="764" y="606"/>
                      </a:lnTo>
                      <a:lnTo>
                        <a:pt x="764" y="610"/>
                      </a:lnTo>
                      <a:lnTo>
                        <a:pt x="763" y="610"/>
                      </a:lnTo>
                      <a:lnTo>
                        <a:pt x="762" y="608"/>
                      </a:lnTo>
                      <a:lnTo>
                        <a:pt x="762" y="610"/>
                      </a:lnTo>
                      <a:lnTo>
                        <a:pt x="763" y="610"/>
                      </a:lnTo>
                      <a:lnTo>
                        <a:pt x="764" y="612"/>
                      </a:lnTo>
                      <a:lnTo>
                        <a:pt x="762" y="612"/>
                      </a:lnTo>
                      <a:lnTo>
                        <a:pt x="763" y="614"/>
                      </a:lnTo>
                      <a:lnTo>
                        <a:pt x="764" y="614"/>
                      </a:lnTo>
                      <a:lnTo>
                        <a:pt x="764" y="612"/>
                      </a:lnTo>
                      <a:lnTo>
                        <a:pt x="768" y="604"/>
                      </a:lnTo>
                      <a:close/>
                      <a:moveTo>
                        <a:pt x="768" y="516"/>
                      </a:moveTo>
                      <a:lnTo>
                        <a:pt x="767" y="516"/>
                      </a:lnTo>
                      <a:lnTo>
                        <a:pt x="768" y="514"/>
                      </a:lnTo>
                      <a:lnTo>
                        <a:pt x="766" y="516"/>
                      </a:lnTo>
                      <a:lnTo>
                        <a:pt x="766" y="514"/>
                      </a:lnTo>
                      <a:lnTo>
                        <a:pt x="766" y="516"/>
                      </a:lnTo>
                      <a:lnTo>
                        <a:pt x="765" y="516"/>
                      </a:lnTo>
                      <a:lnTo>
                        <a:pt x="766" y="518"/>
                      </a:lnTo>
                      <a:lnTo>
                        <a:pt x="767" y="518"/>
                      </a:lnTo>
                      <a:lnTo>
                        <a:pt x="768" y="516"/>
                      </a:lnTo>
                      <a:close/>
                      <a:moveTo>
                        <a:pt x="768" y="610"/>
                      </a:moveTo>
                      <a:lnTo>
                        <a:pt x="766" y="610"/>
                      </a:lnTo>
                      <a:lnTo>
                        <a:pt x="766" y="612"/>
                      </a:lnTo>
                      <a:lnTo>
                        <a:pt x="767" y="612"/>
                      </a:lnTo>
                      <a:lnTo>
                        <a:pt x="768" y="610"/>
                      </a:lnTo>
                      <a:close/>
                      <a:moveTo>
                        <a:pt x="768" y="514"/>
                      </a:moveTo>
                      <a:lnTo>
                        <a:pt x="768" y="514"/>
                      </a:lnTo>
                      <a:close/>
                      <a:moveTo>
                        <a:pt x="768" y="557"/>
                      </a:moveTo>
                      <a:lnTo>
                        <a:pt x="768" y="556"/>
                      </a:lnTo>
                      <a:lnTo>
                        <a:pt x="768" y="558"/>
                      </a:lnTo>
                      <a:lnTo>
                        <a:pt x="768" y="557"/>
                      </a:lnTo>
                      <a:close/>
                      <a:moveTo>
                        <a:pt x="769" y="270"/>
                      </a:moveTo>
                      <a:lnTo>
                        <a:pt x="768" y="270"/>
                      </a:lnTo>
                      <a:lnTo>
                        <a:pt x="766" y="268"/>
                      </a:lnTo>
                      <a:lnTo>
                        <a:pt x="765" y="270"/>
                      </a:lnTo>
                      <a:lnTo>
                        <a:pt x="766" y="270"/>
                      </a:lnTo>
                      <a:lnTo>
                        <a:pt x="766" y="272"/>
                      </a:lnTo>
                      <a:lnTo>
                        <a:pt x="768" y="272"/>
                      </a:lnTo>
                      <a:lnTo>
                        <a:pt x="769" y="270"/>
                      </a:lnTo>
                      <a:close/>
                      <a:moveTo>
                        <a:pt x="769" y="513"/>
                      </a:moveTo>
                      <a:lnTo>
                        <a:pt x="768" y="513"/>
                      </a:lnTo>
                      <a:lnTo>
                        <a:pt x="769" y="514"/>
                      </a:lnTo>
                      <a:lnTo>
                        <a:pt x="769" y="513"/>
                      </a:lnTo>
                      <a:close/>
                      <a:moveTo>
                        <a:pt x="769" y="514"/>
                      </a:moveTo>
                      <a:lnTo>
                        <a:pt x="769" y="514"/>
                      </a:lnTo>
                      <a:close/>
                      <a:moveTo>
                        <a:pt x="769" y="586"/>
                      </a:moveTo>
                      <a:lnTo>
                        <a:pt x="769" y="585"/>
                      </a:lnTo>
                      <a:lnTo>
                        <a:pt x="769" y="586"/>
                      </a:lnTo>
                      <a:close/>
                      <a:moveTo>
                        <a:pt x="770" y="512"/>
                      </a:moveTo>
                      <a:lnTo>
                        <a:pt x="769" y="512"/>
                      </a:lnTo>
                      <a:lnTo>
                        <a:pt x="769" y="513"/>
                      </a:lnTo>
                      <a:lnTo>
                        <a:pt x="770" y="514"/>
                      </a:lnTo>
                      <a:lnTo>
                        <a:pt x="770" y="512"/>
                      </a:lnTo>
                      <a:close/>
                      <a:moveTo>
                        <a:pt x="770" y="556"/>
                      </a:moveTo>
                      <a:lnTo>
                        <a:pt x="769" y="556"/>
                      </a:lnTo>
                      <a:lnTo>
                        <a:pt x="769" y="554"/>
                      </a:lnTo>
                      <a:lnTo>
                        <a:pt x="769" y="557"/>
                      </a:lnTo>
                      <a:lnTo>
                        <a:pt x="770" y="558"/>
                      </a:lnTo>
                      <a:lnTo>
                        <a:pt x="770" y="556"/>
                      </a:lnTo>
                      <a:close/>
                      <a:moveTo>
                        <a:pt x="770" y="472"/>
                      </a:moveTo>
                      <a:lnTo>
                        <a:pt x="769" y="472"/>
                      </a:lnTo>
                      <a:lnTo>
                        <a:pt x="769" y="468"/>
                      </a:lnTo>
                      <a:lnTo>
                        <a:pt x="766" y="468"/>
                      </a:lnTo>
                      <a:lnTo>
                        <a:pt x="767" y="470"/>
                      </a:lnTo>
                      <a:lnTo>
                        <a:pt x="768" y="470"/>
                      </a:lnTo>
                      <a:lnTo>
                        <a:pt x="767" y="476"/>
                      </a:lnTo>
                      <a:lnTo>
                        <a:pt x="768" y="476"/>
                      </a:lnTo>
                      <a:lnTo>
                        <a:pt x="769" y="476"/>
                      </a:lnTo>
                      <a:lnTo>
                        <a:pt x="770" y="472"/>
                      </a:lnTo>
                      <a:close/>
                      <a:moveTo>
                        <a:pt x="770" y="218"/>
                      </a:moveTo>
                      <a:lnTo>
                        <a:pt x="769" y="218"/>
                      </a:lnTo>
                      <a:lnTo>
                        <a:pt x="769" y="216"/>
                      </a:lnTo>
                      <a:lnTo>
                        <a:pt x="768" y="216"/>
                      </a:lnTo>
                      <a:lnTo>
                        <a:pt x="768" y="218"/>
                      </a:lnTo>
                      <a:lnTo>
                        <a:pt x="769" y="220"/>
                      </a:lnTo>
                      <a:lnTo>
                        <a:pt x="770" y="218"/>
                      </a:lnTo>
                      <a:close/>
                      <a:moveTo>
                        <a:pt x="770" y="594"/>
                      </a:moveTo>
                      <a:lnTo>
                        <a:pt x="770" y="594"/>
                      </a:lnTo>
                      <a:lnTo>
                        <a:pt x="768" y="596"/>
                      </a:lnTo>
                      <a:lnTo>
                        <a:pt x="769" y="598"/>
                      </a:lnTo>
                      <a:lnTo>
                        <a:pt x="770" y="598"/>
                      </a:lnTo>
                      <a:lnTo>
                        <a:pt x="770" y="596"/>
                      </a:lnTo>
                      <a:lnTo>
                        <a:pt x="770" y="594"/>
                      </a:lnTo>
                      <a:close/>
                      <a:moveTo>
                        <a:pt x="771" y="458"/>
                      </a:moveTo>
                      <a:lnTo>
                        <a:pt x="770" y="458"/>
                      </a:lnTo>
                      <a:lnTo>
                        <a:pt x="770" y="459"/>
                      </a:lnTo>
                      <a:lnTo>
                        <a:pt x="771" y="458"/>
                      </a:lnTo>
                      <a:close/>
                      <a:moveTo>
                        <a:pt x="771" y="610"/>
                      </a:moveTo>
                      <a:lnTo>
                        <a:pt x="769" y="608"/>
                      </a:lnTo>
                      <a:lnTo>
                        <a:pt x="769" y="610"/>
                      </a:lnTo>
                      <a:lnTo>
                        <a:pt x="768" y="610"/>
                      </a:lnTo>
                      <a:lnTo>
                        <a:pt x="768" y="612"/>
                      </a:lnTo>
                      <a:lnTo>
                        <a:pt x="770" y="612"/>
                      </a:lnTo>
                      <a:lnTo>
                        <a:pt x="771" y="610"/>
                      </a:lnTo>
                      <a:close/>
                      <a:moveTo>
                        <a:pt x="771" y="550"/>
                      </a:moveTo>
                      <a:lnTo>
                        <a:pt x="769" y="550"/>
                      </a:lnTo>
                      <a:lnTo>
                        <a:pt x="771" y="552"/>
                      </a:lnTo>
                      <a:lnTo>
                        <a:pt x="771" y="550"/>
                      </a:lnTo>
                      <a:close/>
                      <a:moveTo>
                        <a:pt x="771" y="602"/>
                      </a:moveTo>
                      <a:lnTo>
                        <a:pt x="769" y="602"/>
                      </a:lnTo>
                      <a:lnTo>
                        <a:pt x="769" y="604"/>
                      </a:lnTo>
                      <a:lnTo>
                        <a:pt x="769" y="605"/>
                      </a:lnTo>
                      <a:lnTo>
                        <a:pt x="769" y="608"/>
                      </a:lnTo>
                      <a:lnTo>
                        <a:pt x="771" y="608"/>
                      </a:lnTo>
                      <a:lnTo>
                        <a:pt x="771" y="602"/>
                      </a:lnTo>
                      <a:close/>
                      <a:moveTo>
                        <a:pt x="771" y="338"/>
                      </a:moveTo>
                      <a:lnTo>
                        <a:pt x="770" y="336"/>
                      </a:lnTo>
                      <a:lnTo>
                        <a:pt x="769" y="338"/>
                      </a:lnTo>
                      <a:lnTo>
                        <a:pt x="771" y="338"/>
                      </a:lnTo>
                      <a:close/>
                      <a:moveTo>
                        <a:pt x="771" y="512"/>
                      </a:moveTo>
                      <a:lnTo>
                        <a:pt x="770" y="514"/>
                      </a:lnTo>
                      <a:lnTo>
                        <a:pt x="771" y="512"/>
                      </a:lnTo>
                      <a:close/>
                      <a:moveTo>
                        <a:pt x="771" y="328"/>
                      </a:moveTo>
                      <a:lnTo>
                        <a:pt x="771" y="326"/>
                      </a:lnTo>
                      <a:lnTo>
                        <a:pt x="770" y="326"/>
                      </a:lnTo>
                      <a:lnTo>
                        <a:pt x="770" y="328"/>
                      </a:lnTo>
                      <a:lnTo>
                        <a:pt x="770" y="330"/>
                      </a:lnTo>
                      <a:lnTo>
                        <a:pt x="771" y="328"/>
                      </a:lnTo>
                      <a:close/>
                      <a:moveTo>
                        <a:pt x="771" y="460"/>
                      </a:moveTo>
                      <a:lnTo>
                        <a:pt x="770" y="459"/>
                      </a:lnTo>
                      <a:lnTo>
                        <a:pt x="770" y="460"/>
                      </a:lnTo>
                      <a:lnTo>
                        <a:pt x="771" y="460"/>
                      </a:lnTo>
                      <a:close/>
                      <a:moveTo>
                        <a:pt x="772" y="616"/>
                      </a:moveTo>
                      <a:lnTo>
                        <a:pt x="771" y="616"/>
                      </a:lnTo>
                      <a:lnTo>
                        <a:pt x="772" y="618"/>
                      </a:lnTo>
                      <a:lnTo>
                        <a:pt x="772" y="616"/>
                      </a:lnTo>
                      <a:close/>
                      <a:moveTo>
                        <a:pt x="772" y="620"/>
                      </a:moveTo>
                      <a:lnTo>
                        <a:pt x="770" y="620"/>
                      </a:lnTo>
                      <a:lnTo>
                        <a:pt x="770" y="624"/>
                      </a:lnTo>
                      <a:lnTo>
                        <a:pt x="770" y="622"/>
                      </a:lnTo>
                      <a:lnTo>
                        <a:pt x="772" y="622"/>
                      </a:lnTo>
                      <a:lnTo>
                        <a:pt x="772" y="620"/>
                      </a:lnTo>
                      <a:close/>
                      <a:moveTo>
                        <a:pt x="772" y="592"/>
                      </a:moveTo>
                      <a:lnTo>
                        <a:pt x="771" y="590"/>
                      </a:lnTo>
                      <a:lnTo>
                        <a:pt x="769" y="590"/>
                      </a:lnTo>
                      <a:lnTo>
                        <a:pt x="769" y="592"/>
                      </a:lnTo>
                      <a:lnTo>
                        <a:pt x="770" y="592"/>
                      </a:lnTo>
                      <a:lnTo>
                        <a:pt x="771" y="594"/>
                      </a:lnTo>
                      <a:lnTo>
                        <a:pt x="772" y="594"/>
                      </a:lnTo>
                      <a:lnTo>
                        <a:pt x="772" y="592"/>
                      </a:lnTo>
                      <a:close/>
                      <a:moveTo>
                        <a:pt x="773" y="526"/>
                      </a:moveTo>
                      <a:lnTo>
                        <a:pt x="770" y="526"/>
                      </a:lnTo>
                      <a:lnTo>
                        <a:pt x="772" y="528"/>
                      </a:lnTo>
                      <a:lnTo>
                        <a:pt x="773" y="526"/>
                      </a:lnTo>
                      <a:close/>
                      <a:moveTo>
                        <a:pt x="773" y="514"/>
                      </a:moveTo>
                      <a:lnTo>
                        <a:pt x="773" y="512"/>
                      </a:lnTo>
                      <a:lnTo>
                        <a:pt x="772" y="512"/>
                      </a:lnTo>
                      <a:lnTo>
                        <a:pt x="772" y="514"/>
                      </a:lnTo>
                      <a:lnTo>
                        <a:pt x="770" y="514"/>
                      </a:lnTo>
                      <a:lnTo>
                        <a:pt x="769" y="514"/>
                      </a:lnTo>
                      <a:lnTo>
                        <a:pt x="770" y="516"/>
                      </a:lnTo>
                      <a:lnTo>
                        <a:pt x="773" y="516"/>
                      </a:lnTo>
                      <a:lnTo>
                        <a:pt x="773" y="514"/>
                      </a:lnTo>
                      <a:close/>
                      <a:moveTo>
                        <a:pt x="773" y="524"/>
                      </a:moveTo>
                      <a:lnTo>
                        <a:pt x="772" y="524"/>
                      </a:lnTo>
                      <a:lnTo>
                        <a:pt x="772" y="523"/>
                      </a:lnTo>
                      <a:lnTo>
                        <a:pt x="771" y="524"/>
                      </a:lnTo>
                      <a:lnTo>
                        <a:pt x="773" y="525"/>
                      </a:lnTo>
                      <a:lnTo>
                        <a:pt x="773" y="524"/>
                      </a:lnTo>
                      <a:close/>
                      <a:moveTo>
                        <a:pt x="773" y="318"/>
                      </a:moveTo>
                      <a:lnTo>
                        <a:pt x="770" y="318"/>
                      </a:lnTo>
                      <a:lnTo>
                        <a:pt x="769" y="320"/>
                      </a:lnTo>
                      <a:lnTo>
                        <a:pt x="771" y="320"/>
                      </a:lnTo>
                      <a:lnTo>
                        <a:pt x="770" y="322"/>
                      </a:lnTo>
                      <a:lnTo>
                        <a:pt x="772" y="322"/>
                      </a:lnTo>
                      <a:lnTo>
                        <a:pt x="771" y="324"/>
                      </a:lnTo>
                      <a:lnTo>
                        <a:pt x="772" y="324"/>
                      </a:lnTo>
                      <a:lnTo>
                        <a:pt x="773" y="323"/>
                      </a:lnTo>
                      <a:lnTo>
                        <a:pt x="773" y="318"/>
                      </a:lnTo>
                      <a:close/>
                      <a:moveTo>
                        <a:pt x="773" y="242"/>
                      </a:moveTo>
                      <a:lnTo>
                        <a:pt x="772" y="240"/>
                      </a:lnTo>
                      <a:lnTo>
                        <a:pt x="772" y="242"/>
                      </a:lnTo>
                      <a:lnTo>
                        <a:pt x="771" y="242"/>
                      </a:lnTo>
                      <a:lnTo>
                        <a:pt x="771" y="244"/>
                      </a:lnTo>
                      <a:lnTo>
                        <a:pt x="772" y="244"/>
                      </a:lnTo>
                      <a:lnTo>
                        <a:pt x="773" y="242"/>
                      </a:lnTo>
                      <a:close/>
                      <a:moveTo>
                        <a:pt x="773" y="602"/>
                      </a:moveTo>
                      <a:lnTo>
                        <a:pt x="773" y="600"/>
                      </a:lnTo>
                      <a:lnTo>
                        <a:pt x="772" y="600"/>
                      </a:lnTo>
                      <a:lnTo>
                        <a:pt x="772" y="602"/>
                      </a:lnTo>
                      <a:lnTo>
                        <a:pt x="773" y="602"/>
                      </a:lnTo>
                      <a:close/>
                      <a:moveTo>
                        <a:pt x="773" y="210"/>
                      </a:moveTo>
                      <a:lnTo>
                        <a:pt x="772" y="210"/>
                      </a:lnTo>
                      <a:lnTo>
                        <a:pt x="772" y="212"/>
                      </a:lnTo>
                      <a:lnTo>
                        <a:pt x="773" y="210"/>
                      </a:lnTo>
                      <a:close/>
                      <a:moveTo>
                        <a:pt x="774" y="618"/>
                      </a:moveTo>
                      <a:lnTo>
                        <a:pt x="772" y="618"/>
                      </a:lnTo>
                      <a:lnTo>
                        <a:pt x="774" y="620"/>
                      </a:lnTo>
                      <a:lnTo>
                        <a:pt x="774" y="618"/>
                      </a:lnTo>
                      <a:close/>
                      <a:moveTo>
                        <a:pt x="774" y="606"/>
                      </a:moveTo>
                      <a:lnTo>
                        <a:pt x="771" y="608"/>
                      </a:lnTo>
                      <a:lnTo>
                        <a:pt x="774" y="608"/>
                      </a:lnTo>
                      <a:lnTo>
                        <a:pt x="774" y="606"/>
                      </a:lnTo>
                      <a:close/>
                      <a:moveTo>
                        <a:pt x="775" y="254"/>
                      </a:moveTo>
                      <a:lnTo>
                        <a:pt x="772" y="254"/>
                      </a:lnTo>
                      <a:lnTo>
                        <a:pt x="772" y="256"/>
                      </a:lnTo>
                      <a:lnTo>
                        <a:pt x="775" y="256"/>
                      </a:lnTo>
                      <a:lnTo>
                        <a:pt x="775" y="254"/>
                      </a:lnTo>
                      <a:close/>
                      <a:moveTo>
                        <a:pt x="775" y="522"/>
                      </a:moveTo>
                      <a:lnTo>
                        <a:pt x="774" y="520"/>
                      </a:lnTo>
                      <a:lnTo>
                        <a:pt x="773" y="522"/>
                      </a:lnTo>
                      <a:lnTo>
                        <a:pt x="775" y="522"/>
                      </a:lnTo>
                      <a:close/>
                      <a:moveTo>
                        <a:pt x="775" y="464"/>
                      </a:moveTo>
                      <a:lnTo>
                        <a:pt x="772" y="466"/>
                      </a:lnTo>
                      <a:lnTo>
                        <a:pt x="774" y="468"/>
                      </a:lnTo>
                      <a:lnTo>
                        <a:pt x="772" y="468"/>
                      </a:lnTo>
                      <a:lnTo>
                        <a:pt x="773" y="470"/>
                      </a:lnTo>
                      <a:lnTo>
                        <a:pt x="774" y="470"/>
                      </a:lnTo>
                      <a:lnTo>
                        <a:pt x="775" y="472"/>
                      </a:lnTo>
                      <a:lnTo>
                        <a:pt x="775" y="469"/>
                      </a:lnTo>
                      <a:lnTo>
                        <a:pt x="775" y="467"/>
                      </a:lnTo>
                      <a:lnTo>
                        <a:pt x="775" y="464"/>
                      </a:lnTo>
                      <a:close/>
                      <a:moveTo>
                        <a:pt x="775" y="554"/>
                      </a:moveTo>
                      <a:lnTo>
                        <a:pt x="774" y="552"/>
                      </a:lnTo>
                      <a:lnTo>
                        <a:pt x="774" y="554"/>
                      </a:lnTo>
                      <a:lnTo>
                        <a:pt x="775" y="554"/>
                      </a:lnTo>
                      <a:close/>
                      <a:moveTo>
                        <a:pt x="775" y="564"/>
                      </a:moveTo>
                      <a:lnTo>
                        <a:pt x="775" y="560"/>
                      </a:lnTo>
                      <a:lnTo>
                        <a:pt x="773" y="560"/>
                      </a:lnTo>
                      <a:lnTo>
                        <a:pt x="773" y="558"/>
                      </a:lnTo>
                      <a:lnTo>
                        <a:pt x="771" y="558"/>
                      </a:lnTo>
                      <a:lnTo>
                        <a:pt x="771" y="560"/>
                      </a:lnTo>
                      <a:lnTo>
                        <a:pt x="772" y="560"/>
                      </a:lnTo>
                      <a:lnTo>
                        <a:pt x="772" y="562"/>
                      </a:lnTo>
                      <a:lnTo>
                        <a:pt x="774" y="564"/>
                      </a:lnTo>
                      <a:lnTo>
                        <a:pt x="775" y="564"/>
                      </a:lnTo>
                      <a:close/>
                      <a:moveTo>
                        <a:pt x="775" y="518"/>
                      </a:moveTo>
                      <a:lnTo>
                        <a:pt x="775" y="516"/>
                      </a:lnTo>
                      <a:lnTo>
                        <a:pt x="773" y="516"/>
                      </a:lnTo>
                      <a:lnTo>
                        <a:pt x="772" y="518"/>
                      </a:lnTo>
                      <a:lnTo>
                        <a:pt x="771" y="518"/>
                      </a:lnTo>
                      <a:lnTo>
                        <a:pt x="771" y="520"/>
                      </a:lnTo>
                      <a:lnTo>
                        <a:pt x="770" y="522"/>
                      </a:lnTo>
                      <a:lnTo>
                        <a:pt x="772" y="522"/>
                      </a:lnTo>
                      <a:lnTo>
                        <a:pt x="772" y="523"/>
                      </a:lnTo>
                      <a:lnTo>
                        <a:pt x="773" y="522"/>
                      </a:lnTo>
                      <a:lnTo>
                        <a:pt x="772" y="521"/>
                      </a:lnTo>
                      <a:lnTo>
                        <a:pt x="772" y="520"/>
                      </a:lnTo>
                      <a:lnTo>
                        <a:pt x="773" y="518"/>
                      </a:lnTo>
                      <a:lnTo>
                        <a:pt x="775" y="518"/>
                      </a:lnTo>
                      <a:close/>
                      <a:moveTo>
                        <a:pt x="775" y="528"/>
                      </a:moveTo>
                      <a:lnTo>
                        <a:pt x="774" y="528"/>
                      </a:lnTo>
                      <a:lnTo>
                        <a:pt x="774" y="529"/>
                      </a:lnTo>
                      <a:lnTo>
                        <a:pt x="775" y="528"/>
                      </a:lnTo>
                      <a:close/>
                      <a:moveTo>
                        <a:pt x="775" y="582"/>
                      </a:moveTo>
                      <a:lnTo>
                        <a:pt x="774" y="580"/>
                      </a:lnTo>
                      <a:lnTo>
                        <a:pt x="773" y="580"/>
                      </a:lnTo>
                      <a:lnTo>
                        <a:pt x="773" y="582"/>
                      </a:lnTo>
                      <a:lnTo>
                        <a:pt x="771" y="582"/>
                      </a:lnTo>
                      <a:lnTo>
                        <a:pt x="770" y="584"/>
                      </a:lnTo>
                      <a:lnTo>
                        <a:pt x="773" y="584"/>
                      </a:lnTo>
                      <a:lnTo>
                        <a:pt x="773" y="582"/>
                      </a:lnTo>
                      <a:lnTo>
                        <a:pt x="775" y="582"/>
                      </a:lnTo>
                      <a:close/>
                      <a:moveTo>
                        <a:pt x="776" y="202"/>
                      </a:moveTo>
                      <a:lnTo>
                        <a:pt x="775" y="200"/>
                      </a:lnTo>
                      <a:lnTo>
                        <a:pt x="773" y="200"/>
                      </a:lnTo>
                      <a:lnTo>
                        <a:pt x="773" y="202"/>
                      </a:lnTo>
                      <a:lnTo>
                        <a:pt x="774" y="202"/>
                      </a:lnTo>
                      <a:lnTo>
                        <a:pt x="775" y="204"/>
                      </a:lnTo>
                      <a:lnTo>
                        <a:pt x="775" y="202"/>
                      </a:lnTo>
                      <a:lnTo>
                        <a:pt x="776" y="202"/>
                      </a:lnTo>
                      <a:close/>
                      <a:moveTo>
                        <a:pt x="776" y="610"/>
                      </a:moveTo>
                      <a:lnTo>
                        <a:pt x="776" y="609"/>
                      </a:lnTo>
                      <a:lnTo>
                        <a:pt x="775" y="610"/>
                      </a:lnTo>
                      <a:lnTo>
                        <a:pt x="776" y="610"/>
                      </a:lnTo>
                      <a:close/>
                      <a:moveTo>
                        <a:pt x="776" y="608"/>
                      </a:moveTo>
                      <a:lnTo>
                        <a:pt x="775" y="606"/>
                      </a:lnTo>
                      <a:lnTo>
                        <a:pt x="774" y="608"/>
                      </a:lnTo>
                      <a:lnTo>
                        <a:pt x="776" y="608"/>
                      </a:lnTo>
                      <a:lnTo>
                        <a:pt x="776" y="609"/>
                      </a:lnTo>
                      <a:lnTo>
                        <a:pt x="776" y="608"/>
                      </a:lnTo>
                      <a:close/>
                      <a:moveTo>
                        <a:pt x="776" y="526"/>
                      </a:moveTo>
                      <a:lnTo>
                        <a:pt x="773" y="525"/>
                      </a:lnTo>
                      <a:lnTo>
                        <a:pt x="773" y="527"/>
                      </a:lnTo>
                      <a:lnTo>
                        <a:pt x="774" y="528"/>
                      </a:lnTo>
                      <a:lnTo>
                        <a:pt x="774" y="526"/>
                      </a:lnTo>
                      <a:lnTo>
                        <a:pt x="776" y="528"/>
                      </a:lnTo>
                      <a:lnTo>
                        <a:pt x="776" y="526"/>
                      </a:lnTo>
                      <a:close/>
                      <a:moveTo>
                        <a:pt x="776" y="554"/>
                      </a:moveTo>
                      <a:lnTo>
                        <a:pt x="776" y="552"/>
                      </a:lnTo>
                      <a:lnTo>
                        <a:pt x="775" y="552"/>
                      </a:lnTo>
                      <a:lnTo>
                        <a:pt x="775" y="554"/>
                      </a:lnTo>
                      <a:lnTo>
                        <a:pt x="776" y="554"/>
                      </a:lnTo>
                      <a:close/>
                      <a:moveTo>
                        <a:pt x="777" y="512"/>
                      </a:moveTo>
                      <a:lnTo>
                        <a:pt x="776" y="512"/>
                      </a:lnTo>
                      <a:lnTo>
                        <a:pt x="777" y="512"/>
                      </a:lnTo>
                      <a:close/>
                      <a:moveTo>
                        <a:pt x="777" y="472"/>
                      </a:moveTo>
                      <a:lnTo>
                        <a:pt x="777" y="472"/>
                      </a:lnTo>
                      <a:close/>
                      <a:moveTo>
                        <a:pt x="777" y="514"/>
                      </a:moveTo>
                      <a:lnTo>
                        <a:pt x="777" y="512"/>
                      </a:lnTo>
                      <a:lnTo>
                        <a:pt x="775" y="514"/>
                      </a:lnTo>
                      <a:lnTo>
                        <a:pt x="777" y="514"/>
                      </a:lnTo>
                      <a:close/>
                      <a:moveTo>
                        <a:pt x="777" y="280"/>
                      </a:moveTo>
                      <a:lnTo>
                        <a:pt x="777" y="280"/>
                      </a:lnTo>
                      <a:lnTo>
                        <a:pt x="777" y="282"/>
                      </a:lnTo>
                      <a:lnTo>
                        <a:pt x="777" y="280"/>
                      </a:lnTo>
                      <a:close/>
                      <a:moveTo>
                        <a:pt x="778" y="334"/>
                      </a:moveTo>
                      <a:lnTo>
                        <a:pt x="776" y="330"/>
                      </a:lnTo>
                      <a:lnTo>
                        <a:pt x="774" y="332"/>
                      </a:lnTo>
                      <a:lnTo>
                        <a:pt x="775" y="332"/>
                      </a:lnTo>
                      <a:lnTo>
                        <a:pt x="775" y="334"/>
                      </a:lnTo>
                      <a:lnTo>
                        <a:pt x="778" y="334"/>
                      </a:lnTo>
                      <a:close/>
                      <a:moveTo>
                        <a:pt x="778" y="618"/>
                      </a:moveTo>
                      <a:lnTo>
                        <a:pt x="777" y="616"/>
                      </a:lnTo>
                      <a:lnTo>
                        <a:pt x="776" y="614"/>
                      </a:lnTo>
                      <a:lnTo>
                        <a:pt x="773" y="614"/>
                      </a:lnTo>
                      <a:lnTo>
                        <a:pt x="773" y="616"/>
                      </a:lnTo>
                      <a:lnTo>
                        <a:pt x="775" y="616"/>
                      </a:lnTo>
                      <a:lnTo>
                        <a:pt x="775" y="618"/>
                      </a:lnTo>
                      <a:lnTo>
                        <a:pt x="774" y="618"/>
                      </a:lnTo>
                      <a:lnTo>
                        <a:pt x="775" y="620"/>
                      </a:lnTo>
                      <a:lnTo>
                        <a:pt x="777" y="620"/>
                      </a:lnTo>
                      <a:lnTo>
                        <a:pt x="777" y="618"/>
                      </a:lnTo>
                      <a:lnTo>
                        <a:pt x="778" y="618"/>
                      </a:lnTo>
                      <a:close/>
                      <a:moveTo>
                        <a:pt x="778" y="522"/>
                      </a:moveTo>
                      <a:lnTo>
                        <a:pt x="777" y="518"/>
                      </a:lnTo>
                      <a:lnTo>
                        <a:pt x="778" y="522"/>
                      </a:lnTo>
                      <a:close/>
                      <a:moveTo>
                        <a:pt x="778" y="328"/>
                      </a:moveTo>
                      <a:lnTo>
                        <a:pt x="778" y="326"/>
                      </a:lnTo>
                      <a:lnTo>
                        <a:pt x="777" y="326"/>
                      </a:lnTo>
                      <a:lnTo>
                        <a:pt x="777" y="324"/>
                      </a:lnTo>
                      <a:lnTo>
                        <a:pt x="775" y="324"/>
                      </a:lnTo>
                      <a:lnTo>
                        <a:pt x="775" y="325"/>
                      </a:lnTo>
                      <a:lnTo>
                        <a:pt x="775" y="327"/>
                      </a:lnTo>
                      <a:lnTo>
                        <a:pt x="778" y="328"/>
                      </a:lnTo>
                      <a:close/>
                      <a:moveTo>
                        <a:pt x="778" y="328"/>
                      </a:moveTo>
                      <a:lnTo>
                        <a:pt x="778" y="328"/>
                      </a:lnTo>
                      <a:close/>
                      <a:moveTo>
                        <a:pt x="779" y="518"/>
                      </a:moveTo>
                      <a:lnTo>
                        <a:pt x="777" y="518"/>
                      </a:lnTo>
                      <a:lnTo>
                        <a:pt x="779" y="520"/>
                      </a:lnTo>
                      <a:lnTo>
                        <a:pt x="779" y="518"/>
                      </a:lnTo>
                      <a:close/>
                      <a:moveTo>
                        <a:pt x="779" y="472"/>
                      </a:moveTo>
                      <a:lnTo>
                        <a:pt x="777" y="472"/>
                      </a:lnTo>
                      <a:lnTo>
                        <a:pt x="777" y="474"/>
                      </a:lnTo>
                      <a:lnTo>
                        <a:pt x="779" y="472"/>
                      </a:lnTo>
                      <a:close/>
                      <a:moveTo>
                        <a:pt x="779" y="228"/>
                      </a:moveTo>
                      <a:lnTo>
                        <a:pt x="778" y="226"/>
                      </a:lnTo>
                      <a:lnTo>
                        <a:pt x="779" y="228"/>
                      </a:lnTo>
                      <a:close/>
                      <a:moveTo>
                        <a:pt x="779" y="602"/>
                      </a:moveTo>
                      <a:lnTo>
                        <a:pt x="779" y="601"/>
                      </a:lnTo>
                      <a:lnTo>
                        <a:pt x="777" y="600"/>
                      </a:lnTo>
                      <a:lnTo>
                        <a:pt x="779" y="602"/>
                      </a:lnTo>
                      <a:close/>
                      <a:moveTo>
                        <a:pt x="779" y="470"/>
                      </a:moveTo>
                      <a:lnTo>
                        <a:pt x="777" y="470"/>
                      </a:lnTo>
                      <a:lnTo>
                        <a:pt x="777" y="472"/>
                      </a:lnTo>
                      <a:lnTo>
                        <a:pt x="779" y="470"/>
                      </a:lnTo>
                      <a:close/>
                      <a:moveTo>
                        <a:pt x="779" y="254"/>
                      </a:moveTo>
                      <a:lnTo>
                        <a:pt x="779" y="252"/>
                      </a:lnTo>
                      <a:lnTo>
                        <a:pt x="777" y="252"/>
                      </a:lnTo>
                      <a:lnTo>
                        <a:pt x="777" y="254"/>
                      </a:lnTo>
                      <a:lnTo>
                        <a:pt x="779" y="254"/>
                      </a:lnTo>
                      <a:close/>
                      <a:moveTo>
                        <a:pt x="780" y="476"/>
                      </a:moveTo>
                      <a:lnTo>
                        <a:pt x="779" y="476"/>
                      </a:lnTo>
                      <a:lnTo>
                        <a:pt x="779" y="478"/>
                      </a:lnTo>
                      <a:lnTo>
                        <a:pt x="780" y="478"/>
                      </a:lnTo>
                      <a:lnTo>
                        <a:pt x="780" y="476"/>
                      </a:lnTo>
                      <a:close/>
                      <a:moveTo>
                        <a:pt x="780" y="599"/>
                      </a:moveTo>
                      <a:lnTo>
                        <a:pt x="780" y="598"/>
                      </a:lnTo>
                      <a:lnTo>
                        <a:pt x="779" y="598"/>
                      </a:lnTo>
                      <a:lnTo>
                        <a:pt x="780" y="599"/>
                      </a:lnTo>
                      <a:close/>
                      <a:moveTo>
                        <a:pt x="780" y="226"/>
                      </a:moveTo>
                      <a:lnTo>
                        <a:pt x="779" y="226"/>
                      </a:lnTo>
                      <a:lnTo>
                        <a:pt x="779" y="228"/>
                      </a:lnTo>
                      <a:lnTo>
                        <a:pt x="780" y="226"/>
                      </a:lnTo>
                      <a:close/>
                      <a:moveTo>
                        <a:pt x="780" y="212"/>
                      </a:moveTo>
                      <a:lnTo>
                        <a:pt x="777" y="212"/>
                      </a:lnTo>
                      <a:lnTo>
                        <a:pt x="777" y="214"/>
                      </a:lnTo>
                      <a:lnTo>
                        <a:pt x="779" y="214"/>
                      </a:lnTo>
                      <a:lnTo>
                        <a:pt x="780" y="212"/>
                      </a:lnTo>
                      <a:close/>
                      <a:moveTo>
                        <a:pt x="780" y="468"/>
                      </a:moveTo>
                      <a:lnTo>
                        <a:pt x="780" y="466"/>
                      </a:lnTo>
                      <a:lnTo>
                        <a:pt x="778" y="466"/>
                      </a:lnTo>
                      <a:lnTo>
                        <a:pt x="779" y="464"/>
                      </a:lnTo>
                      <a:lnTo>
                        <a:pt x="778" y="462"/>
                      </a:lnTo>
                      <a:lnTo>
                        <a:pt x="777" y="464"/>
                      </a:lnTo>
                      <a:lnTo>
                        <a:pt x="778" y="468"/>
                      </a:lnTo>
                      <a:lnTo>
                        <a:pt x="780" y="468"/>
                      </a:lnTo>
                      <a:close/>
                      <a:moveTo>
                        <a:pt x="780" y="600"/>
                      </a:moveTo>
                      <a:lnTo>
                        <a:pt x="780" y="599"/>
                      </a:lnTo>
                      <a:lnTo>
                        <a:pt x="780" y="600"/>
                      </a:lnTo>
                      <a:close/>
                      <a:moveTo>
                        <a:pt x="780" y="518"/>
                      </a:moveTo>
                      <a:lnTo>
                        <a:pt x="779" y="520"/>
                      </a:lnTo>
                      <a:lnTo>
                        <a:pt x="780" y="520"/>
                      </a:lnTo>
                      <a:lnTo>
                        <a:pt x="780" y="518"/>
                      </a:lnTo>
                      <a:close/>
                      <a:moveTo>
                        <a:pt x="780" y="604"/>
                      </a:moveTo>
                      <a:lnTo>
                        <a:pt x="780" y="602"/>
                      </a:lnTo>
                      <a:lnTo>
                        <a:pt x="780" y="600"/>
                      </a:lnTo>
                      <a:lnTo>
                        <a:pt x="779" y="601"/>
                      </a:lnTo>
                      <a:lnTo>
                        <a:pt x="779" y="602"/>
                      </a:lnTo>
                      <a:lnTo>
                        <a:pt x="778" y="602"/>
                      </a:lnTo>
                      <a:lnTo>
                        <a:pt x="778" y="604"/>
                      </a:lnTo>
                      <a:lnTo>
                        <a:pt x="779" y="604"/>
                      </a:lnTo>
                      <a:lnTo>
                        <a:pt x="779" y="602"/>
                      </a:lnTo>
                      <a:lnTo>
                        <a:pt x="780" y="604"/>
                      </a:lnTo>
                      <a:close/>
                      <a:moveTo>
                        <a:pt x="781" y="582"/>
                      </a:moveTo>
                      <a:lnTo>
                        <a:pt x="780" y="580"/>
                      </a:lnTo>
                      <a:lnTo>
                        <a:pt x="779" y="582"/>
                      </a:lnTo>
                      <a:lnTo>
                        <a:pt x="781" y="582"/>
                      </a:lnTo>
                      <a:close/>
                      <a:moveTo>
                        <a:pt x="781" y="460"/>
                      </a:moveTo>
                      <a:lnTo>
                        <a:pt x="779" y="460"/>
                      </a:lnTo>
                      <a:lnTo>
                        <a:pt x="779" y="458"/>
                      </a:lnTo>
                      <a:lnTo>
                        <a:pt x="777" y="458"/>
                      </a:lnTo>
                      <a:lnTo>
                        <a:pt x="780" y="464"/>
                      </a:lnTo>
                      <a:lnTo>
                        <a:pt x="781" y="460"/>
                      </a:lnTo>
                      <a:close/>
                      <a:moveTo>
                        <a:pt x="781" y="622"/>
                      </a:moveTo>
                      <a:lnTo>
                        <a:pt x="781" y="622"/>
                      </a:lnTo>
                      <a:lnTo>
                        <a:pt x="779" y="620"/>
                      </a:lnTo>
                      <a:lnTo>
                        <a:pt x="781" y="622"/>
                      </a:lnTo>
                      <a:close/>
                      <a:moveTo>
                        <a:pt x="781" y="556"/>
                      </a:moveTo>
                      <a:lnTo>
                        <a:pt x="780" y="556"/>
                      </a:lnTo>
                      <a:lnTo>
                        <a:pt x="781" y="558"/>
                      </a:lnTo>
                      <a:lnTo>
                        <a:pt x="781" y="556"/>
                      </a:lnTo>
                      <a:close/>
                      <a:moveTo>
                        <a:pt x="781" y="478"/>
                      </a:moveTo>
                      <a:lnTo>
                        <a:pt x="780" y="476"/>
                      </a:lnTo>
                      <a:lnTo>
                        <a:pt x="780" y="478"/>
                      </a:lnTo>
                      <a:lnTo>
                        <a:pt x="781" y="478"/>
                      </a:lnTo>
                      <a:close/>
                      <a:moveTo>
                        <a:pt x="782" y="524"/>
                      </a:moveTo>
                      <a:lnTo>
                        <a:pt x="781" y="522"/>
                      </a:lnTo>
                      <a:lnTo>
                        <a:pt x="779" y="522"/>
                      </a:lnTo>
                      <a:lnTo>
                        <a:pt x="778" y="524"/>
                      </a:lnTo>
                      <a:lnTo>
                        <a:pt x="779" y="526"/>
                      </a:lnTo>
                      <a:lnTo>
                        <a:pt x="778" y="526"/>
                      </a:lnTo>
                      <a:lnTo>
                        <a:pt x="777" y="528"/>
                      </a:lnTo>
                      <a:lnTo>
                        <a:pt x="779" y="528"/>
                      </a:lnTo>
                      <a:lnTo>
                        <a:pt x="779" y="530"/>
                      </a:lnTo>
                      <a:lnTo>
                        <a:pt x="780" y="530"/>
                      </a:lnTo>
                      <a:lnTo>
                        <a:pt x="780" y="528"/>
                      </a:lnTo>
                      <a:lnTo>
                        <a:pt x="779" y="524"/>
                      </a:lnTo>
                      <a:lnTo>
                        <a:pt x="782" y="524"/>
                      </a:lnTo>
                      <a:close/>
                      <a:moveTo>
                        <a:pt x="783" y="468"/>
                      </a:moveTo>
                      <a:lnTo>
                        <a:pt x="781" y="468"/>
                      </a:lnTo>
                      <a:lnTo>
                        <a:pt x="782" y="470"/>
                      </a:lnTo>
                      <a:lnTo>
                        <a:pt x="783" y="468"/>
                      </a:lnTo>
                      <a:close/>
                      <a:moveTo>
                        <a:pt x="783" y="328"/>
                      </a:moveTo>
                      <a:lnTo>
                        <a:pt x="781" y="326"/>
                      </a:lnTo>
                      <a:lnTo>
                        <a:pt x="781" y="328"/>
                      </a:lnTo>
                      <a:lnTo>
                        <a:pt x="779" y="328"/>
                      </a:lnTo>
                      <a:lnTo>
                        <a:pt x="780" y="332"/>
                      </a:lnTo>
                      <a:lnTo>
                        <a:pt x="781" y="332"/>
                      </a:lnTo>
                      <a:lnTo>
                        <a:pt x="781" y="334"/>
                      </a:lnTo>
                      <a:lnTo>
                        <a:pt x="782" y="334"/>
                      </a:lnTo>
                      <a:lnTo>
                        <a:pt x="781" y="332"/>
                      </a:lnTo>
                      <a:lnTo>
                        <a:pt x="782" y="329"/>
                      </a:lnTo>
                      <a:lnTo>
                        <a:pt x="783" y="328"/>
                      </a:lnTo>
                      <a:close/>
                      <a:moveTo>
                        <a:pt x="783" y="624"/>
                      </a:moveTo>
                      <a:lnTo>
                        <a:pt x="782" y="624"/>
                      </a:lnTo>
                      <a:lnTo>
                        <a:pt x="782" y="626"/>
                      </a:lnTo>
                      <a:lnTo>
                        <a:pt x="783" y="624"/>
                      </a:lnTo>
                      <a:close/>
                      <a:moveTo>
                        <a:pt x="783" y="590"/>
                      </a:moveTo>
                      <a:lnTo>
                        <a:pt x="783" y="588"/>
                      </a:lnTo>
                      <a:lnTo>
                        <a:pt x="782" y="590"/>
                      </a:lnTo>
                      <a:lnTo>
                        <a:pt x="782" y="588"/>
                      </a:lnTo>
                      <a:lnTo>
                        <a:pt x="782" y="586"/>
                      </a:lnTo>
                      <a:lnTo>
                        <a:pt x="781" y="586"/>
                      </a:lnTo>
                      <a:lnTo>
                        <a:pt x="781" y="590"/>
                      </a:lnTo>
                      <a:lnTo>
                        <a:pt x="780" y="589"/>
                      </a:lnTo>
                      <a:lnTo>
                        <a:pt x="779" y="590"/>
                      </a:lnTo>
                      <a:lnTo>
                        <a:pt x="778" y="590"/>
                      </a:lnTo>
                      <a:lnTo>
                        <a:pt x="778" y="588"/>
                      </a:lnTo>
                      <a:lnTo>
                        <a:pt x="780" y="588"/>
                      </a:lnTo>
                      <a:lnTo>
                        <a:pt x="780" y="589"/>
                      </a:lnTo>
                      <a:lnTo>
                        <a:pt x="781" y="588"/>
                      </a:lnTo>
                      <a:lnTo>
                        <a:pt x="781" y="590"/>
                      </a:lnTo>
                      <a:lnTo>
                        <a:pt x="781" y="586"/>
                      </a:lnTo>
                      <a:lnTo>
                        <a:pt x="779" y="584"/>
                      </a:lnTo>
                      <a:lnTo>
                        <a:pt x="780" y="586"/>
                      </a:lnTo>
                      <a:lnTo>
                        <a:pt x="779" y="586"/>
                      </a:lnTo>
                      <a:lnTo>
                        <a:pt x="778" y="584"/>
                      </a:lnTo>
                      <a:lnTo>
                        <a:pt x="778" y="586"/>
                      </a:lnTo>
                      <a:lnTo>
                        <a:pt x="778" y="588"/>
                      </a:lnTo>
                      <a:lnTo>
                        <a:pt x="777" y="588"/>
                      </a:lnTo>
                      <a:lnTo>
                        <a:pt x="777" y="592"/>
                      </a:lnTo>
                      <a:lnTo>
                        <a:pt x="779" y="592"/>
                      </a:lnTo>
                      <a:lnTo>
                        <a:pt x="780" y="594"/>
                      </a:lnTo>
                      <a:lnTo>
                        <a:pt x="781" y="592"/>
                      </a:lnTo>
                      <a:lnTo>
                        <a:pt x="782" y="590"/>
                      </a:lnTo>
                      <a:lnTo>
                        <a:pt x="783" y="590"/>
                      </a:lnTo>
                      <a:close/>
                      <a:moveTo>
                        <a:pt x="784" y="286"/>
                      </a:moveTo>
                      <a:lnTo>
                        <a:pt x="783" y="284"/>
                      </a:lnTo>
                      <a:lnTo>
                        <a:pt x="780" y="282"/>
                      </a:lnTo>
                      <a:lnTo>
                        <a:pt x="780" y="284"/>
                      </a:lnTo>
                      <a:lnTo>
                        <a:pt x="782" y="286"/>
                      </a:lnTo>
                      <a:lnTo>
                        <a:pt x="784" y="286"/>
                      </a:lnTo>
                      <a:close/>
                      <a:moveTo>
                        <a:pt x="784" y="474"/>
                      </a:moveTo>
                      <a:lnTo>
                        <a:pt x="782" y="474"/>
                      </a:lnTo>
                      <a:lnTo>
                        <a:pt x="780" y="476"/>
                      </a:lnTo>
                      <a:lnTo>
                        <a:pt x="781" y="476"/>
                      </a:lnTo>
                      <a:lnTo>
                        <a:pt x="781" y="478"/>
                      </a:lnTo>
                      <a:lnTo>
                        <a:pt x="782" y="476"/>
                      </a:lnTo>
                      <a:lnTo>
                        <a:pt x="783" y="476"/>
                      </a:lnTo>
                      <a:lnTo>
                        <a:pt x="783" y="478"/>
                      </a:lnTo>
                      <a:lnTo>
                        <a:pt x="784" y="474"/>
                      </a:lnTo>
                      <a:close/>
                      <a:moveTo>
                        <a:pt x="784" y="597"/>
                      </a:moveTo>
                      <a:lnTo>
                        <a:pt x="783" y="594"/>
                      </a:lnTo>
                      <a:lnTo>
                        <a:pt x="782" y="596"/>
                      </a:lnTo>
                      <a:lnTo>
                        <a:pt x="783" y="596"/>
                      </a:lnTo>
                      <a:lnTo>
                        <a:pt x="783" y="598"/>
                      </a:lnTo>
                      <a:lnTo>
                        <a:pt x="784" y="597"/>
                      </a:lnTo>
                      <a:close/>
                      <a:moveTo>
                        <a:pt x="785" y="278"/>
                      </a:moveTo>
                      <a:lnTo>
                        <a:pt x="782" y="278"/>
                      </a:lnTo>
                      <a:lnTo>
                        <a:pt x="782" y="280"/>
                      </a:lnTo>
                      <a:lnTo>
                        <a:pt x="784" y="280"/>
                      </a:lnTo>
                      <a:lnTo>
                        <a:pt x="785" y="278"/>
                      </a:lnTo>
                      <a:close/>
                      <a:moveTo>
                        <a:pt x="785" y="624"/>
                      </a:moveTo>
                      <a:lnTo>
                        <a:pt x="784" y="622"/>
                      </a:lnTo>
                      <a:lnTo>
                        <a:pt x="782" y="622"/>
                      </a:lnTo>
                      <a:lnTo>
                        <a:pt x="782" y="620"/>
                      </a:lnTo>
                      <a:lnTo>
                        <a:pt x="781" y="618"/>
                      </a:lnTo>
                      <a:lnTo>
                        <a:pt x="783" y="618"/>
                      </a:lnTo>
                      <a:lnTo>
                        <a:pt x="783" y="616"/>
                      </a:lnTo>
                      <a:lnTo>
                        <a:pt x="782" y="614"/>
                      </a:lnTo>
                      <a:lnTo>
                        <a:pt x="782" y="612"/>
                      </a:lnTo>
                      <a:lnTo>
                        <a:pt x="781" y="612"/>
                      </a:lnTo>
                      <a:lnTo>
                        <a:pt x="782" y="616"/>
                      </a:lnTo>
                      <a:lnTo>
                        <a:pt x="782" y="617"/>
                      </a:lnTo>
                      <a:lnTo>
                        <a:pt x="780" y="618"/>
                      </a:lnTo>
                      <a:lnTo>
                        <a:pt x="781" y="618"/>
                      </a:lnTo>
                      <a:lnTo>
                        <a:pt x="780" y="620"/>
                      </a:lnTo>
                      <a:lnTo>
                        <a:pt x="781" y="621"/>
                      </a:lnTo>
                      <a:lnTo>
                        <a:pt x="781" y="622"/>
                      </a:lnTo>
                      <a:lnTo>
                        <a:pt x="782" y="622"/>
                      </a:lnTo>
                      <a:lnTo>
                        <a:pt x="783" y="624"/>
                      </a:lnTo>
                      <a:lnTo>
                        <a:pt x="785" y="624"/>
                      </a:lnTo>
                      <a:close/>
                      <a:moveTo>
                        <a:pt x="785" y="272"/>
                      </a:moveTo>
                      <a:lnTo>
                        <a:pt x="784" y="270"/>
                      </a:lnTo>
                      <a:lnTo>
                        <a:pt x="783" y="270"/>
                      </a:lnTo>
                      <a:lnTo>
                        <a:pt x="783" y="272"/>
                      </a:lnTo>
                      <a:lnTo>
                        <a:pt x="785" y="272"/>
                      </a:lnTo>
                      <a:close/>
                      <a:moveTo>
                        <a:pt x="785" y="220"/>
                      </a:moveTo>
                      <a:lnTo>
                        <a:pt x="784" y="218"/>
                      </a:lnTo>
                      <a:lnTo>
                        <a:pt x="784" y="220"/>
                      </a:lnTo>
                      <a:lnTo>
                        <a:pt x="785" y="220"/>
                      </a:lnTo>
                      <a:close/>
                      <a:moveTo>
                        <a:pt x="785" y="558"/>
                      </a:moveTo>
                      <a:lnTo>
                        <a:pt x="785" y="557"/>
                      </a:lnTo>
                      <a:lnTo>
                        <a:pt x="784" y="558"/>
                      </a:lnTo>
                      <a:lnTo>
                        <a:pt x="785" y="558"/>
                      </a:lnTo>
                      <a:close/>
                      <a:moveTo>
                        <a:pt x="785" y="335"/>
                      </a:moveTo>
                      <a:lnTo>
                        <a:pt x="784" y="334"/>
                      </a:lnTo>
                      <a:lnTo>
                        <a:pt x="784" y="336"/>
                      </a:lnTo>
                      <a:lnTo>
                        <a:pt x="785" y="335"/>
                      </a:lnTo>
                      <a:close/>
                      <a:moveTo>
                        <a:pt x="785" y="242"/>
                      </a:moveTo>
                      <a:lnTo>
                        <a:pt x="784" y="242"/>
                      </a:lnTo>
                      <a:lnTo>
                        <a:pt x="784" y="246"/>
                      </a:lnTo>
                      <a:lnTo>
                        <a:pt x="785" y="246"/>
                      </a:lnTo>
                      <a:lnTo>
                        <a:pt x="785" y="244"/>
                      </a:lnTo>
                      <a:lnTo>
                        <a:pt x="785" y="242"/>
                      </a:lnTo>
                      <a:close/>
                      <a:moveTo>
                        <a:pt x="786" y="240"/>
                      </a:moveTo>
                      <a:lnTo>
                        <a:pt x="785" y="238"/>
                      </a:lnTo>
                      <a:lnTo>
                        <a:pt x="783" y="236"/>
                      </a:lnTo>
                      <a:lnTo>
                        <a:pt x="783" y="238"/>
                      </a:lnTo>
                      <a:lnTo>
                        <a:pt x="783" y="239"/>
                      </a:lnTo>
                      <a:lnTo>
                        <a:pt x="784" y="240"/>
                      </a:lnTo>
                      <a:lnTo>
                        <a:pt x="786" y="240"/>
                      </a:lnTo>
                      <a:close/>
                      <a:moveTo>
                        <a:pt x="786" y="212"/>
                      </a:moveTo>
                      <a:lnTo>
                        <a:pt x="785" y="212"/>
                      </a:lnTo>
                      <a:lnTo>
                        <a:pt x="785" y="210"/>
                      </a:lnTo>
                      <a:lnTo>
                        <a:pt x="784" y="210"/>
                      </a:lnTo>
                      <a:lnTo>
                        <a:pt x="783" y="212"/>
                      </a:lnTo>
                      <a:lnTo>
                        <a:pt x="784" y="214"/>
                      </a:lnTo>
                      <a:lnTo>
                        <a:pt x="785" y="214"/>
                      </a:lnTo>
                      <a:lnTo>
                        <a:pt x="786" y="212"/>
                      </a:lnTo>
                      <a:close/>
                      <a:moveTo>
                        <a:pt x="786" y="335"/>
                      </a:moveTo>
                      <a:lnTo>
                        <a:pt x="786" y="334"/>
                      </a:lnTo>
                      <a:lnTo>
                        <a:pt x="785" y="335"/>
                      </a:lnTo>
                      <a:lnTo>
                        <a:pt x="786" y="335"/>
                      </a:lnTo>
                      <a:close/>
                      <a:moveTo>
                        <a:pt x="786" y="627"/>
                      </a:moveTo>
                      <a:lnTo>
                        <a:pt x="782" y="627"/>
                      </a:lnTo>
                      <a:lnTo>
                        <a:pt x="782" y="626"/>
                      </a:lnTo>
                      <a:lnTo>
                        <a:pt x="781" y="626"/>
                      </a:lnTo>
                      <a:lnTo>
                        <a:pt x="782" y="627"/>
                      </a:lnTo>
                      <a:lnTo>
                        <a:pt x="775" y="627"/>
                      </a:lnTo>
                      <a:lnTo>
                        <a:pt x="775" y="626"/>
                      </a:lnTo>
                      <a:lnTo>
                        <a:pt x="774" y="627"/>
                      </a:lnTo>
                      <a:lnTo>
                        <a:pt x="773" y="627"/>
                      </a:lnTo>
                      <a:lnTo>
                        <a:pt x="773" y="626"/>
                      </a:lnTo>
                      <a:lnTo>
                        <a:pt x="772" y="626"/>
                      </a:lnTo>
                      <a:lnTo>
                        <a:pt x="773" y="627"/>
                      </a:lnTo>
                      <a:lnTo>
                        <a:pt x="767" y="627"/>
                      </a:lnTo>
                      <a:lnTo>
                        <a:pt x="767" y="626"/>
                      </a:lnTo>
                      <a:lnTo>
                        <a:pt x="767" y="627"/>
                      </a:lnTo>
                      <a:lnTo>
                        <a:pt x="767" y="626"/>
                      </a:lnTo>
                      <a:lnTo>
                        <a:pt x="768" y="626"/>
                      </a:lnTo>
                      <a:lnTo>
                        <a:pt x="768" y="624"/>
                      </a:lnTo>
                      <a:lnTo>
                        <a:pt x="768" y="622"/>
                      </a:lnTo>
                      <a:lnTo>
                        <a:pt x="769" y="622"/>
                      </a:lnTo>
                      <a:lnTo>
                        <a:pt x="767" y="621"/>
                      </a:lnTo>
                      <a:lnTo>
                        <a:pt x="767" y="626"/>
                      </a:lnTo>
                      <a:lnTo>
                        <a:pt x="766" y="626"/>
                      </a:lnTo>
                      <a:lnTo>
                        <a:pt x="766" y="624"/>
                      </a:lnTo>
                      <a:lnTo>
                        <a:pt x="767" y="626"/>
                      </a:lnTo>
                      <a:lnTo>
                        <a:pt x="767" y="621"/>
                      </a:lnTo>
                      <a:lnTo>
                        <a:pt x="766" y="620"/>
                      </a:lnTo>
                      <a:lnTo>
                        <a:pt x="766" y="618"/>
                      </a:lnTo>
                      <a:lnTo>
                        <a:pt x="765" y="616"/>
                      </a:lnTo>
                      <a:lnTo>
                        <a:pt x="765" y="618"/>
                      </a:lnTo>
                      <a:lnTo>
                        <a:pt x="764" y="618"/>
                      </a:lnTo>
                      <a:lnTo>
                        <a:pt x="765" y="616"/>
                      </a:lnTo>
                      <a:lnTo>
                        <a:pt x="764" y="616"/>
                      </a:lnTo>
                      <a:lnTo>
                        <a:pt x="764" y="618"/>
                      </a:lnTo>
                      <a:lnTo>
                        <a:pt x="763" y="616"/>
                      </a:lnTo>
                      <a:lnTo>
                        <a:pt x="763" y="617"/>
                      </a:lnTo>
                      <a:lnTo>
                        <a:pt x="763" y="619"/>
                      </a:lnTo>
                      <a:lnTo>
                        <a:pt x="763" y="620"/>
                      </a:lnTo>
                      <a:lnTo>
                        <a:pt x="764" y="622"/>
                      </a:lnTo>
                      <a:lnTo>
                        <a:pt x="766" y="622"/>
                      </a:lnTo>
                      <a:lnTo>
                        <a:pt x="766" y="624"/>
                      </a:lnTo>
                      <a:lnTo>
                        <a:pt x="764" y="622"/>
                      </a:lnTo>
                      <a:lnTo>
                        <a:pt x="765" y="626"/>
                      </a:lnTo>
                      <a:lnTo>
                        <a:pt x="764" y="626"/>
                      </a:lnTo>
                      <a:lnTo>
                        <a:pt x="765" y="627"/>
                      </a:lnTo>
                      <a:lnTo>
                        <a:pt x="764" y="627"/>
                      </a:lnTo>
                      <a:lnTo>
                        <a:pt x="764" y="658"/>
                      </a:lnTo>
                      <a:lnTo>
                        <a:pt x="764" y="657"/>
                      </a:lnTo>
                      <a:lnTo>
                        <a:pt x="764" y="658"/>
                      </a:lnTo>
                      <a:lnTo>
                        <a:pt x="764" y="657"/>
                      </a:lnTo>
                      <a:lnTo>
                        <a:pt x="764" y="658"/>
                      </a:lnTo>
                      <a:lnTo>
                        <a:pt x="764" y="627"/>
                      </a:lnTo>
                      <a:lnTo>
                        <a:pt x="762" y="627"/>
                      </a:lnTo>
                      <a:lnTo>
                        <a:pt x="762" y="626"/>
                      </a:lnTo>
                      <a:lnTo>
                        <a:pt x="761" y="626"/>
                      </a:lnTo>
                      <a:lnTo>
                        <a:pt x="761" y="627"/>
                      </a:lnTo>
                      <a:lnTo>
                        <a:pt x="760" y="627"/>
                      </a:lnTo>
                      <a:lnTo>
                        <a:pt x="760" y="626"/>
                      </a:lnTo>
                      <a:lnTo>
                        <a:pt x="761" y="627"/>
                      </a:lnTo>
                      <a:lnTo>
                        <a:pt x="761" y="626"/>
                      </a:lnTo>
                      <a:lnTo>
                        <a:pt x="761" y="624"/>
                      </a:lnTo>
                      <a:lnTo>
                        <a:pt x="760" y="624"/>
                      </a:lnTo>
                      <a:lnTo>
                        <a:pt x="760" y="626"/>
                      </a:lnTo>
                      <a:lnTo>
                        <a:pt x="758" y="624"/>
                      </a:lnTo>
                      <a:lnTo>
                        <a:pt x="758" y="627"/>
                      </a:lnTo>
                      <a:lnTo>
                        <a:pt x="757" y="627"/>
                      </a:lnTo>
                      <a:lnTo>
                        <a:pt x="756" y="624"/>
                      </a:lnTo>
                      <a:lnTo>
                        <a:pt x="755" y="622"/>
                      </a:lnTo>
                      <a:lnTo>
                        <a:pt x="754" y="622"/>
                      </a:lnTo>
                      <a:lnTo>
                        <a:pt x="754" y="620"/>
                      </a:lnTo>
                      <a:lnTo>
                        <a:pt x="753" y="620"/>
                      </a:lnTo>
                      <a:lnTo>
                        <a:pt x="751" y="626"/>
                      </a:lnTo>
                      <a:lnTo>
                        <a:pt x="752" y="626"/>
                      </a:lnTo>
                      <a:lnTo>
                        <a:pt x="754" y="627"/>
                      </a:lnTo>
                      <a:lnTo>
                        <a:pt x="751" y="627"/>
                      </a:lnTo>
                      <a:lnTo>
                        <a:pt x="748" y="624"/>
                      </a:lnTo>
                      <a:lnTo>
                        <a:pt x="750" y="624"/>
                      </a:lnTo>
                      <a:lnTo>
                        <a:pt x="749" y="622"/>
                      </a:lnTo>
                      <a:lnTo>
                        <a:pt x="746" y="620"/>
                      </a:lnTo>
                      <a:lnTo>
                        <a:pt x="745" y="622"/>
                      </a:lnTo>
                      <a:lnTo>
                        <a:pt x="745" y="623"/>
                      </a:lnTo>
                      <a:lnTo>
                        <a:pt x="746" y="624"/>
                      </a:lnTo>
                      <a:lnTo>
                        <a:pt x="746" y="627"/>
                      </a:lnTo>
                      <a:lnTo>
                        <a:pt x="742" y="627"/>
                      </a:lnTo>
                      <a:lnTo>
                        <a:pt x="742" y="626"/>
                      </a:lnTo>
                      <a:lnTo>
                        <a:pt x="743" y="624"/>
                      </a:lnTo>
                      <a:lnTo>
                        <a:pt x="742" y="624"/>
                      </a:lnTo>
                      <a:lnTo>
                        <a:pt x="742" y="622"/>
                      </a:lnTo>
                      <a:lnTo>
                        <a:pt x="741" y="622"/>
                      </a:lnTo>
                      <a:lnTo>
                        <a:pt x="742" y="624"/>
                      </a:lnTo>
                      <a:lnTo>
                        <a:pt x="742" y="626"/>
                      </a:lnTo>
                      <a:lnTo>
                        <a:pt x="741" y="624"/>
                      </a:lnTo>
                      <a:lnTo>
                        <a:pt x="740" y="624"/>
                      </a:lnTo>
                      <a:lnTo>
                        <a:pt x="739" y="627"/>
                      </a:lnTo>
                      <a:lnTo>
                        <a:pt x="735" y="627"/>
                      </a:lnTo>
                      <a:lnTo>
                        <a:pt x="735" y="626"/>
                      </a:lnTo>
                      <a:lnTo>
                        <a:pt x="735" y="627"/>
                      </a:lnTo>
                      <a:lnTo>
                        <a:pt x="727" y="627"/>
                      </a:lnTo>
                      <a:lnTo>
                        <a:pt x="726" y="627"/>
                      </a:lnTo>
                      <a:lnTo>
                        <a:pt x="725" y="627"/>
                      </a:lnTo>
                      <a:lnTo>
                        <a:pt x="725" y="626"/>
                      </a:lnTo>
                      <a:lnTo>
                        <a:pt x="726" y="627"/>
                      </a:lnTo>
                      <a:lnTo>
                        <a:pt x="726" y="626"/>
                      </a:lnTo>
                      <a:lnTo>
                        <a:pt x="724" y="622"/>
                      </a:lnTo>
                      <a:lnTo>
                        <a:pt x="723" y="622"/>
                      </a:lnTo>
                      <a:lnTo>
                        <a:pt x="724" y="624"/>
                      </a:lnTo>
                      <a:lnTo>
                        <a:pt x="724" y="625"/>
                      </a:lnTo>
                      <a:lnTo>
                        <a:pt x="723" y="626"/>
                      </a:lnTo>
                      <a:lnTo>
                        <a:pt x="723" y="627"/>
                      </a:lnTo>
                      <a:lnTo>
                        <a:pt x="724" y="627"/>
                      </a:lnTo>
                      <a:lnTo>
                        <a:pt x="721" y="627"/>
                      </a:lnTo>
                      <a:lnTo>
                        <a:pt x="721" y="626"/>
                      </a:lnTo>
                      <a:lnTo>
                        <a:pt x="721" y="627"/>
                      </a:lnTo>
                      <a:lnTo>
                        <a:pt x="719" y="627"/>
                      </a:lnTo>
                      <a:lnTo>
                        <a:pt x="720" y="626"/>
                      </a:lnTo>
                      <a:lnTo>
                        <a:pt x="721" y="626"/>
                      </a:lnTo>
                      <a:lnTo>
                        <a:pt x="721" y="624"/>
                      </a:lnTo>
                      <a:lnTo>
                        <a:pt x="720" y="624"/>
                      </a:lnTo>
                      <a:lnTo>
                        <a:pt x="721" y="622"/>
                      </a:lnTo>
                      <a:lnTo>
                        <a:pt x="719" y="620"/>
                      </a:lnTo>
                      <a:lnTo>
                        <a:pt x="718" y="618"/>
                      </a:lnTo>
                      <a:lnTo>
                        <a:pt x="716" y="618"/>
                      </a:lnTo>
                      <a:lnTo>
                        <a:pt x="716" y="620"/>
                      </a:lnTo>
                      <a:lnTo>
                        <a:pt x="714" y="620"/>
                      </a:lnTo>
                      <a:lnTo>
                        <a:pt x="715" y="622"/>
                      </a:lnTo>
                      <a:lnTo>
                        <a:pt x="717" y="620"/>
                      </a:lnTo>
                      <a:lnTo>
                        <a:pt x="717" y="624"/>
                      </a:lnTo>
                      <a:lnTo>
                        <a:pt x="719" y="624"/>
                      </a:lnTo>
                      <a:lnTo>
                        <a:pt x="719" y="626"/>
                      </a:lnTo>
                      <a:lnTo>
                        <a:pt x="717" y="626"/>
                      </a:lnTo>
                      <a:lnTo>
                        <a:pt x="717" y="627"/>
                      </a:lnTo>
                      <a:lnTo>
                        <a:pt x="714" y="627"/>
                      </a:lnTo>
                      <a:lnTo>
                        <a:pt x="713" y="626"/>
                      </a:lnTo>
                      <a:lnTo>
                        <a:pt x="715" y="625"/>
                      </a:lnTo>
                      <a:lnTo>
                        <a:pt x="715" y="624"/>
                      </a:lnTo>
                      <a:lnTo>
                        <a:pt x="714" y="622"/>
                      </a:lnTo>
                      <a:lnTo>
                        <a:pt x="712" y="622"/>
                      </a:lnTo>
                      <a:lnTo>
                        <a:pt x="711" y="620"/>
                      </a:lnTo>
                      <a:lnTo>
                        <a:pt x="710" y="622"/>
                      </a:lnTo>
                      <a:lnTo>
                        <a:pt x="711" y="622"/>
                      </a:lnTo>
                      <a:lnTo>
                        <a:pt x="713" y="624"/>
                      </a:lnTo>
                      <a:lnTo>
                        <a:pt x="711" y="627"/>
                      </a:lnTo>
                      <a:lnTo>
                        <a:pt x="709" y="627"/>
                      </a:lnTo>
                      <a:lnTo>
                        <a:pt x="709" y="626"/>
                      </a:lnTo>
                      <a:lnTo>
                        <a:pt x="709" y="627"/>
                      </a:lnTo>
                      <a:lnTo>
                        <a:pt x="708" y="627"/>
                      </a:lnTo>
                      <a:lnTo>
                        <a:pt x="708" y="626"/>
                      </a:lnTo>
                      <a:lnTo>
                        <a:pt x="707" y="626"/>
                      </a:lnTo>
                      <a:lnTo>
                        <a:pt x="707" y="622"/>
                      </a:lnTo>
                      <a:lnTo>
                        <a:pt x="706" y="624"/>
                      </a:lnTo>
                      <a:lnTo>
                        <a:pt x="706" y="626"/>
                      </a:lnTo>
                      <a:lnTo>
                        <a:pt x="707" y="627"/>
                      </a:lnTo>
                      <a:lnTo>
                        <a:pt x="703" y="627"/>
                      </a:lnTo>
                      <a:lnTo>
                        <a:pt x="703" y="626"/>
                      </a:lnTo>
                      <a:lnTo>
                        <a:pt x="701" y="626"/>
                      </a:lnTo>
                      <a:lnTo>
                        <a:pt x="701" y="627"/>
                      </a:lnTo>
                      <a:lnTo>
                        <a:pt x="692" y="627"/>
                      </a:lnTo>
                      <a:lnTo>
                        <a:pt x="692" y="626"/>
                      </a:lnTo>
                      <a:lnTo>
                        <a:pt x="691" y="626"/>
                      </a:lnTo>
                      <a:lnTo>
                        <a:pt x="691" y="624"/>
                      </a:lnTo>
                      <a:lnTo>
                        <a:pt x="694" y="624"/>
                      </a:lnTo>
                      <a:lnTo>
                        <a:pt x="692" y="620"/>
                      </a:lnTo>
                      <a:lnTo>
                        <a:pt x="691" y="616"/>
                      </a:lnTo>
                      <a:lnTo>
                        <a:pt x="690" y="618"/>
                      </a:lnTo>
                      <a:lnTo>
                        <a:pt x="691" y="618"/>
                      </a:lnTo>
                      <a:lnTo>
                        <a:pt x="687" y="625"/>
                      </a:lnTo>
                      <a:lnTo>
                        <a:pt x="686" y="624"/>
                      </a:lnTo>
                      <a:lnTo>
                        <a:pt x="685" y="624"/>
                      </a:lnTo>
                      <a:lnTo>
                        <a:pt x="686" y="626"/>
                      </a:lnTo>
                      <a:lnTo>
                        <a:pt x="687" y="626"/>
                      </a:lnTo>
                      <a:lnTo>
                        <a:pt x="690" y="626"/>
                      </a:lnTo>
                      <a:lnTo>
                        <a:pt x="690" y="627"/>
                      </a:lnTo>
                      <a:lnTo>
                        <a:pt x="683" y="627"/>
                      </a:lnTo>
                      <a:lnTo>
                        <a:pt x="683" y="626"/>
                      </a:lnTo>
                      <a:lnTo>
                        <a:pt x="682" y="627"/>
                      </a:lnTo>
                      <a:lnTo>
                        <a:pt x="681" y="627"/>
                      </a:lnTo>
                      <a:lnTo>
                        <a:pt x="674" y="627"/>
                      </a:lnTo>
                      <a:lnTo>
                        <a:pt x="674" y="626"/>
                      </a:lnTo>
                      <a:lnTo>
                        <a:pt x="676" y="626"/>
                      </a:lnTo>
                      <a:lnTo>
                        <a:pt x="676" y="624"/>
                      </a:lnTo>
                      <a:lnTo>
                        <a:pt x="675" y="624"/>
                      </a:lnTo>
                      <a:lnTo>
                        <a:pt x="674" y="626"/>
                      </a:lnTo>
                      <a:lnTo>
                        <a:pt x="673" y="627"/>
                      </a:lnTo>
                      <a:lnTo>
                        <a:pt x="671" y="627"/>
                      </a:lnTo>
                      <a:lnTo>
                        <a:pt x="670" y="626"/>
                      </a:lnTo>
                      <a:lnTo>
                        <a:pt x="670" y="624"/>
                      </a:lnTo>
                      <a:lnTo>
                        <a:pt x="671" y="624"/>
                      </a:lnTo>
                      <a:lnTo>
                        <a:pt x="672" y="622"/>
                      </a:lnTo>
                      <a:lnTo>
                        <a:pt x="670" y="622"/>
                      </a:lnTo>
                      <a:lnTo>
                        <a:pt x="669" y="624"/>
                      </a:lnTo>
                      <a:lnTo>
                        <a:pt x="667" y="622"/>
                      </a:lnTo>
                      <a:lnTo>
                        <a:pt x="664" y="622"/>
                      </a:lnTo>
                      <a:lnTo>
                        <a:pt x="666" y="624"/>
                      </a:lnTo>
                      <a:lnTo>
                        <a:pt x="668" y="624"/>
                      </a:lnTo>
                      <a:lnTo>
                        <a:pt x="668" y="626"/>
                      </a:lnTo>
                      <a:lnTo>
                        <a:pt x="667" y="626"/>
                      </a:lnTo>
                      <a:lnTo>
                        <a:pt x="668" y="627"/>
                      </a:lnTo>
                      <a:lnTo>
                        <a:pt x="665" y="627"/>
                      </a:lnTo>
                      <a:lnTo>
                        <a:pt x="666" y="626"/>
                      </a:lnTo>
                      <a:lnTo>
                        <a:pt x="663" y="626"/>
                      </a:lnTo>
                      <a:lnTo>
                        <a:pt x="660" y="624"/>
                      </a:lnTo>
                      <a:lnTo>
                        <a:pt x="658" y="626"/>
                      </a:lnTo>
                      <a:lnTo>
                        <a:pt x="660" y="626"/>
                      </a:lnTo>
                      <a:lnTo>
                        <a:pt x="660" y="627"/>
                      </a:lnTo>
                      <a:lnTo>
                        <a:pt x="655" y="627"/>
                      </a:lnTo>
                      <a:lnTo>
                        <a:pt x="653" y="626"/>
                      </a:lnTo>
                      <a:lnTo>
                        <a:pt x="652" y="625"/>
                      </a:lnTo>
                      <a:lnTo>
                        <a:pt x="652" y="626"/>
                      </a:lnTo>
                      <a:lnTo>
                        <a:pt x="651" y="626"/>
                      </a:lnTo>
                      <a:lnTo>
                        <a:pt x="653" y="627"/>
                      </a:lnTo>
                      <a:lnTo>
                        <a:pt x="645" y="627"/>
                      </a:lnTo>
                      <a:lnTo>
                        <a:pt x="645" y="624"/>
                      </a:lnTo>
                      <a:lnTo>
                        <a:pt x="643" y="626"/>
                      </a:lnTo>
                      <a:lnTo>
                        <a:pt x="644" y="626"/>
                      </a:lnTo>
                      <a:lnTo>
                        <a:pt x="644" y="627"/>
                      </a:lnTo>
                      <a:lnTo>
                        <a:pt x="640" y="627"/>
                      </a:lnTo>
                      <a:lnTo>
                        <a:pt x="641" y="626"/>
                      </a:lnTo>
                      <a:lnTo>
                        <a:pt x="642" y="626"/>
                      </a:lnTo>
                      <a:lnTo>
                        <a:pt x="642" y="624"/>
                      </a:lnTo>
                      <a:lnTo>
                        <a:pt x="642" y="622"/>
                      </a:lnTo>
                      <a:lnTo>
                        <a:pt x="641" y="620"/>
                      </a:lnTo>
                      <a:lnTo>
                        <a:pt x="640" y="622"/>
                      </a:lnTo>
                      <a:lnTo>
                        <a:pt x="639" y="626"/>
                      </a:lnTo>
                      <a:lnTo>
                        <a:pt x="639" y="627"/>
                      </a:lnTo>
                      <a:lnTo>
                        <a:pt x="635" y="627"/>
                      </a:lnTo>
                      <a:lnTo>
                        <a:pt x="635" y="626"/>
                      </a:lnTo>
                      <a:lnTo>
                        <a:pt x="634" y="626"/>
                      </a:lnTo>
                      <a:lnTo>
                        <a:pt x="634" y="627"/>
                      </a:lnTo>
                      <a:lnTo>
                        <a:pt x="624" y="627"/>
                      </a:lnTo>
                      <a:lnTo>
                        <a:pt x="623" y="626"/>
                      </a:lnTo>
                      <a:lnTo>
                        <a:pt x="623" y="627"/>
                      </a:lnTo>
                      <a:lnTo>
                        <a:pt x="622" y="627"/>
                      </a:lnTo>
                      <a:lnTo>
                        <a:pt x="621" y="626"/>
                      </a:lnTo>
                      <a:lnTo>
                        <a:pt x="620" y="626"/>
                      </a:lnTo>
                      <a:lnTo>
                        <a:pt x="621" y="627"/>
                      </a:lnTo>
                      <a:lnTo>
                        <a:pt x="618" y="627"/>
                      </a:lnTo>
                      <a:lnTo>
                        <a:pt x="617" y="626"/>
                      </a:lnTo>
                      <a:lnTo>
                        <a:pt x="617" y="657"/>
                      </a:lnTo>
                      <a:lnTo>
                        <a:pt x="617" y="658"/>
                      </a:lnTo>
                      <a:lnTo>
                        <a:pt x="616" y="657"/>
                      </a:lnTo>
                      <a:lnTo>
                        <a:pt x="617" y="657"/>
                      </a:lnTo>
                      <a:lnTo>
                        <a:pt x="617" y="626"/>
                      </a:lnTo>
                      <a:lnTo>
                        <a:pt x="617" y="624"/>
                      </a:lnTo>
                      <a:lnTo>
                        <a:pt x="617" y="622"/>
                      </a:lnTo>
                      <a:lnTo>
                        <a:pt x="616" y="622"/>
                      </a:lnTo>
                      <a:lnTo>
                        <a:pt x="615" y="622"/>
                      </a:lnTo>
                      <a:lnTo>
                        <a:pt x="614" y="622"/>
                      </a:lnTo>
                      <a:lnTo>
                        <a:pt x="614" y="624"/>
                      </a:lnTo>
                      <a:lnTo>
                        <a:pt x="616" y="624"/>
                      </a:lnTo>
                      <a:lnTo>
                        <a:pt x="617" y="626"/>
                      </a:lnTo>
                      <a:lnTo>
                        <a:pt x="617" y="627"/>
                      </a:lnTo>
                      <a:lnTo>
                        <a:pt x="616" y="627"/>
                      </a:lnTo>
                      <a:lnTo>
                        <a:pt x="610" y="627"/>
                      </a:lnTo>
                      <a:lnTo>
                        <a:pt x="610" y="657"/>
                      </a:lnTo>
                      <a:lnTo>
                        <a:pt x="609" y="658"/>
                      </a:lnTo>
                      <a:lnTo>
                        <a:pt x="607" y="657"/>
                      </a:lnTo>
                      <a:lnTo>
                        <a:pt x="610" y="657"/>
                      </a:lnTo>
                      <a:lnTo>
                        <a:pt x="610" y="627"/>
                      </a:lnTo>
                      <a:lnTo>
                        <a:pt x="595" y="627"/>
                      </a:lnTo>
                      <a:lnTo>
                        <a:pt x="595" y="626"/>
                      </a:lnTo>
                      <a:lnTo>
                        <a:pt x="595" y="624"/>
                      </a:lnTo>
                      <a:lnTo>
                        <a:pt x="596" y="626"/>
                      </a:lnTo>
                      <a:lnTo>
                        <a:pt x="597" y="624"/>
                      </a:lnTo>
                      <a:lnTo>
                        <a:pt x="596" y="624"/>
                      </a:lnTo>
                      <a:lnTo>
                        <a:pt x="596" y="622"/>
                      </a:lnTo>
                      <a:lnTo>
                        <a:pt x="594" y="624"/>
                      </a:lnTo>
                      <a:lnTo>
                        <a:pt x="594" y="626"/>
                      </a:lnTo>
                      <a:lnTo>
                        <a:pt x="594" y="627"/>
                      </a:lnTo>
                      <a:lnTo>
                        <a:pt x="581" y="627"/>
                      </a:lnTo>
                      <a:lnTo>
                        <a:pt x="581" y="626"/>
                      </a:lnTo>
                      <a:lnTo>
                        <a:pt x="581" y="627"/>
                      </a:lnTo>
                      <a:lnTo>
                        <a:pt x="578" y="627"/>
                      </a:lnTo>
                      <a:lnTo>
                        <a:pt x="578" y="658"/>
                      </a:lnTo>
                      <a:lnTo>
                        <a:pt x="576" y="657"/>
                      </a:lnTo>
                      <a:lnTo>
                        <a:pt x="578" y="657"/>
                      </a:lnTo>
                      <a:lnTo>
                        <a:pt x="578" y="658"/>
                      </a:lnTo>
                      <a:lnTo>
                        <a:pt x="578" y="627"/>
                      </a:lnTo>
                      <a:lnTo>
                        <a:pt x="570" y="627"/>
                      </a:lnTo>
                      <a:lnTo>
                        <a:pt x="570" y="626"/>
                      </a:lnTo>
                      <a:lnTo>
                        <a:pt x="568" y="626"/>
                      </a:lnTo>
                      <a:lnTo>
                        <a:pt x="569" y="627"/>
                      </a:lnTo>
                      <a:lnTo>
                        <a:pt x="543" y="627"/>
                      </a:lnTo>
                      <a:lnTo>
                        <a:pt x="543" y="626"/>
                      </a:lnTo>
                      <a:lnTo>
                        <a:pt x="540" y="626"/>
                      </a:lnTo>
                      <a:lnTo>
                        <a:pt x="540" y="627"/>
                      </a:lnTo>
                      <a:lnTo>
                        <a:pt x="525" y="627"/>
                      </a:lnTo>
                      <a:lnTo>
                        <a:pt x="525" y="626"/>
                      </a:lnTo>
                      <a:lnTo>
                        <a:pt x="523" y="624"/>
                      </a:lnTo>
                      <a:lnTo>
                        <a:pt x="523" y="626"/>
                      </a:lnTo>
                      <a:lnTo>
                        <a:pt x="522" y="627"/>
                      </a:lnTo>
                      <a:lnTo>
                        <a:pt x="513" y="627"/>
                      </a:lnTo>
                      <a:lnTo>
                        <a:pt x="514" y="626"/>
                      </a:lnTo>
                      <a:lnTo>
                        <a:pt x="512" y="626"/>
                      </a:lnTo>
                      <a:lnTo>
                        <a:pt x="514" y="624"/>
                      </a:lnTo>
                      <a:lnTo>
                        <a:pt x="512" y="622"/>
                      </a:lnTo>
                      <a:lnTo>
                        <a:pt x="511" y="624"/>
                      </a:lnTo>
                      <a:lnTo>
                        <a:pt x="510" y="624"/>
                      </a:lnTo>
                      <a:lnTo>
                        <a:pt x="511" y="626"/>
                      </a:lnTo>
                      <a:lnTo>
                        <a:pt x="512" y="627"/>
                      </a:lnTo>
                      <a:lnTo>
                        <a:pt x="507" y="627"/>
                      </a:lnTo>
                      <a:lnTo>
                        <a:pt x="506" y="626"/>
                      </a:lnTo>
                      <a:lnTo>
                        <a:pt x="506" y="627"/>
                      </a:lnTo>
                      <a:lnTo>
                        <a:pt x="494" y="627"/>
                      </a:lnTo>
                      <a:lnTo>
                        <a:pt x="495" y="626"/>
                      </a:lnTo>
                      <a:lnTo>
                        <a:pt x="495" y="624"/>
                      </a:lnTo>
                      <a:lnTo>
                        <a:pt x="493" y="624"/>
                      </a:lnTo>
                      <a:lnTo>
                        <a:pt x="492" y="626"/>
                      </a:lnTo>
                      <a:lnTo>
                        <a:pt x="493" y="627"/>
                      </a:lnTo>
                      <a:lnTo>
                        <a:pt x="484" y="627"/>
                      </a:lnTo>
                      <a:lnTo>
                        <a:pt x="483" y="626"/>
                      </a:lnTo>
                      <a:lnTo>
                        <a:pt x="483" y="627"/>
                      </a:lnTo>
                      <a:lnTo>
                        <a:pt x="481" y="627"/>
                      </a:lnTo>
                      <a:lnTo>
                        <a:pt x="480" y="626"/>
                      </a:lnTo>
                      <a:lnTo>
                        <a:pt x="479" y="628"/>
                      </a:lnTo>
                      <a:lnTo>
                        <a:pt x="476" y="630"/>
                      </a:lnTo>
                      <a:lnTo>
                        <a:pt x="475" y="628"/>
                      </a:lnTo>
                      <a:lnTo>
                        <a:pt x="475" y="630"/>
                      </a:lnTo>
                      <a:lnTo>
                        <a:pt x="471" y="632"/>
                      </a:lnTo>
                      <a:lnTo>
                        <a:pt x="467" y="642"/>
                      </a:lnTo>
                      <a:lnTo>
                        <a:pt x="468" y="642"/>
                      </a:lnTo>
                      <a:lnTo>
                        <a:pt x="467" y="642"/>
                      </a:lnTo>
                      <a:lnTo>
                        <a:pt x="467" y="644"/>
                      </a:lnTo>
                      <a:lnTo>
                        <a:pt x="467" y="643"/>
                      </a:lnTo>
                      <a:lnTo>
                        <a:pt x="466" y="643"/>
                      </a:lnTo>
                      <a:lnTo>
                        <a:pt x="467" y="644"/>
                      </a:lnTo>
                      <a:lnTo>
                        <a:pt x="467" y="645"/>
                      </a:lnTo>
                      <a:lnTo>
                        <a:pt x="468" y="644"/>
                      </a:lnTo>
                      <a:lnTo>
                        <a:pt x="471" y="652"/>
                      </a:lnTo>
                      <a:lnTo>
                        <a:pt x="475" y="654"/>
                      </a:lnTo>
                      <a:lnTo>
                        <a:pt x="476" y="654"/>
                      </a:lnTo>
                      <a:lnTo>
                        <a:pt x="481" y="657"/>
                      </a:lnTo>
                      <a:lnTo>
                        <a:pt x="493" y="657"/>
                      </a:lnTo>
                      <a:lnTo>
                        <a:pt x="492" y="658"/>
                      </a:lnTo>
                      <a:lnTo>
                        <a:pt x="491" y="660"/>
                      </a:lnTo>
                      <a:lnTo>
                        <a:pt x="494" y="662"/>
                      </a:lnTo>
                      <a:lnTo>
                        <a:pt x="494" y="664"/>
                      </a:lnTo>
                      <a:lnTo>
                        <a:pt x="494" y="665"/>
                      </a:lnTo>
                      <a:lnTo>
                        <a:pt x="494" y="664"/>
                      </a:lnTo>
                      <a:lnTo>
                        <a:pt x="495" y="664"/>
                      </a:lnTo>
                      <a:lnTo>
                        <a:pt x="495" y="663"/>
                      </a:lnTo>
                      <a:lnTo>
                        <a:pt x="495" y="661"/>
                      </a:lnTo>
                      <a:lnTo>
                        <a:pt x="495" y="659"/>
                      </a:lnTo>
                      <a:lnTo>
                        <a:pt x="495" y="658"/>
                      </a:lnTo>
                      <a:lnTo>
                        <a:pt x="493" y="657"/>
                      </a:lnTo>
                      <a:lnTo>
                        <a:pt x="498" y="657"/>
                      </a:lnTo>
                      <a:lnTo>
                        <a:pt x="500" y="658"/>
                      </a:lnTo>
                      <a:lnTo>
                        <a:pt x="501" y="657"/>
                      </a:lnTo>
                      <a:lnTo>
                        <a:pt x="500" y="658"/>
                      </a:lnTo>
                      <a:lnTo>
                        <a:pt x="502" y="658"/>
                      </a:lnTo>
                      <a:lnTo>
                        <a:pt x="502" y="657"/>
                      </a:lnTo>
                      <a:lnTo>
                        <a:pt x="506" y="657"/>
                      </a:lnTo>
                      <a:lnTo>
                        <a:pt x="507" y="658"/>
                      </a:lnTo>
                      <a:lnTo>
                        <a:pt x="508" y="658"/>
                      </a:lnTo>
                      <a:lnTo>
                        <a:pt x="509" y="657"/>
                      </a:lnTo>
                      <a:lnTo>
                        <a:pt x="522" y="657"/>
                      </a:lnTo>
                      <a:lnTo>
                        <a:pt x="522" y="658"/>
                      </a:lnTo>
                      <a:lnTo>
                        <a:pt x="523" y="658"/>
                      </a:lnTo>
                      <a:lnTo>
                        <a:pt x="523" y="657"/>
                      </a:lnTo>
                      <a:lnTo>
                        <a:pt x="540" y="657"/>
                      </a:lnTo>
                      <a:lnTo>
                        <a:pt x="542" y="658"/>
                      </a:lnTo>
                      <a:lnTo>
                        <a:pt x="542" y="660"/>
                      </a:lnTo>
                      <a:lnTo>
                        <a:pt x="542" y="658"/>
                      </a:lnTo>
                      <a:lnTo>
                        <a:pt x="543" y="658"/>
                      </a:lnTo>
                      <a:lnTo>
                        <a:pt x="543" y="657"/>
                      </a:lnTo>
                      <a:lnTo>
                        <a:pt x="558" y="657"/>
                      </a:lnTo>
                      <a:lnTo>
                        <a:pt x="558" y="658"/>
                      </a:lnTo>
                      <a:lnTo>
                        <a:pt x="560" y="658"/>
                      </a:lnTo>
                      <a:lnTo>
                        <a:pt x="560" y="657"/>
                      </a:lnTo>
                      <a:lnTo>
                        <a:pt x="571" y="657"/>
                      </a:lnTo>
                      <a:lnTo>
                        <a:pt x="572" y="657"/>
                      </a:lnTo>
                      <a:lnTo>
                        <a:pt x="576" y="657"/>
                      </a:lnTo>
                      <a:lnTo>
                        <a:pt x="577" y="658"/>
                      </a:lnTo>
                      <a:lnTo>
                        <a:pt x="579" y="660"/>
                      </a:lnTo>
                      <a:lnTo>
                        <a:pt x="579" y="658"/>
                      </a:lnTo>
                      <a:lnTo>
                        <a:pt x="579" y="657"/>
                      </a:lnTo>
                      <a:lnTo>
                        <a:pt x="587" y="657"/>
                      </a:lnTo>
                      <a:lnTo>
                        <a:pt x="588" y="658"/>
                      </a:lnTo>
                      <a:lnTo>
                        <a:pt x="587" y="658"/>
                      </a:lnTo>
                      <a:lnTo>
                        <a:pt x="590" y="660"/>
                      </a:lnTo>
                      <a:lnTo>
                        <a:pt x="590" y="657"/>
                      </a:lnTo>
                      <a:lnTo>
                        <a:pt x="591" y="658"/>
                      </a:lnTo>
                      <a:lnTo>
                        <a:pt x="591" y="657"/>
                      </a:lnTo>
                      <a:lnTo>
                        <a:pt x="593" y="657"/>
                      </a:lnTo>
                      <a:lnTo>
                        <a:pt x="592" y="658"/>
                      </a:lnTo>
                      <a:lnTo>
                        <a:pt x="592" y="660"/>
                      </a:lnTo>
                      <a:lnTo>
                        <a:pt x="595" y="660"/>
                      </a:lnTo>
                      <a:lnTo>
                        <a:pt x="594" y="658"/>
                      </a:lnTo>
                      <a:lnTo>
                        <a:pt x="593" y="658"/>
                      </a:lnTo>
                      <a:lnTo>
                        <a:pt x="593" y="657"/>
                      </a:lnTo>
                      <a:lnTo>
                        <a:pt x="599" y="657"/>
                      </a:lnTo>
                      <a:lnTo>
                        <a:pt x="600" y="658"/>
                      </a:lnTo>
                      <a:lnTo>
                        <a:pt x="600" y="660"/>
                      </a:lnTo>
                      <a:lnTo>
                        <a:pt x="598" y="660"/>
                      </a:lnTo>
                      <a:lnTo>
                        <a:pt x="600" y="666"/>
                      </a:lnTo>
                      <a:lnTo>
                        <a:pt x="599" y="667"/>
                      </a:lnTo>
                      <a:lnTo>
                        <a:pt x="598" y="670"/>
                      </a:lnTo>
                      <a:lnTo>
                        <a:pt x="600" y="670"/>
                      </a:lnTo>
                      <a:lnTo>
                        <a:pt x="600" y="671"/>
                      </a:lnTo>
                      <a:lnTo>
                        <a:pt x="594" y="671"/>
                      </a:lnTo>
                      <a:lnTo>
                        <a:pt x="594" y="668"/>
                      </a:lnTo>
                      <a:lnTo>
                        <a:pt x="597" y="668"/>
                      </a:lnTo>
                      <a:lnTo>
                        <a:pt x="595" y="664"/>
                      </a:lnTo>
                      <a:lnTo>
                        <a:pt x="594" y="664"/>
                      </a:lnTo>
                      <a:lnTo>
                        <a:pt x="594" y="662"/>
                      </a:lnTo>
                      <a:lnTo>
                        <a:pt x="594" y="664"/>
                      </a:lnTo>
                      <a:lnTo>
                        <a:pt x="593" y="664"/>
                      </a:lnTo>
                      <a:lnTo>
                        <a:pt x="593" y="666"/>
                      </a:lnTo>
                      <a:lnTo>
                        <a:pt x="594" y="666"/>
                      </a:lnTo>
                      <a:lnTo>
                        <a:pt x="593" y="670"/>
                      </a:lnTo>
                      <a:lnTo>
                        <a:pt x="594" y="668"/>
                      </a:lnTo>
                      <a:lnTo>
                        <a:pt x="594" y="670"/>
                      </a:lnTo>
                      <a:lnTo>
                        <a:pt x="593" y="670"/>
                      </a:lnTo>
                      <a:lnTo>
                        <a:pt x="592" y="670"/>
                      </a:lnTo>
                      <a:lnTo>
                        <a:pt x="592" y="671"/>
                      </a:lnTo>
                      <a:lnTo>
                        <a:pt x="589" y="671"/>
                      </a:lnTo>
                      <a:lnTo>
                        <a:pt x="590" y="670"/>
                      </a:lnTo>
                      <a:lnTo>
                        <a:pt x="592" y="670"/>
                      </a:lnTo>
                      <a:lnTo>
                        <a:pt x="591" y="668"/>
                      </a:lnTo>
                      <a:lnTo>
                        <a:pt x="589" y="668"/>
                      </a:lnTo>
                      <a:lnTo>
                        <a:pt x="589" y="666"/>
                      </a:lnTo>
                      <a:lnTo>
                        <a:pt x="588" y="666"/>
                      </a:lnTo>
                      <a:lnTo>
                        <a:pt x="589" y="664"/>
                      </a:lnTo>
                      <a:lnTo>
                        <a:pt x="587" y="664"/>
                      </a:lnTo>
                      <a:lnTo>
                        <a:pt x="587" y="666"/>
                      </a:lnTo>
                      <a:lnTo>
                        <a:pt x="586" y="666"/>
                      </a:lnTo>
                      <a:lnTo>
                        <a:pt x="586" y="664"/>
                      </a:lnTo>
                      <a:lnTo>
                        <a:pt x="586" y="667"/>
                      </a:lnTo>
                      <a:lnTo>
                        <a:pt x="587" y="668"/>
                      </a:lnTo>
                      <a:lnTo>
                        <a:pt x="587" y="666"/>
                      </a:lnTo>
                      <a:lnTo>
                        <a:pt x="589" y="668"/>
                      </a:lnTo>
                      <a:lnTo>
                        <a:pt x="589" y="669"/>
                      </a:lnTo>
                      <a:lnTo>
                        <a:pt x="588" y="670"/>
                      </a:lnTo>
                      <a:lnTo>
                        <a:pt x="588" y="671"/>
                      </a:lnTo>
                      <a:lnTo>
                        <a:pt x="584" y="671"/>
                      </a:lnTo>
                      <a:lnTo>
                        <a:pt x="584" y="670"/>
                      </a:lnTo>
                      <a:lnTo>
                        <a:pt x="583" y="670"/>
                      </a:lnTo>
                      <a:lnTo>
                        <a:pt x="583" y="671"/>
                      </a:lnTo>
                      <a:lnTo>
                        <a:pt x="583" y="670"/>
                      </a:lnTo>
                      <a:lnTo>
                        <a:pt x="583" y="671"/>
                      </a:lnTo>
                      <a:lnTo>
                        <a:pt x="577" y="671"/>
                      </a:lnTo>
                      <a:lnTo>
                        <a:pt x="576" y="670"/>
                      </a:lnTo>
                      <a:lnTo>
                        <a:pt x="575" y="671"/>
                      </a:lnTo>
                      <a:lnTo>
                        <a:pt x="563" y="671"/>
                      </a:lnTo>
                      <a:lnTo>
                        <a:pt x="563" y="670"/>
                      </a:lnTo>
                      <a:lnTo>
                        <a:pt x="565" y="670"/>
                      </a:lnTo>
                      <a:lnTo>
                        <a:pt x="565" y="665"/>
                      </a:lnTo>
                      <a:lnTo>
                        <a:pt x="564" y="666"/>
                      </a:lnTo>
                      <a:lnTo>
                        <a:pt x="565" y="668"/>
                      </a:lnTo>
                      <a:lnTo>
                        <a:pt x="563" y="668"/>
                      </a:lnTo>
                      <a:lnTo>
                        <a:pt x="563" y="670"/>
                      </a:lnTo>
                      <a:lnTo>
                        <a:pt x="560" y="670"/>
                      </a:lnTo>
                      <a:lnTo>
                        <a:pt x="560" y="668"/>
                      </a:lnTo>
                      <a:lnTo>
                        <a:pt x="559" y="671"/>
                      </a:lnTo>
                      <a:lnTo>
                        <a:pt x="554" y="671"/>
                      </a:lnTo>
                      <a:lnTo>
                        <a:pt x="553" y="668"/>
                      </a:lnTo>
                      <a:lnTo>
                        <a:pt x="554" y="668"/>
                      </a:lnTo>
                      <a:lnTo>
                        <a:pt x="555" y="669"/>
                      </a:lnTo>
                      <a:lnTo>
                        <a:pt x="556" y="670"/>
                      </a:lnTo>
                      <a:lnTo>
                        <a:pt x="555" y="668"/>
                      </a:lnTo>
                      <a:lnTo>
                        <a:pt x="555" y="666"/>
                      </a:lnTo>
                      <a:lnTo>
                        <a:pt x="553" y="666"/>
                      </a:lnTo>
                      <a:lnTo>
                        <a:pt x="553" y="668"/>
                      </a:lnTo>
                      <a:lnTo>
                        <a:pt x="553" y="670"/>
                      </a:lnTo>
                      <a:lnTo>
                        <a:pt x="552" y="670"/>
                      </a:lnTo>
                      <a:lnTo>
                        <a:pt x="552" y="671"/>
                      </a:lnTo>
                      <a:lnTo>
                        <a:pt x="542" y="671"/>
                      </a:lnTo>
                      <a:lnTo>
                        <a:pt x="542" y="670"/>
                      </a:lnTo>
                      <a:lnTo>
                        <a:pt x="541" y="670"/>
                      </a:lnTo>
                      <a:lnTo>
                        <a:pt x="538" y="668"/>
                      </a:lnTo>
                      <a:lnTo>
                        <a:pt x="539" y="670"/>
                      </a:lnTo>
                      <a:lnTo>
                        <a:pt x="540" y="670"/>
                      </a:lnTo>
                      <a:lnTo>
                        <a:pt x="541" y="671"/>
                      </a:lnTo>
                      <a:lnTo>
                        <a:pt x="512" y="671"/>
                      </a:lnTo>
                      <a:lnTo>
                        <a:pt x="512" y="670"/>
                      </a:lnTo>
                      <a:lnTo>
                        <a:pt x="512" y="671"/>
                      </a:lnTo>
                      <a:lnTo>
                        <a:pt x="501" y="671"/>
                      </a:lnTo>
                      <a:lnTo>
                        <a:pt x="501" y="670"/>
                      </a:lnTo>
                      <a:lnTo>
                        <a:pt x="500" y="670"/>
                      </a:lnTo>
                      <a:lnTo>
                        <a:pt x="500" y="671"/>
                      </a:lnTo>
                      <a:lnTo>
                        <a:pt x="483" y="671"/>
                      </a:lnTo>
                      <a:lnTo>
                        <a:pt x="483" y="670"/>
                      </a:lnTo>
                      <a:lnTo>
                        <a:pt x="483" y="668"/>
                      </a:lnTo>
                      <a:lnTo>
                        <a:pt x="482" y="668"/>
                      </a:lnTo>
                      <a:lnTo>
                        <a:pt x="481" y="670"/>
                      </a:lnTo>
                      <a:lnTo>
                        <a:pt x="482" y="670"/>
                      </a:lnTo>
                      <a:lnTo>
                        <a:pt x="483" y="671"/>
                      </a:lnTo>
                      <a:lnTo>
                        <a:pt x="462" y="671"/>
                      </a:lnTo>
                      <a:lnTo>
                        <a:pt x="461" y="668"/>
                      </a:lnTo>
                      <a:lnTo>
                        <a:pt x="460" y="670"/>
                      </a:lnTo>
                      <a:lnTo>
                        <a:pt x="460" y="671"/>
                      </a:lnTo>
                      <a:lnTo>
                        <a:pt x="450" y="671"/>
                      </a:lnTo>
                      <a:lnTo>
                        <a:pt x="451" y="670"/>
                      </a:lnTo>
                      <a:lnTo>
                        <a:pt x="449" y="670"/>
                      </a:lnTo>
                      <a:lnTo>
                        <a:pt x="449" y="671"/>
                      </a:lnTo>
                      <a:lnTo>
                        <a:pt x="441" y="671"/>
                      </a:lnTo>
                      <a:lnTo>
                        <a:pt x="441" y="670"/>
                      </a:lnTo>
                      <a:lnTo>
                        <a:pt x="441" y="671"/>
                      </a:lnTo>
                      <a:lnTo>
                        <a:pt x="436" y="671"/>
                      </a:lnTo>
                      <a:lnTo>
                        <a:pt x="436" y="670"/>
                      </a:lnTo>
                      <a:lnTo>
                        <a:pt x="437" y="670"/>
                      </a:lnTo>
                      <a:lnTo>
                        <a:pt x="438" y="668"/>
                      </a:lnTo>
                      <a:lnTo>
                        <a:pt x="438" y="667"/>
                      </a:lnTo>
                      <a:lnTo>
                        <a:pt x="437" y="666"/>
                      </a:lnTo>
                      <a:lnTo>
                        <a:pt x="438" y="664"/>
                      </a:lnTo>
                      <a:lnTo>
                        <a:pt x="435" y="664"/>
                      </a:lnTo>
                      <a:lnTo>
                        <a:pt x="436" y="666"/>
                      </a:lnTo>
                      <a:lnTo>
                        <a:pt x="436" y="667"/>
                      </a:lnTo>
                      <a:lnTo>
                        <a:pt x="435" y="670"/>
                      </a:lnTo>
                      <a:lnTo>
                        <a:pt x="435" y="671"/>
                      </a:lnTo>
                      <a:lnTo>
                        <a:pt x="432" y="671"/>
                      </a:lnTo>
                      <a:lnTo>
                        <a:pt x="433" y="666"/>
                      </a:lnTo>
                      <a:lnTo>
                        <a:pt x="431" y="666"/>
                      </a:lnTo>
                      <a:lnTo>
                        <a:pt x="429" y="666"/>
                      </a:lnTo>
                      <a:lnTo>
                        <a:pt x="428" y="669"/>
                      </a:lnTo>
                      <a:lnTo>
                        <a:pt x="428" y="671"/>
                      </a:lnTo>
                      <a:lnTo>
                        <a:pt x="429" y="671"/>
                      </a:lnTo>
                      <a:lnTo>
                        <a:pt x="425" y="671"/>
                      </a:lnTo>
                      <a:lnTo>
                        <a:pt x="425" y="670"/>
                      </a:lnTo>
                      <a:lnTo>
                        <a:pt x="422" y="670"/>
                      </a:lnTo>
                      <a:lnTo>
                        <a:pt x="423" y="668"/>
                      </a:lnTo>
                      <a:lnTo>
                        <a:pt x="422" y="668"/>
                      </a:lnTo>
                      <a:lnTo>
                        <a:pt x="421" y="670"/>
                      </a:lnTo>
                      <a:lnTo>
                        <a:pt x="421" y="671"/>
                      </a:lnTo>
                      <a:lnTo>
                        <a:pt x="422" y="671"/>
                      </a:lnTo>
                      <a:lnTo>
                        <a:pt x="396" y="671"/>
                      </a:lnTo>
                      <a:lnTo>
                        <a:pt x="396" y="670"/>
                      </a:lnTo>
                      <a:lnTo>
                        <a:pt x="398" y="670"/>
                      </a:lnTo>
                      <a:lnTo>
                        <a:pt x="398" y="668"/>
                      </a:lnTo>
                      <a:lnTo>
                        <a:pt x="397" y="666"/>
                      </a:lnTo>
                      <a:lnTo>
                        <a:pt x="396" y="666"/>
                      </a:lnTo>
                      <a:lnTo>
                        <a:pt x="395" y="666"/>
                      </a:lnTo>
                      <a:lnTo>
                        <a:pt x="396" y="668"/>
                      </a:lnTo>
                      <a:lnTo>
                        <a:pt x="395" y="669"/>
                      </a:lnTo>
                      <a:lnTo>
                        <a:pt x="395" y="670"/>
                      </a:lnTo>
                      <a:lnTo>
                        <a:pt x="394" y="670"/>
                      </a:lnTo>
                      <a:lnTo>
                        <a:pt x="394" y="671"/>
                      </a:lnTo>
                      <a:lnTo>
                        <a:pt x="385" y="671"/>
                      </a:lnTo>
                      <a:lnTo>
                        <a:pt x="384" y="670"/>
                      </a:lnTo>
                      <a:lnTo>
                        <a:pt x="382" y="670"/>
                      </a:lnTo>
                      <a:lnTo>
                        <a:pt x="383" y="671"/>
                      </a:lnTo>
                      <a:lnTo>
                        <a:pt x="374" y="671"/>
                      </a:lnTo>
                      <a:lnTo>
                        <a:pt x="367" y="673"/>
                      </a:lnTo>
                      <a:lnTo>
                        <a:pt x="367" y="672"/>
                      </a:lnTo>
                      <a:lnTo>
                        <a:pt x="365" y="670"/>
                      </a:lnTo>
                      <a:lnTo>
                        <a:pt x="365" y="672"/>
                      </a:lnTo>
                      <a:lnTo>
                        <a:pt x="366" y="672"/>
                      </a:lnTo>
                      <a:lnTo>
                        <a:pt x="366" y="673"/>
                      </a:lnTo>
                      <a:lnTo>
                        <a:pt x="352" y="676"/>
                      </a:lnTo>
                      <a:lnTo>
                        <a:pt x="333" y="688"/>
                      </a:lnTo>
                      <a:lnTo>
                        <a:pt x="329" y="688"/>
                      </a:lnTo>
                      <a:lnTo>
                        <a:pt x="331" y="690"/>
                      </a:lnTo>
                      <a:lnTo>
                        <a:pt x="330" y="693"/>
                      </a:lnTo>
                      <a:lnTo>
                        <a:pt x="325" y="701"/>
                      </a:lnTo>
                      <a:lnTo>
                        <a:pt x="325" y="700"/>
                      </a:lnTo>
                      <a:lnTo>
                        <a:pt x="323" y="698"/>
                      </a:lnTo>
                      <a:lnTo>
                        <a:pt x="324" y="697"/>
                      </a:lnTo>
                      <a:lnTo>
                        <a:pt x="322" y="698"/>
                      </a:lnTo>
                      <a:lnTo>
                        <a:pt x="322" y="699"/>
                      </a:lnTo>
                      <a:lnTo>
                        <a:pt x="322" y="702"/>
                      </a:lnTo>
                      <a:lnTo>
                        <a:pt x="324" y="702"/>
                      </a:lnTo>
                      <a:lnTo>
                        <a:pt x="321" y="707"/>
                      </a:lnTo>
                      <a:lnTo>
                        <a:pt x="320" y="712"/>
                      </a:lnTo>
                      <a:lnTo>
                        <a:pt x="320" y="710"/>
                      </a:lnTo>
                      <a:lnTo>
                        <a:pt x="319" y="710"/>
                      </a:lnTo>
                      <a:lnTo>
                        <a:pt x="319" y="713"/>
                      </a:lnTo>
                      <a:lnTo>
                        <a:pt x="316" y="714"/>
                      </a:lnTo>
                      <a:lnTo>
                        <a:pt x="319" y="716"/>
                      </a:lnTo>
                      <a:lnTo>
                        <a:pt x="316" y="729"/>
                      </a:lnTo>
                      <a:lnTo>
                        <a:pt x="317" y="734"/>
                      </a:lnTo>
                      <a:lnTo>
                        <a:pt x="316" y="734"/>
                      </a:lnTo>
                      <a:lnTo>
                        <a:pt x="316" y="736"/>
                      </a:lnTo>
                      <a:lnTo>
                        <a:pt x="318" y="736"/>
                      </a:lnTo>
                      <a:lnTo>
                        <a:pt x="318" y="737"/>
                      </a:lnTo>
                      <a:lnTo>
                        <a:pt x="316" y="738"/>
                      </a:lnTo>
                      <a:lnTo>
                        <a:pt x="317" y="742"/>
                      </a:lnTo>
                      <a:lnTo>
                        <a:pt x="316" y="742"/>
                      </a:lnTo>
                      <a:lnTo>
                        <a:pt x="315" y="744"/>
                      </a:lnTo>
                      <a:lnTo>
                        <a:pt x="317" y="744"/>
                      </a:lnTo>
                      <a:lnTo>
                        <a:pt x="317" y="742"/>
                      </a:lnTo>
                      <a:lnTo>
                        <a:pt x="318" y="742"/>
                      </a:lnTo>
                      <a:lnTo>
                        <a:pt x="319" y="741"/>
                      </a:lnTo>
                      <a:lnTo>
                        <a:pt x="321" y="752"/>
                      </a:lnTo>
                      <a:lnTo>
                        <a:pt x="323" y="754"/>
                      </a:lnTo>
                      <a:lnTo>
                        <a:pt x="322" y="754"/>
                      </a:lnTo>
                      <a:lnTo>
                        <a:pt x="323" y="756"/>
                      </a:lnTo>
                      <a:lnTo>
                        <a:pt x="324" y="756"/>
                      </a:lnTo>
                      <a:lnTo>
                        <a:pt x="329" y="763"/>
                      </a:lnTo>
                      <a:lnTo>
                        <a:pt x="328" y="764"/>
                      </a:lnTo>
                      <a:lnTo>
                        <a:pt x="329" y="764"/>
                      </a:lnTo>
                      <a:lnTo>
                        <a:pt x="329" y="763"/>
                      </a:lnTo>
                      <a:lnTo>
                        <a:pt x="333" y="770"/>
                      </a:lnTo>
                      <a:lnTo>
                        <a:pt x="335" y="771"/>
                      </a:lnTo>
                      <a:lnTo>
                        <a:pt x="336" y="772"/>
                      </a:lnTo>
                      <a:lnTo>
                        <a:pt x="339" y="774"/>
                      </a:lnTo>
                      <a:lnTo>
                        <a:pt x="338" y="774"/>
                      </a:lnTo>
                      <a:lnTo>
                        <a:pt x="338" y="776"/>
                      </a:lnTo>
                      <a:lnTo>
                        <a:pt x="341" y="776"/>
                      </a:lnTo>
                      <a:lnTo>
                        <a:pt x="341" y="777"/>
                      </a:lnTo>
                      <a:lnTo>
                        <a:pt x="341" y="778"/>
                      </a:lnTo>
                      <a:lnTo>
                        <a:pt x="342" y="780"/>
                      </a:lnTo>
                      <a:lnTo>
                        <a:pt x="345" y="778"/>
                      </a:lnTo>
                      <a:lnTo>
                        <a:pt x="348" y="780"/>
                      </a:lnTo>
                      <a:lnTo>
                        <a:pt x="347" y="780"/>
                      </a:lnTo>
                      <a:lnTo>
                        <a:pt x="348" y="782"/>
                      </a:lnTo>
                      <a:lnTo>
                        <a:pt x="348" y="780"/>
                      </a:lnTo>
                      <a:lnTo>
                        <a:pt x="352" y="783"/>
                      </a:lnTo>
                      <a:lnTo>
                        <a:pt x="351" y="784"/>
                      </a:lnTo>
                      <a:lnTo>
                        <a:pt x="353" y="786"/>
                      </a:lnTo>
                      <a:lnTo>
                        <a:pt x="353" y="788"/>
                      </a:lnTo>
                      <a:lnTo>
                        <a:pt x="355" y="788"/>
                      </a:lnTo>
                      <a:lnTo>
                        <a:pt x="355" y="786"/>
                      </a:lnTo>
                      <a:lnTo>
                        <a:pt x="354" y="786"/>
                      </a:lnTo>
                      <a:lnTo>
                        <a:pt x="354" y="784"/>
                      </a:lnTo>
                      <a:lnTo>
                        <a:pt x="352" y="783"/>
                      </a:lnTo>
                      <a:lnTo>
                        <a:pt x="364" y="785"/>
                      </a:lnTo>
                      <a:lnTo>
                        <a:pt x="364" y="786"/>
                      </a:lnTo>
                      <a:lnTo>
                        <a:pt x="364" y="788"/>
                      </a:lnTo>
                      <a:lnTo>
                        <a:pt x="364" y="786"/>
                      </a:lnTo>
                      <a:lnTo>
                        <a:pt x="364" y="788"/>
                      </a:lnTo>
                      <a:lnTo>
                        <a:pt x="364" y="786"/>
                      </a:lnTo>
                      <a:lnTo>
                        <a:pt x="367" y="786"/>
                      </a:lnTo>
                      <a:lnTo>
                        <a:pt x="374" y="788"/>
                      </a:lnTo>
                      <a:lnTo>
                        <a:pt x="378" y="788"/>
                      </a:lnTo>
                      <a:lnTo>
                        <a:pt x="379" y="788"/>
                      </a:lnTo>
                      <a:lnTo>
                        <a:pt x="381" y="788"/>
                      </a:lnTo>
                      <a:lnTo>
                        <a:pt x="382" y="788"/>
                      </a:lnTo>
                      <a:lnTo>
                        <a:pt x="383" y="792"/>
                      </a:lnTo>
                      <a:lnTo>
                        <a:pt x="385" y="794"/>
                      </a:lnTo>
                      <a:lnTo>
                        <a:pt x="384" y="792"/>
                      </a:lnTo>
                      <a:lnTo>
                        <a:pt x="385" y="792"/>
                      </a:lnTo>
                      <a:lnTo>
                        <a:pt x="382" y="788"/>
                      </a:lnTo>
                      <a:lnTo>
                        <a:pt x="388" y="788"/>
                      </a:lnTo>
                      <a:lnTo>
                        <a:pt x="391" y="790"/>
                      </a:lnTo>
                      <a:lnTo>
                        <a:pt x="391" y="788"/>
                      </a:lnTo>
                      <a:lnTo>
                        <a:pt x="390" y="788"/>
                      </a:lnTo>
                      <a:lnTo>
                        <a:pt x="410" y="788"/>
                      </a:lnTo>
                      <a:lnTo>
                        <a:pt x="411" y="788"/>
                      </a:lnTo>
                      <a:lnTo>
                        <a:pt x="413" y="790"/>
                      </a:lnTo>
                      <a:lnTo>
                        <a:pt x="414" y="789"/>
                      </a:lnTo>
                      <a:lnTo>
                        <a:pt x="414" y="788"/>
                      </a:lnTo>
                      <a:lnTo>
                        <a:pt x="416" y="788"/>
                      </a:lnTo>
                      <a:lnTo>
                        <a:pt x="414" y="790"/>
                      </a:lnTo>
                      <a:lnTo>
                        <a:pt x="418" y="792"/>
                      </a:lnTo>
                      <a:lnTo>
                        <a:pt x="419" y="792"/>
                      </a:lnTo>
                      <a:lnTo>
                        <a:pt x="418" y="790"/>
                      </a:lnTo>
                      <a:lnTo>
                        <a:pt x="418" y="789"/>
                      </a:lnTo>
                      <a:lnTo>
                        <a:pt x="417" y="788"/>
                      </a:lnTo>
                      <a:lnTo>
                        <a:pt x="419" y="788"/>
                      </a:lnTo>
                      <a:lnTo>
                        <a:pt x="420" y="788"/>
                      </a:lnTo>
                      <a:lnTo>
                        <a:pt x="439" y="788"/>
                      </a:lnTo>
                      <a:lnTo>
                        <a:pt x="438" y="792"/>
                      </a:lnTo>
                      <a:lnTo>
                        <a:pt x="442" y="792"/>
                      </a:lnTo>
                      <a:lnTo>
                        <a:pt x="442" y="789"/>
                      </a:lnTo>
                      <a:lnTo>
                        <a:pt x="442" y="788"/>
                      </a:lnTo>
                      <a:lnTo>
                        <a:pt x="445" y="788"/>
                      </a:lnTo>
                      <a:lnTo>
                        <a:pt x="446" y="790"/>
                      </a:lnTo>
                      <a:lnTo>
                        <a:pt x="447" y="790"/>
                      </a:lnTo>
                      <a:lnTo>
                        <a:pt x="448" y="790"/>
                      </a:lnTo>
                      <a:lnTo>
                        <a:pt x="448" y="788"/>
                      </a:lnTo>
                      <a:lnTo>
                        <a:pt x="447" y="788"/>
                      </a:lnTo>
                      <a:lnTo>
                        <a:pt x="449" y="788"/>
                      </a:lnTo>
                      <a:lnTo>
                        <a:pt x="450" y="794"/>
                      </a:lnTo>
                      <a:lnTo>
                        <a:pt x="454" y="794"/>
                      </a:lnTo>
                      <a:lnTo>
                        <a:pt x="453" y="790"/>
                      </a:lnTo>
                      <a:lnTo>
                        <a:pt x="453" y="788"/>
                      </a:lnTo>
                      <a:lnTo>
                        <a:pt x="456" y="788"/>
                      </a:lnTo>
                      <a:lnTo>
                        <a:pt x="455" y="788"/>
                      </a:lnTo>
                      <a:lnTo>
                        <a:pt x="459" y="792"/>
                      </a:lnTo>
                      <a:lnTo>
                        <a:pt x="459" y="793"/>
                      </a:lnTo>
                      <a:lnTo>
                        <a:pt x="457" y="794"/>
                      </a:lnTo>
                      <a:lnTo>
                        <a:pt x="457" y="796"/>
                      </a:lnTo>
                      <a:lnTo>
                        <a:pt x="457" y="800"/>
                      </a:lnTo>
                      <a:lnTo>
                        <a:pt x="458" y="800"/>
                      </a:lnTo>
                      <a:lnTo>
                        <a:pt x="459" y="798"/>
                      </a:lnTo>
                      <a:lnTo>
                        <a:pt x="460" y="798"/>
                      </a:lnTo>
                      <a:lnTo>
                        <a:pt x="459" y="794"/>
                      </a:lnTo>
                      <a:lnTo>
                        <a:pt x="459" y="790"/>
                      </a:lnTo>
                      <a:lnTo>
                        <a:pt x="460" y="788"/>
                      </a:lnTo>
                      <a:lnTo>
                        <a:pt x="465" y="788"/>
                      </a:lnTo>
                      <a:lnTo>
                        <a:pt x="470" y="788"/>
                      </a:lnTo>
                      <a:lnTo>
                        <a:pt x="476" y="788"/>
                      </a:lnTo>
                      <a:lnTo>
                        <a:pt x="474" y="790"/>
                      </a:lnTo>
                      <a:lnTo>
                        <a:pt x="478" y="790"/>
                      </a:lnTo>
                      <a:lnTo>
                        <a:pt x="478" y="788"/>
                      </a:lnTo>
                      <a:lnTo>
                        <a:pt x="477" y="788"/>
                      </a:lnTo>
                      <a:lnTo>
                        <a:pt x="482" y="788"/>
                      </a:lnTo>
                      <a:lnTo>
                        <a:pt x="483" y="788"/>
                      </a:lnTo>
                      <a:lnTo>
                        <a:pt x="484" y="790"/>
                      </a:lnTo>
                      <a:lnTo>
                        <a:pt x="485" y="788"/>
                      </a:lnTo>
                      <a:lnTo>
                        <a:pt x="484" y="788"/>
                      </a:lnTo>
                      <a:lnTo>
                        <a:pt x="492" y="788"/>
                      </a:lnTo>
                      <a:lnTo>
                        <a:pt x="491" y="788"/>
                      </a:lnTo>
                      <a:lnTo>
                        <a:pt x="493" y="788"/>
                      </a:lnTo>
                      <a:lnTo>
                        <a:pt x="494" y="788"/>
                      </a:lnTo>
                      <a:lnTo>
                        <a:pt x="494" y="790"/>
                      </a:lnTo>
                      <a:lnTo>
                        <a:pt x="495" y="789"/>
                      </a:lnTo>
                      <a:lnTo>
                        <a:pt x="495" y="788"/>
                      </a:lnTo>
                      <a:lnTo>
                        <a:pt x="515" y="788"/>
                      </a:lnTo>
                      <a:lnTo>
                        <a:pt x="514" y="789"/>
                      </a:lnTo>
                      <a:lnTo>
                        <a:pt x="514" y="790"/>
                      </a:lnTo>
                      <a:lnTo>
                        <a:pt x="515" y="790"/>
                      </a:lnTo>
                      <a:lnTo>
                        <a:pt x="517" y="792"/>
                      </a:lnTo>
                      <a:lnTo>
                        <a:pt x="518" y="790"/>
                      </a:lnTo>
                      <a:lnTo>
                        <a:pt x="518" y="788"/>
                      </a:lnTo>
                      <a:lnTo>
                        <a:pt x="517" y="788"/>
                      </a:lnTo>
                      <a:lnTo>
                        <a:pt x="523" y="788"/>
                      </a:lnTo>
                      <a:lnTo>
                        <a:pt x="524" y="788"/>
                      </a:lnTo>
                      <a:lnTo>
                        <a:pt x="526" y="788"/>
                      </a:lnTo>
                      <a:lnTo>
                        <a:pt x="525" y="788"/>
                      </a:lnTo>
                      <a:lnTo>
                        <a:pt x="528" y="790"/>
                      </a:lnTo>
                      <a:lnTo>
                        <a:pt x="528" y="789"/>
                      </a:lnTo>
                      <a:lnTo>
                        <a:pt x="529" y="788"/>
                      </a:lnTo>
                      <a:lnTo>
                        <a:pt x="528" y="788"/>
                      </a:lnTo>
                      <a:lnTo>
                        <a:pt x="533" y="788"/>
                      </a:lnTo>
                      <a:lnTo>
                        <a:pt x="535" y="788"/>
                      </a:lnTo>
                      <a:lnTo>
                        <a:pt x="540" y="788"/>
                      </a:lnTo>
                      <a:lnTo>
                        <a:pt x="539" y="788"/>
                      </a:lnTo>
                      <a:lnTo>
                        <a:pt x="542" y="788"/>
                      </a:lnTo>
                      <a:lnTo>
                        <a:pt x="545" y="788"/>
                      </a:lnTo>
                      <a:lnTo>
                        <a:pt x="545" y="792"/>
                      </a:lnTo>
                      <a:lnTo>
                        <a:pt x="546" y="794"/>
                      </a:lnTo>
                      <a:lnTo>
                        <a:pt x="547" y="792"/>
                      </a:lnTo>
                      <a:lnTo>
                        <a:pt x="548" y="794"/>
                      </a:lnTo>
                      <a:lnTo>
                        <a:pt x="548" y="792"/>
                      </a:lnTo>
                      <a:lnTo>
                        <a:pt x="547" y="790"/>
                      </a:lnTo>
                      <a:lnTo>
                        <a:pt x="548" y="790"/>
                      </a:lnTo>
                      <a:lnTo>
                        <a:pt x="547" y="788"/>
                      </a:lnTo>
                      <a:lnTo>
                        <a:pt x="553" y="788"/>
                      </a:lnTo>
                      <a:lnTo>
                        <a:pt x="553" y="790"/>
                      </a:lnTo>
                      <a:lnTo>
                        <a:pt x="552" y="792"/>
                      </a:lnTo>
                      <a:lnTo>
                        <a:pt x="551" y="793"/>
                      </a:lnTo>
                      <a:lnTo>
                        <a:pt x="551" y="796"/>
                      </a:lnTo>
                      <a:lnTo>
                        <a:pt x="553" y="796"/>
                      </a:lnTo>
                      <a:lnTo>
                        <a:pt x="552" y="794"/>
                      </a:lnTo>
                      <a:lnTo>
                        <a:pt x="553" y="794"/>
                      </a:lnTo>
                      <a:lnTo>
                        <a:pt x="553" y="796"/>
                      </a:lnTo>
                      <a:lnTo>
                        <a:pt x="555" y="794"/>
                      </a:lnTo>
                      <a:lnTo>
                        <a:pt x="555" y="792"/>
                      </a:lnTo>
                      <a:lnTo>
                        <a:pt x="553" y="792"/>
                      </a:lnTo>
                      <a:lnTo>
                        <a:pt x="554" y="790"/>
                      </a:lnTo>
                      <a:lnTo>
                        <a:pt x="555" y="788"/>
                      </a:lnTo>
                      <a:lnTo>
                        <a:pt x="554" y="788"/>
                      </a:lnTo>
                      <a:lnTo>
                        <a:pt x="574" y="788"/>
                      </a:lnTo>
                      <a:lnTo>
                        <a:pt x="575" y="788"/>
                      </a:lnTo>
                      <a:lnTo>
                        <a:pt x="582" y="788"/>
                      </a:lnTo>
                      <a:lnTo>
                        <a:pt x="580" y="788"/>
                      </a:lnTo>
                      <a:lnTo>
                        <a:pt x="581" y="790"/>
                      </a:lnTo>
                      <a:lnTo>
                        <a:pt x="582" y="790"/>
                      </a:lnTo>
                      <a:lnTo>
                        <a:pt x="583" y="792"/>
                      </a:lnTo>
                      <a:lnTo>
                        <a:pt x="582" y="792"/>
                      </a:lnTo>
                      <a:lnTo>
                        <a:pt x="581" y="794"/>
                      </a:lnTo>
                      <a:lnTo>
                        <a:pt x="586" y="794"/>
                      </a:lnTo>
                      <a:lnTo>
                        <a:pt x="583" y="788"/>
                      </a:lnTo>
                      <a:lnTo>
                        <a:pt x="594" y="788"/>
                      </a:lnTo>
                      <a:lnTo>
                        <a:pt x="595" y="788"/>
                      </a:lnTo>
                      <a:lnTo>
                        <a:pt x="601" y="788"/>
                      </a:lnTo>
                      <a:lnTo>
                        <a:pt x="602" y="788"/>
                      </a:lnTo>
                      <a:lnTo>
                        <a:pt x="605" y="788"/>
                      </a:lnTo>
                      <a:lnTo>
                        <a:pt x="607" y="788"/>
                      </a:lnTo>
                      <a:lnTo>
                        <a:pt x="607" y="790"/>
                      </a:lnTo>
                      <a:lnTo>
                        <a:pt x="607" y="788"/>
                      </a:lnTo>
                      <a:lnTo>
                        <a:pt x="608" y="788"/>
                      </a:lnTo>
                      <a:lnTo>
                        <a:pt x="607" y="788"/>
                      </a:lnTo>
                      <a:lnTo>
                        <a:pt x="624" y="788"/>
                      </a:lnTo>
                      <a:lnTo>
                        <a:pt x="630" y="784"/>
                      </a:lnTo>
                      <a:lnTo>
                        <a:pt x="643" y="776"/>
                      </a:lnTo>
                      <a:lnTo>
                        <a:pt x="661" y="764"/>
                      </a:lnTo>
                      <a:lnTo>
                        <a:pt x="662" y="764"/>
                      </a:lnTo>
                      <a:lnTo>
                        <a:pt x="679" y="750"/>
                      </a:lnTo>
                      <a:lnTo>
                        <a:pt x="687" y="744"/>
                      </a:lnTo>
                      <a:lnTo>
                        <a:pt x="697" y="736"/>
                      </a:lnTo>
                      <a:lnTo>
                        <a:pt x="710" y="724"/>
                      </a:lnTo>
                      <a:lnTo>
                        <a:pt x="710" y="723"/>
                      </a:lnTo>
                      <a:lnTo>
                        <a:pt x="729" y="705"/>
                      </a:lnTo>
                      <a:lnTo>
                        <a:pt x="740" y="692"/>
                      </a:lnTo>
                      <a:lnTo>
                        <a:pt x="748" y="682"/>
                      </a:lnTo>
                      <a:lnTo>
                        <a:pt x="749" y="682"/>
                      </a:lnTo>
                      <a:lnTo>
                        <a:pt x="757" y="671"/>
                      </a:lnTo>
                      <a:lnTo>
                        <a:pt x="756" y="671"/>
                      </a:lnTo>
                      <a:lnTo>
                        <a:pt x="756" y="670"/>
                      </a:lnTo>
                      <a:lnTo>
                        <a:pt x="757" y="670"/>
                      </a:lnTo>
                      <a:lnTo>
                        <a:pt x="758" y="668"/>
                      </a:lnTo>
                      <a:lnTo>
                        <a:pt x="757" y="666"/>
                      </a:lnTo>
                      <a:lnTo>
                        <a:pt x="756" y="664"/>
                      </a:lnTo>
                      <a:lnTo>
                        <a:pt x="756" y="662"/>
                      </a:lnTo>
                      <a:lnTo>
                        <a:pt x="753" y="662"/>
                      </a:lnTo>
                      <a:lnTo>
                        <a:pt x="753" y="664"/>
                      </a:lnTo>
                      <a:lnTo>
                        <a:pt x="754" y="664"/>
                      </a:lnTo>
                      <a:lnTo>
                        <a:pt x="754" y="666"/>
                      </a:lnTo>
                      <a:lnTo>
                        <a:pt x="752" y="666"/>
                      </a:lnTo>
                      <a:lnTo>
                        <a:pt x="752" y="668"/>
                      </a:lnTo>
                      <a:lnTo>
                        <a:pt x="755" y="668"/>
                      </a:lnTo>
                      <a:lnTo>
                        <a:pt x="755" y="670"/>
                      </a:lnTo>
                      <a:lnTo>
                        <a:pt x="754" y="670"/>
                      </a:lnTo>
                      <a:lnTo>
                        <a:pt x="755" y="671"/>
                      </a:lnTo>
                      <a:lnTo>
                        <a:pt x="753" y="671"/>
                      </a:lnTo>
                      <a:lnTo>
                        <a:pt x="753" y="670"/>
                      </a:lnTo>
                      <a:lnTo>
                        <a:pt x="752" y="671"/>
                      </a:lnTo>
                      <a:lnTo>
                        <a:pt x="750" y="671"/>
                      </a:lnTo>
                      <a:lnTo>
                        <a:pt x="749" y="670"/>
                      </a:lnTo>
                      <a:lnTo>
                        <a:pt x="751" y="668"/>
                      </a:lnTo>
                      <a:lnTo>
                        <a:pt x="750" y="666"/>
                      </a:lnTo>
                      <a:lnTo>
                        <a:pt x="749" y="668"/>
                      </a:lnTo>
                      <a:lnTo>
                        <a:pt x="750" y="668"/>
                      </a:lnTo>
                      <a:lnTo>
                        <a:pt x="749" y="670"/>
                      </a:lnTo>
                      <a:lnTo>
                        <a:pt x="749" y="671"/>
                      </a:lnTo>
                      <a:lnTo>
                        <a:pt x="749" y="670"/>
                      </a:lnTo>
                      <a:lnTo>
                        <a:pt x="748" y="668"/>
                      </a:lnTo>
                      <a:lnTo>
                        <a:pt x="748" y="670"/>
                      </a:lnTo>
                      <a:lnTo>
                        <a:pt x="748" y="671"/>
                      </a:lnTo>
                      <a:lnTo>
                        <a:pt x="745" y="671"/>
                      </a:lnTo>
                      <a:lnTo>
                        <a:pt x="744" y="670"/>
                      </a:lnTo>
                      <a:lnTo>
                        <a:pt x="744" y="668"/>
                      </a:lnTo>
                      <a:lnTo>
                        <a:pt x="742" y="668"/>
                      </a:lnTo>
                      <a:lnTo>
                        <a:pt x="742" y="666"/>
                      </a:lnTo>
                      <a:lnTo>
                        <a:pt x="742" y="664"/>
                      </a:lnTo>
                      <a:lnTo>
                        <a:pt x="740" y="664"/>
                      </a:lnTo>
                      <a:lnTo>
                        <a:pt x="740" y="666"/>
                      </a:lnTo>
                      <a:lnTo>
                        <a:pt x="741" y="666"/>
                      </a:lnTo>
                      <a:lnTo>
                        <a:pt x="741" y="668"/>
                      </a:lnTo>
                      <a:lnTo>
                        <a:pt x="742" y="668"/>
                      </a:lnTo>
                      <a:lnTo>
                        <a:pt x="742" y="670"/>
                      </a:lnTo>
                      <a:lnTo>
                        <a:pt x="741" y="671"/>
                      </a:lnTo>
                      <a:lnTo>
                        <a:pt x="739" y="671"/>
                      </a:lnTo>
                      <a:lnTo>
                        <a:pt x="737" y="668"/>
                      </a:lnTo>
                      <a:lnTo>
                        <a:pt x="736" y="668"/>
                      </a:lnTo>
                      <a:lnTo>
                        <a:pt x="736" y="669"/>
                      </a:lnTo>
                      <a:lnTo>
                        <a:pt x="736" y="671"/>
                      </a:lnTo>
                      <a:lnTo>
                        <a:pt x="733" y="671"/>
                      </a:lnTo>
                      <a:lnTo>
                        <a:pt x="733" y="668"/>
                      </a:lnTo>
                      <a:lnTo>
                        <a:pt x="731" y="671"/>
                      </a:lnTo>
                      <a:lnTo>
                        <a:pt x="728" y="671"/>
                      </a:lnTo>
                      <a:lnTo>
                        <a:pt x="728" y="670"/>
                      </a:lnTo>
                      <a:lnTo>
                        <a:pt x="727" y="668"/>
                      </a:lnTo>
                      <a:lnTo>
                        <a:pt x="727" y="671"/>
                      </a:lnTo>
                      <a:lnTo>
                        <a:pt x="726" y="671"/>
                      </a:lnTo>
                      <a:lnTo>
                        <a:pt x="725" y="670"/>
                      </a:lnTo>
                      <a:lnTo>
                        <a:pt x="727" y="670"/>
                      </a:lnTo>
                      <a:lnTo>
                        <a:pt x="727" y="671"/>
                      </a:lnTo>
                      <a:lnTo>
                        <a:pt x="727" y="668"/>
                      </a:lnTo>
                      <a:lnTo>
                        <a:pt x="726" y="668"/>
                      </a:lnTo>
                      <a:lnTo>
                        <a:pt x="724" y="671"/>
                      </a:lnTo>
                      <a:lnTo>
                        <a:pt x="722" y="671"/>
                      </a:lnTo>
                      <a:lnTo>
                        <a:pt x="722" y="670"/>
                      </a:lnTo>
                      <a:lnTo>
                        <a:pt x="722" y="668"/>
                      </a:lnTo>
                      <a:lnTo>
                        <a:pt x="720" y="668"/>
                      </a:lnTo>
                      <a:lnTo>
                        <a:pt x="720" y="670"/>
                      </a:lnTo>
                      <a:lnTo>
                        <a:pt x="718" y="668"/>
                      </a:lnTo>
                      <a:lnTo>
                        <a:pt x="717" y="668"/>
                      </a:lnTo>
                      <a:lnTo>
                        <a:pt x="719" y="670"/>
                      </a:lnTo>
                      <a:lnTo>
                        <a:pt x="719" y="671"/>
                      </a:lnTo>
                      <a:lnTo>
                        <a:pt x="715" y="671"/>
                      </a:lnTo>
                      <a:lnTo>
                        <a:pt x="715" y="670"/>
                      </a:lnTo>
                      <a:lnTo>
                        <a:pt x="716" y="670"/>
                      </a:lnTo>
                      <a:lnTo>
                        <a:pt x="716" y="667"/>
                      </a:lnTo>
                      <a:lnTo>
                        <a:pt x="716" y="665"/>
                      </a:lnTo>
                      <a:lnTo>
                        <a:pt x="716" y="664"/>
                      </a:lnTo>
                      <a:lnTo>
                        <a:pt x="714" y="660"/>
                      </a:lnTo>
                      <a:lnTo>
                        <a:pt x="715" y="662"/>
                      </a:lnTo>
                      <a:lnTo>
                        <a:pt x="713" y="662"/>
                      </a:lnTo>
                      <a:lnTo>
                        <a:pt x="714" y="664"/>
                      </a:lnTo>
                      <a:lnTo>
                        <a:pt x="714" y="665"/>
                      </a:lnTo>
                      <a:lnTo>
                        <a:pt x="713" y="666"/>
                      </a:lnTo>
                      <a:lnTo>
                        <a:pt x="712" y="668"/>
                      </a:lnTo>
                      <a:lnTo>
                        <a:pt x="713" y="668"/>
                      </a:lnTo>
                      <a:lnTo>
                        <a:pt x="713" y="670"/>
                      </a:lnTo>
                      <a:lnTo>
                        <a:pt x="714" y="670"/>
                      </a:lnTo>
                      <a:lnTo>
                        <a:pt x="714" y="671"/>
                      </a:lnTo>
                      <a:lnTo>
                        <a:pt x="713" y="670"/>
                      </a:lnTo>
                      <a:lnTo>
                        <a:pt x="713" y="671"/>
                      </a:lnTo>
                      <a:lnTo>
                        <a:pt x="712" y="671"/>
                      </a:lnTo>
                      <a:lnTo>
                        <a:pt x="712" y="670"/>
                      </a:lnTo>
                      <a:lnTo>
                        <a:pt x="711" y="670"/>
                      </a:lnTo>
                      <a:lnTo>
                        <a:pt x="710" y="671"/>
                      </a:lnTo>
                      <a:lnTo>
                        <a:pt x="711" y="671"/>
                      </a:lnTo>
                      <a:lnTo>
                        <a:pt x="710" y="671"/>
                      </a:lnTo>
                      <a:lnTo>
                        <a:pt x="710" y="670"/>
                      </a:lnTo>
                      <a:lnTo>
                        <a:pt x="710" y="664"/>
                      </a:lnTo>
                      <a:lnTo>
                        <a:pt x="709" y="664"/>
                      </a:lnTo>
                      <a:lnTo>
                        <a:pt x="709" y="662"/>
                      </a:lnTo>
                      <a:lnTo>
                        <a:pt x="711" y="662"/>
                      </a:lnTo>
                      <a:lnTo>
                        <a:pt x="710" y="660"/>
                      </a:lnTo>
                      <a:lnTo>
                        <a:pt x="708" y="660"/>
                      </a:lnTo>
                      <a:lnTo>
                        <a:pt x="707" y="662"/>
                      </a:lnTo>
                      <a:lnTo>
                        <a:pt x="709" y="662"/>
                      </a:lnTo>
                      <a:lnTo>
                        <a:pt x="707" y="664"/>
                      </a:lnTo>
                      <a:lnTo>
                        <a:pt x="706" y="664"/>
                      </a:lnTo>
                      <a:lnTo>
                        <a:pt x="706" y="666"/>
                      </a:lnTo>
                      <a:lnTo>
                        <a:pt x="708" y="666"/>
                      </a:lnTo>
                      <a:lnTo>
                        <a:pt x="708" y="668"/>
                      </a:lnTo>
                      <a:lnTo>
                        <a:pt x="708" y="671"/>
                      </a:lnTo>
                      <a:lnTo>
                        <a:pt x="705" y="671"/>
                      </a:lnTo>
                      <a:lnTo>
                        <a:pt x="705" y="670"/>
                      </a:lnTo>
                      <a:lnTo>
                        <a:pt x="705" y="671"/>
                      </a:lnTo>
                      <a:lnTo>
                        <a:pt x="704" y="671"/>
                      </a:lnTo>
                      <a:lnTo>
                        <a:pt x="704" y="670"/>
                      </a:lnTo>
                      <a:lnTo>
                        <a:pt x="703" y="664"/>
                      </a:lnTo>
                      <a:lnTo>
                        <a:pt x="702" y="666"/>
                      </a:lnTo>
                      <a:lnTo>
                        <a:pt x="700" y="664"/>
                      </a:lnTo>
                      <a:lnTo>
                        <a:pt x="700" y="662"/>
                      </a:lnTo>
                      <a:lnTo>
                        <a:pt x="701" y="662"/>
                      </a:lnTo>
                      <a:lnTo>
                        <a:pt x="700" y="660"/>
                      </a:lnTo>
                      <a:lnTo>
                        <a:pt x="699" y="660"/>
                      </a:lnTo>
                      <a:lnTo>
                        <a:pt x="698" y="662"/>
                      </a:lnTo>
                      <a:lnTo>
                        <a:pt x="699" y="662"/>
                      </a:lnTo>
                      <a:lnTo>
                        <a:pt x="699" y="664"/>
                      </a:lnTo>
                      <a:lnTo>
                        <a:pt x="696" y="664"/>
                      </a:lnTo>
                      <a:lnTo>
                        <a:pt x="697" y="666"/>
                      </a:lnTo>
                      <a:lnTo>
                        <a:pt x="701" y="666"/>
                      </a:lnTo>
                      <a:lnTo>
                        <a:pt x="701" y="668"/>
                      </a:lnTo>
                      <a:lnTo>
                        <a:pt x="703" y="670"/>
                      </a:lnTo>
                      <a:lnTo>
                        <a:pt x="703" y="671"/>
                      </a:lnTo>
                      <a:lnTo>
                        <a:pt x="698" y="671"/>
                      </a:lnTo>
                      <a:lnTo>
                        <a:pt x="696" y="668"/>
                      </a:lnTo>
                      <a:lnTo>
                        <a:pt x="695" y="668"/>
                      </a:lnTo>
                      <a:lnTo>
                        <a:pt x="695" y="670"/>
                      </a:lnTo>
                      <a:lnTo>
                        <a:pt x="695" y="671"/>
                      </a:lnTo>
                      <a:lnTo>
                        <a:pt x="688" y="671"/>
                      </a:lnTo>
                      <a:lnTo>
                        <a:pt x="688" y="670"/>
                      </a:lnTo>
                      <a:lnTo>
                        <a:pt x="688" y="671"/>
                      </a:lnTo>
                      <a:lnTo>
                        <a:pt x="681" y="671"/>
                      </a:lnTo>
                      <a:lnTo>
                        <a:pt x="681" y="670"/>
                      </a:lnTo>
                      <a:lnTo>
                        <a:pt x="679" y="670"/>
                      </a:lnTo>
                      <a:lnTo>
                        <a:pt x="681" y="671"/>
                      </a:lnTo>
                      <a:lnTo>
                        <a:pt x="672" y="671"/>
                      </a:lnTo>
                      <a:lnTo>
                        <a:pt x="672" y="670"/>
                      </a:lnTo>
                      <a:lnTo>
                        <a:pt x="671" y="670"/>
                      </a:lnTo>
                      <a:lnTo>
                        <a:pt x="671" y="671"/>
                      </a:lnTo>
                      <a:lnTo>
                        <a:pt x="665" y="671"/>
                      </a:lnTo>
                      <a:lnTo>
                        <a:pt x="665" y="670"/>
                      </a:lnTo>
                      <a:lnTo>
                        <a:pt x="664" y="671"/>
                      </a:lnTo>
                      <a:lnTo>
                        <a:pt x="664" y="666"/>
                      </a:lnTo>
                      <a:lnTo>
                        <a:pt x="662" y="666"/>
                      </a:lnTo>
                      <a:lnTo>
                        <a:pt x="661" y="668"/>
                      </a:lnTo>
                      <a:lnTo>
                        <a:pt x="659" y="668"/>
                      </a:lnTo>
                      <a:lnTo>
                        <a:pt x="658" y="670"/>
                      </a:lnTo>
                      <a:lnTo>
                        <a:pt x="662" y="668"/>
                      </a:lnTo>
                      <a:lnTo>
                        <a:pt x="660" y="670"/>
                      </a:lnTo>
                      <a:lnTo>
                        <a:pt x="662" y="668"/>
                      </a:lnTo>
                      <a:lnTo>
                        <a:pt x="662" y="670"/>
                      </a:lnTo>
                      <a:lnTo>
                        <a:pt x="661" y="670"/>
                      </a:lnTo>
                      <a:lnTo>
                        <a:pt x="662" y="671"/>
                      </a:lnTo>
                      <a:lnTo>
                        <a:pt x="654" y="671"/>
                      </a:lnTo>
                      <a:lnTo>
                        <a:pt x="654" y="670"/>
                      </a:lnTo>
                      <a:lnTo>
                        <a:pt x="654" y="671"/>
                      </a:lnTo>
                      <a:lnTo>
                        <a:pt x="654" y="670"/>
                      </a:lnTo>
                      <a:lnTo>
                        <a:pt x="653" y="667"/>
                      </a:lnTo>
                      <a:lnTo>
                        <a:pt x="653" y="666"/>
                      </a:lnTo>
                      <a:lnTo>
                        <a:pt x="652" y="662"/>
                      </a:lnTo>
                      <a:lnTo>
                        <a:pt x="651" y="666"/>
                      </a:lnTo>
                      <a:lnTo>
                        <a:pt x="653" y="666"/>
                      </a:lnTo>
                      <a:lnTo>
                        <a:pt x="652" y="668"/>
                      </a:lnTo>
                      <a:lnTo>
                        <a:pt x="652" y="669"/>
                      </a:lnTo>
                      <a:lnTo>
                        <a:pt x="651" y="668"/>
                      </a:lnTo>
                      <a:lnTo>
                        <a:pt x="652" y="670"/>
                      </a:lnTo>
                      <a:lnTo>
                        <a:pt x="652" y="671"/>
                      </a:lnTo>
                      <a:lnTo>
                        <a:pt x="645" y="671"/>
                      </a:lnTo>
                      <a:lnTo>
                        <a:pt x="645" y="670"/>
                      </a:lnTo>
                      <a:lnTo>
                        <a:pt x="644" y="671"/>
                      </a:lnTo>
                      <a:lnTo>
                        <a:pt x="634" y="671"/>
                      </a:lnTo>
                      <a:lnTo>
                        <a:pt x="634" y="670"/>
                      </a:lnTo>
                      <a:lnTo>
                        <a:pt x="633" y="670"/>
                      </a:lnTo>
                      <a:lnTo>
                        <a:pt x="634" y="668"/>
                      </a:lnTo>
                      <a:lnTo>
                        <a:pt x="633" y="668"/>
                      </a:lnTo>
                      <a:lnTo>
                        <a:pt x="633" y="670"/>
                      </a:lnTo>
                      <a:lnTo>
                        <a:pt x="632" y="670"/>
                      </a:lnTo>
                      <a:lnTo>
                        <a:pt x="632" y="671"/>
                      </a:lnTo>
                      <a:lnTo>
                        <a:pt x="631" y="671"/>
                      </a:lnTo>
                      <a:lnTo>
                        <a:pt x="632" y="670"/>
                      </a:lnTo>
                      <a:lnTo>
                        <a:pt x="631" y="670"/>
                      </a:lnTo>
                      <a:lnTo>
                        <a:pt x="631" y="671"/>
                      </a:lnTo>
                      <a:lnTo>
                        <a:pt x="629" y="671"/>
                      </a:lnTo>
                      <a:lnTo>
                        <a:pt x="630" y="670"/>
                      </a:lnTo>
                      <a:lnTo>
                        <a:pt x="631" y="670"/>
                      </a:lnTo>
                      <a:lnTo>
                        <a:pt x="631" y="671"/>
                      </a:lnTo>
                      <a:lnTo>
                        <a:pt x="631" y="670"/>
                      </a:lnTo>
                      <a:lnTo>
                        <a:pt x="630" y="668"/>
                      </a:lnTo>
                      <a:lnTo>
                        <a:pt x="629" y="668"/>
                      </a:lnTo>
                      <a:lnTo>
                        <a:pt x="630" y="666"/>
                      </a:lnTo>
                      <a:lnTo>
                        <a:pt x="627" y="666"/>
                      </a:lnTo>
                      <a:lnTo>
                        <a:pt x="628" y="664"/>
                      </a:lnTo>
                      <a:lnTo>
                        <a:pt x="627" y="666"/>
                      </a:lnTo>
                      <a:lnTo>
                        <a:pt x="625" y="662"/>
                      </a:lnTo>
                      <a:lnTo>
                        <a:pt x="624" y="664"/>
                      </a:lnTo>
                      <a:lnTo>
                        <a:pt x="625" y="665"/>
                      </a:lnTo>
                      <a:lnTo>
                        <a:pt x="625" y="666"/>
                      </a:lnTo>
                      <a:lnTo>
                        <a:pt x="625" y="667"/>
                      </a:lnTo>
                      <a:lnTo>
                        <a:pt x="624" y="668"/>
                      </a:lnTo>
                      <a:lnTo>
                        <a:pt x="625" y="668"/>
                      </a:lnTo>
                      <a:lnTo>
                        <a:pt x="626" y="666"/>
                      </a:lnTo>
                      <a:lnTo>
                        <a:pt x="627" y="671"/>
                      </a:lnTo>
                      <a:lnTo>
                        <a:pt x="623" y="671"/>
                      </a:lnTo>
                      <a:lnTo>
                        <a:pt x="622" y="670"/>
                      </a:lnTo>
                      <a:lnTo>
                        <a:pt x="622" y="668"/>
                      </a:lnTo>
                      <a:lnTo>
                        <a:pt x="621" y="670"/>
                      </a:lnTo>
                      <a:lnTo>
                        <a:pt x="622" y="670"/>
                      </a:lnTo>
                      <a:lnTo>
                        <a:pt x="622" y="671"/>
                      </a:lnTo>
                      <a:lnTo>
                        <a:pt x="619" y="671"/>
                      </a:lnTo>
                      <a:lnTo>
                        <a:pt x="619" y="670"/>
                      </a:lnTo>
                      <a:lnTo>
                        <a:pt x="619" y="668"/>
                      </a:lnTo>
                      <a:lnTo>
                        <a:pt x="618" y="666"/>
                      </a:lnTo>
                      <a:lnTo>
                        <a:pt x="617" y="668"/>
                      </a:lnTo>
                      <a:lnTo>
                        <a:pt x="617" y="671"/>
                      </a:lnTo>
                      <a:lnTo>
                        <a:pt x="612" y="671"/>
                      </a:lnTo>
                      <a:lnTo>
                        <a:pt x="613" y="668"/>
                      </a:lnTo>
                      <a:lnTo>
                        <a:pt x="611" y="670"/>
                      </a:lnTo>
                      <a:lnTo>
                        <a:pt x="610" y="668"/>
                      </a:lnTo>
                      <a:lnTo>
                        <a:pt x="611" y="670"/>
                      </a:lnTo>
                      <a:lnTo>
                        <a:pt x="608" y="670"/>
                      </a:lnTo>
                      <a:lnTo>
                        <a:pt x="608" y="671"/>
                      </a:lnTo>
                      <a:lnTo>
                        <a:pt x="606" y="671"/>
                      </a:lnTo>
                      <a:lnTo>
                        <a:pt x="605" y="666"/>
                      </a:lnTo>
                      <a:lnTo>
                        <a:pt x="606" y="667"/>
                      </a:lnTo>
                      <a:lnTo>
                        <a:pt x="606" y="666"/>
                      </a:lnTo>
                      <a:lnTo>
                        <a:pt x="605" y="664"/>
                      </a:lnTo>
                      <a:lnTo>
                        <a:pt x="603" y="666"/>
                      </a:lnTo>
                      <a:lnTo>
                        <a:pt x="605" y="666"/>
                      </a:lnTo>
                      <a:lnTo>
                        <a:pt x="605" y="669"/>
                      </a:lnTo>
                      <a:lnTo>
                        <a:pt x="605" y="670"/>
                      </a:lnTo>
                      <a:lnTo>
                        <a:pt x="605" y="671"/>
                      </a:lnTo>
                      <a:lnTo>
                        <a:pt x="601" y="671"/>
                      </a:lnTo>
                      <a:lnTo>
                        <a:pt x="601" y="670"/>
                      </a:lnTo>
                      <a:lnTo>
                        <a:pt x="600" y="670"/>
                      </a:lnTo>
                      <a:lnTo>
                        <a:pt x="600" y="671"/>
                      </a:lnTo>
                      <a:lnTo>
                        <a:pt x="600" y="670"/>
                      </a:lnTo>
                      <a:lnTo>
                        <a:pt x="600" y="671"/>
                      </a:lnTo>
                      <a:lnTo>
                        <a:pt x="600" y="670"/>
                      </a:lnTo>
                      <a:lnTo>
                        <a:pt x="600" y="666"/>
                      </a:lnTo>
                      <a:lnTo>
                        <a:pt x="603" y="666"/>
                      </a:lnTo>
                      <a:lnTo>
                        <a:pt x="603" y="664"/>
                      </a:lnTo>
                      <a:lnTo>
                        <a:pt x="601" y="664"/>
                      </a:lnTo>
                      <a:lnTo>
                        <a:pt x="601" y="660"/>
                      </a:lnTo>
                      <a:lnTo>
                        <a:pt x="601" y="658"/>
                      </a:lnTo>
                      <a:lnTo>
                        <a:pt x="602" y="660"/>
                      </a:lnTo>
                      <a:lnTo>
                        <a:pt x="601" y="660"/>
                      </a:lnTo>
                      <a:lnTo>
                        <a:pt x="602" y="662"/>
                      </a:lnTo>
                      <a:lnTo>
                        <a:pt x="602" y="660"/>
                      </a:lnTo>
                      <a:lnTo>
                        <a:pt x="602" y="658"/>
                      </a:lnTo>
                      <a:lnTo>
                        <a:pt x="601" y="658"/>
                      </a:lnTo>
                      <a:lnTo>
                        <a:pt x="599" y="657"/>
                      </a:lnTo>
                      <a:lnTo>
                        <a:pt x="606" y="657"/>
                      </a:lnTo>
                      <a:lnTo>
                        <a:pt x="606" y="658"/>
                      </a:lnTo>
                      <a:lnTo>
                        <a:pt x="606" y="657"/>
                      </a:lnTo>
                      <a:lnTo>
                        <a:pt x="607" y="657"/>
                      </a:lnTo>
                      <a:lnTo>
                        <a:pt x="607" y="658"/>
                      </a:lnTo>
                      <a:lnTo>
                        <a:pt x="608" y="658"/>
                      </a:lnTo>
                      <a:lnTo>
                        <a:pt x="608" y="660"/>
                      </a:lnTo>
                      <a:lnTo>
                        <a:pt x="610" y="662"/>
                      </a:lnTo>
                      <a:lnTo>
                        <a:pt x="613" y="662"/>
                      </a:lnTo>
                      <a:lnTo>
                        <a:pt x="614" y="664"/>
                      </a:lnTo>
                      <a:lnTo>
                        <a:pt x="615" y="664"/>
                      </a:lnTo>
                      <a:lnTo>
                        <a:pt x="617" y="662"/>
                      </a:lnTo>
                      <a:lnTo>
                        <a:pt x="615" y="662"/>
                      </a:lnTo>
                      <a:lnTo>
                        <a:pt x="613" y="662"/>
                      </a:lnTo>
                      <a:lnTo>
                        <a:pt x="613" y="658"/>
                      </a:lnTo>
                      <a:lnTo>
                        <a:pt x="612" y="660"/>
                      </a:lnTo>
                      <a:lnTo>
                        <a:pt x="611" y="658"/>
                      </a:lnTo>
                      <a:lnTo>
                        <a:pt x="611" y="657"/>
                      </a:lnTo>
                      <a:lnTo>
                        <a:pt x="615" y="657"/>
                      </a:lnTo>
                      <a:lnTo>
                        <a:pt x="615" y="660"/>
                      </a:lnTo>
                      <a:lnTo>
                        <a:pt x="616" y="660"/>
                      </a:lnTo>
                      <a:lnTo>
                        <a:pt x="618" y="662"/>
                      </a:lnTo>
                      <a:lnTo>
                        <a:pt x="617" y="660"/>
                      </a:lnTo>
                      <a:lnTo>
                        <a:pt x="618" y="660"/>
                      </a:lnTo>
                      <a:lnTo>
                        <a:pt x="618" y="662"/>
                      </a:lnTo>
                      <a:lnTo>
                        <a:pt x="617" y="662"/>
                      </a:lnTo>
                      <a:lnTo>
                        <a:pt x="620" y="664"/>
                      </a:lnTo>
                      <a:lnTo>
                        <a:pt x="620" y="662"/>
                      </a:lnTo>
                      <a:lnTo>
                        <a:pt x="622" y="662"/>
                      </a:lnTo>
                      <a:lnTo>
                        <a:pt x="622" y="661"/>
                      </a:lnTo>
                      <a:lnTo>
                        <a:pt x="622" y="660"/>
                      </a:lnTo>
                      <a:lnTo>
                        <a:pt x="622" y="658"/>
                      </a:lnTo>
                      <a:lnTo>
                        <a:pt x="621" y="658"/>
                      </a:lnTo>
                      <a:lnTo>
                        <a:pt x="621" y="657"/>
                      </a:lnTo>
                      <a:lnTo>
                        <a:pt x="621" y="660"/>
                      </a:lnTo>
                      <a:lnTo>
                        <a:pt x="619" y="658"/>
                      </a:lnTo>
                      <a:lnTo>
                        <a:pt x="621" y="660"/>
                      </a:lnTo>
                      <a:lnTo>
                        <a:pt x="619" y="660"/>
                      </a:lnTo>
                      <a:lnTo>
                        <a:pt x="618" y="658"/>
                      </a:lnTo>
                      <a:lnTo>
                        <a:pt x="618" y="657"/>
                      </a:lnTo>
                      <a:lnTo>
                        <a:pt x="619" y="657"/>
                      </a:lnTo>
                      <a:lnTo>
                        <a:pt x="619" y="658"/>
                      </a:lnTo>
                      <a:lnTo>
                        <a:pt x="620" y="658"/>
                      </a:lnTo>
                      <a:lnTo>
                        <a:pt x="621" y="660"/>
                      </a:lnTo>
                      <a:lnTo>
                        <a:pt x="621" y="657"/>
                      </a:lnTo>
                      <a:lnTo>
                        <a:pt x="620" y="657"/>
                      </a:lnTo>
                      <a:lnTo>
                        <a:pt x="622" y="657"/>
                      </a:lnTo>
                      <a:lnTo>
                        <a:pt x="622" y="658"/>
                      </a:lnTo>
                      <a:lnTo>
                        <a:pt x="624" y="658"/>
                      </a:lnTo>
                      <a:lnTo>
                        <a:pt x="624" y="657"/>
                      </a:lnTo>
                      <a:lnTo>
                        <a:pt x="634" y="657"/>
                      </a:lnTo>
                      <a:lnTo>
                        <a:pt x="634" y="659"/>
                      </a:lnTo>
                      <a:lnTo>
                        <a:pt x="635" y="660"/>
                      </a:lnTo>
                      <a:lnTo>
                        <a:pt x="636" y="660"/>
                      </a:lnTo>
                      <a:lnTo>
                        <a:pt x="635" y="658"/>
                      </a:lnTo>
                      <a:lnTo>
                        <a:pt x="636" y="658"/>
                      </a:lnTo>
                      <a:lnTo>
                        <a:pt x="636" y="657"/>
                      </a:lnTo>
                      <a:lnTo>
                        <a:pt x="641" y="657"/>
                      </a:lnTo>
                      <a:lnTo>
                        <a:pt x="641" y="658"/>
                      </a:lnTo>
                      <a:lnTo>
                        <a:pt x="643" y="658"/>
                      </a:lnTo>
                      <a:lnTo>
                        <a:pt x="645" y="660"/>
                      </a:lnTo>
                      <a:lnTo>
                        <a:pt x="644" y="658"/>
                      </a:lnTo>
                      <a:lnTo>
                        <a:pt x="645" y="658"/>
                      </a:lnTo>
                      <a:lnTo>
                        <a:pt x="643" y="657"/>
                      </a:lnTo>
                      <a:lnTo>
                        <a:pt x="646" y="657"/>
                      </a:lnTo>
                      <a:lnTo>
                        <a:pt x="645" y="658"/>
                      </a:lnTo>
                      <a:lnTo>
                        <a:pt x="646" y="660"/>
                      </a:lnTo>
                      <a:lnTo>
                        <a:pt x="645" y="660"/>
                      </a:lnTo>
                      <a:lnTo>
                        <a:pt x="645" y="662"/>
                      </a:lnTo>
                      <a:lnTo>
                        <a:pt x="647" y="662"/>
                      </a:lnTo>
                      <a:lnTo>
                        <a:pt x="647" y="660"/>
                      </a:lnTo>
                      <a:lnTo>
                        <a:pt x="646" y="660"/>
                      </a:lnTo>
                      <a:lnTo>
                        <a:pt x="646" y="657"/>
                      </a:lnTo>
                      <a:lnTo>
                        <a:pt x="656" y="657"/>
                      </a:lnTo>
                      <a:lnTo>
                        <a:pt x="656" y="658"/>
                      </a:lnTo>
                      <a:lnTo>
                        <a:pt x="657" y="657"/>
                      </a:lnTo>
                      <a:lnTo>
                        <a:pt x="657" y="660"/>
                      </a:lnTo>
                      <a:lnTo>
                        <a:pt x="661" y="660"/>
                      </a:lnTo>
                      <a:lnTo>
                        <a:pt x="659" y="658"/>
                      </a:lnTo>
                      <a:lnTo>
                        <a:pt x="659" y="657"/>
                      </a:lnTo>
                      <a:lnTo>
                        <a:pt x="662" y="657"/>
                      </a:lnTo>
                      <a:lnTo>
                        <a:pt x="661" y="658"/>
                      </a:lnTo>
                      <a:lnTo>
                        <a:pt x="663" y="662"/>
                      </a:lnTo>
                      <a:lnTo>
                        <a:pt x="663" y="663"/>
                      </a:lnTo>
                      <a:lnTo>
                        <a:pt x="663" y="664"/>
                      </a:lnTo>
                      <a:lnTo>
                        <a:pt x="664" y="664"/>
                      </a:lnTo>
                      <a:lnTo>
                        <a:pt x="664" y="660"/>
                      </a:lnTo>
                      <a:lnTo>
                        <a:pt x="663" y="659"/>
                      </a:lnTo>
                      <a:lnTo>
                        <a:pt x="663" y="658"/>
                      </a:lnTo>
                      <a:lnTo>
                        <a:pt x="664" y="657"/>
                      </a:lnTo>
                      <a:lnTo>
                        <a:pt x="664" y="658"/>
                      </a:lnTo>
                      <a:lnTo>
                        <a:pt x="664" y="657"/>
                      </a:lnTo>
                      <a:lnTo>
                        <a:pt x="667" y="657"/>
                      </a:lnTo>
                      <a:lnTo>
                        <a:pt x="666" y="658"/>
                      </a:lnTo>
                      <a:lnTo>
                        <a:pt x="667" y="657"/>
                      </a:lnTo>
                      <a:lnTo>
                        <a:pt x="668" y="657"/>
                      </a:lnTo>
                      <a:lnTo>
                        <a:pt x="669" y="658"/>
                      </a:lnTo>
                      <a:lnTo>
                        <a:pt x="671" y="658"/>
                      </a:lnTo>
                      <a:lnTo>
                        <a:pt x="671" y="657"/>
                      </a:lnTo>
                      <a:lnTo>
                        <a:pt x="673" y="657"/>
                      </a:lnTo>
                      <a:lnTo>
                        <a:pt x="673" y="658"/>
                      </a:lnTo>
                      <a:lnTo>
                        <a:pt x="673" y="660"/>
                      </a:lnTo>
                      <a:lnTo>
                        <a:pt x="674" y="660"/>
                      </a:lnTo>
                      <a:lnTo>
                        <a:pt x="674" y="658"/>
                      </a:lnTo>
                      <a:lnTo>
                        <a:pt x="675" y="657"/>
                      </a:lnTo>
                      <a:lnTo>
                        <a:pt x="680" y="657"/>
                      </a:lnTo>
                      <a:lnTo>
                        <a:pt x="680" y="660"/>
                      </a:lnTo>
                      <a:lnTo>
                        <a:pt x="679" y="660"/>
                      </a:lnTo>
                      <a:lnTo>
                        <a:pt x="679" y="662"/>
                      </a:lnTo>
                      <a:lnTo>
                        <a:pt x="678" y="660"/>
                      </a:lnTo>
                      <a:lnTo>
                        <a:pt x="679" y="664"/>
                      </a:lnTo>
                      <a:lnTo>
                        <a:pt x="680" y="666"/>
                      </a:lnTo>
                      <a:lnTo>
                        <a:pt x="680" y="664"/>
                      </a:lnTo>
                      <a:lnTo>
                        <a:pt x="680" y="666"/>
                      </a:lnTo>
                      <a:lnTo>
                        <a:pt x="681" y="666"/>
                      </a:lnTo>
                      <a:lnTo>
                        <a:pt x="680" y="668"/>
                      </a:lnTo>
                      <a:lnTo>
                        <a:pt x="679" y="668"/>
                      </a:lnTo>
                      <a:lnTo>
                        <a:pt x="679" y="670"/>
                      </a:lnTo>
                      <a:lnTo>
                        <a:pt x="683" y="668"/>
                      </a:lnTo>
                      <a:lnTo>
                        <a:pt x="681" y="665"/>
                      </a:lnTo>
                      <a:lnTo>
                        <a:pt x="681" y="662"/>
                      </a:lnTo>
                      <a:lnTo>
                        <a:pt x="681" y="660"/>
                      </a:lnTo>
                      <a:lnTo>
                        <a:pt x="680" y="658"/>
                      </a:lnTo>
                      <a:lnTo>
                        <a:pt x="680" y="657"/>
                      </a:lnTo>
                      <a:lnTo>
                        <a:pt x="685" y="657"/>
                      </a:lnTo>
                      <a:lnTo>
                        <a:pt x="684" y="658"/>
                      </a:lnTo>
                      <a:lnTo>
                        <a:pt x="686" y="657"/>
                      </a:lnTo>
                      <a:lnTo>
                        <a:pt x="691" y="657"/>
                      </a:lnTo>
                      <a:lnTo>
                        <a:pt x="691" y="658"/>
                      </a:lnTo>
                      <a:lnTo>
                        <a:pt x="691" y="660"/>
                      </a:lnTo>
                      <a:lnTo>
                        <a:pt x="693" y="660"/>
                      </a:lnTo>
                      <a:lnTo>
                        <a:pt x="694" y="658"/>
                      </a:lnTo>
                      <a:lnTo>
                        <a:pt x="692" y="658"/>
                      </a:lnTo>
                      <a:lnTo>
                        <a:pt x="694" y="657"/>
                      </a:lnTo>
                      <a:lnTo>
                        <a:pt x="701" y="657"/>
                      </a:lnTo>
                      <a:lnTo>
                        <a:pt x="701" y="658"/>
                      </a:lnTo>
                      <a:lnTo>
                        <a:pt x="702" y="659"/>
                      </a:lnTo>
                      <a:lnTo>
                        <a:pt x="702" y="657"/>
                      </a:lnTo>
                      <a:lnTo>
                        <a:pt x="707" y="657"/>
                      </a:lnTo>
                      <a:lnTo>
                        <a:pt x="709" y="658"/>
                      </a:lnTo>
                      <a:lnTo>
                        <a:pt x="712" y="658"/>
                      </a:lnTo>
                      <a:lnTo>
                        <a:pt x="710" y="657"/>
                      </a:lnTo>
                      <a:lnTo>
                        <a:pt x="725" y="657"/>
                      </a:lnTo>
                      <a:lnTo>
                        <a:pt x="726" y="658"/>
                      </a:lnTo>
                      <a:lnTo>
                        <a:pt x="726" y="657"/>
                      </a:lnTo>
                      <a:lnTo>
                        <a:pt x="730" y="657"/>
                      </a:lnTo>
                      <a:lnTo>
                        <a:pt x="729" y="662"/>
                      </a:lnTo>
                      <a:lnTo>
                        <a:pt x="732" y="662"/>
                      </a:lnTo>
                      <a:lnTo>
                        <a:pt x="733" y="660"/>
                      </a:lnTo>
                      <a:lnTo>
                        <a:pt x="732" y="660"/>
                      </a:lnTo>
                      <a:lnTo>
                        <a:pt x="731" y="657"/>
                      </a:lnTo>
                      <a:lnTo>
                        <a:pt x="736" y="657"/>
                      </a:lnTo>
                      <a:lnTo>
                        <a:pt x="737" y="660"/>
                      </a:lnTo>
                      <a:lnTo>
                        <a:pt x="735" y="660"/>
                      </a:lnTo>
                      <a:lnTo>
                        <a:pt x="736" y="662"/>
                      </a:lnTo>
                      <a:lnTo>
                        <a:pt x="737" y="662"/>
                      </a:lnTo>
                      <a:lnTo>
                        <a:pt x="737" y="664"/>
                      </a:lnTo>
                      <a:lnTo>
                        <a:pt x="738" y="664"/>
                      </a:lnTo>
                      <a:lnTo>
                        <a:pt x="737" y="666"/>
                      </a:lnTo>
                      <a:lnTo>
                        <a:pt x="739" y="666"/>
                      </a:lnTo>
                      <a:lnTo>
                        <a:pt x="738" y="665"/>
                      </a:lnTo>
                      <a:lnTo>
                        <a:pt x="738" y="664"/>
                      </a:lnTo>
                      <a:lnTo>
                        <a:pt x="740" y="662"/>
                      </a:lnTo>
                      <a:lnTo>
                        <a:pt x="737" y="662"/>
                      </a:lnTo>
                      <a:lnTo>
                        <a:pt x="737" y="660"/>
                      </a:lnTo>
                      <a:lnTo>
                        <a:pt x="738" y="660"/>
                      </a:lnTo>
                      <a:lnTo>
                        <a:pt x="737" y="658"/>
                      </a:lnTo>
                      <a:lnTo>
                        <a:pt x="737" y="657"/>
                      </a:lnTo>
                      <a:lnTo>
                        <a:pt x="739" y="658"/>
                      </a:lnTo>
                      <a:lnTo>
                        <a:pt x="739" y="657"/>
                      </a:lnTo>
                      <a:lnTo>
                        <a:pt x="740" y="657"/>
                      </a:lnTo>
                      <a:lnTo>
                        <a:pt x="741" y="658"/>
                      </a:lnTo>
                      <a:lnTo>
                        <a:pt x="743" y="658"/>
                      </a:lnTo>
                      <a:lnTo>
                        <a:pt x="743" y="657"/>
                      </a:lnTo>
                      <a:lnTo>
                        <a:pt x="747" y="657"/>
                      </a:lnTo>
                      <a:lnTo>
                        <a:pt x="746" y="659"/>
                      </a:lnTo>
                      <a:lnTo>
                        <a:pt x="746" y="660"/>
                      </a:lnTo>
                      <a:lnTo>
                        <a:pt x="747" y="660"/>
                      </a:lnTo>
                      <a:lnTo>
                        <a:pt x="747" y="658"/>
                      </a:lnTo>
                      <a:lnTo>
                        <a:pt x="747" y="657"/>
                      </a:lnTo>
                      <a:lnTo>
                        <a:pt x="748" y="657"/>
                      </a:lnTo>
                      <a:lnTo>
                        <a:pt x="749" y="658"/>
                      </a:lnTo>
                      <a:lnTo>
                        <a:pt x="750" y="658"/>
                      </a:lnTo>
                      <a:lnTo>
                        <a:pt x="750" y="660"/>
                      </a:lnTo>
                      <a:lnTo>
                        <a:pt x="750" y="658"/>
                      </a:lnTo>
                      <a:lnTo>
                        <a:pt x="750" y="657"/>
                      </a:lnTo>
                      <a:lnTo>
                        <a:pt x="760" y="657"/>
                      </a:lnTo>
                      <a:lnTo>
                        <a:pt x="761" y="660"/>
                      </a:lnTo>
                      <a:lnTo>
                        <a:pt x="763" y="658"/>
                      </a:lnTo>
                      <a:lnTo>
                        <a:pt x="763" y="660"/>
                      </a:lnTo>
                      <a:lnTo>
                        <a:pt x="764" y="660"/>
                      </a:lnTo>
                      <a:lnTo>
                        <a:pt x="766" y="658"/>
                      </a:lnTo>
                      <a:lnTo>
                        <a:pt x="766" y="657"/>
                      </a:lnTo>
                      <a:lnTo>
                        <a:pt x="768" y="657"/>
                      </a:lnTo>
                      <a:lnTo>
                        <a:pt x="774" y="647"/>
                      </a:lnTo>
                      <a:lnTo>
                        <a:pt x="780" y="637"/>
                      </a:lnTo>
                      <a:lnTo>
                        <a:pt x="786" y="627"/>
                      </a:lnTo>
                      <a:close/>
                      <a:moveTo>
                        <a:pt x="786" y="326"/>
                      </a:moveTo>
                      <a:lnTo>
                        <a:pt x="785" y="324"/>
                      </a:lnTo>
                      <a:lnTo>
                        <a:pt x="785" y="326"/>
                      </a:lnTo>
                      <a:lnTo>
                        <a:pt x="786" y="326"/>
                      </a:lnTo>
                      <a:close/>
                      <a:moveTo>
                        <a:pt x="786" y="608"/>
                      </a:moveTo>
                      <a:lnTo>
                        <a:pt x="786" y="606"/>
                      </a:lnTo>
                      <a:lnTo>
                        <a:pt x="786" y="605"/>
                      </a:lnTo>
                      <a:lnTo>
                        <a:pt x="786" y="604"/>
                      </a:lnTo>
                      <a:lnTo>
                        <a:pt x="782" y="604"/>
                      </a:lnTo>
                      <a:lnTo>
                        <a:pt x="781" y="602"/>
                      </a:lnTo>
                      <a:lnTo>
                        <a:pt x="781" y="603"/>
                      </a:lnTo>
                      <a:lnTo>
                        <a:pt x="781" y="604"/>
                      </a:lnTo>
                      <a:lnTo>
                        <a:pt x="781" y="606"/>
                      </a:lnTo>
                      <a:lnTo>
                        <a:pt x="782" y="606"/>
                      </a:lnTo>
                      <a:lnTo>
                        <a:pt x="782" y="604"/>
                      </a:lnTo>
                      <a:lnTo>
                        <a:pt x="784" y="606"/>
                      </a:lnTo>
                      <a:lnTo>
                        <a:pt x="786" y="608"/>
                      </a:lnTo>
                      <a:close/>
                      <a:moveTo>
                        <a:pt x="786" y="592"/>
                      </a:moveTo>
                      <a:lnTo>
                        <a:pt x="786" y="592"/>
                      </a:lnTo>
                      <a:lnTo>
                        <a:pt x="784" y="592"/>
                      </a:lnTo>
                      <a:lnTo>
                        <a:pt x="785" y="594"/>
                      </a:lnTo>
                      <a:lnTo>
                        <a:pt x="786" y="594"/>
                      </a:lnTo>
                      <a:lnTo>
                        <a:pt x="786" y="592"/>
                      </a:lnTo>
                      <a:close/>
                      <a:moveTo>
                        <a:pt x="786" y="516"/>
                      </a:moveTo>
                      <a:lnTo>
                        <a:pt x="785" y="514"/>
                      </a:lnTo>
                      <a:lnTo>
                        <a:pt x="784" y="514"/>
                      </a:lnTo>
                      <a:lnTo>
                        <a:pt x="784" y="516"/>
                      </a:lnTo>
                      <a:lnTo>
                        <a:pt x="783" y="516"/>
                      </a:lnTo>
                      <a:lnTo>
                        <a:pt x="781" y="514"/>
                      </a:lnTo>
                      <a:lnTo>
                        <a:pt x="778" y="510"/>
                      </a:lnTo>
                      <a:lnTo>
                        <a:pt x="777" y="512"/>
                      </a:lnTo>
                      <a:lnTo>
                        <a:pt x="778" y="512"/>
                      </a:lnTo>
                      <a:lnTo>
                        <a:pt x="778" y="516"/>
                      </a:lnTo>
                      <a:lnTo>
                        <a:pt x="783" y="516"/>
                      </a:lnTo>
                      <a:lnTo>
                        <a:pt x="784" y="520"/>
                      </a:lnTo>
                      <a:lnTo>
                        <a:pt x="783" y="524"/>
                      </a:lnTo>
                      <a:lnTo>
                        <a:pt x="782" y="524"/>
                      </a:lnTo>
                      <a:lnTo>
                        <a:pt x="780" y="526"/>
                      </a:lnTo>
                      <a:lnTo>
                        <a:pt x="782" y="526"/>
                      </a:lnTo>
                      <a:lnTo>
                        <a:pt x="782" y="528"/>
                      </a:lnTo>
                      <a:lnTo>
                        <a:pt x="782" y="526"/>
                      </a:lnTo>
                      <a:lnTo>
                        <a:pt x="785" y="526"/>
                      </a:lnTo>
                      <a:lnTo>
                        <a:pt x="784" y="522"/>
                      </a:lnTo>
                      <a:lnTo>
                        <a:pt x="786" y="522"/>
                      </a:lnTo>
                      <a:lnTo>
                        <a:pt x="786" y="518"/>
                      </a:lnTo>
                      <a:lnTo>
                        <a:pt x="786" y="516"/>
                      </a:lnTo>
                      <a:close/>
                      <a:moveTo>
                        <a:pt x="787" y="608"/>
                      </a:moveTo>
                      <a:lnTo>
                        <a:pt x="786" y="608"/>
                      </a:lnTo>
                      <a:lnTo>
                        <a:pt x="787" y="608"/>
                      </a:lnTo>
                      <a:close/>
                      <a:moveTo>
                        <a:pt x="787" y="326"/>
                      </a:moveTo>
                      <a:lnTo>
                        <a:pt x="786" y="326"/>
                      </a:lnTo>
                      <a:lnTo>
                        <a:pt x="786" y="327"/>
                      </a:lnTo>
                      <a:lnTo>
                        <a:pt x="787" y="326"/>
                      </a:lnTo>
                      <a:close/>
                      <a:moveTo>
                        <a:pt x="787" y="596"/>
                      </a:moveTo>
                      <a:lnTo>
                        <a:pt x="786" y="596"/>
                      </a:lnTo>
                      <a:lnTo>
                        <a:pt x="786" y="597"/>
                      </a:lnTo>
                      <a:lnTo>
                        <a:pt x="787" y="597"/>
                      </a:lnTo>
                      <a:lnTo>
                        <a:pt x="787" y="596"/>
                      </a:lnTo>
                      <a:close/>
                      <a:moveTo>
                        <a:pt x="787" y="608"/>
                      </a:moveTo>
                      <a:lnTo>
                        <a:pt x="787" y="606"/>
                      </a:lnTo>
                      <a:lnTo>
                        <a:pt x="787" y="604"/>
                      </a:lnTo>
                      <a:lnTo>
                        <a:pt x="786" y="605"/>
                      </a:lnTo>
                      <a:lnTo>
                        <a:pt x="786" y="606"/>
                      </a:lnTo>
                      <a:lnTo>
                        <a:pt x="787" y="606"/>
                      </a:lnTo>
                      <a:lnTo>
                        <a:pt x="786" y="607"/>
                      </a:lnTo>
                      <a:lnTo>
                        <a:pt x="787" y="608"/>
                      </a:lnTo>
                      <a:close/>
                      <a:moveTo>
                        <a:pt x="787" y="336"/>
                      </a:moveTo>
                      <a:lnTo>
                        <a:pt x="786" y="335"/>
                      </a:lnTo>
                      <a:lnTo>
                        <a:pt x="786" y="338"/>
                      </a:lnTo>
                      <a:lnTo>
                        <a:pt x="787" y="338"/>
                      </a:lnTo>
                      <a:lnTo>
                        <a:pt x="787" y="337"/>
                      </a:lnTo>
                      <a:lnTo>
                        <a:pt x="787" y="336"/>
                      </a:lnTo>
                      <a:close/>
                      <a:moveTo>
                        <a:pt x="788" y="618"/>
                      </a:moveTo>
                      <a:lnTo>
                        <a:pt x="786" y="618"/>
                      </a:lnTo>
                      <a:lnTo>
                        <a:pt x="786" y="620"/>
                      </a:lnTo>
                      <a:lnTo>
                        <a:pt x="787" y="620"/>
                      </a:lnTo>
                      <a:lnTo>
                        <a:pt x="788" y="618"/>
                      </a:lnTo>
                      <a:close/>
                      <a:moveTo>
                        <a:pt x="788" y="596"/>
                      </a:moveTo>
                      <a:lnTo>
                        <a:pt x="787" y="594"/>
                      </a:lnTo>
                      <a:lnTo>
                        <a:pt x="787" y="596"/>
                      </a:lnTo>
                      <a:lnTo>
                        <a:pt x="787" y="597"/>
                      </a:lnTo>
                      <a:lnTo>
                        <a:pt x="786" y="598"/>
                      </a:lnTo>
                      <a:lnTo>
                        <a:pt x="786" y="597"/>
                      </a:lnTo>
                      <a:lnTo>
                        <a:pt x="785" y="598"/>
                      </a:lnTo>
                      <a:lnTo>
                        <a:pt x="784" y="597"/>
                      </a:lnTo>
                      <a:lnTo>
                        <a:pt x="784" y="598"/>
                      </a:lnTo>
                      <a:lnTo>
                        <a:pt x="784" y="600"/>
                      </a:lnTo>
                      <a:lnTo>
                        <a:pt x="785" y="600"/>
                      </a:lnTo>
                      <a:lnTo>
                        <a:pt x="786" y="602"/>
                      </a:lnTo>
                      <a:lnTo>
                        <a:pt x="786" y="600"/>
                      </a:lnTo>
                      <a:lnTo>
                        <a:pt x="786" y="602"/>
                      </a:lnTo>
                      <a:lnTo>
                        <a:pt x="787" y="602"/>
                      </a:lnTo>
                      <a:lnTo>
                        <a:pt x="787" y="600"/>
                      </a:lnTo>
                      <a:lnTo>
                        <a:pt x="787" y="599"/>
                      </a:lnTo>
                      <a:lnTo>
                        <a:pt x="786" y="598"/>
                      </a:lnTo>
                      <a:lnTo>
                        <a:pt x="787" y="596"/>
                      </a:lnTo>
                      <a:lnTo>
                        <a:pt x="788" y="596"/>
                      </a:lnTo>
                      <a:close/>
                      <a:moveTo>
                        <a:pt x="788" y="588"/>
                      </a:moveTo>
                      <a:lnTo>
                        <a:pt x="786" y="584"/>
                      </a:lnTo>
                      <a:lnTo>
                        <a:pt x="786" y="586"/>
                      </a:lnTo>
                      <a:lnTo>
                        <a:pt x="786" y="592"/>
                      </a:lnTo>
                      <a:lnTo>
                        <a:pt x="787" y="591"/>
                      </a:lnTo>
                      <a:lnTo>
                        <a:pt x="787" y="589"/>
                      </a:lnTo>
                      <a:lnTo>
                        <a:pt x="787" y="588"/>
                      </a:lnTo>
                      <a:lnTo>
                        <a:pt x="788" y="588"/>
                      </a:lnTo>
                      <a:close/>
                      <a:moveTo>
                        <a:pt x="788" y="466"/>
                      </a:moveTo>
                      <a:lnTo>
                        <a:pt x="788" y="464"/>
                      </a:lnTo>
                      <a:lnTo>
                        <a:pt x="786" y="462"/>
                      </a:lnTo>
                      <a:lnTo>
                        <a:pt x="786" y="460"/>
                      </a:lnTo>
                      <a:lnTo>
                        <a:pt x="784" y="460"/>
                      </a:lnTo>
                      <a:lnTo>
                        <a:pt x="784" y="462"/>
                      </a:lnTo>
                      <a:lnTo>
                        <a:pt x="786" y="462"/>
                      </a:lnTo>
                      <a:lnTo>
                        <a:pt x="785" y="464"/>
                      </a:lnTo>
                      <a:lnTo>
                        <a:pt x="784" y="464"/>
                      </a:lnTo>
                      <a:lnTo>
                        <a:pt x="783" y="466"/>
                      </a:lnTo>
                      <a:lnTo>
                        <a:pt x="783" y="468"/>
                      </a:lnTo>
                      <a:lnTo>
                        <a:pt x="783" y="472"/>
                      </a:lnTo>
                      <a:lnTo>
                        <a:pt x="784" y="472"/>
                      </a:lnTo>
                      <a:lnTo>
                        <a:pt x="784" y="468"/>
                      </a:lnTo>
                      <a:lnTo>
                        <a:pt x="786" y="466"/>
                      </a:lnTo>
                      <a:lnTo>
                        <a:pt x="788" y="466"/>
                      </a:lnTo>
                      <a:close/>
                      <a:moveTo>
                        <a:pt x="788" y="562"/>
                      </a:moveTo>
                      <a:lnTo>
                        <a:pt x="787" y="558"/>
                      </a:lnTo>
                      <a:lnTo>
                        <a:pt x="786" y="558"/>
                      </a:lnTo>
                      <a:lnTo>
                        <a:pt x="784" y="560"/>
                      </a:lnTo>
                      <a:lnTo>
                        <a:pt x="785" y="562"/>
                      </a:lnTo>
                      <a:lnTo>
                        <a:pt x="782" y="562"/>
                      </a:lnTo>
                      <a:lnTo>
                        <a:pt x="781" y="560"/>
                      </a:lnTo>
                      <a:lnTo>
                        <a:pt x="780" y="560"/>
                      </a:lnTo>
                      <a:lnTo>
                        <a:pt x="780" y="558"/>
                      </a:lnTo>
                      <a:lnTo>
                        <a:pt x="779" y="558"/>
                      </a:lnTo>
                      <a:lnTo>
                        <a:pt x="780" y="560"/>
                      </a:lnTo>
                      <a:lnTo>
                        <a:pt x="778" y="560"/>
                      </a:lnTo>
                      <a:lnTo>
                        <a:pt x="780" y="562"/>
                      </a:lnTo>
                      <a:lnTo>
                        <a:pt x="779" y="562"/>
                      </a:lnTo>
                      <a:lnTo>
                        <a:pt x="780" y="564"/>
                      </a:lnTo>
                      <a:lnTo>
                        <a:pt x="786" y="564"/>
                      </a:lnTo>
                      <a:lnTo>
                        <a:pt x="787" y="562"/>
                      </a:lnTo>
                      <a:lnTo>
                        <a:pt x="788" y="562"/>
                      </a:lnTo>
                      <a:close/>
                      <a:moveTo>
                        <a:pt x="788" y="280"/>
                      </a:moveTo>
                      <a:lnTo>
                        <a:pt x="786" y="282"/>
                      </a:lnTo>
                      <a:lnTo>
                        <a:pt x="788" y="282"/>
                      </a:lnTo>
                      <a:lnTo>
                        <a:pt x="788" y="280"/>
                      </a:lnTo>
                      <a:close/>
                      <a:moveTo>
                        <a:pt x="788" y="330"/>
                      </a:moveTo>
                      <a:lnTo>
                        <a:pt x="788" y="328"/>
                      </a:lnTo>
                      <a:lnTo>
                        <a:pt x="787" y="328"/>
                      </a:lnTo>
                      <a:lnTo>
                        <a:pt x="786" y="327"/>
                      </a:lnTo>
                      <a:lnTo>
                        <a:pt x="786" y="330"/>
                      </a:lnTo>
                      <a:lnTo>
                        <a:pt x="788" y="330"/>
                      </a:lnTo>
                      <a:close/>
                      <a:moveTo>
                        <a:pt x="788" y="280"/>
                      </a:moveTo>
                      <a:lnTo>
                        <a:pt x="788" y="280"/>
                      </a:lnTo>
                      <a:close/>
                      <a:moveTo>
                        <a:pt x="788" y="278"/>
                      </a:moveTo>
                      <a:lnTo>
                        <a:pt x="787" y="280"/>
                      </a:lnTo>
                      <a:lnTo>
                        <a:pt x="788" y="280"/>
                      </a:lnTo>
                      <a:lnTo>
                        <a:pt x="788" y="278"/>
                      </a:lnTo>
                      <a:close/>
                      <a:moveTo>
                        <a:pt x="789" y="274"/>
                      </a:moveTo>
                      <a:lnTo>
                        <a:pt x="788" y="272"/>
                      </a:lnTo>
                      <a:lnTo>
                        <a:pt x="786" y="274"/>
                      </a:lnTo>
                      <a:lnTo>
                        <a:pt x="789" y="274"/>
                      </a:lnTo>
                      <a:close/>
                      <a:moveTo>
                        <a:pt x="789" y="620"/>
                      </a:moveTo>
                      <a:lnTo>
                        <a:pt x="788" y="620"/>
                      </a:lnTo>
                      <a:lnTo>
                        <a:pt x="788" y="622"/>
                      </a:lnTo>
                      <a:lnTo>
                        <a:pt x="789" y="620"/>
                      </a:lnTo>
                      <a:close/>
                      <a:moveTo>
                        <a:pt x="789" y="274"/>
                      </a:moveTo>
                      <a:lnTo>
                        <a:pt x="789" y="274"/>
                      </a:lnTo>
                      <a:lnTo>
                        <a:pt x="789" y="275"/>
                      </a:lnTo>
                      <a:lnTo>
                        <a:pt x="789" y="274"/>
                      </a:lnTo>
                      <a:close/>
                      <a:moveTo>
                        <a:pt x="790" y="523"/>
                      </a:moveTo>
                      <a:lnTo>
                        <a:pt x="789" y="522"/>
                      </a:lnTo>
                      <a:lnTo>
                        <a:pt x="790" y="523"/>
                      </a:lnTo>
                      <a:close/>
                      <a:moveTo>
                        <a:pt x="790" y="530"/>
                      </a:moveTo>
                      <a:lnTo>
                        <a:pt x="789" y="528"/>
                      </a:lnTo>
                      <a:lnTo>
                        <a:pt x="788" y="528"/>
                      </a:lnTo>
                      <a:lnTo>
                        <a:pt x="790" y="530"/>
                      </a:lnTo>
                      <a:close/>
                      <a:moveTo>
                        <a:pt x="790" y="264"/>
                      </a:moveTo>
                      <a:lnTo>
                        <a:pt x="790" y="263"/>
                      </a:lnTo>
                      <a:lnTo>
                        <a:pt x="789" y="262"/>
                      </a:lnTo>
                      <a:lnTo>
                        <a:pt x="788" y="260"/>
                      </a:lnTo>
                      <a:lnTo>
                        <a:pt x="786" y="262"/>
                      </a:lnTo>
                      <a:lnTo>
                        <a:pt x="787" y="262"/>
                      </a:lnTo>
                      <a:lnTo>
                        <a:pt x="789" y="264"/>
                      </a:lnTo>
                      <a:lnTo>
                        <a:pt x="790" y="264"/>
                      </a:lnTo>
                      <a:close/>
                      <a:moveTo>
                        <a:pt x="790" y="278"/>
                      </a:moveTo>
                      <a:lnTo>
                        <a:pt x="790" y="276"/>
                      </a:lnTo>
                      <a:lnTo>
                        <a:pt x="789" y="276"/>
                      </a:lnTo>
                      <a:lnTo>
                        <a:pt x="789" y="275"/>
                      </a:lnTo>
                      <a:lnTo>
                        <a:pt x="788" y="276"/>
                      </a:lnTo>
                      <a:lnTo>
                        <a:pt x="789" y="276"/>
                      </a:lnTo>
                      <a:lnTo>
                        <a:pt x="790" y="278"/>
                      </a:lnTo>
                      <a:close/>
                      <a:moveTo>
                        <a:pt x="791" y="524"/>
                      </a:moveTo>
                      <a:lnTo>
                        <a:pt x="790" y="524"/>
                      </a:lnTo>
                      <a:lnTo>
                        <a:pt x="790" y="523"/>
                      </a:lnTo>
                      <a:lnTo>
                        <a:pt x="790" y="524"/>
                      </a:lnTo>
                      <a:lnTo>
                        <a:pt x="791" y="524"/>
                      </a:lnTo>
                      <a:close/>
                      <a:moveTo>
                        <a:pt x="791" y="582"/>
                      </a:moveTo>
                      <a:lnTo>
                        <a:pt x="791" y="580"/>
                      </a:lnTo>
                      <a:lnTo>
                        <a:pt x="789" y="580"/>
                      </a:lnTo>
                      <a:lnTo>
                        <a:pt x="789" y="582"/>
                      </a:lnTo>
                      <a:lnTo>
                        <a:pt x="791" y="582"/>
                      </a:lnTo>
                      <a:close/>
                      <a:moveTo>
                        <a:pt x="791" y="466"/>
                      </a:moveTo>
                      <a:lnTo>
                        <a:pt x="791" y="464"/>
                      </a:lnTo>
                      <a:lnTo>
                        <a:pt x="790" y="466"/>
                      </a:lnTo>
                      <a:lnTo>
                        <a:pt x="791" y="466"/>
                      </a:lnTo>
                      <a:close/>
                      <a:moveTo>
                        <a:pt x="791" y="610"/>
                      </a:moveTo>
                      <a:lnTo>
                        <a:pt x="791" y="608"/>
                      </a:lnTo>
                      <a:lnTo>
                        <a:pt x="791" y="610"/>
                      </a:lnTo>
                      <a:close/>
                      <a:moveTo>
                        <a:pt x="791" y="256"/>
                      </a:moveTo>
                      <a:lnTo>
                        <a:pt x="791" y="254"/>
                      </a:lnTo>
                      <a:lnTo>
                        <a:pt x="789" y="254"/>
                      </a:lnTo>
                      <a:lnTo>
                        <a:pt x="789" y="256"/>
                      </a:lnTo>
                      <a:lnTo>
                        <a:pt x="791" y="256"/>
                      </a:lnTo>
                      <a:close/>
                      <a:moveTo>
                        <a:pt x="792" y="586"/>
                      </a:moveTo>
                      <a:lnTo>
                        <a:pt x="791" y="586"/>
                      </a:lnTo>
                      <a:lnTo>
                        <a:pt x="791" y="587"/>
                      </a:lnTo>
                      <a:lnTo>
                        <a:pt x="792" y="586"/>
                      </a:lnTo>
                      <a:close/>
                      <a:moveTo>
                        <a:pt x="792" y="524"/>
                      </a:moveTo>
                      <a:lnTo>
                        <a:pt x="791" y="522"/>
                      </a:lnTo>
                      <a:lnTo>
                        <a:pt x="791" y="524"/>
                      </a:lnTo>
                      <a:lnTo>
                        <a:pt x="790" y="524"/>
                      </a:lnTo>
                      <a:lnTo>
                        <a:pt x="788" y="522"/>
                      </a:lnTo>
                      <a:lnTo>
                        <a:pt x="789" y="524"/>
                      </a:lnTo>
                      <a:lnTo>
                        <a:pt x="790" y="524"/>
                      </a:lnTo>
                      <a:lnTo>
                        <a:pt x="790" y="526"/>
                      </a:lnTo>
                      <a:lnTo>
                        <a:pt x="791" y="526"/>
                      </a:lnTo>
                      <a:lnTo>
                        <a:pt x="792" y="524"/>
                      </a:lnTo>
                      <a:close/>
                      <a:moveTo>
                        <a:pt x="792" y="516"/>
                      </a:moveTo>
                      <a:lnTo>
                        <a:pt x="791" y="514"/>
                      </a:lnTo>
                      <a:lnTo>
                        <a:pt x="789" y="514"/>
                      </a:lnTo>
                      <a:lnTo>
                        <a:pt x="788" y="515"/>
                      </a:lnTo>
                      <a:lnTo>
                        <a:pt x="788" y="517"/>
                      </a:lnTo>
                      <a:lnTo>
                        <a:pt x="790" y="518"/>
                      </a:lnTo>
                      <a:lnTo>
                        <a:pt x="792" y="516"/>
                      </a:lnTo>
                      <a:close/>
                      <a:moveTo>
                        <a:pt x="792" y="606"/>
                      </a:moveTo>
                      <a:lnTo>
                        <a:pt x="791" y="604"/>
                      </a:lnTo>
                      <a:lnTo>
                        <a:pt x="791" y="606"/>
                      </a:lnTo>
                      <a:lnTo>
                        <a:pt x="792" y="606"/>
                      </a:lnTo>
                      <a:close/>
                      <a:moveTo>
                        <a:pt x="792" y="605"/>
                      </a:moveTo>
                      <a:lnTo>
                        <a:pt x="792" y="604"/>
                      </a:lnTo>
                      <a:lnTo>
                        <a:pt x="792" y="605"/>
                      </a:lnTo>
                      <a:close/>
                      <a:moveTo>
                        <a:pt x="792" y="334"/>
                      </a:moveTo>
                      <a:lnTo>
                        <a:pt x="792" y="333"/>
                      </a:lnTo>
                      <a:lnTo>
                        <a:pt x="792" y="332"/>
                      </a:lnTo>
                      <a:lnTo>
                        <a:pt x="791" y="330"/>
                      </a:lnTo>
                      <a:lnTo>
                        <a:pt x="791" y="332"/>
                      </a:lnTo>
                      <a:lnTo>
                        <a:pt x="790" y="332"/>
                      </a:lnTo>
                      <a:lnTo>
                        <a:pt x="789" y="334"/>
                      </a:lnTo>
                      <a:lnTo>
                        <a:pt x="792" y="334"/>
                      </a:lnTo>
                      <a:close/>
                      <a:moveTo>
                        <a:pt x="793" y="562"/>
                      </a:moveTo>
                      <a:lnTo>
                        <a:pt x="792" y="560"/>
                      </a:lnTo>
                      <a:lnTo>
                        <a:pt x="791" y="560"/>
                      </a:lnTo>
                      <a:lnTo>
                        <a:pt x="791" y="562"/>
                      </a:lnTo>
                      <a:lnTo>
                        <a:pt x="789" y="560"/>
                      </a:lnTo>
                      <a:lnTo>
                        <a:pt x="789" y="562"/>
                      </a:lnTo>
                      <a:lnTo>
                        <a:pt x="790" y="562"/>
                      </a:lnTo>
                      <a:lnTo>
                        <a:pt x="791" y="564"/>
                      </a:lnTo>
                      <a:lnTo>
                        <a:pt x="792" y="562"/>
                      </a:lnTo>
                      <a:lnTo>
                        <a:pt x="793" y="562"/>
                      </a:lnTo>
                      <a:close/>
                      <a:moveTo>
                        <a:pt x="793" y="588"/>
                      </a:moveTo>
                      <a:lnTo>
                        <a:pt x="791" y="587"/>
                      </a:lnTo>
                      <a:lnTo>
                        <a:pt x="791" y="588"/>
                      </a:lnTo>
                      <a:lnTo>
                        <a:pt x="793" y="588"/>
                      </a:lnTo>
                      <a:close/>
                      <a:moveTo>
                        <a:pt x="793" y="320"/>
                      </a:moveTo>
                      <a:lnTo>
                        <a:pt x="791" y="318"/>
                      </a:lnTo>
                      <a:lnTo>
                        <a:pt x="791" y="316"/>
                      </a:lnTo>
                      <a:lnTo>
                        <a:pt x="791" y="319"/>
                      </a:lnTo>
                      <a:lnTo>
                        <a:pt x="790" y="320"/>
                      </a:lnTo>
                      <a:lnTo>
                        <a:pt x="793" y="320"/>
                      </a:lnTo>
                      <a:close/>
                      <a:moveTo>
                        <a:pt x="793" y="548"/>
                      </a:moveTo>
                      <a:lnTo>
                        <a:pt x="792" y="548"/>
                      </a:lnTo>
                      <a:lnTo>
                        <a:pt x="793" y="548"/>
                      </a:lnTo>
                      <a:close/>
                      <a:moveTo>
                        <a:pt x="793" y="514"/>
                      </a:moveTo>
                      <a:lnTo>
                        <a:pt x="792" y="512"/>
                      </a:lnTo>
                      <a:lnTo>
                        <a:pt x="793" y="514"/>
                      </a:lnTo>
                      <a:close/>
                      <a:moveTo>
                        <a:pt x="793" y="599"/>
                      </a:moveTo>
                      <a:lnTo>
                        <a:pt x="793" y="598"/>
                      </a:lnTo>
                      <a:lnTo>
                        <a:pt x="793" y="599"/>
                      </a:lnTo>
                      <a:close/>
                      <a:moveTo>
                        <a:pt x="794" y="602"/>
                      </a:moveTo>
                      <a:lnTo>
                        <a:pt x="790" y="602"/>
                      </a:lnTo>
                      <a:lnTo>
                        <a:pt x="790" y="604"/>
                      </a:lnTo>
                      <a:lnTo>
                        <a:pt x="791" y="604"/>
                      </a:lnTo>
                      <a:lnTo>
                        <a:pt x="792" y="604"/>
                      </a:lnTo>
                      <a:lnTo>
                        <a:pt x="794" y="604"/>
                      </a:lnTo>
                      <a:lnTo>
                        <a:pt x="794" y="602"/>
                      </a:lnTo>
                      <a:close/>
                      <a:moveTo>
                        <a:pt x="794" y="596"/>
                      </a:moveTo>
                      <a:lnTo>
                        <a:pt x="791" y="596"/>
                      </a:lnTo>
                      <a:lnTo>
                        <a:pt x="791" y="598"/>
                      </a:lnTo>
                      <a:lnTo>
                        <a:pt x="792" y="600"/>
                      </a:lnTo>
                      <a:lnTo>
                        <a:pt x="793" y="599"/>
                      </a:lnTo>
                      <a:lnTo>
                        <a:pt x="791" y="598"/>
                      </a:lnTo>
                      <a:lnTo>
                        <a:pt x="794" y="596"/>
                      </a:lnTo>
                      <a:close/>
                      <a:moveTo>
                        <a:pt x="794" y="612"/>
                      </a:moveTo>
                      <a:lnTo>
                        <a:pt x="793" y="608"/>
                      </a:lnTo>
                      <a:lnTo>
                        <a:pt x="793" y="610"/>
                      </a:lnTo>
                      <a:lnTo>
                        <a:pt x="792" y="610"/>
                      </a:lnTo>
                      <a:lnTo>
                        <a:pt x="791" y="614"/>
                      </a:lnTo>
                      <a:lnTo>
                        <a:pt x="792" y="612"/>
                      </a:lnTo>
                      <a:lnTo>
                        <a:pt x="791" y="616"/>
                      </a:lnTo>
                      <a:lnTo>
                        <a:pt x="789" y="616"/>
                      </a:lnTo>
                      <a:lnTo>
                        <a:pt x="788" y="612"/>
                      </a:lnTo>
                      <a:lnTo>
                        <a:pt x="786" y="610"/>
                      </a:lnTo>
                      <a:lnTo>
                        <a:pt x="784" y="608"/>
                      </a:lnTo>
                      <a:lnTo>
                        <a:pt x="784" y="610"/>
                      </a:lnTo>
                      <a:lnTo>
                        <a:pt x="786" y="610"/>
                      </a:lnTo>
                      <a:lnTo>
                        <a:pt x="784" y="612"/>
                      </a:lnTo>
                      <a:lnTo>
                        <a:pt x="786" y="612"/>
                      </a:lnTo>
                      <a:lnTo>
                        <a:pt x="788" y="616"/>
                      </a:lnTo>
                      <a:lnTo>
                        <a:pt x="788" y="617"/>
                      </a:lnTo>
                      <a:lnTo>
                        <a:pt x="788" y="618"/>
                      </a:lnTo>
                      <a:lnTo>
                        <a:pt x="791" y="618"/>
                      </a:lnTo>
                      <a:lnTo>
                        <a:pt x="792" y="616"/>
                      </a:lnTo>
                      <a:lnTo>
                        <a:pt x="794" y="612"/>
                      </a:lnTo>
                      <a:close/>
                      <a:moveTo>
                        <a:pt x="794" y="606"/>
                      </a:moveTo>
                      <a:lnTo>
                        <a:pt x="794" y="606"/>
                      </a:lnTo>
                      <a:lnTo>
                        <a:pt x="792" y="605"/>
                      </a:lnTo>
                      <a:lnTo>
                        <a:pt x="792" y="606"/>
                      </a:lnTo>
                      <a:lnTo>
                        <a:pt x="792" y="605"/>
                      </a:lnTo>
                      <a:lnTo>
                        <a:pt x="792" y="606"/>
                      </a:lnTo>
                      <a:lnTo>
                        <a:pt x="793" y="606"/>
                      </a:lnTo>
                      <a:lnTo>
                        <a:pt x="793" y="608"/>
                      </a:lnTo>
                      <a:lnTo>
                        <a:pt x="794" y="606"/>
                      </a:lnTo>
                      <a:close/>
                      <a:moveTo>
                        <a:pt x="794" y="521"/>
                      </a:moveTo>
                      <a:lnTo>
                        <a:pt x="794" y="522"/>
                      </a:lnTo>
                      <a:lnTo>
                        <a:pt x="794" y="521"/>
                      </a:lnTo>
                      <a:close/>
                      <a:moveTo>
                        <a:pt x="795" y="520"/>
                      </a:moveTo>
                      <a:lnTo>
                        <a:pt x="795" y="520"/>
                      </a:lnTo>
                      <a:lnTo>
                        <a:pt x="794" y="521"/>
                      </a:lnTo>
                      <a:lnTo>
                        <a:pt x="795" y="520"/>
                      </a:lnTo>
                      <a:close/>
                      <a:moveTo>
                        <a:pt x="795" y="584"/>
                      </a:moveTo>
                      <a:lnTo>
                        <a:pt x="793" y="584"/>
                      </a:lnTo>
                      <a:lnTo>
                        <a:pt x="793" y="580"/>
                      </a:lnTo>
                      <a:lnTo>
                        <a:pt x="791" y="582"/>
                      </a:lnTo>
                      <a:lnTo>
                        <a:pt x="792" y="582"/>
                      </a:lnTo>
                      <a:lnTo>
                        <a:pt x="791" y="586"/>
                      </a:lnTo>
                      <a:lnTo>
                        <a:pt x="792" y="585"/>
                      </a:lnTo>
                      <a:lnTo>
                        <a:pt x="792" y="584"/>
                      </a:lnTo>
                      <a:lnTo>
                        <a:pt x="792" y="585"/>
                      </a:lnTo>
                      <a:lnTo>
                        <a:pt x="792" y="586"/>
                      </a:lnTo>
                      <a:lnTo>
                        <a:pt x="793" y="586"/>
                      </a:lnTo>
                      <a:lnTo>
                        <a:pt x="793" y="588"/>
                      </a:lnTo>
                      <a:lnTo>
                        <a:pt x="795" y="587"/>
                      </a:lnTo>
                      <a:lnTo>
                        <a:pt x="795" y="584"/>
                      </a:lnTo>
                      <a:close/>
                      <a:moveTo>
                        <a:pt x="795" y="590"/>
                      </a:moveTo>
                      <a:lnTo>
                        <a:pt x="793" y="590"/>
                      </a:lnTo>
                      <a:lnTo>
                        <a:pt x="793" y="592"/>
                      </a:lnTo>
                      <a:lnTo>
                        <a:pt x="792" y="592"/>
                      </a:lnTo>
                      <a:lnTo>
                        <a:pt x="793" y="594"/>
                      </a:lnTo>
                      <a:lnTo>
                        <a:pt x="794" y="592"/>
                      </a:lnTo>
                      <a:lnTo>
                        <a:pt x="795" y="592"/>
                      </a:lnTo>
                      <a:lnTo>
                        <a:pt x="795" y="590"/>
                      </a:lnTo>
                      <a:close/>
                      <a:moveTo>
                        <a:pt x="796" y="282"/>
                      </a:moveTo>
                      <a:lnTo>
                        <a:pt x="795" y="280"/>
                      </a:lnTo>
                      <a:lnTo>
                        <a:pt x="794" y="280"/>
                      </a:lnTo>
                      <a:lnTo>
                        <a:pt x="794" y="282"/>
                      </a:lnTo>
                      <a:lnTo>
                        <a:pt x="796" y="282"/>
                      </a:lnTo>
                      <a:close/>
                      <a:moveTo>
                        <a:pt x="796" y="528"/>
                      </a:moveTo>
                      <a:lnTo>
                        <a:pt x="794" y="526"/>
                      </a:lnTo>
                      <a:lnTo>
                        <a:pt x="794" y="528"/>
                      </a:lnTo>
                      <a:lnTo>
                        <a:pt x="796" y="528"/>
                      </a:lnTo>
                      <a:close/>
                      <a:moveTo>
                        <a:pt x="796" y="478"/>
                      </a:moveTo>
                      <a:lnTo>
                        <a:pt x="795" y="477"/>
                      </a:lnTo>
                      <a:lnTo>
                        <a:pt x="794" y="478"/>
                      </a:lnTo>
                      <a:lnTo>
                        <a:pt x="796" y="478"/>
                      </a:lnTo>
                      <a:close/>
                      <a:moveTo>
                        <a:pt x="796" y="510"/>
                      </a:moveTo>
                      <a:lnTo>
                        <a:pt x="796" y="509"/>
                      </a:lnTo>
                      <a:lnTo>
                        <a:pt x="795" y="510"/>
                      </a:lnTo>
                      <a:lnTo>
                        <a:pt x="796" y="510"/>
                      </a:lnTo>
                      <a:close/>
                      <a:moveTo>
                        <a:pt x="796" y="604"/>
                      </a:moveTo>
                      <a:lnTo>
                        <a:pt x="795" y="606"/>
                      </a:lnTo>
                      <a:lnTo>
                        <a:pt x="796" y="604"/>
                      </a:lnTo>
                      <a:close/>
                      <a:moveTo>
                        <a:pt x="796" y="601"/>
                      </a:moveTo>
                      <a:lnTo>
                        <a:pt x="796" y="602"/>
                      </a:lnTo>
                      <a:lnTo>
                        <a:pt x="796" y="601"/>
                      </a:lnTo>
                      <a:close/>
                      <a:moveTo>
                        <a:pt x="796" y="510"/>
                      </a:moveTo>
                      <a:lnTo>
                        <a:pt x="796" y="510"/>
                      </a:lnTo>
                      <a:close/>
                      <a:moveTo>
                        <a:pt x="797" y="463"/>
                      </a:moveTo>
                      <a:lnTo>
                        <a:pt x="797" y="463"/>
                      </a:lnTo>
                      <a:lnTo>
                        <a:pt x="797" y="460"/>
                      </a:lnTo>
                      <a:lnTo>
                        <a:pt x="796" y="462"/>
                      </a:lnTo>
                      <a:lnTo>
                        <a:pt x="793" y="458"/>
                      </a:lnTo>
                      <a:lnTo>
                        <a:pt x="794" y="460"/>
                      </a:lnTo>
                      <a:lnTo>
                        <a:pt x="794" y="462"/>
                      </a:lnTo>
                      <a:lnTo>
                        <a:pt x="795" y="462"/>
                      </a:lnTo>
                      <a:lnTo>
                        <a:pt x="796" y="464"/>
                      </a:lnTo>
                      <a:lnTo>
                        <a:pt x="797" y="463"/>
                      </a:lnTo>
                      <a:close/>
                      <a:moveTo>
                        <a:pt x="797" y="598"/>
                      </a:moveTo>
                      <a:lnTo>
                        <a:pt x="796" y="598"/>
                      </a:lnTo>
                      <a:lnTo>
                        <a:pt x="797" y="599"/>
                      </a:lnTo>
                      <a:lnTo>
                        <a:pt x="797" y="598"/>
                      </a:lnTo>
                      <a:close/>
                      <a:moveTo>
                        <a:pt x="797" y="600"/>
                      </a:moveTo>
                      <a:lnTo>
                        <a:pt x="797" y="599"/>
                      </a:lnTo>
                      <a:lnTo>
                        <a:pt x="797" y="600"/>
                      </a:lnTo>
                      <a:close/>
                      <a:moveTo>
                        <a:pt x="798" y="604"/>
                      </a:moveTo>
                      <a:lnTo>
                        <a:pt x="797" y="600"/>
                      </a:lnTo>
                      <a:lnTo>
                        <a:pt x="796" y="600"/>
                      </a:lnTo>
                      <a:lnTo>
                        <a:pt x="793" y="599"/>
                      </a:lnTo>
                      <a:lnTo>
                        <a:pt x="794" y="602"/>
                      </a:lnTo>
                      <a:lnTo>
                        <a:pt x="796" y="600"/>
                      </a:lnTo>
                      <a:lnTo>
                        <a:pt x="796" y="601"/>
                      </a:lnTo>
                      <a:lnTo>
                        <a:pt x="796" y="600"/>
                      </a:lnTo>
                      <a:lnTo>
                        <a:pt x="796" y="601"/>
                      </a:lnTo>
                      <a:lnTo>
                        <a:pt x="797" y="604"/>
                      </a:lnTo>
                      <a:lnTo>
                        <a:pt x="798" y="604"/>
                      </a:lnTo>
                      <a:close/>
                      <a:moveTo>
                        <a:pt x="798" y="336"/>
                      </a:moveTo>
                      <a:lnTo>
                        <a:pt x="796" y="336"/>
                      </a:lnTo>
                      <a:lnTo>
                        <a:pt x="797" y="334"/>
                      </a:lnTo>
                      <a:lnTo>
                        <a:pt x="795" y="334"/>
                      </a:lnTo>
                      <a:lnTo>
                        <a:pt x="795" y="336"/>
                      </a:lnTo>
                      <a:lnTo>
                        <a:pt x="795" y="338"/>
                      </a:lnTo>
                      <a:lnTo>
                        <a:pt x="795" y="339"/>
                      </a:lnTo>
                      <a:lnTo>
                        <a:pt x="796" y="340"/>
                      </a:lnTo>
                      <a:lnTo>
                        <a:pt x="798" y="340"/>
                      </a:lnTo>
                      <a:lnTo>
                        <a:pt x="798" y="338"/>
                      </a:lnTo>
                      <a:lnTo>
                        <a:pt x="798" y="336"/>
                      </a:lnTo>
                      <a:close/>
                      <a:moveTo>
                        <a:pt x="798" y="556"/>
                      </a:moveTo>
                      <a:lnTo>
                        <a:pt x="795" y="554"/>
                      </a:lnTo>
                      <a:lnTo>
                        <a:pt x="796" y="552"/>
                      </a:lnTo>
                      <a:lnTo>
                        <a:pt x="792" y="552"/>
                      </a:lnTo>
                      <a:lnTo>
                        <a:pt x="792" y="554"/>
                      </a:lnTo>
                      <a:lnTo>
                        <a:pt x="795" y="554"/>
                      </a:lnTo>
                      <a:lnTo>
                        <a:pt x="794" y="558"/>
                      </a:lnTo>
                      <a:lnTo>
                        <a:pt x="798" y="560"/>
                      </a:lnTo>
                      <a:lnTo>
                        <a:pt x="798" y="558"/>
                      </a:lnTo>
                      <a:lnTo>
                        <a:pt x="797" y="558"/>
                      </a:lnTo>
                      <a:lnTo>
                        <a:pt x="797" y="556"/>
                      </a:lnTo>
                      <a:lnTo>
                        <a:pt x="798" y="556"/>
                      </a:lnTo>
                      <a:close/>
                      <a:moveTo>
                        <a:pt x="798" y="520"/>
                      </a:moveTo>
                      <a:lnTo>
                        <a:pt x="797" y="518"/>
                      </a:lnTo>
                      <a:lnTo>
                        <a:pt x="797" y="520"/>
                      </a:lnTo>
                      <a:lnTo>
                        <a:pt x="798" y="520"/>
                      </a:lnTo>
                      <a:close/>
                      <a:moveTo>
                        <a:pt x="799" y="326"/>
                      </a:moveTo>
                      <a:lnTo>
                        <a:pt x="798" y="324"/>
                      </a:lnTo>
                      <a:lnTo>
                        <a:pt x="797" y="324"/>
                      </a:lnTo>
                      <a:lnTo>
                        <a:pt x="798" y="322"/>
                      </a:lnTo>
                      <a:lnTo>
                        <a:pt x="797" y="324"/>
                      </a:lnTo>
                      <a:lnTo>
                        <a:pt x="796" y="322"/>
                      </a:lnTo>
                      <a:lnTo>
                        <a:pt x="795" y="322"/>
                      </a:lnTo>
                      <a:lnTo>
                        <a:pt x="796" y="324"/>
                      </a:lnTo>
                      <a:lnTo>
                        <a:pt x="797" y="326"/>
                      </a:lnTo>
                      <a:lnTo>
                        <a:pt x="797" y="324"/>
                      </a:lnTo>
                      <a:lnTo>
                        <a:pt x="799" y="326"/>
                      </a:lnTo>
                      <a:close/>
                      <a:moveTo>
                        <a:pt x="799" y="516"/>
                      </a:moveTo>
                      <a:lnTo>
                        <a:pt x="797" y="516"/>
                      </a:lnTo>
                      <a:lnTo>
                        <a:pt x="797" y="514"/>
                      </a:lnTo>
                      <a:lnTo>
                        <a:pt x="796" y="514"/>
                      </a:lnTo>
                      <a:lnTo>
                        <a:pt x="796" y="512"/>
                      </a:lnTo>
                      <a:lnTo>
                        <a:pt x="794" y="512"/>
                      </a:lnTo>
                      <a:lnTo>
                        <a:pt x="794" y="514"/>
                      </a:lnTo>
                      <a:lnTo>
                        <a:pt x="794" y="515"/>
                      </a:lnTo>
                      <a:lnTo>
                        <a:pt x="794" y="516"/>
                      </a:lnTo>
                      <a:lnTo>
                        <a:pt x="795" y="518"/>
                      </a:lnTo>
                      <a:lnTo>
                        <a:pt x="796" y="518"/>
                      </a:lnTo>
                      <a:lnTo>
                        <a:pt x="795" y="520"/>
                      </a:lnTo>
                      <a:lnTo>
                        <a:pt x="794" y="518"/>
                      </a:lnTo>
                      <a:lnTo>
                        <a:pt x="795" y="520"/>
                      </a:lnTo>
                      <a:lnTo>
                        <a:pt x="795" y="523"/>
                      </a:lnTo>
                      <a:lnTo>
                        <a:pt x="796" y="524"/>
                      </a:lnTo>
                      <a:lnTo>
                        <a:pt x="796" y="522"/>
                      </a:lnTo>
                      <a:lnTo>
                        <a:pt x="796" y="520"/>
                      </a:lnTo>
                      <a:lnTo>
                        <a:pt x="797" y="520"/>
                      </a:lnTo>
                      <a:lnTo>
                        <a:pt x="796" y="518"/>
                      </a:lnTo>
                      <a:lnTo>
                        <a:pt x="797" y="518"/>
                      </a:lnTo>
                      <a:lnTo>
                        <a:pt x="798" y="518"/>
                      </a:lnTo>
                      <a:lnTo>
                        <a:pt x="799" y="516"/>
                      </a:lnTo>
                      <a:close/>
                      <a:moveTo>
                        <a:pt x="799" y="464"/>
                      </a:moveTo>
                      <a:lnTo>
                        <a:pt x="799" y="464"/>
                      </a:lnTo>
                      <a:lnTo>
                        <a:pt x="797" y="462"/>
                      </a:lnTo>
                      <a:lnTo>
                        <a:pt x="797" y="463"/>
                      </a:lnTo>
                      <a:lnTo>
                        <a:pt x="799" y="464"/>
                      </a:lnTo>
                      <a:close/>
                      <a:moveTo>
                        <a:pt x="799" y="474"/>
                      </a:moveTo>
                      <a:lnTo>
                        <a:pt x="796" y="472"/>
                      </a:lnTo>
                      <a:lnTo>
                        <a:pt x="797" y="472"/>
                      </a:lnTo>
                      <a:lnTo>
                        <a:pt x="798" y="470"/>
                      </a:lnTo>
                      <a:lnTo>
                        <a:pt x="794" y="470"/>
                      </a:lnTo>
                      <a:lnTo>
                        <a:pt x="795" y="473"/>
                      </a:lnTo>
                      <a:lnTo>
                        <a:pt x="795" y="474"/>
                      </a:lnTo>
                      <a:lnTo>
                        <a:pt x="796" y="476"/>
                      </a:lnTo>
                      <a:lnTo>
                        <a:pt x="795" y="476"/>
                      </a:lnTo>
                      <a:lnTo>
                        <a:pt x="795" y="477"/>
                      </a:lnTo>
                      <a:lnTo>
                        <a:pt x="799" y="474"/>
                      </a:lnTo>
                      <a:close/>
                      <a:moveTo>
                        <a:pt x="800" y="270"/>
                      </a:moveTo>
                      <a:lnTo>
                        <a:pt x="798" y="270"/>
                      </a:lnTo>
                      <a:lnTo>
                        <a:pt x="798" y="272"/>
                      </a:lnTo>
                      <a:lnTo>
                        <a:pt x="800" y="272"/>
                      </a:lnTo>
                      <a:lnTo>
                        <a:pt x="800" y="270"/>
                      </a:lnTo>
                      <a:close/>
                      <a:moveTo>
                        <a:pt x="801" y="474"/>
                      </a:moveTo>
                      <a:lnTo>
                        <a:pt x="799" y="474"/>
                      </a:lnTo>
                      <a:lnTo>
                        <a:pt x="799" y="476"/>
                      </a:lnTo>
                      <a:lnTo>
                        <a:pt x="800" y="476"/>
                      </a:lnTo>
                      <a:lnTo>
                        <a:pt x="801" y="474"/>
                      </a:lnTo>
                      <a:close/>
                      <a:moveTo>
                        <a:pt x="801" y="466"/>
                      </a:moveTo>
                      <a:lnTo>
                        <a:pt x="801" y="462"/>
                      </a:lnTo>
                      <a:lnTo>
                        <a:pt x="799" y="462"/>
                      </a:lnTo>
                      <a:lnTo>
                        <a:pt x="799" y="463"/>
                      </a:lnTo>
                      <a:lnTo>
                        <a:pt x="799" y="464"/>
                      </a:lnTo>
                      <a:lnTo>
                        <a:pt x="801" y="466"/>
                      </a:lnTo>
                      <a:close/>
                      <a:moveTo>
                        <a:pt x="801" y="246"/>
                      </a:moveTo>
                      <a:lnTo>
                        <a:pt x="799" y="244"/>
                      </a:lnTo>
                      <a:lnTo>
                        <a:pt x="799" y="246"/>
                      </a:lnTo>
                      <a:lnTo>
                        <a:pt x="798" y="246"/>
                      </a:lnTo>
                      <a:lnTo>
                        <a:pt x="800" y="248"/>
                      </a:lnTo>
                      <a:lnTo>
                        <a:pt x="801" y="247"/>
                      </a:lnTo>
                      <a:lnTo>
                        <a:pt x="801" y="246"/>
                      </a:lnTo>
                      <a:close/>
                      <a:moveTo>
                        <a:pt x="801" y="596"/>
                      </a:moveTo>
                      <a:lnTo>
                        <a:pt x="799" y="596"/>
                      </a:lnTo>
                      <a:lnTo>
                        <a:pt x="799" y="592"/>
                      </a:lnTo>
                      <a:lnTo>
                        <a:pt x="796" y="592"/>
                      </a:lnTo>
                      <a:lnTo>
                        <a:pt x="796" y="594"/>
                      </a:lnTo>
                      <a:lnTo>
                        <a:pt x="797" y="594"/>
                      </a:lnTo>
                      <a:lnTo>
                        <a:pt x="796" y="596"/>
                      </a:lnTo>
                      <a:lnTo>
                        <a:pt x="798" y="596"/>
                      </a:lnTo>
                      <a:lnTo>
                        <a:pt x="797" y="598"/>
                      </a:lnTo>
                      <a:lnTo>
                        <a:pt x="797" y="600"/>
                      </a:lnTo>
                      <a:lnTo>
                        <a:pt x="798" y="600"/>
                      </a:lnTo>
                      <a:lnTo>
                        <a:pt x="799" y="598"/>
                      </a:lnTo>
                      <a:lnTo>
                        <a:pt x="800" y="598"/>
                      </a:lnTo>
                      <a:lnTo>
                        <a:pt x="801" y="596"/>
                      </a:lnTo>
                      <a:close/>
                      <a:moveTo>
                        <a:pt x="801" y="478"/>
                      </a:moveTo>
                      <a:lnTo>
                        <a:pt x="800" y="476"/>
                      </a:lnTo>
                      <a:lnTo>
                        <a:pt x="800" y="478"/>
                      </a:lnTo>
                      <a:lnTo>
                        <a:pt x="801" y="478"/>
                      </a:lnTo>
                      <a:close/>
                      <a:moveTo>
                        <a:pt x="802" y="334"/>
                      </a:moveTo>
                      <a:lnTo>
                        <a:pt x="801" y="332"/>
                      </a:lnTo>
                      <a:lnTo>
                        <a:pt x="801" y="334"/>
                      </a:lnTo>
                      <a:lnTo>
                        <a:pt x="802" y="334"/>
                      </a:lnTo>
                      <a:close/>
                      <a:moveTo>
                        <a:pt x="802" y="594"/>
                      </a:moveTo>
                      <a:lnTo>
                        <a:pt x="802" y="594"/>
                      </a:lnTo>
                      <a:lnTo>
                        <a:pt x="802" y="596"/>
                      </a:lnTo>
                      <a:lnTo>
                        <a:pt x="802" y="594"/>
                      </a:lnTo>
                      <a:close/>
                      <a:moveTo>
                        <a:pt x="803" y="562"/>
                      </a:moveTo>
                      <a:lnTo>
                        <a:pt x="802" y="558"/>
                      </a:lnTo>
                      <a:lnTo>
                        <a:pt x="801" y="560"/>
                      </a:lnTo>
                      <a:lnTo>
                        <a:pt x="802" y="560"/>
                      </a:lnTo>
                      <a:lnTo>
                        <a:pt x="802" y="562"/>
                      </a:lnTo>
                      <a:lnTo>
                        <a:pt x="803" y="562"/>
                      </a:lnTo>
                      <a:close/>
                      <a:moveTo>
                        <a:pt x="803" y="556"/>
                      </a:moveTo>
                      <a:lnTo>
                        <a:pt x="802" y="552"/>
                      </a:lnTo>
                      <a:lnTo>
                        <a:pt x="800" y="552"/>
                      </a:lnTo>
                      <a:lnTo>
                        <a:pt x="799" y="554"/>
                      </a:lnTo>
                      <a:lnTo>
                        <a:pt x="799" y="555"/>
                      </a:lnTo>
                      <a:lnTo>
                        <a:pt x="800" y="556"/>
                      </a:lnTo>
                      <a:lnTo>
                        <a:pt x="803" y="556"/>
                      </a:lnTo>
                      <a:close/>
                      <a:moveTo>
                        <a:pt x="803" y="324"/>
                      </a:moveTo>
                      <a:lnTo>
                        <a:pt x="803" y="322"/>
                      </a:lnTo>
                      <a:lnTo>
                        <a:pt x="801" y="322"/>
                      </a:lnTo>
                      <a:lnTo>
                        <a:pt x="801" y="324"/>
                      </a:lnTo>
                      <a:lnTo>
                        <a:pt x="803" y="324"/>
                      </a:lnTo>
                      <a:lnTo>
                        <a:pt x="802" y="326"/>
                      </a:lnTo>
                      <a:lnTo>
                        <a:pt x="803" y="326"/>
                      </a:lnTo>
                      <a:lnTo>
                        <a:pt x="803" y="324"/>
                      </a:lnTo>
                      <a:close/>
                      <a:moveTo>
                        <a:pt x="803" y="460"/>
                      </a:moveTo>
                      <a:lnTo>
                        <a:pt x="803" y="460"/>
                      </a:lnTo>
                      <a:close/>
                      <a:moveTo>
                        <a:pt x="804" y="336"/>
                      </a:moveTo>
                      <a:lnTo>
                        <a:pt x="802" y="334"/>
                      </a:lnTo>
                      <a:lnTo>
                        <a:pt x="801" y="336"/>
                      </a:lnTo>
                      <a:lnTo>
                        <a:pt x="802" y="337"/>
                      </a:lnTo>
                      <a:lnTo>
                        <a:pt x="803" y="338"/>
                      </a:lnTo>
                      <a:lnTo>
                        <a:pt x="804" y="337"/>
                      </a:lnTo>
                      <a:lnTo>
                        <a:pt x="804" y="336"/>
                      </a:lnTo>
                      <a:close/>
                      <a:moveTo>
                        <a:pt x="805" y="562"/>
                      </a:moveTo>
                      <a:lnTo>
                        <a:pt x="803" y="562"/>
                      </a:lnTo>
                      <a:lnTo>
                        <a:pt x="804" y="564"/>
                      </a:lnTo>
                      <a:lnTo>
                        <a:pt x="805" y="562"/>
                      </a:lnTo>
                      <a:close/>
                      <a:moveTo>
                        <a:pt x="806" y="282"/>
                      </a:moveTo>
                      <a:lnTo>
                        <a:pt x="803" y="282"/>
                      </a:lnTo>
                      <a:lnTo>
                        <a:pt x="804" y="284"/>
                      </a:lnTo>
                      <a:lnTo>
                        <a:pt x="805" y="284"/>
                      </a:lnTo>
                      <a:lnTo>
                        <a:pt x="806" y="282"/>
                      </a:lnTo>
                      <a:close/>
                      <a:moveTo>
                        <a:pt x="807" y="268"/>
                      </a:moveTo>
                      <a:lnTo>
                        <a:pt x="804" y="268"/>
                      </a:lnTo>
                      <a:lnTo>
                        <a:pt x="804" y="270"/>
                      </a:lnTo>
                      <a:lnTo>
                        <a:pt x="806" y="270"/>
                      </a:lnTo>
                      <a:lnTo>
                        <a:pt x="807" y="268"/>
                      </a:lnTo>
                      <a:close/>
                      <a:moveTo>
                        <a:pt x="807" y="256"/>
                      </a:moveTo>
                      <a:lnTo>
                        <a:pt x="805" y="256"/>
                      </a:lnTo>
                      <a:lnTo>
                        <a:pt x="804" y="258"/>
                      </a:lnTo>
                      <a:lnTo>
                        <a:pt x="806" y="258"/>
                      </a:lnTo>
                      <a:lnTo>
                        <a:pt x="807" y="256"/>
                      </a:lnTo>
                      <a:close/>
                      <a:moveTo>
                        <a:pt x="807" y="256"/>
                      </a:moveTo>
                      <a:lnTo>
                        <a:pt x="806" y="258"/>
                      </a:lnTo>
                      <a:lnTo>
                        <a:pt x="807" y="258"/>
                      </a:lnTo>
                      <a:lnTo>
                        <a:pt x="807" y="256"/>
                      </a:lnTo>
                      <a:close/>
                      <a:moveTo>
                        <a:pt x="807" y="462"/>
                      </a:moveTo>
                      <a:lnTo>
                        <a:pt x="806" y="462"/>
                      </a:lnTo>
                      <a:lnTo>
                        <a:pt x="806" y="460"/>
                      </a:lnTo>
                      <a:lnTo>
                        <a:pt x="803" y="460"/>
                      </a:lnTo>
                      <a:lnTo>
                        <a:pt x="803" y="462"/>
                      </a:lnTo>
                      <a:lnTo>
                        <a:pt x="806" y="462"/>
                      </a:lnTo>
                      <a:lnTo>
                        <a:pt x="805" y="464"/>
                      </a:lnTo>
                      <a:lnTo>
                        <a:pt x="807" y="462"/>
                      </a:lnTo>
                      <a:close/>
                      <a:moveTo>
                        <a:pt x="808" y="582"/>
                      </a:moveTo>
                      <a:lnTo>
                        <a:pt x="806" y="582"/>
                      </a:lnTo>
                      <a:lnTo>
                        <a:pt x="806" y="584"/>
                      </a:lnTo>
                      <a:lnTo>
                        <a:pt x="807" y="584"/>
                      </a:lnTo>
                      <a:lnTo>
                        <a:pt x="808" y="582"/>
                      </a:lnTo>
                      <a:close/>
                      <a:moveTo>
                        <a:pt x="808" y="464"/>
                      </a:moveTo>
                      <a:lnTo>
                        <a:pt x="808" y="462"/>
                      </a:lnTo>
                      <a:lnTo>
                        <a:pt x="807" y="462"/>
                      </a:lnTo>
                      <a:lnTo>
                        <a:pt x="807" y="464"/>
                      </a:lnTo>
                      <a:lnTo>
                        <a:pt x="807" y="465"/>
                      </a:lnTo>
                      <a:lnTo>
                        <a:pt x="808" y="466"/>
                      </a:lnTo>
                      <a:lnTo>
                        <a:pt x="808" y="464"/>
                      </a:lnTo>
                      <a:close/>
                      <a:moveTo>
                        <a:pt x="808" y="474"/>
                      </a:moveTo>
                      <a:lnTo>
                        <a:pt x="807" y="471"/>
                      </a:lnTo>
                      <a:lnTo>
                        <a:pt x="806" y="470"/>
                      </a:lnTo>
                      <a:lnTo>
                        <a:pt x="806" y="468"/>
                      </a:lnTo>
                      <a:lnTo>
                        <a:pt x="805" y="468"/>
                      </a:lnTo>
                      <a:lnTo>
                        <a:pt x="805" y="470"/>
                      </a:lnTo>
                      <a:lnTo>
                        <a:pt x="805" y="468"/>
                      </a:lnTo>
                      <a:lnTo>
                        <a:pt x="805" y="470"/>
                      </a:lnTo>
                      <a:lnTo>
                        <a:pt x="805" y="468"/>
                      </a:lnTo>
                      <a:lnTo>
                        <a:pt x="804" y="466"/>
                      </a:lnTo>
                      <a:lnTo>
                        <a:pt x="803" y="468"/>
                      </a:lnTo>
                      <a:lnTo>
                        <a:pt x="804" y="470"/>
                      </a:lnTo>
                      <a:lnTo>
                        <a:pt x="803" y="470"/>
                      </a:lnTo>
                      <a:lnTo>
                        <a:pt x="806" y="472"/>
                      </a:lnTo>
                      <a:lnTo>
                        <a:pt x="806" y="474"/>
                      </a:lnTo>
                      <a:lnTo>
                        <a:pt x="806" y="472"/>
                      </a:lnTo>
                      <a:lnTo>
                        <a:pt x="807" y="474"/>
                      </a:lnTo>
                      <a:lnTo>
                        <a:pt x="808" y="474"/>
                      </a:lnTo>
                      <a:close/>
                      <a:moveTo>
                        <a:pt x="809" y="526"/>
                      </a:moveTo>
                      <a:lnTo>
                        <a:pt x="808" y="522"/>
                      </a:lnTo>
                      <a:lnTo>
                        <a:pt x="808" y="520"/>
                      </a:lnTo>
                      <a:lnTo>
                        <a:pt x="806" y="522"/>
                      </a:lnTo>
                      <a:lnTo>
                        <a:pt x="805" y="518"/>
                      </a:lnTo>
                      <a:lnTo>
                        <a:pt x="804" y="520"/>
                      </a:lnTo>
                      <a:lnTo>
                        <a:pt x="804" y="521"/>
                      </a:lnTo>
                      <a:lnTo>
                        <a:pt x="806" y="522"/>
                      </a:lnTo>
                      <a:lnTo>
                        <a:pt x="806" y="524"/>
                      </a:lnTo>
                      <a:lnTo>
                        <a:pt x="806" y="526"/>
                      </a:lnTo>
                      <a:lnTo>
                        <a:pt x="809" y="526"/>
                      </a:lnTo>
                      <a:close/>
                      <a:moveTo>
                        <a:pt x="809" y="512"/>
                      </a:moveTo>
                      <a:lnTo>
                        <a:pt x="809" y="512"/>
                      </a:lnTo>
                      <a:close/>
                      <a:moveTo>
                        <a:pt x="809" y="560"/>
                      </a:moveTo>
                      <a:lnTo>
                        <a:pt x="808" y="558"/>
                      </a:lnTo>
                      <a:lnTo>
                        <a:pt x="808" y="560"/>
                      </a:lnTo>
                      <a:lnTo>
                        <a:pt x="809" y="560"/>
                      </a:lnTo>
                      <a:close/>
                      <a:moveTo>
                        <a:pt x="809" y="520"/>
                      </a:moveTo>
                      <a:lnTo>
                        <a:pt x="809" y="518"/>
                      </a:lnTo>
                      <a:lnTo>
                        <a:pt x="808" y="516"/>
                      </a:lnTo>
                      <a:lnTo>
                        <a:pt x="807" y="518"/>
                      </a:lnTo>
                      <a:lnTo>
                        <a:pt x="807" y="519"/>
                      </a:lnTo>
                      <a:lnTo>
                        <a:pt x="808" y="520"/>
                      </a:lnTo>
                      <a:lnTo>
                        <a:pt x="809" y="520"/>
                      </a:lnTo>
                      <a:close/>
                      <a:moveTo>
                        <a:pt x="809" y="512"/>
                      </a:moveTo>
                      <a:lnTo>
                        <a:pt x="809" y="512"/>
                      </a:lnTo>
                      <a:lnTo>
                        <a:pt x="807" y="514"/>
                      </a:lnTo>
                      <a:lnTo>
                        <a:pt x="805" y="514"/>
                      </a:lnTo>
                      <a:lnTo>
                        <a:pt x="804" y="518"/>
                      </a:lnTo>
                      <a:lnTo>
                        <a:pt x="808" y="516"/>
                      </a:lnTo>
                      <a:lnTo>
                        <a:pt x="808" y="514"/>
                      </a:lnTo>
                      <a:lnTo>
                        <a:pt x="809" y="514"/>
                      </a:lnTo>
                      <a:lnTo>
                        <a:pt x="809" y="512"/>
                      </a:lnTo>
                      <a:close/>
                      <a:moveTo>
                        <a:pt x="810" y="320"/>
                      </a:moveTo>
                      <a:lnTo>
                        <a:pt x="810" y="318"/>
                      </a:lnTo>
                      <a:lnTo>
                        <a:pt x="808" y="318"/>
                      </a:lnTo>
                      <a:lnTo>
                        <a:pt x="809" y="320"/>
                      </a:lnTo>
                      <a:lnTo>
                        <a:pt x="808" y="320"/>
                      </a:lnTo>
                      <a:lnTo>
                        <a:pt x="809" y="322"/>
                      </a:lnTo>
                      <a:lnTo>
                        <a:pt x="809" y="320"/>
                      </a:lnTo>
                      <a:lnTo>
                        <a:pt x="810" y="320"/>
                      </a:lnTo>
                      <a:close/>
                      <a:moveTo>
                        <a:pt x="810" y="527"/>
                      </a:moveTo>
                      <a:lnTo>
                        <a:pt x="810" y="526"/>
                      </a:lnTo>
                      <a:lnTo>
                        <a:pt x="809" y="526"/>
                      </a:lnTo>
                      <a:lnTo>
                        <a:pt x="809" y="528"/>
                      </a:lnTo>
                      <a:lnTo>
                        <a:pt x="810" y="527"/>
                      </a:lnTo>
                      <a:close/>
                      <a:moveTo>
                        <a:pt x="810" y="466"/>
                      </a:moveTo>
                      <a:lnTo>
                        <a:pt x="809" y="464"/>
                      </a:lnTo>
                      <a:lnTo>
                        <a:pt x="809" y="466"/>
                      </a:lnTo>
                      <a:lnTo>
                        <a:pt x="810" y="466"/>
                      </a:lnTo>
                      <a:close/>
                      <a:moveTo>
                        <a:pt x="811" y="560"/>
                      </a:moveTo>
                      <a:lnTo>
                        <a:pt x="809" y="558"/>
                      </a:lnTo>
                      <a:lnTo>
                        <a:pt x="809" y="560"/>
                      </a:lnTo>
                      <a:lnTo>
                        <a:pt x="811" y="560"/>
                      </a:lnTo>
                      <a:close/>
                      <a:moveTo>
                        <a:pt x="812" y="558"/>
                      </a:moveTo>
                      <a:lnTo>
                        <a:pt x="812" y="558"/>
                      </a:lnTo>
                      <a:close/>
                      <a:moveTo>
                        <a:pt x="812" y="560"/>
                      </a:moveTo>
                      <a:lnTo>
                        <a:pt x="812" y="560"/>
                      </a:lnTo>
                      <a:lnTo>
                        <a:pt x="812" y="561"/>
                      </a:lnTo>
                      <a:lnTo>
                        <a:pt x="812" y="560"/>
                      </a:lnTo>
                      <a:close/>
                      <a:moveTo>
                        <a:pt x="813" y="512"/>
                      </a:moveTo>
                      <a:lnTo>
                        <a:pt x="812" y="510"/>
                      </a:lnTo>
                      <a:lnTo>
                        <a:pt x="812" y="512"/>
                      </a:lnTo>
                      <a:lnTo>
                        <a:pt x="813" y="512"/>
                      </a:lnTo>
                      <a:close/>
                      <a:moveTo>
                        <a:pt x="813" y="526"/>
                      </a:moveTo>
                      <a:lnTo>
                        <a:pt x="813" y="526"/>
                      </a:lnTo>
                      <a:lnTo>
                        <a:pt x="812" y="524"/>
                      </a:lnTo>
                      <a:lnTo>
                        <a:pt x="810" y="527"/>
                      </a:lnTo>
                      <a:lnTo>
                        <a:pt x="810" y="528"/>
                      </a:lnTo>
                      <a:lnTo>
                        <a:pt x="813" y="528"/>
                      </a:lnTo>
                      <a:lnTo>
                        <a:pt x="813" y="526"/>
                      </a:lnTo>
                      <a:close/>
                      <a:moveTo>
                        <a:pt x="813" y="332"/>
                      </a:moveTo>
                      <a:lnTo>
                        <a:pt x="813" y="330"/>
                      </a:lnTo>
                      <a:lnTo>
                        <a:pt x="812" y="330"/>
                      </a:lnTo>
                      <a:lnTo>
                        <a:pt x="810" y="332"/>
                      </a:lnTo>
                      <a:lnTo>
                        <a:pt x="810" y="330"/>
                      </a:lnTo>
                      <a:lnTo>
                        <a:pt x="810" y="331"/>
                      </a:lnTo>
                      <a:lnTo>
                        <a:pt x="810" y="333"/>
                      </a:lnTo>
                      <a:lnTo>
                        <a:pt x="811" y="334"/>
                      </a:lnTo>
                      <a:lnTo>
                        <a:pt x="810" y="332"/>
                      </a:lnTo>
                      <a:lnTo>
                        <a:pt x="812" y="334"/>
                      </a:lnTo>
                      <a:lnTo>
                        <a:pt x="813" y="334"/>
                      </a:lnTo>
                      <a:lnTo>
                        <a:pt x="813" y="332"/>
                      </a:lnTo>
                      <a:close/>
                      <a:moveTo>
                        <a:pt x="814" y="565"/>
                      </a:moveTo>
                      <a:lnTo>
                        <a:pt x="813" y="565"/>
                      </a:lnTo>
                      <a:lnTo>
                        <a:pt x="814" y="564"/>
                      </a:lnTo>
                      <a:lnTo>
                        <a:pt x="813" y="564"/>
                      </a:lnTo>
                      <a:lnTo>
                        <a:pt x="813" y="562"/>
                      </a:lnTo>
                      <a:lnTo>
                        <a:pt x="811" y="562"/>
                      </a:lnTo>
                      <a:lnTo>
                        <a:pt x="812" y="561"/>
                      </a:lnTo>
                      <a:lnTo>
                        <a:pt x="811" y="562"/>
                      </a:lnTo>
                      <a:lnTo>
                        <a:pt x="811" y="565"/>
                      </a:lnTo>
                      <a:lnTo>
                        <a:pt x="811" y="564"/>
                      </a:lnTo>
                      <a:lnTo>
                        <a:pt x="811" y="565"/>
                      </a:lnTo>
                      <a:lnTo>
                        <a:pt x="811" y="562"/>
                      </a:lnTo>
                      <a:lnTo>
                        <a:pt x="809" y="564"/>
                      </a:lnTo>
                      <a:lnTo>
                        <a:pt x="810" y="565"/>
                      </a:lnTo>
                      <a:lnTo>
                        <a:pt x="803" y="565"/>
                      </a:lnTo>
                      <a:lnTo>
                        <a:pt x="803" y="564"/>
                      </a:lnTo>
                      <a:lnTo>
                        <a:pt x="802" y="564"/>
                      </a:lnTo>
                      <a:lnTo>
                        <a:pt x="802" y="565"/>
                      </a:lnTo>
                      <a:lnTo>
                        <a:pt x="802" y="564"/>
                      </a:lnTo>
                      <a:lnTo>
                        <a:pt x="801" y="565"/>
                      </a:lnTo>
                      <a:lnTo>
                        <a:pt x="800" y="565"/>
                      </a:lnTo>
                      <a:lnTo>
                        <a:pt x="800" y="564"/>
                      </a:lnTo>
                      <a:lnTo>
                        <a:pt x="800" y="565"/>
                      </a:lnTo>
                      <a:lnTo>
                        <a:pt x="797" y="565"/>
                      </a:lnTo>
                      <a:lnTo>
                        <a:pt x="797" y="564"/>
                      </a:lnTo>
                      <a:lnTo>
                        <a:pt x="796" y="564"/>
                      </a:lnTo>
                      <a:lnTo>
                        <a:pt x="796" y="565"/>
                      </a:lnTo>
                      <a:lnTo>
                        <a:pt x="776" y="565"/>
                      </a:lnTo>
                      <a:lnTo>
                        <a:pt x="776" y="564"/>
                      </a:lnTo>
                      <a:lnTo>
                        <a:pt x="775" y="564"/>
                      </a:lnTo>
                      <a:lnTo>
                        <a:pt x="775" y="565"/>
                      </a:lnTo>
                      <a:lnTo>
                        <a:pt x="771" y="565"/>
                      </a:lnTo>
                      <a:lnTo>
                        <a:pt x="771" y="564"/>
                      </a:lnTo>
                      <a:lnTo>
                        <a:pt x="771" y="565"/>
                      </a:lnTo>
                      <a:lnTo>
                        <a:pt x="766" y="565"/>
                      </a:lnTo>
                      <a:lnTo>
                        <a:pt x="765" y="564"/>
                      </a:lnTo>
                      <a:lnTo>
                        <a:pt x="763" y="562"/>
                      </a:lnTo>
                      <a:lnTo>
                        <a:pt x="761" y="564"/>
                      </a:lnTo>
                      <a:lnTo>
                        <a:pt x="762" y="565"/>
                      </a:lnTo>
                      <a:lnTo>
                        <a:pt x="760" y="565"/>
                      </a:lnTo>
                      <a:lnTo>
                        <a:pt x="760" y="564"/>
                      </a:lnTo>
                      <a:lnTo>
                        <a:pt x="761" y="564"/>
                      </a:lnTo>
                      <a:lnTo>
                        <a:pt x="761" y="562"/>
                      </a:lnTo>
                      <a:lnTo>
                        <a:pt x="759" y="562"/>
                      </a:lnTo>
                      <a:lnTo>
                        <a:pt x="758" y="564"/>
                      </a:lnTo>
                      <a:lnTo>
                        <a:pt x="758" y="565"/>
                      </a:lnTo>
                      <a:lnTo>
                        <a:pt x="752" y="565"/>
                      </a:lnTo>
                      <a:lnTo>
                        <a:pt x="752" y="564"/>
                      </a:lnTo>
                      <a:lnTo>
                        <a:pt x="753" y="564"/>
                      </a:lnTo>
                      <a:lnTo>
                        <a:pt x="754" y="562"/>
                      </a:lnTo>
                      <a:lnTo>
                        <a:pt x="751" y="562"/>
                      </a:lnTo>
                      <a:lnTo>
                        <a:pt x="752" y="560"/>
                      </a:lnTo>
                      <a:lnTo>
                        <a:pt x="753" y="560"/>
                      </a:lnTo>
                      <a:lnTo>
                        <a:pt x="753" y="558"/>
                      </a:lnTo>
                      <a:lnTo>
                        <a:pt x="751" y="558"/>
                      </a:lnTo>
                      <a:lnTo>
                        <a:pt x="752" y="556"/>
                      </a:lnTo>
                      <a:lnTo>
                        <a:pt x="752" y="554"/>
                      </a:lnTo>
                      <a:lnTo>
                        <a:pt x="751" y="554"/>
                      </a:lnTo>
                      <a:lnTo>
                        <a:pt x="751" y="556"/>
                      </a:lnTo>
                      <a:lnTo>
                        <a:pt x="751" y="554"/>
                      </a:lnTo>
                      <a:lnTo>
                        <a:pt x="751" y="555"/>
                      </a:lnTo>
                      <a:lnTo>
                        <a:pt x="751" y="558"/>
                      </a:lnTo>
                      <a:lnTo>
                        <a:pt x="750" y="560"/>
                      </a:lnTo>
                      <a:lnTo>
                        <a:pt x="746" y="560"/>
                      </a:lnTo>
                      <a:lnTo>
                        <a:pt x="746" y="558"/>
                      </a:lnTo>
                      <a:lnTo>
                        <a:pt x="746" y="556"/>
                      </a:lnTo>
                      <a:lnTo>
                        <a:pt x="744" y="556"/>
                      </a:lnTo>
                      <a:lnTo>
                        <a:pt x="742" y="560"/>
                      </a:lnTo>
                      <a:lnTo>
                        <a:pt x="745" y="558"/>
                      </a:lnTo>
                      <a:lnTo>
                        <a:pt x="745" y="560"/>
                      </a:lnTo>
                      <a:lnTo>
                        <a:pt x="743" y="560"/>
                      </a:lnTo>
                      <a:lnTo>
                        <a:pt x="746" y="562"/>
                      </a:lnTo>
                      <a:lnTo>
                        <a:pt x="750" y="562"/>
                      </a:lnTo>
                      <a:lnTo>
                        <a:pt x="751" y="565"/>
                      </a:lnTo>
                      <a:lnTo>
                        <a:pt x="738" y="565"/>
                      </a:lnTo>
                      <a:lnTo>
                        <a:pt x="738" y="564"/>
                      </a:lnTo>
                      <a:lnTo>
                        <a:pt x="739" y="564"/>
                      </a:lnTo>
                      <a:lnTo>
                        <a:pt x="737" y="562"/>
                      </a:lnTo>
                      <a:lnTo>
                        <a:pt x="737" y="564"/>
                      </a:lnTo>
                      <a:lnTo>
                        <a:pt x="736" y="564"/>
                      </a:lnTo>
                      <a:lnTo>
                        <a:pt x="737" y="562"/>
                      </a:lnTo>
                      <a:lnTo>
                        <a:pt x="737" y="560"/>
                      </a:lnTo>
                      <a:lnTo>
                        <a:pt x="733" y="560"/>
                      </a:lnTo>
                      <a:lnTo>
                        <a:pt x="735" y="562"/>
                      </a:lnTo>
                      <a:lnTo>
                        <a:pt x="735" y="564"/>
                      </a:lnTo>
                      <a:lnTo>
                        <a:pt x="736" y="565"/>
                      </a:lnTo>
                      <a:lnTo>
                        <a:pt x="732" y="565"/>
                      </a:lnTo>
                      <a:lnTo>
                        <a:pt x="732" y="564"/>
                      </a:lnTo>
                      <a:lnTo>
                        <a:pt x="731" y="560"/>
                      </a:lnTo>
                      <a:lnTo>
                        <a:pt x="730" y="562"/>
                      </a:lnTo>
                      <a:lnTo>
                        <a:pt x="731" y="562"/>
                      </a:lnTo>
                      <a:lnTo>
                        <a:pt x="729" y="564"/>
                      </a:lnTo>
                      <a:lnTo>
                        <a:pt x="729" y="565"/>
                      </a:lnTo>
                      <a:lnTo>
                        <a:pt x="725" y="565"/>
                      </a:lnTo>
                      <a:lnTo>
                        <a:pt x="717" y="565"/>
                      </a:lnTo>
                      <a:lnTo>
                        <a:pt x="717" y="564"/>
                      </a:lnTo>
                      <a:lnTo>
                        <a:pt x="716" y="565"/>
                      </a:lnTo>
                      <a:lnTo>
                        <a:pt x="716" y="564"/>
                      </a:lnTo>
                      <a:lnTo>
                        <a:pt x="715" y="565"/>
                      </a:lnTo>
                      <a:lnTo>
                        <a:pt x="707" y="565"/>
                      </a:lnTo>
                      <a:lnTo>
                        <a:pt x="704" y="565"/>
                      </a:lnTo>
                      <a:lnTo>
                        <a:pt x="704" y="562"/>
                      </a:lnTo>
                      <a:lnTo>
                        <a:pt x="703" y="562"/>
                      </a:lnTo>
                      <a:lnTo>
                        <a:pt x="703" y="561"/>
                      </a:lnTo>
                      <a:lnTo>
                        <a:pt x="703" y="560"/>
                      </a:lnTo>
                      <a:lnTo>
                        <a:pt x="703" y="558"/>
                      </a:lnTo>
                      <a:lnTo>
                        <a:pt x="701" y="558"/>
                      </a:lnTo>
                      <a:lnTo>
                        <a:pt x="702" y="560"/>
                      </a:lnTo>
                      <a:lnTo>
                        <a:pt x="700" y="560"/>
                      </a:lnTo>
                      <a:lnTo>
                        <a:pt x="703" y="564"/>
                      </a:lnTo>
                      <a:lnTo>
                        <a:pt x="703" y="565"/>
                      </a:lnTo>
                      <a:lnTo>
                        <a:pt x="701" y="565"/>
                      </a:lnTo>
                      <a:lnTo>
                        <a:pt x="700" y="564"/>
                      </a:lnTo>
                      <a:lnTo>
                        <a:pt x="700" y="565"/>
                      </a:lnTo>
                      <a:lnTo>
                        <a:pt x="699" y="565"/>
                      </a:lnTo>
                      <a:lnTo>
                        <a:pt x="699" y="564"/>
                      </a:lnTo>
                      <a:lnTo>
                        <a:pt x="696" y="564"/>
                      </a:lnTo>
                      <a:lnTo>
                        <a:pt x="697" y="560"/>
                      </a:lnTo>
                      <a:lnTo>
                        <a:pt x="695" y="560"/>
                      </a:lnTo>
                      <a:lnTo>
                        <a:pt x="694" y="560"/>
                      </a:lnTo>
                      <a:lnTo>
                        <a:pt x="696" y="562"/>
                      </a:lnTo>
                      <a:lnTo>
                        <a:pt x="695" y="562"/>
                      </a:lnTo>
                      <a:lnTo>
                        <a:pt x="694" y="564"/>
                      </a:lnTo>
                      <a:lnTo>
                        <a:pt x="693" y="564"/>
                      </a:lnTo>
                      <a:lnTo>
                        <a:pt x="693" y="565"/>
                      </a:lnTo>
                      <a:lnTo>
                        <a:pt x="692" y="565"/>
                      </a:lnTo>
                      <a:lnTo>
                        <a:pt x="692" y="564"/>
                      </a:lnTo>
                      <a:lnTo>
                        <a:pt x="691" y="564"/>
                      </a:lnTo>
                      <a:lnTo>
                        <a:pt x="690" y="562"/>
                      </a:lnTo>
                      <a:lnTo>
                        <a:pt x="691" y="562"/>
                      </a:lnTo>
                      <a:lnTo>
                        <a:pt x="691" y="560"/>
                      </a:lnTo>
                      <a:lnTo>
                        <a:pt x="690" y="558"/>
                      </a:lnTo>
                      <a:lnTo>
                        <a:pt x="689" y="558"/>
                      </a:lnTo>
                      <a:lnTo>
                        <a:pt x="689" y="560"/>
                      </a:lnTo>
                      <a:lnTo>
                        <a:pt x="690" y="560"/>
                      </a:lnTo>
                      <a:lnTo>
                        <a:pt x="689" y="562"/>
                      </a:lnTo>
                      <a:lnTo>
                        <a:pt x="689" y="563"/>
                      </a:lnTo>
                      <a:lnTo>
                        <a:pt x="690" y="564"/>
                      </a:lnTo>
                      <a:lnTo>
                        <a:pt x="689" y="564"/>
                      </a:lnTo>
                      <a:lnTo>
                        <a:pt x="688" y="562"/>
                      </a:lnTo>
                      <a:lnTo>
                        <a:pt x="686" y="562"/>
                      </a:lnTo>
                      <a:lnTo>
                        <a:pt x="688" y="565"/>
                      </a:lnTo>
                      <a:lnTo>
                        <a:pt x="674" y="565"/>
                      </a:lnTo>
                      <a:lnTo>
                        <a:pt x="674" y="564"/>
                      </a:lnTo>
                      <a:lnTo>
                        <a:pt x="674" y="562"/>
                      </a:lnTo>
                      <a:lnTo>
                        <a:pt x="675" y="562"/>
                      </a:lnTo>
                      <a:lnTo>
                        <a:pt x="676" y="560"/>
                      </a:lnTo>
                      <a:lnTo>
                        <a:pt x="675" y="560"/>
                      </a:lnTo>
                      <a:lnTo>
                        <a:pt x="675" y="558"/>
                      </a:lnTo>
                      <a:lnTo>
                        <a:pt x="673" y="558"/>
                      </a:lnTo>
                      <a:lnTo>
                        <a:pt x="674" y="556"/>
                      </a:lnTo>
                      <a:lnTo>
                        <a:pt x="671" y="556"/>
                      </a:lnTo>
                      <a:lnTo>
                        <a:pt x="670" y="557"/>
                      </a:lnTo>
                      <a:lnTo>
                        <a:pt x="670" y="558"/>
                      </a:lnTo>
                      <a:lnTo>
                        <a:pt x="675" y="560"/>
                      </a:lnTo>
                      <a:lnTo>
                        <a:pt x="673" y="562"/>
                      </a:lnTo>
                      <a:lnTo>
                        <a:pt x="671" y="560"/>
                      </a:lnTo>
                      <a:lnTo>
                        <a:pt x="670" y="562"/>
                      </a:lnTo>
                      <a:lnTo>
                        <a:pt x="671" y="564"/>
                      </a:lnTo>
                      <a:lnTo>
                        <a:pt x="671" y="565"/>
                      </a:lnTo>
                      <a:lnTo>
                        <a:pt x="664" y="565"/>
                      </a:lnTo>
                      <a:lnTo>
                        <a:pt x="664" y="564"/>
                      </a:lnTo>
                      <a:lnTo>
                        <a:pt x="664" y="565"/>
                      </a:lnTo>
                      <a:lnTo>
                        <a:pt x="659" y="565"/>
                      </a:lnTo>
                      <a:lnTo>
                        <a:pt x="658" y="560"/>
                      </a:lnTo>
                      <a:lnTo>
                        <a:pt x="657" y="560"/>
                      </a:lnTo>
                      <a:lnTo>
                        <a:pt x="655" y="558"/>
                      </a:lnTo>
                      <a:lnTo>
                        <a:pt x="654" y="560"/>
                      </a:lnTo>
                      <a:lnTo>
                        <a:pt x="654" y="561"/>
                      </a:lnTo>
                      <a:lnTo>
                        <a:pt x="655" y="562"/>
                      </a:lnTo>
                      <a:lnTo>
                        <a:pt x="658" y="564"/>
                      </a:lnTo>
                      <a:lnTo>
                        <a:pt x="658" y="565"/>
                      </a:lnTo>
                      <a:lnTo>
                        <a:pt x="654" y="565"/>
                      </a:lnTo>
                      <a:lnTo>
                        <a:pt x="654" y="564"/>
                      </a:lnTo>
                      <a:lnTo>
                        <a:pt x="651" y="564"/>
                      </a:lnTo>
                      <a:lnTo>
                        <a:pt x="652" y="562"/>
                      </a:lnTo>
                      <a:lnTo>
                        <a:pt x="650" y="562"/>
                      </a:lnTo>
                      <a:lnTo>
                        <a:pt x="649" y="564"/>
                      </a:lnTo>
                      <a:lnTo>
                        <a:pt x="651" y="564"/>
                      </a:lnTo>
                      <a:lnTo>
                        <a:pt x="651" y="565"/>
                      </a:lnTo>
                      <a:lnTo>
                        <a:pt x="646" y="565"/>
                      </a:lnTo>
                      <a:lnTo>
                        <a:pt x="646" y="564"/>
                      </a:lnTo>
                      <a:lnTo>
                        <a:pt x="646" y="565"/>
                      </a:lnTo>
                      <a:lnTo>
                        <a:pt x="645" y="565"/>
                      </a:lnTo>
                      <a:lnTo>
                        <a:pt x="645" y="564"/>
                      </a:lnTo>
                      <a:lnTo>
                        <a:pt x="644" y="564"/>
                      </a:lnTo>
                      <a:lnTo>
                        <a:pt x="644" y="565"/>
                      </a:lnTo>
                      <a:lnTo>
                        <a:pt x="640" y="565"/>
                      </a:lnTo>
                      <a:lnTo>
                        <a:pt x="640" y="564"/>
                      </a:lnTo>
                      <a:lnTo>
                        <a:pt x="640" y="565"/>
                      </a:lnTo>
                      <a:lnTo>
                        <a:pt x="640" y="579"/>
                      </a:lnTo>
                      <a:lnTo>
                        <a:pt x="640" y="580"/>
                      </a:lnTo>
                      <a:lnTo>
                        <a:pt x="639" y="580"/>
                      </a:lnTo>
                      <a:lnTo>
                        <a:pt x="638" y="579"/>
                      </a:lnTo>
                      <a:lnTo>
                        <a:pt x="640" y="579"/>
                      </a:lnTo>
                      <a:lnTo>
                        <a:pt x="640" y="565"/>
                      </a:lnTo>
                      <a:lnTo>
                        <a:pt x="631" y="565"/>
                      </a:lnTo>
                      <a:lnTo>
                        <a:pt x="631" y="571"/>
                      </a:lnTo>
                      <a:lnTo>
                        <a:pt x="631" y="574"/>
                      </a:lnTo>
                      <a:lnTo>
                        <a:pt x="630" y="574"/>
                      </a:lnTo>
                      <a:lnTo>
                        <a:pt x="631" y="573"/>
                      </a:lnTo>
                      <a:lnTo>
                        <a:pt x="631" y="570"/>
                      </a:lnTo>
                      <a:lnTo>
                        <a:pt x="631" y="568"/>
                      </a:lnTo>
                      <a:lnTo>
                        <a:pt x="629" y="568"/>
                      </a:lnTo>
                      <a:lnTo>
                        <a:pt x="631" y="570"/>
                      </a:lnTo>
                      <a:lnTo>
                        <a:pt x="628" y="570"/>
                      </a:lnTo>
                      <a:lnTo>
                        <a:pt x="629" y="568"/>
                      </a:lnTo>
                      <a:lnTo>
                        <a:pt x="628" y="568"/>
                      </a:lnTo>
                      <a:lnTo>
                        <a:pt x="627" y="566"/>
                      </a:lnTo>
                      <a:lnTo>
                        <a:pt x="626" y="566"/>
                      </a:lnTo>
                      <a:lnTo>
                        <a:pt x="626" y="568"/>
                      </a:lnTo>
                      <a:lnTo>
                        <a:pt x="627" y="568"/>
                      </a:lnTo>
                      <a:lnTo>
                        <a:pt x="629" y="572"/>
                      </a:lnTo>
                      <a:lnTo>
                        <a:pt x="627" y="572"/>
                      </a:lnTo>
                      <a:lnTo>
                        <a:pt x="630" y="576"/>
                      </a:lnTo>
                      <a:lnTo>
                        <a:pt x="631" y="576"/>
                      </a:lnTo>
                      <a:lnTo>
                        <a:pt x="631" y="579"/>
                      </a:lnTo>
                      <a:lnTo>
                        <a:pt x="637" y="579"/>
                      </a:lnTo>
                      <a:lnTo>
                        <a:pt x="636" y="580"/>
                      </a:lnTo>
                      <a:lnTo>
                        <a:pt x="638" y="580"/>
                      </a:lnTo>
                      <a:lnTo>
                        <a:pt x="637" y="579"/>
                      </a:lnTo>
                      <a:lnTo>
                        <a:pt x="638" y="579"/>
                      </a:lnTo>
                      <a:lnTo>
                        <a:pt x="638" y="580"/>
                      </a:lnTo>
                      <a:lnTo>
                        <a:pt x="639" y="582"/>
                      </a:lnTo>
                      <a:lnTo>
                        <a:pt x="642" y="582"/>
                      </a:lnTo>
                      <a:lnTo>
                        <a:pt x="641" y="580"/>
                      </a:lnTo>
                      <a:lnTo>
                        <a:pt x="642" y="580"/>
                      </a:lnTo>
                      <a:lnTo>
                        <a:pt x="642" y="579"/>
                      </a:lnTo>
                      <a:lnTo>
                        <a:pt x="645" y="579"/>
                      </a:lnTo>
                      <a:lnTo>
                        <a:pt x="644" y="580"/>
                      </a:lnTo>
                      <a:lnTo>
                        <a:pt x="645" y="580"/>
                      </a:lnTo>
                      <a:lnTo>
                        <a:pt x="646" y="579"/>
                      </a:lnTo>
                      <a:lnTo>
                        <a:pt x="647" y="579"/>
                      </a:lnTo>
                      <a:lnTo>
                        <a:pt x="647" y="580"/>
                      </a:lnTo>
                      <a:lnTo>
                        <a:pt x="645" y="580"/>
                      </a:lnTo>
                      <a:lnTo>
                        <a:pt x="647" y="582"/>
                      </a:lnTo>
                      <a:lnTo>
                        <a:pt x="644" y="584"/>
                      </a:lnTo>
                      <a:lnTo>
                        <a:pt x="643" y="584"/>
                      </a:lnTo>
                      <a:lnTo>
                        <a:pt x="643" y="586"/>
                      </a:lnTo>
                      <a:lnTo>
                        <a:pt x="649" y="582"/>
                      </a:lnTo>
                      <a:lnTo>
                        <a:pt x="648" y="582"/>
                      </a:lnTo>
                      <a:lnTo>
                        <a:pt x="648" y="581"/>
                      </a:lnTo>
                      <a:lnTo>
                        <a:pt x="647" y="580"/>
                      </a:lnTo>
                      <a:lnTo>
                        <a:pt x="648" y="579"/>
                      </a:lnTo>
                      <a:lnTo>
                        <a:pt x="656" y="579"/>
                      </a:lnTo>
                      <a:lnTo>
                        <a:pt x="655" y="580"/>
                      </a:lnTo>
                      <a:lnTo>
                        <a:pt x="656" y="580"/>
                      </a:lnTo>
                      <a:lnTo>
                        <a:pt x="656" y="579"/>
                      </a:lnTo>
                      <a:lnTo>
                        <a:pt x="657" y="580"/>
                      </a:lnTo>
                      <a:lnTo>
                        <a:pt x="661" y="580"/>
                      </a:lnTo>
                      <a:lnTo>
                        <a:pt x="662" y="582"/>
                      </a:lnTo>
                      <a:lnTo>
                        <a:pt x="662" y="580"/>
                      </a:lnTo>
                      <a:lnTo>
                        <a:pt x="662" y="579"/>
                      </a:lnTo>
                      <a:lnTo>
                        <a:pt x="673" y="579"/>
                      </a:lnTo>
                      <a:lnTo>
                        <a:pt x="674" y="580"/>
                      </a:lnTo>
                      <a:lnTo>
                        <a:pt x="674" y="579"/>
                      </a:lnTo>
                      <a:lnTo>
                        <a:pt x="679" y="579"/>
                      </a:lnTo>
                      <a:lnTo>
                        <a:pt x="680" y="580"/>
                      </a:lnTo>
                      <a:lnTo>
                        <a:pt x="680" y="579"/>
                      </a:lnTo>
                      <a:lnTo>
                        <a:pt x="683" y="579"/>
                      </a:lnTo>
                      <a:lnTo>
                        <a:pt x="683" y="580"/>
                      </a:lnTo>
                      <a:lnTo>
                        <a:pt x="682" y="582"/>
                      </a:lnTo>
                      <a:lnTo>
                        <a:pt x="683" y="582"/>
                      </a:lnTo>
                      <a:lnTo>
                        <a:pt x="682" y="584"/>
                      </a:lnTo>
                      <a:lnTo>
                        <a:pt x="683" y="584"/>
                      </a:lnTo>
                      <a:lnTo>
                        <a:pt x="685" y="582"/>
                      </a:lnTo>
                      <a:lnTo>
                        <a:pt x="686" y="580"/>
                      </a:lnTo>
                      <a:lnTo>
                        <a:pt x="685" y="579"/>
                      </a:lnTo>
                      <a:lnTo>
                        <a:pt x="690" y="579"/>
                      </a:lnTo>
                      <a:lnTo>
                        <a:pt x="691" y="579"/>
                      </a:lnTo>
                      <a:lnTo>
                        <a:pt x="690" y="579"/>
                      </a:lnTo>
                      <a:lnTo>
                        <a:pt x="690" y="580"/>
                      </a:lnTo>
                      <a:lnTo>
                        <a:pt x="691" y="580"/>
                      </a:lnTo>
                      <a:lnTo>
                        <a:pt x="691" y="581"/>
                      </a:lnTo>
                      <a:lnTo>
                        <a:pt x="691" y="580"/>
                      </a:lnTo>
                      <a:lnTo>
                        <a:pt x="691" y="579"/>
                      </a:lnTo>
                      <a:lnTo>
                        <a:pt x="695" y="579"/>
                      </a:lnTo>
                      <a:lnTo>
                        <a:pt x="696" y="580"/>
                      </a:lnTo>
                      <a:lnTo>
                        <a:pt x="695" y="581"/>
                      </a:lnTo>
                      <a:lnTo>
                        <a:pt x="694" y="582"/>
                      </a:lnTo>
                      <a:lnTo>
                        <a:pt x="696" y="584"/>
                      </a:lnTo>
                      <a:lnTo>
                        <a:pt x="697" y="582"/>
                      </a:lnTo>
                      <a:lnTo>
                        <a:pt x="696" y="582"/>
                      </a:lnTo>
                      <a:lnTo>
                        <a:pt x="697" y="582"/>
                      </a:lnTo>
                      <a:lnTo>
                        <a:pt x="696" y="581"/>
                      </a:lnTo>
                      <a:lnTo>
                        <a:pt x="696" y="580"/>
                      </a:lnTo>
                      <a:lnTo>
                        <a:pt x="696" y="579"/>
                      </a:lnTo>
                      <a:lnTo>
                        <a:pt x="699" y="579"/>
                      </a:lnTo>
                      <a:lnTo>
                        <a:pt x="697" y="581"/>
                      </a:lnTo>
                      <a:lnTo>
                        <a:pt x="697" y="582"/>
                      </a:lnTo>
                      <a:lnTo>
                        <a:pt x="698" y="582"/>
                      </a:lnTo>
                      <a:lnTo>
                        <a:pt x="698" y="580"/>
                      </a:lnTo>
                      <a:lnTo>
                        <a:pt x="702" y="580"/>
                      </a:lnTo>
                      <a:lnTo>
                        <a:pt x="701" y="579"/>
                      </a:lnTo>
                      <a:lnTo>
                        <a:pt x="711" y="579"/>
                      </a:lnTo>
                      <a:lnTo>
                        <a:pt x="712" y="580"/>
                      </a:lnTo>
                      <a:lnTo>
                        <a:pt x="712" y="579"/>
                      </a:lnTo>
                      <a:lnTo>
                        <a:pt x="715" y="579"/>
                      </a:lnTo>
                      <a:lnTo>
                        <a:pt x="715" y="580"/>
                      </a:lnTo>
                      <a:lnTo>
                        <a:pt x="717" y="580"/>
                      </a:lnTo>
                      <a:lnTo>
                        <a:pt x="715" y="579"/>
                      </a:lnTo>
                      <a:lnTo>
                        <a:pt x="726" y="579"/>
                      </a:lnTo>
                      <a:lnTo>
                        <a:pt x="727" y="580"/>
                      </a:lnTo>
                      <a:lnTo>
                        <a:pt x="727" y="579"/>
                      </a:lnTo>
                      <a:lnTo>
                        <a:pt x="728" y="580"/>
                      </a:lnTo>
                      <a:lnTo>
                        <a:pt x="729" y="580"/>
                      </a:lnTo>
                      <a:lnTo>
                        <a:pt x="731" y="582"/>
                      </a:lnTo>
                      <a:lnTo>
                        <a:pt x="734" y="580"/>
                      </a:lnTo>
                      <a:lnTo>
                        <a:pt x="733" y="580"/>
                      </a:lnTo>
                      <a:lnTo>
                        <a:pt x="731" y="579"/>
                      </a:lnTo>
                      <a:lnTo>
                        <a:pt x="735" y="579"/>
                      </a:lnTo>
                      <a:lnTo>
                        <a:pt x="735" y="580"/>
                      </a:lnTo>
                      <a:lnTo>
                        <a:pt x="738" y="579"/>
                      </a:lnTo>
                      <a:lnTo>
                        <a:pt x="739" y="579"/>
                      </a:lnTo>
                      <a:lnTo>
                        <a:pt x="739" y="580"/>
                      </a:lnTo>
                      <a:lnTo>
                        <a:pt x="742" y="582"/>
                      </a:lnTo>
                      <a:lnTo>
                        <a:pt x="743" y="582"/>
                      </a:lnTo>
                      <a:lnTo>
                        <a:pt x="744" y="579"/>
                      </a:lnTo>
                      <a:lnTo>
                        <a:pt x="759" y="579"/>
                      </a:lnTo>
                      <a:lnTo>
                        <a:pt x="757" y="580"/>
                      </a:lnTo>
                      <a:lnTo>
                        <a:pt x="758" y="582"/>
                      </a:lnTo>
                      <a:lnTo>
                        <a:pt x="756" y="584"/>
                      </a:lnTo>
                      <a:lnTo>
                        <a:pt x="757" y="584"/>
                      </a:lnTo>
                      <a:lnTo>
                        <a:pt x="758" y="586"/>
                      </a:lnTo>
                      <a:lnTo>
                        <a:pt x="758" y="584"/>
                      </a:lnTo>
                      <a:lnTo>
                        <a:pt x="759" y="586"/>
                      </a:lnTo>
                      <a:lnTo>
                        <a:pt x="759" y="584"/>
                      </a:lnTo>
                      <a:lnTo>
                        <a:pt x="760" y="582"/>
                      </a:lnTo>
                      <a:lnTo>
                        <a:pt x="761" y="580"/>
                      </a:lnTo>
                      <a:lnTo>
                        <a:pt x="760" y="582"/>
                      </a:lnTo>
                      <a:lnTo>
                        <a:pt x="761" y="579"/>
                      </a:lnTo>
                      <a:lnTo>
                        <a:pt x="763" y="579"/>
                      </a:lnTo>
                      <a:lnTo>
                        <a:pt x="763" y="586"/>
                      </a:lnTo>
                      <a:lnTo>
                        <a:pt x="765" y="585"/>
                      </a:lnTo>
                      <a:lnTo>
                        <a:pt x="765" y="584"/>
                      </a:lnTo>
                      <a:lnTo>
                        <a:pt x="765" y="582"/>
                      </a:lnTo>
                      <a:lnTo>
                        <a:pt x="764" y="581"/>
                      </a:lnTo>
                      <a:lnTo>
                        <a:pt x="764" y="579"/>
                      </a:lnTo>
                      <a:lnTo>
                        <a:pt x="769" y="579"/>
                      </a:lnTo>
                      <a:lnTo>
                        <a:pt x="769" y="580"/>
                      </a:lnTo>
                      <a:lnTo>
                        <a:pt x="770" y="580"/>
                      </a:lnTo>
                      <a:lnTo>
                        <a:pt x="769" y="582"/>
                      </a:lnTo>
                      <a:lnTo>
                        <a:pt x="767" y="582"/>
                      </a:lnTo>
                      <a:lnTo>
                        <a:pt x="767" y="584"/>
                      </a:lnTo>
                      <a:lnTo>
                        <a:pt x="769" y="584"/>
                      </a:lnTo>
                      <a:lnTo>
                        <a:pt x="769" y="585"/>
                      </a:lnTo>
                      <a:lnTo>
                        <a:pt x="769" y="584"/>
                      </a:lnTo>
                      <a:lnTo>
                        <a:pt x="770" y="584"/>
                      </a:lnTo>
                      <a:lnTo>
                        <a:pt x="769" y="582"/>
                      </a:lnTo>
                      <a:lnTo>
                        <a:pt x="770" y="582"/>
                      </a:lnTo>
                      <a:lnTo>
                        <a:pt x="770" y="580"/>
                      </a:lnTo>
                      <a:lnTo>
                        <a:pt x="772" y="580"/>
                      </a:lnTo>
                      <a:lnTo>
                        <a:pt x="772" y="579"/>
                      </a:lnTo>
                      <a:lnTo>
                        <a:pt x="775" y="579"/>
                      </a:lnTo>
                      <a:lnTo>
                        <a:pt x="776" y="580"/>
                      </a:lnTo>
                      <a:lnTo>
                        <a:pt x="778" y="580"/>
                      </a:lnTo>
                      <a:lnTo>
                        <a:pt x="778" y="579"/>
                      </a:lnTo>
                      <a:lnTo>
                        <a:pt x="779" y="579"/>
                      </a:lnTo>
                      <a:lnTo>
                        <a:pt x="778" y="580"/>
                      </a:lnTo>
                      <a:lnTo>
                        <a:pt x="780" y="580"/>
                      </a:lnTo>
                      <a:lnTo>
                        <a:pt x="780" y="579"/>
                      </a:lnTo>
                      <a:lnTo>
                        <a:pt x="780" y="580"/>
                      </a:lnTo>
                      <a:lnTo>
                        <a:pt x="781" y="579"/>
                      </a:lnTo>
                      <a:lnTo>
                        <a:pt x="795" y="579"/>
                      </a:lnTo>
                      <a:lnTo>
                        <a:pt x="795" y="582"/>
                      </a:lnTo>
                      <a:lnTo>
                        <a:pt x="797" y="582"/>
                      </a:lnTo>
                      <a:lnTo>
                        <a:pt x="797" y="584"/>
                      </a:lnTo>
                      <a:lnTo>
                        <a:pt x="796" y="584"/>
                      </a:lnTo>
                      <a:lnTo>
                        <a:pt x="797" y="586"/>
                      </a:lnTo>
                      <a:lnTo>
                        <a:pt x="798" y="584"/>
                      </a:lnTo>
                      <a:lnTo>
                        <a:pt x="798" y="586"/>
                      </a:lnTo>
                      <a:lnTo>
                        <a:pt x="799" y="585"/>
                      </a:lnTo>
                      <a:lnTo>
                        <a:pt x="799" y="584"/>
                      </a:lnTo>
                      <a:lnTo>
                        <a:pt x="798" y="580"/>
                      </a:lnTo>
                      <a:lnTo>
                        <a:pt x="796" y="579"/>
                      </a:lnTo>
                      <a:lnTo>
                        <a:pt x="801" y="579"/>
                      </a:lnTo>
                      <a:lnTo>
                        <a:pt x="802" y="584"/>
                      </a:lnTo>
                      <a:lnTo>
                        <a:pt x="802" y="586"/>
                      </a:lnTo>
                      <a:lnTo>
                        <a:pt x="803" y="584"/>
                      </a:lnTo>
                      <a:lnTo>
                        <a:pt x="805" y="584"/>
                      </a:lnTo>
                      <a:lnTo>
                        <a:pt x="805" y="582"/>
                      </a:lnTo>
                      <a:lnTo>
                        <a:pt x="804" y="580"/>
                      </a:lnTo>
                      <a:lnTo>
                        <a:pt x="803" y="582"/>
                      </a:lnTo>
                      <a:lnTo>
                        <a:pt x="802" y="580"/>
                      </a:lnTo>
                      <a:lnTo>
                        <a:pt x="801" y="579"/>
                      </a:lnTo>
                      <a:lnTo>
                        <a:pt x="803" y="579"/>
                      </a:lnTo>
                      <a:lnTo>
                        <a:pt x="803" y="580"/>
                      </a:lnTo>
                      <a:lnTo>
                        <a:pt x="804" y="580"/>
                      </a:lnTo>
                      <a:lnTo>
                        <a:pt x="804" y="579"/>
                      </a:lnTo>
                      <a:lnTo>
                        <a:pt x="810" y="579"/>
                      </a:lnTo>
                      <a:lnTo>
                        <a:pt x="810" y="576"/>
                      </a:lnTo>
                      <a:lnTo>
                        <a:pt x="811" y="575"/>
                      </a:lnTo>
                      <a:lnTo>
                        <a:pt x="812" y="575"/>
                      </a:lnTo>
                      <a:lnTo>
                        <a:pt x="812" y="571"/>
                      </a:lnTo>
                      <a:lnTo>
                        <a:pt x="814" y="571"/>
                      </a:lnTo>
                      <a:lnTo>
                        <a:pt x="814" y="565"/>
                      </a:lnTo>
                      <a:close/>
                      <a:moveTo>
                        <a:pt x="814" y="556"/>
                      </a:moveTo>
                      <a:lnTo>
                        <a:pt x="814" y="554"/>
                      </a:lnTo>
                      <a:lnTo>
                        <a:pt x="811" y="554"/>
                      </a:lnTo>
                      <a:lnTo>
                        <a:pt x="812" y="558"/>
                      </a:lnTo>
                      <a:lnTo>
                        <a:pt x="814" y="556"/>
                      </a:lnTo>
                      <a:close/>
                      <a:moveTo>
                        <a:pt x="814" y="472"/>
                      </a:moveTo>
                      <a:lnTo>
                        <a:pt x="812" y="466"/>
                      </a:lnTo>
                      <a:lnTo>
                        <a:pt x="811" y="464"/>
                      </a:lnTo>
                      <a:lnTo>
                        <a:pt x="810" y="464"/>
                      </a:lnTo>
                      <a:lnTo>
                        <a:pt x="810" y="466"/>
                      </a:lnTo>
                      <a:lnTo>
                        <a:pt x="811" y="466"/>
                      </a:lnTo>
                      <a:lnTo>
                        <a:pt x="811" y="469"/>
                      </a:lnTo>
                      <a:lnTo>
                        <a:pt x="811" y="471"/>
                      </a:lnTo>
                      <a:lnTo>
                        <a:pt x="811" y="472"/>
                      </a:lnTo>
                      <a:lnTo>
                        <a:pt x="809" y="472"/>
                      </a:lnTo>
                      <a:lnTo>
                        <a:pt x="810" y="474"/>
                      </a:lnTo>
                      <a:lnTo>
                        <a:pt x="812" y="474"/>
                      </a:lnTo>
                      <a:lnTo>
                        <a:pt x="813" y="472"/>
                      </a:lnTo>
                      <a:lnTo>
                        <a:pt x="814" y="472"/>
                      </a:lnTo>
                      <a:close/>
                      <a:moveTo>
                        <a:pt x="815" y="326"/>
                      </a:moveTo>
                      <a:lnTo>
                        <a:pt x="813" y="324"/>
                      </a:lnTo>
                      <a:lnTo>
                        <a:pt x="814" y="322"/>
                      </a:lnTo>
                      <a:lnTo>
                        <a:pt x="812" y="322"/>
                      </a:lnTo>
                      <a:lnTo>
                        <a:pt x="813" y="326"/>
                      </a:lnTo>
                      <a:lnTo>
                        <a:pt x="813" y="328"/>
                      </a:lnTo>
                      <a:lnTo>
                        <a:pt x="815" y="327"/>
                      </a:lnTo>
                      <a:lnTo>
                        <a:pt x="815" y="326"/>
                      </a:lnTo>
                      <a:close/>
                      <a:moveTo>
                        <a:pt x="817" y="558"/>
                      </a:moveTo>
                      <a:lnTo>
                        <a:pt x="816" y="558"/>
                      </a:lnTo>
                      <a:lnTo>
                        <a:pt x="816" y="560"/>
                      </a:lnTo>
                      <a:lnTo>
                        <a:pt x="817" y="558"/>
                      </a:lnTo>
                      <a:close/>
                      <a:moveTo>
                        <a:pt x="817" y="472"/>
                      </a:moveTo>
                      <a:lnTo>
                        <a:pt x="817" y="472"/>
                      </a:lnTo>
                      <a:lnTo>
                        <a:pt x="817" y="470"/>
                      </a:lnTo>
                      <a:lnTo>
                        <a:pt x="816" y="470"/>
                      </a:lnTo>
                      <a:lnTo>
                        <a:pt x="814" y="472"/>
                      </a:lnTo>
                      <a:lnTo>
                        <a:pt x="815" y="472"/>
                      </a:lnTo>
                      <a:lnTo>
                        <a:pt x="817" y="474"/>
                      </a:lnTo>
                      <a:lnTo>
                        <a:pt x="817" y="472"/>
                      </a:lnTo>
                      <a:close/>
                      <a:moveTo>
                        <a:pt x="818" y="552"/>
                      </a:moveTo>
                      <a:lnTo>
                        <a:pt x="818" y="550"/>
                      </a:lnTo>
                      <a:lnTo>
                        <a:pt x="816" y="550"/>
                      </a:lnTo>
                      <a:lnTo>
                        <a:pt x="818" y="552"/>
                      </a:lnTo>
                      <a:close/>
                      <a:moveTo>
                        <a:pt x="818" y="458"/>
                      </a:moveTo>
                      <a:lnTo>
                        <a:pt x="818" y="458"/>
                      </a:lnTo>
                      <a:close/>
                      <a:moveTo>
                        <a:pt x="819" y="524"/>
                      </a:moveTo>
                      <a:lnTo>
                        <a:pt x="818" y="522"/>
                      </a:lnTo>
                      <a:lnTo>
                        <a:pt x="818" y="520"/>
                      </a:lnTo>
                      <a:lnTo>
                        <a:pt x="817" y="516"/>
                      </a:lnTo>
                      <a:lnTo>
                        <a:pt x="814" y="518"/>
                      </a:lnTo>
                      <a:lnTo>
                        <a:pt x="815" y="518"/>
                      </a:lnTo>
                      <a:lnTo>
                        <a:pt x="814" y="520"/>
                      </a:lnTo>
                      <a:lnTo>
                        <a:pt x="814" y="518"/>
                      </a:lnTo>
                      <a:lnTo>
                        <a:pt x="814" y="519"/>
                      </a:lnTo>
                      <a:lnTo>
                        <a:pt x="814" y="521"/>
                      </a:lnTo>
                      <a:lnTo>
                        <a:pt x="815" y="522"/>
                      </a:lnTo>
                      <a:lnTo>
                        <a:pt x="818" y="520"/>
                      </a:lnTo>
                      <a:lnTo>
                        <a:pt x="816" y="524"/>
                      </a:lnTo>
                      <a:lnTo>
                        <a:pt x="819" y="524"/>
                      </a:lnTo>
                      <a:close/>
                      <a:moveTo>
                        <a:pt x="819" y="552"/>
                      </a:moveTo>
                      <a:lnTo>
                        <a:pt x="818" y="552"/>
                      </a:lnTo>
                      <a:lnTo>
                        <a:pt x="816" y="552"/>
                      </a:lnTo>
                      <a:lnTo>
                        <a:pt x="817" y="554"/>
                      </a:lnTo>
                      <a:lnTo>
                        <a:pt x="818" y="554"/>
                      </a:lnTo>
                      <a:lnTo>
                        <a:pt x="819" y="552"/>
                      </a:lnTo>
                      <a:close/>
                      <a:moveTo>
                        <a:pt x="820" y="478"/>
                      </a:moveTo>
                      <a:lnTo>
                        <a:pt x="819" y="476"/>
                      </a:lnTo>
                      <a:lnTo>
                        <a:pt x="819" y="478"/>
                      </a:lnTo>
                      <a:lnTo>
                        <a:pt x="820" y="478"/>
                      </a:lnTo>
                      <a:close/>
                      <a:moveTo>
                        <a:pt x="820" y="336"/>
                      </a:moveTo>
                      <a:lnTo>
                        <a:pt x="817" y="336"/>
                      </a:lnTo>
                      <a:lnTo>
                        <a:pt x="816" y="338"/>
                      </a:lnTo>
                      <a:lnTo>
                        <a:pt x="817" y="338"/>
                      </a:lnTo>
                      <a:lnTo>
                        <a:pt x="816" y="340"/>
                      </a:lnTo>
                      <a:lnTo>
                        <a:pt x="820" y="340"/>
                      </a:lnTo>
                      <a:lnTo>
                        <a:pt x="820" y="336"/>
                      </a:lnTo>
                      <a:close/>
                      <a:moveTo>
                        <a:pt x="821" y="468"/>
                      </a:moveTo>
                      <a:lnTo>
                        <a:pt x="817" y="466"/>
                      </a:lnTo>
                      <a:lnTo>
                        <a:pt x="819" y="465"/>
                      </a:lnTo>
                      <a:lnTo>
                        <a:pt x="819" y="464"/>
                      </a:lnTo>
                      <a:lnTo>
                        <a:pt x="819" y="462"/>
                      </a:lnTo>
                      <a:lnTo>
                        <a:pt x="816" y="460"/>
                      </a:lnTo>
                      <a:lnTo>
                        <a:pt x="812" y="460"/>
                      </a:lnTo>
                      <a:lnTo>
                        <a:pt x="811" y="462"/>
                      </a:lnTo>
                      <a:lnTo>
                        <a:pt x="811" y="463"/>
                      </a:lnTo>
                      <a:lnTo>
                        <a:pt x="812" y="464"/>
                      </a:lnTo>
                      <a:lnTo>
                        <a:pt x="813" y="462"/>
                      </a:lnTo>
                      <a:lnTo>
                        <a:pt x="817" y="462"/>
                      </a:lnTo>
                      <a:lnTo>
                        <a:pt x="817" y="464"/>
                      </a:lnTo>
                      <a:lnTo>
                        <a:pt x="816" y="464"/>
                      </a:lnTo>
                      <a:lnTo>
                        <a:pt x="817" y="468"/>
                      </a:lnTo>
                      <a:lnTo>
                        <a:pt x="818" y="468"/>
                      </a:lnTo>
                      <a:lnTo>
                        <a:pt x="820" y="470"/>
                      </a:lnTo>
                      <a:lnTo>
                        <a:pt x="820" y="469"/>
                      </a:lnTo>
                      <a:lnTo>
                        <a:pt x="821" y="468"/>
                      </a:lnTo>
                      <a:close/>
                      <a:moveTo>
                        <a:pt x="821" y="330"/>
                      </a:moveTo>
                      <a:lnTo>
                        <a:pt x="820" y="328"/>
                      </a:lnTo>
                      <a:lnTo>
                        <a:pt x="819" y="328"/>
                      </a:lnTo>
                      <a:lnTo>
                        <a:pt x="818" y="330"/>
                      </a:lnTo>
                      <a:lnTo>
                        <a:pt x="821" y="330"/>
                      </a:lnTo>
                      <a:close/>
                      <a:moveTo>
                        <a:pt x="821" y="516"/>
                      </a:moveTo>
                      <a:lnTo>
                        <a:pt x="821" y="514"/>
                      </a:lnTo>
                      <a:lnTo>
                        <a:pt x="821" y="515"/>
                      </a:lnTo>
                      <a:lnTo>
                        <a:pt x="821" y="516"/>
                      </a:lnTo>
                      <a:close/>
                      <a:moveTo>
                        <a:pt x="821" y="324"/>
                      </a:moveTo>
                      <a:lnTo>
                        <a:pt x="821" y="322"/>
                      </a:lnTo>
                      <a:lnTo>
                        <a:pt x="821" y="320"/>
                      </a:lnTo>
                      <a:lnTo>
                        <a:pt x="818" y="320"/>
                      </a:lnTo>
                      <a:lnTo>
                        <a:pt x="818" y="322"/>
                      </a:lnTo>
                      <a:lnTo>
                        <a:pt x="820" y="322"/>
                      </a:lnTo>
                      <a:lnTo>
                        <a:pt x="819" y="324"/>
                      </a:lnTo>
                      <a:lnTo>
                        <a:pt x="821" y="324"/>
                      </a:lnTo>
                      <a:close/>
                      <a:moveTo>
                        <a:pt x="821" y="513"/>
                      </a:moveTo>
                      <a:lnTo>
                        <a:pt x="819" y="514"/>
                      </a:lnTo>
                      <a:lnTo>
                        <a:pt x="820" y="515"/>
                      </a:lnTo>
                      <a:lnTo>
                        <a:pt x="821" y="514"/>
                      </a:lnTo>
                      <a:lnTo>
                        <a:pt x="821" y="513"/>
                      </a:lnTo>
                      <a:close/>
                      <a:moveTo>
                        <a:pt x="823" y="470"/>
                      </a:moveTo>
                      <a:lnTo>
                        <a:pt x="823" y="468"/>
                      </a:lnTo>
                      <a:lnTo>
                        <a:pt x="821" y="470"/>
                      </a:lnTo>
                      <a:lnTo>
                        <a:pt x="823" y="470"/>
                      </a:lnTo>
                      <a:close/>
                      <a:moveTo>
                        <a:pt x="823" y="468"/>
                      </a:moveTo>
                      <a:lnTo>
                        <a:pt x="822" y="466"/>
                      </a:lnTo>
                      <a:lnTo>
                        <a:pt x="822" y="468"/>
                      </a:lnTo>
                      <a:lnTo>
                        <a:pt x="823" y="468"/>
                      </a:lnTo>
                      <a:close/>
                      <a:moveTo>
                        <a:pt x="824" y="518"/>
                      </a:moveTo>
                      <a:lnTo>
                        <a:pt x="821" y="516"/>
                      </a:lnTo>
                      <a:lnTo>
                        <a:pt x="820" y="516"/>
                      </a:lnTo>
                      <a:lnTo>
                        <a:pt x="820" y="515"/>
                      </a:lnTo>
                      <a:lnTo>
                        <a:pt x="819" y="516"/>
                      </a:lnTo>
                      <a:lnTo>
                        <a:pt x="820" y="516"/>
                      </a:lnTo>
                      <a:lnTo>
                        <a:pt x="822" y="520"/>
                      </a:lnTo>
                      <a:lnTo>
                        <a:pt x="821" y="520"/>
                      </a:lnTo>
                      <a:lnTo>
                        <a:pt x="821" y="522"/>
                      </a:lnTo>
                      <a:lnTo>
                        <a:pt x="821" y="524"/>
                      </a:lnTo>
                      <a:lnTo>
                        <a:pt x="823" y="524"/>
                      </a:lnTo>
                      <a:lnTo>
                        <a:pt x="823" y="526"/>
                      </a:lnTo>
                      <a:lnTo>
                        <a:pt x="823" y="524"/>
                      </a:lnTo>
                      <a:lnTo>
                        <a:pt x="824" y="524"/>
                      </a:lnTo>
                      <a:lnTo>
                        <a:pt x="824" y="522"/>
                      </a:lnTo>
                      <a:lnTo>
                        <a:pt x="822" y="522"/>
                      </a:lnTo>
                      <a:lnTo>
                        <a:pt x="824" y="518"/>
                      </a:lnTo>
                      <a:close/>
                      <a:moveTo>
                        <a:pt x="825" y="531"/>
                      </a:moveTo>
                      <a:lnTo>
                        <a:pt x="823" y="531"/>
                      </a:lnTo>
                      <a:lnTo>
                        <a:pt x="822" y="530"/>
                      </a:lnTo>
                      <a:lnTo>
                        <a:pt x="823" y="528"/>
                      </a:lnTo>
                      <a:lnTo>
                        <a:pt x="820" y="528"/>
                      </a:lnTo>
                      <a:lnTo>
                        <a:pt x="818" y="530"/>
                      </a:lnTo>
                      <a:lnTo>
                        <a:pt x="822" y="530"/>
                      </a:lnTo>
                      <a:lnTo>
                        <a:pt x="822" y="531"/>
                      </a:lnTo>
                      <a:lnTo>
                        <a:pt x="816" y="531"/>
                      </a:lnTo>
                      <a:lnTo>
                        <a:pt x="816" y="528"/>
                      </a:lnTo>
                      <a:lnTo>
                        <a:pt x="816" y="530"/>
                      </a:lnTo>
                      <a:lnTo>
                        <a:pt x="816" y="531"/>
                      </a:lnTo>
                      <a:lnTo>
                        <a:pt x="816" y="530"/>
                      </a:lnTo>
                      <a:lnTo>
                        <a:pt x="815" y="531"/>
                      </a:lnTo>
                      <a:lnTo>
                        <a:pt x="801" y="531"/>
                      </a:lnTo>
                      <a:lnTo>
                        <a:pt x="801" y="530"/>
                      </a:lnTo>
                      <a:lnTo>
                        <a:pt x="799" y="530"/>
                      </a:lnTo>
                      <a:lnTo>
                        <a:pt x="798" y="529"/>
                      </a:lnTo>
                      <a:lnTo>
                        <a:pt x="798" y="531"/>
                      </a:lnTo>
                      <a:lnTo>
                        <a:pt x="797" y="531"/>
                      </a:lnTo>
                      <a:lnTo>
                        <a:pt x="797" y="530"/>
                      </a:lnTo>
                      <a:lnTo>
                        <a:pt x="798" y="530"/>
                      </a:lnTo>
                      <a:lnTo>
                        <a:pt x="798" y="531"/>
                      </a:lnTo>
                      <a:lnTo>
                        <a:pt x="798" y="529"/>
                      </a:lnTo>
                      <a:lnTo>
                        <a:pt x="798" y="528"/>
                      </a:lnTo>
                      <a:lnTo>
                        <a:pt x="796" y="526"/>
                      </a:lnTo>
                      <a:lnTo>
                        <a:pt x="795" y="526"/>
                      </a:lnTo>
                      <a:lnTo>
                        <a:pt x="796" y="528"/>
                      </a:lnTo>
                      <a:lnTo>
                        <a:pt x="796" y="530"/>
                      </a:lnTo>
                      <a:lnTo>
                        <a:pt x="796" y="531"/>
                      </a:lnTo>
                      <a:lnTo>
                        <a:pt x="795" y="531"/>
                      </a:lnTo>
                      <a:lnTo>
                        <a:pt x="795" y="530"/>
                      </a:lnTo>
                      <a:lnTo>
                        <a:pt x="795" y="531"/>
                      </a:lnTo>
                      <a:lnTo>
                        <a:pt x="793" y="531"/>
                      </a:lnTo>
                      <a:lnTo>
                        <a:pt x="793" y="547"/>
                      </a:lnTo>
                      <a:lnTo>
                        <a:pt x="793" y="531"/>
                      </a:lnTo>
                      <a:lnTo>
                        <a:pt x="792" y="531"/>
                      </a:lnTo>
                      <a:lnTo>
                        <a:pt x="791" y="530"/>
                      </a:lnTo>
                      <a:lnTo>
                        <a:pt x="791" y="528"/>
                      </a:lnTo>
                      <a:lnTo>
                        <a:pt x="790" y="530"/>
                      </a:lnTo>
                      <a:lnTo>
                        <a:pt x="788" y="530"/>
                      </a:lnTo>
                      <a:lnTo>
                        <a:pt x="788" y="531"/>
                      </a:lnTo>
                      <a:lnTo>
                        <a:pt x="786" y="531"/>
                      </a:lnTo>
                      <a:lnTo>
                        <a:pt x="786" y="530"/>
                      </a:lnTo>
                      <a:lnTo>
                        <a:pt x="785" y="530"/>
                      </a:lnTo>
                      <a:lnTo>
                        <a:pt x="786" y="531"/>
                      </a:lnTo>
                      <a:lnTo>
                        <a:pt x="785" y="531"/>
                      </a:lnTo>
                      <a:lnTo>
                        <a:pt x="785" y="548"/>
                      </a:lnTo>
                      <a:lnTo>
                        <a:pt x="784" y="547"/>
                      </a:lnTo>
                      <a:lnTo>
                        <a:pt x="785" y="547"/>
                      </a:lnTo>
                      <a:lnTo>
                        <a:pt x="785" y="548"/>
                      </a:lnTo>
                      <a:lnTo>
                        <a:pt x="785" y="531"/>
                      </a:lnTo>
                      <a:lnTo>
                        <a:pt x="774" y="531"/>
                      </a:lnTo>
                      <a:lnTo>
                        <a:pt x="774" y="530"/>
                      </a:lnTo>
                      <a:lnTo>
                        <a:pt x="774" y="529"/>
                      </a:lnTo>
                      <a:lnTo>
                        <a:pt x="774" y="547"/>
                      </a:lnTo>
                      <a:lnTo>
                        <a:pt x="774" y="548"/>
                      </a:lnTo>
                      <a:lnTo>
                        <a:pt x="771" y="547"/>
                      </a:lnTo>
                      <a:lnTo>
                        <a:pt x="774" y="547"/>
                      </a:lnTo>
                      <a:lnTo>
                        <a:pt x="774" y="529"/>
                      </a:lnTo>
                      <a:lnTo>
                        <a:pt x="772" y="530"/>
                      </a:lnTo>
                      <a:lnTo>
                        <a:pt x="774" y="530"/>
                      </a:lnTo>
                      <a:lnTo>
                        <a:pt x="773" y="531"/>
                      </a:lnTo>
                      <a:lnTo>
                        <a:pt x="771" y="531"/>
                      </a:lnTo>
                      <a:lnTo>
                        <a:pt x="771" y="530"/>
                      </a:lnTo>
                      <a:lnTo>
                        <a:pt x="771" y="531"/>
                      </a:lnTo>
                      <a:lnTo>
                        <a:pt x="770" y="531"/>
                      </a:lnTo>
                      <a:lnTo>
                        <a:pt x="770" y="528"/>
                      </a:lnTo>
                      <a:lnTo>
                        <a:pt x="769" y="528"/>
                      </a:lnTo>
                      <a:lnTo>
                        <a:pt x="769" y="526"/>
                      </a:lnTo>
                      <a:lnTo>
                        <a:pt x="768" y="526"/>
                      </a:lnTo>
                      <a:lnTo>
                        <a:pt x="768" y="528"/>
                      </a:lnTo>
                      <a:lnTo>
                        <a:pt x="767" y="528"/>
                      </a:lnTo>
                      <a:lnTo>
                        <a:pt x="766" y="530"/>
                      </a:lnTo>
                      <a:lnTo>
                        <a:pt x="769" y="530"/>
                      </a:lnTo>
                      <a:lnTo>
                        <a:pt x="769" y="531"/>
                      </a:lnTo>
                      <a:lnTo>
                        <a:pt x="761" y="531"/>
                      </a:lnTo>
                      <a:lnTo>
                        <a:pt x="761" y="530"/>
                      </a:lnTo>
                      <a:lnTo>
                        <a:pt x="764" y="530"/>
                      </a:lnTo>
                      <a:lnTo>
                        <a:pt x="764" y="528"/>
                      </a:lnTo>
                      <a:lnTo>
                        <a:pt x="766" y="528"/>
                      </a:lnTo>
                      <a:lnTo>
                        <a:pt x="766" y="527"/>
                      </a:lnTo>
                      <a:lnTo>
                        <a:pt x="766" y="526"/>
                      </a:lnTo>
                      <a:lnTo>
                        <a:pt x="764" y="522"/>
                      </a:lnTo>
                      <a:lnTo>
                        <a:pt x="763" y="520"/>
                      </a:lnTo>
                      <a:lnTo>
                        <a:pt x="761" y="520"/>
                      </a:lnTo>
                      <a:lnTo>
                        <a:pt x="760" y="522"/>
                      </a:lnTo>
                      <a:lnTo>
                        <a:pt x="760" y="520"/>
                      </a:lnTo>
                      <a:lnTo>
                        <a:pt x="759" y="520"/>
                      </a:lnTo>
                      <a:lnTo>
                        <a:pt x="759" y="518"/>
                      </a:lnTo>
                      <a:lnTo>
                        <a:pt x="758" y="516"/>
                      </a:lnTo>
                      <a:lnTo>
                        <a:pt x="758" y="518"/>
                      </a:lnTo>
                      <a:lnTo>
                        <a:pt x="756" y="516"/>
                      </a:lnTo>
                      <a:lnTo>
                        <a:pt x="755" y="520"/>
                      </a:lnTo>
                      <a:lnTo>
                        <a:pt x="758" y="520"/>
                      </a:lnTo>
                      <a:lnTo>
                        <a:pt x="758" y="524"/>
                      </a:lnTo>
                      <a:lnTo>
                        <a:pt x="760" y="524"/>
                      </a:lnTo>
                      <a:lnTo>
                        <a:pt x="760" y="522"/>
                      </a:lnTo>
                      <a:lnTo>
                        <a:pt x="761" y="522"/>
                      </a:lnTo>
                      <a:lnTo>
                        <a:pt x="763" y="526"/>
                      </a:lnTo>
                      <a:lnTo>
                        <a:pt x="763" y="528"/>
                      </a:lnTo>
                      <a:lnTo>
                        <a:pt x="760" y="530"/>
                      </a:lnTo>
                      <a:lnTo>
                        <a:pt x="761" y="530"/>
                      </a:lnTo>
                      <a:lnTo>
                        <a:pt x="760" y="531"/>
                      </a:lnTo>
                      <a:lnTo>
                        <a:pt x="759" y="531"/>
                      </a:lnTo>
                      <a:lnTo>
                        <a:pt x="760" y="530"/>
                      </a:lnTo>
                      <a:lnTo>
                        <a:pt x="760" y="528"/>
                      </a:lnTo>
                      <a:lnTo>
                        <a:pt x="760" y="526"/>
                      </a:lnTo>
                      <a:lnTo>
                        <a:pt x="758" y="528"/>
                      </a:lnTo>
                      <a:lnTo>
                        <a:pt x="758" y="524"/>
                      </a:lnTo>
                      <a:lnTo>
                        <a:pt x="756" y="522"/>
                      </a:lnTo>
                      <a:lnTo>
                        <a:pt x="756" y="524"/>
                      </a:lnTo>
                      <a:lnTo>
                        <a:pt x="756" y="528"/>
                      </a:lnTo>
                      <a:lnTo>
                        <a:pt x="758" y="530"/>
                      </a:lnTo>
                      <a:lnTo>
                        <a:pt x="756" y="530"/>
                      </a:lnTo>
                      <a:lnTo>
                        <a:pt x="756" y="531"/>
                      </a:lnTo>
                      <a:lnTo>
                        <a:pt x="753" y="531"/>
                      </a:lnTo>
                      <a:lnTo>
                        <a:pt x="753" y="530"/>
                      </a:lnTo>
                      <a:lnTo>
                        <a:pt x="754" y="528"/>
                      </a:lnTo>
                      <a:lnTo>
                        <a:pt x="753" y="526"/>
                      </a:lnTo>
                      <a:lnTo>
                        <a:pt x="753" y="528"/>
                      </a:lnTo>
                      <a:lnTo>
                        <a:pt x="752" y="528"/>
                      </a:lnTo>
                      <a:lnTo>
                        <a:pt x="751" y="528"/>
                      </a:lnTo>
                      <a:lnTo>
                        <a:pt x="751" y="526"/>
                      </a:lnTo>
                      <a:lnTo>
                        <a:pt x="748" y="526"/>
                      </a:lnTo>
                      <a:lnTo>
                        <a:pt x="751" y="528"/>
                      </a:lnTo>
                      <a:lnTo>
                        <a:pt x="750" y="529"/>
                      </a:lnTo>
                      <a:lnTo>
                        <a:pt x="750" y="531"/>
                      </a:lnTo>
                      <a:lnTo>
                        <a:pt x="747" y="531"/>
                      </a:lnTo>
                      <a:lnTo>
                        <a:pt x="747" y="530"/>
                      </a:lnTo>
                      <a:lnTo>
                        <a:pt x="745" y="528"/>
                      </a:lnTo>
                      <a:lnTo>
                        <a:pt x="744" y="528"/>
                      </a:lnTo>
                      <a:lnTo>
                        <a:pt x="744" y="530"/>
                      </a:lnTo>
                      <a:lnTo>
                        <a:pt x="745" y="530"/>
                      </a:lnTo>
                      <a:lnTo>
                        <a:pt x="745" y="531"/>
                      </a:lnTo>
                      <a:lnTo>
                        <a:pt x="738" y="531"/>
                      </a:lnTo>
                      <a:lnTo>
                        <a:pt x="738" y="530"/>
                      </a:lnTo>
                      <a:lnTo>
                        <a:pt x="737" y="531"/>
                      </a:lnTo>
                      <a:lnTo>
                        <a:pt x="737" y="528"/>
                      </a:lnTo>
                      <a:lnTo>
                        <a:pt x="736" y="530"/>
                      </a:lnTo>
                      <a:lnTo>
                        <a:pt x="736" y="531"/>
                      </a:lnTo>
                      <a:lnTo>
                        <a:pt x="719" y="531"/>
                      </a:lnTo>
                      <a:lnTo>
                        <a:pt x="720" y="530"/>
                      </a:lnTo>
                      <a:lnTo>
                        <a:pt x="718" y="530"/>
                      </a:lnTo>
                      <a:lnTo>
                        <a:pt x="718" y="531"/>
                      </a:lnTo>
                      <a:lnTo>
                        <a:pt x="717" y="531"/>
                      </a:lnTo>
                      <a:lnTo>
                        <a:pt x="717" y="530"/>
                      </a:lnTo>
                      <a:lnTo>
                        <a:pt x="717" y="531"/>
                      </a:lnTo>
                      <a:lnTo>
                        <a:pt x="715" y="531"/>
                      </a:lnTo>
                      <a:lnTo>
                        <a:pt x="715" y="530"/>
                      </a:lnTo>
                      <a:lnTo>
                        <a:pt x="714" y="528"/>
                      </a:lnTo>
                      <a:lnTo>
                        <a:pt x="716" y="528"/>
                      </a:lnTo>
                      <a:lnTo>
                        <a:pt x="714" y="527"/>
                      </a:lnTo>
                      <a:lnTo>
                        <a:pt x="713" y="528"/>
                      </a:lnTo>
                      <a:lnTo>
                        <a:pt x="712" y="528"/>
                      </a:lnTo>
                      <a:lnTo>
                        <a:pt x="713" y="526"/>
                      </a:lnTo>
                      <a:lnTo>
                        <a:pt x="712" y="526"/>
                      </a:lnTo>
                      <a:lnTo>
                        <a:pt x="710" y="528"/>
                      </a:lnTo>
                      <a:lnTo>
                        <a:pt x="710" y="529"/>
                      </a:lnTo>
                      <a:lnTo>
                        <a:pt x="712" y="531"/>
                      </a:lnTo>
                      <a:lnTo>
                        <a:pt x="707" y="531"/>
                      </a:lnTo>
                      <a:lnTo>
                        <a:pt x="706" y="531"/>
                      </a:lnTo>
                      <a:lnTo>
                        <a:pt x="707" y="531"/>
                      </a:lnTo>
                      <a:lnTo>
                        <a:pt x="707" y="530"/>
                      </a:lnTo>
                      <a:lnTo>
                        <a:pt x="708" y="530"/>
                      </a:lnTo>
                      <a:lnTo>
                        <a:pt x="706" y="528"/>
                      </a:lnTo>
                      <a:lnTo>
                        <a:pt x="705" y="530"/>
                      </a:lnTo>
                      <a:lnTo>
                        <a:pt x="704" y="530"/>
                      </a:lnTo>
                      <a:lnTo>
                        <a:pt x="704" y="531"/>
                      </a:lnTo>
                      <a:lnTo>
                        <a:pt x="697" y="531"/>
                      </a:lnTo>
                      <a:lnTo>
                        <a:pt x="697" y="530"/>
                      </a:lnTo>
                      <a:lnTo>
                        <a:pt x="694" y="530"/>
                      </a:lnTo>
                      <a:lnTo>
                        <a:pt x="695" y="531"/>
                      </a:lnTo>
                      <a:lnTo>
                        <a:pt x="686" y="531"/>
                      </a:lnTo>
                      <a:lnTo>
                        <a:pt x="686" y="530"/>
                      </a:lnTo>
                      <a:lnTo>
                        <a:pt x="684" y="530"/>
                      </a:lnTo>
                      <a:lnTo>
                        <a:pt x="682" y="530"/>
                      </a:lnTo>
                      <a:lnTo>
                        <a:pt x="680" y="530"/>
                      </a:lnTo>
                      <a:lnTo>
                        <a:pt x="680" y="528"/>
                      </a:lnTo>
                      <a:lnTo>
                        <a:pt x="681" y="524"/>
                      </a:lnTo>
                      <a:lnTo>
                        <a:pt x="680" y="526"/>
                      </a:lnTo>
                      <a:lnTo>
                        <a:pt x="679" y="528"/>
                      </a:lnTo>
                      <a:lnTo>
                        <a:pt x="678" y="530"/>
                      </a:lnTo>
                      <a:lnTo>
                        <a:pt x="680" y="530"/>
                      </a:lnTo>
                      <a:lnTo>
                        <a:pt x="680" y="531"/>
                      </a:lnTo>
                      <a:lnTo>
                        <a:pt x="674" y="531"/>
                      </a:lnTo>
                      <a:lnTo>
                        <a:pt x="673" y="531"/>
                      </a:lnTo>
                      <a:lnTo>
                        <a:pt x="673" y="530"/>
                      </a:lnTo>
                      <a:lnTo>
                        <a:pt x="675" y="528"/>
                      </a:lnTo>
                      <a:lnTo>
                        <a:pt x="672" y="528"/>
                      </a:lnTo>
                      <a:lnTo>
                        <a:pt x="672" y="531"/>
                      </a:lnTo>
                      <a:lnTo>
                        <a:pt x="663" y="531"/>
                      </a:lnTo>
                      <a:lnTo>
                        <a:pt x="663" y="530"/>
                      </a:lnTo>
                      <a:lnTo>
                        <a:pt x="662" y="530"/>
                      </a:lnTo>
                      <a:lnTo>
                        <a:pt x="663" y="531"/>
                      </a:lnTo>
                      <a:lnTo>
                        <a:pt x="661" y="531"/>
                      </a:lnTo>
                      <a:lnTo>
                        <a:pt x="652" y="531"/>
                      </a:lnTo>
                      <a:lnTo>
                        <a:pt x="652" y="530"/>
                      </a:lnTo>
                      <a:lnTo>
                        <a:pt x="651" y="530"/>
                      </a:lnTo>
                      <a:lnTo>
                        <a:pt x="651" y="529"/>
                      </a:lnTo>
                      <a:lnTo>
                        <a:pt x="650" y="530"/>
                      </a:lnTo>
                      <a:lnTo>
                        <a:pt x="650" y="531"/>
                      </a:lnTo>
                      <a:lnTo>
                        <a:pt x="650" y="530"/>
                      </a:lnTo>
                      <a:lnTo>
                        <a:pt x="650" y="531"/>
                      </a:lnTo>
                      <a:lnTo>
                        <a:pt x="649" y="531"/>
                      </a:lnTo>
                      <a:lnTo>
                        <a:pt x="650" y="531"/>
                      </a:lnTo>
                      <a:lnTo>
                        <a:pt x="649" y="531"/>
                      </a:lnTo>
                      <a:lnTo>
                        <a:pt x="649" y="530"/>
                      </a:lnTo>
                      <a:lnTo>
                        <a:pt x="649" y="531"/>
                      </a:lnTo>
                      <a:lnTo>
                        <a:pt x="645" y="531"/>
                      </a:lnTo>
                      <a:lnTo>
                        <a:pt x="645" y="530"/>
                      </a:lnTo>
                      <a:lnTo>
                        <a:pt x="643" y="530"/>
                      </a:lnTo>
                      <a:lnTo>
                        <a:pt x="643" y="531"/>
                      </a:lnTo>
                      <a:lnTo>
                        <a:pt x="629" y="531"/>
                      </a:lnTo>
                      <a:lnTo>
                        <a:pt x="629" y="530"/>
                      </a:lnTo>
                      <a:lnTo>
                        <a:pt x="628" y="530"/>
                      </a:lnTo>
                      <a:lnTo>
                        <a:pt x="628" y="531"/>
                      </a:lnTo>
                      <a:lnTo>
                        <a:pt x="618" y="531"/>
                      </a:lnTo>
                      <a:lnTo>
                        <a:pt x="617" y="530"/>
                      </a:lnTo>
                      <a:lnTo>
                        <a:pt x="617" y="531"/>
                      </a:lnTo>
                      <a:lnTo>
                        <a:pt x="614" y="531"/>
                      </a:lnTo>
                      <a:lnTo>
                        <a:pt x="612" y="531"/>
                      </a:lnTo>
                      <a:lnTo>
                        <a:pt x="612" y="528"/>
                      </a:lnTo>
                      <a:lnTo>
                        <a:pt x="611" y="528"/>
                      </a:lnTo>
                      <a:lnTo>
                        <a:pt x="611" y="530"/>
                      </a:lnTo>
                      <a:lnTo>
                        <a:pt x="609" y="530"/>
                      </a:lnTo>
                      <a:lnTo>
                        <a:pt x="609" y="531"/>
                      </a:lnTo>
                      <a:lnTo>
                        <a:pt x="602" y="531"/>
                      </a:lnTo>
                      <a:lnTo>
                        <a:pt x="602" y="530"/>
                      </a:lnTo>
                      <a:lnTo>
                        <a:pt x="599" y="530"/>
                      </a:lnTo>
                      <a:lnTo>
                        <a:pt x="599" y="528"/>
                      </a:lnTo>
                      <a:lnTo>
                        <a:pt x="597" y="528"/>
                      </a:lnTo>
                      <a:lnTo>
                        <a:pt x="597" y="530"/>
                      </a:lnTo>
                      <a:lnTo>
                        <a:pt x="599" y="530"/>
                      </a:lnTo>
                      <a:lnTo>
                        <a:pt x="599" y="531"/>
                      </a:lnTo>
                      <a:lnTo>
                        <a:pt x="599" y="530"/>
                      </a:lnTo>
                      <a:lnTo>
                        <a:pt x="600" y="531"/>
                      </a:lnTo>
                      <a:lnTo>
                        <a:pt x="599" y="530"/>
                      </a:lnTo>
                      <a:lnTo>
                        <a:pt x="599" y="531"/>
                      </a:lnTo>
                      <a:lnTo>
                        <a:pt x="588" y="531"/>
                      </a:lnTo>
                      <a:lnTo>
                        <a:pt x="587" y="530"/>
                      </a:lnTo>
                      <a:lnTo>
                        <a:pt x="587" y="531"/>
                      </a:lnTo>
                      <a:lnTo>
                        <a:pt x="577" y="531"/>
                      </a:lnTo>
                      <a:lnTo>
                        <a:pt x="577" y="536"/>
                      </a:lnTo>
                      <a:lnTo>
                        <a:pt x="577" y="537"/>
                      </a:lnTo>
                      <a:lnTo>
                        <a:pt x="576" y="536"/>
                      </a:lnTo>
                      <a:lnTo>
                        <a:pt x="577" y="536"/>
                      </a:lnTo>
                      <a:lnTo>
                        <a:pt x="575" y="534"/>
                      </a:lnTo>
                      <a:lnTo>
                        <a:pt x="575" y="536"/>
                      </a:lnTo>
                      <a:lnTo>
                        <a:pt x="575" y="537"/>
                      </a:lnTo>
                      <a:lnTo>
                        <a:pt x="576" y="538"/>
                      </a:lnTo>
                      <a:lnTo>
                        <a:pt x="577" y="538"/>
                      </a:lnTo>
                      <a:lnTo>
                        <a:pt x="577" y="540"/>
                      </a:lnTo>
                      <a:lnTo>
                        <a:pt x="577" y="542"/>
                      </a:lnTo>
                      <a:lnTo>
                        <a:pt x="575" y="542"/>
                      </a:lnTo>
                      <a:lnTo>
                        <a:pt x="576" y="544"/>
                      </a:lnTo>
                      <a:lnTo>
                        <a:pt x="577" y="544"/>
                      </a:lnTo>
                      <a:lnTo>
                        <a:pt x="577" y="547"/>
                      </a:lnTo>
                      <a:lnTo>
                        <a:pt x="578" y="547"/>
                      </a:lnTo>
                      <a:lnTo>
                        <a:pt x="577" y="548"/>
                      </a:lnTo>
                      <a:lnTo>
                        <a:pt x="577" y="550"/>
                      </a:lnTo>
                      <a:lnTo>
                        <a:pt x="578" y="550"/>
                      </a:lnTo>
                      <a:lnTo>
                        <a:pt x="579" y="548"/>
                      </a:lnTo>
                      <a:lnTo>
                        <a:pt x="577" y="548"/>
                      </a:lnTo>
                      <a:lnTo>
                        <a:pt x="578" y="547"/>
                      </a:lnTo>
                      <a:lnTo>
                        <a:pt x="585" y="547"/>
                      </a:lnTo>
                      <a:lnTo>
                        <a:pt x="584" y="548"/>
                      </a:lnTo>
                      <a:lnTo>
                        <a:pt x="586" y="547"/>
                      </a:lnTo>
                      <a:lnTo>
                        <a:pt x="587" y="548"/>
                      </a:lnTo>
                      <a:lnTo>
                        <a:pt x="587" y="547"/>
                      </a:lnTo>
                      <a:lnTo>
                        <a:pt x="588" y="547"/>
                      </a:lnTo>
                      <a:lnTo>
                        <a:pt x="587" y="548"/>
                      </a:lnTo>
                      <a:lnTo>
                        <a:pt x="589" y="548"/>
                      </a:lnTo>
                      <a:lnTo>
                        <a:pt x="589" y="547"/>
                      </a:lnTo>
                      <a:lnTo>
                        <a:pt x="604" y="547"/>
                      </a:lnTo>
                      <a:lnTo>
                        <a:pt x="605" y="548"/>
                      </a:lnTo>
                      <a:lnTo>
                        <a:pt x="605" y="547"/>
                      </a:lnTo>
                      <a:lnTo>
                        <a:pt x="616" y="547"/>
                      </a:lnTo>
                      <a:lnTo>
                        <a:pt x="616" y="548"/>
                      </a:lnTo>
                      <a:lnTo>
                        <a:pt x="615" y="548"/>
                      </a:lnTo>
                      <a:lnTo>
                        <a:pt x="614" y="550"/>
                      </a:lnTo>
                      <a:lnTo>
                        <a:pt x="617" y="550"/>
                      </a:lnTo>
                      <a:lnTo>
                        <a:pt x="616" y="547"/>
                      </a:lnTo>
                      <a:lnTo>
                        <a:pt x="623" y="547"/>
                      </a:lnTo>
                      <a:lnTo>
                        <a:pt x="621" y="550"/>
                      </a:lnTo>
                      <a:lnTo>
                        <a:pt x="621" y="554"/>
                      </a:lnTo>
                      <a:lnTo>
                        <a:pt x="623" y="552"/>
                      </a:lnTo>
                      <a:lnTo>
                        <a:pt x="622" y="554"/>
                      </a:lnTo>
                      <a:lnTo>
                        <a:pt x="623" y="554"/>
                      </a:lnTo>
                      <a:lnTo>
                        <a:pt x="624" y="552"/>
                      </a:lnTo>
                      <a:lnTo>
                        <a:pt x="628" y="552"/>
                      </a:lnTo>
                      <a:lnTo>
                        <a:pt x="627" y="554"/>
                      </a:lnTo>
                      <a:lnTo>
                        <a:pt x="630" y="554"/>
                      </a:lnTo>
                      <a:lnTo>
                        <a:pt x="629" y="552"/>
                      </a:lnTo>
                      <a:lnTo>
                        <a:pt x="628" y="550"/>
                      </a:lnTo>
                      <a:lnTo>
                        <a:pt x="624" y="550"/>
                      </a:lnTo>
                      <a:lnTo>
                        <a:pt x="623" y="550"/>
                      </a:lnTo>
                      <a:lnTo>
                        <a:pt x="623" y="548"/>
                      </a:lnTo>
                      <a:lnTo>
                        <a:pt x="624" y="550"/>
                      </a:lnTo>
                      <a:lnTo>
                        <a:pt x="624" y="548"/>
                      </a:lnTo>
                      <a:lnTo>
                        <a:pt x="624" y="547"/>
                      </a:lnTo>
                      <a:lnTo>
                        <a:pt x="632" y="547"/>
                      </a:lnTo>
                      <a:lnTo>
                        <a:pt x="633" y="548"/>
                      </a:lnTo>
                      <a:lnTo>
                        <a:pt x="638" y="548"/>
                      </a:lnTo>
                      <a:lnTo>
                        <a:pt x="636" y="547"/>
                      </a:lnTo>
                      <a:lnTo>
                        <a:pt x="640" y="547"/>
                      </a:lnTo>
                      <a:lnTo>
                        <a:pt x="641" y="547"/>
                      </a:lnTo>
                      <a:lnTo>
                        <a:pt x="640" y="547"/>
                      </a:lnTo>
                      <a:lnTo>
                        <a:pt x="640" y="548"/>
                      </a:lnTo>
                      <a:lnTo>
                        <a:pt x="641" y="547"/>
                      </a:lnTo>
                      <a:lnTo>
                        <a:pt x="646" y="547"/>
                      </a:lnTo>
                      <a:lnTo>
                        <a:pt x="645" y="547"/>
                      </a:lnTo>
                      <a:lnTo>
                        <a:pt x="646" y="547"/>
                      </a:lnTo>
                      <a:lnTo>
                        <a:pt x="646" y="548"/>
                      </a:lnTo>
                      <a:lnTo>
                        <a:pt x="646" y="547"/>
                      </a:lnTo>
                      <a:lnTo>
                        <a:pt x="661" y="547"/>
                      </a:lnTo>
                      <a:lnTo>
                        <a:pt x="662" y="552"/>
                      </a:lnTo>
                      <a:lnTo>
                        <a:pt x="661" y="552"/>
                      </a:lnTo>
                      <a:lnTo>
                        <a:pt x="661" y="553"/>
                      </a:lnTo>
                      <a:lnTo>
                        <a:pt x="662" y="554"/>
                      </a:lnTo>
                      <a:lnTo>
                        <a:pt x="662" y="551"/>
                      </a:lnTo>
                      <a:lnTo>
                        <a:pt x="662" y="550"/>
                      </a:lnTo>
                      <a:lnTo>
                        <a:pt x="664" y="550"/>
                      </a:lnTo>
                      <a:lnTo>
                        <a:pt x="663" y="549"/>
                      </a:lnTo>
                      <a:lnTo>
                        <a:pt x="663" y="548"/>
                      </a:lnTo>
                      <a:lnTo>
                        <a:pt x="664" y="547"/>
                      </a:lnTo>
                      <a:lnTo>
                        <a:pt x="668" y="547"/>
                      </a:lnTo>
                      <a:lnTo>
                        <a:pt x="672" y="547"/>
                      </a:lnTo>
                      <a:lnTo>
                        <a:pt x="672" y="548"/>
                      </a:lnTo>
                      <a:lnTo>
                        <a:pt x="670" y="548"/>
                      </a:lnTo>
                      <a:lnTo>
                        <a:pt x="669" y="550"/>
                      </a:lnTo>
                      <a:lnTo>
                        <a:pt x="671" y="550"/>
                      </a:lnTo>
                      <a:lnTo>
                        <a:pt x="673" y="552"/>
                      </a:lnTo>
                      <a:lnTo>
                        <a:pt x="673" y="553"/>
                      </a:lnTo>
                      <a:lnTo>
                        <a:pt x="673" y="554"/>
                      </a:lnTo>
                      <a:lnTo>
                        <a:pt x="675" y="552"/>
                      </a:lnTo>
                      <a:lnTo>
                        <a:pt x="674" y="551"/>
                      </a:lnTo>
                      <a:lnTo>
                        <a:pt x="674" y="550"/>
                      </a:lnTo>
                      <a:lnTo>
                        <a:pt x="674" y="548"/>
                      </a:lnTo>
                      <a:lnTo>
                        <a:pt x="672" y="547"/>
                      </a:lnTo>
                      <a:lnTo>
                        <a:pt x="682" y="547"/>
                      </a:lnTo>
                      <a:lnTo>
                        <a:pt x="681" y="548"/>
                      </a:lnTo>
                      <a:lnTo>
                        <a:pt x="682" y="548"/>
                      </a:lnTo>
                      <a:lnTo>
                        <a:pt x="682" y="547"/>
                      </a:lnTo>
                      <a:lnTo>
                        <a:pt x="684" y="550"/>
                      </a:lnTo>
                      <a:lnTo>
                        <a:pt x="684" y="548"/>
                      </a:lnTo>
                      <a:lnTo>
                        <a:pt x="684" y="547"/>
                      </a:lnTo>
                      <a:lnTo>
                        <a:pt x="690" y="547"/>
                      </a:lnTo>
                      <a:lnTo>
                        <a:pt x="691" y="547"/>
                      </a:lnTo>
                      <a:lnTo>
                        <a:pt x="690" y="548"/>
                      </a:lnTo>
                      <a:lnTo>
                        <a:pt x="690" y="547"/>
                      </a:lnTo>
                      <a:lnTo>
                        <a:pt x="689" y="548"/>
                      </a:lnTo>
                      <a:lnTo>
                        <a:pt x="689" y="549"/>
                      </a:lnTo>
                      <a:lnTo>
                        <a:pt x="690" y="549"/>
                      </a:lnTo>
                      <a:lnTo>
                        <a:pt x="690" y="548"/>
                      </a:lnTo>
                      <a:lnTo>
                        <a:pt x="690" y="549"/>
                      </a:lnTo>
                      <a:lnTo>
                        <a:pt x="690" y="550"/>
                      </a:lnTo>
                      <a:lnTo>
                        <a:pt x="691" y="548"/>
                      </a:lnTo>
                      <a:lnTo>
                        <a:pt x="690" y="548"/>
                      </a:lnTo>
                      <a:lnTo>
                        <a:pt x="691" y="547"/>
                      </a:lnTo>
                      <a:lnTo>
                        <a:pt x="691" y="548"/>
                      </a:lnTo>
                      <a:lnTo>
                        <a:pt x="694" y="548"/>
                      </a:lnTo>
                      <a:lnTo>
                        <a:pt x="692" y="547"/>
                      </a:lnTo>
                      <a:lnTo>
                        <a:pt x="694" y="547"/>
                      </a:lnTo>
                      <a:lnTo>
                        <a:pt x="694" y="548"/>
                      </a:lnTo>
                      <a:lnTo>
                        <a:pt x="694" y="550"/>
                      </a:lnTo>
                      <a:lnTo>
                        <a:pt x="694" y="551"/>
                      </a:lnTo>
                      <a:lnTo>
                        <a:pt x="697" y="554"/>
                      </a:lnTo>
                      <a:lnTo>
                        <a:pt x="698" y="554"/>
                      </a:lnTo>
                      <a:lnTo>
                        <a:pt x="698" y="552"/>
                      </a:lnTo>
                      <a:lnTo>
                        <a:pt x="699" y="552"/>
                      </a:lnTo>
                      <a:lnTo>
                        <a:pt x="697" y="550"/>
                      </a:lnTo>
                      <a:lnTo>
                        <a:pt x="697" y="552"/>
                      </a:lnTo>
                      <a:lnTo>
                        <a:pt x="696" y="550"/>
                      </a:lnTo>
                      <a:lnTo>
                        <a:pt x="697" y="548"/>
                      </a:lnTo>
                      <a:lnTo>
                        <a:pt x="695" y="548"/>
                      </a:lnTo>
                      <a:lnTo>
                        <a:pt x="694" y="548"/>
                      </a:lnTo>
                      <a:lnTo>
                        <a:pt x="694" y="547"/>
                      </a:lnTo>
                      <a:lnTo>
                        <a:pt x="699" y="547"/>
                      </a:lnTo>
                      <a:lnTo>
                        <a:pt x="699" y="548"/>
                      </a:lnTo>
                      <a:lnTo>
                        <a:pt x="701" y="548"/>
                      </a:lnTo>
                      <a:lnTo>
                        <a:pt x="702" y="547"/>
                      </a:lnTo>
                      <a:lnTo>
                        <a:pt x="707" y="547"/>
                      </a:lnTo>
                      <a:lnTo>
                        <a:pt x="707" y="548"/>
                      </a:lnTo>
                      <a:lnTo>
                        <a:pt x="709" y="548"/>
                      </a:lnTo>
                      <a:lnTo>
                        <a:pt x="709" y="547"/>
                      </a:lnTo>
                      <a:lnTo>
                        <a:pt x="710" y="547"/>
                      </a:lnTo>
                      <a:lnTo>
                        <a:pt x="711" y="548"/>
                      </a:lnTo>
                      <a:lnTo>
                        <a:pt x="710" y="547"/>
                      </a:lnTo>
                      <a:lnTo>
                        <a:pt x="721" y="547"/>
                      </a:lnTo>
                      <a:lnTo>
                        <a:pt x="722" y="548"/>
                      </a:lnTo>
                      <a:lnTo>
                        <a:pt x="724" y="547"/>
                      </a:lnTo>
                      <a:lnTo>
                        <a:pt x="729" y="547"/>
                      </a:lnTo>
                      <a:lnTo>
                        <a:pt x="729" y="548"/>
                      </a:lnTo>
                      <a:lnTo>
                        <a:pt x="730" y="548"/>
                      </a:lnTo>
                      <a:lnTo>
                        <a:pt x="730" y="547"/>
                      </a:lnTo>
                      <a:lnTo>
                        <a:pt x="731" y="548"/>
                      </a:lnTo>
                      <a:lnTo>
                        <a:pt x="731" y="547"/>
                      </a:lnTo>
                      <a:lnTo>
                        <a:pt x="733" y="547"/>
                      </a:lnTo>
                      <a:lnTo>
                        <a:pt x="732" y="548"/>
                      </a:lnTo>
                      <a:lnTo>
                        <a:pt x="735" y="548"/>
                      </a:lnTo>
                      <a:lnTo>
                        <a:pt x="734" y="550"/>
                      </a:lnTo>
                      <a:lnTo>
                        <a:pt x="735" y="550"/>
                      </a:lnTo>
                      <a:lnTo>
                        <a:pt x="735" y="552"/>
                      </a:lnTo>
                      <a:lnTo>
                        <a:pt x="736" y="552"/>
                      </a:lnTo>
                      <a:lnTo>
                        <a:pt x="734" y="554"/>
                      </a:lnTo>
                      <a:lnTo>
                        <a:pt x="733" y="556"/>
                      </a:lnTo>
                      <a:lnTo>
                        <a:pt x="734" y="556"/>
                      </a:lnTo>
                      <a:lnTo>
                        <a:pt x="735" y="558"/>
                      </a:lnTo>
                      <a:lnTo>
                        <a:pt x="735" y="556"/>
                      </a:lnTo>
                      <a:lnTo>
                        <a:pt x="736" y="556"/>
                      </a:lnTo>
                      <a:lnTo>
                        <a:pt x="736" y="554"/>
                      </a:lnTo>
                      <a:lnTo>
                        <a:pt x="737" y="554"/>
                      </a:lnTo>
                      <a:lnTo>
                        <a:pt x="738" y="552"/>
                      </a:lnTo>
                      <a:lnTo>
                        <a:pt x="738" y="556"/>
                      </a:lnTo>
                      <a:lnTo>
                        <a:pt x="742" y="554"/>
                      </a:lnTo>
                      <a:lnTo>
                        <a:pt x="741" y="556"/>
                      </a:lnTo>
                      <a:lnTo>
                        <a:pt x="742" y="556"/>
                      </a:lnTo>
                      <a:lnTo>
                        <a:pt x="742" y="554"/>
                      </a:lnTo>
                      <a:lnTo>
                        <a:pt x="742" y="552"/>
                      </a:lnTo>
                      <a:lnTo>
                        <a:pt x="740" y="552"/>
                      </a:lnTo>
                      <a:lnTo>
                        <a:pt x="739" y="554"/>
                      </a:lnTo>
                      <a:lnTo>
                        <a:pt x="737" y="550"/>
                      </a:lnTo>
                      <a:lnTo>
                        <a:pt x="737" y="548"/>
                      </a:lnTo>
                      <a:lnTo>
                        <a:pt x="735" y="547"/>
                      </a:lnTo>
                      <a:lnTo>
                        <a:pt x="741" y="547"/>
                      </a:lnTo>
                      <a:lnTo>
                        <a:pt x="740" y="548"/>
                      </a:lnTo>
                      <a:lnTo>
                        <a:pt x="741" y="548"/>
                      </a:lnTo>
                      <a:lnTo>
                        <a:pt x="741" y="550"/>
                      </a:lnTo>
                      <a:lnTo>
                        <a:pt x="741" y="551"/>
                      </a:lnTo>
                      <a:lnTo>
                        <a:pt x="742" y="552"/>
                      </a:lnTo>
                      <a:lnTo>
                        <a:pt x="743" y="549"/>
                      </a:lnTo>
                      <a:lnTo>
                        <a:pt x="743" y="548"/>
                      </a:lnTo>
                      <a:lnTo>
                        <a:pt x="743" y="547"/>
                      </a:lnTo>
                      <a:lnTo>
                        <a:pt x="747" y="547"/>
                      </a:lnTo>
                      <a:lnTo>
                        <a:pt x="747" y="550"/>
                      </a:lnTo>
                      <a:lnTo>
                        <a:pt x="750" y="550"/>
                      </a:lnTo>
                      <a:lnTo>
                        <a:pt x="750" y="549"/>
                      </a:lnTo>
                      <a:lnTo>
                        <a:pt x="750" y="548"/>
                      </a:lnTo>
                      <a:lnTo>
                        <a:pt x="748" y="547"/>
                      </a:lnTo>
                      <a:lnTo>
                        <a:pt x="752" y="547"/>
                      </a:lnTo>
                      <a:lnTo>
                        <a:pt x="752" y="548"/>
                      </a:lnTo>
                      <a:lnTo>
                        <a:pt x="752" y="550"/>
                      </a:lnTo>
                      <a:lnTo>
                        <a:pt x="752" y="552"/>
                      </a:lnTo>
                      <a:lnTo>
                        <a:pt x="756" y="552"/>
                      </a:lnTo>
                      <a:lnTo>
                        <a:pt x="756" y="550"/>
                      </a:lnTo>
                      <a:lnTo>
                        <a:pt x="754" y="550"/>
                      </a:lnTo>
                      <a:lnTo>
                        <a:pt x="755" y="548"/>
                      </a:lnTo>
                      <a:lnTo>
                        <a:pt x="753" y="550"/>
                      </a:lnTo>
                      <a:lnTo>
                        <a:pt x="753" y="549"/>
                      </a:lnTo>
                      <a:lnTo>
                        <a:pt x="753" y="547"/>
                      </a:lnTo>
                      <a:lnTo>
                        <a:pt x="770" y="547"/>
                      </a:lnTo>
                      <a:lnTo>
                        <a:pt x="771" y="548"/>
                      </a:lnTo>
                      <a:lnTo>
                        <a:pt x="772" y="548"/>
                      </a:lnTo>
                      <a:lnTo>
                        <a:pt x="771" y="550"/>
                      </a:lnTo>
                      <a:lnTo>
                        <a:pt x="771" y="548"/>
                      </a:lnTo>
                      <a:lnTo>
                        <a:pt x="771" y="550"/>
                      </a:lnTo>
                      <a:lnTo>
                        <a:pt x="773" y="552"/>
                      </a:lnTo>
                      <a:lnTo>
                        <a:pt x="774" y="552"/>
                      </a:lnTo>
                      <a:lnTo>
                        <a:pt x="775" y="547"/>
                      </a:lnTo>
                      <a:lnTo>
                        <a:pt x="776" y="547"/>
                      </a:lnTo>
                      <a:lnTo>
                        <a:pt x="778" y="547"/>
                      </a:lnTo>
                      <a:lnTo>
                        <a:pt x="778" y="548"/>
                      </a:lnTo>
                      <a:lnTo>
                        <a:pt x="779" y="547"/>
                      </a:lnTo>
                      <a:lnTo>
                        <a:pt x="780" y="550"/>
                      </a:lnTo>
                      <a:lnTo>
                        <a:pt x="779" y="550"/>
                      </a:lnTo>
                      <a:lnTo>
                        <a:pt x="779" y="552"/>
                      </a:lnTo>
                      <a:lnTo>
                        <a:pt x="777" y="552"/>
                      </a:lnTo>
                      <a:lnTo>
                        <a:pt x="780" y="554"/>
                      </a:lnTo>
                      <a:lnTo>
                        <a:pt x="781" y="556"/>
                      </a:lnTo>
                      <a:lnTo>
                        <a:pt x="784" y="556"/>
                      </a:lnTo>
                      <a:lnTo>
                        <a:pt x="785" y="557"/>
                      </a:lnTo>
                      <a:lnTo>
                        <a:pt x="785" y="556"/>
                      </a:lnTo>
                      <a:lnTo>
                        <a:pt x="785" y="554"/>
                      </a:lnTo>
                      <a:lnTo>
                        <a:pt x="782" y="554"/>
                      </a:lnTo>
                      <a:lnTo>
                        <a:pt x="781" y="553"/>
                      </a:lnTo>
                      <a:lnTo>
                        <a:pt x="781" y="551"/>
                      </a:lnTo>
                      <a:lnTo>
                        <a:pt x="781" y="550"/>
                      </a:lnTo>
                      <a:lnTo>
                        <a:pt x="783" y="550"/>
                      </a:lnTo>
                      <a:lnTo>
                        <a:pt x="782" y="548"/>
                      </a:lnTo>
                      <a:lnTo>
                        <a:pt x="781" y="548"/>
                      </a:lnTo>
                      <a:lnTo>
                        <a:pt x="781" y="547"/>
                      </a:lnTo>
                      <a:lnTo>
                        <a:pt x="784" y="547"/>
                      </a:lnTo>
                      <a:lnTo>
                        <a:pt x="784" y="548"/>
                      </a:lnTo>
                      <a:lnTo>
                        <a:pt x="783" y="548"/>
                      </a:lnTo>
                      <a:lnTo>
                        <a:pt x="783" y="550"/>
                      </a:lnTo>
                      <a:lnTo>
                        <a:pt x="784" y="550"/>
                      </a:lnTo>
                      <a:lnTo>
                        <a:pt x="786" y="552"/>
                      </a:lnTo>
                      <a:lnTo>
                        <a:pt x="786" y="550"/>
                      </a:lnTo>
                      <a:lnTo>
                        <a:pt x="785" y="550"/>
                      </a:lnTo>
                      <a:lnTo>
                        <a:pt x="785" y="548"/>
                      </a:lnTo>
                      <a:lnTo>
                        <a:pt x="787" y="548"/>
                      </a:lnTo>
                      <a:lnTo>
                        <a:pt x="787" y="550"/>
                      </a:lnTo>
                      <a:lnTo>
                        <a:pt x="788" y="550"/>
                      </a:lnTo>
                      <a:lnTo>
                        <a:pt x="787" y="548"/>
                      </a:lnTo>
                      <a:lnTo>
                        <a:pt x="790" y="550"/>
                      </a:lnTo>
                      <a:lnTo>
                        <a:pt x="790" y="548"/>
                      </a:lnTo>
                      <a:lnTo>
                        <a:pt x="789" y="548"/>
                      </a:lnTo>
                      <a:lnTo>
                        <a:pt x="788" y="548"/>
                      </a:lnTo>
                      <a:lnTo>
                        <a:pt x="789" y="548"/>
                      </a:lnTo>
                      <a:lnTo>
                        <a:pt x="787" y="547"/>
                      </a:lnTo>
                      <a:lnTo>
                        <a:pt x="790" y="547"/>
                      </a:lnTo>
                      <a:lnTo>
                        <a:pt x="789" y="548"/>
                      </a:lnTo>
                      <a:lnTo>
                        <a:pt x="790" y="547"/>
                      </a:lnTo>
                      <a:lnTo>
                        <a:pt x="791" y="547"/>
                      </a:lnTo>
                      <a:lnTo>
                        <a:pt x="792" y="548"/>
                      </a:lnTo>
                      <a:lnTo>
                        <a:pt x="793" y="547"/>
                      </a:lnTo>
                      <a:lnTo>
                        <a:pt x="793" y="548"/>
                      </a:lnTo>
                      <a:lnTo>
                        <a:pt x="797" y="548"/>
                      </a:lnTo>
                      <a:lnTo>
                        <a:pt x="797" y="547"/>
                      </a:lnTo>
                      <a:lnTo>
                        <a:pt x="801" y="547"/>
                      </a:lnTo>
                      <a:lnTo>
                        <a:pt x="802" y="548"/>
                      </a:lnTo>
                      <a:lnTo>
                        <a:pt x="804" y="548"/>
                      </a:lnTo>
                      <a:lnTo>
                        <a:pt x="804" y="547"/>
                      </a:lnTo>
                      <a:lnTo>
                        <a:pt x="804" y="548"/>
                      </a:lnTo>
                      <a:lnTo>
                        <a:pt x="805" y="548"/>
                      </a:lnTo>
                      <a:lnTo>
                        <a:pt x="806" y="550"/>
                      </a:lnTo>
                      <a:lnTo>
                        <a:pt x="807" y="550"/>
                      </a:lnTo>
                      <a:lnTo>
                        <a:pt x="806" y="552"/>
                      </a:lnTo>
                      <a:lnTo>
                        <a:pt x="805" y="554"/>
                      </a:lnTo>
                      <a:lnTo>
                        <a:pt x="803" y="556"/>
                      </a:lnTo>
                      <a:lnTo>
                        <a:pt x="805" y="556"/>
                      </a:lnTo>
                      <a:lnTo>
                        <a:pt x="805" y="558"/>
                      </a:lnTo>
                      <a:lnTo>
                        <a:pt x="806" y="558"/>
                      </a:lnTo>
                      <a:lnTo>
                        <a:pt x="806" y="556"/>
                      </a:lnTo>
                      <a:lnTo>
                        <a:pt x="807" y="558"/>
                      </a:lnTo>
                      <a:lnTo>
                        <a:pt x="806" y="557"/>
                      </a:lnTo>
                      <a:lnTo>
                        <a:pt x="806" y="556"/>
                      </a:lnTo>
                      <a:lnTo>
                        <a:pt x="807" y="554"/>
                      </a:lnTo>
                      <a:lnTo>
                        <a:pt x="808" y="554"/>
                      </a:lnTo>
                      <a:lnTo>
                        <a:pt x="808" y="552"/>
                      </a:lnTo>
                      <a:lnTo>
                        <a:pt x="808" y="550"/>
                      </a:lnTo>
                      <a:lnTo>
                        <a:pt x="806" y="548"/>
                      </a:lnTo>
                      <a:lnTo>
                        <a:pt x="805" y="548"/>
                      </a:lnTo>
                      <a:lnTo>
                        <a:pt x="806" y="548"/>
                      </a:lnTo>
                      <a:lnTo>
                        <a:pt x="804" y="547"/>
                      </a:lnTo>
                      <a:lnTo>
                        <a:pt x="806" y="547"/>
                      </a:lnTo>
                      <a:lnTo>
                        <a:pt x="806" y="548"/>
                      </a:lnTo>
                      <a:lnTo>
                        <a:pt x="807" y="547"/>
                      </a:lnTo>
                      <a:lnTo>
                        <a:pt x="813" y="547"/>
                      </a:lnTo>
                      <a:lnTo>
                        <a:pt x="813" y="550"/>
                      </a:lnTo>
                      <a:lnTo>
                        <a:pt x="814" y="554"/>
                      </a:lnTo>
                      <a:lnTo>
                        <a:pt x="813" y="547"/>
                      </a:lnTo>
                      <a:lnTo>
                        <a:pt x="822" y="547"/>
                      </a:lnTo>
                      <a:lnTo>
                        <a:pt x="822" y="541"/>
                      </a:lnTo>
                      <a:lnTo>
                        <a:pt x="824" y="541"/>
                      </a:lnTo>
                      <a:lnTo>
                        <a:pt x="824" y="537"/>
                      </a:lnTo>
                      <a:lnTo>
                        <a:pt x="825" y="537"/>
                      </a:lnTo>
                      <a:lnTo>
                        <a:pt x="825" y="531"/>
                      </a:lnTo>
                      <a:close/>
                      <a:moveTo>
                        <a:pt x="825" y="336"/>
                      </a:moveTo>
                      <a:lnTo>
                        <a:pt x="825" y="334"/>
                      </a:lnTo>
                      <a:lnTo>
                        <a:pt x="823" y="334"/>
                      </a:lnTo>
                      <a:lnTo>
                        <a:pt x="823" y="336"/>
                      </a:lnTo>
                      <a:lnTo>
                        <a:pt x="825" y="336"/>
                      </a:lnTo>
                      <a:close/>
                      <a:moveTo>
                        <a:pt x="826" y="326"/>
                      </a:moveTo>
                      <a:lnTo>
                        <a:pt x="824" y="326"/>
                      </a:lnTo>
                      <a:lnTo>
                        <a:pt x="823" y="324"/>
                      </a:lnTo>
                      <a:lnTo>
                        <a:pt x="823" y="326"/>
                      </a:lnTo>
                      <a:lnTo>
                        <a:pt x="823" y="328"/>
                      </a:lnTo>
                      <a:lnTo>
                        <a:pt x="823" y="330"/>
                      </a:lnTo>
                      <a:lnTo>
                        <a:pt x="826" y="328"/>
                      </a:lnTo>
                      <a:lnTo>
                        <a:pt x="826" y="326"/>
                      </a:lnTo>
                      <a:close/>
                      <a:moveTo>
                        <a:pt x="827" y="528"/>
                      </a:moveTo>
                      <a:lnTo>
                        <a:pt x="826" y="526"/>
                      </a:lnTo>
                      <a:lnTo>
                        <a:pt x="826" y="528"/>
                      </a:lnTo>
                      <a:lnTo>
                        <a:pt x="827" y="528"/>
                      </a:lnTo>
                      <a:close/>
                      <a:moveTo>
                        <a:pt x="827" y="470"/>
                      </a:moveTo>
                      <a:lnTo>
                        <a:pt x="826" y="470"/>
                      </a:lnTo>
                      <a:lnTo>
                        <a:pt x="827" y="471"/>
                      </a:lnTo>
                      <a:lnTo>
                        <a:pt x="827" y="470"/>
                      </a:lnTo>
                      <a:close/>
                      <a:moveTo>
                        <a:pt x="827" y="472"/>
                      </a:moveTo>
                      <a:lnTo>
                        <a:pt x="827" y="471"/>
                      </a:lnTo>
                      <a:lnTo>
                        <a:pt x="825" y="472"/>
                      </a:lnTo>
                      <a:lnTo>
                        <a:pt x="827" y="472"/>
                      </a:lnTo>
                      <a:close/>
                      <a:moveTo>
                        <a:pt x="828" y="315"/>
                      </a:moveTo>
                      <a:lnTo>
                        <a:pt x="825" y="306"/>
                      </a:lnTo>
                      <a:lnTo>
                        <a:pt x="822" y="296"/>
                      </a:lnTo>
                      <a:lnTo>
                        <a:pt x="821" y="290"/>
                      </a:lnTo>
                      <a:lnTo>
                        <a:pt x="820" y="288"/>
                      </a:lnTo>
                      <a:lnTo>
                        <a:pt x="819" y="286"/>
                      </a:lnTo>
                      <a:lnTo>
                        <a:pt x="755" y="286"/>
                      </a:lnTo>
                      <a:lnTo>
                        <a:pt x="753" y="286"/>
                      </a:lnTo>
                      <a:lnTo>
                        <a:pt x="700" y="286"/>
                      </a:lnTo>
                      <a:lnTo>
                        <a:pt x="697" y="286"/>
                      </a:lnTo>
                      <a:lnTo>
                        <a:pt x="696" y="286"/>
                      </a:lnTo>
                      <a:lnTo>
                        <a:pt x="695" y="282"/>
                      </a:lnTo>
                      <a:lnTo>
                        <a:pt x="694" y="282"/>
                      </a:lnTo>
                      <a:lnTo>
                        <a:pt x="693" y="284"/>
                      </a:lnTo>
                      <a:lnTo>
                        <a:pt x="693" y="286"/>
                      </a:lnTo>
                      <a:lnTo>
                        <a:pt x="695" y="286"/>
                      </a:lnTo>
                      <a:lnTo>
                        <a:pt x="689" y="286"/>
                      </a:lnTo>
                      <a:lnTo>
                        <a:pt x="687" y="286"/>
                      </a:lnTo>
                      <a:lnTo>
                        <a:pt x="683" y="286"/>
                      </a:lnTo>
                      <a:lnTo>
                        <a:pt x="680" y="286"/>
                      </a:lnTo>
                      <a:lnTo>
                        <a:pt x="668" y="286"/>
                      </a:lnTo>
                      <a:lnTo>
                        <a:pt x="670" y="284"/>
                      </a:lnTo>
                      <a:lnTo>
                        <a:pt x="668" y="284"/>
                      </a:lnTo>
                      <a:lnTo>
                        <a:pt x="668" y="282"/>
                      </a:lnTo>
                      <a:lnTo>
                        <a:pt x="666" y="282"/>
                      </a:lnTo>
                      <a:lnTo>
                        <a:pt x="666" y="280"/>
                      </a:lnTo>
                      <a:lnTo>
                        <a:pt x="667" y="280"/>
                      </a:lnTo>
                      <a:lnTo>
                        <a:pt x="664" y="278"/>
                      </a:lnTo>
                      <a:lnTo>
                        <a:pt x="665" y="280"/>
                      </a:lnTo>
                      <a:lnTo>
                        <a:pt x="663" y="280"/>
                      </a:lnTo>
                      <a:lnTo>
                        <a:pt x="666" y="282"/>
                      </a:lnTo>
                      <a:lnTo>
                        <a:pt x="666" y="286"/>
                      </a:lnTo>
                      <a:lnTo>
                        <a:pt x="657" y="286"/>
                      </a:lnTo>
                      <a:lnTo>
                        <a:pt x="658" y="285"/>
                      </a:lnTo>
                      <a:lnTo>
                        <a:pt x="658" y="284"/>
                      </a:lnTo>
                      <a:lnTo>
                        <a:pt x="656" y="282"/>
                      </a:lnTo>
                      <a:lnTo>
                        <a:pt x="655" y="282"/>
                      </a:lnTo>
                      <a:lnTo>
                        <a:pt x="655" y="284"/>
                      </a:lnTo>
                      <a:lnTo>
                        <a:pt x="657" y="284"/>
                      </a:lnTo>
                      <a:lnTo>
                        <a:pt x="655" y="286"/>
                      </a:lnTo>
                      <a:lnTo>
                        <a:pt x="650" y="286"/>
                      </a:lnTo>
                      <a:lnTo>
                        <a:pt x="649" y="284"/>
                      </a:lnTo>
                      <a:lnTo>
                        <a:pt x="647" y="286"/>
                      </a:lnTo>
                      <a:lnTo>
                        <a:pt x="648" y="286"/>
                      </a:lnTo>
                      <a:lnTo>
                        <a:pt x="644" y="286"/>
                      </a:lnTo>
                      <a:lnTo>
                        <a:pt x="642" y="286"/>
                      </a:lnTo>
                      <a:lnTo>
                        <a:pt x="624" y="286"/>
                      </a:lnTo>
                      <a:lnTo>
                        <a:pt x="623" y="286"/>
                      </a:lnTo>
                      <a:lnTo>
                        <a:pt x="623" y="285"/>
                      </a:lnTo>
                      <a:lnTo>
                        <a:pt x="622" y="282"/>
                      </a:lnTo>
                      <a:lnTo>
                        <a:pt x="621" y="282"/>
                      </a:lnTo>
                      <a:lnTo>
                        <a:pt x="620" y="280"/>
                      </a:lnTo>
                      <a:lnTo>
                        <a:pt x="620" y="282"/>
                      </a:lnTo>
                      <a:lnTo>
                        <a:pt x="620" y="283"/>
                      </a:lnTo>
                      <a:lnTo>
                        <a:pt x="621" y="284"/>
                      </a:lnTo>
                      <a:lnTo>
                        <a:pt x="621" y="286"/>
                      </a:lnTo>
                      <a:lnTo>
                        <a:pt x="616" y="286"/>
                      </a:lnTo>
                      <a:lnTo>
                        <a:pt x="614" y="286"/>
                      </a:lnTo>
                      <a:lnTo>
                        <a:pt x="614" y="284"/>
                      </a:lnTo>
                      <a:lnTo>
                        <a:pt x="613" y="286"/>
                      </a:lnTo>
                      <a:lnTo>
                        <a:pt x="606" y="286"/>
                      </a:lnTo>
                      <a:lnTo>
                        <a:pt x="598" y="286"/>
                      </a:lnTo>
                      <a:lnTo>
                        <a:pt x="598" y="315"/>
                      </a:lnTo>
                      <a:lnTo>
                        <a:pt x="598" y="316"/>
                      </a:lnTo>
                      <a:lnTo>
                        <a:pt x="597" y="316"/>
                      </a:lnTo>
                      <a:lnTo>
                        <a:pt x="597" y="315"/>
                      </a:lnTo>
                      <a:lnTo>
                        <a:pt x="598" y="315"/>
                      </a:lnTo>
                      <a:lnTo>
                        <a:pt x="598" y="286"/>
                      </a:lnTo>
                      <a:lnTo>
                        <a:pt x="584" y="286"/>
                      </a:lnTo>
                      <a:lnTo>
                        <a:pt x="586" y="286"/>
                      </a:lnTo>
                      <a:lnTo>
                        <a:pt x="585" y="284"/>
                      </a:lnTo>
                      <a:lnTo>
                        <a:pt x="583" y="286"/>
                      </a:lnTo>
                      <a:lnTo>
                        <a:pt x="579" y="286"/>
                      </a:lnTo>
                      <a:lnTo>
                        <a:pt x="572" y="286"/>
                      </a:lnTo>
                      <a:lnTo>
                        <a:pt x="570" y="286"/>
                      </a:lnTo>
                      <a:lnTo>
                        <a:pt x="554" y="286"/>
                      </a:lnTo>
                      <a:lnTo>
                        <a:pt x="553" y="284"/>
                      </a:lnTo>
                      <a:lnTo>
                        <a:pt x="553" y="286"/>
                      </a:lnTo>
                      <a:lnTo>
                        <a:pt x="552" y="286"/>
                      </a:lnTo>
                      <a:lnTo>
                        <a:pt x="550" y="286"/>
                      </a:lnTo>
                      <a:lnTo>
                        <a:pt x="549" y="286"/>
                      </a:lnTo>
                      <a:lnTo>
                        <a:pt x="547" y="286"/>
                      </a:lnTo>
                      <a:lnTo>
                        <a:pt x="547" y="316"/>
                      </a:lnTo>
                      <a:lnTo>
                        <a:pt x="546" y="315"/>
                      </a:lnTo>
                      <a:lnTo>
                        <a:pt x="547" y="315"/>
                      </a:lnTo>
                      <a:lnTo>
                        <a:pt x="547" y="316"/>
                      </a:lnTo>
                      <a:lnTo>
                        <a:pt x="547" y="286"/>
                      </a:lnTo>
                      <a:lnTo>
                        <a:pt x="544" y="286"/>
                      </a:lnTo>
                      <a:lnTo>
                        <a:pt x="543" y="284"/>
                      </a:lnTo>
                      <a:lnTo>
                        <a:pt x="543" y="286"/>
                      </a:lnTo>
                      <a:lnTo>
                        <a:pt x="542" y="284"/>
                      </a:lnTo>
                      <a:lnTo>
                        <a:pt x="541" y="286"/>
                      </a:lnTo>
                      <a:lnTo>
                        <a:pt x="542" y="286"/>
                      </a:lnTo>
                      <a:lnTo>
                        <a:pt x="536" y="286"/>
                      </a:lnTo>
                      <a:lnTo>
                        <a:pt x="535" y="286"/>
                      </a:lnTo>
                      <a:lnTo>
                        <a:pt x="534" y="286"/>
                      </a:lnTo>
                      <a:lnTo>
                        <a:pt x="514" y="286"/>
                      </a:lnTo>
                      <a:lnTo>
                        <a:pt x="513" y="286"/>
                      </a:lnTo>
                      <a:lnTo>
                        <a:pt x="511" y="286"/>
                      </a:lnTo>
                      <a:lnTo>
                        <a:pt x="509" y="286"/>
                      </a:lnTo>
                      <a:lnTo>
                        <a:pt x="509" y="282"/>
                      </a:lnTo>
                      <a:lnTo>
                        <a:pt x="508" y="282"/>
                      </a:lnTo>
                      <a:lnTo>
                        <a:pt x="509" y="284"/>
                      </a:lnTo>
                      <a:lnTo>
                        <a:pt x="508" y="285"/>
                      </a:lnTo>
                      <a:lnTo>
                        <a:pt x="508" y="286"/>
                      </a:lnTo>
                      <a:lnTo>
                        <a:pt x="503" y="286"/>
                      </a:lnTo>
                      <a:lnTo>
                        <a:pt x="503" y="284"/>
                      </a:lnTo>
                      <a:lnTo>
                        <a:pt x="501" y="285"/>
                      </a:lnTo>
                      <a:lnTo>
                        <a:pt x="501" y="286"/>
                      </a:lnTo>
                      <a:lnTo>
                        <a:pt x="498" y="286"/>
                      </a:lnTo>
                      <a:lnTo>
                        <a:pt x="497" y="286"/>
                      </a:lnTo>
                      <a:lnTo>
                        <a:pt x="495" y="286"/>
                      </a:lnTo>
                      <a:lnTo>
                        <a:pt x="494" y="286"/>
                      </a:lnTo>
                      <a:lnTo>
                        <a:pt x="490" y="286"/>
                      </a:lnTo>
                      <a:lnTo>
                        <a:pt x="490" y="315"/>
                      </a:lnTo>
                      <a:lnTo>
                        <a:pt x="490" y="316"/>
                      </a:lnTo>
                      <a:lnTo>
                        <a:pt x="489" y="315"/>
                      </a:lnTo>
                      <a:lnTo>
                        <a:pt x="490" y="315"/>
                      </a:lnTo>
                      <a:lnTo>
                        <a:pt x="490" y="286"/>
                      </a:lnTo>
                      <a:lnTo>
                        <a:pt x="482" y="286"/>
                      </a:lnTo>
                      <a:lnTo>
                        <a:pt x="481" y="286"/>
                      </a:lnTo>
                      <a:lnTo>
                        <a:pt x="477" y="286"/>
                      </a:lnTo>
                      <a:lnTo>
                        <a:pt x="477" y="284"/>
                      </a:lnTo>
                      <a:lnTo>
                        <a:pt x="476" y="283"/>
                      </a:lnTo>
                      <a:lnTo>
                        <a:pt x="476" y="281"/>
                      </a:lnTo>
                      <a:lnTo>
                        <a:pt x="476" y="280"/>
                      </a:lnTo>
                      <a:lnTo>
                        <a:pt x="473" y="280"/>
                      </a:lnTo>
                      <a:lnTo>
                        <a:pt x="474" y="285"/>
                      </a:lnTo>
                      <a:lnTo>
                        <a:pt x="475" y="286"/>
                      </a:lnTo>
                      <a:lnTo>
                        <a:pt x="477" y="286"/>
                      </a:lnTo>
                      <a:lnTo>
                        <a:pt x="471" y="286"/>
                      </a:lnTo>
                      <a:lnTo>
                        <a:pt x="472" y="282"/>
                      </a:lnTo>
                      <a:lnTo>
                        <a:pt x="469" y="286"/>
                      </a:lnTo>
                      <a:lnTo>
                        <a:pt x="462" y="286"/>
                      </a:lnTo>
                      <a:lnTo>
                        <a:pt x="457" y="286"/>
                      </a:lnTo>
                      <a:lnTo>
                        <a:pt x="456" y="286"/>
                      </a:lnTo>
                      <a:lnTo>
                        <a:pt x="451" y="289"/>
                      </a:lnTo>
                      <a:lnTo>
                        <a:pt x="451" y="288"/>
                      </a:lnTo>
                      <a:lnTo>
                        <a:pt x="450" y="288"/>
                      </a:lnTo>
                      <a:lnTo>
                        <a:pt x="450" y="289"/>
                      </a:lnTo>
                      <a:lnTo>
                        <a:pt x="446" y="291"/>
                      </a:lnTo>
                      <a:lnTo>
                        <a:pt x="442" y="301"/>
                      </a:lnTo>
                      <a:lnTo>
                        <a:pt x="444" y="304"/>
                      </a:lnTo>
                      <a:lnTo>
                        <a:pt x="443" y="304"/>
                      </a:lnTo>
                      <a:lnTo>
                        <a:pt x="442" y="306"/>
                      </a:lnTo>
                      <a:lnTo>
                        <a:pt x="444" y="306"/>
                      </a:lnTo>
                      <a:lnTo>
                        <a:pt x="444" y="308"/>
                      </a:lnTo>
                      <a:lnTo>
                        <a:pt x="444" y="310"/>
                      </a:lnTo>
                      <a:lnTo>
                        <a:pt x="446" y="310"/>
                      </a:lnTo>
                      <a:lnTo>
                        <a:pt x="446" y="311"/>
                      </a:lnTo>
                      <a:lnTo>
                        <a:pt x="450" y="313"/>
                      </a:lnTo>
                      <a:lnTo>
                        <a:pt x="449" y="314"/>
                      </a:lnTo>
                      <a:lnTo>
                        <a:pt x="450" y="314"/>
                      </a:lnTo>
                      <a:lnTo>
                        <a:pt x="450" y="313"/>
                      </a:lnTo>
                      <a:lnTo>
                        <a:pt x="451" y="313"/>
                      </a:lnTo>
                      <a:lnTo>
                        <a:pt x="450" y="314"/>
                      </a:lnTo>
                      <a:lnTo>
                        <a:pt x="452" y="314"/>
                      </a:lnTo>
                      <a:lnTo>
                        <a:pt x="454" y="315"/>
                      </a:lnTo>
                      <a:lnTo>
                        <a:pt x="454" y="316"/>
                      </a:lnTo>
                      <a:lnTo>
                        <a:pt x="456" y="316"/>
                      </a:lnTo>
                      <a:lnTo>
                        <a:pt x="456" y="318"/>
                      </a:lnTo>
                      <a:lnTo>
                        <a:pt x="454" y="318"/>
                      </a:lnTo>
                      <a:lnTo>
                        <a:pt x="454" y="320"/>
                      </a:lnTo>
                      <a:lnTo>
                        <a:pt x="455" y="320"/>
                      </a:lnTo>
                      <a:lnTo>
                        <a:pt x="454" y="322"/>
                      </a:lnTo>
                      <a:lnTo>
                        <a:pt x="455" y="322"/>
                      </a:lnTo>
                      <a:lnTo>
                        <a:pt x="454" y="322"/>
                      </a:lnTo>
                      <a:lnTo>
                        <a:pt x="456" y="322"/>
                      </a:lnTo>
                      <a:lnTo>
                        <a:pt x="456" y="321"/>
                      </a:lnTo>
                      <a:lnTo>
                        <a:pt x="456" y="320"/>
                      </a:lnTo>
                      <a:lnTo>
                        <a:pt x="456" y="321"/>
                      </a:lnTo>
                      <a:lnTo>
                        <a:pt x="456" y="320"/>
                      </a:lnTo>
                      <a:lnTo>
                        <a:pt x="459" y="320"/>
                      </a:lnTo>
                      <a:lnTo>
                        <a:pt x="459" y="316"/>
                      </a:lnTo>
                      <a:lnTo>
                        <a:pt x="458" y="316"/>
                      </a:lnTo>
                      <a:lnTo>
                        <a:pt x="457" y="315"/>
                      </a:lnTo>
                      <a:lnTo>
                        <a:pt x="467" y="315"/>
                      </a:lnTo>
                      <a:lnTo>
                        <a:pt x="468" y="316"/>
                      </a:lnTo>
                      <a:lnTo>
                        <a:pt x="469" y="316"/>
                      </a:lnTo>
                      <a:lnTo>
                        <a:pt x="469" y="315"/>
                      </a:lnTo>
                      <a:lnTo>
                        <a:pt x="487" y="315"/>
                      </a:lnTo>
                      <a:lnTo>
                        <a:pt x="488" y="316"/>
                      </a:lnTo>
                      <a:lnTo>
                        <a:pt x="489" y="316"/>
                      </a:lnTo>
                      <a:lnTo>
                        <a:pt x="488" y="315"/>
                      </a:lnTo>
                      <a:lnTo>
                        <a:pt x="489" y="315"/>
                      </a:lnTo>
                      <a:lnTo>
                        <a:pt x="489" y="316"/>
                      </a:lnTo>
                      <a:lnTo>
                        <a:pt x="490" y="316"/>
                      </a:lnTo>
                      <a:lnTo>
                        <a:pt x="489" y="318"/>
                      </a:lnTo>
                      <a:lnTo>
                        <a:pt x="489" y="319"/>
                      </a:lnTo>
                      <a:lnTo>
                        <a:pt x="489" y="320"/>
                      </a:lnTo>
                      <a:lnTo>
                        <a:pt x="490" y="318"/>
                      </a:lnTo>
                      <a:lnTo>
                        <a:pt x="491" y="320"/>
                      </a:lnTo>
                      <a:lnTo>
                        <a:pt x="492" y="319"/>
                      </a:lnTo>
                      <a:lnTo>
                        <a:pt x="492" y="316"/>
                      </a:lnTo>
                      <a:lnTo>
                        <a:pt x="491" y="318"/>
                      </a:lnTo>
                      <a:lnTo>
                        <a:pt x="491" y="315"/>
                      </a:lnTo>
                      <a:lnTo>
                        <a:pt x="496" y="315"/>
                      </a:lnTo>
                      <a:lnTo>
                        <a:pt x="496" y="316"/>
                      </a:lnTo>
                      <a:lnTo>
                        <a:pt x="497" y="316"/>
                      </a:lnTo>
                      <a:lnTo>
                        <a:pt x="498" y="318"/>
                      </a:lnTo>
                      <a:lnTo>
                        <a:pt x="499" y="315"/>
                      </a:lnTo>
                      <a:lnTo>
                        <a:pt x="507" y="315"/>
                      </a:lnTo>
                      <a:lnTo>
                        <a:pt x="507" y="316"/>
                      </a:lnTo>
                      <a:lnTo>
                        <a:pt x="506" y="316"/>
                      </a:lnTo>
                      <a:lnTo>
                        <a:pt x="507" y="318"/>
                      </a:lnTo>
                      <a:lnTo>
                        <a:pt x="508" y="318"/>
                      </a:lnTo>
                      <a:lnTo>
                        <a:pt x="507" y="316"/>
                      </a:lnTo>
                      <a:lnTo>
                        <a:pt x="509" y="316"/>
                      </a:lnTo>
                      <a:lnTo>
                        <a:pt x="508" y="315"/>
                      </a:lnTo>
                      <a:lnTo>
                        <a:pt x="511" y="315"/>
                      </a:lnTo>
                      <a:lnTo>
                        <a:pt x="511" y="316"/>
                      </a:lnTo>
                      <a:lnTo>
                        <a:pt x="513" y="316"/>
                      </a:lnTo>
                      <a:lnTo>
                        <a:pt x="514" y="315"/>
                      </a:lnTo>
                      <a:lnTo>
                        <a:pt x="519" y="315"/>
                      </a:lnTo>
                      <a:lnTo>
                        <a:pt x="520" y="316"/>
                      </a:lnTo>
                      <a:lnTo>
                        <a:pt x="521" y="316"/>
                      </a:lnTo>
                      <a:lnTo>
                        <a:pt x="521" y="315"/>
                      </a:lnTo>
                      <a:lnTo>
                        <a:pt x="524" y="315"/>
                      </a:lnTo>
                      <a:lnTo>
                        <a:pt x="524" y="318"/>
                      </a:lnTo>
                      <a:lnTo>
                        <a:pt x="523" y="320"/>
                      </a:lnTo>
                      <a:lnTo>
                        <a:pt x="527" y="320"/>
                      </a:lnTo>
                      <a:lnTo>
                        <a:pt x="527" y="319"/>
                      </a:lnTo>
                      <a:lnTo>
                        <a:pt x="527" y="318"/>
                      </a:lnTo>
                      <a:lnTo>
                        <a:pt x="525" y="316"/>
                      </a:lnTo>
                      <a:lnTo>
                        <a:pt x="525" y="315"/>
                      </a:lnTo>
                      <a:lnTo>
                        <a:pt x="531" y="315"/>
                      </a:lnTo>
                      <a:lnTo>
                        <a:pt x="531" y="316"/>
                      </a:lnTo>
                      <a:lnTo>
                        <a:pt x="531" y="315"/>
                      </a:lnTo>
                      <a:lnTo>
                        <a:pt x="541" y="315"/>
                      </a:lnTo>
                      <a:lnTo>
                        <a:pt x="541" y="316"/>
                      </a:lnTo>
                      <a:lnTo>
                        <a:pt x="544" y="316"/>
                      </a:lnTo>
                      <a:lnTo>
                        <a:pt x="544" y="315"/>
                      </a:lnTo>
                      <a:lnTo>
                        <a:pt x="546" y="315"/>
                      </a:lnTo>
                      <a:lnTo>
                        <a:pt x="546" y="316"/>
                      </a:lnTo>
                      <a:lnTo>
                        <a:pt x="547" y="318"/>
                      </a:lnTo>
                      <a:lnTo>
                        <a:pt x="547" y="316"/>
                      </a:lnTo>
                      <a:lnTo>
                        <a:pt x="547" y="315"/>
                      </a:lnTo>
                      <a:lnTo>
                        <a:pt x="549" y="315"/>
                      </a:lnTo>
                      <a:lnTo>
                        <a:pt x="549" y="316"/>
                      </a:lnTo>
                      <a:lnTo>
                        <a:pt x="550" y="316"/>
                      </a:lnTo>
                      <a:lnTo>
                        <a:pt x="550" y="315"/>
                      </a:lnTo>
                      <a:lnTo>
                        <a:pt x="563" y="315"/>
                      </a:lnTo>
                      <a:lnTo>
                        <a:pt x="564" y="316"/>
                      </a:lnTo>
                      <a:lnTo>
                        <a:pt x="564" y="315"/>
                      </a:lnTo>
                      <a:lnTo>
                        <a:pt x="565" y="315"/>
                      </a:lnTo>
                      <a:lnTo>
                        <a:pt x="563" y="318"/>
                      </a:lnTo>
                      <a:lnTo>
                        <a:pt x="564" y="318"/>
                      </a:lnTo>
                      <a:lnTo>
                        <a:pt x="565" y="316"/>
                      </a:lnTo>
                      <a:lnTo>
                        <a:pt x="566" y="316"/>
                      </a:lnTo>
                      <a:lnTo>
                        <a:pt x="566" y="315"/>
                      </a:lnTo>
                      <a:lnTo>
                        <a:pt x="574" y="315"/>
                      </a:lnTo>
                      <a:lnTo>
                        <a:pt x="574" y="316"/>
                      </a:lnTo>
                      <a:lnTo>
                        <a:pt x="577" y="316"/>
                      </a:lnTo>
                      <a:lnTo>
                        <a:pt x="577" y="315"/>
                      </a:lnTo>
                      <a:lnTo>
                        <a:pt x="592" y="315"/>
                      </a:lnTo>
                      <a:lnTo>
                        <a:pt x="592" y="316"/>
                      </a:lnTo>
                      <a:lnTo>
                        <a:pt x="594" y="316"/>
                      </a:lnTo>
                      <a:lnTo>
                        <a:pt x="594" y="315"/>
                      </a:lnTo>
                      <a:lnTo>
                        <a:pt x="595" y="315"/>
                      </a:lnTo>
                      <a:lnTo>
                        <a:pt x="595" y="316"/>
                      </a:lnTo>
                      <a:lnTo>
                        <a:pt x="599" y="320"/>
                      </a:lnTo>
                      <a:lnTo>
                        <a:pt x="599" y="318"/>
                      </a:lnTo>
                      <a:lnTo>
                        <a:pt x="600" y="316"/>
                      </a:lnTo>
                      <a:lnTo>
                        <a:pt x="599" y="315"/>
                      </a:lnTo>
                      <a:lnTo>
                        <a:pt x="609" y="315"/>
                      </a:lnTo>
                      <a:lnTo>
                        <a:pt x="610" y="316"/>
                      </a:lnTo>
                      <a:lnTo>
                        <a:pt x="611" y="316"/>
                      </a:lnTo>
                      <a:lnTo>
                        <a:pt x="611" y="315"/>
                      </a:lnTo>
                      <a:lnTo>
                        <a:pt x="615" y="315"/>
                      </a:lnTo>
                      <a:lnTo>
                        <a:pt x="615" y="316"/>
                      </a:lnTo>
                      <a:lnTo>
                        <a:pt x="616" y="315"/>
                      </a:lnTo>
                      <a:lnTo>
                        <a:pt x="617" y="316"/>
                      </a:lnTo>
                      <a:lnTo>
                        <a:pt x="617" y="315"/>
                      </a:lnTo>
                      <a:lnTo>
                        <a:pt x="626" y="315"/>
                      </a:lnTo>
                      <a:lnTo>
                        <a:pt x="627" y="316"/>
                      </a:lnTo>
                      <a:lnTo>
                        <a:pt x="627" y="318"/>
                      </a:lnTo>
                      <a:lnTo>
                        <a:pt x="629" y="318"/>
                      </a:lnTo>
                      <a:lnTo>
                        <a:pt x="629" y="316"/>
                      </a:lnTo>
                      <a:lnTo>
                        <a:pt x="628" y="316"/>
                      </a:lnTo>
                      <a:lnTo>
                        <a:pt x="628" y="315"/>
                      </a:lnTo>
                      <a:lnTo>
                        <a:pt x="637" y="315"/>
                      </a:lnTo>
                      <a:lnTo>
                        <a:pt x="636" y="316"/>
                      </a:lnTo>
                      <a:lnTo>
                        <a:pt x="639" y="318"/>
                      </a:lnTo>
                      <a:lnTo>
                        <a:pt x="637" y="320"/>
                      </a:lnTo>
                      <a:lnTo>
                        <a:pt x="639" y="318"/>
                      </a:lnTo>
                      <a:lnTo>
                        <a:pt x="639" y="322"/>
                      </a:lnTo>
                      <a:lnTo>
                        <a:pt x="640" y="321"/>
                      </a:lnTo>
                      <a:lnTo>
                        <a:pt x="640" y="320"/>
                      </a:lnTo>
                      <a:lnTo>
                        <a:pt x="640" y="318"/>
                      </a:lnTo>
                      <a:lnTo>
                        <a:pt x="639" y="315"/>
                      </a:lnTo>
                      <a:lnTo>
                        <a:pt x="645" y="315"/>
                      </a:lnTo>
                      <a:lnTo>
                        <a:pt x="645" y="316"/>
                      </a:lnTo>
                      <a:lnTo>
                        <a:pt x="646" y="316"/>
                      </a:lnTo>
                      <a:lnTo>
                        <a:pt x="646" y="318"/>
                      </a:lnTo>
                      <a:lnTo>
                        <a:pt x="649" y="318"/>
                      </a:lnTo>
                      <a:lnTo>
                        <a:pt x="651" y="316"/>
                      </a:lnTo>
                      <a:lnTo>
                        <a:pt x="649" y="316"/>
                      </a:lnTo>
                      <a:lnTo>
                        <a:pt x="649" y="315"/>
                      </a:lnTo>
                      <a:lnTo>
                        <a:pt x="655" y="315"/>
                      </a:lnTo>
                      <a:lnTo>
                        <a:pt x="655" y="316"/>
                      </a:lnTo>
                      <a:lnTo>
                        <a:pt x="656" y="316"/>
                      </a:lnTo>
                      <a:lnTo>
                        <a:pt x="656" y="315"/>
                      </a:lnTo>
                      <a:lnTo>
                        <a:pt x="659" y="315"/>
                      </a:lnTo>
                      <a:lnTo>
                        <a:pt x="659" y="316"/>
                      </a:lnTo>
                      <a:lnTo>
                        <a:pt x="661" y="315"/>
                      </a:lnTo>
                      <a:lnTo>
                        <a:pt x="666" y="315"/>
                      </a:lnTo>
                      <a:lnTo>
                        <a:pt x="666" y="316"/>
                      </a:lnTo>
                      <a:lnTo>
                        <a:pt x="667" y="315"/>
                      </a:lnTo>
                      <a:lnTo>
                        <a:pt x="681" y="315"/>
                      </a:lnTo>
                      <a:lnTo>
                        <a:pt x="682" y="316"/>
                      </a:lnTo>
                      <a:lnTo>
                        <a:pt x="683" y="320"/>
                      </a:lnTo>
                      <a:lnTo>
                        <a:pt x="685" y="320"/>
                      </a:lnTo>
                      <a:lnTo>
                        <a:pt x="685" y="318"/>
                      </a:lnTo>
                      <a:lnTo>
                        <a:pt x="686" y="316"/>
                      </a:lnTo>
                      <a:lnTo>
                        <a:pt x="683" y="318"/>
                      </a:lnTo>
                      <a:lnTo>
                        <a:pt x="684" y="315"/>
                      </a:lnTo>
                      <a:lnTo>
                        <a:pt x="688" y="315"/>
                      </a:lnTo>
                      <a:lnTo>
                        <a:pt x="688" y="316"/>
                      </a:lnTo>
                      <a:lnTo>
                        <a:pt x="689" y="316"/>
                      </a:lnTo>
                      <a:lnTo>
                        <a:pt x="689" y="315"/>
                      </a:lnTo>
                      <a:lnTo>
                        <a:pt x="694" y="315"/>
                      </a:lnTo>
                      <a:lnTo>
                        <a:pt x="691" y="320"/>
                      </a:lnTo>
                      <a:lnTo>
                        <a:pt x="695" y="320"/>
                      </a:lnTo>
                      <a:lnTo>
                        <a:pt x="695" y="318"/>
                      </a:lnTo>
                      <a:lnTo>
                        <a:pt x="696" y="318"/>
                      </a:lnTo>
                      <a:lnTo>
                        <a:pt x="696" y="316"/>
                      </a:lnTo>
                      <a:lnTo>
                        <a:pt x="695" y="316"/>
                      </a:lnTo>
                      <a:lnTo>
                        <a:pt x="694" y="315"/>
                      </a:lnTo>
                      <a:lnTo>
                        <a:pt x="719" y="315"/>
                      </a:lnTo>
                      <a:lnTo>
                        <a:pt x="719" y="318"/>
                      </a:lnTo>
                      <a:lnTo>
                        <a:pt x="724" y="318"/>
                      </a:lnTo>
                      <a:lnTo>
                        <a:pt x="723" y="316"/>
                      </a:lnTo>
                      <a:lnTo>
                        <a:pt x="721" y="316"/>
                      </a:lnTo>
                      <a:lnTo>
                        <a:pt x="721" y="315"/>
                      </a:lnTo>
                      <a:lnTo>
                        <a:pt x="726" y="315"/>
                      </a:lnTo>
                      <a:lnTo>
                        <a:pt x="726" y="316"/>
                      </a:lnTo>
                      <a:lnTo>
                        <a:pt x="731" y="316"/>
                      </a:lnTo>
                      <a:lnTo>
                        <a:pt x="729" y="315"/>
                      </a:lnTo>
                      <a:lnTo>
                        <a:pt x="752" y="315"/>
                      </a:lnTo>
                      <a:lnTo>
                        <a:pt x="752" y="318"/>
                      </a:lnTo>
                      <a:lnTo>
                        <a:pt x="755" y="318"/>
                      </a:lnTo>
                      <a:lnTo>
                        <a:pt x="754" y="316"/>
                      </a:lnTo>
                      <a:lnTo>
                        <a:pt x="755" y="316"/>
                      </a:lnTo>
                      <a:lnTo>
                        <a:pt x="755" y="315"/>
                      </a:lnTo>
                      <a:lnTo>
                        <a:pt x="760" y="315"/>
                      </a:lnTo>
                      <a:lnTo>
                        <a:pt x="760" y="316"/>
                      </a:lnTo>
                      <a:lnTo>
                        <a:pt x="760" y="315"/>
                      </a:lnTo>
                      <a:lnTo>
                        <a:pt x="780" y="315"/>
                      </a:lnTo>
                      <a:lnTo>
                        <a:pt x="780" y="316"/>
                      </a:lnTo>
                      <a:lnTo>
                        <a:pt x="779" y="316"/>
                      </a:lnTo>
                      <a:lnTo>
                        <a:pt x="780" y="318"/>
                      </a:lnTo>
                      <a:lnTo>
                        <a:pt x="782" y="320"/>
                      </a:lnTo>
                      <a:lnTo>
                        <a:pt x="782" y="318"/>
                      </a:lnTo>
                      <a:lnTo>
                        <a:pt x="783" y="318"/>
                      </a:lnTo>
                      <a:lnTo>
                        <a:pt x="783" y="316"/>
                      </a:lnTo>
                      <a:lnTo>
                        <a:pt x="782" y="316"/>
                      </a:lnTo>
                      <a:lnTo>
                        <a:pt x="781" y="315"/>
                      </a:lnTo>
                      <a:lnTo>
                        <a:pt x="786" y="315"/>
                      </a:lnTo>
                      <a:lnTo>
                        <a:pt x="786" y="316"/>
                      </a:lnTo>
                      <a:lnTo>
                        <a:pt x="785" y="316"/>
                      </a:lnTo>
                      <a:lnTo>
                        <a:pt x="786" y="318"/>
                      </a:lnTo>
                      <a:lnTo>
                        <a:pt x="787" y="316"/>
                      </a:lnTo>
                      <a:lnTo>
                        <a:pt x="786" y="316"/>
                      </a:lnTo>
                      <a:lnTo>
                        <a:pt x="786" y="315"/>
                      </a:lnTo>
                      <a:lnTo>
                        <a:pt x="793" y="315"/>
                      </a:lnTo>
                      <a:lnTo>
                        <a:pt x="793" y="316"/>
                      </a:lnTo>
                      <a:lnTo>
                        <a:pt x="794" y="315"/>
                      </a:lnTo>
                      <a:lnTo>
                        <a:pt x="809" y="315"/>
                      </a:lnTo>
                      <a:lnTo>
                        <a:pt x="809" y="316"/>
                      </a:lnTo>
                      <a:lnTo>
                        <a:pt x="810" y="316"/>
                      </a:lnTo>
                      <a:lnTo>
                        <a:pt x="809" y="315"/>
                      </a:lnTo>
                      <a:lnTo>
                        <a:pt x="814" y="315"/>
                      </a:lnTo>
                      <a:lnTo>
                        <a:pt x="814" y="316"/>
                      </a:lnTo>
                      <a:lnTo>
                        <a:pt x="812" y="320"/>
                      </a:lnTo>
                      <a:lnTo>
                        <a:pt x="816" y="320"/>
                      </a:lnTo>
                      <a:lnTo>
                        <a:pt x="817" y="319"/>
                      </a:lnTo>
                      <a:lnTo>
                        <a:pt x="817" y="318"/>
                      </a:lnTo>
                      <a:lnTo>
                        <a:pt x="814" y="315"/>
                      </a:lnTo>
                      <a:lnTo>
                        <a:pt x="824" y="315"/>
                      </a:lnTo>
                      <a:lnTo>
                        <a:pt x="825" y="316"/>
                      </a:lnTo>
                      <a:lnTo>
                        <a:pt x="825" y="315"/>
                      </a:lnTo>
                      <a:lnTo>
                        <a:pt x="826" y="315"/>
                      </a:lnTo>
                      <a:lnTo>
                        <a:pt x="826" y="316"/>
                      </a:lnTo>
                      <a:lnTo>
                        <a:pt x="826" y="315"/>
                      </a:lnTo>
                      <a:lnTo>
                        <a:pt x="828" y="315"/>
                      </a:lnTo>
                      <a:close/>
                      <a:moveTo>
                        <a:pt x="829" y="516"/>
                      </a:moveTo>
                      <a:lnTo>
                        <a:pt x="829" y="514"/>
                      </a:lnTo>
                      <a:lnTo>
                        <a:pt x="828" y="514"/>
                      </a:lnTo>
                      <a:lnTo>
                        <a:pt x="828" y="512"/>
                      </a:lnTo>
                      <a:lnTo>
                        <a:pt x="827" y="512"/>
                      </a:lnTo>
                      <a:lnTo>
                        <a:pt x="826" y="515"/>
                      </a:lnTo>
                      <a:lnTo>
                        <a:pt x="827" y="516"/>
                      </a:lnTo>
                      <a:lnTo>
                        <a:pt x="825" y="520"/>
                      </a:lnTo>
                      <a:lnTo>
                        <a:pt x="827" y="520"/>
                      </a:lnTo>
                      <a:lnTo>
                        <a:pt x="827" y="518"/>
                      </a:lnTo>
                      <a:lnTo>
                        <a:pt x="829" y="518"/>
                      </a:lnTo>
                      <a:lnTo>
                        <a:pt x="829" y="517"/>
                      </a:lnTo>
                      <a:lnTo>
                        <a:pt x="829" y="516"/>
                      </a:lnTo>
                      <a:close/>
                      <a:moveTo>
                        <a:pt x="830" y="464"/>
                      </a:moveTo>
                      <a:lnTo>
                        <a:pt x="828" y="462"/>
                      </a:lnTo>
                      <a:lnTo>
                        <a:pt x="830" y="464"/>
                      </a:lnTo>
                      <a:close/>
                      <a:moveTo>
                        <a:pt x="831" y="328"/>
                      </a:moveTo>
                      <a:lnTo>
                        <a:pt x="830" y="324"/>
                      </a:lnTo>
                      <a:lnTo>
                        <a:pt x="829" y="324"/>
                      </a:lnTo>
                      <a:lnTo>
                        <a:pt x="829" y="325"/>
                      </a:lnTo>
                      <a:lnTo>
                        <a:pt x="829" y="327"/>
                      </a:lnTo>
                      <a:lnTo>
                        <a:pt x="830" y="328"/>
                      </a:lnTo>
                      <a:lnTo>
                        <a:pt x="831" y="328"/>
                      </a:lnTo>
                      <a:close/>
                      <a:moveTo>
                        <a:pt x="831" y="464"/>
                      </a:moveTo>
                      <a:lnTo>
                        <a:pt x="831" y="462"/>
                      </a:lnTo>
                      <a:lnTo>
                        <a:pt x="830" y="463"/>
                      </a:lnTo>
                      <a:lnTo>
                        <a:pt x="831" y="464"/>
                      </a:lnTo>
                      <a:close/>
                      <a:moveTo>
                        <a:pt x="831" y="478"/>
                      </a:moveTo>
                      <a:lnTo>
                        <a:pt x="829" y="476"/>
                      </a:lnTo>
                      <a:lnTo>
                        <a:pt x="829" y="474"/>
                      </a:lnTo>
                      <a:lnTo>
                        <a:pt x="830" y="472"/>
                      </a:lnTo>
                      <a:lnTo>
                        <a:pt x="828" y="472"/>
                      </a:lnTo>
                      <a:lnTo>
                        <a:pt x="827" y="478"/>
                      </a:lnTo>
                      <a:lnTo>
                        <a:pt x="831" y="478"/>
                      </a:lnTo>
                      <a:close/>
                      <a:moveTo>
                        <a:pt x="831" y="330"/>
                      </a:moveTo>
                      <a:lnTo>
                        <a:pt x="831" y="330"/>
                      </a:lnTo>
                      <a:lnTo>
                        <a:pt x="831" y="332"/>
                      </a:lnTo>
                      <a:lnTo>
                        <a:pt x="830" y="330"/>
                      </a:lnTo>
                      <a:lnTo>
                        <a:pt x="829" y="330"/>
                      </a:lnTo>
                      <a:lnTo>
                        <a:pt x="829" y="332"/>
                      </a:lnTo>
                      <a:lnTo>
                        <a:pt x="828" y="330"/>
                      </a:lnTo>
                      <a:lnTo>
                        <a:pt x="828" y="332"/>
                      </a:lnTo>
                      <a:lnTo>
                        <a:pt x="828" y="333"/>
                      </a:lnTo>
                      <a:lnTo>
                        <a:pt x="829" y="334"/>
                      </a:lnTo>
                      <a:lnTo>
                        <a:pt x="830" y="334"/>
                      </a:lnTo>
                      <a:lnTo>
                        <a:pt x="831" y="332"/>
                      </a:lnTo>
                      <a:lnTo>
                        <a:pt x="831" y="330"/>
                      </a:lnTo>
                      <a:close/>
                      <a:moveTo>
                        <a:pt x="833" y="478"/>
                      </a:moveTo>
                      <a:lnTo>
                        <a:pt x="833" y="476"/>
                      </a:lnTo>
                      <a:lnTo>
                        <a:pt x="832" y="476"/>
                      </a:lnTo>
                      <a:lnTo>
                        <a:pt x="833" y="478"/>
                      </a:lnTo>
                      <a:close/>
                      <a:moveTo>
                        <a:pt x="833" y="478"/>
                      </a:moveTo>
                      <a:lnTo>
                        <a:pt x="833" y="478"/>
                      </a:lnTo>
                      <a:close/>
                      <a:moveTo>
                        <a:pt x="834" y="466"/>
                      </a:moveTo>
                      <a:lnTo>
                        <a:pt x="832" y="466"/>
                      </a:lnTo>
                      <a:lnTo>
                        <a:pt x="832" y="464"/>
                      </a:lnTo>
                      <a:lnTo>
                        <a:pt x="831" y="462"/>
                      </a:lnTo>
                      <a:lnTo>
                        <a:pt x="832" y="464"/>
                      </a:lnTo>
                      <a:lnTo>
                        <a:pt x="831" y="464"/>
                      </a:lnTo>
                      <a:lnTo>
                        <a:pt x="831" y="465"/>
                      </a:lnTo>
                      <a:lnTo>
                        <a:pt x="830" y="466"/>
                      </a:lnTo>
                      <a:lnTo>
                        <a:pt x="832" y="466"/>
                      </a:lnTo>
                      <a:lnTo>
                        <a:pt x="833" y="468"/>
                      </a:lnTo>
                      <a:lnTo>
                        <a:pt x="834" y="466"/>
                      </a:lnTo>
                      <a:close/>
                      <a:moveTo>
                        <a:pt x="836" y="480"/>
                      </a:moveTo>
                      <a:lnTo>
                        <a:pt x="834" y="480"/>
                      </a:lnTo>
                      <a:lnTo>
                        <a:pt x="836" y="476"/>
                      </a:lnTo>
                      <a:lnTo>
                        <a:pt x="836" y="475"/>
                      </a:lnTo>
                      <a:lnTo>
                        <a:pt x="836" y="470"/>
                      </a:lnTo>
                      <a:lnTo>
                        <a:pt x="832" y="470"/>
                      </a:lnTo>
                      <a:lnTo>
                        <a:pt x="832" y="472"/>
                      </a:lnTo>
                      <a:lnTo>
                        <a:pt x="834" y="472"/>
                      </a:lnTo>
                      <a:lnTo>
                        <a:pt x="833" y="474"/>
                      </a:lnTo>
                      <a:lnTo>
                        <a:pt x="833" y="476"/>
                      </a:lnTo>
                      <a:lnTo>
                        <a:pt x="834" y="476"/>
                      </a:lnTo>
                      <a:lnTo>
                        <a:pt x="833" y="478"/>
                      </a:lnTo>
                      <a:lnTo>
                        <a:pt x="834" y="478"/>
                      </a:lnTo>
                      <a:lnTo>
                        <a:pt x="833" y="478"/>
                      </a:lnTo>
                      <a:lnTo>
                        <a:pt x="832" y="478"/>
                      </a:lnTo>
                      <a:lnTo>
                        <a:pt x="833" y="480"/>
                      </a:lnTo>
                      <a:lnTo>
                        <a:pt x="825" y="480"/>
                      </a:lnTo>
                      <a:lnTo>
                        <a:pt x="825" y="479"/>
                      </a:lnTo>
                      <a:lnTo>
                        <a:pt x="826" y="478"/>
                      </a:lnTo>
                      <a:lnTo>
                        <a:pt x="824" y="476"/>
                      </a:lnTo>
                      <a:lnTo>
                        <a:pt x="825" y="476"/>
                      </a:lnTo>
                      <a:lnTo>
                        <a:pt x="824" y="474"/>
                      </a:lnTo>
                      <a:lnTo>
                        <a:pt x="825" y="474"/>
                      </a:lnTo>
                      <a:lnTo>
                        <a:pt x="823" y="473"/>
                      </a:lnTo>
                      <a:lnTo>
                        <a:pt x="823" y="474"/>
                      </a:lnTo>
                      <a:lnTo>
                        <a:pt x="824" y="474"/>
                      </a:lnTo>
                      <a:lnTo>
                        <a:pt x="823" y="474"/>
                      </a:lnTo>
                      <a:lnTo>
                        <a:pt x="823" y="473"/>
                      </a:lnTo>
                      <a:lnTo>
                        <a:pt x="823" y="472"/>
                      </a:lnTo>
                      <a:lnTo>
                        <a:pt x="822" y="472"/>
                      </a:lnTo>
                      <a:lnTo>
                        <a:pt x="822" y="474"/>
                      </a:lnTo>
                      <a:lnTo>
                        <a:pt x="821" y="472"/>
                      </a:lnTo>
                      <a:lnTo>
                        <a:pt x="819" y="474"/>
                      </a:lnTo>
                      <a:lnTo>
                        <a:pt x="820" y="474"/>
                      </a:lnTo>
                      <a:lnTo>
                        <a:pt x="821" y="476"/>
                      </a:lnTo>
                      <a:lnTo>
                        <a:pt x="820" y="478"/>
                      </a:lnTo>
                      <a:lnTo>
                        <a:pt x="821" y="478"/>
                      </a:lnTo>
                      <a:lnTo>
                        <a:pt x="821" y="480"/>
                      </a:lnTo>
                      <a:lnTo>
                        <a:pt x="813" y="480"/>
                      </a:lnTo>
                      <a:lnTo>
                        <a:pt x="813" y="478"/>
                      </a:lnTo>
                      <a:lnTo>
                        <a:pt x="811" y="478"/>
                      </a:lnTo>
                      <a:lnTo>
                        <a:pt x="812" y="480"/>
                      </a:lnTo>
                      <a:lnTo>
                        <a:pt x="806" y="480"/>
                      </a:lnTo>
                      <a:lnTo>
                        <a:pt x="804" y="478"/>
                      </a:lnTo>
                      <a:lnTo>
                        <a:pt x="804" y="480"/>
                      </a:lnTo>
                      <a:lnTo>
                        <a:pt x="802" y="480"/>
                      </a:lnTo>
                      <a:lnTo>
                        <a:pt x="803" y="478"/>
                      </a:lnTo>
                      <a:lnTo>
                        <a:pt x="801" y="478"/>
                      </a:lnTo>
                      <a:lnTo>
                        <a:pt x="801" y="480"/>
                      </a:lnTo>
                      <a:lnTo>
                        <a:pt x="797" y="480"/>
                      </a:lnTo>
                      <a:lnTo>
                        <a:pt x="794" y="478"/>
                      </a:lnTo>
                      <a:lnTo>
                        <a:pt x="792" y="478"/>
                      </a:lnTo>
                      <a:lnTo>
                        <a:pt x="793" y="480"/>
                      </a:lnTo>
                      <a:lnTo>
                        <a:pt x="792" y="480"/>
                      </a:lnTo>
                      <a:lnTo>
                        <a:pt x="792" y="478"/>
                      </a:lnTo>
                      <a:lnTo>
                        <a:pt x="790" y="476"/>
                      </a:lnTo>
                      <a:lnTo>
                        <a:pt x="791" y="474"/>
                      </a:lnTo>
                      <a:lnTo>
                        <a:pt x="789" y="474"/>
                      </a:lnTo>
                      <a:lnTo>
                        <a:pt x="789" y="472"/>
                      </a:lnTo>
                      <a:lnTo>
                        <a:pt x="789" y="474"/>
                      </a:lnTo>
                      <a:lnTo>
                        <a:pt x="789" y="472"/>
                      </a:lnTo>
                      <a:lnTo>
                        <a:pt x="788" y="472"/>
                      </a:lnTo>
                      <a:lnTo>
                        <a:pt x="788" y="476"/>
                      </a:lnTo>
                      <a:lnTo>
                        <a:pt x="787" y="474"/>
                      </a:lnTo>
                      <a:lnTo>
                        <a:pt x="788" y="478"/>
                      </a:lnTo>
                      <a:lnTo>
                        <a:pt x="790" y="478"/>
                      </a:lnTo>
                      <a:lnTo>
                        <a:pt x="791" y="480"/>
                      </a:lnTo>
                      <a:lnTo>
                        <a:pt x="769" y="480"/>
                      </a:lnTo>
                      <a:lnTo>
                        <a:pt x="770" y="478"/>
                      </a:lnTo>
                      <a:lnTo>
                        <a:pt x="769" y="478"/>
                      </a:lnTo>
                      <a:lnTo>
                        <a:pt x="768" y="480"/>
                      </a:lnTo>
                      <a:lnTo>
                        <a:pt x="764" y="480"/>
                      </a:lnTo>
                      <a:lnTo>
                        <a:pt x="764" y="478"/>
                      </a:lnTo>
                      <a:lnTo>
                        <a:pt x="763" y="478"/>
                      </a:lnTo>
                      <a:lnTo>
                        <a:pt x="764" y="480"/>
                      </a:lnTo>
                      <a:lnTo>
                        <a:pt x="757" y="480"/>
                      </a:lnTo>
                      <a:lnTo>
                        <a:pt x="757" y="478"/>
                      </a:lnTo>
                      <a:lnTo>
                        <a:pt x="755" y="478"/>
                      </a:lnTo>
                      <a:lnTo>
                        <a:pt x="756" y="477"/>
                      </a:lnTo>
                      <a:lnTo>
                        <a:pt x="756" y="476"/>
                      </a:lnTo>
                      <a:lnTo>
                        <a:pt x="754" y="476"/>
                      </a:lnTo>
                      <a:lnTo>
                        <a:pt x="754" y="478"/>
                      </a:lnTo>
                      <a:lnTo>
                        <a:pt x="754" y="479"/>
                      </a:lnTo>
                      <a:lnTo>
                        <a:pt x="755" y="478"/>
                      </a:lnTo>
                      <a:lnTo>
                        <a:pt x="756" y="480"/>
                      </a:lnTo>
                      <a:lnTo>
                        <a:pt x="754" y="480"/>
                      </a:lnTo>
                      <a:lnTo>
                        <a:pt x="754" y="479"/>
                      </a:lnTo>
                      <a:lnTo>
                        <a:pt x="754" y="480"/>
                      </a:lnTo>
                      <a:lnTo>
                        <a:pt x="753" y="480"/>
                      </a:lnTo>
                      <a:lnTo>
                        <a:pt x="752" y="478"/>
                      </a:lnTo>
                      <a:lnTo>
                        <a:pt x="753" y="480"/>
                      </a:lnTo>
                      <a:lnTo>
                        <a:pt x="752" y="480"/>
                      </a:lnTo>
                      <a:lnTo>
                        <a:pt x="752" y="479"/>
                      </a:lnTo>
                      <a:lnTo>
                        <a:pt x="752" y="478"/>
                      </a:lnTo>
                      <a:lnTo>
                        <a:pt x="750" y="476"/>
                      </a:lnTo>
                      <a:lnTo>
                        <a:pt x="751" y="476"/>
                      </a:lnTo>
                      <a:lnTo>
                        <a:pt x="752" y="474"/>
                      </a:lnTo>
                      <a:lnTo>
                        <a:pt x="750" y="472"/>
                      </a:lnTo>
                      <a:lnTo>
                        <a:pt x="749" y="472"/>
                      </a:lnTo>
                      <a:lnTo>
                        <a:pt x="749" y="474"/>
                      </a:lnTo>
                      <a:lnTo>
                        <a:pt x="750" y="474"/>
                      </a:lnTo>
                      <a:lnTo>
                        <a:pt x="748" y="476"/>
                      </a:lnTo>
                      <a:lnTo>
                        <a:pt x="749" y="478"/>
                      </a:lnTo>
                      <a:lnTo>
                        <a:pt x="750" y="476"/>
                      </a:lnTo>
                      <a:lnTo>
                        <a:pt x="750" y="478"/>
                      </a:lnTo>
                      <a:lnTo>
                        <a:pt x="749" y="478"/>
                      </a:lnTo>
                      <a:lnTo>
                        <a:pt x="749" y="480"/>
                      </a:lnTo>
                      <a:lnTo>
                        <a:pt x="742" y="480"/>
                      </a:lnTo>
                      <a:lnTo>
                        <a:pt x="742" y="476"/>
                      </a:lnTo>
                      <a:lnTo>
                        <a:pt x="741" y="476"/>
                      </a:lnTo>
                      <a:lnTo>
                        <a:pt x="740" y="472"/>
                      </a:lnTo>
                      <a:lnTo>
                        <a:pt x="738" y="476"/>
                      </a:lnTo>
                      <a:lnTo>
                        <a:pt x="740" y="476"/>
                      </a:lnTo>
                      <a:lnTo>
                        <a:pt x="740" y="478"/>
                      </a:lnTo>
                      <a:lnTo>
                        <a:pt x="740" y="480"/>
                      </a:lnTo>
                      <a:lnTo>
                        <a:pt x="731" y="480"/>
                      </a:lnTo>
                      <a:lnTo>
                        <a:pt x="731" y="478"/>
                      </a:lnTo>
                      <a:lnTo>
                        <a:pt x="730" y="478"/>
                      </a:lnTo>
                      <a:lnTo>
                        <a:pt x="730" y="480"/>
                      </a:lnTo>
                      <a:lnTo>
                        <a:pt x="713" y="480"/>
                      </a:lnTo>
                      <a:lnTo>
                        <a:pt x="714" y="478"/>
                      </a:lnTo>
                      <a:lnTo>
                        <a:pt x="713" y="478"/>
                      </a:lnTo>
                      <a:lnTo>
                        <a:pt x="712" y="480"/>
                      </a:lnTo>
                      <a:lnTo>
                        <a:pt x="709" y="480"/>
                      </a:lnTo>
                      <a:lnTo>
                        <a:pt x="708" y="478"/>
                      </a:lnTo>
                      <a:lnTo>
                        <a:pt x="709" y="478"/>
                      </a:lnTo>
                      <a:lnTo>
                        <a:pt x="708" y="476"/>
                      </a:lnTo>
                      <a:lnTo>
                        <a:pt x="705" y="476"/>
                      </a:lnTo>
                      <a:lnTo>
                        <a:pt x="705" y="478"/>
                      </a:lnTo>
                      <a:lnTo>
                        <a:pt x="706" y="480"/>
                      </a:lnTo>
                      <a:lnTo>
                        <a:pt x="704" y="480"/>
                      </a:lnTo>
                      <a:lnTo>
                        <a:pt x="704" y="509"/>
                      </a:lnTo>
                      <a:lnTo>
                        <a:pt x="703" y="510"/>
                      </a:lnTo>
                      <a:lnTo>
                        <a:pt x="703" y="509"/>
                      </a:lnTo>
                      <a:lnTo>
                        <a:pt x="704" y="509"/>
                      </a:lnTo>
                      <a:lnTo>
                        <a:pt x="704" y="480"/>
                      </a:lnTo>
                      <a:lnTo>
                        <a:pt x="701" y="480"/>
                      </a:lnTo>
                      <a:lnTo>
                        <a:pt x="699" y="479"/>
                      </a:lnTo>
                      <a:lnTo>
                        <a:pt x="700" y="480"/>
                      </a:lnTo>
                      <a:lnTo>
                        <a:pt x="699" y="480"/>
                      </a:lnTo>
                      <a:lnTo>
                        <a:pt x="699" y="479"/>
                      </a:lnTo>
                      <a:lnTo>
                        <a:pt x="698" y="478"/>
                      </a:lnTo>
                      <a:lnTo>
                        <a:pt x="699" y="480"/>
                      </a:lnTo>
                      <a:lnTo>
                        <a:pt x="691" y="480"/>
                      </a:lnTo>
                      <a:lnTo>
                        <a:pt x="692" y="476"/>
                      </a:lnTo>
                      <a:lnTo>
                        <a:pt x="691" y="476"/>
                      </a:lnTo>
                      <a:lnTo>
                        <a:pt x="689" y="476"/>
                      </a:lnTo>
                      <a:lnTo>
                        <a:pt x="689" y="478"/>
                      </a:lnTo>
                      <a:lnTo>
                        <a:pt x="690" y="478"/>
                      </a:lnTo>
                      <a:lnTo>
                        <a:pt x="690" y="480"/>
                      </a:lnTo>
                      <a:lnTo>
                        <a:pt x="680" y="480"/>
                      </a:lnTo>
                      <a:lnTo>
                        <a:pt x="681" y="478"/>
                      </a:lnTo>
                      <a:lnTo>
                        <a:pt x="681" y="474"/>
                      </a:lnTo>
                      <a:lnTo>
                        <a:pt x="679" y="476"/>
                      </a:lnTo>
                      <a:lnTo>
                        <a:pt x="680" y="476"/>
                      </a:lnTo>
                      <a:lnTo>
                        <a:pt x="680" y="480"/>
                      </a:lnTo>
                      <a:lnTo>
                        <a:pt x="667" y="480"/>
                      </a:lnTo>
                      <a:lnTo>
                        <a:pt x="667" y="478"/>
                      </a:lnTo>
                      <a:lnTo>
                        <a:pt x="669" y="478"/>
                      </a:lnTo>
                      <a:lnTo>
                        <a:pt x="669" y="476"/>
                      </a:lnTo>
                      <a:lnTo>
                        <a:pt x="667" y="476"/>
                      </a:lnTo>
                      <a:lnTo>
                        <a:pt x="666" y="478"/>
                      </a:lnTo>
                      <a:lnTo>
                        <a:pt x="666" y="479"/>
                      </a:lnTo>
                      <a:lnTo>
                        <a:pt x="666" y="480"/>
                      </a:lnTo>
                      <a:lnTo>
                        <a:pt x="662" y="480"/>
                      </a:lnTo>
                      <a:lnTo>
                        <a:pt x="663" y="478"/>
                      </a:lnTo>
                      <a:lnTo>
                        <a:pt x="661" y="478"/>
                      </a:lnTo>
                      <a:lnTo>
                        <a:pt x="660" y="480"/>
                      </a:lnTo>
                      <a:lnTo>
                        <a:pt x="645" y="480"/>
                      </a:lnTo>
                      <a:lnTo>
                        <a:pt x="645" y="479"/>
                      </a:lnTo>
                      <a:lnTo>
                        <a:pt x="645" y="480"/>
                      </a:lnTo>
                      <a:lnTo>
                        <a:pt x="641" y="480"/>
                      </a:lnTo>
                      <a:lnTo>
                        <a:pt x="641" y="478"/>
                      </a:lnTo>
                      <a:lnTo>
                        <a:pt x="640" y="476"/>
                      </a:lnTo>
                      <a:lnTo>
                        <a:pt x="639" y="480"/>
                      </a:lnTo>
                      <a:lnTo>
                        <a:pt x="636" y="480"/>
                      </a:lnTo>
                      <a:lnTo>
                        <a:pt x="636" y="478"/>
                      </a:lnTo>
                      <a:lnTo>
                        <a:pt x="635" y="478"/>
                      </a:lnTo>
                      <a:lnTo>
                        <a:pt x="636" y="480"/>
                      </a:lnTo>
                      <a:lnTo>
                        <a:pt x="635" y="480"/>
                      </a:lnTo>
                      <a:lnTo>
                        <a:pt x="635" y="478"/>
                      </a:lnTo>
                      <a:lnTo>
                        <a:pt x="634" y="476"/>
                      </a:lnTo>
                      <a:lnTo>
                        <a:pt x="634" y="474"/>
                      </a:lnTo>
                      <a:lnTo>
                        <a:pt x="634" y="476"/>
                      </a:lnTo>
                      <a:lnTo>
                        <a:pt x="634" y="477"/>
                      </a:lnTo>
                      <a:lnTo>
                        <a:pt x="632" y="478"/>
                      </a:lnTo>
                      <a:lnTo>
                        <a:pt x="632" y="479"/>
                      </a:lnTo>
                      <a:lnTo>
                        <a:pt x="634" y="480"/>
                      </a:lnTo>
                      <a:lnTo>
                        <a:pt x="631" y="480"/>
                      </a:lnTo>
                      <a:lnTo>
                        <a:pt x="631" y="478"/>
                      </a:lnTo>
                      <a:lnTo>
                        <a:pt x="630" y="480"/>
                      </a:lnTo>
                      <a:lnTo>
                        <a:pt x="629" y="480"/>
                      </a:lnTo>
                      <a:lnTo>
                        <a:pt x="631" y="478"/>
                      </a:lnTo>
                      <a:lnTo>
                        <a:pt x="629" y="478"/>
                      </a:lnTo>
                      <a:lnTo>
                        <a:pt x="628" y="480"/>
                      </a:lnTo>
                      <a:lnTo>
                        <a:pt x="627" y="480"/>
                      </a:lnTo>
                      <a:lnTo>
                        <a:pt x="629" y="478"/>
                      </a:lnTo>
                      <a:lnTo>
                        <a:pt x="628" y="478"/>
                      </a:lnTo>
                      <a:lnTo>
                        <a:pt x="627" y="480"/>
                      </a:lnTo>
                      <a:lnTo>
                        <a:pt x="625" y="480"/>
                      </a:lnTo>
                      <a:lnTo>
                        <a:pt x="623" y="478"/>
                      </a:lnTo>
                      <a:lnTo>
                        <a:pt x="625" y="478"/>
                      </a:lnTo>
                      <a:lnTo>
                        <a:pt x="624" y="474"/>
                      </a:lnTo>
                      <a:lnTo>
                        <a:pt x="624" y="470"/>
                      </a:lnTo>
                      <a:lnTo>
                        <a:pt x="625" y="468"/>
                      </a:lnTo>
                      <a:lnTo>
                        <a:pt x="623" y="468"/>
                      </a:lnTo>
                      <a:lnTo>
                        <a:pt x="624" y="470"/>
                      </a:lnTo>
                      <a:lnTo>
                        <a:pt x="623" y="470"/>
                      </a:lnTo>
                      <a:lnTo>
                        <a:pt x="623" y="472"/>
                      </a:lnTo>
                      <a:lnTo>
                        <a:pt x="621" y="472"/>
                      </a:lnTo>
                      <a:lnTo>
                        <a:pt x="622" y="474"/>
                      </a:lnTo>
                      <a:lnTo>
                        <a:pt x="622" y="476"/>
                      </a:lnTo>
                      <a:lnTo>
                        <a:pt x="624" y="476"/>
                      </a:lnTo>
                      <a:lnTo>
                        <a:pt x="623" y="478"/>
                      </a:lnTo>
                      <a:lnTo>
                        <a:pt x="622" y="478"/>
                      </a:lnTo>
                      <a:lnTo>
                        <a:pt x="621" y="478"/>
                      </a:lnTo>
                      <a:lnTo>
                        <a:pt x="621" y="479"/>
                      </a:lnTo>
                      <a:lnTo>
                        <a:pt x="622" y="479"/>
                      </a:lnTo>
                      <a:lnTo>
                        <a:pt x="622" y="480"/>
                      </a:lnTo>
                      <a:lnTo>
                        <a:pt x="621" y="479"/>
                      </a:lnTo>
                      <a:lnTo>
                        <a:pt x="621" y="480"/>
                      </a:lnTo>
                      <a:lnTo>
                        <a:pt x="617" y="480"/>
                      </a:lnTo>
                      <a:lnTo>
                        <a:pt x="616" y="478"/>
                      </a:lnTo>
                      <a:lnTo>
                        <a:pt x="616" y="480"/>
                      </a:lnTo>
                      <a:lnTo>
                        <a:pt x="612" y="480"/>
                      </a:lnTo>
                      <a:lnTo>
                        <a:pt x="612" y="479"/>
                      </a:lnTo>
                      <a:lnTo>
                        <a:pt x="611" y="480"/>
                      </a:lnTo>
                      <a:lnTo>
                        <a:pt x="612" y="479"/>
                      </a:lnTo>
                      <a:lnTo>
                        <a:pt x="612" y="478"/>
                      </a:lnTo>
                      <a:lnTo>
                        <a:pt x="611" y="478"/>
                      </a:lnTo>
                      <a:lnTo>
                        <a:pt x="611" y="476"/>
                      </a:lnTo>
                      <a:lnTo>
                        <a:pt x="611" y="478"/>
                      </a:lnTo>
                      <a:lnTo>
                        <a:pt x="610" y="478"/>
                      </a:lnTo>
                      <a:lnTo>
                        <a:pt x="610" y="480"/>
                      </a:lnTo>
                      <a:lnTo>
                        <a:pt x="606" y="480"/>
                      </a:lnTo>
                      <a:lnTo>
                        <a:pt x="607" y="478"/>
                      </a:lnTo>
                      <a:lnTo>
                        <a:pt x="605" y="478"/>
                      </a:lnTo>
                      <a:lnTo>
                        <a:pt x="605" y="480"/>
                      </a:lnTo>
                      <a:lnTo>
                        <a:pt x="602" y="480"/>
                      </a:lnTo>
                      <a:lnTo>
                        <a:pt x="602" y="478"/>
                      </a:lnTo>
                      <a:lnTo>
                        <a:pt x="601" y="476"/>
                      </a:lnTo>
                      <a:lnTo>
                        <a:pt x="604" y="476"/>
                      </a:lnTo>
                      <a:lnTo>
                        <a:pt x="601" y="474"/>
                      </a:lnTo>
                      <a:lnTo>
                        <a:pt x="601" y="476"/>
                      </a:lnTo>
                      <a:lnTo>
                        <a:pt x="601" y="478"/>
                      </a:lnTo>
                      <a:lnTo>
                        <a:pt x="601" y="480"/>
                      </a:lnTo>
                      <a:lnTo>
                        <a:pt x="601" y="478"/>
                      </a:lnTo>
                      <a:lnTo>
                        <a:pt x="600" y="478"/>
                      </a:lnTo>
                      <a:lnTo>
                        <a:pt x="600" y="480"/>
                      </a:lnTo>
                      <a:lnTo>
                        <a:pt x="595" y="480"/>
                      </a:lnTo>
                      <a:lnTo>
                        <a:pt x="595" y="478"/>
                      </a:lnTo>
                      <a:lnTo>
                        <a:pt x="594" y="478"/>
                      </a:lnTo>
                      <a:lnTo>
                        <a:pt x="595" y="480"/>
                      </a:lnTo>
                      <a:lnTo>
                        <a:pt x="594" y="480"/>
                      </a:lnTo>
                      <a:lnTo>
                        <a:pt x="594" y="479"/>
                      </a:lnTo>
                      <a:lnTo>
                        <a:pt x="593" y="480"/>
                      </a:lnTo>
                      <a:lnTo>
                        <a:pt x="586" y="480"/>
                      </a:lnTo>
                      <a:lnTo>
                        <a:pt x="586" y="478"/>
                      </a:lnTo>
                      <a:lnTo>
                        <a:pt x="584" y="478"/>
                      </a:lnTo>
                      <a:lnTo>
                        <a:pt x="583" y="476"/>
                      </a:lnTo>
                      <a:lnTo>
                        <a:pt x="584" y="478"/>
                      </a:lnTo>
                      <a:lnTo>
                        <a:pt x="583" y="479"/>
                      </a:lnTo>
                      <a:lnTo>
                        <a:pt x="583" y="480"/>
                      </a:lnTo>
                      <a:lnTo>
                        <a:pt x="569" y="480"/>
                      </a:lnTo>
                      <a:lnTo>
                        <a:pt x="565" y="481"/>
                      </a:lnTo>
                      <a:lnTo>
                        <a:pt x="565" y="480"/>
                      </a:lnTo>
                      <a:lnTo>
                        <a:pt x="564" y="482"/>
                      </a:lnTo>
                      <a:lnTo>
                        <a:pt x="558" y="484"/>
                      </a:lnTo>
                      <a:lnTo>
                        <a:pt x="558" y="482"/>
                      </a:lnTo>
                      <a:lnTo>
                        <a:pt x="558" y="483"/>
                      </a:lnTo>
                      <a:lnTo>
                        <a:pt x="558" y="484"/>
                      </a:lnTo>
                      <a:lnTo>
                        <a:pt x="556" y="491"/>
                      </a:lnTo>
                      <a:lnTo>
                        <a:pt x="555" y="489"/>
                      </a:lnTo>
                      <a:lnTo>
                        <a:pt x="555" y="490"/>
                      </a:lnTo>
                      <a:lnTo>
                        <a:pt x="554" y="490"/>
                      </a:lnTo>
                      <a:lnTo>
                        <a:pt x="556" y="492"/>
                      </a:lnTo>
                      <a:lnTo>
                        <a:pt x="555" y="492"/>
                      </a:lnTo>
                      <a:lnTo>
                        <a:pt x="554" y="494"/>
                      </a:lnTo>
                      <a:lnTo>
                        <a:pt x="555" y="494"/>
                      </a:lnTo>
                      <a:lnTo>
                        <a:pt x="558" y="504"/>
                      </a:lnTo>
                      <a:lnTo>
                        <a:pt x="565" y="507"/>
                      </a:lnTo>
                      <a:lnTo>
                        <a:pt x="565" y="508"/>
                      </a:lnTo>
                      <a:lnTo>
                        <a:pt x="567" y="508"/>
                      </a:lnTo>
                      <a:lnTo>
                        <a:pt x="569" y="509"/>
                      </a:lnTo>
                      <a:lnTo>
                        <a:pt x="577" y="509"/>
                      </a:lnTo>
                      <a:lnTo>
                        <a:pt x="578" y="512"/>
                      </a:lnTo>
                      <a:lnTo>
                        <a:pt x="578" y="511"/>
                      </a:lnTo>
                      <a:lnTo>
                        <a:pt x="578" y="510"/>
                      </a:lnTo>
                      <a:lnTo>
                        <a:pt x="579" y="509"/>
                      </a:lnTo>
                      <a:lnTo>
                        <a:pt x="589" y="509"/>
                      </a:lnTo>
                      <a:lnTo>
                        <a:pt x="589" y="510"/>
                      </a:lnTo>
                      <a:lnTo>
                        <a:pt x="590" y="510"/>
                      </a:lnTo>
                      <a:lnTo>
                        <a:pt x="589" y="509"/>
                      </a:lnTo>
                      <a:lnTo>
                        <a:pt x="594" y="509"/>
                      </a:lnTo>
                      <a:lnTo>
                        <a:pt x="594" y="510"/>
                      </a:lnTo>
                      <a:lnTo>
                        <a:pt x="593" y="510"/>
                      </a:lnTo>
                      <a:lnTo>
                        <a:pt x="595" y="512"/>
                      </a:lnTo>
                      <a:lnTo>
                        <a:pt x="596" y="512"/>
                      </a:lnTo>
                      <a:lnTo>
                        <a:pt x="595" y="510"/>
                      </a:lnTo>
                      <a:lnTo>
                        <a:pt x="597" y="510"/>
                      </a:lnTo>
                      <a:lnTo>
                        <a:pt x="596" y="509"/>
                      </a:lnTo>
                      <a:lnTo>
                        <a:pt x="598" y="509"/>
                      </a:lnTo>
                      <a:lnTo>
                        <a:pt x="601" y="510"/>
                      </a:lnTo>
                      <a:lnTo>
                        <a:pt x="599" y="509"/>
                      </a:lnTo>
                      <a:lnTo>
                        <a:pt x="610" y="509"/>
                      </a:lnTo>
                      <a:lnTo>
                        <a:pt x="611" y="512"/>
                      </a:lnTo>
                      <a:lnTo>
                        <a:pt x="612" y="510"/>
                      </a:lnTo>
                      <a:lnTo>
                        <a:pt x="612" y="512"/>
                      </a:lnTo>
                      <a:lnTo>
                        <a:pt x="614" y="510"/>
                      </a:lnTo>
                      <a:lnTo>
                        <a:pt x="615" y="509"/>
                      </a:lnTo>
                      <a:lnTo>
                        <a:pt x="617" y="509"/>
                      </a:lnTo>
                      <a:lnTo>
                        <a:pt x="617" y="510"/>
                      </a:lnTo>
                      <a:lnTo>
                        <a:pt x="617" y="509"/>
                      </a:lnTo>
                      <a:lnTo>
                        <a:pt x="619" y="509"/>
                      </a:lnTo>
                      <a:lnTo>
                        <a:pt x="624" y="509"/>
                      </a:lnTo>
                      <a:lnTo>
                        <a:pt x="624" y="510"/>
                      </a:lnTo>
                      <a:lnTo>
                        <a:pt x="624" y="509"/>
                      </a:lnTo>
                      <a:lnTo>
                        <a:pt x="625" y="509"/>
                      </a:lnTo>
                      <a:lnTo>
                        <a:pt x="624" y="510"/>
                      </a:lnTo>
                      <a:lnTo>
                        <a:pt x="626" y="510"/>
                      </a:lnTo>
                      <a:lnTo>
                        <a:pt x="626" y="509"/>
                      </a:lnTo>
                      <a:lnTo>
                        <a:pt x="626" y="510"/>
                      </a:lnTo>
                      <a:lnTo>
                        <a:pt x="633" y="510"/>
                      </a:lnTo>
                      <a:lnTo>
                        <a:pt x="634" y="512"/>
                      </a:lnTo>
                      <a:lnTo>
                        <a:pt x="635" y="512"/>
                      </a:lnTo>
                      <a:lnTo>
                        <a:pt x="636" y="513"/>
                      </a:lnTo>
                      <a:lnTo>
                        <a:pt x="636" y="512"/>
                      </a:lnTo>
                      <a:lnTo>
                        <a:pt x="635" y="512"/>
                      </a:lnTo>
                      <a:lnTo>
                        <a:pt x="635" y="509"/>
                      </a:lnTo>
                      <a:lnTo>
                        <a:pt x="645" y="509"/>
                      </a:lnTo>
                      <a:lnTo>
                        <a:pt x="642" y="510"/>
                      </a:lnTo>
                      <a:lnTo>
                        <a:pt x="645" y="510"/>
                      </a:lnTo>
                      <a:lnTo>
                        <a:pt x="643" y="514"/>
                      </a:lnTo>
                      <a:lnTo>
                        <a:pt x="646" y="516"/>
                      </a:lnTo>
                      <a:lnTo>
                        <a:pt x="646" y="514"/>
                      </a:lnTo>
                      <a:lnTo>
                        <a:pt x="647" y="514"/>
                      </a:lnTo>
                      <a:lnTo>
                        <a:pt x="646" y="513"/>
                      </a:lnTo>
                      <a:lnTo>
                        <a:pt x="646" y="512"/>
                      </a:lnTo>
                      <a:lnTo>
                        <a:pt x="646" y="509"/>
                      </a:lnTo>
                      <a:lnTo>
                        <a:pt x="653" y="509"/>
                      </a:lnTo>
                      <a:lnTo>
                        <a:pt x="656" y="510"/>
                      </a:lnTo>
                      <a:lnTo>
                        <a:pt x="655" y="511"/>
                      </a:lnTo>
                      <a:lnTo>
                        <a:pt x="653" y="512"/>
                      </a:lnTo>
                      <a:lnTo>
                        <a:pt x="655" y="512"/>
                      </a:lnTo>
                      <a:lnTo>
                        <a:pt x="655" y="514"/>
                      </a:lnTo>
                      <a:lnTo>
                        <a:pt x="656" y="512"/>
                      </a:lnTo>
                      <a:lnTo>
                        <a:pt x="656" y="514"/>
                      </a:lnTo>
                      <a:lnTo>
                        <a:pt x="657" y="514"/>
                      </a:lnTo>
                      <a:lnTo>
                        <a:pt x="658" y="512"/>
                      </a:lnTo>
                      <a:lnTo>
                        <a:pt x="657" y="512"/>
                      </a:lnTo>
                      <a:lnTo>
                        <a:pt x="658" y="510"/>
                      </a:lnTo>
                      <a:lnTo>
                        <a:pt x="656" y="510"/>
                      </a:lnTo>
                      <a:lnTo>
                        <a:pt x="656" y="509"/>
                      </a:lnTo>
                      <a:lnTo>
                        <a:pt x="663" y="509"/>
                      </a:lnTo>
                      <a:lnTo>
                        <a:pt x="664" y="510"/>
                      </a:lnTo>
                      <a:lnTo>
                        <a:pt x="661" y="510"/>
                      </a:lnTo>
                      <a:lnTo>
                        <a:pt x="661" y="512"/>
                      </a:lnTo>
                      <a:lnTo>
                        <a:pt x="664" y="512"/>
                      </a:lnTo>
                      <a:lnTo>
                        <a:pt x="664" y="510"/>
                      </a:lnTo>
                      <a:lnTo>
                        <a:pt x="663" y="509"/>
                      </a:lnTo>
                      <a:lnTo>
                        <a:pt x="667" y="509"/>
                      </a:lnTo>
                      <a:lnTo>
                        <a:pt x="667" y="510"/>
                      </a:lnTo>
                      <a:lnTo>
                        <a:pt x="668" y="510"/>
                      </a:lnTo>
                      <a:lnTo>
                        <a:pt x="667" y="509"/>
                      </a:lnTo>
                      <a:lnTo>
                        <a:pt x="669" y="509"/>
                      </a:lnTo>
                      <a:lnTo>
                        <a:pt x="669" y="510"/>
                      </a:lnTo>
                      <a:lnTo>
                        <a:pt x="671" y="510"/>
                      </a:lnTo>
                      <a:lnTo>
                        <a:pt x="669" y="509"/>
                      </a:lnTo>
                      <a:lnTo>
                        <a:pt x="671" y="509"/>
                      </a:lnTo>
                      <a:lnTo>
                        <a:pt x="671" y="510"/>
                      </a:lnTo>
                      <a:lnTo>
                        <a:pt x="672" y="509"/>
                      </a:lnTo>
                      <a:lnTo>
                        <a:pt x="672" y="510"/>
                      </a:lnTo>
                      <a:lnTo>
                        <a:pt x="673" y="510"/>
                      </a:lnTo>
                      <a:lnTo>
                        <a:pt x="673" y="509"/>
                      </a:lnTo>
                      <a:lnTo>
                        <a:pt x="679" y="509"/>
                      </a:lnTo>
                      <a:lnTo>
                        <a:pt x="679" y="510"/>
                      </a:lnTo>
                      <a:lnTo>
                        <a:pt x="679" y="509"/>
                      </a:lnTo>
                      <a:lnTo>
                        <a:pt x="689" y="509"/>
                      </a:lnTo>
                      <a:lnTo>
                        <a:pt x="691" y="510"/>
                      </a:lnTo>
                      <a:lnTo>
                        <a:pt x="691" y="509"/>
                      </a:lnTo>
                      <a:lnTo>
                        <a:pt x="695" y="509"/>
                      </a:lnTo>
                      <a:lnTo>
                        <a:pt x="694" y="510"/>
                      </a:lnTo>
                      <a:lnTo>
                        <a:pt x="696" y="510"/>
                      </a:lnTo>
                      <a:lnTo>
                        <a:pt x="699" y="512"/>
                      </a:lnTo>
                      <a:lnTo>
                        <a:pt x="698" y="510"/>
                      </a:lnTo>
                      <a:lnTo>
                        <a:pt x="697" y="510"/>
                      </a:lnTo>
                      <a:lnTo>
                        <a:pt x="696" y="509"/>
                      </a:lnTo>
                      <a:lnTo>
                        <a:pt x="702" y="509"/>
                      </a:lnTo>
                      <a:lnTo>
                        <a:pt x="702" y="510"/>
                      </a:lnTo>
                      <a:lnTo>
                        <a:pt x="700" y="510"/>
                      </a:lnTo>
                      <a:lnTo>
                        <a:pt x="699" y="512"/>
                      </a:lnTo>
                      <a:lnTo>
                        <a:pt x="702" y="512"/>
                      </a:lnTo>
                      <a:lnTo>
                        <a:pt x="701" y="514"/>
                      </a:lnTo>
                      <a:lnTo>
                        <a:pt x="703" y="512"/>
                      </a:lnTo>
                      <a:lnTo>
                        <a:pt x="703" y="510"/>
                      </a:lnTo>
                      <a:lnTo>
                        <a:pt x="705" y="510"/>
                      </a:lnTo>
                      <a:lnTo>
                        <a:pt x="704" y="509"/>
                      </a:lnTo>
                      <a:lnTo>
                        <a:pt x="706" y="509"/>
                      </a:lnTo>
                      <a:lnTo>
                        <a:pt x="706" y="510"/>
                      </a:lnTo>
                      <a:lnTo>
                        <a:pt x="705" y="510"/>
                      </a:lnTo>
                      <a:lnTo>
                        <a:pt x="708" y="512"/>
                      </a:lnTo>
                      <a:lnTo>
                        <a:pt x="707" y="514"/>
                      </a:lnTo>
                      <a:lnTo>
                        <a:pt x="709" y="514"/>
                      </a:lnTo>
                      <a:lnTo>
                        <a:pt x="709" y="512"/>
                      </a:lnTo>
                      <a:lnTo>
                        <a:pt x="707" y="509"/>
                      </a:lnTo>
                      <a:lnTo>
                        <a:pt x="712" y="509"/>
                      </a:lnTo>
                      <a:lnTo>
                        <a:pt x="713" y="510"/>
                      </a:lnTo>
                      <a:lnTo>
                        <a:pt x="713" y="509"/>
                      </a:lnTo>
                      <a:lnTo>
                        <a:pt x="728" y="509"/>
                      </a:lnTo>
                      <a:lnTo>
                        <a:pt x="727" y="510"/>
                      </a:lnTo>
                      <a:lnTo>
                        <a:pt x="728" y="510"/>
                      </a:lnTo>
                      <a:lnTo>
                        <a:pt x="727" y="512"/>
                      </a:lnTo>
                      <a:lnTo>
                        <a:pt x="726" y="510"/>
                      </a:lnTo>
                      <a:lnTo>
                        <a:pt x="725" y="512"/>
                      </a:lnTo>
                      <a:lnTo>
                        <a:pt x="726" y="512"/>
                      </a:lnTo>
                      <a:lnTo>
                        <a:pt x="726" y="514"/>
                      </a:lnTo>
                      <a:lnTo>
                        <a:pt x="728" y="512"/>
                      </a:lnTo>
                      <a:lnTo>
                        <a:pt x="728" y="514"/>
                      </a:lnTo>
                      <a:lnTo>
                        <a:pt x="730" y="514"/>
                      </a:lnTo>
                      <a:lnTo>
                        <a:pt x="730" y="513"/>
                      </a:lnTo>
                      <a:lnTo>
                        <a:pt x="730" y="512"/>
                      </a:lnTo>
                      <a:lnTo>
                        <a:pt x="729" y="509"/>
                      </a:lnTo>
                      <a:lnTo>
                        <a:pt x="736" y="509"/>
                      </a:lnTo>
                      <a:lnTo>
                        <a:pt x="735" y="510"/>
                      </a:lnTo>
                      <a:lnTo>
                        <a:pt x="736" y="512"/>
                      </a:lnTo>
                      <a:lnTo>
                        <a:pt x="739" y="511"/>
                      </a:lnTo>
                      <a:lnTo>
                        <a:pt x="739" y="510"/>
                      </a:lnTo>
                      <a:lnTo>
                        <a:pt x="738" y="509"/>
                      </a:lnTo>
                      <a:lnTo>
                        <a:pt x="741" y="509"/>
                      </a:lnTo>
                      <a:lnTo>
                        <a:pt x="742" y="510"/>
                      </a:lnTo>
                      <a:lnTo>
                        <a:pt x="741" y="509"/>
                      </a:lnTo>
                      <a:lnTo>
                        <a:pt x="761" y="509"/>
                      </a:lnTo>
                      <a:lnTo>
                        <a:pt x="762" y="512"/>
                      </a:lnTo>
                      <a:lnTo>
                        <a:pt x="761" y="512"/>
                      </a:lnTo>
                      <a:lnTo>
                        <a:pt x="763" y="514"/>
                      </a:lnTo>
                      <a:lnTo>
                        <a:pt x="764" y="512"/>
                      </a:lnTo>
                      <a:lnTo>
                        <a:pt x="762" y="512"/>
                      </a:lnTo>
                      <a:lnTo>
                        <a:pt x="762" y="510"/>
                      </a:lnTo>
                      <a:lnTo>
                        <a:pt x="763" y="510"/>
                      </a:lnTo>
                      <a:lnTo>
                        <a:pt x="761" y="509"/>
                      </a:lnTo>
                      <a:lnTo>
                        <a:pt x="767" y="509"/>
                      </a:lnTo>
                      <a:lnTo>
                        <a:pt x="766" y="512"/>
                      </a:lnTo>
                      <a:lnTo>
                        <a:pt x="768" y="514"/>
                      </a:lnTo>
                      <a:lnTo>
                        <a:pt x="768" y="513"/>
                      </a:lnTo>
                      <a:lnTo>
                        <a:pt x="768" y="512"/>
                      </a:lnTo>
                      <a:lnTo>
                        <a:pt x="768" y="513"/>
                      </a:lnTo>
                      <a:lnTo>
                        <a:pt x="768" y="512"/>
                      </a:lnTo>
                      <a:lnTo>
                        <a:pt x="771" y="511"/>
                      </a:lnTo>
                      <a:lnTo>
                        <a:pt x="771" y="510"/>
                      </a:lnTo>
                      <a:lnTo>
                        <a:pt x="769" y="509"/>
                      </a:lnTo>
                      <a:lnTo>
                        <a:pt x="777" y="509"/>
                      </a:lnTo>
                      <a:lnTo>
                        <a:pt x="777" y="510"/>
                      </a:lnTo>
                      <a:lnTo>
                        <a:pt x="778" y="510"/>
                      </a:lnTo>
                      <a:lnTo>
                        <a:pt x="780" y="510"/>
                      </a:lnTo>
                      <a:lnTo>
                        <a:pt x="779" y="509"/>
                      </a:lnTo>
                      <a:lnTo>
                        <a:pt x="783" y="509"/>
                      </a:lnTo>
                      <a:lnTo>
                        <a:pt x="783" y="510"/>
                      </a:lnTo>
                      <a:lnTo>
                        <a:pt x="786" y="509"/>
                      </a:lnTo>
                      <a:lnTo>
                        <a:pt x="788" y="509"/>
                      </a:lnTo>
                      <a:lnTo>
                        <a:pt x="788" y="510"/>
                      </a:lnTo>
                      <a:lnTo>
                        <a:pt x="789" y="509"/>
                      </a:lnTo>
                      <a:lnTo>
                        <a:pt x="796" y="509"/>
                      </a:lnTo>
                      <a:lnTo>
                        <a:pt x="796" y="510"/>
                      </a:lnTo>
                      <a:lnTo>
                        <a:pt x="797" y="509"/>
                      </a:lnTo>
                      <a:lnTo>
                        <a:pt x="801" y="509"/>
                      </a:lnTo>
                      <a:lnTo>
                        <a:pt x="801" y="512"/>
                      </a:lnTo>
                      <a:lnTo>
                        <a:pt x="800" y="510"/>
                      </a:lnTo>
                      <a:lnTo>
                        <a:pt x="799" y="512"/>
                      </a:lnTo>
                      <a:lnTo>
                        <a:pt x="800" y="514"/>
                      </a:lnTo>
                      <a:lnTo>
                        <a:pt x="800" y="518"/>
                      </a:lnTo>
                      <a:lnTo>
                        <a:pt x="799" y="520"/>
                      </a:lnTo>
                      <a:lnTo>
                        <a:pt x="800" y="520"/>
                      </a:lnTo>
                      <a:lnTo>
                        <a:pt x="801" y="518"/>
                      </a:lnTo>
                      <a:lnTo>
                        <a:pt x="803" y="518"/>
                      </a:lnTo>
                      <a:lnTo>
                        <a:pt x="801" y="517"/>
                      </a:lnTo>
                      <a:lnTo>
                        <a:pt x="801" y="516"/>
                      </a:lnTo>
                      <a:lnTo>
                        <a:pt x="802" y="514"/>
                      </a:lnTo>
                      <a:lnTo>
                        <a:pt x="803" y="516"/>
                      </a:lnTo>
                      <a:lnTo>
                        <a:pt x="805" y="514"/>
                      </a:lnTo>
                      <a:lnTo>
                        <a:pt x="804" y="514"/>
                      </a:lnTo>
                      <a:lnTo>
                        <a:pt x="803" y="512"/>
                      </a:lnTo>
                      <a:lnTo>
                        <a:pt x="802" y="512"/>
                      </a:lnTo>
                      <a:lnTo>
                        <a:pt x="802" y="511"/>
                      </a:lnTo>
                      <a:lnTo>
                        <a:pt x="803" y="510"/>
                      </a:lnTo>
                      <a:lnTo>
                        <a:pt x="802" y="509"/>
                      </a:lnTo>
                      <a:lnTo>
                        <a:pt x="805" y="509"/>
                      </a:lnTo>
                      <a:lnTo>
                        <a:pt x="805" y="510"/>
                      </a:lnTo>
                      <a:lnTo>
                        <a:pt x="809" y="512"/>
                      </a:lnTo>
                      <a:lnTo>
                        <a:pt x="809" y="510"/>
                      </a:lnTo>
                      <a:lnTo>
                        <a:pt x="807" y="510"/>
                      </a:lnTo>
                      <a:lnTo>
                        <a:pt x="808" y="509"/>
                      </a:lnTo>
                      <a:lnTo>
                        <a:pt x="816" y="509"/>
                      </a:lnTo>
                      <a:lnTo>
                        <a:pt x="816" y="510"/>
                      </a:lnTo>
                      <a:lnTo>
                        <a:pt x="817" y="509"/>
                      </a:lnTo>
                      <a:lnTo>
                        <a:pt x="820" y="509"/>
                      </a:lnTo>
                      <a:lnTo>
                        <a:pt x="818" y="510"/>
                      </a:lnTo>
                      <a:lnTo>
                        <a:pt x="820" y="510"/>
                      </a:lnTo>
                      <a:lnTo>
                        <a:pt x="821" y="512"/>
                      </a:lnTo>
                      <a:lnTo>
                        <a:pt x="822" y="512"/>
                      </a:lnTo>
                      <a:lnTo>
                        <a:pt x="821" y="513"/>
                      </a:lnTo>
                      <a:lnTo>
                        <a:pt x="824" y="512"/>
                      </a:lnTo>
                      <a:lnTo>
                        <a:pt x="825" y="512"/>
                      </a:lnTo>
                      <a:lnTo>
                        <a:pt x="825" y="510"/>
                      </a:lnTo>
                      <a:lnTo>
                        <a:pt x="821" y="510"/>
                      </a:lnTo>
                      <a:lnTo>
                        <a:pt x="822" y="509"/>
                      </a:lnTo>
                      <a:lnTo>
                        <a:pt x="827" y="509"/>
                      </a:lnTo>
                      <a:lnTo>
                        <a:pt x="828" y="510"/>
                      </a:lnTo>
                      <a:lnTo>
                        <a:pt x="830" y="510"/>
                      </a:lnTo>
                      <a:lnTo>
                        <a:pt x="830" y="509"/>
                      </a:lnTo>
                      <a:lnTo>
                        <a:pt x="831" y="509"/>
                      </a:lnTo>
                      <a:lnTo>
                        <a:pt x="832" y="504"/>
                      </a:lnTo>
                      <a:lnTo>
                        <a:pt x="833" y="499"/>
                      </a:lnTo>
                      <a:lnTo>
                        <a:pt x="835" y="490"/>
                      </a:lnTo>
                      <a:lnTo>
                        <a:pt x="836" y="480"/>
                      </a:lnTo>
                      <a:close/>
                      <a:moveTo>
                        <a:pt x="838" y="468"/>
                      </a:moveTo>
                      <a:lnTo>
                        <a:pt x="838" y="468"/>
                      </a:lnTo>
                      <a:lnTo>
                        <a:pt x="838" y="470"/>
                      </a:lnTo>
                      <a:lnTo>
                        <a:pt x="838" y="468"/>
                      </a:lnTo>
                      <a:close/>
                      <a:moveTo>
                        <a:pt x="839" y="460"/>
                      </a:moveTo>
                      <a:lnTo>
                        <a:pt x="837" y="460"/>
                      </a:lnTo>
                      <a:lnTo>
                        <a:pt x="837" y="462"/>
                      </a:lnTo>
                      <a:lnTo>
                        <a:pt x="838" y="462"/>
                      </a:lnTo>
                      <a:lnTo>
                        <a:pt x="838" y="464"/>
                      </a:lnTo>
                      <a:lnTo>
                        <a:pt x="838" y="462"/>
                      </a:lnTo>
                      <a:lnTo>
                        <a:pt x="839" y="460"/>
                      </a:lnTo>
                      <a:close/>
                      <a:moveTo>
                        <a:pt x="841" y="414"/>
                      </a:moveTo>
                      <a:lnTo>
                        <a:pt x="841" y="414"/>
                      </a:lnTo>
                      <a:lnTo>
                        <a:pt x="840" y="399"/>
                      </a:lnTo>
                      <a:lnTo>
                        <a:pt x="839" y="388"/>
                      </a:lnTo>
                      <a:lnTo>
                        <a:pt x="840" y="388"/>
                      </a:lnTo>
                      <a:lnTo>
                        <a:pt x="840" y="386"/>
                      </a:lnTo>
                      <a:lnTo>
                        <a:pt x="839" y="386"/>
                      </a:lnTo>
                      <a:lnTo>
                        <a:pt x="839" y="379"/>
                      </a:lnTo>
                      <a:lnTo>
                        <a:pt x="839" y="378"/>
                      </a:lnTo>
                      <a:lnTo>
                        <a:pt x="839" y="376"/>
                      </a:lnTo>
                      <a:lnTo>
                        <a:pt x="838" y="376"/>
                      </a:lnTo>
                      <a:lnTo>
                        <a:pt x="837" y="360"/>
                      </a:lnTo>
                      <a:lnTo>
                        <a:pt x="835" y="350"/>
                      </a:lnTo>
                      <a:lnTo>
                        <a:pt x="835" y="348"/>
                      </a:lnTo>
                      <a:lnTo>
                        <a:pt x="833" y="340"/>
                      </a:lnTo>
                      <a:lnTo>
                        <a:pt x="831" y="340"/>
                      </a:lnTo>
                      <a:lnTo>
                        <a:pt x="831" y="338"/>
                      </a:lnTo>
                      <a:lnTo>
                        <a:pt x="830" y="338"/>
                      </a:lnTo>
                      <a:lnTo>
                        <a:pt x="830" y="340"/>
                      </a:lnTo>
                      <a:lnTo>
                        <a:pt x="823" y="340"/>
                      </a:lnTo>
                      <a:lnTo>
                        <a:pt x="822" y="338"/>
                      </a:lnTo>
                      <a:lnTo>
                        <a:pt x="821" y="338"/>
                      </a:lnTo>
                      <a:lnTo>
                        <a:pt x="820" y="340"/>
                      </a:lnTo>
                      <a:lnTo>
                        <a:pt x="809" y="340"/>
                      </a:lnTo>
                      <a:lnTo>
                        <a:pt x="808" y="340"/>
                      </a:lnTo>
                      <a:lnTo>
                        <a:pt x="807" y="338"/>
                      </a:lnTo>
                      <a:lnTo>
                        <a:pt x="806" y="340"/>
                      </a:lnTo>
                      <a:lnTo>
                        <a:pt x="805" y="338"/>
                      </a:lnTo>
                      <a:lnTo>
                        <a:pt x="804" y="340"/>
                      </a:lnTo>
                      <a:lnTo>
                        <a:pt x="792" y="340"/>
                      </a:lnTo>
                      <a:lnTo>
                        <a:pt x="792" y="338"/>
                      </a:lnTo>
                      <a:lnTo>
                        <a:pt x="789" y="338"/>
                      </a:lnTo>
                      <a:lnTo>
                        <a:pt x="790" y="340"/>
                      </a:lnTo>
                      <a:lnTo>
                        <a:pt x="786" y="340"/>
                      </a:lnTo>
                      <a:lnTo>
                        <a:pt x="783" y="340"/>
                      </a:lnTo>
                      <a:lnTo>
                        <a:pt x="761" y="340"/>
                      </a:lnTo>
                      <a:lnTo>
                        <a:pt x="761" y="339"/>
                      </a:lnTo>
                      <a:lnTo>
                        <a:pt x="761" y="338"/>
                      </a:lnTo>
                      <a:lnTo>
                        <a:pt x="758" y="338"/>
                      </a:lnTo>
                      <a:lnTo>
                        <a:pt x="757" y="340"/>
                      </a:lnTo>
                      <a:lnTo>
                        <a:pt x="760" y="340"/>
                      </a:lnTo>
                      <a:lnTo>
                        <a:pt x="754" y="340"/>
                      </a:lnTo>
                      <a:lnTo>
                        <a:pt x="750" y="340"/>
                      </a:lnTo>
                      <a:lnTo>
                        <a:pt x="746" y="340"/>
                      </a:lnTo>
                      <a:lnTo>
                        <a:pt x="726" y="340"/>
                      </a:lnTo>
                      <a:lnTo>
                        <a:pt x="728" y="340"/>
                      </a:lnTo>
                      <a:lnTo>
                        <a:pt x="728" y="339"/>
                      </a:lnTo>
                      <a:lnTo>
                        <a:pt x="728" y="338"/>
                      </a:lnTo>
                      <a:lnTo>
                        <a:pt x="726" y="336"/>
                      </a:lnTo>
                      <a:lnTo>
                        <a:pt x="724" y="336"/>
                      </a:lnTo>
                      <a:lnTo>
                        <a:pt x="725" y="338"/>
                      </a:lnTo>
                      <a:lnTo>
                        <a:pt x="723" y="338"/>
                      </a:lnTo>
                      <a:lnTo>
                        <a:pt x="723" y="340"/>
                      </a:lnTo>
                      <a:lnTo>
                        <a:pt x="725" y="340"/>
                      </a:lnTo>
                      <a:lnTo>
                        <a:pt x="718" y="340"/>
                      </a:lnTo>
                      <a:lnTo>
                        <a:pt x="718" y="458"/>
                      </a:lnTo>
                      <a:lnTo>
                        <a:pt x="718" y="457"/>
                      </a:lnTo>
                      <a:lnTo>
                        <a:pt x="717" y="458"/>
                      </a:lnTo>
                      <a:lnTo>
                        <a:pt x="717" y="457"/>
                      </a:lnTo>
                      <a:lnTo>
                        <a:pt x="718" y="457"/>
                      </a:lnTo>
                      <a:lnTo>
                        <a:pt x="718" y="458"/>
                      </a:lnTo>
                      <a:lnTo>
                        <a:pt x="718" y="340"/>
                      </a:lnTo>
                      <a:lnTo>
                        <a:pt x="717" y="340"/>
                      </a:lnTo>
                      <a:lnTo>
                        <a:pt x="716" y="340"/>
                      </a:lnTo>
                      <a:lnTo>
                        <a:pt x="716" y="339"/>
                      </a:lnTo>
                      <a:lnTo>
                        <a:pt x="717" y="336"/>
                      </a:lnTo>
                      <a:lnTo>
                        <a:pt x="716" y="336"/>
                      </a:lnTo>
                      <a:lnTo>
                        <a:pt x="716" y="338"/>
                      </a:lnTo>
                      <a:lnTo>
                        <a:pt x="716" y="339"/>
                      </a:lnTo>
                      <a:lnTo>
                        <a:pt x="715" y="340"/>
                      </a:lnTo>
                      <a:lnTo>
                        <a:pt x="692" y="340"/>
                      </a:lnTo>
                      <a:lnTo>
                        <a:pt x="695" y="338"/>
                      </a:lnTo>
                      <a:lnTo>
                        <a:pt x="693" y="338"/>
                      </a:lnTo>
                      <a:lnTo>
                        <a:pt x="692" y="340"/>
                      </a:lnTo>
                      <a:lnTo>
                        <a:pt x="689" y="340"/>
                      </a:lnTo>
                      <a:lnTo>
                        <a:pt x="689" y="338"/>
                      </a:lnTo>
                      <a:lnTo>
                        <a:pt x="688" y="340"/>
                      </a:lnTo>
                      <a:lnTo>
                        <a:pt x="687" y="338"/>
                      </a:lnTo>
                      <a:lnTo>
                        <a:pt x="686" y="338"/>
                      </a:lnTo>
                      <a:lnTo>
                        <a:pt x="687" y="340"/>
                      </a:lnTo>
                      <a:lnTo>
                        <a:pt x="683" y="340"/>
                      </a:lnTo>
                      <a:lnTo>
                        <a:pt x="680" y="340"/>
                      </a:lnTo>
                      <a:lnTo>
                        <a:pt x="661" y="340"/>
                      </a:lnTo>
                      <a:lnTo>
                        <a:pt x="661" y="337"/>
                      </a:lnTo>
                      <a:lnTo>
                        <a:pt x="661" y="334"/>
                      </a:lnTo>
                      <a:lnTo>
                        <a:pt x="659" y="334"/>
                      </a:lnTo>
                      <a:lnTo>
                        <a:pt x="659" y="338"/>
                      </a:lnTo>
                      <a:lnTo>
                        <a:pt x="660" y="340"/>
                      </a:lnTo>
                      <a:lnTo>
                        <a:pt x="658" y="340"/>
                      </a:lnTo>
                      <a:lnTo>
                        <a:pt x="659" y="340"/>
                      </a:lnTo>
                      <a:lnTo>
                        <a:pt x="656" y="340"/>
                      </a:lnTo>
                      <a:lnTo>
                        <a:pt x="655" y="338"/>
                      </a:lnTo>
                      <a:lnTo>
                        <a:pt x="654" y="338"/>
                      </a:lnTo>
                      <a:lnTo>
                        <a:pt x="654" y="340"/>
                      </a:lnTo>
                      <a:lnTo>
                        <a:pt x="648" y="340"/>
                      </a:lnTo>
                      <a:lnTo>
                        <a:pt x="650" y="338"/>
                      </a:lnTo>
                      <a:lnTo>
                        <a:pt x="649" y="338"/>
                      </a:lnTo>
                      <a:lnTo>
                        <a:pt x="647" y="337"/>
                      </a:lnTo>
                      <a:lnTo>
                        <a:pt x="646" y="338"/>
                      </a:lnTo>
                      <a:lnTo>
                        <a:pt x="646" y="339"/>
                      </a:lnTo>
                      <a:lnTo>
                        <a:pt x="647" y="340"/>
                      </a:lnTo>
                      <a:lnTo>
                        <a:pt x="643" y="340"/>
                      </a:lnTo>
                      <a:lnTo>
                        <a:pt x="641" y="338"/>
                      </a:lnTo>
                      <a:lnTo>
                        <a:pt x="641" y="340"/>
                      </a:lnTo>
                      <a:lnTo>
                        <a:pt x="612" y="340"/>
                      </a:lnTo>
                      <a:lnTo>
                        <a:pt x="611" y="340"/>
                      </a:lnTo>
                      <a:lnTo>
                        <a:pt x="610" y="340"/>
                      </a:lnTo>
                      <a:lnTo>
                        <a:pt x="578" y="340"/>
                      </a:lnTo>
                      <a:lnTo>
                        <a:pt x="578" y="458"/>
                      </a:lnTo>
                      <a:lnTo>
                        <a:pt x="577" y="460"/>
                      </a:lnTo>
                      <a:lnTo>
                        <a:pt x="577" y="458"/>
                      </a:lnTo>
                      <a:lnTo>
                        <a:pt x="578" y="458"/>
                      </a:lnTo>
                      <a:lnTo>
                        <a:pt x="578" y="340"/>
                      </a:lnTo>
                      <a:lnTo>
                        <a:pt x="571" y="340"/>
                      </a:lnTo>
                      <a:lnTo>
                        <a:pt x="570" y="338"/>
                      </a:lnTo>
                      <a:lnTo>
                        <a:pt x="570" y="339"/>
                      </a:lnTo>
                      <a:lnTo>
                        <a:pt x="570" y="340"/>
                      </a:lnTo>
                      <a:lnTo>
                        <a:pt x="570" y="339"/>
                      </a:lnTo>
                      <a:lnTo>
                        <a:pt x="570" y="340"/>
                      </a:lnTo>
                      <a:lnTo>
                        <a:pt x="569" y="338"/>
                      </a:lnTo>
                      <a:lnTo>
                        <a:pt x="569" y="340"/>
                      </a:lnTo>
                      <a:lnTo>
                        <a:pt x="565" y="340"/>
                      </a:lnTo>
                      <a:lnTo>
                        <a:pt x="563" y="340"/>
                      </a:lnTo>
                      <a:lnTo>
                        <a:pt x="540" y="340"/>
                      </a:lnTo>
                      <a:lnTo>
                        <a:pt x="541" y="340"/>
                      </a:lnTo>
                      <a:lnTo>
                        <a:pt x="539" y="340"/>
                      </a:lnTo>
                      <a:lnTo>
                        <a:pt x="537" y="340"/>
                      </a:lnTo>
                      <a:lnTo>
                        <a:pt x="536" y="338"/>
                      </a:lnTo>
                      <a:lnTo>
                        <a:pt x="536" y="339"/>
                      </a:lnTo>
                      <a:lnTo>
                        <a:pt x="536" y="340"/>
                      </a:lnTo>
                      <a:lnTo>
                        <a:pt x="535" y="340"/>
                      </a:lnTo>
                      <a:lnTo>
                        <a:pt x="533" y="338"/>
                      </a:lnTo>
                      <a:lnTo>
                        <a:pt x="533" y="340"/>
                      </a:lnTo>
                      <a:lnTo>
                        <a:pt x="535" y="340"/>
                      </a:lnTo>
                      <a:lnTo>
                        <a:pt x="530" y="340"/>
                      </a:lnTo>
                      <a:lnTo>
                        <a:pt x="528" y="338"/>
                      </a:lnTo>
                      <a:lnTo>
                        <a:pt x="524" y="338"/>
                      </a:lnTo>
                      <a:lnTo>
                        <a:pt x="524" y="340"/>
                      </a:lnTo>
                      <a:lnTo>
                        <a:pt x="528" y="340"/>
                      </a:lnTo>
                      <a:lnTo>
                        <a:pt x="512" y="340"/>
                      </a:lnTo>
                      <a:lnTo>
                        <a:pt x="513" y="339"/>
                      </a:lnTo>
                      <a:lnTo>
                        <a:pt x="513" y="338"/>
                      </a:lnTo>
                      <a:lnTo>
                        <a:pt x="514" y="336"/>
                      </a:lnTo>
                      <a:lnTo>
                        <a:pt x="513" y="336"/>
                      </a:lnTo>
                      <a:lnTo>
                        <a:pt x="513" y="334"/>
                      </a:lnTo>
                      <a:lnTo>
                        <a:pt x="513" y="332"/>
                      </a:lnTo>
                      <a:lnTo>
                        <a:pt x="510" y="332"/>
                      </a:lnTo>
                      <a:lnTo>
                        <a:pt x="510" y="338"/>
                      </a:lnTo>
                      <a:lnTo>
                        <a:pt x="512" y="334"/>
                      </a:lnTo>
                      <a:lnTo>
                        <a:pt x="512" y="336"/>
                      </a:lnTo>
                      <a:lnTo>
                        <a:pt x="512" y="339"/>
                      </a:lnTo>
                      <a:lnTo>
                        <a:pt x="511" y="340"/>
                      </a:lnTo>
                      <a:lnTo>
                        <a:pt x="510" y="340"/>
                      </a:lnTo>
                      <a:lnTo>
                        <a:pt x="508" y="340"/>
                      </a:lnTo>
                      <a:lnTo>
                        <a:pt x="508" y="457"/>
                      </a:lnTo>
                      <a:lnTo>
                        <a:pt x="505" y="458"/>
                      </a:lnTo>
                      <a:lnTo>
                        <a:pt x="505" y="457"/>
                      </a:lnTo>
                      <a:lnTo>
                        <a:pt x="508" y="457"/>
                      </a:lnTo>
                      <a:lnTo>
                        <a:pt x="508" y="340"/>
                      </a:lnTo>
                      <a:lnTo>
                        <a:pt x="502" y="340"/>
                      </a:lnTo>
                      <a:lnTo>
                        <a:pt x="501" y="340"/>
                      </a:lnTo>
                      <a:lnTo>
                        <a:pt x="497" y="340"/>
                      </a:lnTo>
                      <a:lnTo>
                        <a:pt x="498" y="338"/>
                      </a:lnTo>
                      <a:lnTo>
                        <a:pt x="499" y="338"/>
                      </a:lnTo>
                      <a:lnTo>
                        <a:pt x="498" y="336"/>
                      </a:lnTo>
                      <a:lnTo>
                        <a:pt x="497" y="340"/>
                      </a:lnTo>
                      <a:lnTo>
                        <a:pt x="495" y="338"/>
                      </a:lnTo>
                      <a:lnTo>
                        <a:pt x="495" y="340"/>
                      </a:lnTo>
                      <a:lnTo>
                        <a:pt x="496" y="340"/>
                      </a:lnTo>
                      <a:lnTo>
                        <a:pt x="480" y="340"/>
                      </a:lnTo>
                      <a:lnTo>
                        <a:pt x="479" y="340"/>
                      </a:lnTo>
                      <a:lnTo>
                        <a:pt x="479" y="338"/>
                      </a:lnTo>
                      <a:lnTo>
                        <a:pt x="477" y="338"/>
                      </a:lnTo>
                      <a:lnTo>
                        <a:pt x="478" y="340"/>
                      </a:lnTo>
                      <a:lnTo>
                        <a:pt x="472" y="340"/>
                      </a:lnTo>
                      <a:lnTo>
                        <a:pt x="464" y="340"/>
                      </a:lnTo>
                      <a:lnTo>
                        <a:pt x="462" y="339"/>
                      </a:lnTo>
                      <a:lnTo>
                        <a:pt x="462" y="340"/>
                      </a:lnTo>
                      <a:lnTo>
                        <a:pt x="457" y="340"/>
                      </a:lnTo>
                      <a:lnTo>
                        <a:pt x="454" y="340"/>
                      </a:lnTo>
                      <a:lnTo>
                        <a:pt x="450" y="340"/>
                      </a:lnTo>
                      <a:lnTo>
                        <a:pt x="446" y="340"/>
                      </a:lnTo>
                      <a:lnTo>
                        <a:pt x="444" y="340"/>
                      </a:lnTo>
                      <a:lnTo>
                        <a:pt x="438" y="340"/>
                      </a:lnTo>
                      <a:lnTo>
                        <a:pt x="437" y="340"/>
                      </a:lnTo>
                      <a:lnTo>
                        <a:pt x="438" y="340"/>
                      </a:lnTo>
                      <a:lnTo>
                        <a:pt x="439" y="338"/>
                      </a:lnTo>
                      <a:lnTo>
                        <a:pt x="437" y="338"/>
                      </a:lnTo>
                      <a:lnTo>
                        <a:pt x="437" y="340"/>
                      </a:lnTo>
                      <a:lnTo>
                        <a:pt x="434" y="340"/>
                      </a:lnTo>
                      <a:lnTo>
                        <a:pt x="432" y="340"/>
                      </a:lnTo>
                      <a:lnTo>
                        <a:pt x="433" y="338"/>
                      </a:lnTo>
                      <a:lnTo>
                        <a:pt x="433" y="336"/>
                      </a:lnTo>
                      <a:lnTo>
                        <a:pt x="431" y="334"/>
                      </a:lnTo>
                      <a:lnTo>
                        <a:pt x="431" y="336"/>
                      </a:lnTo>
                      <a:lnTo>
                        <a:pt x="432" y="336"/>
                      </a:lnTo>
                      <a:lnTo>
                        <a:pt x="432" y="338"/>
                      </a:lnTo>
                      <a:lnTo>
                        <a:pt x="431" y="338"/>
                      </a:lnTo>
                      <a:lnTo>
                        <a:pt x="431" y="340"/>
                      </a:lnTo>
                      <a:lnTo>
                        <a:pt x="428" y="340"/>
                      </a:lnTo>
                      <a:lnTo>
                        <a:pt x="427" y="340"/>
                      </a:lnTo>
                      <a:lnTo>
                        <a:pt x="427" y="339"/>
                      </a:lnTo>
                      <a:lnTo>
                        <a:pt x="428" y="336"/>
                      </a:lnTo>
                      <a:lnTo>
                        <a:pt x="425" y="336"/>
                      </a:lnTo>
                      <a:lnTo>
                        <a:pt x="424" y="338"/>
                      </a:lnTo>
                      <a:lnTo>
                        <a:pt x="427" y="338"/>
                      </a:lnTo>
                      <a:lnTo>
                        <a:pt x="425" y="340"/>
                      </a:lnTo>
                      <a:lnTo>
                        <a:pt x="427" y="340"/>
                      </a:lnTo>
                      <a:lnTo>
                        <a:pt x="422" y="340"/>
                      </a:lnTo>
                      <a:lnTo>
                        <a:pt x="423" y="338"/>
                      </a:lnTo>
                      <a:lnTo>
                        <a:pt x="421" y="338"/>
                      </a:lnTo>
                      <a:lnTo>
                        <a:pt x="421" y="340"/>
                      </a:lnTo>
                      <a:lnTo>
                        <a:pt x="420" y="340"/>
                      </a:lnTo>
                      <a:lnTo>
                        <a:pt x="416" y="340"/>
                      </a:lnTo>
                      <a:lnTo>
                        <a:pt x="415" y="340"/>
                      </a:lnTo>
                      <a:lnTo>
                        <a:pt x="414" y="340"/>
                      </a:lnTo>
                      <a:lnTo>
                        <a:pt x="412" y="340"/>
                      </a:lnTo>
                      <a:lnTo>
                        <a:pt x="410" y="340"/>
                      </a:lnTo>
                      <a:lnTo>
                        <a:pt x="409" y="340"/>
                      </a:lnTo>
                      <a:lnTo>
                        <a:pt x="407" y="340"/>
                      </a:lnTo>
                      <a:lnTo>
                        <a:pt x="407" y="338"/>
                      </a:lnTo>
                      <a:lnTo>
                        <a:pt x="406" y="340"/>
                      </a:lnTo>
                      <a:lnTo>
                        <a:pt x="405" y="340"/>
                      </a:lnTo>
                      <a:lnTo>
                        <a:pt x="406" y="338"/>
                      </a:lnTo>
                      <a:lnTo>
                        <a:pt x="404" y="338"/>
                      </a:lnTo>
                      <a:lnTo>
                        <a:pt x="403" y="336"/>
                      </a:lnTo>
                      <a:lnTo>
                        <a:pt x="403" y="338"/>
                      </a:lnTo>
                      <a:lnTo>
                        <a:pt x="402" y="338"/>
                      </a:lnTo>
                      <a:lnTo>
                        <a:pt x="404" y="340"/>
                      </a:lnTo>
                      <a:lnTo>
                        <a:pt x="399" y="340"/>
                      </a:lnTo>
                      <a:lnTo>
                        <a:pt x="397" y="338"/>
                      </a:lnTo>
                      <a:lnTo>
                        <a:pt x="398" y="340"/>
                      </a:lnTo>
                      <a:lnTo>
                        <a:pt x="397" y="340"/>
                      </a:lnTo>
                      <a:lnTo>
                        <a:pt x="392" y="340"/>
                      </a:lnTo>
                      <a:lnTo>
                        <a:pt x="394" y="340"/>
                      </a:lnTo>
                      <a:lnTo>
                        <a:pt x="394" y="339"/>
                      </a:lnTo>
                      <a:lnTo>
                        <a:pt x="394" y="336"/>
                      </a:lnTo>
                      <a:lnTo>
                        <a:pt x="395" y="334"/>
                      </a:lnTo>
                      <a:lnTo>
                        <a:pt x="393" y="334"/>
                      </a:lnTo>
                      <a:lnTo>
                        <a:pt x="394" y="336"/>
                      </a:lnTo>
                      <a:lnTo>
                        <a:pt x="392" y="337"/>
                      </a:lnTo>
                      <a:lnTo>
                        <a:pt x="392" y="340"/>
                      </a:lnTo>
                      <a:lnTo>
                        <a:pt x="392" y="337"/>
                      </a:lnTo>
                      <a:lnTo>
                        <a:pt x="391" y="338"/>
                      </a:lnTo>
                      <a:lnTo>
                        <a:pt x="392" y="340"/>
                      </a:lnTo>
                      <a:lnTo>
                        <a:pt x="388" y="340"/>
                      </a:lnTo>
                      <a:lnTo>
                        <a:pt x="389" y="338"/>
                      </a:lnTo>
                      <a:lnTo>
                        <a:pt x="389" y="336"/>
                      </a:lnTo>
                      <a:lnTo>
                        <a:pt x="388" y="338"/>
                      </a:lnTo>
                      <a:lnTo>
                        <a:pt x="387" y="336"/>
                      </a:lnTo>
                      <a:lnTo>
                        <a:pt x="386" y="338"/>
                      </a:lnTo>
                      <a:lnTo>
                        <a:pt x="386" y="339"/>
                      </a:lnTo>
                      <a:lnTo>
                        <a:pt x="387" y="340"/>
                      </a:lnTo>
                      <a:lnTo>
                        <a:pt x="382" y="340"/>
                      </a:lnTo>
                      <a:lnTo>
                        <a:pt x="382" y="338"/>
                      </a:lnTo>
                      <a:lnTo>
                        <a:pt x="380" y="338"/>
                      </a:lnTo>
                      <a:lnTo>
                        <a:pt x="379" y="340"/>
                      </a:lnTo>
                      <a:lnTo>
                        <a:pt x="353" y="340"/>
                      </a:lnTo>
                      <a:lnTo>
                        <a:pt x="354" y="340"/>
                      </a:lnTo>
                      <a:lnTo>
                        <a:pt x="355" y="338"/>
                      </a:lnTo>
                      <a:lnTo>
                        <a:pt x="352" y="338"/>
                      </a:lnTo>
                      <a:lnTo>
                        <a:pt x="352" y="340"/>
                      </a:lnTo>
                      <a:lnTo>
                        <a:pt x="352" y="338"/>
                      </a:lnTo>
                      <a:lnTo>
                        <a:pt x="352" y="340"/>
                      </a:lnTo>
                      <a:lnTo>
                        <a:pt x="349" y="340"/>
                      </a:lnTo>
                      <a:lnTo>
                        <a:pt x="349" y="338"/>
                      </a:lnTo>
                      <a:lnTo>
                        <a:pt x="345" y="338"/>
                      </a:lnTo>
                      <a:lnTo>
                        <a:pt x="345" y="340"/>
                      </a:lnTo>
                      <a:lnTo>
                        <a:pt x="341" y="340"/>
                      </a:lnTo>
                      <a:lnTo>
                        <a:pt x="338" y="340"/>
                      </a:lnTo>
                      <a:lnTo>
                        <a:pt x="331" y="340"/>
                      </a:lnTo>
                      <a:lnTo>
                        <a:pt x="330" y="340"/>
                      </a:lnTo>
                      <a:lnTo>
                        <a:pt x="330" y="338"/>
                      </a:lnTo>
                      <a:lnTo>
                        <a:pt x="329" y="336"/>
                      </a:lnTo>
                      <a:lnTo>
                        <a:pt x="329" y="338"/>
                      </a:lnTo>
                      <a:lnTo>
                        <a:pt x="329" y="339"/>
                      </a:lnTo>
                      <a:lnTo>
                        <a:pt x="330" y="340"/>
                      </a:lnTo>
                      <a:lnTo>
                        <a:pt x="329" y="340"/>
                      </a:lnTo>
                      <a:lnTo>
                        <a:pt x="306" y="340"/>
                      </a:lnTo>
                      <a:lnTo>
                        <a:pt x="302" y="341"/>
                      </a:lnTo>
                      <a:lnTo>
                        <a:pt x="302" y="340"/>
                      </a:lnTo>
                      <a:lnTo>
                        <a:pt x="300" y="340"/>
                      </a:lnTo>
                      <a:lnTo>
                        <a:pt x="300" y="342"/>
                      </a:lnTo>
                      <a:lnTo>
                        <a:pt x="283" y="345"/>
                      </a:lnTo>
                      <a:lnTo>
                        <a:pt x="281" y="347"/>
                      </a:lnTo>
                      <a:lnTo>
                        <a:pt x="281" y="346"/>
                      </a:lnTo>
                      <a:lnTo>
                        <a:pt x="281" y="347"/>
                      </a:lnTo>
                      <a:lnTo>
                        <a:pt x="273" y="352"/>
                      </a:lnTo>
                      <a:lnTo>
                        <a:pt x="273" y="350"/>
                      </a:lnTo>
                      <a:lnTo>
                        <a:pt x="272" y="352"/>
                      </a:lnTo>
                      <a:lnTo>
                        <a:pt x="273" y="352"/>
                      </a:lnTo>
                      <a:lnTo>
                        <a:pt x="268" y="355"/>
                      </a:lnTo>
                      <a:lnTo>
                        <a:pt x="268" y="354"/>
                      </a:lnTo>
                      <a:lnTo>
                        <a:pt x="268" y="356"/>
                      </a:lnTo>
                      <a:lnTo>
                        <a:pt x="267" y="356"/>
                      </a:lnTo>
                      <a:lnTo>
                        <a:pt x="266" y="354"/>
                      </a:lnTo>
                      <a:lnTo>
                        <a:pt x="268" y="356"/>
                      </a:lnTo>
                      <a:lnTo>
                        <a:pt x="268" y="354"/>
                      </a:lnTo>
                      <a:lnTo>
                        <a:pt x="267" y="354"/>
                      </a:lnTo>
                      <a:lnTo>
                        <a:pt x="268" y="352"/>
                      </a:lnTo>
                      <a:lnTo>
                        <a:pt x="267" y="354"/>
                      </a:lnTo>
                      <a:lnTo>
                        <a:pt x="268" y="352"/>
                      </a:lnTo>
                      <a:lnTo>
                        <a:pt x="265" y="352"/>
                      </a:lnTo>
                      <a:lnTo>
                        <a:pt x="263" y="350"/>
                      </a:lnTo>
                      <a:lnTo>
                        <a:pt x="262" y="352"/>
                      </a:lnTo>
                      <a:lnTo>
                        <a:pt x="264" y="352"/>
                      </a:lnTo>
                      <a:lnTo>
                        <a:pt x="266" y="356"/>
                      </a:lnTo>
                      <a:lnTo>
                        <a:pt x="267" y="356"/>
                      </a:lnTo>
                      <a:lnTo>
                        <a:pt x="265" y="358"/>
                      </a:lnTo>
                      <a:lnTo>
                        <a:pt x="260" y="364"/>
                      </a:lnTo>
                      <a:lnTo>
                        <a:pt x="259" y="364"/>
                      </a:lnTo>
                      <a:lnTo>
                        <a:pt x="259" y="362"/>
                      </a:lnTo>
                      <a:lnTo>
                        <a:pt x="258" y="364"/>
                      </a:lnTo>
                      <a:lnTo>
                        <a:pt x="259" y="364"/>
                      </a:lnTo>
                      <a:lnTo>
                        <a:pt x="259" y="366"/>
                      </a:lnTo>
                      <a:lnTo>
                        <a:pt x="258" y="368"/>
                      </a:lnTo>
                      <a:lnTo>
                        <a:pt x="257" y="368"/>
                      </a:lnTo>
                      <a:lnTo>
                        <a:pt x="257" y="369"/>
                      </a:lnTo>
                      <a:lnTo>
                        <a:pt x="254" y="373"/>
                      </a:lnTo>
                      <a:lnTo>
                        <a:pt x="254" y="370"/>
                      </a:lnTo>
                      <a:lnTo>
                        <a:pt x="253" y="368"/>
                      </a:lnTo>
                      <a:lnTo>
                        <a:pt x="253" y="370"/>
                      </a:lnTo>
                      <a:lnTo>
                        <a:pt x="251" y="370"/>
                      </a:lnTo>
                      <a:lnTo>
                        <a:pt x="253" y="374"/>
                      </a:lnTo>
                      <a:lnTo>
                        <a:pt x="253" y="375"/>
                      </a:lnTo>
                      <a:lnTo>
                        <a:pt x="252" y="376"/>
                      </a:lnTo>
                      <a:lnTo>
                        <a:pt x="251" y="376"/>
                      </a:lnTo>
                      <a:lnTo>
                        <a:pt x="251" y="378"/>
                      </a:lnTo>
                      <a:lnTo>
                        <a:pt x="249" y="378"/>
                      </a:lnTo>
                      <a:lnTo>
                        <a:pt x="250" y="380"/>
                      </a:lnTo>
                      <a:lnTo>
                        <a:pt x="251" y="380"/>
                      </a:lnTo>
                      <a:lnTo>
                        <a:pt x="251" y="382"/>
                      </a:lnTo>
                      <a:lnTo>
                        <a:pt x="251" y="384"/>
                      </a:lnTo>
                      <a:lnTo>
                        <a:pt x="250" y="384"/>
                      </a:lnTo>
                      <a:lnTo>
                        <a:pt x="250" y="387"/>
                      </a:lnTo>
                      <a:lnTo>
                        <a:pt x="248" y="398"/>
                      </a:lnTo>
                      <a:lnTo>
                        <a:pt x="246" y="397"/>
                      </a:lnTo>
                      <a:lnTo>
                        <a:pt x="246" y="400"/>
                      </a:lnTo>
                      <a:lnTo>
                        <a:pt x="248" y="399"/>
                      </a:lnTo>
                      <a:lnTo>
                        <a:pt x="249" y="406"/>
                      </a:lnTo>
                      <a:lnTo>
                        <a:pt x="250" y="410"/>
                      </a:lnTo>
                      <a:lnTo>
                        <a:pt x="250" y="412"/>
                      </a:lnTo>
                      <a:lnTo>
                        <a:pt x="252" y="421"/>
                      </a:lnTo>
                      <a:lnTo>
                        <a:pt x="255" y="425"/>
                      </a:lnTo>
                      <a:lnTo>
                        <a:pt x="255" y="428"/>
                      </a:lnTo>
                      <a:lnTo>
                        <a:pt x="257" y="428"/>
                      </a:lnTo>
                      <a:lnTo>
                        <a:pt x="265" y="440"/>
                      </a:lnTo>
                      <a:lnTo>
                        <a:pt x="271" y="444"/>
                      </a:lnTo>
                      <a:lnTo>
                        <a:pt x="270" y="444"/>
                      </a:lnTo>
                      <a:lnTo>
                        <a:pt x="272" y="444"/>
                      </a:lnTo>
                      <a:lnTo>
                        <a:pt x="271" y="448"/>
                      </a:lnTo>
                      <a:lnTo>
                        <a:pt x="272" y="448"/>
                      </a:lnTo>
                      <a:lnTo>
                        <a:pt x="273" y="450"/>
                      </a:lnTo>
                      <a:lnTo>
                        <a:pt x="274" y="448"/>
                      </a:lnTo>
                      <a:lnTo>
                        <a:pt x="274" y="447"/>
                      </a:lnTo>
                      <a:lnTo>
                        <a:pt x="275" y="446"/>
                      </a:lnTo>
                      <a:lnTo>
                        <a:pt x="278" y="448"/>
                      </a:lnTo>
                      <a:lnTo>
                        <a:pt x="277" y="448"/>
                      </a:lnTo>
                      <a:lnTo>
                        <a:pt x="279" y="450"/>
                      </a:lnTo>
                      <a:lnTo>
                        <a:pt x="279" y="449"/>
                      </a:lnTo>
                      <a:lnTo>
                        <a:pt x="283" y="452"/>
                      </a:lnTo>
                      <a:lnTo>
                        <a:pt x="290" y="454"/>
                      </a:lnTo>
                      <a:lnTo>
                        <a:pt x="291" y="456"/>
                      </a:lnTo>
                      <a:lnTo>
                        <a:pt x="292" y="456"/>
                      </a:lnTo>
                      <a:lnTo>
                        <a:pt x="293" y="458"/>
                      </a:lnTo>
                      <a:lnTo>
                        <a:pt x="293" y="456"/>
                      </a:lnTo>
                      <a:lnTo>
                        <a:pt x="292" y="456"/>
                      </a:lnTo>
                      <a:lnTo>
                        <a:pt x="292" y="454"/>
                      </a:lnTo>
                      <a:lnTo>
                        <a:pt x="306" y="457"/>
                      </a:lnTo>
                      <a:lnTo>
                        <a:pt x="312" y="457"/>
                      </a:lnTo>
                      <a:lnTo>
                        <a:pt x="312" y="458"/>
                      </a:lnTo>
                      <a:lnTo>
                        <a:pt x="312" y="459"/>
                      </a:lnTo>
                      <a:lnTo>
                        <a:pt x="313" y="460"/>
                      </a:lnTo>
                      <a:lnTo>
                        <a:pt x="313" y="462"/>
                      </a:lnTo>
                      <a:lnTo>
                        <a:pt x="316" y="461"/>
                      </a:lnTo>
                      <a:lnTo>
                        <a:pt x="316" y="460"/>
                      </a:lnTo>
                      <a:lnTo>
                        <a:pt x="316" y="458"/>
                      </a:lnTo>
                      <a:lnTo>
                        <a:pt x="315" y="458"/>
                      </a:lnTo>
                      <a:lnTo>
                        <a:pt x="315" y="457"/>
                      </a:lnTo>
                      <a:lnTo>
                        <a:pt x="319" y="457"/>
                      </a:lnTo>
                      <a:lnTo>
                        <a:pt x="317" y="458"/>
                      </a:lnTo>
                      <a:lnTo>
                        <a:pt x="322" y="458"/>
                      </a:lnTo>
                      <a:lnTo>
                        <a:pt x="321" y="457"/>
                      </a:lnTo>
                      <a:lnTo>
                        <a:pt x="333" y="457"/>
                      </a:lnTo>
                      <a:lnTo>
                        <a:pt x="333" y="458"/>
                      </a:lnTo>
                      <a:lnTo>
                        <a:pt x="334" y="458"/>
                      </a:lnTo>
                      <a:lnTo>
                        <a:pt x="334" y="457"/>
                      </a:lnTo>
                      <a:lnTo>
                        <a:pt x="335" y="457"/>
                      </a:lnTo>
                      <a:lnTo>
                        <a:pt x="336" y="458"/>
                      </a:lnTo>
                      <a:lnTo>
                        <a:pt x="337" y="458"/>
                      </a:lnTo>
                      <a:lnTo>
                        <a:pt x="336" y="457"/>
                      </a:lnTo>
                      <a:lnTo>
                        <a:pt x="346" y="457"/>
                      </a:lnTo>
                      <a:lnTo>
                        <a:pt x="346" y="458"/>
                      </a:lnTo>
                      <a:lnTo>
                        <a:pt x="345" y="462"/>
                      </a:lnTo>
                      <a:lnTo>
                        <a:pt x="345" y="464"/>
                      </a:lnTo>
                      <a:lnTo>
                        <a:pt x="346" y="466"/>
                      </a:lnTo>
                      <a:lnTo>
                        <a:pt x="347" y="466"/>
                      </a:lnTo>
                      <a:lnTo>
                        <a:pt x="346" y="464"/>
                      </a:lnTo>
                      <a:lnTo>
                        <a:pt x="347" y="464"/>
                      </a:lnTo>
                      <a:lnTo>
                        <a:pt x="345" y="462"/>
                      </a:lnTo>
                      <a:lnTo>
                        <a:pt x="346" y="462"/>
                      </a:lnTo>
                      <a:lnTo>
                        <a:pt x="346" y="458"/>
                      </a:lnTo>
                      <a:lnTo>
                        <a:pt x="348" y="458"/>
                      </a:lnTo>
                      <a:lnTo>
                        <a:pt x="348" y="460"/>
                      </a:lnTo>
                      <a:lnTo>
                        <a:pt x="350" y="462"/>
                      </a:lnTo>
                      <a:lnTo>
                        <a:pt x="351" y="461"/>
                      </a:lnTo>
                      <a:lnTo>
                        <a:pt x="351" y="460"/>
                      </a:lnTo>
                      <a:lnTo>
                        <a:pt x="350" y="457"/>
                      </a:lnTo>
                      <a:lnTo>
                        <a:pt x="354" y="457"/>
                      </a:lnTo>
                      <a:lnTo>
                        <a:pt x="354" y="460"/>
                      </a:lnTo>
                      <a:lnTo>
                        <a:pt x="356" y="458"/>
                      </a:lnTo>
                      <a:lnTo>
                        <a:pt x="356" y="460"/>
                      </a:lnTo>
                      <a:lnTo>
                        <a:pt x="356" y="458"/>
                      </a:lnTo>
                      <a:lnTo>
                        <a:pt x="357" y="458"/>
                      </a:lnTo>
                      <a:lnTo>
                        <a:pt x="356" y="457"/>
                      </a:lnTo>
                      <a:lnTo>
                        <a:pt x="360" y="457"/>
                      </a:lnTo>
                      <a:lnTo>
                        <a:pt x="361" y="458"/>
                      </a:lnTo>
                      <a:lnTo>
                        <a:pt x="361" y="457"/>
                      </a:lnTo>
                      <a:lnTo>
                        <a:pt x="381" y="457"/>
                      </a:lnTo>
                      <a:lnTo>
                        <a:pt x="381" y="462"/>
                      </a:lnTo>
                      <a:lnTo>
                        <a:pt x="383" y="462"/>
                      </a:lnTo>
                      <a:lnTo>
                        <a:pt x="383" y="457"/>
                      </a:lnTo>
                      <a:lnTo>
                        <a:pt x="388" y="457"/>
                      </a:lnTo>
                      <a:lnTo>
                        <a:pt x="388" y="458"/>
                      </a:lnTo>
                      <a:lnTo>
                        <a:pt x="387" y="460"/>
                      </a:lnTo>
                      <a:lnTo>
                        <a:pt x="390" y="460"/>
                      </a:lnTo>
                      <a:lnTo>
                        <a:pt x="390" y="458"/>
                      </a:lnTo>
                      <a:lnTo>
                        <a:pt x="389" y="458"/>
                      </a:lnTo>
                      <a:lnTo>
                        <a:pt x="389" y="457"/>
                      </a:lnTo>
                      <a:lnTo>
                        <a:pt x="392" y="457"/>
                      </a:lnTo>
                      <a:lnTo>
                        <a:pt x="392" y="458"/>
                      </a:lnTo>
                      <a:lnTo>
                        <a:pt x="393" y="459"/>
                      </a:lnTo>
                      <a:lnTo>
                        <a:pt x="393" y="458"/>
                      </a:lnTo>
                      <a:lnTo>
                        <a:pt x="397" y="458"/>
                      </a:lnTo>
                      <a:lnTo>
                        <a:pt x="397" y="457"/>
                      </a:lnTo>
                      <a:lnTo>
                        <a:pt x="399" y="462"/>
                      </a:lnTo>
                      <a:lnTo>
                        <a:pt x="402" y="462"/>
                      </a:lnTo>
                      <a:lnTo>
                        <a:pt x="403" y="461"/>
                      </a:lnTo>
                      <a:lnTo>
                        <a:pt x="403" y="460"/>
                      </a:lnTo>
                      <a:lnTo>
                        <a:pt x="402" y="457"/>
                      </a:lnTo>
                      <a:lnTo>
                        <a:pt x="411" y="457"/>
                      </a:lnTo>
                      <a:lnTo>
                        <a:pt x="411" y="458"/>
                      </a:lnTo>
                      <a:lnTo>
                        <a:pt x="412" y="458"/>
                      </a:lnTo>
                      <a:lnTo>
                        <a:pt x="412" y="457"/>
                      </a:lnTo>
                      <a:lnTo>
                        <a:pt x="416" y="457"/>
                      </a:lnTo>
                      <a:lnTo>
                        <a:pt x="415" y="458"/>
                      </a:lnTo>
                      <a:lnTo>
                        <a:pt x="414" y="458"/>
                      </a:lnTo>
                      <a:lnTo>
                        <a:pt x="415" y="460"/>
                      </a:lnTo>
                      <a:lnTo>
                        <a:pt x="416" y="460"/>
                      </a:lnTo>
                      <a:lnTo>
                        <a:pt x="415" y="462"/>
                      </a:lnTo>
                      <a:lnTo>
                        <a:pt x="415" y="463"/>
                      </a:lnTo>
                      <a:lnTo>
                        <a:pt x="416" y="464"/>
                      </a:lnTo>
                      <a:lnTo>
                        <a:pt x="419" y="466"/>
                      </a:lnTo>
                      <a:lnTo>
                        <a:pt x="420" y="464"/>
                      </a:lnTo>
                      <a:lnTo>
                        <a:pt x="420" y="462"/>
                      </a:lnTo>
                      <a:lnTo>
                        <a:pt x="416" y="458"/>
                      </a:lnTo>
                      <a:lnTo>
                        <a:pt x="416" y="457"/>
                      </a:lnTo>
                      <a:lnTo>
                        <a:pt x="417" y="457"/>
                      </a:lnTo>
                      <a:lnTo>
                        <a:pt x="418" y="457"/>
                      </a:lnTo>
                      <a:lnTo>
                        <a:pt x="419" y="457"/>
                      </a:lnTo>
                      <a:lnTo>
                        <a:pt x="420" y="457"/>
                      </a:lnTo>
                      <a:lnTo>
                        <a:pt x="422" y="458"/>
                      </a:lnTo>
                      <a:lnTo>
                        <a:pt x="422" y="459"/>
                      </a:lnTo>
                      <a:lnTo>
                        <a:pt x="422" y="460"/>
                      </a:lnTo>
                      <a:lnTo>
                        <a:pt x="423" y="460"/>
                      </a:lnTo>
                      <a:lnTo>
                        <a:pt x="424" y="464"/>
                      </a:lnTo>
                      <a:lnTo>
                        <a:pt x="423" y="468"/>
                      </a:lnTo>
                      <a:lnTo>
                        <a:pt x="421" y="468"/>
                      </a:lnTo>
                      <a:lnTo>
                        <a:pt x="422" y="470"/>
                      </a:lnTo>
                      <a:lnTo>
                        <a:pt x="422" y="472"/>
                      </a:lnTo>
                      <a:lnTo>
                        <a:pt x="422" y="474"/>
                      </a:lnTo>
                      <a:lnTo>
                        <a:pt x="421" y="474"/>
                      </a:lnTo>
                      <a:lnTo>
                        <a:pt x="421" y="476"/>
                      </a:lnTo>
                      <a:lnTo>
                        <a:pt x="420" y="478"/>
                      </a:lnTo>
                      <a:lnTo>
                        <a:pt x="422" y="478"/>
                      </a:lnTo>
                      <a:lnTo>
                        <a:pt x="421" y="476"/>
                      </a:lnTo>
                      <a:lnTo>
                        <a:pt x="423" y="476"/>
                      </a:lnTo>
                      <a:lnTo>
                        <a:pt x="423" y="474"/>
                      </a:lnTo>
                      <a:lnTo>
                        <a:pt x="425" y="474"/>
                      </a:lnTo>
                      <a:lnTo>
                        <a:pt x="425" y="472"/>
                      </a:lnTo>
                      <a:lnTo>
                        <a:pt x="423" y="472"/>
                      </a:lnTo>
                      <a:lnTo>
                        <a:pt x="423" y="470"/>
                      </a:lnTo>
                      <a:lnTo>
                        <a:pt x="424" y="468"/>
                      </a:lnTo>
                      <a:lnTo>
                        <a:pt x="425" y="468"/>
                      </a:lnTo>
                      <a:lnTo>
                        <a:pt x="424" y="462"/>
                      </a:lnTo>
                      <a:lnTo>
                        <a:pt x="424" y="457"/>
                      </a:lnTo>
                      <a:lnTo>
                        <a:pt x="428" y="457"/>
                      </a:lnTo>
                      <a:lnTo>
                        <a:pt x="427" y="458"/>
                      </a:lnTo>
                      <a:lnTo>
                        <a:pt x="427" y="459"/>
                      </a:lnTo>
                      <a:lnTo>
                        <a:pt x="428" y="460"/>
                      </a:lnTo>
                      <a:lnTo>
                        <a:pt x="432" y="460"/>
                      </a:lnTo>
                      <a:lnTo>
                        <a:pt x="431" y="457"/>
                      </a:lnTo>
                      <a:lnTo>
                        <a:pt x="433" y="457"/>
                      </a:lnTo>
                      <a:lnTo>
                        <a:pt x="434" y="458"/>
                      </a:lnTo>
                      <a:lnTo>
                        <a:pt x="434" y="457"/>
                      </a:lnTo>
                      <a:lnTo>
                        <a:pt x="435" y="457"/>
                      </a:lnTo>
                      <a:lnTo>
                        <a:pt x="438" y="458"/>
                      </a:lnTo>
                      <a:lnTo>
                        <a:pt x="438" y="457"/>
                      </a:lnTo>
                      <a:lnTo>
                        <a:pt x="440" y="457"/>
                      </a:lnTo>
                      <a:lnTo>
                        <a:pt x="440" y="458"/>
                      </a:lnTo>
                      <a:lnTo>
                        <a:pt x="441" y="457"/>
                      </a:lnTo>
                      <a:lnTo>
                        <a:pt x="446" y="457"/>
                      </a:lnTo>
                      <a:lnTo>
                        <a:pt x="447" y="458"/>
                      </a:lnTo>
                      <a:lnTo>
                        <a:pt x="447" y="457"/>
                      </a:lnTo>
                      <a:lnTo>
                        <a:pt x="453" y="457"/>
                      </a:lnTo>
                      <a:lnTo>
                        <a:pt x="453" y="458"/>
                      </a:lnTo>
                      <a:lnTo>
                        <a:pt x="454" y="458"/>
                      </a:lnTo>
                      <a:lnTo>
                        <a:pt x="453" y="457"/>
                      </a:lnTo>
                      <a:lnTo>
                        <a:pt x="456" y="457"/>
                      </a:lnTo>
                      <a:lnTo>
                        <a:pt x="456" y="458"/>
                      </a:lnTo>
                      <a:lnTo>
                        <a:pt x="458" y="458"/>
                      </a:lnTo>
                      <a:lnTo>
                        <a:pt x="458" y="457"/>
                      </a:lnTo>
                      <a:lnTo>
                        <a:pt x="463" y="457"/>
                      </a:lnTo>
                      <a:lnTo>
                        <a:pt x="463" y="458"/>
                      </a:lnTo>
                      <a:lnTo>
                        <a:pt x="464" y="460"/>
                      </a:lnTo>
                      <a:lnTo>
                        <a:pt x="466" y="460"/>
                      </a:lnTo>
                      <a:lnTo>
                        <a:pt x="466" y="458"/>
                      </a:lnTo>
                      <a:lnTo>
                        <a:pt x="465" y="458"/>
                      </a:lnTo>
                      <a:lnTo>
                        <a:pt x="465" y="457"/>
                      </a:lnTo>
                      <a:lnTo>
                        <a:pt x="468" y="457"/>
                      </a:lnTo>
                      <a:lnTo>
                        <a:pt x="468" y="458"/>
                      </a:lnTo>
                      <a:lnTo>
                        <a:pt x="469" y="457"/>
                      </a:lnTo>
                      <a:lnTo>
                        <a:pt x="470" y="457"/>
                      </a:lnTo>
                      <a:lnTo>
                        <a:pt x="471" y="458"/>
                      </a:lnTo>
                      <a:lnTo>
                        <a:pt x="471" y="457"/>
                      </a:lnTo>
                      <a:lnTo>
                        <a:pt x="473" y="457"/>
                      </a:lnTo>
                      <a:lnTo>
                        <a:pt x="472" y="458"/>
                      </a:lnTo>
                      <a:lnTo>
                        <a:pt x="473" y="457"/>
                      </a:lnTo>
                      <a:lnTo>
                        <a:pt x="474" y="457"/>
                      </a:lnTo>
                      <a:lnTo>
                        <a:pt x="474" y="462"/>
                      </a:lnTo>
                      <a:lnTo>
                        <a:pt x="476" y="462"/>
                      </a:lnTo>
                      <a:lnTo>
                        <a:pt x="476" y="460"/>
                      </a:lnTo>
                      <a:lnTo>
                        <a:pt x="475" y="460"/>
                      </a:lnTo>
                      <a:lnTo>
                        <a:pt x="474" y="458"/>
                      </a:lnTo>
                      <a:lnTo>
                        <a:pt x="474" y="457"/>
                      </a:lnTo>
                      <a:lnTo>
                        <a:pt x="481" y="457"/>
                      </a:lnTo>
                      <a:lnTo>
                        <a:pt x="481" y="458"/>
                      </a:lnTo>
                      <a:lnTo>
                        <a:pt x="481" y="457"/>
                      </a:lnTo>
                      <a:lnTo>
                        <a:pt x="487" y="457"/>
                      </a:lnTo>
                      <a:lnTo>
                        <a:pt x="487" y="458"/>
                      </a:lnTo>
                      <a:lnTo>
                        <a:pt x="489" y="458"/>
                      </a:lnTo>
                      <a:lnTo>
                        <a:pt x="489" y="457"/>
                      </a:lnTo>
                      <a:lnTo>
                        <a:pt x="491" y="457"/>
                      </a:lnTo>
                      <a:lnTo>
                        <a:pt x="491" y="458"/>
                      </a:lnTo>
                      <a:lnTo>
                        <a:pt x="492" y="457"/>
                      </a:lnTo>
                      <a:lnTo>
                        <a:pt x="492" y="458"/>
                      </a:lnTo>
                      <a:lnTo>
                        <a:pt x="493" y="460"/>
                      </a:lnTo>
                      <a:lnTo>
                        <a:pt x="493" y="462"/>
                      </a:lnTo>
                      <a:lnTo>
                        <a:pt x="495" y="462"/>
                      </a:lnTo>
                      <a:lnTo>
                        <a:pt x="494" y="460"/>
                      </a:lnTo>
                      <a:lnTo>
                        <a:pt x="495" y="460"/>
                      </a:lnTo>
                      <a:lnTo>
                        <a:pt x="494" y="457"/>
                      </a:lnTo>
                      <a:lnTo>
                        <a:pt x="503" y="457"/>
                      </a:lnTo>
                      <a:lnTo>
                        <a:pt x="503" y="458"/>
                      </a:lnTo>
                      <a:lnTo>
                        <a:pt x="503" y="460"/>
                      </a:lnTo>
                      <a:lnTo>
                        <a:pt x="506" y="460"/>
                      </a:lnTo>
                      <a:lnTo>
                        <a:pt x="508" y="459"/>
                      </a:lnTo>
                      <a:lnTo>
                        <a:pt x="508" y="458"/>
                      </a:lnTo>
                      <a:lnTo>
                        <a:pt x="508" y="459"/>
                      </a:lnTo>
                      <a:lnTo>
                        <a:pt x="508" y="460"/>
                      </a:lnTo>
                      <a:lnTo>
                        <a:pt x="509" y="460"/>
                      </a:lnTo>
                      <a:lnTo>
                        <a:pt x="509" y="457"/>
                      </a:lnTo>
                      <a:lnTo>
                        <a:pt x="510" y="458"/>
                      </a:lnTo>
                      <a:lnTo>
                        <a:pt x="512" y="458"/>
                      </a:lnTo>
                      <a:lnTo>
                        <a:pt x="511" y="457"/>
                      </a:lnTo>
                      <a:lnTo>
                        <a:pt x="520" y="457"/>
                      </a:lnTo>
                      <a:lnTo>
                        <a:pt x="521" y="458"/>
                      </a:lnTo>
                      <a:lnTo>
                        <a:pt x="521" y="460"/>
                      </a:lnTo>
                      <a:lnTo>
                        <a:pt x="521" y="457"/>
                      </a:lnTo>
                      <a:lnTo>
                        <a:pt x="537" y="457"/>
                      </a:lnTo>
                      <a:lnTo>
                        <a:pt x="536" y="458"/>
                      </a:lnTo>
                      <a:lnTo>
                        <a:pt x="536" y="460"/>
                      </a:lnTo>
                      <a:lnTo>
                        <a:pt x="540" y="460"/>
                      </a:lnTo>
                      <a:lnTo>
                        <a:pt x="540" y="458"/>
                      </a:lnTo>
                      <a:lnTo>
                        <a:pt x="539" y="457"/>
                      </a:lnTo>
                      <a:lnTo>
                        <a:pt x="551" y="457"/>
                      </a:lnTo>
                      <a:lnTo>
                        <a:pt x="553" y="460"/>
                      </a:lnTo>
                      <a:lnTo>
                        <a:pt x="554" y="458"/>
                      </a:lnTo>
                      <a:lnTo>
                        <a:pt x="553" y="458"/>
                      </a:lnTo>
                      <a:lnTo>
                        <a:pt x="553" y="457"/>
                      </a:lnTo>
                      <a:lnTo>
                        <a:pt x="577" y="457"/>
                      </a:lnTo>
                      <a:lnTo>
                        <a:pt x="577" y="458"/>
                      </a:lnTo>
                      <a:lnTo>
                        <a:pt x="577" y="459"/>
                      </a:lnTo>
                      <a:lnTo>
                        <a:pt x="577" y="460"/>
                      </a:lnTo>
                      <a:lnTo>
                        <a:pt x="577" y="461"/>
                      </a:lnTo>
                      <a:lnTo>
                        <a:pt x="575" y="462"/>
                      </a:lnTo>
                      <a:lnTo>
                        <a:pt x="578" y="462"/>
                      </a:lnTo>
                      <a:lnTo>
                        <a:pt x="578" y="460"/>
                      </a:lnTo>
                      <a:lnTo>
                        <a:pt x="579" y="460"/>
                      </a:lnTo>
                      <a:lnTo>
                        <a:pt x="579" y="458"/>
                      </a:lnTo>
                      <a:lnTo>
                        <a:pt x="578" y="457"/>
                      </a:lnTo>
                      <a:lnTo>
                        <a:pt x="590" y="457"/>
                      </a:lnTo>
                      <a:lnTo>
                        <a:pt x="588" y="458"/>
                      </a:lnTo>
                      <a:lnTo>
                        <a:pt x="591" y="460"/>
                      </a:lnTo>
                      <a:lnTo>
                        <a:pt x="590" y="459"/>
                      </a:lnTo>
                      <a:lnTo>
                        <a:pt x="590" y="457"/>
                      </a:lnTo>
                      <a:lnTo>
                        <a:pt x="596" y="457"/>
                      </a:lnTo>
                      <a:lnTo>
                        <a:pt x="597" y="458"/>
                      </a:lnTo>
                      <a:lnTo>
                        <a:pt x="597" y="460"/>
                      </a:lnTo>
                      <a:lnTo>
                        <a:pt x="597" y="459"/>
                      </a:lnTo>
                      <a:lnTo>
                        <a:pt x="598" y="458"/>
                      </a:lnTo>
                      <a:lnTo>
                        <a:pt x="597" y="457"/>
                      </a:lnTo>
                      <a:lnTo>
                        <a:pt x="609" y="457"/>
                      </a:lnTo>
                      <a:lnTo>
                        <a:pt x="610" y="458"/>
                      </a:lnTo>
                      <a:lnTo>
                        <a:pt x="611" y="460"/>
                      </a:lnTo>
                      <a:lnTo>
                        <a:pt x="612" y="462"/>
                      </a:lnTo>
                      <a:lnTo>
                        <a:pt x="613" y="460"/>
                      </a:lnTo>
                      <a:lnTo>
                        <a:pt x="611" y="460"/>
                      </a:lnTo>
                      <a:lnTo>
                        <a:pt x="612" y="457"/>
                      </a:lnTo>
                      <a:lnTo>
                        <a:pt x="617" y="457"/>
                      </a:lnTo>
                      <a:lnTo>
                        <a:pt x="618" y="458"/>
                      </a:lnTo>
                      <a:lnTo>
                        <a:pt x="618" y="457"/>
                      </a:lnTo>
                      <a:lnTo>
                        <a:pt x="620" y="457"/>
                      </a:lnTo>
                      <a:lnTo>
                        <a:pt x="619" y="458"/>
                      </a:lnTo>
                      <a:lnTo>
                        <a:pt x="620" y="458"/>
                      </a:lnTo>
                      <a:lnTo>
                        <a:pt x="620" y="457"/>
                      </a:lnTo>
                      <a:lnTo>
                        <a:pt x="623" y="457"/>
                      </a:lnTo>
                      <a:lnTo>
                        <a:pt x="624" y="458"/>
                      </a:lnTo>
                      <a:lnTo>
                        <a:pt x="625" y="457"/>
                      </a:lnTo>
                      <a:lnTo>
                        <a:pt x="626" y="457"/>
                      </a:lnTo>
                      <a:lnTo>
                        <a:pt x="627" y="458"/>
                      </a:lnTo>
                      <a:lnTo>
                        <a:pt x="629" y="460"/>
                      </a:lnTo>
                      <a:lnTo>
                        <a:pt x="630" y="458"/>
                      </a:lnTo>
                      <a:lnTo>
                        <a:pt x="630" y="457"/>
                      </a:lnTo>
                      <a:lnTo>
                        <a:pt x="639" y="457"/>
                      </a:lnTo>
                      <a:lnTo>
                        <a:pt x="639" y="458"/>
                      </a:lnTo>
                      <a:lnTo>
                        <a:pt x="638" y="458"/>
                      </a:lnTo>
                      <a:lnTo>
                        <a:pt x="636" y="460"/>
                      </a:lnTo>
                      <a:lnTo>
                        <a:pt x="638" y="460"/>
                      </a:lnTo>
                      <a:lnTo>
                        <a:pt x="641" y="464"/>
                      </a:lnTo>
                      <a:lnTo>
                        <a:pt x="638" y="466"/>
                      </a:lnTo>
                      <a:lnTo>
                        <a:pt x="640" y="466"/>
                      </a:lnTo>
                      <a:lnTo>
                        <a:pt x="639" y="470"/>
                      </a:lnTo>
                      <a:lnTo>
                        <a:pt x="641" y="470"/>
                      </a:lnTo>
                      <a:lnTo>
                        <a:pt x="641" y="468"/>
                      </a:lnTo>
                      <a:lnTo>
                        <a:pt x="641" y="466"/>
                      </a:lnTo>
                      <a:lnTo>
                        <a:pt x="642" y="466"/>
                      </a:lnTo>
                      <a:lnTo>
                        <a:pt x="641" y="462"/>
                      </a:lnTo>
                      <a:lnTo>
                        <a:pt x="642" y="462"/>
                      </a:lnTo>
                      <a:lnTo>
                        <a:pt x="640" y="460"/>
                      </a:lnTo>
                      <a:lnTo>
                        <a:pt x="639" y="457"/>
                      </a:lnTo>
                      <a:lnTo>
                        <a:pt x="646" y="457"/>
                      </a:lnTo>
                      <a:lnTo>
                        <a:pt x="645" y="458"/>
                      </a:lnTo>
                      <a:lnTo>
                        <a:pt x="645" y="459"/>
                      </a:lnTo>
                      <a:lnTo>
                        <a:pt x="646" y="460"/>
                      </a:lnTo>
                      <a:lnTo>
                        <a:pt x="646" y="461"/>
                      </a:lnTo>
                      <a:lnTo>
                        <a:pt x="648" y="462"/>
                      </a:lnTo>
                      <a:lnTo>
                        <a:pt x="648" y="460"/>
                      </a:lnTo>
                      <a:lnTo>
                        <a:pt x="648" y="458"/>
                      </a:lnTo>
                      <a:lnTo>
                        <a:pt x="646" y="458"/>
                      </a:lnTo>
                      <a:lnTo>
                        <a:pt x="647" y="457"/>
                      </a:lnTo>
                      <a:lnTo>
                        <a:pt x="655" y="457"/>
                      </a:lnTo>
                      <a:lnTo>
                        <a:pt x="656" y="458"/>
                      </a:lnTo>
                      <a:lnTo>
                        <a:pt x="656" y="457"/>
                      </a:lnTo>
                      <a:lnTo>
                        <a:pt x="659" y="457"/>
                      </a:lnTo>
                      <a:lnTo>
                        <a:pt x="660" y="458"/>
                      </a:lnTo>
                      <a:lnTo>
                        <a:pt x="663" y="458"/>
                      </a:lnTo>
                      <a:lnTo>
                        <a:pt x="663" y="457"/>
                      </a:lnTo>
                      <a:lnTo>
                        <a:pt x="683" y="457"/>
                      </a:lnTo>
                      <a:lnTo>
                        <a:pt x="682" y="458"/>
                      </a:lnTo>
                      <a:lnTo>
                        <a:pt x="684" y="458"/>
                      </a:lnTo>
                      <a:lnTo>
                        <a:pt x="684" y="460"/>
                      </a:lnTo>
                      <a:lnTo>
                        <a:pt x="685" y="459"/>
                      </a:lnTo>
                      <a:lnTo>
                        <a:pt x="685" y="458"/>
                      </a:lnTo>
                      <a:lnTo>
                        <a:pt x="684" y="457"/>
                      </a:lnTo>
                      <a:lnTo>
                        <a:pt x="684" y="458"/>
                      </a:lnTo>
                      <a:lnTo>
                        <a:pt x="684" y="457"/>
                      </a:lnTo>
                      <a:lnTo>
                        <a:pt x="689" y="457"/>
                      </a:lnTo>
                      <a:lnTo>
                        <a:pt x="690" y="460"/>
                      </a:lnTo>
                      <a:lnTo>
                        <a:pt x="691" y="460"/>
                      </a:lnTo>
                      <a:lnTo>
                        <a:pt x="691" y="462"/>
                      </a:lnTo>
                      <a:lnTo>
                        <a:pt x="690" y="464"/>
                      </a:lnTo>
                      <a:lnTo>
                        <a:pt x="690" y="462"/>
                      </a:lnTo>
                      <a:lnTo>
                        <a:pt x="690" y="460"/>
                      </a:lnTo>
                      <a:lnTo>
                        <a:pt x="689" y="458"/>
                      </a:lnTo>
                      <a:lnTo>
                        <a:pt x="690" y="460"/>
                      </a:lnTo>
                      <a:lnTo>
                        <a:pt x="689" y="464"/>
                      </a:lnTo>
                      <a:lnTo>
                        <a:pt x="687" y="462"/>
                      </a:lnTo>
                      <a:lnTo>
                        <a:pt x="687" y="464"/>
                      </a:lnTo>
                      <a:lnTo>
                        <a:pt x="689" y="464"/>
                      </a:lnTo>
                      <a:lnTo>
                        <a:pt x="689" y="466"/>
                      </a:lnTo>
                      <a:lnTo>
                        <a:pt x="690" y="466"/>
                      </a:lnTo>
                      <a:lnTo>
                        <a:pt x="690" y="464"/>
                      </a:lnTo>
                      <a:lnTo>
                        <a:pt x="691" y="462"/>
                      </a:lnTo>
                      <a:lnTo>
                        <a:pt x="694" y="462"/>
                      </a:lnTo>
                      <a:lnTo>
                        <a:pt x="694" y="460"/>
                      </a:lnTo>
                      <a:lnTo>
                        <a:pt x="693" y="460"/>
                      </a:lnTo>
                      <a:lnTo>
                        <a:pt x="694" y="458"/>
                      </a:lnTo>
                      <a:lnTo>
                        <a:pt x="691" y="458"/>
                      </a:lnTo>
                      <a:lnTo>
                        <a:pt x="690" y="457"/>
                      </a:lnTo>
                      <a:lnTo>
                        <a:pt x="696" y="457"/>
                      </a:lnTo>
                      <a:lnTo>
                        <a:pt x="696" y="458"/>
                      </a:lnTo>
                      <a:lnTo>
                        <a:pt x="697" y="460"/>
                      </a:lnTo>
                      <a:lnTo>
                        <a:pt x="695" y="460"/>
                      </a:lnTo>
                      <a:lnTo>
                        <a:pt x="696" y="464"/>
                      </a:lnTo>
                      <a:lnTo>
                        <a:pt x="696" y="463"/>
                      </a:lnTo>
                      <a:lnTo>
                        <a:pt x="696" y="462"/>
                      </a:lnTo>
                      <a:lnTo>
                        <a:pt x="697" y="461"/>
                      </a:lnTo>
                      <a:lnTo>
                        <a:pt x="697" y="457"/>
                      </a:lnTo>
                      <a:lnTo>
                        <a:pt x="698" y="457"/>
                      </a:lnTo>
                      <a:lnTo>
                        <a:pt x="699" y="457"/>
                      </a:lnTo>
                      <a:lnTo>
                        <a:pt x="701" y="457"/>
                      </a:lnTo>
                      <a:lnTo>
                        <a:pt x="701" y="458"/>
                      </a:lnTo>
                      <a:lnTo>
                        <a:pt x="703" y="458"/>
                      </a:lnTo>
                      <a:lnTo>
                        <a:pt x="703" y="457"/>
                      </a:lnTo>
                      <a:lnTo>
                        <a:pt x="705" y="457"/>
                      </a:lnTo>
                      <a:lnTo>
                        <a:pt x="705" y="458"/>
                      </a:lnTo>
                      <a:lnTo>
                        <a:pt x="706" y="458"/>
                      </a:lnTo>
                      <a:lnTo>
                        <a:pt x="706" y="457"/>
                      </a:lnTo>
                      <a:lnTo>
                        <a:pt x="711" y="457"/>
                      </a:lnTo>
                      <a:lnTo>
                        <a:pt x="712" y="458"/>
                      </a:lnTo>
                      <a:lnTo>
                        <a:pt x="713" y="458"/>
                      </a:lnTo>
                      <a:lnTo>
                        <a:pt x="713" y="460"/>
                      </a:lnTo>
                      <a:lnTo>
                        <a:pt x="715" y="458"/>
                      </a:lnTo>
                      <a:lnTo>
                        <a:pt x="715" y="457"/>
                      </a:lnTo>
                      <a:lnTo>
                        <a:pt x="717" y="457"/>
                      </a:lnTo>
                      <a:lnTo>
                        <a:pt x="717" y="458"/>
                      </a:lnTo>
                      <a:lnTo>
                        <a:pt x="717" y="459"/>
                      </a:lnTo>
                      <a:lnTo>
                        <a:pt x="719" y="460"/>
                      </a:lnTo>
                      <a:lnTo>
                        <a:pt x="719" y="461"/>
                      </a:lnTo>
                      <a:lnTo>
                        <a:pt x="718" y="465"/>
                      </a:lnTo>
                      <a:lnTo>
                        <a:pt x="719" y="464"/>
                      </a:lnTo>
                      <a:lnTo>
                        <a:pt x="721" y="464"/>
                      </a:lnTo>
                      <a:lnTo>
                        <a:pt x="720" y="460"/>
                      </a:lnTo>
                      <a:lnTo>
                        <a:pt x="720" y="458"/>
                      </a:lnTo>
                      <a:lnTo>
                        <a:pt x="720" y="460"/>
                      </a:lnTo>
                      <a:lnTo>
                        <a:pt x="719" y="458"/>
                      </a:lnTo>
                      <a:lnTo>
                        <a:pt x="718" y="457"/>
                      </a:lnTo>
                      <a:lnTo>
                        <a:pt x="720" y="457"/>
                      </a:lnTo>
                      <a:lnTo>
                        <a:pt x="720" y="458"/>
                      </a:lnTo>
                      <a:lnTo>
                        <a:pt x="722" y="457"/>
                      </a:lnTo>
                      <a:lnTo>
                        <a:pt x="724" y="457"/>
                      </a:lnTo>
                      <a:lnTo>
                        <a:pt x="723" y="458"/>
                      </a:lnTo>
                      <a:lnTo>
                        <a:pt x="725" y="458"/>
                      </a:lnTo>
                      <a:lnTo>
                        <a:pt x="723" y="460"/>
                      </a:lnTo>
                      <a:lnTo>
                        <a:pt x="725" y="460"/>
                      </a:lnTo>
                      <a:lnTo>
                        <a:pt x="725" y="462"/>
                      </a:lnTo>
                      <a:lnTo>
                        <a:pt x="724" y="462"/>
                      </a:lnTo>
                      <a:lnTo>
                        <a:pt x="724" y="464"/>
                      </a:lnTo>
                      <a:lnTo>
                        <a:pt x="724" y="466"/>
                      </a:lnTo>
                      <a:lnTo>
                        <a:pt x="725" y="468"/>
                      </a:lnTo>
                      <a:lnTo>
                        <a:pt x="726" y="466"/>
                      </a:lnTo>
                      <a:lnTo>
                        <a:pt x="724" y="466"/>
                      </a:lnTo>
                      <a:lnTo>
                        <a:pt x="725" y="464"/>
                      </a:lnTo>
                      <a:lnTo>
                        <a:pt x="726" y="462"/>
                      </a:lnTo>
                      <a:lnTo>
                        <a:pt x="727" y="461"/>
                      </a:lnTo>
                      <a:lnTo>
                        <a:pt x="727" y="460"/>
                      </a:lnTo>
                      <a:lnTo>
                        <a:pt x="726" y="459"/>
                      </a:lnTo>
                      <a:lnTo>
                        <a:pt x="726" y="457"/>
                      </a:lnTo>
                      <a:lnTo>
                        <a:pt x="729" y="457"/>
                      </a:lnTo>
                      <a:lnTo>
                        <a:pt x="729" y="458"/>
                      </a:lnTo>
                      <a:lnTo>
                        <a:pt x="729" y="460"/>
                      </a:lnTo>
                      <a:lnTo>
                        <a:pt x="728" y="460"/>
                      </a:lnTo>
                      <a:lnTo>
                        <a:pt x="728" y="462"/>
                      </a:lnTo>
                      <a:lnTo>
                        <a:pt x="730" y="462"/>
                      </a:lnTo>
                      <a:lnTo>
                        <a:pt x="730" y="460"/>
                      </a:lnTo>
                      <a:lnTo>
                        <a:pt x="732" y="460"/>
                      </a:lnTo>
                      <a:lnTo>
                        <a:pt x="732" y="458"/>
                      </a:lnTo>
                      <a:lnTo>
                        <a:pt x="731" y="458"/>
                      </a:lnTo>
                      <a:lnTo>
                        <a:pt x="731" y="457"/>
                      </a:lnTo>
                      <a:lnTo>
                        <a:pt x="735" y="457"/>
                      </a:lnTo>
                      <a:lnTo>
                        <a:pt x="735" y="458"/>
                      </a:lnTo>
                      <a:lnTo>
                        <a:pt x="738" y="458"/>
                      </a:lnTo>
                      <a:lnTo>
                        <a:pt x="738" y="457"/>
                      </a:lnTo>
                      <a:lnTo>
                        <a:pt x="740" y="457"/>
                      </a:lnTo>
                      <a:lnTo>
                        <a:pt x="740" y="458"/>
                      </a:lnTo>
                      <a:lnTo>
                        <a:pt x="741" y="458"/>
                      </a:lnTo>
                      <a:lnTo>
                        <a:pt x="741" y="457"/>
                      </a:lnTo>
                      <a:lnTo>
                        <a:pt x="760" y="457"/>
                      </a:lnTo>
                      <a:lnTo>
                        <a:pt x="760" y="458"/>
                      </a:lnTo>
                      <a:lnTo>
                        <a:pt x="762" y="458"/>
                      </a:lnTo>
                      <a:lnTo>
                        <a:pt x="763" y="457"/>
                      </a:lnTo>
                      <a:lnTo>
                        <a:pt x="766" y="457"/>
                      </a:lnTo>
                      <a:lnTo>
                        <a:pt x="767" y="458"/>
                      </a:lnTo>
                      <a:lnTo>
                        <a:pt x="768" y="458"/>
                      </a:lnTo>
                      <a:lnTo>
                        <a:pt x="767" y="460"/>
                      </a:lnTo>
                      <a:lnTo>
                        <a:pt x="770" y="460"/>
                      </a:lnTo>
                      <a:lnTo>
                        <a:pt x="769" y="457"/>
                      </a:lnTo>
                      <a:lnTo>
                        <a:pt x="772" y="457"/>
                      </a:lnTo>
                      <a:lnTo>
                        <a:pt x="772" y="458"/>
                      </a:lnTo>
                      <a:lnTo>
                        <a:pt x="772" y="460"/>
                      </a:lnTo>
                      <a:lnTo>
                        <a:pt x="773" y="460"/>
                      </a:lnTo>
                      <a:lnTo>
                        <a:pt x="774" y="458"/>
                      </a:lnTo>
                      <a:lnTo>
                        <a:pt x="773" y="458"/>
                      </a:lnTo>
                      <a:lnTo>
                        <a:pt x="773" y="457"/>
                      </a:lnTo>
                      <a:lnTo>
                        <a:pt x="774" y="457"/>
                      </a:lnTo>
                      <a:lnTo>
                        <a:pt x="774" y="458"/>
                      </a:lnTo>
                      <a:lnTo>
                        <a:pt x="775" y="457"/>
                      </a:lnTo>
                      <a:lnTo>
                        <a:pt x="785" y="457"/>
                      </a:lnTo>
                      <a:lnTo>
                        <a:pt x="785" y="458"/>
                      </a:lnTo>
                      <a:lnTo>
                        <a:pt x="786" y="457"/>
                      </a:lnTo>
                      <a:lnTo>
                        <a:pt x="786" y="458"/>
                      </a:lnTo>
                      <a:lnTo>
                        <a:pt x="786" y="459"/>
                      </a:lnTo>
                      <a:lnTo>
                        <a:pt x="787" y="460"/>
                      </a:lnTo>
                      <a:lnTo>
                        <a:pt x="786" y="457"/>
                      </a:lnTo>
                      <a:lnTo>
                        <a:pt x="799" y="457"/>
                      </a:lnTo>
                      <a:lnTo>
                        <a:pt x="799" y="458"/>
                      </a:lnTo>
                      <a:lnTo>
                        <a:pt x="799" y="459"/>
                      </a:lnTo>
                      <a:lnTo>
                        <a:pt x="799" y="460"/>
                      </a:lnTo>
                      <a:lnTo>
                        <a:pt x="799" y="461"/>
                      </a:lnTo>
                      <a:lnTo>
                        <a:pt x="801" y="462"/>
                      </a:lnTo>
                      <a:lnTo>
                        <a:pt x="803" y="461"/>
                      </a:lnTo>
                      <a:lnTo>
                        <a:pt x="803" y="460"/>
                      </a:lnTo>
                      <a:lnTo>
                        <a:pt x="801" y="457"/>
                      </a:lnTo>
                      <a:lnTo>
                        <a:pt x="806" y="457"/>
                      </a:lnTo>
                      <a:lnTo>
                        <a:pt x="805" y="458"/>
                      </a:lnTo>
                      <a:lnTo>
                        <a:pt x="806" y="458"/>
                      </a:lnTo>
                      <a:lnTo>
                        <a:pt x="806" y="457"/>
                      </a:lnTo>
                      <a:lnTo>
                        <a:pt x="807" y="457"/>
                      </a:lnTo>
                      <a:lnTo>
                        <a:pt x="806" y="458"/>
                      </a:lnTo>
                      <a:lnTo>
                        <a:pt x="807" y="460"/>
                      </a:lnTo>
                      <a:lnTo>
                        <a:pt x="807" y="458"/>
                      </a:lnTo>
                      <a:lnTo>
                        <a:pt x="809" y="458"/>
                      </a:lnTo>
                      <a:lnTo>
                        <a:pt x="808" y="457"/>
                      </a:lnTo>
                      <a:lnTo>
                        <a:pt x="817" y="457"/>
                      </a:lnTo>
                      <a:lnTo>
                        <a:pt x="818" y="458"/>
                      </a:lnTo>
                      <a:lnTo>
                        <a:pt x="819" y="457"/>
                      </a:lnTo>
                      <a:lnTo>
                        <a:pt x="822" y="457"/>
                      </a:lnTo>
                      <a:lnTo>
                        <a:pt x="822" y="458"/>
                      </a:lnTo>
                      <a:lnTo>
                        <a:pt x="824" y="458"/>
                      </a:lnTo>
                      <a:lnTo>
                        <a:pt x="825" y="457"/>
                      </a:lnTo>
                      <a:lnTo>
                        <a:pt x="826" y="457"/>
                      </a:lnTo>
                      <a:lnTo>
                        <a:pt x="827" y="458"/>
                      </a:lnTo>
                      <a:lnTo>
                        <a:pt x="826" y="458"/>
                      </a:lnTo>
                      <a:lnTo>
                        <a:pt x="825" y="458"/>
                      </a:lnTo>
                      <a:lnTo>
                        <a:pt x="825" y="460"/>
                      </a:lnTo>
                      <a:lnTo>
                        <a:pt x="824" y="460"/>
                      </a:lnTo>
                      <a:lnTo>
                        <a:pt x="827" y="466"/>
                      </a:lnTo>
                      <a:lnTo>
                        <a:pt x="829" y="465"/>
                      </a:lnTo>
                      <a:lnTo>
                        <a:pt x="829" y="464"/>
                      </a:lnTo>
                      <a:lnTo>
                        <a:pt x="827" y="463"/>
                      </a:lnTo>
                      <a:lnTo>
                        <a:pt x="827" y="462"/>
                      </a:lnTo>
                      <a:lnTo>
                        <a:pt x="828" y="461"/>
                      </a:lnTo>
                      <a:lnTo>
                        <a:pt x="828" y="460"/>
                      </a:lnTo>
                      <a:lnTo>
                        <a:pt x="828" y="458"/>
                      </a:lnTo>
                      <a:lnTo>
                        <a:pt x="827" y="458"/>
                      </a:lnTo>
                      <a:lnTo>
                        <a:pt x="827" y="457"/>
                      </a:lnTo>
                      <a:lnTo>
                        <a:pt x="831" y="457"/>
                      </a:lnTo>
                      <a:lnTo>
                        <a:pt x="832" y="458"/>
                      </a:lnTo>
                      <a:lnTo>
                        <a:pt x="832" y="462"/>
                      </a:lnTo>
                      <a:lnTo>
                        <a:pt x="835" y="462"/>
                      </a:lnTo>
                      <a:lnTo>
                        <a:pt x="834" y="458"/>
                      </a:lnTo>
                      <a:lnTo>
                        <a:pt x="833" y="457"/>
                      </a:lnTo>
                      <a:lnTo>
                        <a:pt x="838" y="457"/>
                      </a:lnTo>
                      <a:lnTo>
                        <a:pt x="838" y="458"/>
                      </a:lnTo>
                      <a:lnTo>
                        <a:pt x="839" y="458"/>
                      </a:lnTo>
                      <a:lnTo>
                        <a:pt x="839" y="457"/>
                      </a:lnTo>
                      <a:lnTo>
                        <a:pt x="840" y="445"/>
                      </a:lnTo>
                      <a:lnTo>
                        <a:pt x="841" y="432"/>
                      </a:lnTo>
                      <a:lnTo>
                        <a:pt x="841" y="420"/>
                      </a:lnTo>
                      <a:lnTo>
                        <a:pt x="841" y="416"/>
                      </a:lnTo>
                      <a:lnTo>
                        <a:pt x="841" y="414"/>
                      </a:lnTo>
                      <a:close/>
                    </a:path>
                  </a:pathLst>
                </a:custGeom>
                <a:solidFill>
                  <a:srgbClr val="0C0C0C">
                    <a:alpha val="11249"/>
                  </a:srgb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FR"/>
                </a:p>
              </p:txBody>
            </p:sp>
            <p:sp>
              <p:nvSpPr>
                <p:cNvPr id="25" name="AutoShape 5">
                  <a:extLst>
                    <a:ext uri="{FF2B5EF4-FFF2-40B4-BE49-F238E27FC236}">
                      <a16:creationId xmlns:a16="http://schemas.microsoft.com/office/drawing/2014/main" id="{3018D7F6-CB27-9AAB-CCAF-BC86D2458DA1}"/>
                    </a:ext>
                  </a:extLst>
                </p:cNvPr>
                <p:cNvSpPr>
                  <a:spLocks/>
                </p:cNvSpPr>
                <p:nvPr userDrawn="1"/>
              </p:nvSpPr>
              <p:spPr bwMode="auto">
                <a:xfrm>
                  <a:off x="6067" y="832"/>
                  <a:ext cx="842" cy="842"/>
                </a:xfrm>
                <a:custGeom>
                  <a:avLst/>
                  <a:gdLst>
                    <a:gd name="T0" fmla="+- 0 6506 6068"/>
                    <a:gd name="T1" fmla="*/ T0 w 842"/>
                    <a:gd name="T2" fmla="+- 0 1474 832"/>
                    <a:gd name="T3" fmla="*/ 1474 h 842"/>
                    <a:gd name="T4" fmla="+- 0 6468 6068"/>
                    <a:gd name="T5" fmla="*/ T4 w 842"/>
                    <a:gd name="T6" fmla="+- 0 1396 832"/>
                    <a:gd name="T7" fmla="*/ 1396 h 842"/>
                    <a:gd name="T8" fmla="+- 0 6601 6068"/>
                    <a:gd name="T9" fmla="*/ T8 w 842"/>
                    <a:gd name="T10" fmla="+- 0 1412 832"/>
                    <a:gd name="T11" fmla="*/ 1412 h 842"/>
                    <a:gd name="T12" fmla="+- 0 6431 6068"/>
                    <a:gd name="T13" fmla="*/ T12 w 842"/>
                    <a:gd name="T14" fmla="+- 0 1410 832"/>
                    <a:gd name="T15" fmla="*/ 1410 h 842"/>
                    <a:gd name="T16" fmla="+- 0 6527 6068"/>
                    <a:gd name="T17" fmla="*/ T16 w 842"/>
                    <a:gd name="T18" fmla="+- 0 1080 832"/>
                    <a:gd name="T19" fmla="*/ 1080 h 842"/>
                    <a:gd name="T20" fmla="+- 0 6494 6068"/>
                    <a:gd name="T21" fmla="*/ T20 w 842"/>
                    <a:gd name="T22" fmla="+- 0 1074 832"/>
                    <a:gd name="T23" fmla="*/ 1074 h 842"/>
                    <a:gd name="T24" fmla="+- 0 6793 6068"/>
                    <a:gd name="T25" fmla="*/ T24 w 842"/>
                    <a:gd name="T26" fmla="+- 0 1317 832"/>
                    <a:gd name="T27" fmla="*/ 1317 h 842"/>
                    <a:gd name="T28" fmla="+- 0 6792 6068"/>
                    <a:gd name="T29" fmla="*/ T28 w 842"/>
                    <a:gd name="T30" fmla="+- 0 1185 832"/>
                    <a:gd name="T31" fmla="*/ 1185 h 842"/>
                    <a:gd name="T32" fmla="+- 0 6506 6068"/>
                    <a:gd name="T33" fmla="*/ T32 w 842"/>
                    <a:gd name="T34" fmla="+- 0 1217 832"/>
                    <a:gd name="T35" fmla="*/ 1217 h 842"/>
                    <a:gd name="T36" fmla="+- 0 6539 6068"/>
                    <a:gd name="T37" fmla="*/ T36 w 842"/>
                    <a:gd name="T38" fmla="+- 0 1270 832"/>
                    <a:gd name="T39" fmla="*/ 1270 h 842"/>
                    <a:gd name="T40" fmla="+- 0 6625 6068"/>
                    <a:gd name="T41" fmla="*/ T40 w 842"/>
                    <a:gd name="T42" fmla="+- 0 1244 832"/>
                    <a:gd name="T43" fmla="*/ 1244 h 842"/>
                    <a:gd name="T44" fmla="+- 0 6713 6068"/>
                    <a:gd name="T45" fmla="*/ T44 w 842"/>
                    <a:gd name="T46" fmla="+- 0 1260 832"/>
                    <a:gd name="T47" fmla="*/ 1260 h 842"/>
                    <a:gd name="T48" fmla="+- 0 6394 6068"/>
                    <a:gd name="T49" fmla="*/ T48 w 842"/>
                    <a:gd name="T50" fmla="+- 0 1242 832"/>
                    <a:gd name="T51" fmla="*/ 1242 h 842"/>
                    <a:gd name="T52" fmla="+- 0 6565 6068"/>
                    <a:gd name="T53" fmla="*/ T52 w 842"/>
                    <a:gd name="T54" fmla="+- 0 1308 832"/>
                    <a:gd name="T55" fmla="*/ 1308 h 842"/>
                    <a:gd name="T56" fmla="+- 0 6209 6068"/>
                    <a:gd name="T57" fmla="*/ T56 w 842"/>
                    <a:gd name="T58" fmla="+- 0 1220 832"/>
                    <a:gd name="T59" fmla="*/ 1220 h 842"/>
                    <a:gd name="T60" fmla="+- 0 6309 6068"/>
                    <a:gd name="T61" fmla="*/ T60 w 842"/>
                    <a:gd name="T62" fmla="+- 0 1264 832"/>
                    <a:gd name="T63" fmla="*/ 1264 h 842"/>
                    <a:gd name="T64" fmla="+- 0 6495 6068"/>
                    <a:gd name="T65" fmla="*/ T64 w 842"/>
                    <a:gd name="T66" fmla="+- 0 1305 832"/>
                    <a:gd name="T67" fmla="*/ 1305 h 842"/>
                    <a:gd name="T68" fmla="+- 0 6542 6068"/>
                    <a:gd name="T69" fmla="*/ T68 w 842"/>
                    <a:gd name="T70" fmla="+- 0 925 832"/>
                    <a:gd name="T71" fmla="*/ 925 h 842"/>
                    <a:gd name="T72" fmla="+- 0 6465 6068"/>
                    <a:gd name="T73" fmla="*/ T72 w 842"/>
                    <a:gd name="T74" fmla="+- 0 902 832"/>
                    <a:gd name="T75" fmla="*/ 902 h 842"/>
                    <a:gd name="T76" fmla="+- 0 6510 6068"/>
                    <a:gd name="T77" fmla="*/ T76 w 842"/>
                    <a:gd name="T78" fmla="+- 0 983 832"/>
                    <a:gd name="T79" fmla="*/ 983 h 842"/>
                    <a:gd name="T80" fmla="+- 0 6564 6068"/>
                    <a:gd name="T81" fmla="*/ T80 w 842"/>
                    <a:gd name="T82" fmla="+- 0 897 832"/>
                    <a:gd name="T83" fmla="*/ 897 h 842"/>
                    <a:gd name="T84" fmla="+- 0 6406 6068"/>
                    <a:gd name="T85" fmla="*/ T84 w 842"/>
                    <a:gd name="T86" fmla="+- 0 852 832"/>
                    <a:gd name="T87" fmla="*/ 852 h 842"/>
                    <a:gd name="T88" fmla="+- 0 6202 6068"/>
                    <a:gd name="T89" fmla="*/ T88 w 842"/>
                    <a:gd name="T90" fmla="+- 0 1050 832"/>
                    <a:gd name="T91" fmla="*/ 1050 h 842"/>
                    <a:gd name="T92" fmla="+- 0 6136 6068"/>
                    <a:gd name="T93" fmla="*/ T92 w 842"/>
                    <a:gd name="T94" fmla="+- 0 1403 832"/>
                    <a:gd name="T95" fmla="*/ 1403 h 842"/>
                    <a:gd name="T96" fmla="+- 0 6085 6068"/>
                    <a:gd name="T97" fmla="*/ T96 w 842"/>
                    <a:gd name="T98" fmla="+- 0 1351 832"/>
                    <a:gd name="T99" fmla="*/ 1351 h 842"/>
                    <a:gd name="T100" fmla="+- 0 6117 6068"/>
                    <a:gd name="T101" fmla="*/ T100 w 842"/>
                    <a:gd name="T102" fmla="+- 0 1234 832"/>
                    <a:gd name="T103" fmla="*/ 1234 h 842"/>
                    <a:gd name="T104" fmla="+- 0 6879 6068"/>
                    <a:gd name="T105" fmla="*/ T104 w 842"/>
                    <a:gd name="T106" fmla="+- 0 1377 832"/>
                    <a:gd name="T107" fmla="*/ 1377 h 842"/>
                    <a:gd name="T108" fmla="+- 0 6286 6068"/>
                    <a:gd name="T109" fmla="*/ T108 w 842"/>
                    <a:gd name="T110" fmla="+- 0 1429 832"/>
                    <a:gd name="T111" fmla="*/ 1429 h 842"/>
                    <a:gd name="T112" fmla="+- 0 6551 6068"/>
                    <a:gd name="T113" fmla="*/ T112 w 842"/>
                    <a:gd name="T114" fmla="+- 0 1004 832"/>
                    <a:gd name="T115" fmla="*/ 1004 h 842"/>
                    <a:gd name="T116" fmla="+- 0 6512 6068"/>
                    <a:gd name="T117" fmla="*/ T116 w 842"/>
                    <a:gd name="T118" fmla="+- 0 1009 832"/>
                    <a:gd name="T119" fmla="*/ 1009 h 842"/>
                    <a:gd name="T120" fmla="+- 0 6508 6068"/>
                    <a:gd name="T121" fmla="*/ T120 w 842"/>
                    <a:gd name="T122" fmla="+- 0 1092 832"/>
                    <a:gd name="T123" fmla="*/ 1092 h 842"/>
                    <a:gd name="T124" fmla="+- 0 6574 6068"/>
                    <a:gd name="T125" fmla="*/ T124 w 842"/>
                    <a:gd name="T126" fmla="+- 0 1121 832"/>
                    <a:gd name="T127" fmla="*/ 1121 h 842"/>
                    <a:gd name="T128" fmla="+- 0 6253 6068"/>
                    <a:gd name="T129" fmla="*/ T128 w 842"/>
                    <a:gd name="T130" fmla="+- 0 942 832"/>
                    <a:gd name="T131" fmla="*/ 942 h 842"/>
                    <a:gd name="T132" fmla="+- 0 6400 6068"/>
                    <a:gd name="T133" fmla="*/ T132 w 842"/>
                    <a:gd name="T134" fmla="+- 0 887 832"/>
                    <a:gd name="T135" fmla="*/ 887 h 842"/>
                    <a:gd name="T136" fmla="+- 0 6528 6068"/>
                    <a:gd name="T137" fmla="*/ T136 w 842"/>
                    <a:gd name="T138" fmla="+- 0 990 832"/>
                    <a:gd name="T139" fmla="*/ 990 h 842"/>
                    <a:gd name="T140" fmla="+- 0 6189 6068"/>
                    <a:gd name="T141" fmla="*/ T140 w 842"/>
                    <a:gd name="T142" fmla="+- 0 975 832"/>
                    <a:gd name="T143" fmla="*/ 975 h 842"/>
                    <a:gd name="T144" fmla="+- 0 6691 6068"/>
                    <a:gd name="T145" fmla="*/ T144 w 842"/>
                    <a:gd name="T146" fmla="+- 0 965 832"/>
                    <a:gd name="T147" fmla="*/ 965 h 842"/>
                    <a:gd name="T148" fmla="+- 0 6082 6068"/>
                    <a:gd name="T149" fmla="*/ T148 w 842"/>
                    <a:gd name="T150" fmla="+- 0 1224 832"/>
                    <a:gd name="T151" fmla="*/ 1224 h 842"/>
                    <a:gd name="T152" fmla="+- 0 6123 6068"/>
                    <a:gd name="T153" fmla="*/ T152 w 842"/>
                    <a:gd name="T154" fmla="+- 0 1129 832"/>
                    <a:gd name="T155" fmla="*/ 1129 h 842"/>
                    <a:gd name="T156" fmla="+- 0 6764 6068"/>
                    <a:gd name="T157" fmla="*/ T156 w 842"/>
                    <a:gd name="T158" fmla="+- 0 1220 832"/>
                    <a:gd name="T159" fmla="*/ 1220 h 842"/>
                    <a:gd name="T160" fmla="+- 0 6528 6068"/>
                    <a:gd name="T161" fmla="*/ T160 w 842"/>
                    <a:gd name="T162" fmla="+- 0 1336 832"/>
                    <a:gd name="T163" fmla="*/ 1336 h 842"/>
                    <a:gd name="T164" fmla="+- 0 6784 6068"/>
                    <a:gd name="T165" fmla="*/ T164 w 842"/>
                    <a:gd name="T166" fmla="+- 0 1063 832"/>
                    <a:gd name="T167" fmla="*/ 1063 h 842"/>
                    <a:gd name="T168" fmla="+- 0 6360 6068"/>
                    <a:gd name="T169" fmla="*/ T168 w 842"/>
                    <a:gd name="T170" fmla="+- 0 1590 832"/>
                    <a:gd name="T171" fmla="*/ 1590 h 842"/>
                    <a:gd name="T172" fmla="+- 0 6467 6068"/>
                    <a:gd name="T173" fmla="*/ T172 w 842"/>
                    <a:gd name="T174" fmla="+- 0 1577 832"/>
                    <a:gd name="T175" fmla="*/ 1577 h 842"/>
                    <a:gd name="T176" fmla="+- 0 6350 6068"/>
                    <a:gd name="T177" fmla="*/ T176 w 842"/>
                    <a:gd name="T178" fmla="+- 0 1644 832"/>
                    <a:gd name="T179" fmla="*/ 1644 h 842"/>
                    <a:gd name="T180" fmla="+- 0 6326 6068"/>
                    <a:gd name="T181" fmla="*/ T180 w 842"/>
                    <a:gd name="T182" fmla="+- 0 1623 832"/>
                    <a:gd name="T183" fmla="*/ 1623 h 842"/>
                    <a:gd name="T184" fmla="+- 0 6129 6068"/>
                    <a:gd name="T185" fmla="*/ T184 w 842"/>
                    <a:gd name="T186" fmla="+- 0 1414 832"/>
                    <a:gd name="T187" fmla="*/ 1414 h 842"/>
                    <a:gd name="T188" fmla="+- 0 6211 6068"/>
                    <a:gd name="T189" fmla="*/ T188 w 842"/>
                    <a:gd name="T190" fmla="+- 0 1353 832"/>
                    <a:gd name="T191" fmla="*/ 1353 h 842"/>
                    <a:gd name="T192" fmla="+- 0 6399 6068"/>
                    <a:gd name="T193" fmla="*/ T192 w 842"/>
                    <a:gd name="T194" fmla="+- 0 1542 832"/>
                    <a:gd name="T195" fmla="*/ 1542 h 842"/>
                    <a:gd name="T196" fmla="+- 0 6282 6068"/>
                    <a:gd name="T197" fmla="*/ T196 w 842"/>
                    <a:gd name="T198" fmla="+- 0 1523 832"/>
                    <a:gd name="T199" fmla="*/ 1523 h 842"/>
                    <a:gd name="T200" fmla="+- 0 6737 6068"/>
                    <a:gd name="T201" fmla="*/ T200 w 842"/>
                    <a:gd name="T202" fmla="+- 0 1351 832"/>
                    <a:gd name="T203" fmla="*/ 1351 h 842"/>
                    <a:gd name="T204" fmla="+- 0 6215 6068"/>
                    <a:gd name="T205" fmla="*/ T204 w 842"/>
                    <a:gd name="T206" fmla="+- 0 1330 832"/>
                    <a:gd name="T207" fmla="*/ 1330 h 842"/>
                    <a:gd name="T208" fmla="+- 0 6326 6068"/>
                    <a:gd name="T209" fmla="*/ T208 w 842"/>
                    <a:gd name="T210" fmla="+- 0 1145 832"/>
                    <a:gd name="T211" fmla="*/ 1145 h 842"/>
                    <a:gd name="T212" fmla="+- 0 6567 6068"/>
                    <a:gd name="T213" fmla="*/ T212 w 842"/>
                    <a:gd name="T214" fmla="+- 0 1258 832"/>
                    <a:gd name="T215" fmla="*/ 1258 h 842"/>
                    <a:gd name="T216" fmla="+- 0 6433 6068"/>
                    <a:gd name="T217" fmla="*/ T216 w 842"/>
                    <a:gd name="T218" fmla="+- 0 1177 832"/>
                    <a:gd name="T219" fmla="*/ 1177 h 842"/>
                    <a:gd name="T220" fmla="+- 0 6621 6068"/>
                    <a:gd name="T221" fmla="*/ T220 w 842"/>
                    <a:gd name="T222" fmla="+- 0 1354 832"/>
                    <a:gd name="T223" fmla="*/ 1354 h 842"/>
                    <a:gd name="T224" fmla="+- 0 6525 6068"/>
                    <a:gd name="T225" fmla="*/ T224 w 842"/>
                    <a:gd name="T226" fmla="+- 0 1349 832"/>
                    <a:gd name="T227" fmla="*/ 1349 h 842"/>
                    <a:gd name="T228" fmla="+- 0 6580 6068"/>
                    <a:gd name="T229" fmla="*/ T228 w 842"/>
                    <a:gd name="T230" fmla="+- 0 1500 832"/>
                    <a:gd name="T231" fmla="*/ 1500 h 842"/>
                    <a:gd name="T232" fmla="+- 0 6160 6068"/>
                    <a:gd name="T233" fmla="*/ T232 w 842"/>
                    <a:gd name="T234" fmla="+- 0 1450 832"/>
                    <a:gd name="T235" fmla="*/ 1450 h 842"/>
                    <a:gd name="T236" fmla="+- 0 6669 6068"/>
                    <a:gd name="T237" fmla="*/ T236 w 842"/>
                    <a:gd name="T238" fmla="+- 0 1448 832"/>
                    <a:gd name="T239" fmla="*/ 1448 h 842"/>
                    <a:gd name="T240" fmla="+- 0 6727 6068"/>
                    <a:gd name="T241" fmla="*/ T240 w 842"/>
                    <a:gd name="T242" fmla="+- 0 1153 832"/>
                    <a:gd name="T243" fmla="*/ 1153 h 842"/>
                    <a:gd name="T244" fmla="+- 0 6484 6068"/>
                    <a:gd name="T245" fmla="*/ T244 w 842"/>
                    <a:gd name="T246" fmla="+- 0 1135 832"/>
                    <a:gd name="T247" fmla="*/ 1135 h 842"/>
                    <a:gd name="T248" fmla="+- 0 6483 6068"/>
                    <a:gd name="T249" fmla="*/ T248 w 842"/>
                    <a:gd name="T250" fmla="+- 0 1367 832"/>
                    <a:gd name="T251" fmla="*/ 1367 h 8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842" h="842">
                      <a:moveTo>
                        <a:pt x="113" y="597"/>
                      </a:moveTo>
                      <a:lnTo>
                        <a:pt x="113" y="597"/>
                      </a:lnTo>
                      <a:lnTo>
                        <a:pt x="113" y="595"/>
                      </a:lnTo>
                      <a:lnTo>
                        <a:pt x="113" y="594"/>
                      </a:lnTo>
                      <a:lnTo>
                        <a:pt x="115" y="595"/>
                      </a:lnTo>
                      <a:lnTo>
                        <a:pt x="115" y="597"/>
                      </a:lnTo>
                      <a:lnTo>
                        <a:pt x="113" y="597"/>
                      </a:lnTo>
                      <a:close/>
                      <a:moveTo>
                        <a:pt x="112" y="599"/>
                      </a:moveTo>
                      <a:lnTo>
                        <a:pt x="112" y="598"/>
                      </a:lnTo>
                      <a:lnTo>
                        <a:pt x="112" y="596"/>
                      </a:lnTo>
                      <a:lnTo>
                        <a:pt x="113" y="597"/>
                      </a:lnTo>
                      <a:lnTo>
                        <a:pt x="112" y="599"/>
                      </a:lnTo>
                      <a:close/>
                      <a:moveTo>
                        <a:pt x="115" y="598"/>
                      </a:moveTo>
                      <a:lnTo>
                        <a:pt x="113" y="597"/>
                      </a:lnTo>
                      <a:lnTo>
                        <a:pt x="115" y="597"/>
                      </a:lnTo>
                      <a:lnTo>
                        <a:pt x="115" y="598"/>
                      </a:lnTo>
                      <a:close/>
                      <a:moveTo>
                        <a:pt x="144" y="600"/>
                      </a:moveTo>
                      <a:lnTo>
                        <a:pt x="143" y="599"/>
                      </a:lnTo>
                      <a:lnTo>
                        <a:pt x="142" y="598"/>
                      </a:lnTo>
                      <a:lnTo>
                        <a:pt x="143" y="597"/>
                      </a:lnTo>
                      <a:lnTo>
                        <a:pt x="143" y="598"/>
                      </a:lnTo>
                      <a:lnTo>
                        <a:pt x="144" y="598"/>
                      </a:lnTo>
                      <a:lnTo>
                        <a:pt x="144" y="600"/>
                      </a:lnTo>
                      <a:close/>
                      <a:moveTo>
                        <a:pt x="141" y="603"/>
                      </a:moveTo>
                      <a:lnTo>
                        <a:pt x="142" y="598"/>
                      </a:lnTo>
                      <a:lnTo>
                        <a:pt x="143" y="602"/>
                      </a:lnTo>
                      <a:lnTo>
                        <a:pt x="142" y="603"/>
                      </a:lnTo>
                      <a:lnTo>
                        <a:pt x="141" y="603"/>
                      </a:lnTo>
                      <a:close/>
                      <a:moveTo>
                        <a:pt x="141" y="604"/>
                      </a:moveTo>
                      <a:lnTo>
                        <a:pt x="141" y="603"/>
                      </a:lnTo>
                      <a:lnTo>
                        <a:pt x="142" y="603"/>
                      </a:lnTo>
                      <a:lnTo>
                        <a:pt x="141" y="604"/>
                      </a:lnTo>
                      <a:close/>
                      <a:moveTo>
                        <a:pt x="142" y="603"/>
                      </a:moveTo>
                      <a:lnTo>
                        <a:pt x="141" y="603"/>
                      </a:lnTo>
                      <a:lnTo>
                        <a:pt x="142" y="603"/>
                      </a:lnTo>
                      <a:close/>
                      <a:moveTo>
                        <a:pt x="141" y="604"/>
                      </a:moveTo>
                      <a:lnTo>
                        <a:pt x="141" y="603"/>
                      </a:lnTo>
                      <a:lnTo>
                        <a:pt x="141" y="604"/>
                      </a:lnTo>
                      <a:close/>
                      <a:moveTo>
                        <a:pt x="142" y="604"/>
                      </a:moveTo>
                      <a:lnTo>
                        <a:pt x="141" y="604"/>
                      </a:lnTo>
                      <a:lnTo>
                        <a:pt x="142" y="603"/>
                      </a:lnTo>
                      <a:lnTo>
                        <a:pt x="142" y="604"/>
                      </a:lnTo>
                      <a:close/>
                      <a:moveTo>
                        <a:pt x="285" y="619"/>
                      </a:moveTo>
                      <a:lnTo>
                        <a:pt x="284" y="619"/>
                      </a:lnTo>
                      <a:lnTo>
                        <a:pt x="284" y="618"/>
                      </a:lnTo>
                      <a:lnTo>
                        <a:pt x="284" y="617"/>
                      </a:lnTo>
                      <a:lnTo>
                        <a:pt x="285" y="617"/>
                      </a:lnTo>
                      <a:lnTo>
                        <a:pt x="285" y="618"/>
                      </a:lnTo>
                      <a:lnTo>
                        <a:pt x="285" y="619"/>
                      </a:lnTo>
                      <a:close/>
                      <a:moveTo>
                        <a:pt x="307" y="622"/>
                      </a:moveTo>
                      <a:lnTo>
                        <a:pt x="308" y="617"/>
                      </a:lnTo>
                      <a:lnTo>
                        <a:pt x="310" y="619"/>
                      </a:lnTo>
                      <a:lnTo>
                        <a:pt x="307" y="622"/>
                      </a:lnTo>
                      <a:close/>
                      <a:moveTo>
                        <a:pt x="193" y="602"/>
                      </a:moveTo>
                      <a:lnTo>
                        <a:pt x="191" y="601"/>
                      </a:lnTo>
                      <a:lnTo>
                        <a:pt x="192" y="601"/>
                      </a:lnTo>
                      <a:lnTo>
                        <a:pt x="194" y="601"/>
                      </a:lnTo>
                      <a:lnTo>
                        <a:pt x="193" y="602"/>
                      </a:lnTo>
                      <a:close/>
                      <a:moveTo>
                        <a:pt x="280" y="621"/>
                      </a:moveTo>
                      <a:lnTo>
                        <a:pt x="282" y="615"/>
                      </a:lnTo>
                      <a:lnTo>
                        <a:pt x="283" y="617"/>
                      </a:lnTo>
                      <a:lnTo>
                        <a:pt x="282" y="618"/>
                      </a:lnTo>
                      <a:lnTo>
                        <a:pt x="283" y="619"/>
                      </a:lnTo>
                      <a:lnTo>
                        <a:pt x="280" y="621"/>
                      </a:lnTo>
                      <a:close/>
                      <a:moveTo>
                        <a:pt x="282" y="619"/>
                      </a:moveTo>
                      <a:lnTo>
                        <a:pt x="282" y="619"/>
                      </a:lnTo>
                      <a:lnTo>
                        <a:pt x="282" y="618"/>
                      </a:lnTo>
                      <a:lnTo>
                        <a:pt x="282" y="619"/>
                      </a:lnTo>
                      <a:close/>
                      <a:moveTo>
                        <a:pt x="157" y="606"/>
                      </a:moveTo>
                      <a:lnTo>
                        <a:pt x="156" y="606"/>
                      </a:lnTo>
                      <a:lnTo>
                        <a:pt x="156" y="604"/>
                      </a:lnTo>
                      <a:lnTo>
                        <a:pt x="157" y="603"/>
                      </a:lnTo>
                      <a:lnTo>
                        <a:pt x="157" y="605"/>
                      </a:lnTo>
                      <a:lnTo>
                        <a:pt x="157" y="606"/>
                      </a:lnTo>
                      <a:close/>
                      <a:moveTo>
                        <a:pt x="236" y="612"/>
                      </a:moveTo>
                      <a:lnTo>
                        <a:pt x="234" y="612"/>
                      </a:lnTo>
                      <a:lnTo>
                        <a:pt x="234" y="611"/>
                      </a:lnTo>
                      <a:lnTo>
                        <a:pt x="236" y="611"/>
                      </a:lnTo>
                      <a:lnTo>
                        <a:pt x="236" y="612"/>
                      </a:lnTo>
                      <a:close/>
                      <a:moveTo>
                        <a:pt x="486" y="631"/>
                      </a:moveTo>
                      <a:lnTo>
                        <a:pt x="484" y="630"/>
                      </a:lnTo>
                      <a:lnTo>
                        <a:pt x="485" y="630"/>
                      </a:lnTo>
                      <a:lnTo>
                        <a:pt x="487" y="630"/>
                      </a:lnTo>
                      <a:lnTo>
                        <a:pt x="486" y="631"/>
                      </a:lnTo>
                      <a:close/>
                      <a:moveTo>
                        <a:pt x="63" y="596"/>
                      </a:moveTo>
                      <a:lnTo>
                        <a:pt x="62" y="596"/>
                      </a:lnTo>
                      <a:lnTo>
                        <a:pt x="62" y="595"/>
                      </a:lnTo>
                      <a:lnTo>
                        <a:pt x="63" y="595"/>
                      </a:lnTo>
                      <a:lnTo>
                        <a:pt x="64" y="595"/>
                      </a:lnTo>
                      <a:lnTo>
                        <a:pt x="63" y="596"/>
                      </a:lnTo>
                      <a:close/>
                      <a:moveTo>
                        <a:pt x="63" y="599"/>
                      </a:moveTo>
                      <a:lnTo>
                        <a:pt x="63" y="598"/>
                      </a:lnTo>
                      <a:lnTo>
                        <a:pt x="64" y="596"/>
                      </a:lnTo>
                      <a:lnTo>
                        <a:pt x="64" y="595"/>
                      </a:lnTo>
                      <a:lnTo>
                        <a:pt x="63" y="599"/>
                      </a:lnTo>
                      <a:close/>
                      <a:moveTo>
                        <a:pt x="63" y="600"/>
                      </a:moveTo>
                      <a:lnTo>
                        <a:pt x="63" y="599"/>
                      </a:lnTo>
                      <a:lnTo>
                        <a:pt x="64" y="600"/>
                      </a:lnTo>
                      <a:lnTo>
                        <a:pt x="63" y="600"/>
                      </a:lnTo>
                      <a:close/>
                      <a:moveTo>
                        <a:pt x="64" y="600"/>
                      </a:moveTo>
                      <a:lnTo>
                        <a:pt x="64" y="600"/>
                      </a:lnTo>
                      <a:lnTo>
                        <a:pt x="64" y="599"/>
                      </a:lnTo>
                      <a:lnTo>
                        <a:pt x="64" y="600"/>
                      </a:lnTo>
                      <a:close/>
                      <a:moveTo>
                        <a:pt x="63" y="600"/>
                      </a:moveTo>
                      <a:lnTo>
                        <a:pt x="64" y="600"/>
                      </a:lnTo>
                      <a:lnTo>
                        <a:pt x="63" y="600"/>
                      </a:lnTo>
                      <a:close/>
                      <a:moveTo>
                        <a:pt x="62" y="605"/>
                      </a:moveTo>
                      <a:lnTo>
                        <a:pt x="61" y="604"/>
                      </a:lnTo>
                      <a:lnTo>
                        <a:pt x="62" y="604"/>
                      </a:lnTo>
                      <a:lnTo>
                        <a:pt x="62" y="600"/>
                      </a:lnTo>
                      <a:lnTo>
                        <a:pt x="63" y="600"/>
                      </a:lnTo>
                      <a:lnTo>
                        <a:pt x="63" y="604"/>
                      </a:lnTo>
                      <a:lnTo>
                        <a:pt x="62" y="605"/>
                      </a:lnTo>
                      <a:close/>
                      <a:moveTo>
                        <a:pt x="135" y="603"/>
                      </a:moveTo>
                      <a:lnTo>
                        <a:pt x="134" y="603"/>
                      </a:lnTo>
                      <a:lnTo>
                        <a:pt x="136" y="602"/>
                      </a:lnTo>
                      <a:lnTo>
                        <a:pt x="137" y="602"/>
                      </a:lnTo>
                      <a:lnTo>
                        <a:pt x="135" y="603"/>
                      </a:lnTo>
                      <a:close/>
                      <a:moveTo>
                        <a:pt x="414" y="619"/>
                      </a:moveTo>
                      <a:lnTo>
                        <a:pt x="413" y="619"/>
                      </a:lnTo>
                      <a:lnTo>
                        <a:pt x="414" y="619"/>
                      </a:lnTo>
                      <a:close/>
                      <a:moveTo>
                        <a:pt x="413" y="619"/>
                      </a:moveTo>
                      <a:lnTo>
                        <a:pt x="413" y="619"/>
                      </a:lnTo>
                      <a:lnTo>
                        <a:pt x="414" y="619"/>
                      </a:lnTo>
                      <a:lnTo>
                        <a:pt x="413" y="619"/>
                      </a:lnTo>
                      <a:close/>
                      <a:moveTo>
                        <a:pt x="414" y="619"/>
                      </a:moveTo>
                      <a:lnTo>
                        <a:pt x="414" y="619"/>
                      </a:lnTo>
                      <a:close/>
                      <a:moveTo>
                        <a:pt x="414" y="622"/>
                      </a:moveTo>
                      <a:lnTo>
                        <a:pt x="414" y="619"/>
                      </a:lnTo>
                      <a:lnTo>
                        <a:pt x="415" y="620"/>
                      </a:lnTo>
                      <a:lnTo>
                        <a:pt x="414" y="622"/>
                      </a:lnTo>
                      <a:close/>
                      <a:moveTo>
                        <a:pt x="411" y="623"/>
                      </a:moveTo>
                      <a:lnTo>
                        <a:pt x="413" y="620"/>
                      </a:lnTo>
                      <a:lnTo>
                        <a:pt x="413" y="619"/>
                      </a:lnTo>
                      <a:lnTo>
                        <a:pt x="413" y="621"/>
                      </a:lnTo>
                      <a:lnTo>
                        <a:pt x="411" y="623"/>
                      </a:lnTo>
                      <a:close/>
                      <a:moveTo>
                        <a:pt x="413" y="623"/>
                      </a:moveTo>
                      <a:lnTo>
                        <a:pt x="414" y="622"/>
                      </a:lnTo>
                      <a:lnTo>
                        <a:pt x="414" y="623"/>
                      </a:lnTo>
                      <a:lnTo>
                        <a:pt x="413" y="623"/>
                      </a:lnTo>
                      <a:close/>
                      <a:moveTo>
                        <a:pt x="414" y="625"/>
                      </a:moveTo>
                      <a:lnTo>
                        <a:pt x="414" y="623"/>
                      </a:lnTo>
                      <a:lnTo>
                        <a:pt x="415" y="622"/>
                      </a:lnTo>
                      <a:lnTo>
                        <a:pt x="414" y="625"/>
                      </a:lnTo>
                      <a:close/>
                      <a:moveTo>
                        <a:pt x="471" y="635"/>
                      </a:moveTo>
                      <a:lnTo>
                        <a:pt x="470" y="635"/>
                      </a:lnTo>
                      <a:lnTo>
                        <a:pt x="470" y="634"/>
                      </a:lnTo>
                      <a:lnTo>
                        <a:pt x="470" y="633"/>
                      </a:lnTo>
                      <a:lnTo>
                        <a:pt x="471" y="633"/>
                      </a:lnTo>
                      <a:lnTo>
                        <a:pt x="471" y="634"/>
                      </a:lnTo>
                      <a:lnTo>
                        <a:pt x="471" y="635"/>
                      </a:lnTo>
                      <a:close/>
                      <a:moveTo>
                        <a:pt x="531" y="630"/>
                      </a:moveTo>
                      <a:lnTo>
                        <a:pt x="529" y="629"/>
                      </a:lnTo>
                      <a:lnTo>
                        <a:pt x="529" y="628"/>
                      </a:lnTo>
                      <a:lnTo>
                        <a:pt x="528" y="627"/>
                      </a:lnTo>
                      <a:lnTo>
                        <a:pt x="529" y="626"/>
                      </a:lnTo>
                      <a:lnTo>
                        <a:pt x="530" y="626"/>
                      </a:lnTo>
                      <a:lnTo>
                        <a:pt x="530" y="627"/>
                      </a:lnTo>
                      <a:lnTo>
                        <a:pt x="530" y="628"/>
                      </a:lnTo>
                      <a:lnTo>
                        <a:pt x="531" y="628"/>
                      </a:lnTo>
                      <a:lnTo>
                        <a:pt x="530" y="628"/>
                      </a:lnTo>
                      <a:lnTo>
                        <a:pt x="531" y="630"/>
                      </a:lnTo>
                      <a:close/>
                      <a:moveTo>
                        <a:pt x="531" y="628"/>
                      </a:moveTo>
                      <a:lnTo>
                        <a:pt x="531" y="628"/>
                      </a:lnTo>
                      <a:lnTo>
                        <a:pt x="531" y="627"/>
                      </a:lnTo>
                      <a:lnTo>
                        <a:pt x="533" y="627"/>
                      </a:lnTo>
                      <a:lnTo>
                        <a:pt x="531" y="628"/>
                      </a:lnTo>
                      <a:close/>
                      <a:moveTo>
                        <a:pt x="528" y="634"/>
                      </a:moveTo>
                      <a:lnTo>
                        <a:pt x="528" y="628"/>
                      </a:lnTo>
                      <a:lnTo>
                        <a:pt x="530" y="632"/>
                      </a:lnTo>
                      <a:lnTo>
                        <a:pt x="528" y="634"/>
                      </a:lnTo>
                      <a:close/>
                      <a:moveTo>
                        <a:pt x="532" y="632"/>
                      </a:moveTo>
                      <a:lnTo>
                        <a:pt x="530" y="632"/>
                      </a:lnTo>
                      <a:lnTo>
                        <a:pt x="533" y="631"/>
                      </a:lnTo>
                      <a:lnTo>
                        <a:pt x="532" y="629"/>
                      </a:lnTo>
                      <a:lnTo>
                        <a:pt x="534" y="630"/>
                      </a:lnTo>
                      <a:lnTo>
                        <a:pt x="532" y="632"/>
                      </a:lnTo>
                      <a:close/>
                      <a:moveTo>
                        <a:pt x="535" y="632"/>
                      </a:moveTo>
                      <a:lnTo>
                        <a:pt x="534" y="632"/>
                      </a:lnTo>
                      <a:lnTo>
                        <a:pt x="534" y="631"/>
                      </a:lnTo>
                      <a:lnTo>
                        <a:pt x="535" y="631"/>
                      </a:lnTo>
                      <a:lnTo>
                        <a:pt x="536" y="631"/>
                      </a:lnTo>
                      <a:lnTo>
                        <a:pt x="535" y="632"/>
                      </a:lnTo>
                      <a:close/>
                      <a:moveTo>
                        <a:pt x="534" y="640"/>
                      </a:moveTo>
                      <a:lnTo>
                        <a:pt x="533" y="640"/>
                      </a:lnTo>
                      <a:lnTo>
                        <a:pt x="533" y="638"/>
                      </a:lnTo>
                      <a:lnTo>
                        <a:pt x="533" y="633"/>
                      </a:lnTo>
                      <a:lnTo>
                        <a:pt x="535" y="634"/>
                      </a:lnTo>
                      <a:lnTo>
                        <a:pt x="533" y="635"/>
                      </a:lnTo>
                      <a:lnTo>
                        <a:pt x="535" y="640"/>
                      </a:lnTo>
                      <a:lnTo>
                        <a:pt x="534" y="640"/>
                      </a:lnTo>
                      <a:close/>
                      <a:moveTo>
                        <a:pt x="528" y="636"/>
                      </a:moveTo>
                      <a:lnTo>
                        <a:pt x="527" y="636"/>
                      </a:lnTo>
                      <a:lnTo>
                        <a:pt x="527" y="634"/>
                      </a:lnTo>
                      <a:lnTo>
                        <a:pt x="528" y="634"/>
                      </a:lnTo>
                      <a:lnTo>
                        <a:pt x="527" y="636"/>
                      </a:lnTo>
                      <a:lnTo>
                        <a:pt x="528" y="636"/>
                      </a:lnTo>
                      <a:close/>
                      <a:moveTo>
                        <a:pt x="528" y="640"/>
                      </a:moveTo>
                      <a:lnTo>
                        <a:pt x="528" y="640"/>
                      </a:lnTo>
                      <a:lnTo>
                        <a:pt x="528" y="639"/>
                      </a:lnTo>
                      <a:lnTo>
                        <a:pt x="528" y="638"/>
                      </a:lnTo>
                      <a:lnTo>
                        <a:pt x="529" y="638"/>
                      </a:lnTo>
                      <a:lnTo>
                        <a:pt x="528" y="639"/>
                      </a:lnTo>
                      <a:lnTo>
                        <a:pt x="528" y="640"/>
                      </a:lnTo>
                      <a:close/>
                      <a:moveTo>
                        <a:pt x="535" y="640"/>
                      </a:moveTo>
                      <a:lnTo>
                        <a:pt x="535" y="640"/>
                      </a:lnTo>
                      <a:lnTo>
                        <a:pt x="536" y="639"/>
                      </a:lnTo>
                      <a:lnTo>
                        <a:pt x="535" y="640"/>
                      </a:lnTo>
                      <a:close/>
                      <a:moveTo>
                        <a:pt x="451" y="627"/>
                      </a:moveTo>
                      <a:lnTo>
                        <a:pt x="450" y="627"/>
                      </a:lnTo>
                      <a:lnTo>
                        <a:pt x="451" y="625"/>
                      </a:lnTo>
                      <a:lnTo>
                        <a:pt x="452" y="626"/>
                      </a:lnTo>
                      <a:lnTo>
                        <a:pt x="451" y="626"/>
                      </a:lnTo>
                      <a:lnTo>
                        <a:pt x="451" y="627"/>
                      </a:lnTo>
                      <a:close/>
                      <a:moveTo>
                        <a:pt x="499" y="633"/>
                      </a:moveTo>
                      <a:lnTo>
                        <a:pt x="495" y="633"/>
                      </a:lnTo>
                      <a:lnTo>
                        <a:pt x="496" y="631"/>
                      </a:lnTo>
                      <a:lnTo>
                        <a:pt x="498" y="631"/>
                      </a:lnTo>
                      <a:lnTo>
                        <a:pt x="499" y="632"/>
                      </a:lnTo>
                      <a:lnTo>
                        <a:pt x="499" y="633"/>
                      </a:lnTo>
                      <a:close/>
                      <a:moveTo>
                        <a:pt x="507" y="636"/>
                      </a:moveTo>
                      <a:lnTo>
                        <a:pt x="506" y="636"/>
                      </a:lnTo>
                      <a:lnTo>
                        <a:pt x="506" y="635"/>
                      </a:lnTo>
                      <a:lnTo>
                        <a:pt x="506" y="634"/>
                      </a:lnTo>
                      <a:lnTo>
                        <a:pt x="507" y="634"/>
                      </a:lnTo>
                      <a:lnTo>
                        <a:pt x="507" y="635"/>
                      </a:lnTo>
                      <a:lnTo>
                        <a:pt x="507" y="636"/>
                      </a:lnTo>
                      <a:close/>
                      <a:moveTo>
                        <a:pt x="494" y="634"/>
                      </a:moveTo>
                      <a:lnTo>
                        <a:pt x="490" y="630"/>
                      </a:lnTo>
                      <a:lnTo>
                        <a:pt x="492" y="632"/>
                      </a:lnTo>
                      <a:lnTo>
                        <a:pt x="494" y="634"/>
                      </a:lnTo>
                      <a:close/>
                      <a:moveTo>
                        <a:pt x="491" y="638"/>
                      </a:moveTo>
                      <a:lnTo>
                        <a:pt x="489" y="637"/>
                      </a:lnTo>
                      <a:lnTo>
                        <a:pt x="492" y="634"/>
                      </a:lnTo>
                      <a:lnTo>
                        <a:pt x="491" y="638"/>
                      </a:lnTo>
                      <a:close/>
                      <a:moveTo>
                        <a:pt x="261" y="611"/>
                      </a:moveTo>
                      <a:lnTo>
                        <a:pt x="259" y="610"/>
                      </a:lnTo>
                      <a:lnTo>
                        <a:pt x="259" y="608"/>
                      </a:lnTo>
                      <a:lnTo>
                        <a:pt x="258" y="606"/>
                      </a:lnTo>
                      <a:lnTo>
                        <a:pt x="258" y="605"/>
                      </a:lnTo>
                      <a:lnTo>
                        <a:pt x="261" y="609"/>
                      </a:lnTo>
                      <a:lnTo>
                        <a:pt x="261" y="611"/>
                      </a:lnTo>
                      <a:close/>
                      <a:moveTo>
                        <a:pt x="449" y="633"/>
                      </a:moveTo>
                      <a:lnTo>
                        <a:pt x="448" y="633"/>
                      </a:lnTo>
                      <a:lnTo>
                        <a:pt x="447" y="632"/>
                      </a:lnTo>
                      <a:lnTo>
                        <a:pt x="448" y="632"/>
                      </a:lnTo>
                      <a:lnTo>
                        <a:pt x="448" y="631"/>
                      </a:lnTo>
                      <a:lnTo>
                        <a:pt x="449" y="631"/>
                      </a:lnTo>
                      <a:lnTo>
                        <a:pt x="449" y="633"/>
                      </a:lnTo>
                      <a:close/>
                      <a:moveTo>
                        <a:pt x="388" y="625"/>
                      </a:moveTo>
                      <a:lnTo>
                        <a:pt x="384" y="620"/>
                      </a:lnTo>
                      <a:lnTo>
                        <a:pt x="386" y="622"/>
                      </a:lnTo>
                      <a:lnTo>
                        <a:pt x="388" y="625"/>
                      </a:lnTo>
                      <a:close/>
                      <a:moveTo>
                        <a:pt x="385" y="625"/>
                      </a:moveTo>
                      <a:lnTo>
                        <a:pt x="384" y="624"/>
                      </a:lnTo>
                      <a:lnTo>
                        <a:pt x="384" y="622"/>
                      </a:lnTo>
                      <a:lnTo>
                        <a:pt x="385" y="622"/>
                      </a:lnTo>
                      <a:lnTo>
                        <a:pt x="385" y="623"/>
                      </a:lnTo>
                      <a:lnTo>
                        <a:pt x="385" y="625"/>
                      </a:lnTo>
                      <a:close/>
                      <a:moveTo>
                        <a:pt x="370" y="622"/>
                      </a:moveTo>
                      <a:lnTo>
                        <a:pt x="368" y="621"/>
                      </a:lnTo>
                      <a:lnTo>
                        <a:pt x="369" y="619"/>
                      </a:lnTo>
                      <a:lnTo>
                        <a:pt x="367" y="617"/>
                      </a:lnTo>
                      <a:lnTo>
                        <a:pt x="370" y="617"/>
                      </a:lnTo>
                      <a:lnTo>
                        <a:pt x="369" y="618"/>
                      </a:lnTo>
                      <a:lnTo>
                        <a:pt x="370" y="622"/>
                      </a:lnTo>
                      <a:close/>
                      <a:moveTo>
                        <a:pt x="378" y="621"/>
                      </a:moveTo>
                      <a:lnTo>
                        <a:pt x="375" y="618"/>
                      </a:lnTo>
                      <a:lnTo>
                        <a:pt x="380" y="618"/>
                      </a:lnTo>
                      <a:lnTo>
                        <a:pt x="378" y="621"/>
                      </a:lnTo>
                      <a:close/>
                      <a:moveTo>
                        <a:pt x="321" y="616"/>
                      </a:moveTo>
                      <a:lnTo>
                        <a:pt x="322" y="611"/>
                      </a:lnTo>
                      <a:lnTo>
                        <a:pt x="324" y="613"/>
                      </a:lnTo>
                      <a:lnTo>
                        <a:pt x="321" y="616"/>
                      </a:lnTo>
                      <a:close/>
                      <a:moveTo>
                        <a:pt x="405" y="623"/>
                      </a:moveTo>
                      <a:lnTo>
                        <a:pt x="407" y="619"/>
                      </a:lnTo>
                      <a:lnTo>
                        <a:pt x="409" y="623"/>
                      </a:lnTo>
                      <a:lnTo>
                        <a:pt x="405" y="623"/>
                      </a:lnTo>
                      <a:close/>
                      <a:moveTo>
                        <a:pt x="421" y="624"/>
                      </a:moveTo>
                      <a:lnTo>
                        <a:pt x="420" y="623"/>
                      </a:lnTo>
                      <a:lnTo>
                        <a:pt x="420" y="621"/>
                      </a:lnTo>
                      <a:lnTo>
                        <a:pt x="421" y="622"/>
                      </a:lnTo>
                      <a:lnTo>
                        <a:pt x="421" y="624"/>
                      </a:lnTo>
                      <a:close/>
                      <a:moveTo>
                        <a:pt x="221" y="615"/>
                      </a:moveTo>
                      <a:lnTo>
                        <a:pt x="219" y="612"/>
                      </a:lnTo>
                      <a:lnTo>
                        <a:pt x="221" y="613"/>
                      </a:lnTo>
                      <a:lnTo>
                        <a:pt x="223" y="614"/>
                      </a:lnTo>
                      <a:lnTo>
                        <a:pt x="221" y="615"/>
                      </a:lnTo>
                      <a:close/>
                      <a:moveTo>
                        <a:pt x="400" y="623"/>
                      </a:moveTo>
                      <a:lnTo>
                        <a:pt x="398" y="622"/>
                      </a:lnTo>
                      <a:lnTo>
                        <a:pt x="398" y="621"/>
                      </a:lnTo>
                      <a:lnTo>
                        <a:pt x="400" y="621"/>
                      </a:lnTo>
                      <a:lnTo>
                        <a:pt x="400" y="623"/>
                      </a:lnTo>
                      <a:close/>
                      <a:moveTo>
                        <a:pt x="321" y="621"/>
                      </a:moveTo>
                      <a:lnTo>
                        <a:pt x="319" y="621"/>
                      </a:lnTo>
                      <a:lnTo>
                        <a:pt x="318" y="619"/>
                      </a:lnTo>
                      <a:lnTo>
                        <a:pt x="319" y="617"/>
                      </a:lnTo>
                      <a:lnTo>
                        <a:pt x="321" y="618"/>
                      </a:lnTo>
                      <a:lnTo>
                        <a:pt x="321" y="619"/>
                      </a:lnTo>
                      <a:lnTo>
                        <a:pt x="321" y="621"/>
                      </a:lnTo>
                      <a:close/>
                      <a:moveTo>
                        <a:pt x="522" y="623"/>
                      </a:moveTo>
                      <a:lnTo>
                        <a:pt x="521" y="622"/>
                      </a:lnTo>
                      <a:lnTo>
                        <a:pt x="520" y="621"/>
                      </a:lnTo>
                      <a:lnTo>
                        <a:pt x="521" y="620"/>
                      </a:lnTo>
                      <a:lnTo>
                        <a:pt x="521" y="622"/>
                      </a:lnTo>
                      <a:lnTo>
                        <a:pt x="522" y="623"/>
                      </a:lnTo>
                      <a:close/>
                      <a:moveTo>
                        <a:pt x="389" y="610"/>
                      </a:moveTo>
                      <a:lnTo>
                        <a:pt x="388" y="610"/>
                      </a:lnTo>
                      <a:lnTo>
                        <a:pt x="387" y="608"/>
                      </a:lnTo>
                      <a:lnTo>
                        <a:pt x="388" y="608"/>
                      </a:lnTo>
                      <a:lnTo>
                        <a:pt x="389" y="609"/>
                      </a:lnTo>
                      <a:lnTo>
                        <a:pt x="389" y="610"/>
                      </a:lnTo>
                      <a:close/>
                      <a:moveTo>
                        <a:pt x="488" y="626"/>
                      </a:moveTo>
                      <a:lnTo>
                        <a:pt x="487" y="626"/>
                      </a:lnTo>
                      <a:lnTo>
                        <a:pt x="488" y="626"/>
                      </a:lnTo>
                      <a:lnTo>
                        <a:pt x="488" y="624"/>
                      </a:lnTo>
                      <a:lnTo>
                        <a:pt x="489" y="624"/>
                      </a:lnTo>
                      <a:lnTo>
                        <a:pt x="488" y="625"/>
                      </a:lnTo>
                      <a:lnTo>
                        <a:pt x="488" y="626"/>
                      </a:lnTo>
                      <a:close/>
                      <a:moveTo>
                        <a:pt x="384" y="613"/>
                      </a:moveTo>
                      <a:lnTo>
                        <a:pt x="380" y="609"/>
                      </a:lnTo>
                      <a:lnTo>
                        <a:pt x="382" y="611"/>
                      </a:lnTo>
                      <a:lnTo>
                        <a:pt x="384" y="613"/>
                      </a:lnTo>
                      <a:close/>
                      <a:moveTo>
                        <a:pt x="397" y="618"/>
                      </a:moveTo>
                      <a:lnTo>
                        <a:pt x="397" y="615"/>
                      </a:lnTo>
                      <a:lnTo>
                        <a:pt x="398" y="615"/>
                      </a:lnTo>
                      <a:lnTo>
                        <a:pt x="397" y="618"/>
                      </a:lnTo>
                      <a:close/>
                      <a:moveTo>
                        <a:pt x="397" y="618"/>
                      </a:moveTo>
                      <a:lnTo>
                        <a:pt x="397" y="618"/>
                      </a:lnTo>
                      <a:close/>
                      <a:moveTo>
                        <a:pt x="397" y="620"/>
                      </a:moveTo>
                      <a:lnTo>
                        <a:pt x="395" y="619"/>
                      </a:lnTo>
                      <a:lnTo>
                        <a:pt x="397" y="618"/>
                      </a:lnTo>
                      <a:lnTo>
                        <a:pt x="397" y="620"/>
                      </a:lnTo>
                      <a:close/>
                      <a:moveTo>
                        <a:pt x="413" y="617"/>
                      </a:moveTo>
                      <a:lnTo>
                        <a:pt x="411" y="617"/>
                      </a:lnTo>
                      <a:lnTo>
                        <a:pt x="412" y="613"/>
                      </a:lnTo>
                      <a:lnTo>
                        <a:pt x="413" y="614"/>
                      </a:lnTo>
                      <a:lnTo>
                        <a:pt x="414" y="614"/>
                      </a:lnTo>
                      <a:lnTo>
                        <a:pt x="413" y="615"/>
                      </a:lnTo>
                      <a:lnTo>
                        <a:pt x="413" y="617"/>
                      </a:lnTo>
                      <a:close/>
                      <a:moveTo>
                        <a:pt x="412" y="618"/>
                      </a:moveTo>
                      <a:lnTo>
                        <a:pt x="407" y="618"/>
                      </a:lnTo>
                      <a:lnTo>
                        <a:pt x="410" y="615"/>
                      </a:lnTo>
                      <a:lnTo>
                        <a:pt x="412" y="618"/>
                      </a:lnTo>
                      <a:close/>
                      <a:moveTo>
                        <a:pt x="347" y="610"/>
                      </a:moveTo>
                      <a:lnTo>
                        <a:pt x="344" y="607"/>
                      </a:lnTo>
                      <a:lnTo>
                        <a:pt x="346" y="605"/>
                      </a:lnTo>
                      <a:lnTo>
                        <a:pt x="347" y="610"/>
                      </a:lnTo>
                      <a:close/>
                      <a:moveTo>
                        <a:pt x="530" y="615"/>
                      </a:moveTo>
                      <a:lnTo>
                        <a:pt x="530" y="614"/>
                      </a:lnTo>
                      <a:lnTo>
                        <a:pt x="530" y="612"/>
                      </a:lnTo>
                      <a:lnTo>
                        <a:pt x="531" y="612"/>
                      </a:lnTo>
                      <a:lnTo>
                        <a:pt x="531" y="613"/>
                      </a:lnTo>
                      <a:lnTo>
                        <a:pt x="530" y="615"/>
                      </a:lnTo>
                      <a:close/>
                      <a:moveTo>
                        <a:pt x="436" y="607"/>
                      </a:moveTo>
                      <a:lnTo>
                        <a:pt x="438" y="604"/>
                      </a:lnTo>
                      <a:lnTo>
                        <a:pt x="438" y="602"/>
                      </a:lnTo>
                      <a:lnTo>
                        <a:pt x="439" y="604"/>
                      </a:lnTo>
                      <a:lnTo>
                        <a:pt x="436" y="607"/>
                      </a:lnTo>
                      <a:close/>
                      <a:moveTo>
                        <a:pt x="396" y="609"/>
                      </a:moveTo>
                      <a:lnTo>
                        <a:pt x="395" y="609"/>
                      </a:lnTo>
                      <a:lnTo>
                        <a:pt x="394" y="609"/>
                      </a:lnTo>
                      <a:lnTo>
                        <a:pt x="395" y="608"/>
                      </a:lnTo>
                      <a:lnTo>
                        <a:pt x="396" y="608"/>
                      </a:lnTo>
                      <a:lnTo>
                        <a:pt x="396" y="609"/>
                      </a:lnTo>
                      <a:close/>
                      <a:moveTo>
                        <a:pt x="471" y="607"/>
                      </a:moveTo>
                      <a:lnTo>
                        <a:pt x="470" y="607"/>
                      </a:lnTo>
                      <a:lnTo>
                        <a:pt x="471" y="605"/>
                      </a:lnTo>
                      <a:lnTo>
                        <a:pt x="472" y="604"/>
                      </a:lnTo>
                      <a:lnTo>
                        <a:pt x="473" y="605"/>
                      </a:lnTo>
                      <a:lnTo>
                        <a:pt x="472" y="607"/>
                      </a:lnTo>
                      <a:lnTo>
                        <a:pt x="471" y="607"/>
                      </a:lnTo>
                      <a:close/>
                      <a:moveTo>
                        <a:pt x="446" y="608"/>
                      </a:moveTo>
                      <a:lnTo>
                        <a:pt x="445" y="608"/>
                      </a:lnTo>
                      <a:lnTo>
                        <a:pt x="445" y="607"/>
                      </a:lnTo>
                      <a:lnTo>
                        <a:pt x="447" y="607"/>
                      </a:lnTo>
                      <a:lnTo>
                        <a:pt x="446" y="608"/>
                      </a:lnTo>
                      <a:close/>
                      <a:moveTo>
                        <a:pt x="445" y="608"/>
                      </a:moveTo>
                      <a:lnTo>
                        <a:pt x="445" y="608"/>
                      </a:lnTo>
                      <a:lnTo>
                        <a:pt x="444" y="608"/>
                      </a:lnTo>
                      <a:lnTo>
                        <a:pt x="444" y="607"/>
                      </a:lnTo>
                      <a:lnTo>
                        <a:pt x="445" y="608"/>
                      </a:lnTo>
                      <a:lnTo>
                        <a:pt x="446" y="608"/>
                      </a:lnTo>
                      <a:lnTo>
                        <a:pt x="445" y="608"/>
                      </a:lnTo>
                      <a:close/>
                      <a:moveTo>
                        <a:pt x="444" y="608"/>
                      </a:moveTo>
                      <a:lnTo>
                        <a:pt x="444" y="608"/>
                      </a:lnTo>
                      <a:lnTo>
                        <a:pt x="445" y="608"/>
                      </a:lnTo>
                      <a:lnTo>
                        <a:pt x="444" y="608"/>
                      </a:lnTo>
                      <a:close/>
                      <a:moveTo>
                        <a:pt x="445" y="610"/>
                      </a:moveTo>
                      <a:lnTo>
                        <a:pt x="444" y="609"/>
                      </a:lnTo>
                      <a:lnTo>
                        <a:pt x="444" y="608"/>
                      </a:lnTo>
                      <a:lnTo>
                        <a:pt x="445" y="610"/>
                      </a:lnTo>
                      <a:close/>
                      <a:moveTo>
                        <a:pt x="422" y="610"/>
                      </a:moveTo>
                      <a:lnTo>
                        <a:pt x="421" y="610"/>
                      </a:lnTo>
                      <a:lnTo>
                        <a:pt x="422" y="608"/>
                      </a:lnTo>
                      <a:lnTo>
                        <a:pt x="423" y="609"/>
                      </a:lnTo>
                      <a:lnTo>
                        <a:pt x="422" y="609"/>
                      </a:lnTo>
                      <a:lnTo>
                        <a:pt x="422" y="610"/>
                      </a:lnTo>
                      <a:close/>
                      <a:moveTo>
                        <a:pt x="436" y="610"/>
                      </a:moveTo>
                      <a:lnTo>
                        <a:pt x="434" y="607"/>
                      </a:lnTo>
                      <a:lnTo>
                        <a:pt x="439" y="607"/>
                      </a:lnTo>
                      <a:lnTo>
                        <a:pt x="436" y="610"/>
                      </a:lnTo>
                      <a:close/>
                      <a:moveTo>
                        <a:pt x="388" y="630"/>
                      </a:moveTo>
                      <a:lnTo>
                        <a:pt x="391" y="626"/>
                      </a:lnTo>
                      <a:lnTo>
                        <a:pt x="391" y="625"/>
                      </a:lnTo>
                      <a:lnTo>
                        <a:pt x="392" y="626"/>
                      </a:lnTo>
                      <a:lnTo>
                        <a:pt x="391" y="629"/>
                      </a:lnTo>
                      <a:lnTo>
                        <a:pt x="391" y="630"/>
                      </a:lnTo>
                      <a:lnTo>
                        <a:pt x="388" y="630"/>
                      </a:lnTo>
                      <a:close/>
                      <a:moveTo>
                        <a:pt x="491" y="625"/>
                      </a:moveTo>
                      <a:lnTo>
                        <a:pt x="490" y="625"/>
                      </a:lnTo>
                      <a:lnTo>
                        <a:pt x="491" y="625"/>
                      </a:lnTo>
                      <a:close/>
                      <a:moveTo>
                        <a:pt x="491" y="629"/>
                      </a:moveTo>
                      <a:lnTo>
                        <a:pt x="491" y="628"/>
                      </a:lnTo>
                      <a:lnTo>
                        <a:pt x="490" y="627"/>
                      </a:lnTo>
                      <a:lnTo>
                        <a:pt x="491" y="625"/>
                      </a:lnTo>
                      <a:lnTo>
                        <a:pt x="492" y="626"/>
                      </a:lnTo>
                      <a:lnTo>
                        <a:pt x="491" y="627"/>
                      </a:lnTo>
                      <a:lnTo>
                        <a:pt x="492" y="629"/>
                      </a:lnTo>
                      <a:lnTo>
                        <a:pt x="491" y="629"/>
                      </a:lnTo>
                      <a:close/>
                      <a:moveTo>
                        <a:pt x="134" y="610"/>
                      </a:moveTo>
                      <a:lnTo>
                        <a:pt x="131" y="607"/>
                      </a:lnTo>
                      <a:lnTo>
                        <a:pt x="136" y="607"/>
                      </a:lnTo>
                      <a:lnTo>
                        <a:pt x="134" y="610"/>
                      </a:lnTo>
                      <a:close/>
                      <a:moveTo>
                        <a:pt x="192" y="614"/>
                      </a:moveTo>
                      <a:lnTo>
                        <a:pt x="191" y="614"/>
                      </a:lnTo>
                      <a:lnTo>
                        <a:pt x="192" y="613"/>
                      </a:lnTo>
                      <a:lnTo>
                        <a:pt x="192" y="612"/>
                      </a:lnTo>
                      <a:lnTo>
                        <a:pt x="193" y="612"/>
                      </a:lnTo>
                      <a:lnTo>
                        <a:pt x="192" y="613"/>
                      </a:lnTo>
                      <a:lnTo>
                        <a:pt x="192" y="614"/>
                      </a:lnTo>
                      <a:close/>
                      <a:moveTo>
                        <a:pt x="160" y="612"/>
                      </a:moveTo>
                      <a:lnTo>
                        <a:pt x="159" y="612"/>
                      </a:lnTo>
                      <a:lnTo>
                        <a:pt x="158" y="610"/>
                      </a:lnTo>
                      <a:lnTo>
                        <a:pt x="159" y="610"/>
                      </a:lnTo>
                      <a:lnTo>
                        <a:pt x="160" y="611"/>
                      </a:lnTo>
                      <a:lnTo>
                        <a:pt x="160" y="612"/>
                      </a:lnTo>
                      <a:close/>
                      <a:moveTo>
                        <a:pt x="115" y="607"/>
                      </a:moveTo>
                      <a:lnTo>
                        <a:pt x="112" y="606"/>
                      </a:lnTo>
                      <a:lnTo>
                        <a:pt x="114" y="603"/>
                      </a:lnTo>
                      <a:lnTo>
                        <a:pt x="115" y="607"/>
                      </a:lnTo>
                      <a:close/>
                      <a:moveTo>
                        <a:pt x="142" y="610"/>
                      </a:moveTo>
                      <a:lnTo>
                        <a:pt x="141" y="610"/>
                      </a:lnTo>
                      <a:lnTo>
                        <a:pt x="140" y="608"/>
                      </a:lnTo>
                      <a:lnTo>
                        <a:pt x="141" y="608"/>
                      </a:lnTo>
                      <a:lnTo>
                        <a:pt x="142" y="608"/>
                      </a:lnTo>
                      <a:lnTo>
                        <a:pt x="142" y="610"/>
                      </a:lnTo>
                      <a:close/>
                      <a:moveTo>
                        <a:pt x="157" y="610"/>
                      </a:moveTo>
                      <a:lnTo>
                        <a:pt x="157" y="609"/>
                      </a:lnTo>
                      <a:lnTo>
                        <a:pt x="157" y="608"/>
                      </a:lnTo>
                      <a:lnTo>
                        <a:pt x="157" y="609"/>
                      </a:lnTo>
                      <a:lnTo>
                        <a:pt x="158" y="609"/>
                      </a:lnTo>
                      <a:lnTo>
                        <a:pt x="158" y="610"/>
                      </a:lnTo>
                      <a:lnTo>
                        <a:pt x="157" y="610"/>
                      </a:lnTo>
                      <a:close/>
                      <a:moveTo>
                        <a:pt x="156" y="610"/>
                      </a:moveTo>
                      <a:lnTo>
                        <a:pt x="155" y="610"/>
                      </a:lnTo>
                      <a:lnTo>
                        <a:pt x="157" y="609"/>
                      </a:lnTo>
                      <a:lnTo>
                        <a:pt x="156" y="610"/>
                      </a:lnTo>
                      <a:close/>
                      <a:moveTo>
                        <a:pt x="307" y="625"/>
                      </a:moveTo>
                      <a:lnTo>
                        <a:pt x="304" y="625"/>
                      </a:lnTo>
                      <a:lnTo>
                        <a:pt x="306" y="623"/>
                      </a:lnTo>
                      <a:lnTo>
                        <a:pt x="307" y="623"/>
                      </a:lnTo>
                      <a:lnTo>
                        <a:pt x="307" y="625"/>
                      </a:lnTo>
                      <a:close/>
                      <a:moveTo>
                        <a:pt x="506" y="633"/>
                      </a:moveTo>
                      <a:lnTo>
                        <a:pt x="506" y="632"/>
                      </a:lnTo>
                      <a:lnTo>
                        <a:pt x="510" y="630"/>
                      </a:lnTo>
                      <a:lnTo>
                        <a:pt x="507" y="632"/>
                      </a:lnTo>
                      <a:lnTo>
                        <a:pt x="506" y="633"/>
                      </a:lnTo>
                      <a:close/>
                      <a:moveTo>
                        <a:pt x="512" y="641"/>
                      </a:moveTo>
                      <a:lnTo>
                        <a:pt x="513" y="639"/>
                      </a:lnTo>
                      <a:lnTo>
                        <a:pt x="513" y="637"/>
                      </a:lnTo>
                      <a:lnTo>
                        <a:pt x="514" y="638"/>
                      </a:lnTo>
                      <a:lnTo>
                        <a:pt x="512" y="641"/>
                      </a:lnTo>
                      <a:close/>
                      <a:moveTo>
                        <a:pt x="333" y="629"/>
                      </a:moveTo>
                      <a:lnTo>
                        <a:pt x="332" y="627"/>
                      </a:lnTo>
                      <a:lnTo>
                        <a:pt x="335" y="627"/>
                      </a:lnTo>
                      <a:lnTo>
                        <a:pt x="336" y="628"/>
                      </a:lnTo>
                      <a:lnTo>
                        <a:pt x="333" y="628"/>
                      </a:lnTo>
                      <a:lnTo>
                        <a:pt x="333" y="629"/>
                      </a:lnTo>
                      <a:close/>
                      <a:moveTo>
                        <a:pt x="369" y="631"/>
                      </a:moveTo>
                      <a:lnTo>
                        <a:pt x="367" y="629"/>
                      </a:lnTo>
                      <a:lnTo>
                        <a:pt x="370" y="626"/>
                      </a:lnTo>
                      <a:lnTo>
                        <a:pt x="369" y="631"/>
                      </a:lnTo>
                      <a:close/>
                      <a:moveTo>
                        <a:pt x="185" y="611"/>
                      </a:moveTo>
                      <a:lnTo>
                        <a:pt x="185" y="611"/>
                      </a:lnTo>
                      <a:lnTo>
                        <a:pt x="185" y="610"/>
                      </a:lnTo>
                      <a:lnTo>
                        <a:pt x="185" y="609"/>
                      </a:lnTo>
                      <a:lnTo>
                        <a:pt x="186" y="609"/>
                      </a:lnTo>
                      <a:lnTo>
                        <a:pt x="186" y="610"/>
                      </a:lnTo>
                      <a:lnTo>
                        <a:pt x="185" y="611"/>
                      </a:lnTo>
                      <a:close/>
                      <a:moveTo>
                        <a:pt x="457" y="645"/>
                      </a:moveTo>
                      <a:lnTo>
                        <a:pt x="456" y="645"/>
                      </a:lnTo>
                      <a:lnTo>
                        <a:pt x="456" y="643"/>
                      </a:lnTo>
                      <a:lnTo>
                        <a:pt x="457" y="644"/>
                      </a:lnTo>
                      <a:lnTo>
                        <a:pt x="458" y="644"/>
                      </a:lnTo>
                      <a:lnTo>
                        <a:pt x="457" y="644"/>
                      </a:lnTo>
                      <a:lnTo>
                        <a:pt x="457" y="645"/>
                      </a:lnTo>
                      <a:close/>
                      <a:moveTo>
                        <a:pt x="431" y="648"/>
                      </a:moveTo>
                      <a:lnTo>
                        <a:pt x="430" y="647"/>
                      </a:lnTo>
                      <a:lnTo>
                        <a:pt x="431" y="647"/>
                      </a:lnTo>
                      <a:lnTo>
                        <a:pt x="431" y="646"/>
                      </a:lnTo>
                      <a:lnTo>
                        <a:pt x="433" y="644"/>
                      </a:lnTo>
                      <a:lnTo>
                        <a:pt x="431" y="648"/>
                      </a:lnTo>
                      <a:close/>
                      <a:moveTo>
                        <a:pt x="434" y="647"/>
                      </a:moveTo>
                      <a:lnTo>
                        <a:pt x="433" y="647"/>
                      </a:lnTo>
                      <a:lnTo>
                        <a:pt x="432" y="645"/>
                      </a:lnTo>
                      <a:lnTo>
                        <a:pt x="433" y="645"/>
                      </a:lnTo>
                      <a:lnTo>
                        <a:pt x="434" y="645"/>
                      </a:lnTo>
                      <a:lnTo>
                        <a:pt x="434" y="647"/>
                      </a:lnTo>
                      <a:close/>
                      <a:moveTo>
                        <a:pt x="439" y="642"/>
                      </a:moveTo>
                      <a:lnTo>
                        <a:pt x="438" y="642"/>
                      </a:lnTo>
                      <a:lnTo>
                        <a:pt x="439" y="641"/>
                      </a:lnTo>
                      <a:lnTo>
                        <a:pt x="439" y="640"/>
                      </a:lnTo>
                      <a:lnTo>
                        <a:pt x="440" y="640"/>
                      </a:lnTo>
                      <a:lnTo>
                        <a:pt x="439" y="641"/>
                      </a:lnTo>
                      <a:lnTo>
                        <a:pt x="439" y="642"/>
                      </a:lnTo>
                      <a:close/>
                      <a:moveTo>
                        <a:pt x="440" y="640"/>
                      </a:moveTo>
                      <a:lnTo>
                        <a:pt x="438" y="638"/>
                      </a:lnTo>
                      <a:lnTo>
                        <a:pt x="439" y="637"/>
                      </a:lnTo>
                      <a:lnTo>
                        <a:pt x="439" y="636"/>
                      </a:lnTo>
                      <a:lnTo>
                        <a:pt x="439" y="635"/>
                      </a:lnTo>
                      <a:lnTo>
                        <a:pt x="440" y="635"/>
                      </a:lnTo>
                      <a:lnTo>
                        <a:pt x="440" y="640"/>
                      </a:lnTo>
                      <a:close/>
                      <a:moveTo>
                        <a:pt x="420" y="641"/>
                      </a:moveTo>
                      <a:lnTo>
                        <a:pt x="420" y="639"/>
                      </a:lnTo>
                      <a:lnTo>
                        <a:pt x="419" y="635"/>
                      </a:lnTo>
                      <a:lnTo>
                        <a:pt x="424" y="636"/>
                      </a:lnTo>
                      <a:lnTo>
                        <a:pt x="422" y="636"/>
                      </a:lnTo>
                      <a:lnTo>
                        <a:pt x="424" y="637"/>
                      </a:lnTo>
                      <a:lnTo>
                        <a:pt x="424" y="640"/>
                      </a:lnTo>
                      <a:lnTo>
                        <a:pt x="421" y="641"/>
                      </a:lnTo>
                      <a:lnTo>
                        <a:pt x="420" y="641"/>
                      </a:lnTo>
                      <a:close/>
                      <a:moveTo>
                        <a:pt x="426" y="645"/>
                      </a:moveTo>
                      <a:lnTo>
                        <a:pt x="424" y="644"/>
                      </a:lnTo>
                      <a:lnTo>
                        <a:pt x="423" y="641"/>
                      </a:lnTo>
                      <a:lnTo>
                        <a:pt x="425" y="639"/>
                      </a:lnTo>
                      <a:lnTo>
                        <a:pt x="425" y="641"/>
                      </a:lnTo>
                      <a:lnTo>
                        <a:pt x="428" y="643"/>
                      </a:lnTo>
                      <a:lnTo>
                        <a:pt x="426" y="645"/>
                      </a:lnTo>
                      <a:close/>
                      <a:moveTo>
                        <a:pt x="420" y="643"/>
                      </a:moveTo>
                      <a:lnTo>
                        <a:pt x="419" y="643"/>
                      </a:lnTo>
                      <a:lnTo>
                        <a:pt x="419" y="641"/>
                      </a:lnTo>
                      <a:lnTo>
                        <a:pt x="420" y="641"/>
                      </a:lnTo>
                      <a:lnTo>
                        <a:pt x="420" y="643"/>
                      </a:lnTo>
                      <a:close/>
                      <a:moveTo>
                        <a:pt x="422" y="643"/>
                      </a:moveTo>
                      <a:lnTo>
                        <a:pt x="421" y="642"/>
                      </a:lnTo>
                      <a:lnTo>
                        <a:pt x="421" y="641"/>
                      </a:lnTo>
                      <a:lnTo>
                        <a:pt x="422" y="641"/>
                      </a:lnTo>
                      <a:lnTo>
                        <a:pt x="422" y="642"/>
                      </a:lnTo>
                      <a:lnTo>
                        <a:pt x="422" y="643"/>
                      </a:lnTo>
                      <a:close/>
                      <a:moveTo>
                        <a:pt x="421" y="646"/>
                      </a:moveTo>
                      <a:lnTo>
                        <a:pt x="422" y="643"/>
                      </a:lnTo>
                      <a:lnTo>
                        <a:pt x="423" y="644"/>
                      </a:lnTo>
                      <a:lnTo>
                        <a:pt x="421" y="646"/>
                      </a:lnTo>
                      <a:close/>
                      <a:moveTo>
                        <a:pt x="429" y="646"/>
                      </a:moveTo>
                      <a:lnTo>
                        <a:pt x="428" y="646"/>
                      </a:lnTo>
                      <a:lnTo>
                        <a:pt x="428" y="645"/>
                      </a:lnTo>
                      <a:lnTo>
                        <a:pt x="429" y="645"/>
                      </a:lnTo>
                      <a:lnTo>
                        <a:pt x="429" y="646"/>
                      </a:lnTo>
                      <a:close/>
                      <a:moveTo>
                        <a:pt x="416" y="602"/>
                      </a:moveTo>
                      <a:lnTo>
                        <a:pt x="414" y="600"/>
                      </a:lnTo>
                      <a:lnTo>
                        <a:pt x="415" y="599"/>
                      </a:lnTo>
                      <a:lnTo>
                        <a:pt x="415" y="597"/>
                      </a:lnTo>
                      <a:lnTo>
                        <a:pt x="416" y="597"/>
                      </a:lnTo>
                      <a:lnTo>
                        <a:pt x="416" y="602"/>
                      </a:lnTo>
                      <a:close/>
                      <a:moveTo>
                        <a:pt x="395" y="635"/>
                      </a:moveTo>
                      <a:lnTo>
                        <a:pt x="394" y="635"/>
                      </a:lnTo>
                      <a:lnTo>
                        <a:pt x="395" y="632"/>
                      </a:lnTo>
                      <a:lnTo>
                        <a:pt x="395" y="631"/>
                      </a:lnTo>
                      <a:lnTo>
                        <a:pt x="396" y="631"/>
                      </a:lnTo>
                      <a:lnTo>
                        <a:pt x="395" y="634"/>
                      </a:lnTo>
                      <a:lnTo>
                        <a:pt x="395" y="635"/>
                      </a:lnTo>
                      <a:close/>
                      <a:moveTo>
                        <a:pt x="440" y="644"/>
                      </a:moveTo>
                      <a:lnTo>
                        <a:pt x="439" y="644"/>
                      </a:lnTo>
                      <a:lnTo>
                        <a:pt x="441" y="643"/>
                      </a:lnTo>
                      <a:lnTo>
                        <a:pt x="440" y="644"/>
                      </a:lnTo>
                      <a:close/>
                      <a:moveTo>
                        <a:pt x="437" y="646"/>
                      </a:moveTo>
                      <a:lnTo>
                        <a:pt x="438" y="644"/>
                      </a:lnTo>
                      <a:lnTo>
                        <a:pt x="439" y="644"/>
                      </a:lnTo>
                      <a:lnTo>
                        <a:pt x="440" y="644"/>
                      </a:lnTo>
                      <a:lnTo>
                        <a:pt x="439" y="646"/>
                      </a:lnTo>
                      <a:lnTo>
                        <a:pt x="437" y="646"/>
                      </a:lnTo>
                      <a:close/>
                      <a:moveTo>
                        <a:pt x="273" y="592"/>
                      </a:moveTo>
                      <a:lnTo>
                        <a:pt x="273" y="591"/>
                      </a:lnTo>
                      <a:lnTo>
                        <a:pt x="274" y="590"/>
                      </a:lnTo>
                      <a:lnTo>
                        <a:pt x="276" y="587"/>
                      </a:lnTo>
                      <a:lnTo>
                        <a:pt x="273" y="592"/>
                      </a:lnTo>
                      <a:close/>
                      <a:moveTo>
                        <a:pt x="375" y="630"/>
                      </a:moveTo>
                      <a:lnTo>
                        <a:pt x="372" y="630"/>
                      </a:lnTo>
                      <a:lnTo>
                        <a:pt x="374" y="628"/>
                      </a:lnTo>
                      <a:lnTo>
                        <a:pt x="375" y="630"/>
                      </a:lnTo>
                      <a:close/>
                      <a:moveTo>
                        <a:pt x="377" y="632"/>
                      </a:moveTo>
                      <a:lnTo>
                        <a:pt x="376" y="629"/>
                      </a:lnTo>
                      <a:lnTo>
                        <a:pt x="379" y="629"/>
                      </a:lnTo>
                      <a:lnTo>
                        <a:pt x="377" y="632"/>
                      </a:lnTo>
                      <a:close/>
                      <a:moveTo>
                        <a:pt x="378" y="635"/>
                      </a:moveTo>
                      <a:lnTo>
                        <a:pt x="375" y="632"/>
                      </a:lnTo>
                      <a:lnTo>
                        <a:pt x="373" y="632"/>
                      </a:lnTo>
                      <a:lnTo>
                        <a:pt x="372" y="630"/>
                      </a:lnTo>
                      <a:lnTo>
                        <a:pt x="375" y="630"/>
                      </a:lnTo>
                      <a:lnTo>
                        <a:pt x="377" y="633"/>
                      </a:lnTo>
                      <a:lnTo>
                        <a:pt x="379" y="633"/>
                      </a:lnTo>
                      <a:lnTo>
                        <a:pt x="378" y="635"/>
                      </a:lnTo>
                      <a:close/>
                      <a:moveTo>
                        <a:pt x="379" y="633"/>
                      </a:moveTo>
                      <a:lnTo>
                        <a:pt x="377" y="633"/>
                      </a:lnTo>
                      <a:lnTo>
                        <a:pt x="377" y="632"/>
                      </a:lnTo>
                      <a:lnTo>
                        <a:pt x="379" y="632"/>
                      </a:lnTo>
                      <a:lnTo>
                        <a:pt x="379" y="633"/>
                      </a:lnTo>
                      <a:close/>
                      <a:moveTo>
                        <a:pt x="376" y="632"/>
                      </a:moveTo>
                      <a:lnTo>
                        <a:pt x="377" y="632"/>
                      </a:lnTo>
                      <a:lnTo>
                        <a:pt x="376" y="632"/>
                      </a:lnTo>
                      <a:close/>
                      <a:moveTo>
                        <a:pt x="267" y="592"/>
                      </a:moveTo>
                      <a:lnTo>
                        <a:pt x="262" y="591"/>
                      </a:lnTo>
                      <a:lnTo>
                        <a:pt x="265" y="589"/>
                      </a:lnTo>
                      <a:lnTo>
                        <a:pt x="267" y="592"/>
                      </a:lnTo>
                      <a:close/>
                      <a:moveTo>
                        <a:pt x="377" y="603"/>
                      </a:moveTo>
                      <a:lnTo>
                        <a:pt x="372" y="603"/>
                      </a:lnTo>
                      <a:lnTo>
                        <a:pt x="373" y="603"/>
                      </a:lnTo>
                      <a:lnTo>
                        <a:pt x="375" y="601"/>
                      </a:lnTo>
                      <a:lnTo>
                        <a:pt x="377" y="603"/>
                      </a:lnTo>
                      <a:close/>
                      <a:moveTo>
                        <a:pt x="370" y="602"/>
                      </a:moveTo>
                      <a:lnTo>
                        <a:pt x="370" y="601"/>
                      </a:lnTo>
                      <a:lnTo>
                        <a:pt x="372" y="601"/>
                      </a:lnTo>
                      <a:lnTo>
                        <a:pt x="371" y="601"/>
                      </a:lnTo>
                      <a:lnTo>
                        <a:pt x="370" y="602"/>
                      </a:lnTo>
                      <a:close/>
                      <a:moveTo>
                        <a:pt x="372" y="602"/>
                      </a:moveTo>
                      <a:lnTo>
                        <a:pt x="371" y="601"/>
                      </a:lnTo>
                      <a:lnTo>
                        <a:pt x="372" y="601"/>
                      </a:lnTo>
                      <a:lnTo>
                        <a:pt x="372" y="602"/>
                      </a:lnTo>
                      <a:close/>
                      <a:moveTo>
                        <a:pt x="367" y="606"/>
                      </a:moveTo>
                      <a:lnTo>
                        <a:pt x="368" y="602"/>
                      </a:lnTo>
                      <a:lnTo>
                        <a:pt x="370" y="602"/>
                      </a:lnTo>
                      <a:lnTo>
                        <a:pt x="367" y="606"/>
                      </a:lnTo>
                      <a:close/>
                      <a:moveTo>
                        <a:pt x="370" y="602"/>
                      </a:moveTo>
                      <a:lnTo>
                        <a:pt x="370" y="602"/>
                      </a:lnTo>
                      <a:close/>
                      <a:moveTo>
                        <a:pt x="372" y="604"/>
                      </a:moveTo>
                      <a:lnTo>
                        <a:pt x="372" y="602"/>
                      </a:lnTo>
                      <a:lnTo>
                        <a:pt x="373" y="602"/>
                      </a:lnTo>
                      <a:lnTo>
                        <a:pt x="373" y="603"/>
                      </a:lnTo>
                      <a:lnTo>
                        <a:pt x="372" y="604"/>
                      </a:lnTo>
                      <a:close/>
                      <a:moveTo>
                        <a:pt x="369" y="610"/>
                      </a:moveTo>
                      <a:lnTo>
                        <a:pt x="372" y="604"/>
                      </a:lnTo>
                      <a:lnTo>
                        <a:pt x="369" y="610"/>
                      </a:lnTo>
                      <a:close/>
                      <a:moveTo>
                        <a:pt x="375" y="614"/>
                      </a:moveTo>
                      <a:lnTo>
                        <a:pt x="374" y="614"/>
                      </a:lnTo>
                      <a:lnTo>
                        <a:pt x="374" y="613"/>
                      </a:lnTo>
                      <a:lnTo>
                        <a:pt x="372" y="613"/>
                      </a:lnTo>
                      <a:lnTo>
                        <a:pt x="372" y="610"/>
                      </a:lnTo>
                      <a:lnTo>
                        <a:pt x="373" y="608"/>
                      </a:lnTo>
                      <a:lnTo>
                        <a:pt x="373" y="610"/>
                      </a:lnTo>
                      <a:lnTo>
                        <a:pt x="373" y="612"/>
                      </a:lnTo>
                      <a:lnTo>
                        <a:pt x="374" y="612"/>
                      </a:lnTo>
                      <a:lnTo>
                        <a:pt x="375" y="614"/>
                      </a:lnTo>
                      <a:close/>
                      <a:moveTo>
                        <a:pt x="374" y="612"/>
                      </a:moveTo>
                      <a:lnTo>
                        <a:pt x="373" y="612"/>
                      </a:lnTo>
                      <a:lnTo>
                        <a:pt x="374" y="612"/>
                      </a:lnTo>
                      <a:close/>
                      <a:moveTo>
                        <a:pt x="373" y="615"/>
                      </a:moveTo>
                      <a:lnTo>
                        <a:pt x="373" y="614"/>
                      </a:lnTo>
                      <a:lnTo>
                        <a:pt x="374" y="614"/>
                      </a:lnTo>
                      <a:lnTo>
                        <a:pt x="373" y="615"/>
                      </a:lnTo>
                      <a:close/>
                      <a:moveTo>
                        <a:pt x="373" y="616"/>
                      </a:moveTo>
                      <a:lnTo>
                        <a:pt x="372" y="616"/>
                      </a:lnTo>
                      <a:lnTo>
                        <a:pt x="373" y="614"/>
                      </a:lnTo>
                      <a:lnTo>
                        <a:pt x="373" y="616"/>
                      </a:lnTo>
                      <a:close/>
                      <a:moveTo>
                        <a:pt x="71" y="591"/>
                      </a:moveTo>
                      <a:lnTo>
                        <a:pt x="70" y="591"/>
                      </a:lnTo>
                      <a:lnTo>
                        <a:pt x="71" y="590"/>
                      </a:lnTo>
                      <a:lnTo>
                        <a:pt x="72" y="590"/>
                      </a:lnTo>
                      <a:lnTo>
                        <a:pt x="71" y="591"/>
                      </a:lnTo>
                      <a:close/>
                      <a:moveTo>
                        <a:pt x="70" y="595"/>
                      </a:moveTo>
                      <a:lnTo>
                        <a:pt x="69" y="593"/>
                      </a:lnTo>
                      <a:lnTo>
                        <a:pt x="69" y="591"/>
                      </a:lnTo>
                      <a:lnTo>
                        <a:pt x="70" y="591"/>
                      </a:lnTo>
                      <a:lnTo>
                        <a:pt x="71" y="591"/>
                      </a:lnTo>
                      <a:lnTo>
                        <a:pt x="70" y="595"/>
                      </a:lnTo>
                      <a:close/>
                      <a:moveTo>
                        <a:pt x="113" y="593"/>
                      </a:moveTo>
                      <a:lnTo>
                        <a:pt x="112" y="593"/>
                      </a:lnTo>
                      <a:lnTo>
                        <a:pt x="114" y="592"/>
                      </a:lnTo>
                      <a:lnTo>
                        <a:pt x="113" y="593"/>
                      </a:lnTo>
                      <a:close/>
                      <a:moveTo>
                        <a:pt x="111" y="594"/>
                      </a:moveTo>
                      <a:lnTo>
                        <a:pt x="111" y="593"/>
                      </a:lnTo>
                      <a:lnTo>
                        <a:pt x="112" y="592"/>
                      </a:lnTo>
                      <a:lnTo>
                        <a:pt x="112" y="593"/>
                      </a:lnTo>
                      <a:lnTo>
                        <a:pt x="113" y="593"/>
                      </a:lnTo>
                      <a:lnTo>
                        <a:pt x="111" y="594"/>
                      </a:lnTo>
                      <a:close/>
                      <a:moveTo>
                        <a:pt x="262" y="607"/>
                      </a:moveTo>
                      <a:lnTo>
                        <a:pt x="261" y="607"/>
                      </a:lnTo>
                      <a:lnTo>
                        <a:pt x="261" y="606"/>
                      </a:lnTo>
                      <a:lnTo>
                        <a:pt x="261" y="605"/>
                      </a:lnTo>
                      <a:lnTo>
                        <a:pt x="262" y="605"/>
                      </a:lnTo>
                      <a:lnTo>
                        <a:pt x="262" y="606"/>
                      </a:lnTo>
                      <a:lnTo>
                        <a:pt x="262" y="607"/>
                      </a:lnTo>
                      <a:close/>
                      <a:moveTo>
                        <a:pt x="386" y="637"/>
                      </a:moveTo>
                      <a:lnTo>
                        <a:pt x="384" y="637"/>
                      </a:lnTo>
                      <a:lnTo>
                        <a:pt x="384" y="635"/>
                      </a:lnTo>
                      <a:lnTo>
                        <a:pt x="386" y="635"/>
                      </a:lnTo>
                      <a:lnTo>
                        <a:pt x="386" y="637"/>
                      </a:lnTo>
                      <a:close/>
                      <a:moveTo>
                        <a:pt x="240" y="634"/>
                      </a:moveTo>
                      <a:lnTo>
                        <a:pt x="240" y="634"/>
                      </a:lnTo>
                      <a:lnTo>
                        <a:pt x="240" y="633"/>
                      </a:lnTo>
                      <a:lnTo>
                        <a:pt x="240" y="632"/>
                      </a:lnTo>
                      <a:lnTo>
                        <a:pt x="241" y="632"/>
                      </a:lnTo>
                      <a:lnTo>
                        <a:pt x="240" y="633"/>
                      </a:lnTo>
                      <a:lnTo>
                        <a:pt x="240" y="634"/>
                      </a:lnTo>
                      <a:close/>
                      <a:moveTo>
                        <a:pt x="346" y="644"/>
                      </a:moveTo>
                      <a:lnTo>
                        <a:pt x="345" y="644"/>
                      </a:lnTo>
                      <a:lnTo>
                        <a:pt x="346" y="642"/>
                      </a:lnTo>
                      <a:lnTo>
                        <a:pt x="346" y="643"/>
                      </a:lnTo>
                      <a:lnTo>
                        <a:pt x="346" y="644"/>
                      </a:lnTo>
                      <a:close/>
                      <a:moveTo>
                        <a:pt x="368" y="646"/>
                      </a:moveTo>
                      <a:lnTo>
                        <a:pt x="363" y="646"/>
                      </a:lnTo>
                      <a:lnTo>
                        <a:pt x="365" y="644"/>
                      </a:lnTo>
                      <a:lnTo>
                        <a:pt x="368" y="646"/>
                      </a:lnTo>
                      <a:close/>
                      <a:moveTo>
                        <a:pt x="393" y="638"/>
                      </a:moveTo>
                      <a:lnTo>
                        <a:pt x="393" y="638"/>
                      </a:lnTo>
                      <a:lnTo>
                        <a:pt x="393" y="637"/>
                      </a:lnTo>
                      <a:lnTo>
                        <a:pt x="393" y="636"/>
                      </a:lnTo>
                      <a:lnTo>
                        <a:pt x="394" y="636"/>
                      </a:lnTo>
                      <a:lnTo>
                        <a:pt x="394" y="637"/>
                      </a:lnTo>
                      <a:lnTo>
                        <a:pt x="393" y="638"/>
                      </a:lnTo>
                      <a:close/>
                      <a:moveTo>
                        <a:pt x="380" y="600"/>
                      </a:moveTo>
                      <a:lnTo>
                        <a:pt x="379" y="600"/>
                      </a:lnTo>
                      <a:lnTo>
                        <a:pt x="378" y="600"/>
                      </a:lnTo>
                      <a:lnTo>
                        <a:pt x="378" y="598"/>
                      </a:lnTo>
                      <a:lnTo>
                        <a:pt x="380" y="598"/>
                      </a:lnTo>
                      <a:lnTo>
                        <a:pt x="380" y="599"/>
                      </a:lnTo>
                      <a:lnTo>
                        <a:pt x="380" y="600"/>
                      </a:lnTo>
                      <a:close/>
                      <a:moveTo>
                        <a:pt x="400" y="639"/>
                      </a:moveTo>
                      <a:lnTo>
                        <a:pt x="398" y="639"/>
                      </a:lnTo>
                      <a:lnTo>
                        <a:pt x="398" y="638"/>
                      </a:lnTo>
                      <a:lnTo>
                        <a:pt x="400" y="638"/>
                      </a:lnTo>
                      <a:lnTo>
                        <a:pt x="400" y="639"/>
                      </a:lnTo>
                      <a:close/>
                      <a:moveTo>
                        <a:pt x="376" y="640"/>
                      </a:moveTo>
                      <a:lnTo>
                        <a:pt x="375" y="640"/>
                      </a:lnTo>
                      <a:lnTo>
                        <a:pt x="376" y="639"/>
                      </a:lnTo>
                      <a:lnTo>
                        <a:pt x="377" y="639"/>
                      </a:lnTo>
                      <a:lnTo>
                        <a:pt x="376" y="640"/>
                      </a:lnTo>
                      <a:close/>
                      <a:moveTo>
                        <a:pt x="385" y="642"/>
                      </a:moveTo>
                      <a:lnTo>
                        <a:pt x="384" y="641"/>
                      </a:lnTo>
                      <a:lnTo>
                        <a:pt x="384" y="639"/>
                      </a:lnTo>
                      <a:lnTo>
                        <a:pt x="385" y="639"/>
                      </a:lnTo>
                      <a:lnTo>
                        <a:pt x="385" y="640"/>
                      </a:lnTo>
                      <a:lnTo>
                        <a:pt x="385" y="642"/>
                      </a:lnTo>
                      <a:close/>
                      <a:moveTo>
                        <a:pt x="370" y="634"/>
                      </a:moveTo>
                      <a:lnTo>
                        <a:pt x="369" y="634"/>
                      </a:lnTo>
                      <a:lnTo>
                        <a:pt x="368" y="633"/>
                      </a:lnTo>
                      <a:lnTo>
                        <a:pt x="369" y="632"/>
                      </a:lnTo>
                      <a:lnTo>
                        <a:pt x="370" y="633"/>
                      </a:lnTo>
                      <a:lnTo>
                        <a:pt x="370" y="634"/>
                      </a:lnTo>
                      <a:close/>
                      <a:moveTo>
                        <a:pt x="365" y="636"/>
                      </a:moveTo>
                      <a:lnTo>
                        <a:pt x="364" y="636"/>
                      </a:lnTo>
                      <a:lnTo>
                        <a:pt x="365" y="635"/>
                      </a:lnTo>
                      <a:lnTo>
                        <a:pt x="365" y="634"/>
                      </a:lnTo>
                      <a:lnTo>
                        <a:pt x="366" y="634"/>
                      </a:lnTo>
                      <a:lnTo>
                        <a:pt x="365" y="634"/>
                      </a:lnTo>
                      <a:lnTo>
                        <a:pt x="365" y="636"/>
                      </a:lnTo>
                      <a:close/>
                      <a:moveTo>
                        <a:pt x="416" y="608"/>
                      </a:moveTo>
                      <a:lnTo>
                        <a:pt x="415" y="606"/>
                      </a:lnTo>
                      <a:lnTo>
                        <a:pt x="417" y="606"/>
                      </a:lnTo>
                      <a:lnTo>
                        <a:pt x="419" y="603"/>
                      </a:lnTo>
                      <a:lnTo>
                        <a:pt x="416" y="608"/>
                      </a:lnTo>
                      <a:close/>
                      <a:moveTo>
                        <a:pt x="265" y="609"/>
                      </a:moveTo>
                      <a:lnTo>
                        <a:pt x="263" y="605"/>
                      </a:lnTo>
                      <a:lnTo>
                        <a:pt x="265" y="604"/>
                      </a:lnTo>
                      <a:lnTo>
                        <a:pt x="265" y="607"/>
                      </a:lnTo>
                      <a:lnTo>
                        <a:pt x="265" y="609"/>
                      </a:lnTo>
                      <a:close/>
                      <a:moveTo>
                        <a:pt x="273" y="608"/>
                      </a:moveTo>
                      <a:lnTo>
                        <a:pt x="272" y="608"/>
                      </a:lnTo>
                      <a:lnTo>
                        <a:pt x="271" y="608"/>
                      </a:lnTo>
                      <a:lnTo>
                        <a:pt x="272" y="608"/>
                      </a:lnTo>
                      <a:lnTo>
                        <a:pt x="272" y="607"/>
                      </a:lnTo>
                      <a:lnTo>
                        <a:pt x="273" y="607"/>
                      </a:lnTo>
                      <a:lnTo>
                        <a:pt x="273" y="608"/>
                      </a:lnTo>
                      <a:close/>
                      <a:moveTo>
                        <a:pt x="428" y="631"/>
                      </a:moveTo>
                      <a:lnTo>
                        <a:pt x="426" y="630"/>
                      </a:lnTo>
                      <a:lnTo>
                        <a:pt x="429" y="629"/>
                      </a:lnTo>
                      <a:lnTo>
                        <a:pt x="428" y="627"/>
                      </a:lnTo>
                      <a:lnTo>
                        <a:pt x="430" y="628"/>
                      </a:lnTo>
                      <a:lnTo>
                        <a:pt x="429" y="630"/>
                      </a:lnTo>
                      <a:lnTo>
                        <a:pt x="428" y="631"/>
                      </a:lnTo>
                      <a:close/>
                      <a:moveTo>
                        <a:pt x="423" y="630"/>
                      </a:moveTo>
                      <a:lnTo>
                        <a:pt x="423" y="628"/>
                      </a:lnTo>
                      <a:lnTo>
                        <a:pt x="422" y="628"/>
                      </a:lnTo>
                      <a:lnTo>
                        <a:pt x="423" y="627"/>
                      </a:lnTo>
                      <a:lnTo>
                        <a:pt x="423" y="628"/>
                      </a:lnTo>
                      <a:lnTo>
                        <a:pt x="424" y="628"/>
                      </a:lnTo>
                      <a:lnTo>
                        <a:pt x="423" y="630"/>
                      </a:lnTo>
                      <a:close/>
                      <a:moveTo>
                        <a:pt x="446" y="617"/>
                      </a:moveTo>
                      <a:lnTo>
                        <a:pt x="445" y="616"/>
                      </a:lnTo>
                      <a:lnTo>
                        <a:pt x="444" y="615"/>
                      </a:lnTo>
                      <a:lnTo>
                        <a:pt x="445" y="614"/>
                      </a:lnTo>
                      <a:lnTo>
                        <a:pt x="446" y="615"/>
                      </a:lnTo>
                      <a:lnTo>
                        <a:pt x="447" y="616"/>
                      </a:lnTo>
                      <a:lnTo>
                        <a:pt x="446" y="617"/>
                      </a:lnTo>
                      <a:close/>
                      <a:moveTo>
                        <a:pt x="344" y="615"/>
                      </a:moveTo>
                      <a:lnTo>
                        <a:pt x="340" y="611"/>
                      </a:lnTo>
                      <a:lnTo>
                        <a:pt x="342" y="613"/>
                      </a:lnTo>
                      <a:lnTo>
                        <a:pt x="344" y="615"/>
                      </a:lnTo>
                      <a:close/>
                      <a:moveTo>
                        <a:pt x="328" y="617"/>
                      </a:moveTo>
                      <a:lnTo>
                        <a:pt x="326" y="615"/>
                      </a:lnTo>
                      <a:lnTo>
                        <a:pt x="331" y="615"/>
                      </a:lnTo>
                      <a:lnTo>
                        <a:pt x="328" y="617"/>
                      </a:lnTo>
                      <a:close/>
                      <a:moveTo>
                        <a:pt x="367" y="611"/>
                      </a:moveTo>
                      <a:lnTo>
                        <a:pt x="366" y="611"/>
                      </a:lnTo>
                      <a:lnTo>
                        <a:pt x="366" y="610"/>
                      </a:lnTo>
                      <a:lnTo>
                        <a:pt x="366" y="609"/>
                      </a:lnTo>
                      <a:lnTo>
                        <a:pt x="367" y="609"/>
                      </a:lnTo>
                      <a:lnTo>
                        <a:pt x="367" y="610"/>
                      </a:lnTo>
                      <a:lnTo>
                        <a:pt x="367" y="611"/>
                      </a:lnTo>
                      <a:close/>
                      <a:moveTo>
                        <a:pt x="178" y="606"/>
                      </a:moveTo>
                      <a:lnTo>
                        <a:pt x="179" y="602"/>
                      </a:lnTo>
                      <a:lnTo>
                        <a:pt x="180" y="603"/>
                      </a:lnTo>
                      <a:lnTo>
                        <a:pt x="181" y="605"/>
                      </a:lnTo>
                      <a:lnTo>
                        <a:pt x="180" y="605"/>
                      </a:lnTo>
                      <a:lnTo>
                        <a:pt x="178" y="606"/>
                      </a:lnTo>
                      <a:close/>
                      <a:moveTo>
                        <a:pt x="288" y="614"/>
                      </a:moveTo>
                      <a:lnTo>
                        <a:pt x="287" y="614"/>
                      </a:lnTo>
                      <a:lnTo>
                        <a:pt x="287" y="613"/>
                      </a:lnTo>
                      <a:lnTo>
                        <a:pt x="287" y="612"/>
                      </a:lnTo>
                      <a:lnTo>
                        <a:pt x="288" y="612"/>
                      </a:lnTo>
                      <a:lnTo>
                        <a:pt x="288" y="614"/>
                      </a:lnTo>
                      <a:close/>
                      <a:moveTo>
                        <a:pt x="330" y="595"/>
                      </a:moveTo>
                      <a:lnTo>
                        <a:pt x="329" y="595"/>
                      </a:lnTo>
                      <a:lnTo>
                        <a:pt x="328" y="595"/>
                      </a:lnTo>
                      <a:lnTo>
                        <a:pt x="329" y="595"/>
                      </a:lnTo>
                      <a:lnTo>
                        <a:pt x="329" y="594"/>
                      </a:lnTo>
                      <a:lnTo>
                        <a:pt x="330" y="594"/>
                      </a:lnTo>
                      <a:lnTo>
                        <a:pt x="330" y="595"/>
                      </a:lnTo>
                      <a:close/>
                      <a:moveTo>
                        <a:pt x="342" y="625"/>
                      </a:moveTo>
                      <a:lnTo>
                        <a:pt x="340" y="622"/>
                      </a:lnTo>
                      <a:lnTo>
                        <a:pt x="340" y="621"/>
                      </a:lnTo>
                      <a:lnTo>
                        <a:pt x="341" y="621"/>
                      </a:lnTo>
                      <a:lnTo>
                        <a:pt x="342" y="623"/>
                      </a:lnTo>
                      <a:lnTo>
                        <a:pt x="342" y="625"/>
                      </a:lnTo>
                      <a:close/>
                      <a:moveTo>
                        <a:pt x="342" y="623"/>
                      </a:moveTo>
                      <a:lnTo>
                        <a:pt x="342" y="623"/>
                      </a:lnTo>
                      <a:close/>
                      <a:moveTo>
                        <a:pt x="348" y="626"/>
                      </a:moveTo>
                      <a:lnTo>
                        <a:pt x="347" y="625"/>
                      </a:lnTo>
                      <a:lnTo>
                        <a:pt x="347" y="623"/>
                      </a:lnTo>
                      <a:lnTo>
                        <a:pt x="348" y="623"/>
                      </a:lnTo>
                      <a:lnTo>
                        <a:pt x="348" y="624"/>
                      </a:lnTo>
                      <a:lnTo>
                        <a:pt x="348" y="626"/>
                      </a:lnTo>
                      <a:close/>
                      <a:moveTo>
                        <a:pt x="335" y="624"/>
                      </a:moveTo>
                      <a:lnTo>
                        <a:pt x="334" y="624"/>
                      </a:lnTo>
                      <a:lnTo>
                        <a:pt x="333" y="624"/>
                      </a:lnTo>
                      <a:lnTo>
                        <a:pt x="333" y="623"/>
                      </a:lnTo>
                      <a:lnTo>
                        <a:pt x="333" y="621"/>
                      </a:lnTo>
                      <a:lnTo>
                        <a:pt x="333" y="620"/>
                      </a:lnTo>
                      <a:lnTo>
                        <a:pt x="334" y="621"/>
                      </a:lnTo>
                      <a:lnTo>
                        <a:pt x="334" y="622"/>
                      </a:lnTo>
                      <a:lnTo>
                        <a:pt x="335" y="623"/>
                      </a:lnTo>
                      <a:lnTo>
                        <a:pt x="337" y="623"/>
                      </a:lnTo>
                      <a:lnTo>
                        <a:pt x="335" y="624"/>
                      </a:lnTo>
                      <a:close/>
                      <a:moveTo>
                        <a:pt x="337" y="623"/>
                      </a:moveTo>
                      <a:lnTo>
                        <a:pt x="335" y="621"/>
                      </a:lnTo>
                      <a:lnTo>
                        <a:pt x="335" y="620"/>
                      </a:lnTo>
                      <a:lnTo>
                        <a:pt x="339" y="621"/>
                      </a:lnTo>
                      <a:lnTo>
                        <a:pt x="337" y="623"/>
                      </a:lnTo>
                      <a:close/>
                      <a:moveTo>
                        <a:pt x="337" y="623"/>
                      </a:moveTo>
                      <a:lnTo>
                        <a:pt x="337" y="623"/>
                      </a:lnTo>
                      <a:close/>
                      <a:moveTo>
                        <a:pt x="337" y="623"/>
                      </a:moveTo>
                      <a:lnTo>
                        <a:pt x="335" y="623"/>
                      </a:lnTo>
                      <a:lnTo>
                        <a:pt x="337" y="623"/>
                      </a:lnTo>
                      <a:close/>
                      <a:moveTo>
                        <a:pt x="362" y="624"/>
                      </a:moveTo>
                      <a:lnTo>
                        <a:pt x="362" y="622"/>
                      </a:lnTo>
                      <a:lnTo>
                        <a:pt x="363" y="622"/>
                      </a:lnTo>
                      <a:lnTo>
                        <a:pt x="365" y="619"/>
                      </a:lnTo>
                      <a:lnTo>
                        <a:pt x="362" y="624"/>
                      </a:lnTo>
                      <a:close/>
                      <a:moveTo>
                        <a:pt x="250" y="632"/>
                      </a:moveTo>
                      <a:lnTo>
                        <a:pt x="250" y="632"/>
                      </a:lnTo>
                      <a:lnTo>
                        <a:pt x="249" y="632"/>
                      </a:lnTo>
                      <a:lnTo>
                        <a:pt x="250" y="631"/>
                      </a:lnTo>
                      <a:lnTo>
                        <a:pt x="250" y="630"/>
                      </a:lnTo>
                      <a:lnTo>
                        <a:pt x="251" y="631"/>
                      </a:lnTo>
                      <a:lnTo>
                        <a:pt x="250" y="632"/>
                      </a:lnTo>
                      <a:close/>
                      <a:moveTo>
                        <a:pt x="364" y="606"/>
                      </a:moveTo>
                      <a:lnTo>
                        <a:pt x="363" y="605"/>
                      </a:lnTo>
                      <a:lnTo>
                        <a:pt x="363" y="604"/>
                      </a:lnTo>
                      <a:lnTo>
                        <a:pt x="364" y="604"/>
                      </a:lnTo>
                      <a:lnTo>
                        <a:pt x="365" y="605"/>
                      </a:lnTo>
                      <a:lnTo>
                        <a:pt x="364" y="605"/>
                      </a:lnTo>
                      <a:lnTo>
                        <a:pt x="364" y="606"/>
                      </a:lnTo>
                      <a:close/>
                      <a:moveTo>
                        <a:pt x="380" y="604"/>
                      </a:moveTo>
                      <a:lnTo>
                        <a:pt x="379" y="602"/>
                      </a:lnTo>
                      <a:lnTo>
                        <a:pt x="379" y="601"/>
                      </a:lnTo>
                      <a:lnTo>
                        <a:pt x="381" y="601"/>
                      </a:lnTo>
                      <a:lnTo>
                        <a:pt x="383" y="601"/>
                      </a:lnTo>
                      <a:lnTo>
                        <a:pt x="383" y="602"/>
                      </a:lnTo>
                      <a:lnTo>
                        <a:pt x="382" y="602"/>
                      </a:lnTo>
                      <a:lnTo>
                        <a:pt x="380" y="602"/>
                      </a:lnTo>
                      <a:lnTo>
                        <a:pt x="380" y="604"/>
                      </a:lnTo>
                      <a:close/>
                      <a:moveTo>
                        <a:pt x="383" y="604"/>
                      </a:moveTo>
                      <a:lnTo>
                        <a:pt x="381" y="602"/>
                      </a:lnTo>
                      <a:lnTo>
                        <a:pt x="382" y="602"/>
                      </a:lnTo>
                      <a:lnTo>
                        <a:pt x="383" y="602"/>
                      </a:lnTo>
                      <a:lnTo>
                        <a:pt x="383" y="604"/>
                      </a:lnTo>
                      <a:close/>
                      <a:moveTo>
                        <a:pt x="365" y="614"/>
                      </a:moveTo>
                      <a:lnTo>
                        <a:pt x="364" y="614"/>
                      </a:lnTo>
                      <a:lnTo>
                        <a:pt x="364" y="613"/>
                      </a:lnTo>
                      <a:lnTo>
                        <a:pt x="364" y="612"/>
                      </a:lnTo>
                      <a:lnTo>
                        <a:pt x="365" y="612"/>
                      </a:lnTo>
                      <a:lnTo>
                        <a:pt x="365" y="614"/>
                      </a:lnTo>
                      <a:close/>
                      <a:moveTo>
                        <a:pt x="480" y="610"/>
                      </a:moveTo>
                      <a:lnTo>
                        <a:pt x="479" y="610"/>
                      </a:lnTo>
                      <a:lnTo>
                        <a:pt x="478" y="610"/>
                      </a:lnTo>
                      <a:lnTo>
                        <a:pt x="479" y="610"/>
                      </a:lnTo>
                      <a:lnTo>
                        <a:pt x="479" y="609"/>
                      </a:lnTo>
                      <a:lnTo>
                        <a:pt x="480" y="609"/>
                      </a:lnTo>
                      <a:lnTo>
                        <a:pt x="480" y="610"/>
                      </a:lnTo>
                      <a:close/>
                      <a:moveTo>
                        <a:pt x="423" y="605"/>
                      </a:moveTo>
                      <a:lnTo>
                        <a:pt x="422" y="603"/>
                      </a:lnTo>
                      <a:lnTo>
                        <a:pt x="422" y="602"/>
                      </a:lnTo>
                      <a:lnTo>
                        <a:pt x="423" y="604"/>
                      </a:lnTo>
                      <a:lnTo>
                        <a:pt x="423" y="605"/>
                      </a:lnTo>
                      <a:close/>
                      <a:moveTo>
                        <a:pt x="65" y="586"/>
                      </a:moveTo>
                      <a:lnTo>
                        <a:pt x="64" y="585"/>
                      </a:lnTo>
                      <a:lnTo>
                        <a:pt x="64" y="583"/>
                      </a:lnTo>
                      <a:lnTo>
                        <a:pt x="65" y="583"/>
                      </a:lnTo>
                      <a:lnTo>
                        <a:pt x="65" y="584"/>
                      </a:lnTo>
                      <a:lnTo>
                        <a:pt x="65" y="586"/>
                      </a:lnTo>
                      <a:close/>
                      <a:moveTo>
                        <a:pt x="48" y="582"/>
                      </a:moveTo>
                      <a:lnTo>
                        <a:pt x="47" y="582"/>
                      </a:lnTo>
                      <a:lnTo>
                        <a:pt x="48" y="582"/>
                      </a:lnTo>
                      <a:close/>
                      <a:moveTo>
                        <a:pt x="49" y="588"/>
                      </a:moveTo>
                      <a:lnTo>
                        <a:pt x="45" y="584"/>
                      </a:lnTo>
                      <a:lnTo>
                        <a:pt x="46" y="582"/>
                      </a:lnTo>
                      <a:lnTo>
                        <a:pt x="47" y="582"/>
                      </a:lnTo>
                      <a:lnTo>
                        <a:pt x="48" y="583"/>
                      </a:lnTo>
                      <a:lnTo>
                        <a:pt x="47" y="585"/>
                      </a:lnTo>
                      <a:lnTo>
                        <a:pt x="50" y="585"/>
                      </a:lnTo>
                      <a:lnTo>
                        <a:pt x="49" y="588"/>
                      </a:lnTo>
                      <a:close/>
                      <a:moveTo>
                        <a:pt x="48" y="583"/>
                      </a:moveTo>
                      <a:lnTo>
                        <a:pt x="47" y="582"/>
                      </a:lnTo>
                      <a:lnTo>
                        <a:pt x="48" y="582"/>
                      </a:lnTo>
                      <a:lnTo>
                        <a:pt x="48" y="583"/>
                      </a:lnTo>
                      <a:close/>
                      <a:moveTo>
                        <a:pt x="48" y="582"/>
                      </a:moveTo>
                      <a:lnTo>
                        <a:pt x="48" y="582"/>
                      </a:lnTo>
                      <a:close/>
                      <a:moveTo>
                        <a:pt x="50" y="586"/>
                      </a:moveTo>
                      <a:lnTo>
                        <a:pt x="48" y="583"/>
                      </a:lnTo>
                      <a:lnTo>
                        <a:pt x="48" y="582"/>
                      </a:lnTo>
                      <a:lnTo>
                        <a:pt x="49" y="583"/>
                      </a:lnTo>
                      <a:lnTo>
                        <a:pt x="50" y="585"/>
                      </a:lnTo>
                      <a:lnTo>
                        <a:pt x="50" y="586"/>
                      </a:lnTo>
                      <a:close/>
                      <a:moveTo>
                        <a:pt x="50" y="586"/>
                      </a:moveTo>
                      <a:lnTo>
                        <a:pt x="51" y="585"/>
                      </a:lnTo>
                      <a:lnTo>
                        <a:pt x="50" y="586"/>
                      </a:lnTo>
                      <a:close/>
                      <a:moveTo>
                        <a:pt x="50" y="585"/>
                      </a:moveTo>
                      <a:lnTo>
                        <a:pt x="47" y="585"/>
                      </a:lnTo>
                      <a:lnTo>
                        <a:pt x="50" y="585"/>
                      </a:lnTo>
                      <a:close/>
                      <a:moveTo>
                        <a:pt x="49" y="591"/>
                      </a:moveTo>
                      <a:lnTo>
                        <a:pt x="48" y="591"/>
                      </a:lnTo>
                      <a:lnTo>
                        <a:pt x="49" y="590"/>
                      </a:lnTo>
                      <a:lnTo>
                        <a:pt x="50" y="586"/>
                      </a:lnTo>
                      <a:lnTo>
                        <a:pt x="50" y="589"/>
                      </a:lnTo>
                      <a:lnTo>
                        <a:pt x="49" y="590"/>
                      </a:lnTo>
                      <a:lnTo>
                        <a:pt x="49" y="591"/>
                      </a:lnTo>
                      <a:close/>
                      <a:moveTo>
                        <a:pt x="51" y="586"/>
                      </a:moveTo>
                      <a:lnTo>
                        <a:pt x="50" y="586"/>
                      </a:lnTo>
                      <a:lnTo>
                        <a:pt x="51" y="586"/>
                      </a:lnTo>
                      <a:close/>
                      <a:moveTo>
                        <a:pt x="285" y="606"/>
                      </a:moveTo>
                      <a:lnTo>
                        <a:pt x="286" y="603"/>
                      </a:lnTo>
                      <a:lnTo>
                        <a:pt x="286" y="601"/>
                      </a:lnTo>
                      <a:lnTo>
                        <a:pt x="286" y="603"/>
                      </a:lnTo>
                      <a:lnTo>
                        <a:pt x="287" y="605"/>
                      </a:lnTo>
                      <a:lnTo>
                        <a:pt x="285" y="606"/>
                      </a:lnTo>
                      <a:close/>
                      <a:moveTo>
                        <a:pt x="280" y="601"/>
                      </a:moveTo>
                      <a:lnTo>
                        <a:pt x="278" y="601"/>
                      </a:lnTo>
                      <a:lnTo>
                        <a:pt x="280" y="599"/>
                      </a:lnTo>
                      <a:lnTo>
                        <a:pt x="282" y="600"/>
                      </a:lnTo>
                      <a:lnTo>
                        <a:pt x="281" y="601"/>
                      </a:lnTo>
                      <a:lnTo>
                        <a:pt x="280" y="601"/>
                      </a:lnTo>
                      <a:close/>
                      <a:moveTo>
                        <a:pt x="281" y="601"/>
                      </a:moveTo>
                      <a:lnTo>
                        <a:pt x="280" y="601"/>
                      </a:lnTo>
                      <a:lnTo>
                        <a:pt x="281" y="601"/>
                      </a:lnTo>
                      <a:close/>
                      <a:moveTo>
                        <a:pt x="258" y="598"/>
                      </a:moveTo>
                      <a:lnTo>
                        <a:pt x="257" y="598"/>
                      </a:lnTo>
                      <a:lnTo>
                        <a:pt x="257" y="597"/>
                      </a:lnTo>
                      <a:lnTo>
                        <a:pt x="257" y="596"/>
                      </a:lnTo>
                      <a:lnTo>
                        <a:pt x="258" y="596"/>
                      </a:lnTo>
                      <a:lnTo>
                        <a:pt x="258" y="597"/>
                      </a:lnTo>
                      <a:lnTo>
                        <a:pt x="258" y="598"/>
                      </a:lnTo>
                      <a:close/>
                      <a:moveTo>
                        <a:pt x="152" y="592"/>
                      </a:moveTo>
                      <a:lnTo>
                        <a:pt x="153" y="589"/>
                      </a:lnTo>
                      <a:lnTo>
                        <a:pt x="155" y="591"/>
                      </a:lnTo>
                      <a:lnTo>
                        <a:pt x="152" y="592"/>
                      </a:lnTo>
                      <a:close/>
                      <a:moveTo>
                        <a:pt x="358" y="606"/>
                      </a:moveTo>
                      <a:lnTo>
                        <a:pt x="357" y="606"/>
                      </a:lnTo>
                      <a:lnTo>
                        <a:pt x="356" y="605"/>
                      </a:lnTo>
                      <a:lnTo>
                        <a:pt x="357" y="605"/>
                      </a:lnTo>
                      <a:lnTo>
                        <a:pt x="357" y="604"/>
                      </a:lnTo>
                      <a:lnTo>
                        <a:pt x="358" y="605"/>
                      </a:lnTo>
                      <a:lnTo>
                        <a:pt x="358" y="606"/>
                      </a:lnTo>
                      <a:close/>
                      <a:moveTo>
                        <a:pt x="385" y="607"/>
                      </a:moveTo>
                      <a:lnTo>
                        <a:pt x="384" y="607"/>
                      </a:lnTo>
                      <a:lnTo>
                        <a:pt x="384" y="606"/>
                      </a:lnTo>
                      <a:lnTo>
                        <a:pt x="383" y="606"/>
                      </a:lnTo>
                      <a:lnTo>
                        <a:pt x="383" y="605"/>
                      </a:lnTo>
                      <a:lnTo>
                        <a:pt x="384" y="605"/>
                      </a:lnTo>
                      <a:lnTo>
                        <a:pt x="385" y="605"/>
                      </a:lnTo>
                      <a:lnTo>
                        <a:pt x="386" y="606"/>
                      </a:lnTo>
                      <a:lnTo>
                        <a:pt x="385" y="606"/>
                      </a:lnTo>
                      <a:lnTo>
                        <a:pt x="385" y="607"/>
                      </a:lnTo>
                      <a:close/>
                      <a:moveTo>
                        <a:pt x="385" y="605"/>
                      </a:moveTo>
                      <a:lnTo>
                        <a:pt x="384" y="605"/>
                      </a:lnTo>
                      <a:lnTo>
                        <a:pt x="385" y="605"/>
                      </a:lnTo>
                      <a:close/>
                      <a:moveTo>
                        <a:pt x="315" y="568"/>
                      </a:moveTo>
                      <a:lnTo>
                        <a:pt x="313" y="567"/>
                      </a:lnTo>
                      <a:lnTo>
                        <a:pt x="314" y="566"/>
                      </a:lnTo>
                      <a:lnTo>
                        <a:pt x="313" y="563"/>
                      </a:lnTo>
                      <a:lnTo>
                        <a:pt x="315" y="564"/>
                      </a:lnTo>
                      <a:lnTo>
                        <a:pt x="314" y="565"/>
                      </a:lnTo>
                      <a:lnTo>
                        <a:pt x="315" y="568"/>
                      </a:lnTo>
                      <a:close/>
                      <a:moveTo>
                        <a:pt x="400" y="568"/>
                      </a:moveTo>
                      <a:lnTo>
                        <a:pt x="399" y="566"/>
                      </a:lnTo>
                      <a:lnTo>
                        <a:pt x="400" y="564"/>
                      </a:lnTo>
                      <a:lnTo>
                        <a:pt x="401" y="564"/>
                      </a:lnTo>
                      <a:lnTo>
                        <a:pt x="400" y="568"/>
                      </a:lnTo>
                      <a:close/>
                      <a:moveTo>
                        <a:pt x="400" y="564"/>
                      </a:moveTo>
                      <a:lnTo>
                        <a:pt x="400" y="564"/>
                      </a:lnTo>
                      <a:close/>
                      <a:moveTo>
                        <a:pt x="402" y="569"/>
                      </a:moveTo>
                      <a:lnTo>
                        <a:pt x="402" y="569"/>
                      </a:lnTo>
                      <a:lnTo>
                        <a:pt x="401" y="568"/>
                      </a:lnTo>
                      <a:lnTo>
                        <a:pt x="402" y="567"/>
                      </a:lnTo>
                      <a:lnTo>
                        <a:pt x="404" y="567"/>
                      </a:lnTo>
                      <a:lnTo>
                        <a:pt x="404" y="569"/>
                      </a:lnTo>
                      <a:lnTo>
                        <a:pt x="402" y="569"/>
                      </a:lnTo>
                      <a:close/>
                      <a:moveTo>
                        <a:pt x="400" y="574"/>
                      </a:moveTo>
                      <a:lnTo>
                        <a:pt x="398" y="572"/>
                      </a:lnTo>
                      <a:lnTo>
                        <a:pt x="402" y="569"/>
                      </a:lnTo>
                      <a:lnTo>
                        <a:pt x="400" y="574"/>
                      </a:lnTo>
                      <a:close/>
                      <a:moveTo>
                        <a:pt x="413" y="572"/>
                      </a:moveTo>
                      <a:lnTo>
                        <a:pt x="412" y="572"/>
                      </a:lnTo>
                      <a:lnTo>
                        <a:pt x="413" y="572"/>
                      </a:lnTo>
                      <a:lnTo>
                        <a:pt x="413" y="570"/>
                      </a:lnTo>
                      <a:lnTo>
                        <a:pt x="414" y="570"/>
                      </a:lnTo>
                      <a:lnTo>
                        <a:pt x="413" y="571"/>
                      </a:lnTo>
                      <a:lnTo>
                        <a:pt x="413" y="572"/>
                      </a:lnTo>
                      <a:close/>
                      <a:moveTo>
                        <a:pt x="273" y="566"/>
                      </a:moveTo>
                      <a:lnTo>
                        <a:pt x="272" y="566"/>
                      </a:lnTo>
                      <a:lnTo>
                        <a:pt x="272" y="565"/>
                      </a:lnTo>
                      <a:lnTo>
                        <a:pt x="273" y="563"/>
                      </a:lnTo>
                      <a:lnTo>
                        <a:pt x="273" y="564"/>
                      </a:lnTo>
                      <a:lnTo>
                        <a:pt x="273" y="566"/>
                      </a:lnTo>
                      <a:close/>
                      <a:moveTo>
                        <a:pt x="298" y="562"/>
                      </a:moveTo>
                      <a:lnTo>
                        <a:pt x="297" y="562"/>
                      </a:lnTo>
                      <a:lnTo>
                        <a:pt x="298" y="561"/>
                      </a:lnTo>
                      <a:lnTo>
                        <a:pt x="298" y="560"/>
                      </a:lnTo>
                      <a:lnTo>
                        <a:pt x="299" y="560"/>
                      </a:lnTo>
                      <a:lnTo>
                        <a:pt x="298" y="561"/>
                      </a:lnTo>
                      <a:lnTo>
                        <a:pt x="298" y="562"/>
                      </a:lnTo>
                      <a:close/>
                      <a:moveTo>
                        <a:pt x="406" y="571"/>
                      </a:moveTo>
                      <a:lnTo>
                        <a:pt x="405" y="570"/>
                      </a:lnTo>
                      <a:lnTo>
                        <a:pt x="405" y="568"/>
                      </a:lnTo>
                      <a:lnTo>
                        <a:pt x="405" y="567"/>
                      </a:lnTo>
                      <a:lnTo>
                        <a:pt x="406" y="568"/>
                      </a:lnTo>
                      <a:lnTo>
                        <a:pt x="408" y="570"/>
                      </a:lnTo>
                      <a:lnTo>
                        <a:pt x="406" y="571"/>
                      </a:lnTo>
                      <a:close/>
                      <a:moveTo>
                        <a:pt x="182" y="551"/>
                      </a:moveTo>
                      <a:lnTo>
                        <a:pt x="182" y="550"/>
                      </a:lnTo>
                      <a:lnTo>
                        <a:pt x="182" y="549"/>
                      </a:lnTo>
                      <a:lnTo>
                        <a:pt x="183" y="549"/>
                      </a:lnTo>
                      <a:lnTo>
                        <a:pt x="183" y="550"/>
                      </a:lnTo>
                      <a:lnTo>
                        <a:pt x="182" y="551"/>
                      </a:lnTo>
                      <a:close/>
                      <a:moveTo>
                        <a:pt x="183" y="551"/>
                      </a:moveTo>
                      <a:lnTo>
                        <a:pt x="182" y="551"/>
                      </a:lnTo>
                      <a:lnTo>
                        <a:pt x="183" y="550"/>
                      </a:lnTo>
                      <a:lnTo>
                        <a:pt x="183" y="551"/>
                      </a:lnTo>
                      <a:close/>
                      <a:moveTo>
                        <a:pt x="183" y="552"/>
                      </a:moveTo>
                      <a:lnTo>
                        <a:pt x="183" y="551"/>
                      </a:lnTo>
                      <a:lnTo>
                        <a:pt x="183" y="550"/>
                      </a:lnTo>
                      <a:lnTo>
                        <a:pt x="183" y="552"/>
                      </a:lnTo>
                      <a:close/>
                      <a:moveTo>
                        <a:pt x="182" y="555"/>
                      </a:moveTo>
                      <a:lnTo>
                        <a:pt x="180" y="553"/>
                      </a:lnTo>
                      <a:lnTo>
                        <a:pt x="182" y="551"/>
                      </a:lnTo>
                      <a:lnTo>
                        <a:pt x="183" y="551"/>
                      </a:lnTo>
                      <a:lnTo>
                        <a:pt x="182" y="555"/>
                      </a:lnTo>
                      <a:close/>
                      <a:moveTo>
                        <a:pt x="127" y="557"/>
                      </a:moveTo>
                      <a:lnTo>
                        <a:pt x="127" y="556"/>
                      </a:lnTo>
                      <a:lnTo>
                        <a:pt x="127" y="554"/>
                      </a:lnTo>
                      <a:lnTo>
                        <a:pt x="128" y="555"/>
                      </a:lnTo>
                      <a:lnTo>
                        <a:pt x="128" y="556"/>
                      </a:lnTo>
                      <a:lnTo>
                        <a:pt x="127" y="557"/>
                      </a:lnTo>
                      <a:close/>
                      <a:moveTo>
                        <a:pt x="126" y="561"/>
                      </a:moveTo>
                      <a:lnTo>
                        <a:pt x="125" y="560"/>
                      </a:lnTo>
                      <a:lnTo>
                        <a:pt x="125" y="559"/>
                      </a:lnTo>
                      <a:lnTo>
                        <a:pt x="126" y="556"/>
                      </a:lnTo>
                      <a:lnTo>
                        <a:pt x="125" y="555"/>
                      </a:lnTo>
                      <a:lnTo>
                        <a:pt x="126" y="556"/>
                      </a:lnTo>
                      <a:lnTo>
                        <a:pt x="127" y="559"/>
                      </a:lnTo>
                      <a:lnTo>
                        <a:pt x="126" y="561"/>
                      </a:lnTo>
                      <a:close/>
                      <a:moveTo>
                        <a:pt x="122" y="561"/>
                      </a:moveTo>
                      <a:lnTo>
                        <a:pt x="122" y="558"/>
                      </a:lnTo>
                      <a:lnTo>
                        <a:pt x="125" y="560"/>
                      </a:lnTo>
                      <a:lnTo>
                        <a:pt x="122" y="561"/>
                      </a:lnTo>
                      <a:close/>
                      <a:moveTo>
                        <a:pt x="128" y="560"/>
                      </a:moveTo>
                      <a:lnTo>
                        <a:pt x="127" y="560"/>
                      </a:lnTo>
                      <a:lnTo>
                        <a:pt x="127" y="559"/>
                      </a:lnTo>
                      <a:lnTo>
                        <a:pt x="128" y="559"/>
                      </a:lnTo>
                      <a:lnTo>
                        <a:pt x="129" y="559"/>
                      </a:lnTo>
                      <a:lnTo>
                        <a:pt x="128" y="559"/>
                      </a:lnTo>
                      <a:lnTo>
                        <a:pt x="128" y="560"/>
                      </a:lnTo>
                      <a:close/>
                      <a:moveTo>
                        <a:pt x="223" y="565"/>
                      </a:moveTo>
                      <a:lnTo>
                        <a:pt x="221" y="563"/>
                      </a:lnTo>
                      <a:lnTo>
                        <a:pt x="226" y="562"/>
                      </a:lnTo>
                      <a:lnTo>
                        <a:pt x="223" y="565"/>
                      </a:lnTo>
                      <a:close/>
                      <a:moveTo>
                        <a:pt x="263" y="572"/>
                      </a:moveTo>
                      <a:lnTo>
                        <a:pt x="261" y="572"/>
                      </a:lnTo>
                      <a:lnTo>
                        <a:pt x="261" y="570"/>
                      </a:lnTo>
                      <a:lnTo>
                        <a:pt x="261" y="568"/>
                      </a:lnTo>
                      <a:lnTo>
                        <a:pt x="263" y="568"/>
                      </a:lnTo>
                      <a:lnTo>
                        <a:pt x="263" y="572"/>
                      </a:lnTo>
                      <a:close/>
                      <a:moveTo>
                        <a:pt x="255" y="555"/>
                      </a:moveTo>
                      <a:lnTo>
                        <a:pt x="255" y="555"/>
                      </a:lnTo>
                      <a:lnTo>
                        <a:pt x="255" y="553"/>
                      </a:lnTo>
                      <a:lnTo>
                        <a:pt x="256" y="553"/>
                      </a:lnTo>
                      <a:lnTo>
                        <a:pt x="256" y="554"/>
                      </a:lnTo>
                      <a:lnTo>
                        <a:pt x="255" y="555"/>
                      </a:lnTo>
                      <a:close/>
                      <a:moveTo>
                        <a:pt x="281" y="575"/>
                      </a:moveTo>
                      <a:lnTo>
                        <a:pt x="280" y="574"/>
                      </a:lnTo>
                      <a:lnTo>
                        <a:pt x="279" y="573"/>
                      </a:lnTo>
                      <a:lnTo>
                        <a:pt x="280" y="572"/>
                      </a:lnTo>
                      <a:lnTo>
                        <a:pt x="280" y="574"/>
                      </a:lnTo>
                      <a:lnTo>
                        <a:pt x="281" y="575"/>
                      </a:lnTo>
                      <a:close/>
                      <a:moveTo>
                        <a:pt x="247" y="570"/>
                      </a:moveTo>
                      <a:lnTo>
                        <a:pt x="245" y="569"/>
                      </a:lnTo>
                      <a:lnTo>
                        <a:pt x="248" y="566"/>
                      </a:lnTo>
                      <a:lnTo>
                        <a:pt x="247" y="570"/>
                      </a:lnTo>
                      <a:close/>
                      <a:moveTo>
                        <a:pt x="257" y="570"/>
                      </a:moveTo>
                      <a:lnTo>
                        <a:pt x="256" y="569"/>
                      </a:lnTo>
                      <a:lnTo>
                        <a:pt x="257" y="568"/>
                      </a:lnTo>
                      <a:lnTo>
                        <a:pt x="259" y="565"/>
                      </a:lnTo>
                      <a:lnTo>
                        <a:pt x="257" y="570"/>
                      </a:lnTo>
                      <a:close/>
                      <a:moveTo>
                        <a:pt x="187" y="564"/>
                      </a:moveTo>
                      <a:lnTo>
                        <a:pt x="184" y="562"/>
                      </a:lnTo>
                      <a:lnTo>
                        <a:pt x="189" y="562"/>
                      </a:lnTo>
                      <a:lnTo>
                        <a:pt x="187" y="564"/>
                      </a:lnTo>
                      <a:close/>
                      <a:moveTo>
                        <a:pt x="385" y="597"/>
                      </a:moveTo>
                      <a:lnTo>
                        <a:pt x="384" y="597"/>
                      </a:lnTo>
                      <a:lnTo>
                        <a:pt x="383" y="597"/>
                      </a:lnTo>
                      <a:lnTo>
                        <a:pt x="384" y="596"/>
                      </a:lnTo>
                      <a:lnTo>
                        <a:pt x="385" y="596"/>
                      </a:lnTo>
                      <a:lnTo>
                        <a:pt x="385" y="597"/>
                      </a:lnTo>
                      <a:close/>
                      <a:moveTo>
                        <a:pt x="342" y="563"/>
                      </a:moveTo>
                      <a:lnTo>
                        <a:pt x="341" y="562"/>
                      </a:lnTo>
                      <a:lnTo>
                        <a:pt x="340" y="562"/>
                      </a:lnTo>
                      <a:lnTo>
                        <a:pt x="340" y="560"/>
                      </a:lnTo>
                      <a:lnTo>
                        <a:pt x="342" y="560"/>
                      </a:lnTo>
                      <a:lnTo>
                        <a:pt x="342" y="562"/>
                      </a:lnTo>
                      <a:lnTo>
                        <a:pt x="342" y="563"/>
                      </a:lnTo>
                      <a:close/>
                      <a:moveTo>
                        <a:pt x="356" y="557"/>
                      </a:moveTo>
                      <a:lnTo>
                        <a:pt x="356" y="556"/>
                      </a:lnTo>
                      <a:lnTo>
                        <a:pt x="356" y="557"/>
                      </a:lnTo>
                      <a:close/>
                      <a:moveTo>
                        <a:pt x="356" y="562"/>
                      </a:moveTo>
                      <a:lnTo>
                        <a:pt x="356" y="556"/>
                      </a:lnTo>
                      <a:lnTo>
                        <a:pt x="357" y="557"/>
                      </a:lnTo>
                      <a:lnTo>
                        <a:pt x="357" y="558"/>
                      </a:lnTo>
                      <a:lnTo>
                        <a:pt x="356" y="562"/>
                      </a:lnTo>
                      <a:close/>
                      <a:moveTo>
                        <a:pt x="358" y="561"/>
                      </a:moveTo>
                      <a:lnTo>
                        <a:pt x="357" y="561"/>
                      </a:lnTo>
                      <a:lnTo>
                        <a:pt x="357" y="560"/>
                      </a:lnTo>
                      <a:lnTo>
                        <a:pt x="358" y="560"/>
                      </a:lnTo>
                      <a:lnTo>
                        <a:pt x="359" y="560"/>
                      </a:lnTo>
                      <a:lnTo>
                        <a:pt x="358" y="560"/>
                      </a:lnTo>
                      <a:lnTo>
                        <a:pt x="358" y="561"/>
                      </a:lnTo>
                      <a:close/>
                      <a:moveTo>
                        <a:pt x="358" y="564"/>
                      </a:moveTo>
                      <a:lnTo>
                        <a:pt x="357" y="564"/>
                      </a:lnTo>
                      <a:lnTo>
                        <a:pt x="357" y="563"/>
                      </a:lnTo>
                      <a:lnTo>
                        <a:pt x="357" y="562"/>
                      </a:lnTo>
                      <a:lnTo>
                        <a:pt x="358" y="562"/>
                      </a:lnTo>
                      <a:lnTo>
                        <a:pt x="358" y="564"/>
                      </a:lnTo>
                      <a:close/>
                      <a:moveTo>
                        <a:pt x="320" y="560"/>
                      </a:moveTo>
                      <a:lnTo>
                        <a:pt x="319" y="560"/>
                      </a:lnTo>
                      <a:lnTo>
                        <a:pt x="319" y="559"/>
                      </a:lnTo>
                      <a:lnTo>
                        <a:pt x="321" y="559"/>
                      </a:lnTo>
                      <a:lnTo>
                        <a:pt x="320" y="560"/>
                      </a:lnTo>
                      <a:close/>
                      <a:moveTo>
                        <a:pt x="475" y="592"/>
                      </a:moveTo>
                      <a:lnTo>
                        <a:pt x="474" y="592"/>
                      </a:lnTo>
                      <a:lnTo>
                        <a:pt x="474" y="587"/>
                      </a:lnTo>
                      <a:lnTo>
                        <a:pt x="476" y="588"/>
                      </a:lnTo>
                      <a:lnTo>
                        <a:pt x="476" y="591"/>
                      </a:lnTo>
                      <a:lnTo>
                        <a:pt x="475" y="592"/>
                      </a:lnTo>
                      <a:close/>
                      <a:moveTo>
                        <a:pt x="472" y="594"/>
                      </a:moveTo>
                      <a:lnTo>
                        <a:pt x="472" y="594"/>
                      </a:lnTo>
                      <a:lnTo>
                        <a:pt x="472" y="592"/>
                      </a:lnTo>
                      <a:lnTo>
                        <a:pt x="472" y="591"/>
                      </a:lnTo>
                      <a:lnTo>
                        <a:pt x="473" y="592"/>
                      </a:lnTo>
                      <a:lnTo>
                        <a:pt x="472" y="593"/>
                      </a:lnTo>
                      <a:lnTo>
                        <a:pt x="472" y="594"/>
                      </a:lnTo>
                      <a:close/>
                      <a:moveTo>
                        <a:pt x="474" y="595"/>
                      </a:moveTo>
                      <a:lnTo>
                        <a:pt x="474" y="595"/>
                      </a:lnTo>
                      <a:lnTo>
                        <a:pt x="473" y="592"/>
                      </a:lnTo>
                      <a:lnTo>
                        <a:pt x="474" y="595"/>
                      </a:lnTo>
                      <a:close/>
                      <a:moveTo>
                        <a:pt x="472" y="592"/>
                      </a:moveTo>
                      <a:lnTo>
                        <a:pt x="472" y="592"/>
                      </a:lnTo>
                      <a:close/>
                      <a:moveTo>
                        <a:pt x="472" y="594"/>
                      </a:moveTo>
                      <a:lnTo>
                        <a:pt x="472" y="594"/>
                      </a:lnTo>
                      <a:lnTo>
                        <a:pt x="472" y="592"/>
                      </a:lnTo>
                      <a:lnTo>
                        <a:pt x="472" y="594"/>
                      </a:lnTo>
                      <a:close/>
                      <a:moveTo>
                        <a:pt x="471" y="597"/>
                      </a:moveTo>
                      <a:lnTo>
                        <a:pt x="469" y="595"/>
                      </a:lnTo>
                      <a:lnTo>
                        <a:pt x="472" y="592"/>
                      </a:lnTo>
                      <a:lnTo>
                        <a:pt x="472" y="594"/>
                      </a:lnTo>
                      <a:lnTo>
                        <a:pt x="471" y="594"/>
                      </a:lnTo>
                      <a:lnTo>
                        <a:pt x="471" y="597"/>
                      </a:lnTo>
                      <a:close/>
                      <a:moveTo>
                        <a:pt x="475" y="595"/>
                      </a:moveTo>
                      <a:lnTo>
                        <a:pt x="474" y="595"/>
                      </a:lnTo>
                      <a:lnTo>
                        <a:pt x="475" y="594"/>
                      </a:lnTo>
                      <a:lnTo>
                        <a:pt x="476" y="594"/>
                      </a:lnTo>
                      <a:lnTo>
                        <a:pt x="475" y="595"/>
                      </a:lnTo>
                      <a:close/>
                      <a:moveTo>
                        <a:pt x="475" y="598"/>
                      </a:moveTo>
                      <a:lnTo>
                        <a:pt x="473" y="597"/>
                      </a:lnTo>
                      <a:lnTo>
                        <a:pt x="474" y="597"/>
                      </a:lnTo>
                      <a:lnTo>
                        <a:pt x="474" y="595"/>
                      </a:lnTo>
                      <a:lnTo>
                        <a:pt x="475" y="595"/>
                      </a:lnTo>
                      <a:lnTo>
                        <a:pt x="475" y="598"/>
                      </a:lnTo>
                      <a:close/>
                      <a:moveTo>
                        <a:pt x="306" y="549"/>
                      </a:moveTo>
                      <a:lnTo>
                        <a:pt x="304" y="547"/>
                      </a:lnTo>
                      <a:lnTo>
                        <a:pt x="309" y="547"/>
                      </a:lnTo>
                      <a:lnTo>
                        <a:pt x="306" y="549"/>
                      </a:lnTo>
                      <a:close/>
                      <a:moveTo>
                        <a:pt x="305" y="552"/>
                      </a:moveTo>
                      <a:lnTo>
                        <a:pt x="305" y="552"/>
                      </a:lnTo>
                      <a:lnTo>
                        <a:pt x="301" y="548"/>
                      </a:lnTo>
                      <a:lnTo>
                        <a:pt x="304" y="550"/>
                      </a:lnTo>
                      <a:lnTo>
                        <a:pt x="305" y="552"/>
                      </a:lnTo>
                      <a:close/>
                      <a:moveTo>
                        <a:pt x="305" y="553"/>
                      </a:moveTo>
                      <a:lnTo>
                        <a:pt x="305" y="552"/>
                      </a:lnTo>
                      <a:lnTo>
                        <a:pt x="305" y="553"/>
                      </a:lnTo>
                      <a:close/>
                      <a:moveTo>
                        <a:pt x="305" y="552"/>
                      </a:moveTo>
                      <a:lnTo>
                        <a:pt x="305" y="552"/>
                      </a:lnTo>
                      <a:close/>
                      <a:moveTo>
                        <a:pt x="307" y="555"/>
                      </a:moveTo>
                      <a:lnTo>
                        <a:pt x="305" y="553"/>
                      </a:lnTo>
                      <a:lnTo>
                        <a:pt x="305" y="552"/>
                      </a:lnTo>
                      <a:lnTo>
                        <a:pt x="307" y="554"/>
                      </a:lnTo>
                      <a:lnTo>
                        <a:pt x="308" y="555"/>
                      </a:lnTo>
                      <a:lnTo>
                        <a:pt x="307" y="555"/>
                      </a:lnTo>
                      <a:close/>
                      <a:moveTo>
                        <a:pt x="308" y="556"/>
                      </a:moveTo>
                      <a:lnTo>
                        <a:pt x="308" y="555"/>
                      </a:lnTo>
                      <a:lnTo>
                        <a:pt x="308" y="556"/>
                      </a:lnTo>
                      <a:close/>
                      <a:moveTo>
                        <a:pt x="308" y="556"/>
                      </a:moveTo>
                      <a:lnTo>
                        <a:pt x="307" y="555"/>
                      </a:lnTo>
                      <a:lnTo>
                        <a:pt x="308" y="555"/>
                      </a:lnTo>
                      <a:lnTo>
                        <a:pt x="308" y="556"/>
                      </a:lnTo>
                      <a:close/>
                      <a:moveTo>
                        <a:pt x="308" y="559"/>
                      </a:moveTo>
                      <a:lnTo>
                        <a:pt x="306" y="557"/>
                      </a:lnTo>
                      <a:lnTo>
                        <a:pt x="307" y="555"/>
                      </a:lnTo>
                      <a:lnTo>
                        <a:pt x="308" y="556"/>
                      </a:lnTo>
                      <a:lnTo>
                        <a:pt x="308" y="557"/>
                      </a:lnTo>
                      <a:lnTo>
                        <a:pt x="309" y="557"/>
                      </a:lnTo>
                      <a:lnTo>
                        <a:pt x="308" y="559"/>
                      </a:lnTo>
                      <a:close/>
                      <a:moveTo>
                        <a:pt x="308" y="557"/>
                      </a:moveTo>
                      <a:lnTo>
                        <a:pt x="308" y="556"/>
                      </a:lnTo>
                      <a:lnTo>
                        <a:pt x="308" y="557"/>
                      </a:lnTo>
                      <a:close/>
                      <a:moveTo>
                        <a:pt x="170" y="548"/>
                      </a:moveTo>
                      <a:lnTo>
                        <a:pt x="169" y="547"/>
                      </a:lnTo>
                      <a:lnTo>
                        <a:pt x="170" y="547"/>
                      </a:lnTo>
                      <a:lnTo>
                        <a:pt x="170" y="545"/>
                      </a:lnTo>
                      <a:lnTo>
                        <a:pt x="171" y="545"/>
                      </a:lnTo>
                      <a:lnTo>
                        <a:pt x="170" y="546"/>
                      </a:lnTo>
                      <a:lnTo>
                        <a:pt x="170" y="548"/>
                      </a:lnTo>
                      <a:close/>
                      <a:moveTo>
                        <a:pt x="298" y="556"/>
                      </a:moveTo>
                      <a:lnTo>
                        <a:pt x="298" y="555"/>
                      </a:lnTo>
                      <a:lnTo>
                        <a:pt x="298" y="554"/>
                      </a:lnTo>
                      <a:lnTo>
                        <a:pt x="299" y="554"/>
                      </a:lnTo>
                      <a:lnTo>
                        <a:pt x="300" y="555"/>
                      </a:lnTo>
                      <a:lnTo>
                        <a:pt x="299" y="556"/>
                      </a:lnTo>
                      <a:lnTo>
                        <a:pt x="298" y="556"/>
                      </a:lnTo>
                      <a:close/>
                      <a:moveTo>
                        <a:pt x="391" y="560"/>
                      </a:moveTo>
                      <a:lnTo>
                        <a:pt x="390" y="560"/>
                      </a:lnTo>
                      <a:lnTo>
                        <a:pt x="390" y="559"/>
                      </a:lnTo>
                      <a:lnTo>
                        <a:pt x="391" y="559"/>
                      </a:lnTo>
                      <a:lnTo>
                        <a:pt x="392" y="559"/>
                      </a:lnTo>
                      <a:lnTo>
                        <a:pt x="391" y="559"/>
                      </a:lnTo>
                      <a:lnTo>
                        <a:pt x="391" y="560"/>
                      </a:lnTo>
                      <a:close/>
                      <a:moveTo>
                        <a:pt x="345" y="558"/>
                      </a:moveTo>
                      <a:lnTo>
                        <a:pt x="346" y="556"/>
                      </a:lnTo>
                      <a:lnTo>
                        <a:pt x="346" y="554"/>
                      </a:lnTo>
                      <a:lnTo>
                        <a:pt x="347" y="555"/>
                      </a:lnTo>
                      <a:lnTo>
                        <a:pt x="347" y="556"/>
                      </a:lnTo>
                      <a:lnTo>
                        <a:pt x="347" y="557"/>
                      </a:lnTo>
                      <a:lnTo>
                        <a:pt x="345" y="558"/>
                      </a:lnTo>
                      <a:close/>
                      <a:moveTo>
                        <a:pt x="326" y="555"/>
                      </a:moveTo>
                      <a:lnTo>
                        <a:pt x="325" y="554"/>
                      </a:lnTo>
                      <a:lnTo>
                        <a:pt x="325" y="553"/>
                      </a:lnTo>
                      <a:lnTo>
                        <a:pt x="324" y="553"/>
                      </a:lnTo>
                      <a:lnTo>
                        <a:pt x="324" y="551"/>
                      </a:lnTo>
                      <a:lnTo>
                        <a:pt x="327" y="553"/>
                      </a:lnTo>
                      <a:lnTo>
                        <a:pt x="326" y="555"/>
                      </a:lnTo>
                      <a:close/>
                      <a:moveTo>
                        <a:pt x="437" y="565"/>
                      </a:moveTo>
                      <a:lnTo>
                        <a:pt x="435" y="565"/>
                      </a:lnTo>
                      <a:lnTo>
                        <a:pt x="437" y="563"/>
                      </a:lnTo>
                      <a:lnTo>
                        <a:pt x="438" y="564"/>
                      </a:lnTo>
                      <a:lnTo>
                        <a:pt x="437" y="565"/>
                      </a:lnTo>
                      <a:close/>
                      <a:moveTo>
                        <a:pt x="440" y="570"/>
                      </a:moveTo>
                      <a:lnTo>
                        <a:pt x="437" y="570"/>
                      </a:lnTo>
                      <a:lnTo>
                        <a:pt x="438" y="569"/>
                      </a:lnTo>
                      <a:lnTo>
                        <a:pt x="438" y="566"/>
                      </a:lnTo>
                      <a:lnTo>
                        <a:pt x="439" y="565"/>
                      </a:lnTo>
                      <a:lnTo>
                        <a:pt x="440" y="570"/>
                      </a:lnTo>
                      <a:close/>
                      <a:moveTo>
                        <a:pt x="436" y="566"/>
                      </a:moveTo>
                      <a:lnTo>
                        <a:pt x="433" y="565"/>
                      </a:lnTo>
                      <a:lnTo>
                        <a:pt x="435" y="565"/>
                      </a:lnTo>
                      <a:lnTo>
                        <a:pt x="437" y="565"/>
                      </a:lnTo>
                      <a:lnTo>
                        <a:pt x="437" y="566"/>
                      </a:lnTo>
                      <a:lnTo>
                        <a:pt x="436" y="566"/>
                      </a:lnTo>
                      <a:close/>
                      <a:moveTo>
                        <a:pt x="437" y="567"/>
                      </a:moveTo>
                      <a:lnTo>
                        <a:pt x="438" y="566"/>
                      </a:lnTo>
                      <a:lnTo>
                        <a:pt x="437" y="567"/>
                      </a:lnTo>
                      <a:close/>
                      <a:moveTo>
                        <a:pt x="441" y="571"/>
                      </a:moveTo>
                      <a:lnTo>
                        <a:pt x="440" y="571"/>
                      </a:lnTo>
                      <a:lnTo>
                        <a:pt x="439" y="571"/>
                      </a:lnTo>
                      <a:lnTo>
                        <a:pt x="440" y="570"/>
                      </a:lnTo>
                      <a:lnTo>
                        <a:pt x="441" y="570"/>
                      </a:lnTo>
                      <a:lnTo>
                        <a:pt x="441" y="571"/>
                      </a:lnTo>
                      <a:close/>
                      <a:moveTo>
                        <a:pt x="470" y="574"/>
                      </a:moveTo>
                      <a:lnTo>
                        <a:pt x="469" y="573"/>
                      </a:lnTo>
                      <a:lnTo>
                        <a:pt x="469" y="572"/>
                      </a:lnTo>
                      <a:lnTo>
                        <a:pt x="469" y="571"/>
                      </a:lnTo>
                      <a:lnTo>
                        <a:pt x="470" y="570"/>
                      </a:lnTo>
                      <a:lnTo>
                        <a:pt x="471" y="570"/>
                      </a:lnTo>
                      <a:lnTo>
                        <a:pt x="470" y="574"/>
                      </a:lnTo>
                      <a:close/>
                      <a:moveTo>
                        <a:pt x="459" y="570"/>
                      </a:moveTo>
                      <a:lnTo>
                        <a:pt x="458" y="570"/>
                      </a:lnTo>
                      <a:lnTo>
                        <a:pt x="457" y="570"/>
                      </a:lnTo>
                      <a:lnTo>
                        <a:pt x="457" y="569"/>
                      </a:lnTo>
                      <a:lnTo>
                        <a:pt x="458" y="568"/>
                      </a:lnTo>
                      <a:lnTo>
                        <a:pt x="459" y="568"/>
                      </a:lnTo>
                      <a:lnTo>
                        <a:pt x="459" y="570"/>
                      </a:lnTo>
                      <a:close/>
                      <a:moveTo>
                        <a:pt x="628" y="587"/>
                      </a:moveTo>
                      <a:lnTo>
                        <a:pt x="627" y="585"/>
                      </a:lnTo>
                      <a:lnTo>
                        <a:pt x="627" y="584"/>
                      </a:lnTo>
                      <a:lnTo>
                        <a:pt x="628" y="586"/>
                      </a:lnTo>
                      <a:lnTo>
                        <a:pt x="628" y="587"/>
                      </a:lnTo>
                      <a:close/>
                      <a:moveTo>
                        <a:pt x="457" y="557"/>
                      </a:moveTo>
                      <a:lnTo>
                        <a:pt x="456" y="557"/>
                      </a:lnTo>
                      <a:lnTo>
                        <a:pt x="457" y="555"/>
                      </a:lnTo>
                      <a:lnTo>
                        <a:pt x="457" y="554"/>
                      </a:lnTo>
                      <a:lnTo>
                        <a:pt x="458" y="554"/>
                      </a:lnTo>
                      <a:lnTo>
                        <a:pt x="458" y="556"/>
                      </a:lnTo>
                      <a:lnTo>
                        <a:pt x="457" y="557"/>
                      </a:lnTo>
                      <a:close/>
                      <a:moveTo>
                        <a:pt x="463" y="561"/>
                      </a:moveTo>
                      <a:lnTo>
                        <a:pt x="462" y="559"/>
                      </a:lnTo>
                      <a:lnTo>
                        <a:pt x="463" y="556"/>
                      </a:lnTo>
                      <a:lnTo>
                        <a:pt x="462" y="555"/>
                      </a:lnTo>
                      <a:lnTo>
                        <a:pt x="465" y="555"/>
                      </a:lnTo>
                      <a:lnTo>
                        <a:pt x="464" y="559"/>
                      </a:lnTo>
                      <a:lnTo>
                        <a:pt x="463" y="561"/>
                      </a:lnTo>
                      <a:close/>
                      <a:moveTo>
                        <a:pt x="470" y="561"/>
                      </a:moveTo>
                      <a:lnTo>
                        <a:pt x="470" y="560"/>
                      </a:lnTo>
                      <a:lnTo>
                        <a:pt x="468" y="560"/>
                      </a:lnTo>
                      <a:lnTo>
                        <a:pt x="469" y="557"/>
                      </a:lnTo>
                      <a:lnTo>
                        <a:pt x="471" y="557"/>
                      </a:lnTo>
                      <a:lnTo>
                        <a:pt x="470" y="561"/>
                      </a:lnTo>
                      <a:close/>
                      <a:moveTo>
                        <a:pt x="470" y="564"/>
                      </a:moveTo>
                      <a:lnTo>
                        <a:pt x="470" y="561"/>
                      </a:lnTo>
                      <a:lnTo>
                        <a:pt x="470" y="563"/>
                      </a:lnTo>
                      <a:lnTo>
                        <a:pt x="470" y="564"/>
                      </a:lnTo>
                      <a:close/>
                      <a:moveTo>
                        <a:pt x="471" y="563"/>
                      </a:moveTo>
                      <a:lnTo>
                        <a:pt x="470" y="563"/>
                      </a:lnTo>
                      <a:lnTo>
                        <a:pt x="472" y="561"/>
                      </a:lnTo>
                      <a:lnTo>
                        <a:pt x="473" y="561"/>
                      </a:lnTo>
                      <a:lnTo>
                        <a:pt x="471" y="563"/>
                      </a:lnTo>
                      <a:close/>
                      <a:moveTo>
                        <a:pt x="534" y="568"/>
                      </a:moveTo>
                      <a:lnTo>
                        <a:pt x="533" y="566"/>
                      </a:lnTo>
                      <a:lnTo>
                        <a:pt x="535" y="564"/>
                      </a:lnTo>
                      <a:lnTo>
                        <a:pt x="535" y="563"/>
                      </a:lnTo>
                      <a:lnTo>
                        <a:pt x="537" y="564"/>
                      </a:lnTo>
                      <a:lnTo>
                        <a:pt x="535" y="566"/>
                      </a:lnTo>
                      <a:lnTo>
                        <a:pt x="534" y="566"/>
                      </a:lnTo>
                      <a:lnTo>
                        <a:pt x="534" y="568"/>
                      </a:lnTo>
                      <a:close/>
                      <a:moveTo>
                        <a:pt x="534" y="566"/>
                      </a:moveTo>
                      <a:lnTo>
                        <a:pt x="535" y="566"/>
                      </a:lnTo>
                      <a:lnTo>
                        <a:pt x="534" y="566"/>
                      </a:lnTo>
                      <a:close/>
                      <a:moveTo>
                        <a:pt x="534" y="566"/>
                      </a:moveTo>
                      <a:lnTo>
                        <a:pt x="534" y="566"/>
                      </a:lnTo>
                      <a:close/>
                      <a:moveTo>
                        <a:pt x="535" y="563"/>
                      </a:moveTo>
                      <a:lnTo>
                        <a:pt x="534" y="563"/>
                      </a:lnTo>
                      <a:lnTo>
                        <a:pt x="534" y="562"/>
                      </a:lnTo>
                      <a:lnTo>
                        <a:pt x="534" y="561"/>
                      </a:lnTo>
                      <a:lnTo>
                        <a:pt x="535" y="561"/>
                      </a:lnTo>
                      <a:lnTo>
                        <a:pt x="535" y="562"/>
                      </a:lnTo>
                      <a:lnTo>
                        <a:pt x="535" y="563"/>
                      </a:lnTo>
                      <a:close/>
                      <a:moveTo>
                        <a:pt x="531" y="563"/>
                      </a:moveTo>
                      <a:lnTo>
                        <a:pt x="530" y="562"/>
                      </a:lnTo>
                      <a:lnTo>
                        <a:pt x="529" y="561"/>
                      </a:lnTo>
                      <a:lnTo>
                        <a:pt x="529" y="560"/>
                      </a:lnTo>
                      <a:lnTo>
                        <a:pt x="531" y="560"/>
                      </a:lnTo>
                      <a:lnTo>
                        <a:pt x="531" y="561"/>
                      </a:lnTo>
                      <a:lnTo>
                        <a:pt x="531" y="563"/>
                      </a:lnTo>
                      <a:close/>
                      <a:moveTo>
                        <a:pt x="598" y="573"/>
                      </a:moveTo>
                      <a:lnTo>
                        <a:pt x="597" y="573"/>
                      </a:lnTo>
                      <a:lnTo>
                        <a:pt x="598" y="572"/>
                      </a:lnTo>
                      <a:lnTo>
                        <a:pt x="598" y="571"/>
                      </a:lnTo>
                      <a:lnTo>
                        <a:pt x="599" y="572"/>
                      </a:lnTo>
                      <a:lnTo>
                        <a:pt x="598" y="572"/>
                      </a:lnTo>
                      <a:lnTo>
                        <a:pt x="598" y="573"/>
                      </a:lnTo>
                      <a:close/>
                      <a:moveTo>
                        <a:pt x="426" y="560"/>
                      </a:moveTo>
                      <a:lnTo>
                        <a:pt x="429" y="559"/>
                      </a:lnTo>
                      <a:lnTo>
                        <a:pt x="426" y="560"/>
                      </a:lnTo>
                      <a:close/>
                      <a:moveTo>
                        <a:pt x="429" y="560"/>
                      </a:moveTo>
                      <a:lnTo>
                        <a:pt x="429" y="559"/>
                      </a:lnTo>
                      <a:lnTo>
                        <a:pt x="429" y="560"/>
                      </a:lnTo>
                      <a:close/>
                      <a:moveTo>
                        <a:pt x="426" y="565"/>
                      </a:moveTo>
                      <a:lnTo>
                        <a:pt x="429" y="560"/>
                      </a:lnTo>
                      <a:lnTo>
                        <a:pt x="429" y="564"/>
                      </a:lnTo>
                      <a:lnTo>
                        <a:pt x="426" y="565"/>
                      </a:lnTo>
                      <a:close/>
                      <a:moveTo>
                        <a:pt x="451" y="563"/>
                      </a:moveTo>
                      <a:lnTo>
                        <a:pt x="450" y="556"/>
                      </a:lnTo>
                      <a:lnTo>
                        <a:pt x="452" y="552"/>
                      </a:lnTo>
                      <a:lnTo>
                        <a:pt x="451" y="563"/>
                      </a:lnTo>
                      <a:close/>
                      <a:moveTo>
                        <a:pt x="485" y="571"/>
                      </a:moveTo>
                      <a:lnTo>
                        <a:pt x="484" y="570"/>
                      </a:lnTo>
                      <a:lnTo>
                        <a:pt x="483" y="569"/>
                      </a:lnTo>
                      <a:lnTo>
                        <a:pt x="484" y="568"/>
                      </a:lnTo>
                      <a:lnTo>
                        <a:pt x="484" y="570"/>
                      </a:lnTo>
                      <a:lnTo>
                        <a:pt x="485" y="571"/>
                      </a:lnTo>
                      <a:close/>
                      <a:moveTo>
                        <a:pt x="511" y="564"/>
                      </a:moveTo>
                      <a:lnTo>
                        <a:pt x="510" y="564"/>
                      </a:lnTo>
                      <a:lnTo>
                        <a:pt x="511" y="563"/>
                      </a:lnTo>
                      <a:lnTo>
                        <a:pt x="511" y="562"/>
                      </a:lnTo>
                      <a:lnTo>
                        <a:pt x="512" y="562"/>
                      </a:lnTo>
                      <a:lnTo>
                        <a:pt x="511" y="562"/>
                      </a:lnTo>
                      <a:lnTo>
                        <a:pt x="511" y="564"/>
                      </a:lnTo>
                      <a:close/>
                      <a:moveTo>
                        <a:pt x="512" y="567"/>
                      </a:moveTo>
                      <a:lnTo>
                        <a:pt x="507" y="567"/>
                      </a:lnTo>
                      <a:lnTo>
                        <a:pt x="509" y="563"/>
                      </a:lnTo>
                      <a:lnTo>
                        <a:pt x="509" y="564"/>
                      </a:lnTo>
                      <a:lnTo>
                        <a:pt x="509" y="565"/>
                      </a:lnTo>
                      <a:lnTo>
                        <a:pt x="511" y="565"/>
                      </a:lnTo>
                      <a:lnTo>
                        <a:pt x="512" y="567"/>
                      </a:lnTo>
                      <a:close/>
                      <a:moveTo>
                        <a:pt x="511" y="565"/>
                      </a:moveTo>
                      <a:lnTo>
                        <a:pt x="509" y="565"/>
                      </a:lnTo>
                      <a:lnTo>
                        <a:pt x="511" y="564"/>
                      </a:lnTo>
                      <a:lnTo>
                        <a:pt x="511" y="565"/>
                      </a:lnTo>
                      <a:close/>
                      <a:moveTo>
                        <a:pt x="509" y="565"/>
                      </a:moveTo>
                      <a:lnTo>
                        <a:pt x="509" y="565"/>
                      </a:lnTo>
                      <a:close/>
                      <a:moveTo>
                        <a:pt x="470" y="566"/>
                      </a:moveTo>
                      <a:lnTo>
                        <a:pt x="469" y="566"/>
                      </a:lnTo>
                      <a:lnTo>
                        <a:pt x="468" y="565"/>
                      </a:lnTo>
                      <a:lnTo>
                        <a:pt x="469" y="565"/>
                      </a:lnTo>
                      <a:lnTo>
                        <a:pt x="470" y="565"/>
                      </a:lnTo>
                      <a:lnTo>
                        <a:pt x="470" y="566"/>
                      </a:lnTo>
                      <a:close/>
                      <a:moveTo>
                        <a:pt x="476" y="568"/>
                      </a:moveTo>
                      <a:lnTo>
                        <a:pt x="475" y="568"/>
                      </a:lnTo>
                      <a:lnTo>
                        <a:pt x="474" y="568"/>
                      </a:lnTo>
                      <a:lnTo>
                        <a:pt x="476" y="568"/>
                      </a:lnTo>
                      <a:lnTo>
                        <a:pt x="475" y="567"/>
                      </a:lnTo>
                      <a:lnTo>
                        <a:pt x="476" y="567"/>
                      </a:lnTo>
                      <a:lnTo>
                        <a:pt x="476" y="568"/>
                      </a:lnTo>
                      <a:close/>
                      <a:moveTo>
                        <a:pt x="579" y="574"/>
                      </a:moveTo>
                      <a:lnTo>
                        <a:pt x="579" y="574"/>
                      </a:lnTo>
                      <a:lnTo>
                        <a:pt x="579" y="573"/>
                      </a:lnTo>
                      <a:lnTo>
                        <a:pt x="579" y="572"/>
                      </a:lnTo>
                      <a:lnTo>
                        <a:pt x="580" y="572"/>
                      </a:lnTo>
                      <a:lnTo>
                        <a:pt x="579" y="573"/>
                      </a:lnTo>
                      <a:lnTo>
                        <a:pt x="579" y="574"/>
                      </a:lnTo>
                      <a:close/>
                      <a:moveTo>
                        <a:pt x="511" y="587"/>
                      </a:moveTo>
                      <a:lnTo>
                        <a:pt x="510" y="587"/>
                      </a:lnTo>
                      <a:lnTo>
                        <a:pt x="509" y="586"/>
                      </a:lnTo>
                      <a:lnTo>
                        <a:pt x="509" y="585"/>
                      </a:lnTo>
                      <a:lnTo>
                        <a:pt x="511" y="585"/>
                      </a:lnTo>
                      <a:lnTo>
                        <a:pt x="511" y="586"/>
                      </a:lnTo>
                      <a:lnTo>
                        <a:pt x="511" y="587"/>
                      </a:lnTo>
                      <a:close/>
                      <a:moveTo>
                        <a:pt x="661" y="595"/>
                      </a:moveTo>
                      <a:lnTo>
                        <a:pt x="660" y="595"/>
                      </a:lnTo>
                      <a:lnTo>
                        <a:pt x="660" y="593"/>
                      </a:lnTo>
                      <a:lnTo>
                        <a:pt x="661" y="593"/>
                      </a:lnTo>
                      <a:lnTo>
                        <a:pt x="661" y="594"/>
                      </a:lnTo>
                      <a:lnTo>
                        <a:pt x="661" y="595"/>
                      </a:lnTo>
                      <a:close/>
                      <a:moveTo>
                        <a:pt x="543" y="589"/>
                      </a:moveTo>
                      <a:lnTo>
                        <a:pt x="542" y="588"/>
                      </a:lnTo>
                      <a:lnTo>
                        <a:pt x="543" y="588"/>
                      </a:lnTo>
                      <a:lnTo>
                        <a:pt x="543" y="586"/>
                      </a:lnTo>
                      <a:lnTo>
                        <a:pt x="544" y="586"/>
                      </a:lnTo>
                      <a:lnTo>
                        <a:pt x="543" y="587"/>
                      </a:lnTo>
                      <a:lnTo>
                        <a:pt x="543" y="589"/>
                      </a:lnTo>
                      <a:close/>
                      <a:moveTo>
                        <a:pt x="563" y="588"/>
                      </a:moveTo>
                      <a:lnTo>
                        <a:pt x="562" y="588"/>
                      </a:lnTo>
                      <a:lnTo>
                        <a:pt x="561" y="587"/>
                      </a:lnTo>
                      <a:lnTo>
                        <a:pt x="562" y="586"/>
                      </a:lnTo>
                      <a:lnTo>
                        <a:pt x="563" y="587"/>
                      </a:lnTo>
                      <a:lnTo>
                        <a:pt x="563" y="588"/>
                      </a:lnTo>
                      <a:close/>
                      <a:moveTo>
                        <a:pt x="356" y="576"/>
                      </a:moveTo>
                      <a:lnTo>
                        <a:pt x="353" y="575"/>
                      </a:lnTo>
                      <a:lnTo>
                        <a:pt x="354" y="574"/>
                      </a:lnTo>
                      <a:lnTo>
                        <a:pt x="356" y="573"/>
                      </a:lnTo>
                      <a:lnTo>
                        <a:pt x="356" y="572"/>
                      </a:lnTo>
                      <a:lnTo>
                        <a:pt x="358" y="572"/>
                      </a:lnTo>
                      <a:lnTo>
                        <a:pt x="356" y="576"/>
                      </a:lnTo>
                      <a:close/>
                      <a:moveTo>
                        <a:pt x="357" y="575"/>
                      </a:moveTo>
                      <a:lnTo>
                        <a:pt x="358" y="572"/>
                      </a:lnTo>
                      <a:lnTo>
                        <a:pt x="358" y="574"/>
                      </a:lnTo>
                      <a:lnTo>
                        <a:pt x="359" y="574"/>
                      </a:lnTo>
                      <a:lnTo>
                        <a:pt x="359" y="575"/>
                      </a:lnTo>
                      <a:lnTo>
                        <a:pt x="357" y="575"/>
                      </a:lnTo>
                      <a:close/>
                      <a:moveTo>
                        <a:pt x="359" y="574"/>
                      </a:moveTo>
                      <a:lnTo>
                        <a:pt x="358" y="574"/>
                      </a:lnTo>
                      <a:lnTo>
                        <a:pt x="360" y="574"/>
                      </a:lnTo>
                      <a:lnTo>
                        <a:pt x="359" y="574"/>
                      </a:lnTo>
                      <a:close/>
                      <a:moveTo>
                        <a:pt x="370" y="577"/>
                      </a:moveTo>
                      <a:lnTo>
                        <a:pt x="367" y="574"/>
                      </a:lnTo>
                      <a:lnTo>
                        <a:pt x="371" y="574"/>
                      </a:lnTo>
                      <a:lnTo>
                        <a:pt x="370" y="577"/>
                      </a:lnTo>
                      <a:close/>
                      <a:moveTo>
                        <a:pt x="501" y="588"/>
                      </a:moveTo>
                      <a:lnTo>
                        <a:pt x="501" y="585"/>
                      </a:lnTo>
                      <a:lnTo>
                        <a:pt x="502" y="584"/>
                      </a:lnTo>
                      <a:lnTo>
                        <a:pt x="505" y="586"/>
                      </a:lnTo>
                      <a:lnTo>
                        <a:pt x="501" y="588"/>
                      </a:lnTo>
                      <a:close/>
                      <a:moveTo>
                        <a:pt x="464" y="583"/>
                      </a:moveTo>
                      <a:lnTo>
                        <a:pt x="463" y="581"/>
                      </a:lnTo>
                      <a:lnTo>
                        <a:pt x="462" y="580"/>
                      </a:lnTo>
                      <a:lnTo>
                        <a:pt x="464" y="580"/>
                      </a:lnTo>
                      <a:lnTo>
                        <a:pt x="464" y="581"/>
                      </a:lnTo>
                      <a:lnTo>
                        <a:pt x="463" y="582"/>
                      </a:lnTo>
                      <a:lnTo>
                        <a:pt x="464" y="583"/>
                      </a:lnTo>
                      <a:close/>
                      <a:moveTo>
                        <a:pt x="465" y="584"/>
                      </a:moveTo>
                      <a:lnTo>
                        <a:pt x="465" y="582"/>
                      </a:lnTo>
                      <a:lnTo>
                        <a:pt x="464" y="581"/>
                      </a:lnTo>
                      <a:lnTo>
                        <a:pt x="464" y="582"/>
                      </a:lnTo>
                      <a:lnTo>
                        <a:pt x="465" y="582"/>
                      </a:lnTo>
                      <a:lnTo>
                        <a:pt x="466" y="583"/>
                      </a:lnTo>
                      <a:lnTo>
                        <a:pt x="465" y="584"/>
                      </a:lnTo>
                      <a:close/>
                      <a:moveTo>
                        <a:pt x="533" y="580"/>
                      </a:moveTo>
                      <a:lnTo>
                        <a:pt x="531" y="579"/>
                      </a:lnTo>
                      <a:lnTo>
                        <a:pt x="532" y="579"/>
                      </a:lnTo>
                      <a:lnTo>
                        <a:pt x="534" y="579"/>
                      </a:lnTo>
                      <a:lnTo>
                        <a:pt x="533" y="580"/>
                      </a:lnTo>
                      <a:close/>
                      <a:moveTo>
                        <a:pt x="333" y="561"/>
                      </a:moveTo>
                      <a:lnTo>
                        <a:pt x="332" y="560"/>
                      </a:lnTo>
                      <a:lnTo>
                        <a:pt x="333" y="557"/>
                      </a:lnTo>
                      <a:lnTo>
                        <a:pt x="334" y="556"/>
                      </a:lnTo>
                      <a:lnTo>
                        <a:pt x="335" y="557"/>
                      </a:lnTo>
                      <a:lnTo>
                        <a:pt x="334" y="560"/>
                      </a:lnTo>
                      <a:lnTo>
                        <a:pt x="333" y="561"/>
                      </a:lnTo>
                      <a:close/>
                      <a:moveTo>
                        <a:pt x="724" y="595"/>
                      </a:moveTo>
                      <a:lnTo>
                        <a:pt x="725" y="593"/>
                      </a:lnTo>
                      <a:lnTo>
                        <a:pt x="725" y="591"/>
                      </a:lnTo>
                      <a:lnTo>
                        <a:pt x="726" y="592"/>
                      </a:lnTo>
                      <a:lnTo>
                        <a:pt x="724" y="595"/>
                      </a:lnTo>
                      <a:close/>
                      <a:moveTo>
                        <a:pt x="552" y="577"/>
                      </a:moveTo>
                      <a:lnTo>
                        <a:pt x="554" y="573"/>
                      </a:lnTo>
                      <a:lnTo>
                        <a:pt x="555" y="572"/>
                      </a:lnTo>
                      <a:lnTo>
                        <a:pt x="557" y="572"/>
                      </a:lnTo>
                      <a:lnTo>
                        <a:pt x="555" y="572"/>
                      </a:lnTo>
                      <a:lnTo>
                        <a:pt x="554" y="576"/>
                      </a:lnTo>
                      <a:lnTo>
                        <a:pt x="552" y="577"/>
                      </a:lnTo>
                      <a:close/>
                      <a:moveTo>
                        <a:pt x="554" y="579"/>
                      </a:moveTo>
                      <a:lnTo>
                        <a:pt x="555" y="572"/>
                      </a:lnTo>
                      <a:lnTo>
                        <a:pt x="557" y="572"/>
                      </a:lnTo>
                      <a:lnTo>
                        <a:pt x="555" y="576"/>
                      </a:lnTo>
                      <a:lnTo>
                        <a:pt x="556" y="576"/>
                      </a:lnTo>
                      <a:lnTo>
                        <a:pt x="554" y="579"/>
                      </a:lnTo>
                      <a:close/>
                      <a:moveTo>
                        <a:pt x="554" y="579"/>
                      </a:moveTo>
                      <a:lnTo>
                        <a:pt x="554" y="579"/>
                      </a:lnTo>
                      <a:lnTo>
                        <a:pt x="556" y="577"/>
                      </a:lnTo>
                      <a:lnTo>
                        <a:pt x="554" y="579"/>
                      </a:lnTo>
                      <a:close/>
                      <a:moveTo>
                        <a:pt x="556" y="579"/>
                      </a:moveTo>
                      <a:lnTo>
                        <a:pt x="554" y="579"/>
                      </a:lnTo>
                      <a:lnTo>
                        <a:pt x="556" y="577"/>
                      </a:lnTo>
                      <a:lnTo>
                        <a:pt x="556" y="579"/>
                      </a:lnTo>
                      <a:close/>
                      <a:moveTo>
                        <a:pt x="556" y="581"/>
                      </a:moveTo>
                      <a:lnTo>
                        <a:pt x="554" y="581"/>
                      </a:lnTo>
                      <a:lnTo>
                        <a:pt x="555" y="580"/>
                      </a:lnTo>
                      <a:lnTo>
                        <a:pt x="554" y="579"/>
                      </a:lnTo>
                      <a:lnTo>
                        <a:pt x="556" y="579"/>
                      </a:lnTo>
                      <a:lnTo>
                        <a:pt x="556" y="581"/>
                      </a:lnTo>
                      <a:close/>
                      <a:moveTo>
                        <a:pt x="554" y="579"/>
                      </a:moveTo>
                      <a:lnTo>
                        <a:pt x="554" y="579"/>
                      </a:lnTo>
                      <a:close/>
                      <a:moveTo>
                        <a:pt x="682" y="597"/>
                      </a:moveTo>
                      <a:lnTo>
                        <a:pt x="681" y="596"/>
                      </a:lnTo>
                      <a:lnTo>
                        <a:pt x="681" y="594"/>
                      </a:lnTo>
                      <a:lnTo>
                        <a:pt x="682" y="594"/>
                      </a:lnTo>
                      <a:lnTo>
                        <a:pt x="682" y="595"/>
                      </a:lnTo>
                      <a:lnTo>
                        <a:pt x="682" y="597"/>
                      </a:lnTo>
                      <a:close/>
                      <a:moveTo>
                        <a:pt x="549" y="585"/>
                      </a:moveTo>
                      <a:lnTo>
                        <a:pt x="548" y="585"/>
                      </a:lnTo>
                      <a:lnTo>
                        <a:pt x="549" y="582"/>
                      </a:lnTo>
                      <a:lnTo>
                        <a:pt x="549" y="581"/>
                      </a:lnTo>
                      <a:lnTo>
                        <a:pt x="550" y="581"/>
                      </a:lnTo>
                      <a:lnTo>
                        <a:pt x="549" y="584"/>
                      </a:lnTo>
                      <a:lnTo>
                        <a:pt x="549" y="585"/>
                      </a:lnTo>
                      <a:close/>
                      <a:moveTo>
                        <a:pt x="545" y="583"/>
                      </a:moveTo>
                      <a:lnTo>
                        <a:pt x="544" y="583"/>
                      </a:lnTo>
                      <a:lnTo>
                        <a:pt x="545" y="582"/>
                      </a:lnTo>
                      <a:lnTo>
                        <a:pt x="545" y="581"/>
                      </a:lnTo>
                      <a:lnTo>
                        <a:pt x="545" y="583"/>
                      </a:lnTo>
                      <a:close/>
                      <a:moveTo>
                        <a:pt x="417" y="569"/>
                      </a:moveTo>
                      <a:lnTo>
                        <a:pt x="416" y="569"/>
                      </a:lnTo>
                      <a:lnTo>
                        <a:pt x="415" y="569"/>
                      </a:lnTo>
                      <a:lnTo>
                        <a:pt x="416" y="568"/>
                      </a:lnTo>
                      <a:lnTo>
                        <a:pt x="417" y="568"/>
                      </a:lnTo>
                      <a:lnTo>
                        <a:pt x="417" y="569"/>
                      </a:lnTo>
                      <a:close/>
                      <a:moveTo>
                        <a:pt x="640" y="617"/>
                      </a:moveTo>
                      <a:lnTo>
                        <a:pt x="639" y="616"/>
                      </a:lnTo>
                      <a:lnTo>
                        <a:pt x="640" y="615"/>
                      </a:lnTo>
                      <a:lnTo>
                        <a:pt x="642" y="612"/>
                      </a:lnTo>
                      <a:lnTo>
                        <a:pt x="640" y="617"/>
                      </a:lnTo>
                      <a:close/>
                      <a:moveTo>
                        <a:pt x="618" y="617"/>
                      </a:moveTo>
                      <a:lnTo>
                        <a:pt x="622" y="612"/>
                      </a:lnTo>
                      <a:lnTo>
                        <a:pt x="625" y="612"/>
                      </a:lnTo>
                      <a:lnTo>
                        <a:pt x="618" y="617"/>
                      </a:lnTo>
                      <a:close/>
                      <a:moveTo>
                        <a:pt x="438" y="597"/>
                      </a:moveTo>
                      <a:lnTo>
                        <a:pt x="437" y="597"/>
                      </a:lnTo>
                      <a:lnTo>
                        <a:pt x="437" y="595"/>
                      </a:lnTo>
                      <a:lnTo>
                        <a:pt x="438" y="595"/>
                      </a:lnTo>
                      <a:lnTo>
                        <a:pt x="438" y="597"/>
                      </a:lnTo>
                      <a:close/>
                      <a:moveTo>
                        <a:pt x="617" y="617"/>
                      </a:moveTo>
                      <a:lnTo>
                        <a:pt x="614" y="616"/>
                      </a:lnTo>
                      <a:lnTo>
                        <a:pt x="616" y="614"/>
                      </a:lnTo>
                      <a:lnTo>
                        <a:pt x="617" y="617"/>
                      </a:lnTo>
                      <a:close/>
                      <a:moveTo>
                        <a:pt x="530" y="611"/>
                      </a:moveTo>
                      <a:lnTo>
                        <a:pt x="531" y="607"/>
                      </a:lnTo>
                      <a:lnTo>
                        <a:pt x="531" y="606"/>
                      </a:lnTo>
                      <a:lnTo>
                        <a:pt x="533" y="607"/>
                      </a:lnTo>
                      <a:lnTo>
                        <a:pt x="531" y="607"/>
                      </a:lnTo>
                      <a:lnTo>
                        <a:pt x="531" y="608"/>
                      </a:lnTo>
                      <a:lnTo>
                        <a:pt x="532" y="609"/>
                      </a:lnTo>
                      <a:lnTo>
                        <a:pt x="530" y="611"/>
                      </a:lnTo>
                      <a:close/>
                      <a:moveTo>
                        <a:pt x="532" y="608"/>
                      </a:moveTo>
                      <a:lnTo>
                        <a:pt x="531" y="607"/>
                      </a:lnTo>
                      <a:lnTo>
                        <a:pt x="533" y="607"/>
                      </a:lnTo>
                      <a:lnTo>
                        <a:pt x="532" y="608"/>
                      </a:lnTo>
                      <a:close/>
                      <a:moveTo>
                        <a:pt x="426" y="595"/>
                      </a:moveTo>
                      <a:lnTo>
                        <a:pt x="425" y="595"/>
                      </a:lnTo>
                      <a:lnTo>
                        <a:pt x="426" y="594"/>
                      </a:lnTo>
                      <a:lnTo>
                        <a:pt x="426" y="593"/>
                      </a:lnTo>
                      <a:lnTo>
                        <a:pt x="427" y="593"/>
                      </a:lnTo>
                      <a:lnTo>
                        <a:pt x="426" y="593"/>
                      </a:lnTo>
                      <a:lnTo>
                        <a:pt x="426" y="595"/>
                      </a:lnTo>
                      <a:close/>
                      <a:moveTo>
                        <a:pt x="583" y="613"/>
                      </a:moveTo>
                      <a:lnTo>
                        <a:pt x="581" y="613"/>
                      </a:lnTo>
                      <a:lnTo>
                        <a:pt x="581" y="611"/>
                      </a:lnTo>
                      <a:lnTo>
                        <a:pt x="582" y="610"/>
                      </a:lnTo>
                      <a:lnTo>
                        <a:pt x="583" y="610"/>
                      </a:lnTo>
                      <a:lnTo>
                        <a:pt x="583" y="612"/>
                      </a:lnTo>
                      <a:lnTo>
                        <a:pt x="583" y="613"/>
                      </a:lnTo>
                      <a:close/>
                      <a:moveTo>
                        <a:pt x="447" y="598"/>
                      </a:moveTo>
                      <a:lnTo>
                        <a:pt x="442" y="598"/>
                      </a:lnTo>
                      <a:lnTo>
                        <a:pt x="445" y="596"/>
                      </a:lnTo>
                      <a:lnTo>
                        <a:pt x="447" y="598"/>
                      </a:lnTo>
                      <a:close/>
                      <a:moveTo>
                        <a:pt x="123" y="554"/>
                      </a:moveTo>
                      <a:lnTo>
                        <a:pt x="122" y="554"/>
                      </a:lnTo>
                      <a:lnTo>
                        <a:pt x="122" y="552"/>
                      </a:lnTo>
                      <a:lnTo>
                        <a:pt x="123" y="552"/>
                      </a:lnTo>
                      <a:lnTo>
                        <a:pt x="124" y="553"/>
                      </a:lnTo>
                      <a:lnTo>
                        <a:pt x="123" y="553"/>
                      </a:lnTo>
                      <a:lnTo>
                        <a:pt x="123" y="554"/>
                      </a:lnTo>
                      <a:close/>
                      <a:moveTo>
                        <a:pt x="84" y="540"/>
                      </a:moveTo>
                      <a:lnTo>
                        <a:pt x="83" y="537"/>
                      </a:lnTo>
                      <a:lnTo>
                        <a:pt x="86" y="539"/>
                      </a:lnTo>
                      <a:lnTo>
                        <a:pt x="85" y="540"/>
                      </a:lnTo>
                      <a:lnTo>
                        <a:pt x="84" y="540"/>
                      </a:lnTo>
                      <a:close/>
                      <a:moveTo>
                        <a:pt x="83" y="542"/>
                      </a:moveTo>
                      <a:lnTo>
                        <a:pt x="82" y="542"/>
                      </a:lnTo>
                      <a:lnTo>
                        <a:pt x="82" y="541"/>
                      </a:lnTo>
                      <a:lnTo>
                        <a:pt x="81" y="541"/>
                      </a:lnTo>
                      <a:lnTo>
                        <a:pt x="81" y="540"/>
                      </a:lnTo>
                      <a:lnTo>
                        <a:pt x="82" y="540"/>
                      </a:lnTo>
                      <a:lnTo>
                        <a:pt x="82" y="541"/>
                      </a:lnTo>
                      <a:lnTo>
                        <a:pt x="83" y="541"/>
                      </a:lnTo>
                      <a:lnTo>
                        <a:pt x="83" y="542"/>
                      </a:lnTo>
                      <a:close/>
                      <a:moveTo>
                        <a:pt x="84" y="541"/>
                      </a:moveTo>
                      <a:lnTo>
                        <a:pt x="84" y="541"/>
                      </a:lnTo>
                      <a:lnTo>
                        <a:pt x="84" y="540"/>
                      </a:lnTo>
                      <a:lnTo>
                        <a:pt x="85" y="540"/>
                      </a:lnTo>
                      <a:lnTo>
                        <a:pt x="84" y="541"/>
                      </a:lnTo>
                      <a:close/>
                      <a:moveTo>
                        <a:pt x="83" y="540"/>
                      </a:moveTo>
                      <a:lnTo>
                        <a:pt x="83" y="540"/>
                      </a:lnTo>
                      <a:lnTo>
                        <a:pt x="84" y="540"/>
                      </a:lnTo>
                      <a:lnTo>
                        <a:pt x="83" y="540"/>
                      </a:lnTo>
                      <a:close/>
                      <a:moveTo>
                        <a:pt x="83" y="541"/>
                      </a:moveTo>
                      <a:lnTo>
                        <a:pt x="82" y="541"/>
                      </a:lnTo>
                      <a:lnTo>
                        <a:pt x="83" y="540"/>
                      </a:lnTo>
                      <a:lnTo>
                        <a:pt x="83" y="541"/>
                      </a:lnTo>
                      <a:close/>
                      <a:moveTo>
                        <a:pt x="149" y="542"/>
                      </a:moveTo>
                      <a:lnTo>
                        <a:pt x="148" y="542"/>
                      </a:lnTo>
                      <a:lnTo>
                        <a:pt x="149" y="541"/>
                      </a:lnTo>
                      <a:lnTo>
                        <a:pt x="150" y="540"/>
                      </a:lnTo>
                      <a:lnTo>
                        <a:pt x="151" y="540"/>
                      </a:lnTo>
                      <a:lnTo>
                        <a:pt x="151" y="541"/>
                      </a:lnTo>
                      <a:lnTo>
                        <a:pt x="150" y="541"/>
                      </a:lnTo>
                      <a:lnTo>
                        <a:pt x="149" y="542"/>
                      </a:lnTo>
                      <a:close/>
                      <a:moveTo>
                        <a:pt x="151" y="542"/>
                      </a:moveTo>
                      <a:lnTo>
                        <a:pt x="151" y="541"/>
                      </a:lnTo>
                      <a:lnTo>
                        <a:pt x="152" y="541"/>
                      </a:lnTo>
                      <a:lnTo>
                        <a:pt x="151" y="542"/>
                      </a:lnTo>
                      <a:close/>
                      <a:moveTo>
                        <a:pt x="153" y="546"/>
                      </a:moveTo>
                      <a:lnTo>
                        <a:pt x="153" y="546"/>
                      </a:lnTo>
                      <a:lnTo>
                        <a:pt x="149" y="542"/>
                      </a:lnTo>
                      <a:lnTo>
                        <a:pt x="154" y="543"/>
                      </a:lnTo>
                      <a:lnTo>
                        <a:pt x="153" y="546"/>
                      </a:lnTo>
                      <a:close/>
                      <a:moveTo>
                        <a:pt x="154" y="548"/>
                      </a:moveTo>
                      <a:lnTo>
                        <a:pt x="152" y="547"/>
                      </a:lnTo>
                      <a:lnTo>
                        <a:pt x="153" y="546"/>
                      </a:lnTo>
                      <a:lnTo>
                        <a:pt x="154" y="546"/>
                      </a:lnTo>
                      <a:lnTo>
                        <a:pt x="154" y="548"/>
                      </a:lnTo>
                      <a:close/>
                      <a:moveTo>
                        <a:pt x="153" y="546"/>
                      </a:moveTo>
                      <a:lnTo>
                        <a:pt x="153" y="546"/>
                      </a:lnTo>
                      <a:close/>
                      <a:moveTo>
                        <a:pt x="154" y="546"/>
                      </a:moveTo>
                      <a:lnTo>
                        <a:pt x="153" y="546"/>
                      </a:lnTo>
                      <a:lnTo>
                        <a:pt x="154" y="546"/>
                      </a:lnTo>
                      <a:close/>
                      <a:moveTo>
                        <a:pt x="134" y="552"/>
                      </a:moveTo>
                      <a:lnTo>
                        <a:pt x="133" y="552"/>
                      </a:lnTo>
                      <a:lnTo>
                        <a:pt x="132" y="551"/>
                      </a:lnTo>
                      <a:lnTo>
                        <a:pt x="133" y="551"/>
                      </a:lnTo>
                      <a:lnTo>
                        <a:pt x="134" y="551"/>
                      </a:lnTo>
                      <a:lnTo>
                        <a:pt x="134" y="552"/>
                      </a:lnTo>
                      <a:close/>
                      <a:moveTo>
                        <a:pt x="130" y="556"/>
                      </a:moveTo>
                      <a:lnTo>
                        <a:pt x="131" y="554"/>
                      </a:lnTo>
                      <a:lnTo>
                        <a:pt x="132" y="552"/>
                      </a:lnTo>
                      <a:lnTo>
                        <a:pt x="133" y="554"/>
                      </a:lnTo>
                      <a:lnTo>
                        <a:pt x="130" y="556"/>
                      </a:lnTo>
                      <a:close/>
                      <a:moveTo>
                        <a:pt x="428" y="259"/>
                      </a:moveTo>
                      <a:lnTo>
                        <a:pt x="427" y="259"/>
                      </a:lnTo>
                      <a:lnTo>
                        <a:pt x="427" y="257"/>
                      </a:lnTo>
                      <a:lnTo>
                        <a:pt x="427" y="256"/>
                      </a:lnTo>
                      <a:lnTo>
                        <a:pt x="430" y="255"/>
                      </a:lnTo>
                      <a:lnTo>
                        <a:pt x="428" y="258"/>
                      </a:lnTo>
                      <a:lnTo>
                        <a:pt x="428" y="259"/>
                      </a:lnTo>
                      <a:close/>
                      <a:moveTo>
                        <a:pt x="406" y="581"/>
                      </a:moveTo>
                      <a:lnTo>
                        <a:pt x="406" y="579"/>
                      </a:lnTo>
                      <a:lnTo>
                        <a:pt x="407" y="580"/>
                      </a:lnTo>
                      <a:lnTo>
                        <a:pt x="409" y="581"/>
                      </a:lnTo>
                      <a:lnTo>
                        <a:pt x="406" y="581"/>
                      </a:lnTo>
                      <a:close/>
                      <a:moveTo>
                        <a:pt x="406" y="582"/>
                      </a:moveTo>
                      <a:lnTo>
                        <a:pt x="406" y="581"/>
                      </a:lnTo>
                      <a:lnTo>
                        <a:pt x="406" y="582"/>
                      </a:lnTo>
                      <a:close/>
                      <a:moveTo>
                        <a:pt x="408" y="584"/>
                      </a:moveTo>
                      <a:lnTo>
                        <a:pt x="407" y="582"/>
                      </a:lnTo>
                      <a:lnTo>
                        <a:pt x="406" y="582"/>
                      </a:lnTo>
                      <a:lnTo>
                        <a:pt x="406" y="581"/>
                      </a:lnTo>
                      <a:lnTo>
                        <a:pt x="409" y="581"/>
                      </a:lnTo>
                      <a:lnTo>
                        <a:pt x="408" y="584"/>
                      </a:lnTo>
                      <a:close/>
                      <a:moveTo>
                        <a:pt x="405" y="586"/>
                      </a:moveTo>
                      <a:lnTo>
                        <a:pt x="405" y="585"/>
                      </a:lnTo>
                      <a:lnTo>
                        <a:pt x="404" y="585"/>
                      </a:lnTo>
                      <a:lnTo>
                        <a:pt x="403" y="584"/>
                      </a:lnTo>
                      <a:lnTo>
                        <a:pt x="406" y="581"/>
                      </a:lnTo>
                      <a:lnTo>
                        <a:pt x="406" y="582"/>
                      </a:lnTo>
                      <a:lnTo>
                        <a:pt x="405" y="586"/>
                      </a:lnTo>
                      <a:close/>
                      <a:moveTo>
                        <a:pt x="404" y="585"/>
                      </a:moveTo>
                      <a:lnTo>
                        <a:pt x="404" y="585"/>
                      </a:lnTo>
                      <a:close/>
                      <a:moveTo>
                        <a:pt x="403" y="588"/>
                      </a:moveTo>
                      <a:lnTo>
                        <a:pt x="403" y="588"/>
                      </a:lnTo>
                      <a:lnTo>
                        <a:pt x="401" y="587"/>
                      </a:lnTo>
                      <a:lnTo>
                        <a:pt x="401" y="585"/>
                      </a:lnTo>
                      <a:lnTo>
                        <a:pt x="404" y="585"/>
                      </a:lnTo>
                      <a:lnTo>
                        <a:pt x="403" y="588"/>
                      </a:lnTo>
                      <a:close/>
                      <a:moveTo>
                        <a:pt x="405" y="586"/>
                      </a:moveTo>
                      <a:lnTo>
                        <a:pt x="405" y="585"/>
                      </a:lnTo>
                      <a:lnTo>
                        <a:pt x="405" y="586"/>
                      </a:lnTo>
                      <a:close/>
                      <a:moveTo>
                        <a:pt x="405" y="586"/>
                      </a:moveTo>
                      <a:lnTo>
                        <a:pt x="405" y="585"/>
                      </a:lnTo>
                      <a:lnTo>
                        <a:pt x="405" y="586"/>
                      </a:lnTo>
                      <a:close/>
                      <a:moveTo>
                        <a:pt x="408" y="590"/>
                      </a:moveTo>
                      <a:lnTo>
                        <a:pt x="405" y="586"/>
                      </a:lnTo>
                      <a:lnTo>
                        <a:pt x="407" y="587"/>
                      </a:lnTo>
                      <a:lnTo>
                        <a:pt x="408" y="590"/>
                      </a:lnTo>
                      <a:close/>
                      <a:moveTo>
                        <a:pt x="403" y="589"/>
                      </a:moveTo>
                      <a:lnTo>
                        <a:pt x="403" y="588"/>
                      </a:lnTo>
                      <a:lnTo>
                        <a:pt x="403" y="589"/>
                      </a:lnTo>
                      <a:close/>
                      <a:moveTo>
                        <a:pt x="405" y="593"/>
                      </a:moveTo>
                      <a:lnTo>
                        <a:pt x="402" y="591"/>
                      </a:lnTo>
                      <a:lnTo>
                        <a:pt x="405" y="589"/>
                      </a:lnTo>
                      <a:lnTo>
                        <a:pt x="408" y="590"/>
                      </a:lnTo>
                      <a:lnTo>
                        <a:pt x="405" y="593"/>
                      </a:lnTo>
                      <a:close/>
                      <a:moveTo>
                        <a:pt x="408" y="595"/>
                      </a:moveTo>
                      <a:lnTo>
                        <a:pt x="405" y="593"/>
                      </a:lnTo>
                      <a:lnTo>
                        <a:pt x="406" y="592"/>
                      </a:lnTo>
                      <a:lnTo>
                        <a:pt x="408" y="595"/>
                      </a:lnTo>
                      <a:close/>
                      <a:moveTo>
                        <a:pt x="404" y="594"/>
                      </a:moveTo>
                      <a:lnTo>
                        <a:pt x="405" y="593"/>
                      </a:lnTo>
                      <a:lnTo>
                        <a:pt x="404" y="594"/>
                      </a:lnTo>
                      <a:close/>
                      <a:moveTo>
                        <a:pt x="227" y="571"/>
                      </a:moveTo>
                      <a:lnTo>
                        <a:pt x="226" y="571"/>
                      </a:lnTo>
                      <a:lnTo>
                        <a:pt x="227" y="570"/>
                      </a:lnTo>
                      <a:lnTo>
                        <a:pt x="228" y="570"/>
                      </a:lnTo>
                      <a:lnTo>
                        <a:pt x="227" y="571"/>
                      </a:lnTo>
                      <a:close/>
                      <a:moveTo>
                        <a:pt x="262" y="576"/>
                      </a:moveTo>
                      <a:lnTo>
                        <a:pt x="261" y="576"/>
                      </a:lnTo>
                      <a:lnTo>
                        <a:pt x="261" y="574"/>
                      </a:lnTo>
                      <a:lnTo>
                        <a:pt x="262" y="574"/>
                      </a:lnTo>
                      <a:lnTo>
                        <a:pt x="263" y="575"/>
                      </a:lnTo>
                      <a:lnTo>
                        <a:pt x="262" y="575"/>
                      </a:lnTo>
                      <a:lnTo>
                        <a:pt x="262" y="576"/>
                      </a:lnTo>
                      <a:close/>
                      <a:moveTo>
                        <a:pt x="360" y="585"/>
                      </a:moveTo>
                      <a:lnTo>
                        <a:pt x="359" y="585"/>
                      </a:lnTo>
                      <a:lnTo>
                        <a:pt x="358" y="584"/>
                      </a:lnTo>
                      <a:lnTo>
                        <a:pt x="358" y="583"/>
                      </a:lnTo>
                      <a:lnTo>
                        <a:pt x="360" y="583"/>
                      </a:lnTo>
                      <a:lnTo>
                        <a:pt x="360" y="584"/>
                      </a:lnTo>
                      <a:lnTo>
                        <a:pt x="360" y="585"/>
                      </a:lnTo>
                      <a:close/>
                      <a:moveTo>
                        <a:pt x="300" y="578"/>
                      </a:moveTo>
                      <a:lnTo>
                        <a:pt x="299" y="578"/>
                      </a:lnTo>
                      <a:lnTo>
                        <a:pt x="299" y="577"/>
                      </a:lnTo>
                      <a:lnTo>
                        <a:pt x="301" y="577"/>
                      </a:lnTo>
                      <a:lnTo>
                        <a:pt x="300" y="578"/>
                      </a:lnTo>
                      <a:close/>
                      <a:moveTo>
                        <a:pt x="365" y="588"/>
                      </a:moveTo>
                      <a:lnTo>
                        <a:pt x="365" y="587"/>
                      </a:lnTo>
                      <a:lnTo>
                        <a:pt x="366" y="587"/>
                      </a:lnTo>
                      <a:lnTo>
                        <a:pt x="366" y="585"/>
                      </a:lnTo>
                      <a:lnTo>
                        <a:pt x="368" y="586"/>
                      </a:lnTo>
                      <a:lnTo>
                        <a:pt x="370" y="588"/>
                      </a:lnTo>
                      <a:lnTo>
                        <a:pt x="368" y="588"/>
                      </a:lnTo>
                      <a:lnTo>
                        <a:pt x="365" y="588"/>
                      </a:lnTo>
                      <a:close/>
                      <a:moveTo>
                        <a:pt x="369" y="591"/>
                      </a:moveTo>
                      <a:lnTo>
                        <a:pt x="367" y="591"/>
                      </a:lnTo>
                      <a:lnTo>
                        <a:pt x="368" y="588"/>
                      </a:lnTo>
                      <a:lnTo>
                        <a:pt x="370" y="588"/>
                      </a:lnTo>
                      <a:lnTo>
                        <a:pt x="371" y="588"/>
                      </a:lnTo>
                      <a:lnTo>
                        <a:pt x="370" y="589"/>
                      </a:lnTo>
                      <a:lnTo>
                        <a:pt x="370" y="591"/>
                      </a:lnTo>
                      <a:lnTo>
                        <a:pt x="369" y="591"/>
                      </a:lnTo>
                      <a:close/>
                      <a:moveTo>
                        <a:pt x="438" y="602"/>
                      </a:moveTo>
                      <a:lnTo>
                        <a:pt x="438" y="602"/>
                      </a:lnTo>
                      <a:lnTo>
                        <a:pt x="437" y="600"/>
                      </a:lnTo>
                      <a:lnTo>
                        <a:pt x="438" y="600"/>
                      </a:lnTo>
                      <a:lnTo>
                        <a:pt x="439" y="600"/>
                      </a:lnTo>
                      <a:lnTo>
                        <a:pt x="438" y="602"/>
                      </a:lnTo>
                      <a:close/>
                      <a:moveTo>
                        <a:pt x="372" y="591"/>
                      </a:moveTo>
                      <a:lnTo>
                        <a:pt x="371" y="591"/>
                      </a:lnTo>
                      <a:lnTo>
                        <a:pt x="371" y="589"/>
                      </a:lnTo>
                      <a:lnTo>
                        <a:pt x="371" y="588"/>
                      </a:lnTo>
                      <a:lnTo>
                        <a:pt x="372" y="588"/>
                      </a:lnTo>
                      <a:lnTo>
                        <a:pt x="372" y="590"/>
                      </a:lnTo>
                      <a:lnTo>
                        <a:pt x="372" y="591"/>
                      </a:lnTo>
                      <a:close/>
                      <a:moveTo>
                        <a:pt x="268" y="548"/>
                      </a:moveTo>
                      <a:lnTo>
                        <a:pt x="267" y="548"/>
                      </a:lnTo>
                      <a:lnTo>
                        <a:pt x="268" y="547"/>
                      </a:lnTo>
                      <a:lnTo>
                        <a:pt x="269" y="545"/>
                      </a:lnTo>
                      <a:lnTo>
                        <a:pt x="268" y="548"/>
                      </a:lnTo>
                      <a:close/>
                      <a:moveTo>
                        <a:pt x="266" y="552"/>
                      </a:moveTo>
                      <a:lnTo>
                        <a:pt x="266" y="552"/>
                      </a:lnTo>
                      <a:lnTo>
                        <a:pt x="266" y="551"/>
                      </a:lnTo>
                      <a:lnTo>
                        <a:pt x="266" y="550"/>
                      </a:lnTo>
                      <a:lnTo>
                        <a:pt x="266" y="548"/>
                      </a:lnTo>
                      <a:lnTo>
                        <a:pt x="267" y="548"/>
                      </a:lnTo>
                      <a:lnTo>
                        <a:pt x="268" y="548"/>
                      </a:lnTo>
                      <a:lnTo>
                        <a:pt x="266" y="552"/>
                      </a:lnTo>
                      <a:close/>
                      <a:moveTo>
                        <a:pt x="271" y="554"/>
                      </a:moveTo>
                      <a:lnTo>
                        <a:pt x="268" y="551"/>
                      </a:lnTo>
                      <a:lnTo>
                        <a:pt x="270" y="550"/>
                      </a:lnTo>
                      <a:lnTo>
                        <a:pt x="271" y="554"/>
                      </a:lnTo>
                      <a:close/>
                      <a:moveTo>
                        <a:pt x="267" y="552"/>
                      </a:moveTo>
                      <a:lnTo>
                        <a:pt x="268" y="551"/>
                      </a:lnTo>
                      <a:lnTo>
                        <a:pt x="267" y="552"/>
                      </a:lnTo>
                      <a:close/>
                      <a:moveTo>
                        <a:pt x="267" y="553"/>
                      </a:moveTo>
                      <a:lnTo>
                        <a:pt x="267" y="552"/>
                      </a:lnTo>
                      <a:lnTo>
                        <a:pt x="267" y="553"/>
                      </a:lnTo>
                      <a:close/>
                      <a:moveTo>
                        <a:pt x="266" y="552"/>
                      </a:moveTo>
                      <a:lnTo>
                        <a:pt x="266" y="552"/>
                      </a:lnTo>
                      <a:lnTo>
                        <a:pt x="267" y="552"/>
                      </a:lnTo>
                      <a:lnTo>
                        <a:pt x="266" y="552"/>
                      </a:lnTo>
                      <a:close/>
                      <a:moveTo>
                        <a:pt x="471" y="603"/>
                      </a:moveTo>
                      <a:lnTo>
                        <a:pt x="469" y="601"/>
                      </a:lnTo>
                      <a:lnTo>
                        <a:pt x="472" y="598"/>
                      </a:lnTo>
                      <a:lnTo>
                        <a:pt x="471" y="603"/>
                      </a:lnTo>
                      <a:close/>
                      <a:moveTo>
                        <a:pt x="576" y="611"/>
                      </a:moveTo>
                      <a:lnTo>
                        <a:pt x="575" y="611"/>
                      </a:lnTo>
                      <a:lnTo>
                        <a:pt x="576" y="610"/>
                      </a:lnTo>
                      <a:lnTo>
                        <a:pt x="576" y="609"/>
                      </a:lnTo>
                      <a:lnTo>
                        <a:pt x="576" y="610"/>
                      </a:lnTo>
                      <a:lnTo>
                        <a:pt x="576" y="611"/>
                      </a:lnTo>
                      <a:close/>
                      <a:moveTo>
                        <a:pt x="454" y="601"/>
                      </a:moveTo>
                      <a:lnTo>
                        <a:pt x="453" y="601"/>
                      </a:lnTo>
                      <a:lnTo>
                        <a:pt x="452" y="597"/>
                      </a:lnTo>
                      <a:lnTo>
                        <a:pt x="454" y="601"/>
                      </a:lnTo>
                      <a:close/>
                      <a:moveTo>
                        <a:pt x="452" y="603"/>
                      </a:moveTo>
                      <a:lnTo>
                        <a:pt x="452" y="601"/>
                      </a:lnTo>
                      <a:lnTo>
                        <a:pt x="453" y="601"/>
                      </a:lnTo>
                      <a:lnTo>
                        <a:pt x="454" y="601"/>
                      </a:lnTo>
                      <a:lnTo>
                        <a:pt x="452" y="603"/>
                      </a:lnTo>
                      <a:close/>
                      <a:moveTo>
                        <a:pt x="551" y="609"/>
                      </a:moveTo>
                      <a:lnTo>
                        <a:pt x="549" y="607"/>
                      </a:lnTo>
                      <a:lnTo>
                        <a:pt x="552" y="604"/>
                      </a:lnTo>
                      <a:lnTo>
                        <a:pt x="551" y="609"/>
                      </a:lnTo>
                      <a:close/>
                      <a:moveTo>
                        <a:pt x="414" y="596"/>
                      </a:moveTo>
                      <a:lnTo>
                        <a:pt x="413" y="594"/>
                      </a:lnTo>
                      <a:lnTo>
                        <a:pt x="415" y="593"/>
                      </a:lnTo>
                      <a:lnTo>
                        <a:pt x="415" y="592"/>
                      </a:lnTo>
                      <a:lnTo>
                        <a:pt x="416" y="593"/>
                      </a:lnTo>
                      <a:lnTo>
                        <a:pt x="415" y="594"/>
                      </a:lnTo>
                      <a:lnTo>
                        <a:pt x="414" y="596"/>
                      </a:lnTo>
                      <a:close/>
                      <a:moveTo>
                        <a:pt x="433" y="598"/>
                      </a:moveTo>
                      <a:lnTo>
                        <a:pt x="432" y="598"/>
                      </a:lnTo>
                      <a:lnTo>
                        <a:pt x="431" y="598"/>
                      </a:lnTo>
                      <a:lnTo>
                        <a:pt x="432" y="598"/>
                      </a:lnTo>
                      <a:lnTo>
                        <a:pt x="432" y="597"/>
                      </a:lnTo>
                      <a:lnTo>
                        <a:pt x="433" y="597"/>
                      </a:lnTo>
                      <a:lnTo>
                        <a:pt x="433" y="598"/>
                      </a:lnTo>
                      <a:close/>
                      <a:moveTo>
                        <a:pt x="481" y="607"/>
                      </a:moveTo>
                      <a:lnTo>
                        <a:pt x="480" y="605"/>
                      </a:lnTo>
                      <a:lnTo>
                        <a:pt x="480" y="604"/>
                      </a:lnTo>
                      <a:lnTo>
                        <a:pt x="481" y="606"/>
                      </a:lnTo>
                      <a:lnTo>
                        <a:pt x="481" y="607"/>
                      </a:lnTo>
                      <a:close/>
                      <a:moveTo>
                        <a:pt x="401" y="577"/>
                      </a:moveTo>
                      <a:lnTo>
                        <a:pt x="401" y="577"/>
                      </a:lnTo>
                      <a:lnTo>
                        <a:pt x="401" y="576"/>
                      </a:lnTo>
                      <a:lnTo>
                        <a:pt x="401" y="575"/>
                      </a:lnTo>
                      <a:lnTo>
                        <a:pt x="402" y="575"/>
                      </a:lnTo>
                      <a:lnTo>
                        <a:pt x="402" y="576"/>
                      </a:lnTo>
                      <a:lnTo>
                        <a:pt x="401" y="577"/>
                      </a:lnTo>
                      <a:close/>
                      <a:moveTo>
                        <a:pt x="522" y="586"/>
                      </a:moveTo>
                      <a:lnTo>
                        <a:pt x="520" y="585"/>
                      </a:lnTo>
                      <a:lnTo>
                        <a:pt x="523" y="585"/>
                      </a:lnTo>
                      <a:lnTo>
                        <a:pt x="522" y="583"/>
                      </a:lnTo>
                      <a:lnTo>
                        <a:pt x="524" y="583"/>
                      </a:lnTo>
                      <a:lnTo>
                        <a:pt x="522" y="586"/>
                      </a:lnTo>
                      <a:close/>
                      <a:moveTo>
                        <a:pt x="291" y="567"/>
                      </a:moveTo>
                      <a:lnTo>
                        <a:pt x="286" y="567"/>
                      </a:lnTo>
                      <a:lnTo>
                        <a:pt x="289" y="565"/>
                      </a:lnTo>
                      <a:lnTo>
                        <a:pt x="291" y="567"/>
                      </a:lnTo>
                      <a:close/>
                      <a:moveTo>
                        <a:pt x="498" y="582"/>
                      </a:moveTo>
                      <a:lnTo>
                        <a:pt x="497" y="582"/>
                      </a:lnTo>
                      <a:lnTo>
                        <a:pt x="497" y="581"/>
                      </a:lnTo>
                      <a:lnTo>
                        <a:pt x="497" y="580"/>
                      </a:lnTo>
                      <a:lnTo>
                        <a:pt x="498" y="580"/>
                      </a:lnTo>
                      <a:lnTo>
                        <a:pt x="498" y="582"/>
                      </a:lnTo>
                      <a:close/>
                      <a:moveTo>
                        <a:pt x="448" y="580"/>
                      </a:moveTo>
                      <a:lnTo>
                        <a:pt x="446" y="580"/>
                      </a:lnTo>
                      <a:lnTo>
                        <a:pt x="447" y="576"/>
                      </a:lnTo>
                      <a:lnTo>
                        <a:pt x="448" y="576"/>
                      </a:lnTo>
                      <a:lnTo>
                        <a:pt x="449" y="579"/>
                      </a:lnTo>
                      <a:lnTo>
                        <a:pt x="448" y="579"/>
                      </a:lnTo>
                      <a:lnTo>
                        <a:pt x="448" y="580"/>
                      </a:lnTo>
                      <a:close/>
                      <a:moveTo>
                        <a:pt x="451" y="579"/>
                      </a:moveTo>
                      <a:lnTo>
                        <a:pt x="449" y="579"/>
                      </a:lnTo>
                      <a:lnTo>
                        <a:pt x="450" y="578"/>
                      </a:lnTo>
                      <a:lnTo>
                        <a:pt x="451" y="579"/>
                      </a:lnTo>
                      <a:close/>
                      <a:moveTo>
                        <a:pt x="451" y="580"/>
                      </a:moveTo>
                      <a:lnTo>
                        <a:pt x="448" y="579"/>
                      </a:lnTo>
                      <a:lnTo>
                        <a:pt x="449" y="579"/>
                      </a:lnTo>
                      <a:lnTo>
                        <a:pt x="451" y="579"/>
                      </a:lnTo>
                      <a:lnTo>
                        <a:pt x="451" y="580"/>
                      </a:lnTo>
                      <a:close/>
                      <a:moveTo>
                        <a:pt x="229" y="547"/>
                      </a:moveTo>
                      <a:lnTo>
                        <a:pt x="228" y="546"/>
                      </a:lnTo>
                      <a:lnTo>
                        <a:pt x="228" y="544"/>
                      </a:lnTo>
                      <a:lnTo>
                        <a:pt x="230" y="544"/>
                      </a:lnTo>
                      <a:lnTo>
                        <a:pt x="229" y="545"/>
                      </a:lnTo>
                      <a:lnTo>
                        <a:pt x="229" y="547"/>
                      </a:lnTo>
                      <a:close/>
                      <a:moveTo>
                        <a:pt x="418" y="578"/>
                      </a:moveTo>
                      <a:lnTo>
                        <a:pt x="418" y="578"/>
                      </a:lnTo>
                      <a:lnTo>
                        <a:pt x="417" y="578"/>
                      </a:lnTo>
                      <a:lnTo>
                        <a:pt x="418" y="577"/>
                      </a:lnTo>
                      <a:lnTo>
                        <a:pt x="418" y="576"/>
                      </a:lnTo>
                      <a:lnTo>
                        <a:pt x="419" y="577"/>
                      </a:lnTo>
                      <a:lnTo>
                        <a:pt x="418" y="578"/>
                      </a:lnTo>
                      <a:close/>
                      <a:moveTo>
                        <a:pt x="357" y="571"/>
                      </a:moveTo>
                      <a:lnTo>
                        <a:pt x="355" y="570"/>
                      </a:lnTo>
                      <a:lnTo>
                        <a:pt x="358" y="567"/>
                      </a:lnTo>
                      <a:lnTo>
                        <a:pt x="357" y="571"/>
                      </a:lnTo>
                      <a:close/>
                      <a:moveTo>
                        <a:pt x="373" y="565"/>
                      </a:moveTo>
                      <a:lnTo>
                        <a:pt x="375" y="560"/>
                      </a:lnTo>
                      <a:lnTo>
                        <a:pt x="378" y="563"/>
                      </a:lnTo>
                      <a:lnTo>
                        <a:pt x="373" y="565"/>
                      </a:lnTo>
                      <a:close/>
                      <a:moveTo>
                        <a:pt x="416" y="575"/>
                      </a:moveTo>
                      <a:lnTo>
                        <a:pt x="415" y="575"/>
                      </a:lnTo>
                      <a:lnTo>
                        <a:pt x="415" y="574"/>
                      </a:lnTo>
                      <a:lnTo>
                        <a:pt x="415" y="573"/>
                      </a:lnTo>
                      <a:lnTo>
                        <a:pt x="416" y="573"/>
                      </a:lnTo>
                      <a:lnTo>
                        <a:pt x="416" y="575"/>
                      </a:lnTo>
                      <a:close/>
                      <a:moveTo>
                        <a:pt x="505" y="582"/>
                      </a:moveTo>
                      <a:lnTo>
                        <a:pt x="504" y="582"/>
                      </a:lnTo>
                      <a:lnTo>
                        <a:pt x="504" y="579"/>
                      </a:lnTo>
                      <a:lnTo>
                        <a:pt x="506" y="579"/>
                      </a:lnTo>
                      <a:lnTo>
                        <a:pt x="506" y="581"/>
                      </a:lnTo>
                      <a:lnTo>
                        <a:pt x="505" y="582"/>
                      </a:lnTo>
                      <a:close/>
                      <a:moveTo>
                        <a:pt x="540" y="584"/>
                      </a:moveTo>
                      <a:lnTo>
                        <a:pt x="539" y="583"/>
                      </a:lnTo>
                      <a:lnTo>
                        <a:pt x="538" y="583"/>
                      </a:lnTo>
                      <a:lnTo>
                        <a:pt x="538" y="581"/>
                      </a:lnTo>
                      <a:lnTo>
                        <a:pt x="540" y="581"/>
                      </a:lnTo>
                      <a:lnTo>
                        <a:pt x="540" y="582"/>
                      </a:lnTo>
                      <a:lnTo>
                        <a:pt x="541" y="582"/>
                      </a:lnTo>
                      <a:lnTo>
                        <a:pt x="540" y="583"/>
                      </a:lnTo>
                      <a:lnTo>
                        <a:pt x="540" y="584"/>
                      </a:lnTo>
                      <a:close/>
                      <a:moveTo>
                        <a:pt x="541" y="582"/>
                      </a:moveTo>
                      <a:lnTo>
                        <a:pt x="540" y="582"/>
                      </a:lnTo>
                      <a:lnTo>
                        <a:pt x="541" y="582"/>
                      </a:lnTo>
                      <a:close/>
                      <a:moveTo>
                        <a:pt x="497" y="577"/>
                      </a:moveTo>
                      <a:lnTo>
                        <a:pt x="497" y="576"/>
                      </a:lnTo>
                      <a:lnTo>
                        <a:pt x="497" y="574"/>
                      </a:lnTo>
                      <a:lnTo>
                        <a:pt x="498" y="575"/>
                      </a:lnTo>
                      <a:lnTo>
                        <a:pt x="497" y="577"/>
                      </a:lnTo>
                      <a:close/>
                      <a:moveTo>
                        <a:pt x="485" y="579"/>
                      </a:moveTo>
                      <a:lnTo>
                        <a:pt x="483" y="578"/>
                      </a:lnTo>
                      <a:lnTo>
                        <a:pt x="484" y="575"/>
                      </a:lnTo>
                      <a:lnTo>
                        <a:pt x="485" y="575"/>
                      </a:lnTo>
                      <a:lnTo>
                        <a:pt x="485" y="579"/>
                      </a:lnTo>
                      <a:close/>
                      <a:moveTo>
                        <a:pt x="484" y="575"/>
                      </a:moveTo>
                      <a:lnTo>
                        <a:pt x="484" y="575"/>
                      </a:lnTo>
                      <a:close/>
                      <a:moveTo>
                        <a:pt x="406" y="573"/>
                      </a:moveTo>
                      <a:lnTo>
                        <a:pt x="405" y="573"/>
                      </a:lnTo>
                      <a:lnTo>
                        <a:pt x="405" y="572"/>
                      </a:lnTo>
                      <a:lnTo>
                        <a:pt x="406" y="573"/>
                      </a:lnTo>
                      <a:close/>
                      <a:moveTo>
                        <a:pt x="406" y="577"/>
                      </a:moveTo>
                      <a:lnTo>
                        <a:pt x="404" y="577"/>
                      </a:lnTo>
                      <a:lnTo>
                        <a:pt x="406" y="573"/>
                      </a:lnTo>
                      <a:lnTo>
                        <a:pt x="404" y="573"/>
                      </a:lnTo>
                      <a:lnTo>
                        <a:pt x="404" y="572"/>
                      </a:lnTo>
                      <a:lnTo>
                        <a:pt x="405" y="573"/>
                      </a:lnTo>
                      <a:lnTo>
                        <a:pt x="406" y="573"/>
                      </a:lnTo>
                      <a:lnTo>
                        <a:pt x="407" y="574"/>
                      </a:lnTo>
                      <a:lnTo>
                        <a:pt x="406" y="575"/>
                      </a:lnTo>
                      <a:lnTo>
                        <a:pt x="406" y="577"/>
                      </a:lnTo>
                      <a:close/>
                      <a:moveTo>
                        <a:pt x="562" y="580"/>
                      </a:moveTo>
                      <a:lnTo>
                        <a:pt x="559" y="578"/>
                      </a:lnTo>
                      <a:lnTo>
                        <a:pt x="562" y="576"/>
                      </a:lnTo>
                      <a:lnTo>
                        <a:pt x="562" y="580"/>
                      </a:lnTo>
                      <a:close/>
                      <a:moveTo>
                        <a:pt x="593" y="582"/>
                      </a:moveTo>
                      <a:lnTo>
                        <a:pt x="592" y="582"/>
                      </a:lnTo>
                      <a:lnTo>
                        <a:pt x="591" y="581"/>
                      </a:lnTo>
                      <a:lnTo>
                        <a:pt x="592" y="581"/>
                      </a:lnTo>
                      <a:lnTo>
                        <a:pt x="592" y="580"/>
                      </a:lnTo>
                      <a:lnTo>
                        <a:pt x="593" y="580"/>
                      </a:lnTo>
                      <a:lnTo>
                        <a:pt x="593" y="582"/>
                      </a:lnTo>
                      <a:close/>
                      <a:moveTo>
                        <a:pt x="363" y="580"/>
                      </a:moveTo>
                      <a:lnTo>
                        <a:pt x="362" y="580"/>
                      </a:lnTo>
                      <a:lnTo>
                        <a:pt x="362" y="579"/>
                      </a:lnTo>
                      <a:lnTo>
                        <a:pt x="362" y="578"/>
                      </a:lnTo>
                      <a:lnTo>
                        <a:pt x="363" y="578"/>
                      </a:lnTo>
                      <a:lnTo>
                        <a:pt x="363" y="579"/>
                      </a:lnTo>
                      <a:lnTo>
                        <a:pt x="363" y="580"/>
                      </a:lnTo>
                      <a:close/>
                      <a:moveTo>
                        <a:pt x="396" y="562"/>
                      </a:moveTo>
                      <a:lnTo>
                        <a:pt x="395" y="562"/>
                      </a:lnTo>
                      <a:lnTo>
                        <a:pt x="395" y="561"/>
                      </a:lnTo>
                      <a:lnTo>
                        <a:pt x="396" y="561"/>
                      </a:lnTo>
                      <a:lnTo>
                        <a:pt x="396" y="562"/>
                      </a:lnTo>
                      <a:close/>
                      <a:moveTo>
                        <a:pt x="385" y="560"/>
                      </a:moveTo>
                      <a:lnTo>
                        <a:pt x="384" y="560"/>
                      </a:lnTo>
                      <a:lnTo>
                        <a:pt x="385" y="560"/>
                      </a:lnTo>
                      <a:close/>
                      <a:moveTo>
                        <a:pt x="382" y="562"/>
                      </a:moveTo>
                      <a:lnTo>
                        <a:pt x="380" y="560"/>
                      </a:lnTo>
                      <a:lnTo>
                        <a:pt x="384" y="560"/>
                      </a:lnTo>
                      <a:lnTo>
                        <a:pt x="385" y="560"/>
                      </a:lnTo>
                      <a:lnTo>
                        <a:pt x="386" y="561"/>
                      </a:lnTo>
                      <a:lnTo>
                        <a:pt x="382" y="561"/>
                      </a:lnTo>
                      <a:lnTo>
                        <a:pt x="382" y="562"/>
                      </a:lnTo>
                      <a:close/>
                      <a:moveTo>
                        <a:pt x="386" y="561"/>
                      </a:moveTo>
                      <a:lnTo>
                        <a:pt x="382" y="561"/>
                      </a:lnTo>
                      <a:lnTo>
                        <a:pt x="386" y="561"/>
                      </a:lnTo>
                      <a:close/>
                      <a:moveTo>
                        <a:pt x="384" y="583"/>
                      </a:moveTo>
                      <a:lnTo>
                        <a:pt x="383" y="583"/>
                      </a:lnTo>
                      <a:lnTo>
                        <a:pt x="385" y="581"/>
                      </a:lnTo>
                      <a:lnTo>
                        <a:pt x="388" y="583"/>
                      </a:lnTo>
                      <a:lnTo>
                        <a:pt x="384" y="583"/>
                      </a:lnTo>
                      <a:close/>
                      <a:moveTo>
                        <a:pt x="385" y="583"/>
                      </a:moveTo>
                      <a:lnTo>
                        <a:pt x="384" y="583"/>
                      </a:lnTo>
                      <a:lnTo>
                        <a:pt x="385" y="583"/>
                      </a:lnTo>
                      <a:close/>
                      <a:moveTo>
                        <a:pt x="388" y="583"/>
                      </a:moveTo>
                      <a:lnTo>
                        <a:pt x="385" y="583"/>
                      </a:lnTo>
                      <a:lnTo>
                        <a:pt x="384" y="583"/>
                      </a:lnTo>
                      <a:lnTo>
                        <a:pt x="388" y="583"/>
                      </a:lnTo>
                      <a:close/>
                      <a:moveTo>
                        <a:pt x="384" y="587"/>
                      </a:moveTo>
                      <a:lnTo>
                        <a:pt x="383" y="586"/>
                      </a:lnTo>
                      <a:lnTo>
                        <a:pt x="383" y="584"/>
                      </a:lnTo>
                      <a:lnTo>
                        <a:pt x="384" y="583"/>
                      </a:lnTo>
                      <a:lnTo>
                        <a:pt x="385" y="583"/>
                      </a:lnTo>
                      <a:lnTo>
                        <a:pt x="384" y="586"/>
                      </a:lnTo>
                      <a:lnTo>
                        <a:pt x="384" y="587"/>
                      </a:lnTo>
                      <a:close/>
                      <a:moveTo>
                        <a:pt x="570" y="580"/>
                      </a:moveTo>
                      <a:lnTo>
                        <a:pt x="569" y="580"/>
                      </a:lnTo>
                      <a:lnTo>
                        <a:pt x="569" y="578"/>
                      </a:lnTo>
                      <a:lnTo>
                        <a:pt x="570" y="578"/>
                      </a:lnTo>
                      <a:lnTo>
                        <a:pt x="570" y="580"/>
                      </a:lnTo>
                      <a:close/>
                      <a:moveTo>
                        <a:pt x="341" y="578"/>
                      </a:moveTo>
                      <a:lnTo>
                        <a:pt x="340" y="577"/>
                      </a:lnTo>
                      <a:lnTo>
                        <a:pt x="341" y="577"/>
                      </a:lnTo>
                      <a:lnTo>
                        <a:pt x="341" y="576"/>
                      </a:lnTo>
                      <a:lnTo>
                        <a:pt x="342" y="577"/>
                      </a:lnTo>
                      <a:lnTo>
                        <a:pt x="341" y="577"/>
                      </a:lnTo>
                      <a:lnTo>
                        <a:pt x="341" y="578"/>
                      </a:lnTo>
                      <a:close/>
                      <a:moveTo>
                        <a:pt x="334" y="569"/>
                      </a:moveTo>
                      <a:lnTo>
                        <a:pt x="333" y="569"/>
                      </a:lnTo>
                      <a:lnTo>
                        <a:pt x="336" y="567"/>
                      </a:lnTo>
                      <a:lnTo>
                        <a:pt x="334" y="569"/>
                      </a:lnTo>
                      <a:close/>
                      <a:moveTo>
                        <a:pt x="331" y="573"/>
                      </a:moveTo>
                      <a:lnTo>
                        <a:pt x="332" y="568"/>
                      </a:lnTo>
                      <a:lnTo>
                        <a:pt x="333" y="569"/>
                      </a:lnTo>
                      <a:lnTo>
                        <a:pt x="334" y="569"/>
                      </a:lnTo>
                      <a:lnTo>
                        <a:pt x="331" y="573"/>
                      </a:lnTo>
                      <a:close/>
                      <a:moveTo>
                        <a:pt x="466" y="578"/>
                      </a:moveTo>
                      <a:lnTo>
                        <a:pt x="465" y="578"/>
                      </a:lnTo>
                      <a:lnTo>
                        <a:pt x="465" y="576"/>
                      </a:lnTo>
                      <a:lnTo>
                        <a:pt x="466" y="576"/>
                      </a:lnTo>
                      <a:lnTo>
                        <a:pt x="466" y="578"/>
                      </a:lnTo>
                      <a:close/>
                      <a:moveTo>
                        <a:pt x="312" y="573"/>
                      </a:moveTo>
                      <a:lnTo>
                        <a:pt x="310" y="573"/>
                      </a:lnTo>
                      <a:lnTo>
                        <a:pt x="312" y="570"/>
                      </a:lnTo>
                      <a:lnTo>
                        <a:pt x="312" y="569"/>
                      </a:lnTo>
                      <a:lnTo>
                        <a:pt x="312" y="570"/>
                      </a:lnTo>
                      <a:lnTo>
                        <a:pt x="312" y="573"/>
                      </a:lnTo>
                      <a:close/>
                      <a:moveTo>
                        <a:pt x="330" y="578"/>
                      </a:moveTo>
                      <a:lnTo>
                        <a:pt x="331" y="576"/>
                      </a:lnTo>
                      <a:lnTo>
                        <a:pt x="332" y="574"/>
                      </a:lnTo>
                      <a:lnTo>
                        <a:pt x="332" y="576"/>
                      </a:lnTo>
                      <a:lnTo>
                        <a:pt x="330" y="578"/>
                      </a:lnTo>
                      <a:close/>
                      <a:moveTo>
                        <a:pt x="248" y="566"/>
                      </a:moveTo>
                      <a:lnTo>
                        <a:pt x="247" y="566"/>
                      </a:lnTo>
                      <a:lnTo>
                        <a:pt x="247" y="565"/>
                      </a:lnTo>
                      <a:lnTo>
                        <a:pt x="247" y="564"/>
                      </a:lnTo>
                      <a:lnTo>
                        <a:pt x="248" y="564"/>
                      </a:lnTo>
                      <a:lnTo>
                        <a:pt x="248" y="566"/>
                      </a:lnTo>
                      <a:close/>
                      <a:moveTo>
                        <a:pt x="489" y="580"/>
                      </a:moveTo>
                      <a:lnTo>
                        <a:pt x="488" y="580"/>
                      </a:lnTo>
                      <a:lnTo>
                        <a:pt x="488" y="579"/>
                      </a:lnTo>
                      <a:lnTo>
                        <a:pt x="488" y="578"/>
                      </a:lnTo>
                      <a:lnTo>
                        <a:pt x="489" y="578"/>
                      </a:lnTo>
                      <a:lnTo>
                        <a:pt x="489" y="579"/>
                      </a:lnTo>
                      <a:lnTo>
                        <a:pt x="489" y="580"/>
                      </a:lnTo>
                      <a:close/>
                      <a:moveTo>
                        <a:pt x="539" y="536"/>
                      </a:moveTo>
                      <a:lnTo>
                        <a:pt x="537" y="533"/>
                      </a:lnTo>
                      <a:lnTo>
                        <a:pt x="540" y="531"/>
                      </a:lnTo>
                      <a:lnTo>
                        <a:pt x="540" y="533"/>
                      </a:lnTo>
                      <a:lnTo>
                        <a:pt x="538" y="534"/>
                      </a:lnTo>
                      <a:lnTo>
                        <a:pt x="539" y="536"/>
                      </a:lnTo>
                      <a:close/>
                      <a:moveTo>
                        <a:pt x="541" y="539"/>
                      </a:moveTo>
                      <a:lnTo>
                        <a:pt x="541" y="539"/>
                      </a:lnTo>
                      <a:lnTo>
                        <a:pt x="539" y="534"/>
                      </a:lnTo>
                      <a:lnTo>
                        <a:pt x="541" y="536"/>
                      </a:lnTo>
                      <a:lnTo>
                        <a:pt x="541" y="539"/>
                      </a:lnTo>
                      <a:close/>
                      <a:moveTo>
                        <a:pt x="535" y="541"/>
                      </a:moveTo>
                      <a:lnTo>
                        <a:pt x="533" y="540"/>
                      </a:lnTo>
                      <a:lnTo>
                        <a:pt x="533" y="539"/>
                      </a:lnTo>
                      <a:lnTo>
                        <a:pt x="536" y="537"/>
                      </a:lnTo>
                      <a:lnTo>
                        <a:pt x="535" y="541"/>
                      </a:lnTo>
                      <a:close/>
                      <a:moveTo>
                        <a:pt x="541" y="539"/>
                      </a:moveTo>
                      <a:lnTo>
                        <a:pt x="538" y="539"/>
                      </a:lnTo>
                      <a:lnTo>
                        <a:pt x="539" y="537"/>
                      </a:lnTo>
                      <a:lnTo>
                        <a:pt x="539" y="538"/>
                      </a:lnTo>
                      <a:lnTo>
                        <a:pt x="541" y="539"/>
                      </a:lnTo>
                      <a:close/>
                      <a:moveTo>
                        <a:pt x="538" y="538"/>
                      </a:moveTo>
                      <a:lnTo>
                        <a:pt x="538" y="538"/>
                      </a:lnTo>
                      <a:close/>
                      <a:moveTo>
                        <a:pt x="538" y="541"/>
                      </a:moveTo>
                      <a:lnTo>
                        <a:pt x="535" y="541"/>
                      </a:lnTo>
                      <a:lnTo>
                        <a:pt x="538" y="538"/>
                      </a:lnTo>
                      <a:lnTo>
                        <a:pt x="538" y="539"/>
                      </a:lnTo>
                      <a:lnTo>
                        <a:pt x="541" y="539"/>
                      </a:lnTo>
                      <a:lnTo>
                        <a:pt x="540" y="540"/>
                      </a:lnTo>
                      <a:lnTo>
                        <a:pt x="538" y="541"/>
                      </a:lnTo>
                      <a:close/>
                      <a:moveTo>
                        <a:pt x="531" y="542"/>
                      </a:moveTo>
                      <a:lnTo>
                        <a:pt x="532" y="540"/>
                      </a:lnTo>
                      <a:lnTo>
                        <a:pt x="532" y="538"/>
                      </a:lnTo>
                      <a:lnTo>
                        <a:pt x="533" y="539"/>
                      </a:lnTo>
                      <a:lnTo>
                        <a:pt x="533" y="540"/>
                      </a:lnTo>
                      <a:lnTo>
                        <a:pt x="533" y="541"/>
                      </a:lnTo>
                      <a:lnTo>
                        <a:pt x="531" y="542"/>
                      </a:lnTo>
                      <a:close/>
                      <a:moveTo>
                        <a:pt x="533" y="540"/>
                      </a:moveTo>
                      <a:lnTo>
                        <a:pt x="533" y="540"/>
                      </a:lnTo>
                      <a:lnTo>
                        <a:pt x="533" y="539"/>
                      </a:lnTo>
                      <a:lnTo>
                        <a:pt x="533" y="540"/>
                      </a:lnTo>
                      <a:close/>
                      <a:moveTo>
                        <a:pt x="535" y="541"/>
                      </a:moveTo>
                      <a:lnTo>
                        <a:pt x="535" y="541"/>
                      </a:lnTo>
                      <a:close/>
                      <a:moveTo>
                        <a:pt x="534" y="541"/>
                      </a:moveTo>
                      <a:lnTo>
                        <a:pt x="535" y="541"/>
                      </a:lnTo>
                      <a:lnTo>
                        <a:pt x="538" y="541"/>
                      </a:lnTo>
                      <a:lnTo>
                        <a:pt x="537" y="541"/>
                      </a:lnTo>
                      <a:lnTo>
                        <a:pt x="534" y="541"/>
                      </a:lnTo>
                      <a:close/>
                      <a:moveTo>
                        <a:pt x="438" y="215"/>
                      </a:moveTo>
                      <a:lnTo>
                        <a:pt x="439" y="213"/>
                      </a:lnTo>
                      <a:lnTo>
                        <a:pt x="440" y="214"/>
                      </a:lnTo>
                      <a:lnTo>
                        <a:pt x="438" y="215"/>
                      </a:lnTo>
                      <a:close/>
                      <a:moveTo>
                        <a:pt x="423" y="198"/>
                      </a:moveTo>
                      <a:lnTo>
                        <a:pt x="423" y="198"/>
                      </a:lnTo>
                      <a:close/>
                      <a:moveTo>
                        <a:pt x="423" y="202"/>
                      </a:moveTo>
                      <a:lnTo>
                        <a:pt x="420" y="202"/>
                      </a:lnTo>
                      <a:lnTo>
                        <a:pt x="420" y="200"/>
                      </a:lnTo>
                      <a:lnTo>
                        <a:pt x="421" y="199"/>
                      </a:lnTo>
                      <a:lnTo>
                        <a:pt x="423" y="198"/>
                      </a:lnTo>
                      <a:lnTo>
                        <a:pt x="422" y="199"/>
                      </a:lnTo>
                      <a:lnTo>
                        <a:pt x="422" y="200"/>
                      </a:lnTo>
                      <a:lnTo>
                        <a:pt x="423" y="202"/>
                      </a:lnTo>
                      <a:close/>
                      <a:moveTo>
                        <a:pt x="414" y="209"/>
                      </a:moveTo>
                      <a:lnTo>
                        <a:pt x="414" y="208"/>
                      </a:lnTo>
                      <a:lnTo>
                        <a:pt x="415" y="208"/>
                      </a:lnTo>
                      <a:lnTo>
                        <a:pt x="416" y="208"/>
                      </a:lnTo>
                      <a:lnTo>
                        <a:pt x="415" y="207"/>
                      </a:lnTo>
                      <a:lnTo>
                        <a:pt x="413" y="201"/>
                      </a:lnTo>
                      <a:lnTo>
                        <a:pt x="414" y="205"/>
                      </a:lnTo>
                      <a:lnTo>
                        <a:pt x="416" y="205"/>
                      </a:lnTo>
                      <a:lnTo>
                        <a:pt x="416" y="206"/>
                      </a:lnTo>
                      <a:lnTo>
                        <a:pt x="417" y="207"/>
                      </a:lnTo>
                      <a:lnTo>
                        <a:pt x="416" y="209"/>
                      </a:lnTo>
                      <a:lnTo>
                        <a:pt x="414" y="209"/>
                      </a:lnTo>
                      <a:close/>
                      <a:moveTo>
                        <a:pt x="416" y="205"/>
                      </a:moveTo>
                      <a:lnTo>
                        <a:pt x="414" y="205"/>
                      </a:lnTo>
                      <a:lnTo>
                        <a:pt x="415" y="204"/>
                      </a:lnTo>
                      <a:lnTo>
                        <a:pt x="416" y="203"/>
                      </a:lnTo>
                      <a:lnTo>
                        <a:pt x="418" y="202"/>
                      </a:lnTo>
                      <a:lnTo>
                        <a:pt x="415" y="204"/>
                      </a:lnTo>
                      <a:lnTo>
                        <a:pt x="416" y="205"/>
                      </a:lnTo>
                      <a:close/>
                      <a:moveTo>
                        <a:pt x="419" y="209"/>
                      </a:moveTo>
                      <a:lnTo>
                        <a:pt x="417" y="207"/>
                      </a:lnTo>
                      <a:lnTo>
                        <a:pt x="421" y="205"/>
                      </a:lnTo>
                      <a:lnTo>
                        <a:pt x="419" y="209"/>
                      </a:lnTo>
                      <a:close/>
                      <a:moveTo>
                        <a:pt x="411" y="212"/>
                      </a:moveTo>
                      <a:lnTo>
                        <a:pt x="410" y="211"/>
                      </a:lnTo>
                      <a:lnTo>
                        <a:pt x="412" y="210"/>
                      </a:lnTo>
                      <a:lnTo>
                        <a:pt x="414" y="208"/>
                      </a:lnTo>
                      <a:lnTo>
                        <a:pt x="411" y="212"/>
                      </a:lnTo>
                      <a:close/>
                      <a:moveTo>
                        <a:pt x="411" y="220"/>
                      </a:moveTo>
                      <a:lnTo>
                        <a:pt x="412" y="216"/>
                      </a:lnTo>
                      <a:lnTo>
                        <a:pt x="412" y="214"/>
                      </a:lnTo>
                      <a:lnTo>
                        <a:pt x="412" y="212"/>
                      </a:lnTo>
                      <a:lnTo>
                        <a:pt x="413" y="212"/>
                      </a:lnTo>
                      <a:lnTo>
                        <a:pt x="413" y="213"/>
                      </a:lnTo>
                      <a:lnTo>
                        <a:pt x="413" y="215"/>
                      </a:lnTo>
                      <a:lnTo>
                        <a:pt x="413" y="216"/>
                      </a:lnTo>
                      <a:lnTo>
                        <a:pt x="411" y="220"/>
                      </a:lnTo>
                      <a:close/>
                      <a:moveTo>
                        <a:pt x="413" y="215"/>
                      </a:moveTo>
                      <a:lnTo>
                        <a:pt x="414" y="213"/>
                      </a:lnTo>
                      <a:lnTo>
                        <a:pt x="416" y="214"/>
                      </a:lnTo>
                      <a:lnTo>
                        <a:pt x="413" y="215"/>
                      </a:lnTo>
                      <a:close/>
                      <a:moveTo>
                        <a:pt x="413" y="215"/>
                      </a:moveTo>
                      <a:lnTo>
                        <a:pt x="413" y="215"/>
                      </a:lnTo>
                      <a:close/>
                      <a:moveTo>
                        <a:pt x="656" y="236"/>
                      </a:moveTo>
                      <a:lnTo>
                        <a:pt x="655" y="236"/>
                      </a:lnTo>
                      <a:lnTo>
                        <a:pt x="656" y="235"/>
                      </a:lnTo>
                      <a:lnTo>
                        <a:pt x="657" y="235"/>
                      </a:lnTo>
                      <a:lnTo>
                        <a:pt x="656" y="235"/>
                      </a:lnTo>
                      <a:lnTo>
                        <a:pt x="656" y="236"/>
                      </a:lnTo>
                      <a:close/>
                      <a:moveTo>
                        <a:pt x="139" y="199"/>
                      </a:moveTo>
                      <a:lnTo>
                        <a:pt x="138" y="199"/>
                      </a:lnTo>
                      <a:lnTo>
                        <a:pt x="138" y="197"/>
                      </a:lnTo>
                      <a:lnTo>
                        <a:pt x="139" y="196"/>
                      </a:lnTo>
                      <a:lnTo>
                        <a:pt x="140" y="196"/>
                      </a:lnTo>
                      <a:lnTo>
                        <a:pt x="139" y="198"/>
                      </a:lnTo>
                      <a:lnTo>
                        <a:pt x="139" y="199"/>
                      </a:lnTo>
                      <a:close/>
                      <a:moveTo>
                        <a:pt x="498" y="223"/>
                      </a:moveTo>
                      <a:lnTo>
                        <a:pt x="497" y="223"/>
                      </a:lnTo>
                      <a:lnTo>
                        <a:pt x="498" y="221"/>
                      </a:lnTo>
                      <a:lnTo>
                        <a:pt x="498" y="222"/>
                      </a:lnTo>
                      <a:lnTo>
                        <a:pt x="498" y="223"/>
                      </a:lnTo>
                      <a:close/>
                      <a:moveTo>
                        <a:pt x="122" y="192"/>
                      </a:moveTo>
                      <a:lnTo>
                        <a:pt x="120" y="192"/>
                      </a:lnTo>
                      <a:lnTo>
                        <a:pt x="121" y="191"/>
                      </a:lnTo>
                      <a:lnTo>
                        <a:pt x="121" y="189"/>
                      </a:lnTo>
                      <a:lnTo>
                        <a:pt x="122" y="188"/>
                      </a:lnTo>
                      <a:lnTo>
                        <a:pt x="122" y="192"/>
                      </a:lnTo>
                      <a:close/>
                      <a:moveTo>
                        <a:pt x="126" y="197"/>
                      </a:moveTo>
                      <a:lnTo>
                        <a:pt x="122" y="192"/>
                      </a:lnTo>
                      <a:lnTo>
                        <a:pt x="125" y="194"/>
                      </a:lnTo>
                      <a:lnTo>
                        <a:pt x="126" y="197"/>
                      </a:lnTo>
                      <a:close/>
                      <a:moveTo>
                        <a:pt x="122" y="196"/>
                      </a:moveTo>
                      <a:lnTo>
                        <a:pt x="119" y="196"/>
                      </a:lnTo>
                      <a:lnTo>
                        <a:pt x="119" y="195"/>
                      </a:lnTo>
                      <a:lnTo>
                        <a:pt x="120" y="194"/>
                      </a:lnTo>
                      <a:lnTo>
                        <a:pt x="120" y="192"/>
                      </a:lnTo>
                      <a:lnTo>
                        <a:pt x="120" y="195"/>
                      </a:lnTo>
                      <a:lnTo>
                        <a:pt x="122" y="196"/>
                      </a:lnTo>
                      <a:close/>
                      <a:moveTo>
                        <a:pt x="119" y="204"/>
                      </a:moveTo>
                      <a:lnTo>
                        <a:pt x="118" y="201"/>
                      </a:lnTo>
                      <a:lnTo>
                        <a:pt x="118" y="197"/>
                      </a:lnTo>
                      <a:lnTo>
                        <a:pt x="120" y="193"/>
                      </a:lnTo>
                      <a:lnTo>
                        <a:pt x="119" y="194"/>
                      </a:lnTo>
                      <a:lnTo>
                        <a:pt x="119" y="196"/>
                      </a:lnTo>
                      <a:lnTo>
                        <a:pt x="119" y="200"/>
                      </a:lnTo>
                      <a:lnTo>
                        <a:pt x="118" y="201"/>
                      </a:lnTo>
                      <a:lnTo>
                        <a:pt x="119" y="201"/>
                      </a:lnTo>
                      <a:lnTo>
                        <a:pt x="119" y="204"/>
                      </a:lnTo>
                      <a:close/>
                      <a:moveTo>
                        <a:pt x="119" y="196"/>
                      </a:moveTo>
                      <a:lnTo>
                        <a:pt x="119" y="196"/>
                      </a:lnTo>
                      <a:lnTo>
                        <a:pt x="119" y="194"/>
                      </a:lnTo>
                      <a:lnTo>
                        <a:pt x="119" y="196"/>
                      </a:lnTo>
                      <a:close/>
                      <a:moveTo>
                        <a:pt x="123" y="196"/>
                      </a:moveTo>
                      <a:lnTo>
                        <a:pt x="122" y="196"/>
                      </a:lnTo>
                      <a:lnTo>
                        <a:pt x="123" y="195"/>
                      </a:lnTo>
                      <a:lnTo>
                        <a:pt x="123" y="196"/>
                      </a:lnTo>
                      <a:close/>
                      <a:moveTo>
                        <a:pt x="124" y="198"/>
                      </a:moveTo>
                      <a:lnTo>
                        <a:pt x="124" y="197"/>
                      </a:lnTo>
                      <a:lnTo>
                        <a:pt x="124" y="196"/>
                      </a:lnTo>
                      <a:lnTo>
                        <a:pt x="125" y="196"/>
                      </a:lnTo>
                      <a:lnTo>
                        <a:pt x="125" y="198"/>
                      </a:lnTo>
                      <a:lnTo>
                        <a:pt x="124" y="198"/>
                      </a:lnTo>
                      <a:close/>
                      <a:moveTo>
                        <a:pt x="123" y="197"/>
                      </a:moveTo>
                      <a:lnTo>
                        <a:pt x="122" y="197"/>
                      </a:lnTo>
                      <a:lnTo>
                        <a:pt x="122" y="196"/>
                      </a:lnTo>
                      <a:lnTo>
                        <a:pt x="123" y="196"/>
                      </a:lnTo>
                      <a:lnTo>
                        <a:pt x="123" y="197"/>
                      </a:lnTo>
                      <a:close/>
                      <a:moveTo>
                        <a:pt x="120" y="203"/>
                      </a:moveTo>
                      <a:lnTo>
                        <a:pt x="119" y="201"/>
                      </a:lnTo>
                      <a:lnTo>
                        <a:pt x="119" y="200"/>
                      </a:lnTo>
                      <a:lnTo>
                        <a:pt x="122" y="198"/>
                      </a:lnTo>
                      <a:lnTo>
                        <a:pt x="120" y="203"/>
                      </a:lnTo>
                      <a:close/>
                      <a:moveTo>
                        <a:pt x="119" y="201"/>
                      </a:moveTo>
                      <a:lnTo>
                        <a:pt x="118" y="201"/>
                      </a:lnTo>
                      <a:lnTo>
                        <a:pt x="119" y="200"/>
                      </a:lnTo>
                      <a:lnTo>
                        <a:pt x="119" y="201"/>
                      </a:lnTo>
                      <a:close/>
                      <a:moveTo>
                        <a:pt x="553" y="232"/>
                      </a:moveTo>
                      <a:lnTo>
                        <a:pt x="553" y="232"/>
                      </a:lnTo>
                      <a:lnTo>
                        <a:pt x="553" y="231"/>
                      </a:lnTo>
                      <a:lnTo>
                        <a:pt x="553" y="230"/>
                      </a:lnTo>
                      <a:lnTo>
                        <a:pt x="554" y="230"/>
                      </a:lnTo>
                      <a:lnTo>
                        <a:pt x="553" y="232"/>
                      </a:lnTo>
                      <a:close/>
                      <a:moveTo>
                        <a:pt x="474" y="220"/>
                      </a:moveTo>
                      <a:lnTo>
                        <a:pt x="473" y="220"/>
                      </a:lnTo>
                      <a:lnTo>
                        <a:pt x="474" y="218"/>
                      </a:lnTo>
                      <a:lnTo>
                        <a:pt x="473" y="218"/>
                      </a:lnTo>
                      <a:lnTo>
                        <a:pt x="474" y="215"/>
                      </a:lnTo>
                      <a:lnTo>
                        <a:pt x="475" y="219"/>
                      </a:lnTo>
                      <a:lnTo>
                        <a:pt x="474" y="220"/>
                      </a:lnTo>
                      <a:close/>
                      <a:moveTo>
                        <a:pt x="493" y="221"/>
                      </a:moveTo>
                      <a:lnTo>
                        <a:pt x="492" y="221"/>
                      </a:lnTo>
                      <a:lnTo>
                        <a:pt x="492" y="220"/>
                      </a:lnTo>
                      <a:lnTo>
                        <a:pt x="493" y="220"/>
                      </a:lnTo>
                      <a:lnTo>
                        <a:pt x="494" y="219"/>
                      </a:lnTo>
                      <a:lnTo>
                        <a:pt x="496" y="220"/>
                      </a:lnTo>
                      <a:lnTo>
                        <a:pt x="493" y="221"/>
                      </a:lnTo>
                      <a:close/>
                      <a:moveTo>
                        <a:pt x="185" y="207"/>
                      </a:moveTo>
                      <a:lnTo>
                        <a:pt x="183" y="205"/>
                      </a:lnTo>
                      <a:lnTo>
                        <a:pt x="187" y="204"/>
                      </a:lnTo>
                      <a:lnTo>
                        <a:pt x="185" y="207"/>
                      </a:lnTo>
                      <a:close/>
                      <a:moveTo>
                        <a:pt x="461" y="228"/>
                      </a:moveTo>
                      <a:lnTo>
                        <a:pt x="461" y="228"/>
                      </a:lnTo>
                      <a:lnTo>
                        <a:pt x="462" y="228"/>
                      </a:lnTo>
                      <a:lnTo>
                        <a:pt x="461" y="228"/>
                      </a:lnTo>
                      <a:close/>
                      <a:moveTo>
                        <a:pt x="460" y="229"/>
                      </a:moveTo>
                      <a:lnTo>
                        <a:pt x="459" y="229"/>
                      </a:lnTo>
                      <a:lnTo>
                        <a:pt x="459" y="228"/>
                      </a:lnTo>
                      <a:lnTo>
                        <a:pt x="460" y="228"/>
                      </a:lnTo>
                      <a:lnTo>
                        <a:pt x="461" y="228"/>
                      </a:lnTo>
                      <a:lnTo>
                        <a:pt x="461" y="229"/>
                      </a:lnTo>
                      <a:lnTo>
                        <a:pt x="460" y="229"/>
                      </a:lnTo>
                      <a:close/>
                      <a:moveTo>
                        <a:pt x="320" y="222"/>
                      </a:moveTo>
                      <a:lnTo>
                        <a:pt x="317" y="219"/>
                      </a:lnTo>
                      <a:lnTo>
                        <a:pt x="318" y="218"/>
                      </a:lnTo>
                      <a:lnTo>
                        <a:pt x="319" y="219"/>
                      </a:lnTo>
                      <a:lnTo>
                        <a:pt x="318" y="220"/>
                      </a:lnTo>
                      <a:lnTo>
                        <a:pt x="319" y="220"/>
                      </a:lnTo>
                      <a:lnTo>
                        <a:pt x="320" y="222"/>
                      </a:lnTo>
                      <a:close/>
                      <a:moveTo>
                        <a:pt x="317" y="219"/>
                      </a:moveTo>
                      <a:lnTo>
                        <a:pt x="317" y="219"/>
                      </a:lnTo>
                      <a:close/>
                      <a:moveTo>
                        <a:pt x="319" y="220"/>
                      </a:moveTo>
                      <a:lnTo>
                        <a:pt x="319" y="220"/>
                      </a:lnTo>
                      <a:close/>
                      <a:moveTo>
                        <a:pt x="151" y="204"/>
                      </a:moveTo>
                      <a:lnTo>
                        <a:pt x="147" y="199"/>
                      </a:lnTo>
                      <a:lnTo>
                        <a:pt x="150" y="201"/>
                      </a:lnTo>
                      <a:lnTo>
                        <a:pt x="151" y="204"/>
                      </a:lnTo>
                      <a:close/>
                      <a:moveTo>
                        <a:pt x="189" y="205"/>
                      </a:moveTo>
                      <a:lnTo>
                        <a:pt x="187" y="204"/>
                      </a:lnTo>
                      <a:lnTo>
                        <a:pt x="189" y="202"/>
                      </a:lnTo>
                      <a:lnTo>
                        <a:pt x="191" y="203"/>
                      </a:lnTo>
                      <a:lnTo>
                        <a:pt x="190" y="204"/>
                      </a:lnTo>
                      <a:lnTo>
                        <a:pt x="189" y="204"/>
                      </a:lnTo>
                      <a:lnTo>
                        <a:pt x="189" y="205"/>
                      </a:lnTo>
                      <a:close/>
                      <a:moveTo>
                        <a:pt x="469" y="228"/>
                      </a:moveTo>
                      <a:lnTo>
                        <a:pt x="467" y="226"/>
                      </a:lnTo>
                      <a:lnTo>
                        <a:pt x="472" y="226"/>
                      </a:lnTo>
                      <a:lnTo>
                        <a:pt x="469" y="228"/>
                      </a:lnTo>
                      <a:close/>
                      <a:moveTo>
                        <a:pt x="384" y="218"/>
                      </a:moveTo>
                      <a:lnTo>
                        <a:pt x="383" y="218"/>
                      </a:lnTo>
                      <a:lnTo>
                        <a:pt x="384" y="217"/>
                      </a:lnTo>
                      <a:lnTo>
                        <a:pt x="385" y="217"/>
                      </a:lnTo>
                      <a:lnTo>
                        <a:pt x="384" y="217"/>
                      </a:lnTo>
                      <a:lnTo>
                        <a:pt x="384" y="218"/>
                      </a:lnTo>
                      <a:close/>
                      <a:moveTo>
                        <a:pt x="437" y="225"/>
                      </a:moveTo>
                      <a:lnTo>
                        <a:pt x="435" y="222"/>
                      </a:lnTo>
                      <a:lnTo>
                        <a:pt x="437" y="220"/>
                      </a:lnTo>
                      <a:lnTo>
                        <a:pt x="438" y="220"/>
                      </a:lnTo>
                      <a:lnTo>
                        <a:pt x="437" y="222"/>
                      </a:lnTo>
                      <a:lnTo>
                        <a:pt x="438" y="222"/>
                      </a:lnTo>
                      <a:lnTo>
                        <a:pt x="437" y="225"/>
                      </a:lnTo>
                      <a:close/>
                      <a:moveTo>
                        <a:pt x="542" y="233"/>
                      </a:moveTo>
                      <a:lnTo>
                        <a:pt x="542" y="231"/>
                      </a:lnTo>
                      <a:lnTo>
                        <a:pt x="543" y="231"/>
                      </a:lnTo>
                      <a:lnTo>
                        <a:pt x="545" y="228"/>
                      </a:lnTo>
                      <a:lnTo>
                        <a:pt x="542" y="233"/>
                      </a:lnTo>
                      <a:close/>
                      <a:moveTo>
                        <a:pt x="449" y="223"/>
                      </a:moveTo>
                      <a:lnTo>
                        <a:pt x="452" y="220"/>
                      </a:lnTo>
                      <a:lnTo>
                        <a:pt x="453" y="222"/>
                      </a:lnTo>
                      <a:lnTo>
                        <a:pt x="452" y="222"/>
                      </a:lnTo>
                      <a:lnTo>
                        <a:pt x="449" y="223"/>
                      </a:lnTo>
                      <a:close/>
                      <a:moveTo>
                        <a:pt x="452" y="226"/>
                      </a:moveTo>
                      <a:lnTo>
                        <a:pt x="450" y="224"/>
                      </a:lnTo>
                      <a:lnTo>
                        <a:pt x="454" y="224"/>
                      </a:lnTo>
                      <a:lnTo>
                        <a:pt x="452" y="222"/>
                      </a:lnTo>
                      <a:lnTo>
                        <a:pt x="453" y="222"/>
                      </a:lnTo>
                      <a:lnTo>
                        <a:pt x="455" y="223"/>
                      </a:lnTo>
                      <a:lnTo>
                        <a:pt x="454" y="225"/>
                      </a:lnTo>
                      <a:lnTo>
                        <a:pt x="452" y="226"/>
                      </a:lnTo>
                      <a:close/>
                      <a:moveTo>
                        <a:pt x="408" y="221"/>
                      </a:moveTo>
                      <a:lnTo>
                        <a:pt x="407" y="220"/>
                      </a:lnTo>
                      <a:lnTo>
                        <a:pt x="409" y="217"/>
                      </a:lnTo>
                      <a:lnTo>
                        <a:pt x="408" y="221"/>
                      </a:lnTo>
                      <a:close/>
                      <a:moveTo>
                        <a:pt x="407" y="223"/>
                      </a:moveTo>
                      <a:lnTo>
                        <a:pt x="408" y="221"/>
                      </a:lnTo>
                      <a:lnTo>
                        <a:pt x="408" y="222"/>
                      </a:lnTo>
                      <a:lnTo>
                        <a:pt x="407" y="223"/>
                      </a:lnTo>
                      <a:close/>
                      <a:moveTo>
                        <a:pt x="408" y="225"/>
                      </a:moveTo>
                      <a:lnTo>
                        <a:pt x="408" y="222"/>
                      </a:lnTo>
                      <a:lnTo>
                        <a:pt x="409" y="222"/>
                      </a:lnTo>
                      <a:lnTo>
                        <a:pt x="408" y="225"/>
                      </a:lnTo>
                      <a:close/>
                      <a:moveTo>
                        <a:pt x="586" y="246"/>
                      </a:moveTo>
                      <a:lnTo>
                        <a:pt x="586" y="243"/>
                      </a:lnTo>
                      <a:lnTo>
                        <a:pt x="587" y="244"/>
                      </a:lnTo>
                      <a:lnTo>
                        <a:pt x="588" y="244"/>
                      </a:lnTo>
                      <a:lnTo>
                        <a:pt x="588" y="245"/>
                      </a:lnTo>
                      <a:lnTo>
                        <a:pt x="587" y="245"/>
                      </a:lnTo>
                      <a:lnTo>
                        <a:pt x="586" y="246"/>
                      </a:lnTo>
                      <a:close/>
                      <a:moveTo>
                        <a:pt x="588" y="245"/>
                      </a:moveTo>
                      <a:lnTo>
                        <a:pt x="587" y="245"/>
                      </a:lnTo>
                      <a:lnTo>
                        <a:pt x="588" y="245"/>
                      </a:lnTo>
                      <a:close/>
                      <a:moveTo>
                        <a:pt x="460" y="235"/>
                      </a:moveTo>
                      <a:lnTo>
                        <a:pt x="459" y="235"/>
                      </a:lnTo>
                      <a:lnTo>
                        <a:pt x="460" y="232"/>
                      </a:lnTo>
                      <a:lnTo>
                        <a:pt x="460" y="231"/>
                      </a:lnTo>
                      <a:lnTo>
                        <a:pt x="461" y="231"/>
                      </a:lnTo>
                      <a:lnTo>
                        <a:pt x="460" y="234"/>
                      </a:lnTo>
                      <a:lnTo>
                        <a:pt x="460" y="235"/>
                      </a:lnTo>
                      <a:close/>
                      <a:moveTo>
                        <a:pt x="511" y="239"/>
                      </a:moveTo>
                      <a:lnTo>
                        <a:pt x="511" y="238"/>
                      </a:lnTo>
                      <a:lnTo>
                        <a:pt x="510" y="237"/>
                      </a:lnTo>
                      <a:lnTo>
                        <a:pt x="511" y="236"/>
                      </a:lnTo>
                      <a:lnTo>
                        <a:pt x="511" y="238"/>
                      </a:lnTo>
                      <a:lnTo>
                        <a:pt x="511" y="239"/>
                      </a:lnTo>
                      <a:close/>
                      <a:moveTo>
                        <a:pt x="390" y="220"/>
                      </a:moveTo>
                      <a:lnTo>
                        <a:pt x="389" y="220"/>
                      </a:lnTo>
                      <a:lnTo>
                        <a:pt x="388" y="220"/>
                      </a:lnTo>
                      <a:lnTo>
                        <a:pt x="389" y="219"/>
                      </a:lnTo>
                      <a:lnTo>
                        <a:pt x="390" y="219"/>
                      </a:lnTo>
                      <a:lnTo>
                        <a:pt x="390" y="220"/>
                      </a:lnTo>
                      <a:close/>
                      <a:moveTo>
                        <a:pt x="503" y="231"/>
                      </a:moveTo>
                      <a:lnTo>
                        <a:pt x="505" y="229"/>
                      </a:lnTo>
                      <a:lnTo>
                        <a:pt x="505" y="227"/>
                      </a:lnTo>
                      <a:lnTo>
                        <a:pt x="506" y="229"/>
                      </a:lnTo>
                      <a:lnTo>
                        <a:pt x="503" y="231"/>
                      </a:lnTo>
                      <a:close/>
                      <a:moveTo>
                        <a:pt x="196" y="210"/>
                      </a:moveTo>
                      <a:lnTo>
                        <a:pt x="195" y="210"/>
                      </a:lnTo>
                      <a:lnTo>
                        <a:pt x="194" y="209"/>
                      </a:lnTo>
                      <a:lnTo>
                        <a:pt x="195" y="209"/>
                      </a:lnTo>
                      <a:lnTo>
                        <a:pt x="195" y="208"/>
                      </a:lnTo>
                      <a:lnTo>
                        <a:pt x="196" y="208"/>
                      </a:lnTo>
                      <a:lnTo>
                        <a:pt x="196" y="210"/>
                      </a:lnTo>
                      <a:close/>
                      <a:moveTo>
                        <a:pt x="519" y="227"/>
                      </a:moveTo>
                      <a:lnTo>
                        <a:pt x="518" y="227"/>
                      </a:lnTo>
                      <a:lnTo>
                        <a:pt x="519" y="224"/>
                      </a:lnTo>
                      <a:lnTo>
                        <a:pt x="520" y="224"/>
                      </a:lnTo>
                      <a:lnTo>
                        <a:pt x="519" y="227"/>
                      </a:lnTo>
                      <a:close/>
                      <a:moveTo>
                        <a:pt x="519" y="228"/>
                      </a:moveTo>
                      <a:lnTo>
                        <a:pt x="518" y="227"/>
                      </a:lnTo>
                      <a:lnTo>
                        <a:pt x="519" y="227"/>
                      </a:lnTo>
                      <a:lnTo>
                        <a:pt x="519" y="228"/>
                      </a:lnTo>
                      <a:close/>
                      <a:moveTo>
                        <a:pt x="519" y="230"/>
                      </a:moveTo>
                      <a:lnTo>
                        <a:pt x="518" y="230"/>
                      </a:lnTo>
                      <a:lnTo>
                        <a:pt x="518" y="229"/>
                      </a:lnTo>
                      <a:lnTo>
                        <a:pt x="518" y="228"/>
                      </a:lnTo>
                      <a:lnTo>
                        <a:pt x="519" y="228"/>
                      </a:lnTo>
                      <a:lnTo>
                        <a:pt x="519" y="229"/>
                      </a:lnTo>
                      <a:lnTo>
                        <a:pt x="519" y="230"/>
                      </a:lnTo>
                      <a:close/>
                      <a:moveTo>
                        <a:pt x="376" y="220"/>
                      </a:moveTo>
                      <a:lnTo>
                        <a:pt x="373" y="217"/>
                      </a:lnTo>
                      <a:lnTo>
                        <a:pt x="375" y="216"/>
                      </a:lnTo>
                      <a:lnTo>
                        <a:pt x="376" y="216"/>
                      </a:lnTo>
                      <a:lnTo>
                        <a:pt x="375" y="218"/>
                      </a:lnTo>
                      <a:lnTo>
                        <a:pt x="376" y="218"/>
                      </a:lnTo>
                      <a:lnTo>
                        <a:pt x="376" y="220"/>
                      </a:lnTo>
                      <a:close/>
                      <a:moveTo>
                        <a:pt x="259" y="210"/>
                      </a:moveTo>
                      <a:lnTo>
                        <a:pt x="257" y="209"/>
                      </a:lnTo>
                      <a:lnTo>
                        <a:pt x="257" y="208"/>
                      </a:lnTo>
                      <a:lnTo>
                        <a:pt x="258" y="206"/>
                      </a:lnTo>
                      <a:lnTo>
                        <a:pt x="259" y="207"/>
                      </a:lnTo>
                      <a:lnTo>
                        <a:pt x="259" y="209"/>
                      </a:lnTo>
                      <a:lnTo>
                        <a:pt x="259" y="210"/>
                      </a:lnTo>
                      <a:close/>
                      <a:moveTo>
                        <a:pt x="262" y="212"/>
                      </a:moveTo>
                      <a:lnTo>
                        <a:pt x="260" y="210"/>
                      </a:lnTo>
                      <a:lnTo>
                        <a:pt x="260" y="209"/>
                      </a:lnTo>
                      <a:lnTo>
                        <a:pt x="261" y="209"/>
                      </a:lnTo>
                      <a:lnTo>
                        <a:pt x="262" y="209"/>
                      </a:lnTo>
                      <a:lnTo>
                        <a:pt x="262" y="212"/>
                      </a:lnTo>
                      <a:close/>
                      <a:moveTo>
                        <a:pt x="262" y="209"/>
                      </a:moveTo>
                      <a:lnTo>
                        <a:pt x="261" y="209"/>
                      </a:lnTo>
                      <a:lnTo>
                        <a:pt x="262" y="209"/>
                      </a:lnTo>
                      <a:close/>
                      <a:moveTo>
                        <a:pt x="344" y="219"/>
                      </a:moveTo>
                      <a:lnTo>
                        <a:pt x="343" y="218"/>
                      </a:lnTo>
                      <a:lnTo>
                        <a:pt x="344" y="217"/>
                      </a:lnTo>
                      <a:lnTo>
                        <a:pt x="346" y="214"/>
                      </a:lnTo>
                      <a:lnTo>
                        <a:pt x="344" y="219"/>
                      </a:lnTo>
                      <a:close/>
                      <a:moveTo>
                        <a:pt x="262" y="228"/>
                      </a:moveTo>
                      <a:lnTo>
                        <a:pt x="261" y="228"/>
                      </a:lnTo>
                      <a:lnTo>
                        <a:pt x="261" y="227"/>
                      </a:lnTo>
                      <a:lnTo>
                        <a:pt x="261" y="225"/>
                      </a:lnTo>
                      <a:lnTo>
                        <a:pt x="262" y="226"/>
                      </a:lnTo>
                      <a:lnTo>
                        <a:pt x="262" y="228"/>
                      </a:lnTo>
                      <a:close/>
                      <a:moveTo>
                        <a:pt x="429" y="251"/>
                      </a:moveTo>
                      <a:lnTo>
                        <a:pt x="428" y="251"/>
                      </a:lnTo>
                      <a:lnTo>
                        <a:pt x="428" y="250"/>
                      </a:lnTo>
                      <a:lnTo>
                        <a:pt x="428" y="249"/>
                      </a:lnTo>
                      <a:lnTo>
                        <a:pt x="429" y="249"/>
                      </a:lnTo>
                      <a:lnTo>
                        <a:pt x="429" y="250"/>
                      </a:lnTo>
                      <a:lnTo>
                        <a:pt x="429" y="251"/>
                      </a:lnTo>
                      <a:close/>
                      <a:moveTo>
                        <a:pt x="420" y="247"/>
                      </a:moveTo>
                      <a:lnTo>
                        <a:pt x="418" y="244"/>
                      </a:lnTo>
                      <a:lnTo>
                        <a:pt x="422" y="245"/>
                      </a:lnTo>
                      <a:lnTo>
                        <a:pt x="420" y="247"/>
                      </a:lnTo>
                      <a:close/>
                      <a:moveTo>
                        <a:pt x="423" y="250"/>
                      </a:moveTo>
                      <a:lnTo>
                        <a:pt x="422" y="248"/>
                      </a:lnTo>
                      <a:lnTo>
                        <a:pt x="422" y="247"/>
                      </a:lnTo>
                      <a:lnTo>
                        <a:pt x="423" y="249"/>
                      </a:lnTo>
                      <a:lnTo>
                        <a:pt x="423" y="250"/>
                      </a:lnTo>
                      <a:close/>
                      <a:moveTo>
                        <a:pt x="444" y="251"/>
                      </a:moveTo>
                      <a:lnTo>
                        <a:pt x="443" y="250"/>
                      </a:lnTo>
                      <a:lnTo>
                        <a:pt x="443" y="249"/>
                      </a:lnTo>
                      <a:lnTo>
                        <a:pt x="444" y="248"/>
                      </a:lnTo>
                      <a:lnTo>
                        <a:pt x="444" y="250"/>
                      </a:lnTo>
                      <a:lnTo>
                        <a:pt x="444" y="251"/>
                      </a:lnTo>
                      <a:close/>
                      <a:moveTo>
                        <a:pt x="459" y="248"/>
                      </a:moveTo>
                      <a:lnTo>
                        <a:pt x="458" y="247"/>
                      </a:lnTo>
                      <a:lnTo>
                        <a:pt x="459" y="245"/>
                      </a:lnTo>
                      <a:lnTo>
                        <a:pt x="459" y="247"/>
                      </a:lnTo>
                      <a:lnTo>
                        <a:pt x="459" y="248"/>
                      </a:lnTo>
                      <a:close/>
                      <a:moveTo>
                        <a:pt x="461" y="250"/>
                      </a:moveTo>
                      <a:lnTo>
                        <a:pt x="459" y="248"/>
                      </a:lnTo>
                      <a:lnTo>
                        <a:pt x="459" y="247"/>
                      </a:lnTo>
                      <a:lnTo>
                        <a:pt x="460" y="248"/>
                      </a:lnTo>
                      <a:lnTo>
                        <a:pt x="461" y="250"/>
                      </a:lnTo>
                      <a:close/>
                      <a:moveTo>
                        <a:pt x="459" y="252"/>
                      </a:moveTo>
                      <a:lnTo>
                        <a:pt x="458" y="252"/>
                      </a:lnTo>
                      <a:lnTo>
                        <a:pt x="459" y="248"/>
                      </a:lnTo>
                      <a:lnTo>
                        <a:pt x="459" y="251"/>
                      </a:lnTo>
                      <a:lnTo>
                        <a:pt x="459" y="252"/>
                      </a:lnTo>
                      <a:close/>
                      <a:moveTo>
                        <a:pt x="460" y="248"/>
                      </a:moveTo>
                      <a:lnTo>
                        <a:pt x="460" y="248"/>
                      </a:lnTo>
                      <a:close/>
                      <a:moveTo>
                        <a:pt x="457" y="253"/>
                      </a:moveTo>
                      <a:lnTo>
                        <a:pt x="457" y="252"/>
                      </a:lnTo>
                      <a:lnTo>
                        <a:pt x="458" y="252"/>
                      </a:lnTo>
                      <a:lnTo>
                        <a:pt x="459" y="252"/>
                      </a:lnTo>
                      <a:lnTo>
                        <a:pt x="457" y="253"/>
                      </a:lnTo>
                      <a:close/>
                      <a:moveTo>
                        <a:pt x="429" y="248"/>
                      </a:moveTo>
                      <a:lnTo>
                        <a:pt x="428" y="247"/>
                      </a:lnTo>
                      <a:lnTo>
                        <a:pt x="429" y="247"/>
                      </a:lnTo>
                      <a:lnTo>
                        <a:pt x="429" y="245"/>
                      </a:lnTo>
                      <a:lnTo>
                        <a:pt x="430" y="246"/>
                      </a:lnTo>
                      <a:lnTo>
                        <a:pt x="429" y="246"/>
                      </a:lnTo>
                      <a:lnTo>
                        <a:pt x="429" y="248"/>
                      </a:lnTo>
                      <a:close/>
                      <a:moveTo>
                        <a:pt x="261" y="232"/>
                      </a:moveTo>
                      <a:lnTo>
                        <a:pt x="262" y="229"/>
                      </a:lnTo>
                      <a:lnTo>
                        <a:pt x="264" y="231"/>
                      </a:lnTo>
                      <a:lnTo>
                        <a:pt x="261" y="232"/>
                      </a:lnTo>
                      <a:close/>
                      <a:moveTo>
                        <a:pt x="288" y="235"/>
                      </a:moveTo>
                      <a:lnTo>
                        <a:pt x="287" y="235"/>
                      </a:lnTo>
                      <a:lnTo>
                        <a:pt x="288" y="234"/>
                      </a:lnTo>
                      <a:lnTo>
                        <a:pt x="288" y="233"/>
                      </a:lnTo>
                      <a:lnTo>
                        <a:pt x="288" y="234"/>
                      </a:lnTo>
                      <a:lnTo>
                        <a:pt x="288" y="235"/>
                      </a:lnTo>
                      <a:close/>
                      <a:moveTo>
                        <a:pt x="340" y="239"/>
                      </a:moveTo>
                      <a:lnTo>
                        <a:pt x="339" y="239"/>
                      </a:lnTo>
                      <a:lnTo>
                        <a:pt x="339" y="237"/>
                      </a:lnTo>
                      <a:lnTo>
                        <a:pt x="340" y="237"/>
                      </a:lnTo>
                      <a:lnTo>
                        <a:pt x="340" y="238"/>
                      </a:lnTo>
                      <a:lnTo>
                        <a:pt x="340" y="239"/>
                      </a:lnTo>
                      <a:close/>
                      <a:moveTo>
                        <a:pt x="254" y="240"/>
                      </a:moveTo>
                      <a:lnTo>
                        <a:pt x="254" y="235"/>
                      </a:lnTo>
                      <a:lnTo>
                        <a:pt x="256" y="236"/>
                      </a:lnTo>
                      <a:lnTo>
                        <a:pt x="255" y="236"/>
                      </a:lnTo>
                      <a:lnTo>
                        <a:pt x="256" y="238"/>
                      </a:lnTo>
                      <a:lnTo>
                        <a:pt x="254" y="240"/>
                      </a:lnTo>
                      <a:close/>
                      <a:moveTo>
                        <a:pt x="319" y="251"/>
                      </a:moveTo>
                      <a:lnTo>
                        <a:pt x="316" y="251"/>
                      </a:lnTo>
                      <a:lnTo>
                        <a:pt x="317" y="248"/>
                      </a:lnTo>
                      <a:lnTo>
                        <a:pt x="315" y="247"/>
                      </a:lnTo>
                      <a:lnTo>
                        <a:pt x="316" y="246"/>
                      </a:lnTo>
                      <a:lnTo>
                        <a:pt x="320" y="246"/>
                      </a:lnTo>
                      <a:lnTo>
                        <a:pt x="319" y="251"/>
                      </a:lnTo>
                      <a:close/>
                      <a:moveTo>
                        <a:pt x="218" y="244"/>
                      </a:moveTo>
                      <a:lnTo>
                        <a:pt x="216" y="243"/>
                      </a:lnTo>
                      <a:lnTo>
                        <a:pt x="217" y="242"/>
                      </a:lnTo>
                      <a:lnTo>
                        <a:pt x="217" y="241"/>
                      </a:lnTo>
                      <a:lnTo>
                        <a:pt x="217" y="240"/>
                      </a:lnTo>
                      <a:lnTo>
                        <a:pt x="219" y="240"/>
                      </a:lnTo>
                      <a:lnTo>
                        <a:pt x="218" y="244"/>
                      </a:lnTo>
                      <a:close/>
                      <a:moveTo>
                        <a:pt x="219" y="214"/>
                      </a:moveTo>
                      <a:lnTo>
                        <a:pt x="216" y="210"/>
                      </a:lnTo>
                      <a:lnTo>
                        <a:pt x="218" y="212"/>
                      </a:lnTo>
                      <a:lnTo>
                        <a:pt x="219" y="214"/>
                      </a:lnTo>
                      <a:close/>
                      <a:moveTo>
                        <a:pt x="341" y="245"/>
                      </a:moveTo>
                      <a:lnTo>
                        <a:pt x="339" y="243"/>
                      </a:lnTo>
                      <a:lnTo>
                        <a:pt x="343" y="241"/>
                      </a:lnTo>
                      <a:lnTo>
                        <a:pt x="341" y="245"/>
                      </a:lnTo>
                      <a:close/>
                      <a:moveTo>
                        <a:pt x="311" y="245"/>
                      </a:moveTo>
                      <a:lnTo>
                        <a:pt x="311" y="242"/>
                      </a:lnTo>
                      <a:lnTo>
                        <a:pt x="310" y="241"/>
                      </a:lnTo>
                      <a:lnTo>
                        <a:pt x="312" y="238"/>
                      </a:lnTo>
                      <a:lnTo>
                        <a:pt x="311" y="240"/>
                      </a:lnTo>
                      <a:lnTo>
                        <a:pt x="312" y="241"/>
                      </a:lnTo>
                      <a:lnTo>
                        <a:pt x="312" y="242"/>
                      </a:lnTo>
                      <a:lnTo>
                        <a:pt x="311" y="245"/>
                      </a:lnTo>
                      <a:close/>
                      <a:moveTo>
                        <a:pt x="287" y="233"/>
                      </a:moveTo>
                      <a:lnTo>
                        <a:pt x="286" y="233"/>
                      </a:lnTo>
                      <a:lnTo>
                        <a:pt x="286" y="232"/>
                      </a:lnTo>
                      <a:lnTo>
                        <a:pt x="286" y="231"/>
                      </a:lnTo>
                      <a:lnTo>
                        <a:pt x="287" y="231"/>
                      </a:lnTo>
                      <a:lnTo>
                        <a:pt x="287" y="233"/>
                      </a:lnTo>
                      <a:close/>
                      <a:moveTo>
                        <a:pt x="272" y="240"/>
                      </a:moveTo>
                      <a:lnTo>
                        <a:pt x="271" y="240"/>
                      </a:lnTo>
                      <a:lnTo>
                        <a:pt x="272" y="240"/>
                      </a:lnTo>
                      <a:lnTo>
                        <a:pt x="271" y="239"/>
                      </a:lnTo>
                      <a:lnTo>
                        <a:pt x="273" y="237"/>
                      </a:lnTo>
                      <a:lnTo>
                        <a:pt x="272" y="240"/>
                      </a:lnTo>
                      <a:close/>
                      <a:moveTo>
                        <a:pt x="270" y="243"/>
                      </a:moveTo>
                      <a:lnTo>
                        <a:pt x="270" y="241"/>
                      </a:lnTo>
                      <a:lnTo>
                        <a:pt x="269" y="241"/>
                      </a:lnTo>
                      <a:lnTo>
                        <a:pt x="269" y="240"/>
                      </a:lnTo>
                      <a:lnTo>
                        <a:pt x="271" y="240"/>
                      </a:lnTo>
                      <a:lnTo>
                        <a:pt x="272" y="240"/>
                      </a:lnTo>
                      <a:lnTo>
                        <a:pt x="272" y="241"/>
                      </a:lnTo>
                      <a:lnTo>
                        <a:pt x="271" y="242"/>
                      </a:lnTo>
                      <a:lnTo>
                        <a:pt x="270" y="243"/>
                      </a:lnTo>
                      <a:close/>
                      <a:moveTo>
                        <a:pt x="424" y="268"/>
                      </a:moveTo>
                      <a:lnTo>
                        <a:pt x="420" y="268"/>
                      </a:lnTo>
                      <a:lnTo>
                        <a:pt x="418" y="268"/>
                      </a:lnTo>
                      <a:lnTo>
                        <a:pt x="421" y="266"/>
                      </a:lnTo>
                      <a:lnTo>
                        <a:pt x="423" y="268"/>
                      </a:lnTo>
                      <a:lnTo>
                        <a:pt x="420" y="268"/>
                      </a:lnTo>
                      <a:lnTo>
                        <a:pt x="423" y="268"/>
                      </a:lnTo>
                      <a:lnTo>
                        <a:pt x="424" y="268"/>
                      </a:lnTo>
                      <a:close/>
                      <a:moveTo>
                        <a:pt x="420" y="271"/>
                      </a:moveTo>
                      <a:lnTo>
                        <a:pt x="420" y="268"/>
                      </a:lnTo>
                      <a:lnTo>
                        <a:pt x="421" y="268"/>
                      </a:lnTo>
                      <a:lnTo>
                        <a:pt x="421" y="270"/>
                      </a:lnTo>
                      <a:lnTo>
                        <a:pt x="422" y="270"/>
                      </a:lnTo>
                      <a:lnTo>
                        <a:pt x="420" y="271"/>
                      </a:lnTo>
                      <a:close/>
                      <a:moveTo>
                        <a:pt x="422" y="270"/>
                      </a:moveTo>
                      <a:lnTo>
                        <a:pt x="421" y="270"/>
                      </a:lnTo>
                      <a:lnTo>
                        <a:pt x="423" y="269"/>
                      </a:lnTo>
                      <a:lnTo>
                        <a:pt x="422" y="270"/>
                      </a:lnTo>
                      <a:close/>
                      <a:moveTo>
                        <a:pt x="337" y="227"/>
                      </a:moveTo>
                      <a:lnTo>
                        <a:pt x="335" y="225"/>
                      </a:lnTo>
                      <a:lnTo>
                        <a:pt x="339" y="222"/>
                      </a:lnTo>
                      <a:lnTo>
                        <a:pt x="339" y="220"/>
                      </a:lnTo>
                      <a:lnTo>
                        <a:pt x="340" y="221"/>
                      </a:lnTo>
                      <a:lnTo>
                        <a:pt x="338" y="225"/>
                      </a:lnTo>
                      <a:lnTo>
                        <a:pt x="337" y="227"/>
                      </a:lnTo>
                      <a:close/>
                      <a:moveTo>
                        <a:pt x="126" y="207"/>
                      </a:moveTo>
                      <a:lnTo>
                        <a:pt x="125" y="207"/>
                      </a:lnTo>
                      <a:lnTo>
                        <a:pt x="125" y="206"/>
                      </a:lnTo>
                      <a:lnTo>
                        <a:pt x="125" y="204"/>
                      </a:lnTo>
                      <a:lnTo>
                        <a:pt x="126" y="205"/>
                      </a:lnTo>
                      <a:lnTo>
                        <a:pt x="126" y="207"/>
                      </a:lnTo>
                      <a:close/>
                      <a:moveTo>
                        <a:pt x="282" y="222"/>
                      </a:moveTo>
                      <a:lnTo>
                        <a:pt x="286" y="217"/>
                      </a:lnTo>
                      <a:lnTo>
                        <a:pt x="285" y="220"/>
                      </a:lnTo>
                      <a:lnTo>
                        <a:pt x="282" y="222"/>
                      </a:lnTo>
                      <a:close/>
                      <a:moveTo>
                        <a:pt x="287" y="223"/>
                      </a:moveTo>
                      <a:lnTo>
                        <a:pt x="285" y="221"/>
                      </a:lnTo>
                      <a:lnTo>
                        <a:pt x="290" y="221"/>
                      </a:lnTo>
                      <a:lnTo>
                        <a:pt x="287" y="223"/>
                      </a:lnTo>
                      <a:close/>
                      <a:moveTo>
                        <a:pt x="285" y="225"/>
                      </a:moveTo>
                      <a:lnTo>
                        <a:pt x="283" y="224"/>
                      </a:lnTo>
                      <a:lnTo>
                        <a:pt x="284" y="224"/>
                      </a:lnTo>
                      <a:lnTo>
                        <a:pt x="283" y="223"/>
                      </a:lnTo>
                      <a:lnTo>
                        <a:pt x="285" y="221"/>
                      </a:lnTo>
                      <a:lnTo>
                        <a:pt x="285" y="225"/>
                      </a:lnTo>
                      <a:close/>
                      <a:moveTo>
                        <a:pt x="200" y="213"/>
                      </a:moveTo>
                      <a:lnTo>
                        <a:pt x="196" y="213"/>
                      </a:lnTo>
                      <a:lnTo>
                        <a:pt x="198" y="211"/>
                      </a:lnTo>
                      <a:lnTo>
                        <a:pt x="200" y="213"/>
                      </a:lnTo>
                      <a:close/>
                      <a:moveTo>
                        <a:pt x="466" y="244"/>
                      </a:moveTo>
                      <a:lnTo>
                        <a:pt x="466" y="242"/>
                      </a:lnTo>
                      <a:lnTo>
                        <a:pt x="467" y="241"/>
                      </a:lnTo>
                      <a:lnTo>
                        <a:pt x="470" y="242"/>
                      </a:lnTo>
                      <a:lnTo>
                        <a:pt x="466" y="244"/>
                      </a:lnTo>
                      <a:close/>
                      <a:moveTo>
                        <a:pt x="466" y="244"/>
                      </a:moveTo>
                      <a:lnTo>
                        <a:pt x="465" y="244"/>
                      </a:lnTo>
                      <a:lnTo>
                        <a:pt x="466" y="244"/>
                      </a:lnTo>
                      <a:close/>
                      <a:moveTo>
                        <a:pt x="466" y="247"/>
                      </a:moveTo>
                      <a:lnTo>
                        <a:pt x="466" y="244"/>
                      </a:lnTo>
                      <a:lnTo>
                        <a:pt x="468" y="244"/>
                      </a:lnTo>
                      <a:lnTo>
                        <a:pt x="466" y="247"/>
                      </a:lnTo>
                      <a:close/>
                      <a:moveTo>
                        <a:pt x="341" y="234"/>
                      </a:moveTo>
                      <a:lnTo>
                        <a:pt x="339" y="232"/>
                      </a:lnTo>
                      <a:lnTo>
                        <a:pt x="343" y="230"/>
                      </a:lnTo>
                      <a:lnTo>
                        <a:pt x="341" y="234"/>
                      </a:lnTo>
                      <a:close/>
                      <a:moveTo>
                        <a:pt x="713" y="253"/>
                      </a:moveTo>
                      <a:lnTo>
                        <a:pt x="713" y="252"/>
                      </a:lnTo>
                      <a:lnTo>
                        <a:pt x="714" y="252"/>
                      </a:lnTo>
                      <a:lnTo>
                        <a:pt x="714" y="253"/>
                      </a:lnTo>
                      <a:lnTo>
                        <a:pt x="713" y="253"/>
                      </a:lnTo>
                      <a:close/>
                      <a:moveTo>
                        <a:pt x="713" y="254"/>
                      </a:moveTo>
                      <a:lnTo>
                        <a:pt x="713" y="253"/>
                      </a:lnTo>
                      <a:lnTo>
                        <a:pt x="714" y="253"/>
                      </a:lnTo>
                      <a:lnTo>
                        <a:pt x="713" y="254"/>
                      </a:lnTo>
                      <a:close/>
                      <a:moveTo>
                        <a:pt x="714" y="254"/>
                      </a:moveTo>
                      <a:lnTo>
                        <a:pt x="713" y="254"/>
                      </a:lnTo>
                      <a:lnTo>
                        <a:pt x="714" y="253"/>
                      </a:lnTo>
                      <a:lnTo>
                        <a:pt x="714" y="254"/>
                      </a:lnTo>
                      <a:close/>
                      <a:moveTo>
                        <a:pt x="711" y="256"/>
                      </a:moveTo>
                      <a:lnTo>
                        <a:pt x="709" y="254"/>
                      </a:lnTo>
                      <a:lnTo>
                        <a:pt x="713" y="253"/>
                      </a:lnTo>
                      <a:lnTo>
                        <a:pt x="713" y="254"/>
                      </a:lnTo>
                      <a:lnTo>
                        <a:pt x="711" y="256"/>
                      </a:lnTo>
                      <a:close/>
                      <a:moveTo>
                        <a:pt x="260" y="229"/>
                      </a:moveTo>
                      <a:lnTo>
                        <a:pt x="259" y="229"/>
                      </a:lnTo>
                      <a:lnTo>
                        <a:pt x="258" y="228"/>
                      </a:lnTo>
                      <a:lnTo>
                        <a:pt x="259" y="227"/>
                      </a:lnTo>
                      <a:lnTo>
                        <a:pt x="260" y="228"/>
                      </a:lnTo>
                      <a:lnTo>
                        <a:pt x="260" y="229"/>
                      </a:lnTo>
                      <a:close/>
                      <a:moveTo>
                        <a:pt x="386" y="233"/>
                      </a:moveTo>
                      <a:lnTo>
                        <a:pt x="385" y="233"/>
                      </a:lnTo>
                      <a:lnTo>
                        <a:pt x="385" y="232"/>
                      </a:lnTo>
                      <a:lnTo>
                        <a:pt x="386" y="231"/>
                      </a:lnTo>
                      <a:lnTo>
                        <a:pt x="386" y="233"/>
                      </a:lnTo>
                      <a:close/>
                      <a:moveTo>
                        <a:pt x="385" y="235"/>
                      </a:moveTo>
                      <a:lnTo>
                        <a:pt x="383" y="234"/>
                      </a:lnTo>
                      <a:lnTo>
                        <a:pt x="383" y="232"/>
                      </a:lnTo>
                      <a:lnTo>
                        <a:pt x="385" y="233"/>
                      </a:lnTo>
                      <a:lnTo>
                        <a:pt x="386" y="233"/>
                      </a:lnTo>
                      <a:lnTo>
                        <a:pt x="385" y="235"/>
                      </a:lnTo>
                      <a:close/>
                      <a:moveTo>
                        <a:pt x="215" y="217"/>
                      </a:moveTo>
                      <a:lnTo>
                        <a:pt x="210" y="217"/>
                      </a:lnTo>
                      <a:lnTo>
                        <a:pt x="211" y="217"/>
                      </a:lnTo>
                      <a:lnTo>
                        <a:pt x="211" y="215"/>
                      </a:lnTo>
                      <a:lnTo>
                        <a:pt x="215" y="217"/>
                      </a:lnTo>
                      <a:close/>
                      <a:moveTo>
                        <a:pt x="207" y="221"/>
                      </a:moveTo>
                      <a:lnTo>
                        <a:pt x="208" y="215"/>
                      </a:lnTo>
                      <a:lnTo>
                        <a:pt x="210" y="215"/>
                      </a:lnTo>
                      <a:lnTo>
                        <a:pt x="209" y="217"/>
                      </a:lnTo>
                      <a:lnTo>
                        <a:pt x="210" y="217"/>
                      </a:lnTo>
                      <a:lnTo>
                        <a:pt x="215" y="217"/>
                      </a:lnTo>
                      <a:lnTo>
                        <a:pt x="213" y="218"/>
                      </a:lnTo>
                      <a:lnTo>
                        <a:pt x="210" y="218"/>
                      </a:lnTo>
                      <a:lnTo>
                        <a:pt x="208" y="220"/>
                      </a:lnTo>
                      <a:lnTo>
                        <a:pt x="207" y="221"/>
                      </a:lnTo>
                      <a:close/>
                      <a:moveTo>
                        <a:pt x="208" y="220"/>
                      </a:moveTo>
                      <a:lnTo>
                        <a:pt x="208" y="220"/>
                      </a:lnTo>
                      <a:lnTo>
                        <a:pt x="210" y="218"/>
                      </a:lnTo>
                      <a:lnTo>
                        <a:pt x="211" y="219"/>
                      </a:lnTo>
                      <a:lnTo>
                        <a:pt x="208" y="220"/>
                      </a:lnTo>
                      <a:close/>
                      <a:moveTo>
                        <a:pt x="211" y="219"/>
                      </a:moveTo>
                      <a:lnTo>
                        <a:pt x="210" y="218"/>
                      </a:lnTo>
                      <a:lnTo>
                        <a:pt x="213" y="218"/>
                      </a:lnTo>
                      <a:lnTo>
                        <a:pt x="211" y="219"/>
                      </a:lnTo>
                      <a:close/>
                      <a:moveTo>
                        <a:pt x="211" y="220"/>
                      </a:moveTo>
                      <a:lnTo>
                        <a:pt x="210" y="219"/>
                      </a:lnTo>
                      <a:lnTo>
                        <a:pt x="211" y="219"/>
                      </a:lnTo>
                      <a:lnTo>
                        <a:pt x="211" y="220"/>
                      </a:lnTo>
                      <a:close/>
                      <a:moveTo>
                        <a:pt x="210" y="219"/>
                      </a:moveTo>
                      <a:lnTo>
                        <a:pt x="210" y="219"/>
                      </a:lnTo>
                      <a:close/>
                      <a:moveTo>
                        <a:pt x="210" y="220"/>
                      </a:moveTo>
                      <a:lnTo>
                        <a:pt x="208" y="220"/>
                      </a:lnTo>
                      <a:lnTo>
                        <a:pt x="210" y="219"/>
                      </a:lnTo>
                      <a:lnTo>
                        <a:pt x="210" y="220"/>
                      </a:lnTo>
                      <a:close/>
                      <a:moveTo>
                        <a:pt x="416" y="236"/>
                      </a:moveTo>
                      <a:lnTo>
                        <a:pt x="416" y="233"/>
                      </a:lnTo>
                      <a:lnTo>
                        <a:pt x="419" y="232"/>
                      </a:lnTo>
                      <a:lnTo>
                        <a:pt x="416" y="236"/>
                      </a:lnTo>
                      <a:close/>
                      <a:moveTo>
                        <a:pt x="417" y="238"/>
                      </a:moveTo>
                      <a:lnTo>
                        <a:pt x="416" y="237"/>
                      </a:lnTo>
                      <a:lnTo>
                        <a:pt x="416" y="236"/>
                      </a:lnTo>
                      <a:lnTo>
                        <a:pt x="419" y="236"/>
                      </a:lnTo>
                      <a:lnTo>
                        <a:pt x="419" y="237"/>
                      </a:lnTo>
                      <a:lnTo>
                        <a:pt x="418" y="237"/>
                      </a:lnTo>
                      <a:lnTo>
                        <a:pt x="417" y="238"/>
                      </a:lnTo>
                      <a:close/>
                      <a:moveTo>
                        <a:pt x="404" y="238"/>
                      </a:moveTo>
                      <a:lnTo>
                        <a:pt x="402" y="233"/>
                      </a:lnTo>
                      <a:lnTo>
                        <a:pt x="404" y="232"/>
                      </a:lnTo>
                      <a:lnTo>
                        <a:pt x="405" y="233"/>
                      </a:lnTo>
                      <a:lnTo>
                        <a:pt x="405" y="235"/>
                      </a:lnTo>
                      <a:lnTo>
                        <a:pt x="406" y="236"/>
                      </a:lnTo>
                      <a:lnTo>
                        <a:pt x="404" y="238"/>
                      </a:lnTo>
                      <a:close/>
                      <a:moveTo>
                        <a:pt x="403" y="238"/>
                      </a:moveTo>
                      <a:lnTo>
                        <a:pt x="403" y="238"/>
                      </a:lnTo>
                      <a:lnTo>
                        <a:pt x="403" y="237"/>
                      </a:lnTo>
                      <a:lnTo>
                        <a:pt x="404" y="238"/>
                      </a:lnTo>
                      <a:lnTo>
                        <a:pt x="403" y="238"/>
                      </a:lnTo>
                      <a:close/>
                      <a:moveTo>
                        <a:pt x="403" y="239"/>
                      </a:moveTo>
                      <a:lnTo>
                        <a:pt x="402" y="239"/>
                      </a:lnTo>
                      <a:lnTo>
                        <a:pt x="402" y="238"/>
                      </a:lnTo>
                      <a:lnTo>
                        <a:pt x="403" y="238"/>
                      </a:lnTo>
                      <a:lnTo>
                        <a:pt x="403" y="239"/>
                      </a:lnTo>
                      <a:close/>
                      <a:moveTo>
                        <a:pt x="403" y="238"/>
                      </a:moveTo>
                      <a:lnTo>
                        <a:pt x="403" y="238"/>
                      </a:lnTo>
                      <a:close/>
                      <a:moveTo>
                        <a:pt x="402" y="240"/>
                      </a:moveTo>
                      <a:lnTo>
                        <a:pt x="401" y="240"/>
                      </a:lnTo>
                      <a:lnTo>
                        <a:pt x="403" y="239"/>
                      </a:lnTo>
                      <a:lnTo>
                        <a:pt x="402" y="239"/>
                      </a:lnTo>
                      <a:lnTo>
                        <a:pt x="402" y="240"/>
                      </a:lnTo>
                      <a:close/>
                      <a:moveTo>
                        <a:pt x="403" y="241"/>
                      </a:moveTo>
                      <a:lnTo>
                        <a:pt x="403" y="240"/>
                      </a:lnTo>
                      <a:lnTo>
                        <a:pt x="402" y="239"/>
                      </a:lnTo>
                      <a:lnTo>
                        <a:pt x="403" y="239"/>
                      </a:lnTo>
                      <a:lnTo>
                        <a:pt x="404" y="239"/>
                      </a:lnTo>
                      <a:lnTo>
                        <a:pt x="404" y="240"/>
                      </a:lnTo>
                      <a:lnTo>
                        <a:pt x="403" y="241"/>
                      </a:lnTo>
                      <a:close/>
                      <a:moveTo>
                        <a:pt x="293" y="224"/>
                      </a:moveTo>
                      <a:lnTo>
                        <a:pt x="292" y="224"/>
                      </a:lnTo>
                      <a:lnTo>
                        <a:pt x="291" y="223"/>
                      </a:lnTo>
                      <a:lnTo>
                        <a:pt x="292" y="223"/>
                      </a:lnTo>
                      <a:lnTo>
                        <a:pt x="292" y="222"/>
                      </a:lnTo>
                      <a:lnTo>
                        <a:pt x="293" y="222"/>
                      </a:lnTo>
                      <a:lnTo>
                        <a:pt x="293" y="224"/>
                      </a:lnTo>
                      <a:close/>
                      <a:moveTo>
                        <a:pt x="564" y="246"/>
                      </a:moveTo>
                      <a:lnTo>
                        <a:pt x="563" y="245"/>
                      </a:lnTo>
                      <a:lnTo>
                        <a:pt x="563" y="243"/>
                      </a:lnTo>
                      <a:lnTo>
                        <a:pt x="564" y="243"/>
                      </a:lnTo>
                      <a:lnTo>
                        <a:pt x="564" y="244"/>
                      </a:lnTo>
                      <a:lnTo>
                        <a:pt x="564" y="246"/>
                      </a:lnTo>
                      <a:close/>
                      <a:moveTo>
                        <a:pt x="399" y="227"/>
                      </a:moveTo>
                      <a:lnTo>
                        <a:pt x="398" y="227"/>
                      </a:lnTo>
                      <a:lnTo>
                        <a:pt x="398" y="225"/>
                      </a:lnTo>
                      <a:lnTo>
                        <a:pt x="399" y="225"/>
                      </a:lnTo>
                      <a:lnTo>
                        <a:pt x="399" y="227"/>
                      </a:lnTo>
                      <a:close/>
                      <a:moveTo>
                        <a:pt x="399" y="230"/>
                      </a:moveTo>
                      <a:lnTo>
                        <a:pt x="397" y="229"/>
                      </a:lnTo>
                      <a:lnTo>
                        <a:pt x="397" y="227"/>
                      </a:lnTo>
                      <a:lnTo>
                        <a:pt x="398" y="227"/>
                      </a:lnTo>
                      <a:lnTo>
                        <a:pt x="399" y="227"/>
                      </a:lnTo>
                      <a:lnTo>
                        <a:pt x="399" y="230"/>
                      </a:lnTo>
                      <a:close/>
                      <a:moveTo>
                        <a:pt x="446" y="237"/>
                      </a:moveTo>
                      <a:lnTo>
                        <a:pt x="445" y="236"/>
                      </a:lnTo>
                      <a:lnTo>
                        <a:pt x="446" y="232"/>
                      </a:lnTo>
                      <a:lnTo>
                        <a:pt x="447" y="232"/>
                      </a:lnTo>
                      <a:lnTo>
                        <a:pt x="448" y="233"/>
                      </a:lnTo>
                      <a:lnTo>
                        <a:pt x="448" y="236"/>
                      </a:lnTo>
                      <a:lnTo>
                        <a:pt x="446" y="237"/>
                      </a:lnTo>
                      <a:close/>
                      <a:moveTo>
                        <a:pt x="354" y="643"/>
                      </a:moveTo>
                      <a:lnTo>
                        <a:pt x="353" y="643"/>
                      </a:lnTo>
                      <a:lnTo>
                        <a:pt x="353" y="642"/>
                      </a:lnTo>
                      <a:lnTo>
                        <a:pt x="354" y="638"/>
                      </a:lnTo>
                      <a:lnTo>
                        <a:pt x="353" y="643"/>
                      </a:lnTo>
                      <a:lnTo>
                        <a:pt x="354" y="643"/>
                      </a:lnTo>
                      <a:close/>
                      <a:moveTo>
                        <a:pt x="352" y="645"/>
                      </a:moveTo>
                      <a:lnTo>
                        <a:pt x="352" y="645"/>
                      </a:lnTo>
                      <a:lnTo>
                        <a:pt x="353" y="642"/>
                      </a:lnTo>
                      <a:lnTo>
                        <a:pt x="353" y="643"/>
                      </a:lnTo>
                      <a:lnTo>
                        <a:pt x="354" y="643"/>
                      </a:lnTo>
                      <a:lnTo>
                        <a:pt x="352" y="645"/>
                      </a:lnTo>
                      <a:close/>
                      <a:moveTo>
                        <a:pt x="353" y="647"/>
                      </a:moveTo>
                      <a:lnTo>
                        <a:pt x="352" y="646"/>
                      </a:lnTo>
                      <a:lnTo>
                        <a:pt x="352" y="645"/>
                      </a:lnTo>
                      <a:lnTo>
                        <a:pt x="353" y="647"/>
                      </a:lnTo>
                      <a:close/>
                      <a:moveTo>
                        <a:pt x="352" y="645"/>
                      </a:moveTo>
                      <a:lnTo>
                        <a:pt x="352" y="645"/>
                      </a:lnTo>
                      <a:close/>
                      <a:moveTo>
                        <a:pt x="409" y="232"/>
                      </a:moveTo>
                      <a:lnTo>
                        <a:pt x="407" y="228"/>
                      </a:lnTo>
                      <a:lnTo>
                        <a:pt x="409" y="226"/>
                      </a:lnTo>
                      <a:lnTo>
                        <a:pt x="409" y="229"/>
                      </a:lnTo>
                      <a:lnTo>
                        <a:pt x="409" y="232"/>
                      </a:lnTo>
                      <a:close/>
                      <a:moveTo>
                        <a:pt x="404" y="231"/>
                      </a:moveTo>
                      <a:lnTo>
                        <a:pt x="404" y="231"/>
                      </a:lnTo>
                      <a:lnTo>
                        <a:pt x="403" y="230"/>
                      </a:lnTo>
                      <a:lnTo>
                        <a:pt x="404" y="230"/>
                      </a:lnTo>
                      <a:lnTo>
                        <a:pt x="404" y="229"/>
                      </a:lnTo>
                      <a:lnTo>
                        <a:pt x="405" y="230"/>
                      </a:lnTo>
                      <a:lnTo>
                        <a:pt x="404" y="231"/>
                      </a:lnTo>
                      <a:close/>
                      <a:moveTo>
                        <a:pt x="502" y="251"/>
                      </a:moveTo>
                      <a:lnTo>
                        <a:pt x="498" y="249"/>
                      </a:lnTo>
                      <a:lnTo>
                        <a:pt x="498" y="247"/>
                      </a:lnTo>
                      <a:lnTo>
                        <a:pt x="499" y="248"/>
                      </a:lnTo>
                      <a:lnTo>
                        <a:pt x="502" y="251"/>
                      </a:lnTo>
                      <a:close/>
                      <a:moveTo>
                        <a:pt x="499" y="249"/>
                      </a:moveTo>
                      <a:lnTo>
                        <a:pt x="499" y="248"/>
                      </a:lnTo>
                      <a:lnTo>
                        <a:pt x="499" y="249"/>
                      </a:lnTo>
                      <a:close/>
                      <a:moveTo>
                        <a:pt x="492" y="247"/>
                      </a:moveTo>
                      <a:lnTo>
                        <a:pt x="490" y="247"/>
                      </a:lnTo>
                      <a:lnTo>
                        <a:pt x="490" y="246"/>
                      </a:lnTo>
                      <a:lnTo>
                        <a:pt x="492" y="247"/>
                      </a:lnTo>
                      <a:close/>
                      <a:moveTo>
                        <a:pt x="490" y="249"/>
                      </a:moveTo>
                      <a:lnTo>
                        <a:pt x="490" y="249"/>
                      </a:lnTo>
                      <a:lnTo>
                        <a:pt x="489" y="248"/>
                      </a:lnTo>
                      <a:lnTo>
                        <a:pt x="489" y="247"/>
                      </a:lnTo>
                      <a:lnTo>
                        <a:pt x="490" y="247"/>
                      </a:lnTo>
                      <a:lnTo>
                        <a:pt x="492" y="247"/>
                      </a:lnTo>
                      <a:lnTo>
                        <a:pt x="490" y="249"/>
                      </a:lnTo>
                      <a:close/>
                      <a:moveTo>
                        <a:pt x="489" y="251"/>
                      </a:moveTo>
                      <a:lnTo>
                        <a:pt x="489" y="249"/>
                      </a:lnTo>
                      <a:lnTo>
                        <a:pt x="490" y="249"/>
                      </a:lnTo>
                      <a:lnTo>
                        <a:pt x="490" y="250"/>
                      </a:lnTo>
                      <a:lnTo>
                        <a:pt x="491" y="251"/>
                      </a:lnTo>
                      <a:lnTo>
                        <a:pt x="489" y="251"/>
                      </a:lnTo>
                      <a:close/>
                      <a:moveTo>
                        <a:pt x="490" y="249"/>
                      </a:moveTo>
                      <a:lnTo>
                        <a:pt x="490" y="249"/>
                      </a:lnTo>
                      <a:close/>
                      <a:moveTo>
                        <a:pt x="491" y="252"/>
                      </a:moveTo>
                      <a:lnTo>
                        <a:pt x="489" y="251"/>
                      </a:lnTo>
                      <a:lnTo>
                        <a:pt x="491" y="251"/>
                      </a:lnTo>
                      <a:lnTo>
                        <a:pt x="491" y="252"/>
                      </a:lnTo>
                      <a:close/>
                      <a:moveTo>
                        <a:pt x="576" y="256"/>
                      </a:moveTo>
                      <a:lnTo>
                        <a:pt x="575" y="256"/>
                      </a:lnTo>
                      <a:lnTo>
                        <a:pt x="575" y="255"/>
                      </a:lnTo>
                      <a:lnTo>
                        <a:pt x="576" y="255"/>
                      </a:lnTo>
                      <a:lnTo>
                        <a:pt x="576" y="256"/>
                      </a:lnTo>
                      <a:close/>
                      <a:moveTo>
                        <a:pt x="576" y="258"/>
                      </a:moveTo>
                      <a:lnTo>
                        <a:pt x="574" y="257"/>
                      </a:lnTo>
                      <a:lnTo>
                        <a:pt x="574" y="256"/>
                      </a:lnTo>
                      <a:lnTo>
                        <a:pt x="575" y="256"/>
                      </a:lnTo>
                      <a:lnTo>
                        <a:pt x="576" y="256"/>
                      </a:lnTo>
                      <a:lnTo>
                        <a:pt x="576" y="258"/>
                      </a:lnTo>
                      <a:close/>
                      <a:moveTo>
                        <a:pt x="598" y="254"/>
                      </a:moveTo>
                      <a:lnTo>
                        <a:pt x="597" y="254"/>
                      </a:lnTo>
                      <a:lnTo>
                        <a:pt x="597" y="253"/>
                      </a:lnTo>
                      <a:lnTo>
                        <a:pt x="597" y="252"/>
                      </a:lnTo>
                      <a:lnTo>
                        <a:pt x="598" y="252"/>
                      </a:lnTo>
                      <a:lnTo>
                        <a:pt x="598" y="254"/>
                      </a:lnTo>
                      <a:close/>
                      <a:moveTo>
                        <a:pt x="503" y="252"/>
                      </a:moveTo>
                      <a:lnTo>
                        <a:pt x="502" y="251"/>
                      </a:lnTo>
                      <a:lnTo>
                        <a:pt x="502" y="250"/>
                      </a:lnTo>
                      <a:lnTo>
                        <a:pt x="503" y="250"/>
                      </a:lnTo>
                      <a:lnTo>
                        <a:pt x="504" y="251"/>
                      </a:lnTo>
                      <a:lnTo>
                        <a:pt x="503" y="251"/>
                      </a:lnTo>
                      <a:lnTo>
                        <a:pt x="503" y="252"/>
                      </a:lnTo>
                      <a:close/>
                      <a:moveTo>
                        <a:pt x="514" y="253"/>
                      </a:moveTo>
                      <a:lnTo>
                        <a:pt x="516" y="251"/>
                      </a:lnTo>
                      <a:lnTo>
                        <a:pt x="516" y="249"/>
                      </a:lnTo>
                      <a:lnTo>
                        <a:pt x="517" y="248"/>
                      </a:lnTo>
                      <a:lnTo>
                        <a:pt x="517" y="247"/>
                      </a:lnTo>
                      <a:lnTo>
                        <a:pt x="518" y="247"/>
                      </a:lnTo>
                      <a:lnTo>
                        <a:pt x="518" y="248"/>
                      </a:lnTo>
                      <a:lnTo>
                        <a:pt x="517" y="248"/>
                      </a:lnTo>
                      <a:lnTo>
                        <a:pt x="518" y="251"/>
                      </a:lnTo>
                      <a:lnTo>
                        <a:pt x="514" y="253"/>
                      </a:lnTo>
                      <a:close/>
                      <a:moveTo>
                        <a:pt x="518" y="248"/>
                      </a:moveTo>
                      <a:lnTo>
                        <a:pt x="517" y="248"/>
                      </a:lnTo>
                      <a:lnTo>
                        <a:pt x="518" y="248"/>
                      </a:lnTo>
                      <a:close/>
                      <a:moveTo>
                        <a:pt x="518" y="251"/>
                      </a:moveTo>
                      <a:lnTo>
                        <a:pt x="518" y="251"/>
                      </a:lnTo>
                      <a:close/>
                      <a:moveTo>
                        <a:pt x="518" y="251"/>
                      </a:moveTo>
                      <a:lnTo>
                        <a:pt x="518" y="251"/>
                      </a:lnTo>
                      <a:close/>
                      <a:moveTo>
                        <a:pt x="518" y="254"/>
                      </a:moveTo>
                      <a:lnTo>
                        <a:pt x="517" y="254"/>
                      </a:lnTo>
                      <a:lnTo>
                        <a:pt x="518" y="252"/>
                      </a:lnTo>
                      <a:lnTo>
                        <a:pt x="518" y="251"/>
                      </a:lnTo>
                      <a:lnTo>
                        <a:pt x="519" y="251"/>
                      </a:lnTo>
                      <a:lnTo>
                        <a:pt x="518" y="253"/>
                      </a:lnTo>
                      <a:lnTo>
                        <a:pt x="518" y="254"/>
                      </a:lnTo>
                      <a:close/>
                      <a:moveTo>
                        <a:pt x="701" y="259"/>
                      </a:moveTo>
                      <a:lnTo>
                        <a:pt x="698" y="258"/>
                      </a:lnTo>
                      <a:lnTo>
                        <a:pt x="699" y="255"/>
                      </a:lnTo>
                      <a:lnTo>
                        <a:pt x="700" y="255"/>
                      </a:lnTo>
                      <a:lnTo>
                        <a:pt x="700" y="256"/>
                      </a:lnTo>
                      <a:lnTo>
                        <a:pt x="701" y="257"/>
                      </a:lnTo>
                      <a:lnTo>
                        <a:pt x="701" y="259"/>
                      </a:lnTo>
                      <a:close/>
                      <a:moveTo>
                        <a:pt x="698" y="259"/>
                      </a:moveTo>
                      <a:lnTo>
                        <a:pt x="697" y="259"/>
                      </a:lnTo>
                      <a:lnTo>
                        <a:pt x="696" y="259"/>
                      </a:lnTo>
                      <a:lnTo>
                        <a:pt x="697" y="259"/>
                      </a:lnTo>
                      <a:lnTo>
                        <a:pt x="697" y="258"/>
                      </a:lnTo>
                      <a:lnTo>
                        <a:pt x="698" y="258"/>
                      </a:lnTo>
                      <a:lnTo>
                        <a:pt x="698" y="259"/>
                      </a:lnTo>
                      <a:close/>
                      <a:moveTo>
                        <a:pt x="699" y="264"/>
                      </a:moveTo>
                      <a:lnTo>
                        <a:pt x="698" y="260"/>
                      </a:lnTo>
                      <a:lnTo>
                        <a:pt x="698" y="259"/>
                      </a:lnTo>
                      <a:lnTo>
                        <a:pt x="699" y="259"/>
                      </a:lnTo>
                      <a:lnTo>
                        <a:pt x="699" y="264"/>
                      </a:lnTo>
                      <a:close/>
                      <a:moveTo>
                        <a:pt x="698" y="260"/>
                      </a:moveTo>
                      <a:lnTo>
                        <a:pt x="698" y="260"/>
                      </a:lnTo>
                      <a:close/>
                      <a:moveTo>
                        <a:pt x="602" y="268"/>
                      </a:moveTo>
                      <a:lnTo>
                        <a:pt x="602" y="268"/>
                      </a:lnTo>
                      <a:lnTo>
                        <a:pt x="601" y="268"/>
                      </a:lnTo>
                      <a:lnTo>
                        <a:pt x="602" y="267"/>
                      </a:lnTo>
                      <a:lnTo>
                        <a:pt x="603" y="267"/>
                      </a:lnTo>
                      <a:lnTo>
                        <a:pt x="602" y="268"/>
                      </a:lnTo>
                      <a:close/>
                      <a:moveTo>
                        <a:pt x="500" y="259"/>
                      </a:moveTo>
                      <a:lnTo>
                        <a:pt x="499" y="258"/>
                      </a:lnTo>
                      <a:lnTo>
                        <a:pt x="501" y="257"/>
                      </a:lnTo>
                      <a:lnTo>
                        <a:pt x="500" y="255"/>
                      </a:lnTo>
                      <a:lnTo>
                        <a:pt x="501" y="255"/>
                      </a:lnTo>
                      <a:lnTo>
                        <a:pt x="501" y="258"/>
                      </a:lnTo>
                      <a:lnTo>
                        <a:pt x="500" y="259"/>
                      </a:lnTo>
                      <a:close/>
                      <a:moveTo>
                        <a:pt x="500" y="265"/>
                      </a:moveTo>
                      <a:lnTo>
                        <a:pt x="498" y="260"/>
                      </a:lnTo>
                      <a:lnTo>
                        <a:pt x="502" y="258"/>
                      </a:lnTo>
                      <a:lnTo>
                        <a:pt x="501" y="263"/>
                      </a:lnTo>
                      <a:lnTo>
                        <a:pt x="500" y="264"/>
                      </a:lnTo>
                      <a:lnTo>
                        <a:pt x="500" y="265"/>
                      </a:lnTo>
                      <a:close/>
                      <a:moveTo>
                        <a:pt x="460" y="260"/>
                      </a:moveTo>
                      <a:lnTo>
                        <a:pt x="458" y="258"/>
                      </a:lnTo>
                      <a:lnTo>
                        <a:pt x="458" y="257"/>
                      </a:lnTo>
                      <a:lnTo>
                        <a:pt x="459" y="256"/>
                      </a:lnTo>
                      <a:lnTo>
                        <a:pt x="460" y="255"/>
                      </a:lnTo>
                      <a:lnTo>
                        <a:pt x="461" y="256"/>
                      </a:lnTo>
                      <a:lnTo>
                        <a:pt x="460" y="256"/>
                      </a:lnTo>
                      <a:lnTo>
                        <a:pt x="459" y="258"/>
                      </a:lnTo>
                      <a:lnTo>
                        <a:pt x="460" y="258"/>
                      </a:lnTo>
                      <a:lnTo>
                        <a:pt x="460" y="260"/>
                      </a:lnTo>
                      <a:close/>
                      <a:moveTo>
                        <a:pt x="460" y="256"/>
                      </a:moveTo>
                      <a:lnTo>
                        <a:pt x="460" y="256"/>
                      </a:lnTo>
                      <a:close/>
                      <a:moveTo>
                        <a:pt x="457" y="257"/>
                      </a:moveTo>
                      <a:lnTo>
                        <a:pt x="456" y="257"/>
                      </a:lnTo>
                      <a:lnTo>
                        <a:pt x="458" y="256"/>
                      </a:lnTo>
                      <a:lnTo>
                        <a:pt x="457" y="257"/>
                      </a:lnTo>
                      <a:close/>
                      <a:moveTo>
                        <a:pt x="457" y="260"/>
                      </a:moveTo>
                      <a:lnTo>
                        <a:pt x="455" y="259"/>
                      </a:lnTo>
                      <a:lnTo>
                        <a:pt x="455" y="257"/>
                      </a:lnTo>
                      <a:lnTo>
                        <a:pt x="456" y="257"/>
                      </a:lnTo>
                      <a:lnTo>
                        <a:pt x="457" y="257"/>
                      </a:lnTo>
                      <a:lnTo>
                        <a:pt x="457" y="260"/>
                      </a:lnTo>
                      <a:close/>
                      <a:moveTo>
                        <a:pt x="445" y="268"/>
                      </a:moveTo>
                      <a:lnTo>
                        <a:pt x="444" y="267"/>
                      </a:lnTo>
                      <a:lnTo>
                        <a:pt x="443" y="265"/>
                      </a:lnTo>
                      <a:lnTo>
                        <a:pt x="444" y="264"/>
                      </a:lnTo>
                      <a:lnTo>
                        <a:pt x="446" y="265"/>
                      </a:lnTo>
                      <a:lnTo>
                        <a:pt x="445" y="266"/>
                      </a:lnTo>
                      <a:lnTo>
                        <a:pt x="445" y="268"/>
                      </a:lnTo>
                      <a:close/>
                      <a:moveTo>
                        <a:pt x="535" y="269"/>
                      </a:moveTo>
                      <a:lnTo>
                        <a:pt x="534" y="264"/>
                      </a:lnTo>
                      <a:lnTo>
                        <a:pt x="536" y="262"/>
                      </a:lnTo>
                      <a:lnTo>
                        <a:pt x="535" y="269"/>
                      </a:lnTo>
                      <a:close/>
                      <a:moveTo>
                        <a:pt x="632" y="273"/>
                      </a:moveTo>
                      <a:lnTo>
                        <a:pt x="630" y="271"/>
                      </a:lnTo>
                      <a:lnTo>
                        <a:pt x="631" y="270"/>
                      </a:lnTo>
                      <a:lnTo>
                        <a:pt x="632" y="272"/>
                      </a:lnTo>
                      <a:lnTo>
                        <a:pt x="632" y="273"/>
                      </a:lnTo>
                      <a:close/>
                      <a:moveTo>
                        <a:pt x="427" y="243"/>
                      </a:moveTo>
                      <a:lnTo>
                        <a:pt x="426" y="242"/>
                      </a:lnTo>
                      <a:lnTo>
                        <a:pt x="426" y="241"/>
                      </a:lnTo>
                      <a:lnTo>
                        <a:pt x="427" y="240"/>
                      </a:lnTo>
                      <a:lnTo>
                        <a:pt x="427" y="241"/>
                      </a:lnTo>
                      <a:lnTo>
                        <a:pt x="427" y="243"/>
                      </a:lnTo>
                      <a:close/>
                      <a:moveTo>
                        <a:pt x="377" y="237"/>
                      </a:moveTo>
                      <a:lnTo>
                        <a:pt x="376" y="237"/>
                      </a:lnTo>
                      <a:lnTo>
                        <a:pt x="378" y="236"/>
                      </a:lnTo>
                      <a:lnTo>
                        <a:pt x="377" y="237"/>
                      </a:lnTo>
                      <a:close/>
                      <a:moveTo>
                        <a:pt x="483" y="253"/>
                      </a:moveTo>
                      <a:lnTo>
                        <a:pt x="481" y="250"/>
                      </a:lnTo>
                      <a:lnTo>
                        <a:pt x="481" y="249"/>
                      </a:lnTo>
                      <a:lnTo>
                        <a:pt x="481" y="248"/>
                      </a:lnTo>
                      <a:lnTo>
                        <a:pt x="483" y="246"/>
                      </a:lnTo>
                      <a:lnTo>
                        <a:pt x="484" y="248"/>
                      </a:lnTo>
                      <a:lnTo>
                        <a:pt x="482" y="249"/>
                      </a:lnTo>
                      <a:lnTo>
                        <a:pt x="483" y="253"/>
                      </a:lnTo>
                      <a:close/>
                      <a:moveTo>
                        <a:pt x="497" y="247"/>
                      </a:moveTo>
                      <a:lnTo>
                        <a:pt x="499" y="245"/>
                      </a:lnTo>
                      <a:lnTo>
                        <a:pt x="499" y="243"/>
                      </a:lnTo>
                      <a:lnTo>
                        <a:pt x="500" y="244"/>
                      </a:lnTo>
                      <a:lnTo>
                        <a:pt x="500" y="245"/>
                      </a:lnTo>
                      <a:lnTo>
                        <a:pt x="500" y="246"/>
                      </a:lnTo>
                      <a:lnTo>
                        <a:pt x="497" y="247"/>
                      </a:lnTo>
                      <a:close/>
                      <a:moveTo>
                        <a:pt x="442" y="245"/>
                      </a:moveTo>
                      <a:lnTo>
                        <a:pt x="443" y="241"/>
                      </a:lnTo>
                      <a:lnTo>
                        <a:pt x="445" y="240"/>
                      </a:lnTo>
                      <a:lnTo>
                        <a:pt x="442" y="245"/>
                      </a:lnTo>
                      <a:close/>
                      <a:moveTo>
                        <a:pt x="489" y="245"/>
                      </a:moveTo>
                      <a:lnTo>
                        <a:pt x="487" y="243"/>
                      </a:lnTo>
                      <a:lnTo>
                        <a:pt x="492" y="243"/>
                      </a:lnTo>
                      <a:lnTo>
                        <a:pt x="489" y="245"/>
                      </a:lnTo>
                      <a:close/>
                      <a:moveTo>
                        <a:pt x="292" y="232"/>
                      </a:moveTo>
                      <a:lnTo>
                        <a:pt x="291" y="232"/>
                      </a:lnTo>
                      <a:lnTo>
                        <a:pt x="290" y="232"/>
                      </a:lnTo>
                      <a:lnTo>
                        <a:pt x="291" y="232"/>
                      </a:lnTo>
                      <a:lnTo>
                        <a:pt x="291" y="231"/>
                      </a:lnTo>
                      <a:lnTo>
                        <a:pt x="292" y="231"/>
                      </a:lnTo>
                      <a:lnTo>
                        <a:pt x="292" y="232"/>
                      </a:lnTo>
                      <a:close/>
                      <a:moveTo>
                        <a:pt x="655" y="254"/>
                      </a:moveTo>
                      <a:lnTo>
                        <a:pt x="651" y="249"/>
                      </a:lnTo>
                      <a:lnTo>
                        <a:pt x="653" y="251"/>
                      </a:lnTo>
                      <a:lnTo>
                        <a:pt x="655" y="254"/>
                      </a:lnTo>
                      <a:close/>
                      <a:moveTo>
                        <a:pt x="658" y="262"/>
                      </a:moveTo>
                      <a:lnTo>
                        <a:pt x="656" y="262"/>
                      </a:lnTo>
                      <a:lnTo>
                        <a:pt x="657" y="258"/>
                      </a:lnTo>
                      <a:lnTo>
                        <a:pt x="660" y="258"/>
                      </a:lnTo>
                      <a:lnTo>
                        <a:pt x="660" y="259"/>
                      </a:lnTo>
                      <a:lnTo>
                        <a:pt x="659" y="260"/>
                      </a:lnTo>
                      <a:lnTo>
                        <a:pt x="658" y="260"/>
                      </a:lnTo>
                      <a:lnTo>
                        <a:pt x="658" y="261"/>
                      </a:lnTo>
                      <a:lnTo>
                        <a:pt x="658" y="262"/>
                      </a:lnTo>
                      <a:close/>
                      <a:moveTo>
                        <a:pt x="659" y="260"/>
                      </a:moveTo>
                      <a:lnTo>
                        <a:pt x="658" y="260"/>
                      </a:lnTo>
                      <a:lnTo>
                        <a:pt x="659" y="260"/>
                      </a:lnTo>
                      <a:close/>
                      <a:moveTo>
                        <a:pt x="659" y="265"/>
                      </a:moveTo>
                      <a:lnTo>
                        <a:pt x="659" y="262"/>
                      </a:lnTo>
                      <a:lnTo>
                        <a:pt x="662" y="263"/>
                      </a:lnTo>
                      <a:lnTo>
                        <a:pt x="659" y="265"/>
                      </a:lnTo>
                      <a:close/>
                      <a:moveTo>
                        <a:pt x="625" y="261"/>
                      </a:moveTo>
                      <a:lnTo>
                        <a:pt x="624" y="261"/>
                      </a:lnTo>
                      <a:lnTo>
                        <a:pt x="623" y="261"/>
                      </a:lnTo>
                      <a:lnTo>
                        <a:pt x="624" y="261"/>
                      </a:lnTo>
                      <a:lnTo>
                        <a:pt x="624" y="260"/>
                      </a:lnTo>
                      <a:lnTo>
                        <a:pt x="625" y="260"/>
                      </a:lnTo>
                      <a:lnTo>
                        <a:pt x="625" y="261"/>
                      </a:lnTo>
                      <a:close/>
                      <a:moveTo>
                        <a:pt x="526" y="259"/>
                      </a:moveTo>
                      <a:lnTo>
                        <a:pt x="526" y="258"/>
                      </a:lnTo>
                      <a:lnTo>
                        <a:pt x="526" y="257"/>
                      </a:lnTo>
                      <a:lnTo>
                        <a:pt x="524" y="257"/>
                      </a:lnTo>
                      <a:lnTo>
                        <a:pt x="525" y="255"/>
                      </a:lnTo>
                      <a:lnTo>
                        <a:pt x="527" y="256"/>
                      </a:lnTo>
                      <a:lnTo>
                        <a:pt x="527" y="257"/>
                      </a:lnTo>
                      <a:lnTo>
                        <a:pt x="526" y="257"/>
                      </a:lnTo>
                      <a:lnTo>
                        <a:pt x="524" y="257"/>
                      </a:lnTo>
                      <a:lnTo>
                        <a:pt x="527" y="257"/>
                      </a:lnTo>
                      <a:lnTo>
                        <a:pt x="526" y="259"/>
                      </a:lnTo>
                      <a:close/>
                      <a:moveTo>
                        <a:pt x="564" y="263"/>
                      </a:moveTo>
                      <a:lnTo>
                        <a:pt x="562" y="263"/>
                      </a:lnTo>
                      <a:lnTo>
                        <a:pt x="562" y="261"/>
                      </a:lnTo>
                      <a:lnTo>
                        <a:pt x="564" y="261"/>
                      </a:lnTo>
                      <a:lnTo>
                        <a:pt x="564" y="263"/>
                      </a:lnTo>
                      <a:close/>
                      <a:moveTo>
                        <a:pt x="588" y="260"/>
                      </a:moveTo>
                      <a:lnTo>
                        <a:pt x="584" y="259"/>
                      </a:lnTo>
                      <a:lnTo>
                        <a:pt x="585" y="257"/>
                      </a:lnTo>
                      <a:lnTo>
                        <a:pt x="586" y="256"/>
                      </a:lnTo>
                      <a:lnTo>
                        <a:pt x="586" y="259"/>
                      </a:lnTo>
                      <a:lnTo>
                        <a:pt x="588" y="260"/>
                      </a:lnTo>
                      <a:close/>
                      <a:moveTo>
                        <a:pt x="622" y="258"/>
                      </a:moveTo>
                      <a:lnTo>
                        <a:pt x="622" y="252"/>
                      </a:lnTo>
                      <a:lnTo>
                        <a:pt x="625" y="253"/>
                      </a:lnTo>
                      <a:lnTo>
                        <a:pt x="624" y="254"/>
                      </a:lnTo>
                      <a:lnTo>
                        <a:pt x="624" y="255"/>
                      </a:lnTo>
                      <a:lnTo>
                        <a:pt x="622" y="258"/>
                      </a:lnTo>
                      <a:close/>
                      <a:moveTo>
                        <a:pt x="625" y="255"/>
                      </a:moveTo>
                      <a:lnTo>
                        <a:pt x="624" y="255"/>
                      </a:lnTo>
                      <a:lnTo>
                        <a:pt x="625" y="255"/>
                      </a:lnTo>
                      <a:close/>
                      <a:moveTo>
                        <a:pt x="550" y="248"/>
                      </a:moveTo>
                      <a:lnTo>
                        <a:pt x="549" y="248"/>
                      </a:lnTo>
                      <a:lnTo>
                        <a:pt x="548" y="247"/>
                      </a:lnTo>
                      <a:lnTo>
                        <a:pt x="549" y="247"/>
                      </a:lnTo>
                      <a:lnTo>
                        <a:pt x="549" y="246"/>
                      </a:lnTo>
                      <a:lnTo>
                        <a:pt x="550" y="246"/>
                      </a:lnTo>
                      <a:lnTo>
                        <a:pt x="550" y="248"/>
                      </a:lnTo>
                      <a:close/>
                      <a:moveTo>
                        <a:pt x="604" y="257"/>
                      </a:moveTo>
                      <a:lnTo>
                        <a:pt x="602" y="257"/>
                      </a:lnTo>
                      <a:lnTo>
                        <a:pt x="602" y="254"/>
                      </a:lnTo>
                      <a:lnTo>
                        <a:pt x="604" y="256"/>
                      </a:lnTo>
                      <a:lnTo>
                        <a:pt x="604" y="257"/>
                      </a:lnTo>
                      <a:close/>
                      <a:moveTo>
                        <a:pt x="537" y="248"/>
                      </a:moveTo>
                      <a:lnTo>
                        <a:pt x="536" y="246"/>
                      </a:lnTo>
                      <a:lnTo>
                        <a:pt x="537" y="246"/>
                      </a:lnTo>
                      <a:lnTo>
                        <a:pt x="539" y="243"/>
                      </a:lnTo>
                      <a:lnTo>
                        <a:pt x="539" y="244"/>
                      </a:lnTo>
                      <a:lnTo>
                        <a:pt x="538" y="245"/>
                      </a:lnTo>
                      <a:lnTo>
                        <a:pt x="538" y="246"/>
                      </a:lnTo>
                      <a:lnTo>
                        <a:pt x="537" y="248"/>
                      </a:lnTo>
                      <a:close/>
                      <a:moveTo>
                        <a:pt x="541" y="246"/>
                      </a:moveTo>
                      <a:lnTo>
                        <a:pt x="538" y="245"/>
                      </a:lnTo>
                      <a:lnTo>
                        <a:pt x="539" y="244"/>
                      </a:lnTo>
                      <a:lnTo>
                        <a:pt x="540" y="244"/>
                      </a:lnTo>
                      <a:lnTo>
                        <a:pt x="540" y="245"/>
                      </a:lnTo>
                      <a:lnTo>
                        <a:pt x="541" y="245"/>
                      </a:lnTo>
                      <a:lnTo>
                        <a:pt x="541" y="246"/>
                      </a:lnTo>
                      <a:close/>
                      <a:moveTo>
                        <a:pt x="538" y="245"/>
                      </a:moveTo>
                      <a:lnTo>
                        <a:pt x="538" y="245"/>
                      </a:lnTo>
                      <a:lnTo>
                        <a:pt x="539" y="244"/>
                      </a:lnTo>
                      <a:lnTo>
                        <a:pt x="538" y="245"/>
                      </a:lnTo>
                      <a:close/>
                      <a:moveTo>
                        <a:pt x="648" y="258"/>
                      </a:moveTo>
                      <a:lnTo>
                        <a:pt x="644" y="258"/>
                      </a:lnTo>
                      <a:lnTo>
                        <a:pt x="646" y="256"/>
                      </a:lnTo>
                      <a:lnTo>
                        <a:pt x="648" y="258"/>
                      </a:lnTo>
                      <a:close/>
                      <a:moveTo>
                        <a:pt x="553" y="251"/>
                      </a:moveTo>
                      <a:lnTo>
                        <a:pt x="552" y="251"/>
                      </a:lnTo>
                      <a:lnTo>
                        <a:pt x="552" y="250"/>
                      </a:lnTo>
                      <a:lnTo>
                        <a:pt x="553" y="250"/>
                      </a:lnTo>
                      <a:lnTo>
                        <a:pt x="554" y="250"/>
                      </a:lnTo>
                      <a:lnTo>
                        <a:pt x="553" y="251"/>
                      </a:lnTo>
                      <a:close/>
                      <a:moveTo>
                        <a:pt x="656" y="259"/>
                      </a:moveTo>
                      <a:lnTo>
                        <a:pt x="654" y="259"/>
                      </a:lnTo>
                      <a:lnTo>
                        <a:pt x="654" y="257"/>
                      </a:lnTo>
                      <a:lnTo>
                        <a:pt x="656" y="257"/>
                      </a:lnTo>
                      <a:lnTo>
                        <a:pt x="656" y="259"/>
                      </a:lnTo>
                      <a:close/>
                      <a:moveTo>
                        <a:pt x="473" y="241"/>
                      </a:moveTo>
                      <a:lnTo>
                        <a:pt x="471" y="239"/>
                      </a:lnTo>
                      <a:lnTo>
                        <a:pt x="474" y="237"/>
                      </a:lnTo>
                      <a:lnTo>
                        <a:pt x="473" y="241"/>
                      </a:lnTo>
                      <a:close/>
                      <a:moveTo>
                        <a:pt x="529" y="245"/>
                      </a:moveTo>
                      <a:lnTo>
                        <a:pt x="528" y="245"/>
                      </a:lnTo>
                      <a:lnTo>
                        <a:pt x="527" y="244"/>
                      </a:lnTo>
                      <a:lnTo>
                        <a:pt x="528" y="244"/>
                      </a:lnTo>
                      <a:lnTo>
                        <a:pt x="529" y="244"/>
                      </a:lnTo>
                      <a:lnTo>
                        <a:pt x="529" y="245"/>
                      </a:lnTo>
                      <a:close/>
                      <a:moveTo>
                        <a:pt x="511" y="244"/>
                      </a:moveTo>
                      <a:lnTo>
                        <a:pt x="509" y="243"/>
                      </a:lnTo>
                      <a:lnTo>
                        <a:pt x="509" y="241"/>
                      </a:lnTo>
                      <a:lnTo>
                        <a:pt x="510" y="241"/>
                      </a:lnTo>
                      <a:lnTo>
                        <a:pt x="511" y="241"/>
                      </a:lnTo>
                      <a:lnTo>
                        <a:pt x="511" y="244"/>
                      </a:lnTo>
                      <a:close/>
                      <a:moveTo>
                        <a:pt x="487" y="242"/>
                      </a:moveTo>
                      <a:lnTo>
                        <a:pt x="485" y="241"/>
                      </a:lnTo>
                      <a:lnTo>
                        <a:pt x="484" y="241"/>
                      </a:lnTo>
                      <a:lnTo>
                        <a:pt x="485" y="240"/>
                      </a:lnTo>
                      <a:lnTo>
                        <a:pt x="486" y="240"/>
                      </a:lnTo>
                      <a:lnTo>
                        <a:pt x="487" y="241"/>
                      </a:lnTo>
                      <a:lnTo>
                        <a:pt x="487" y="242"/>
                      </a:lnTo>
                      <a:close/>
                      <a:moveTo>
                        <a:pt x="503" y="243"/>
                      </a:moveTo>
                      <a:lnTo>
                        <a:pt x="502" y="239"/>
                      </a:lnTo>
                      <a:lnTo>
                        <a:pt x="505" y="239"/>
                      </a:lnTo>
                      <a:lnTo>
                        <a:pt x="504" y="240"/>
                      </a:lnTo>
                      <a:lnTo>
                        <a:pt x="504" y="242"/>
                      </a:lnTo>
                      <a:lnTo>
                        <a:pt x="503" y="243"/>
                      </a:lnTo>
                      <a:close/>
                      <a:moveTo>
                        <a:pt x="504" y="242"/>
                      </a:moveTo>
                      <a:lnTo>
                        <a:pt x="504" y="242"/>
                      </a:lnTo>
                      <a:close/>
                      <a:moveTo>
                        <a:pt x="507" y="246"/>
                      </a:moveTo>
                      <a:lnTo>
                        <a:pt x="507" y="246"/>
                      </a:lnTo>
                      <a:lnTo>
                        <a:pt x="507" y="245"/>
                      </a:lnTo>
                      <a:lnTo>
                        <a:pt x="507" y="244"/>
                      </a:lnTo>
                      <a:lnTo>
                        <a:pt x="508" y="244"/>
                      </a:lnTo>
                      <a:lnTo>
                        <a:pt x="508" y="245"/>
                      </a:lnTo>
                      <a:lnTo>
                        <a:pt x="507" y="246"/>
                      </a:lnTo>
                      <a:close/>
                      <a:moveTo>
                        <a:pt x="456" y="238"/>
                      </a:moveTo>
                      <a:lnTo>
                        <a:pt x="454" y="238"/>
                      </a:lnTo>
                      <a:lnTo>
                        <a:pt x="456" y="237"/>
                      </a:lnTo>
                      <a:lnTo>
                        <a:pt x="456" y="235"/>
                      </a:lnTo>
                      <a:lnTo>
                        <a:pt x="458" y="236"/>
                      </a:lnTo>
                      <a:lnTo>
                        <a:pt x="456" y="238"/>
                      </a:lnTo>
                      <a:close/>
                      <a:moveTo>
                        <a:pt x="528" y="242"/>
                      </a:moveTo>
                      <a:lnTo>
                        <a:pt x="528" y="241"/>
                      </a:lnTo>
                      <a:lnTo>
                        <a:pt x="529" y="242"/>
                      </a:lnTo>
                      <a:lnTo>
                        <a:pt x="528" y="242"/>
                      </a:lnTo>
                      <a:close/>
                      <a:moveTo>
                        <a:pt x="468" y="241"/>
                      </a:moveTo>
                      <a:lnTo>
                        <a:pt x="463" y="241"/>
                      </a:lnTo>
                      <a:lnTo>
                        <a:pt x="464" y="240"/>
                      </a:lnTo>
                      <a:lnTo>
                        <a:pt x="465" y="240"/>
                      </a:lnTo>
                      <a:lnTo>
                        <a:pt x="464" y="240"/>
                      </a:lnTo>
                      <a:lnTo>
                        <a:pt x="466" y="238"/>
                      </a:lnTo>
                      <a:lnTo>
                        <a:pt x="468" y="241"/>
                      </a:lnTo>
                      <a:close/>
                      <a:moveTo>
                        <a:pt x="463" y="242"/>
                      </a:moveTo>
                      <a:lnTo>
                        <a:pt x="462" y="241"/>
                      </a:lnTo>
                      <a:lnTo>
                        <a:pt x="462" y="239"/>
                      </a:lnTo>
                      <a:lnTo>
                        <a:pt x="464" y="240"/>
                      </a:lnTo>
                      <a:lnTo>
                        <a:pt x="463" y="240"/>
                      </a:lnTo>
                      <a:lnTo>
                        <a:pt x="463" y="242"/>
                      </a:lnTo>
                      <a:close/>
                      <a:moveTo>
                        <a:pt x="464" y="240"/>
                      </a:moveTo>
                      <a:lnTo>
                        <a:pt x="464" y="240"/>
                      </a:lnTo>
                      <a:lnTo>
                        <a:pt x="465" y="240"/>
                      </a:lnTo>
                      <a:lnTo>
                        <a:pt x="464" y="240"/>
                      </a:lnTo>
                      <a:close/>
                      <a:moveTo>
                        <a:pt x="508" y="249"/>
                      </a:moveTo>
                      <a:lnTo>
                        <a:pt x="507" y="249"/>
                      </a:lnTo>
                      <a:lnTo>
                        <a:pt x="507" y="248"/>
                      </a:lnTo>
                      <a:lnTo>
                        <a:pt x="507" y="247"/>
                      </a:lnTo>
                      <a:lnTo>
                        <a:pt x="508" y="247"/>
                      </a:lnTo>
                      <a:lnTo>
                        <a:pt x="508" y="248"/>
                      </a:lnTo>
                      <a:lnTo>
                        <a:pt x="508" y="249"/>
                      </a:lnTo>
                      <a:close/>
                      <a:moveTo>
                        <a:pt x="553" y="261"/>
                      </a:moveTo>
                      <a:lnTo>
                        <a:pt x="552" y="261"/>
                      </a:lnTo>
                      <a:lnTo>
                        <a:pt x="553" y="260"/>
                      </a:lnTo>
                      <a:lnTo>
                        <a:pt x="553" y="259"/>
                      </a:lnTo>
                      <a:lnTo>
                        <a:pt x="553" y="260"/>
                      </a:lnTo>
                      <a:lnTo>
                        <a:pt x="553" y="261"/>
                      </a:lnTo>
                      <a:close/>
                      <a:moveTo>
                        <a:pt x="510" y="258"/>
                      </a:moveTo>
                      <a:lnTo>
                        <a:pt x="509" y="256"/>
                      </a:lnTo>
                      <a:lnTo>
                        <a:pt x="510" y="255"/>
                      </a:lnTo>
                      <a:lnTo>
                        <a:pt x="512" y="251"/>
                      </a:lnTo>
                      <a:lnTo>
                        <a:pt x="510" y="258"/>
                      </a:lnTo>
                      <a:close/>
                      <a:moveTo>
                        <a:pt x="430" y="235"/>
                      </a:moveTo>
                      <a:lnTo>
                        <a:pt x="430" y="235"/>
                      </a:lnTo>
                      <a:lnTo>
                        <a:pt x="430" y="231"/>
                      </a:lnTo>
                      <a:lnTo>
                        <a:pt x="430" y="235"/>
                      </a:lnTo>
                      <a:close/>
                      <a:moveTo>
                        <a:pt x="429" y="236"/>
                      </a:moveTo>
                      <a:lnTo>
                        <a:pt x="430" y="235"/>
                      </a:lnTo>
                      <a:lnTo>
                        <a:pt x="431" y="235"/>
                      </a:lnTo>
                      <a:lnTo>
                        <a:pt x="431" y="236"/>
                      </a:lnTo>
                      <a:lnTo>
                        <a:pt x="429" y="236"/>
                      </a:lnTo>
                      <a:close/>
                      <a:moveTo>
                        <a:pt x="432" y="239"/>
                      </a:moveTo>
                      <a:lnTo>
                        <a:pt x="431" y="236"/>
                      </a:lnTo>
                      <a:lnTo>
                        <a:pt x="432" y="235"/>
                      </a:lnTo>
                      <a:lnTo>
                        <a:pt x="432" y="239"/>
                      </a:lnTo>
                      <a:close/>
                      <a:moveTo>
                        <a:pt x="427" y="235"/>
                      </a:moveTo>
                      <a:lnTo>
                        <a:pt x="426" y="235"/>
                      </a:lnTo>
                      <a:lnTo>
                        <a:pt x="426" y="234"/>
                      </a:lnTo>
                      <a:lnTo>
                        <a:pt x="426" y="233"/>
                      </a:lnTo>
                      <a:lnTo>
                        <a:pt x="427" y="233"/>
                      </a:lnTo>
                      <a:lnTo>
                        <a:pt x="427" y="234"/>
                      </a:lnTo>
                      <a:lnTo>
                        <a:pt x="427" y="235"/>
                      </a:lnTo>
                      <a:close/>
                      <a:moveTo>
                        <a:pt x="421" y="228"/>
                      </a:moveTo>
                      <a:lnTo>
                        <a:pt x="420" y="227"/>
                      </a:lnTo>
                      <a:lnTo>
                        <a:pt x="421" y="227"/>
                      </a:lnTo>
                      <a:lnTo>
                        <a:pt x="423" y="224"/>
                      </a:lnTo>
                      <a:lnTo>
                        <a:pt x="421" y="228"/>
                      </a:lnTo>
                      <a:close/>
                      <a:moveTo>
                        <a:pt x="470" y="501"/>
                      </a:moveTo>
                      <a:lnTo>
                        <a:pt x="468" y="501"/>
                      </a:lnTo>
                      <a:lnTo>
                        <a:pt x="468" y="499"/>
                      </a:lnTo>
                      <a:lnTo>
                        <a:pt x="469" y="499"/>
                      </a:lnTo>
                      <a:lnTo>
                        <a:pt x="469" y="498"/>
                      </a:lnTo>
                      <a:lnTo>
                        <a:pt x="471" y="498"/>
                      </a:lnTo>
                      <a:lnTo>
                        <a:pt x="472" y="499"/>
                      </a:lnTo>
                      <a:lnTo>
                        <a:pt x="472" y="500"/>
                      </a:lnTo>
                      <a:lnTo>
                        <a:pt x="471" y="500"/>
                      </a:lnTo>
                      <a:lnTo>
                        <a:pt x="470" y="501"/>
                      </a:lnTo>
                      <a:close/>
                      <a:moveTo>
                        <a:pt x="472" y="501"/>
                      </a:moveTo>
                      <a:lnTo>
                        <a:pt x="471" y="500"/>
                      </a:lnTo>
                      <a:lnTo>
                        <a:pt x="472" y="500"/>
                      </a:lnTo>
                      <a:lnTo>
                        <a:pt x="472" y="501"/>
                      </a:lnTo>
                      <a:close/>
                      <a:moveTo>
                        <a:pt x="665" y="504"/>
                      </a:moveTo>
                      <a:lnTo>
                        <a:pt x="664" y="502"/>
                      </a:lnTo>
                      <a:lnTo>
                        <a:pt x="664" y="499"/>
                      </a:lnTo>
                      <a:lnTo>
                        <a:pt x="665" y="498"/>
                      </a:lnTo>
                      <a:lnTo>
                        <a:pt x="665" y="502"/>
                      </a:lnTo>
                      <a:lnTo>
                        <a:pt x="665" y="504"/>
                      </a:lnTo>
                      <a:close/>
                      <a:moveTo>
                        <a:pt x="487" y="500"/>
                      </a:moveTo>
                      <a:lnTo>
                        <a:pt x="487" y="500"/>
                      </a:lnTo>
                      <a:lnTo>
                        <a:pt x="487" y="499"/>
                      </a:lnTo>
                      <a:lnTo>
                        <a:pt x="488" y="500"/>
                      </a:lnTo>
                      <a:lnTo>
                        <a:pt x="487" y="500"/>
                      </a:lnTo>
                      <a:close/>
                      <a:moveTo>
                        <a:pt x="488" y="501"/>
                      </a:moveTo>
                      <a:lnTo>
                        <a:pt x="488" y="500"/>
                      </a:lnTo>
                      <a:lnTo>
                        <a:pt x="488" y="501"/>
                      </a:lnTo>
                      <a:close/>
                      <a:moveTo>
                        <a:pt x="485" y="502"/>
                      </a:moveTo>
                      <a:lnTo>
                        <a:pt x="486" y="500"/>
                      </a:lnTo>
                      <a:lnTo>
                        <a:pt x="487" y="500"/>
                      </a:lnTo>
                      <a:lnTo>
                        <a:pt x="485" y="502"/>
                      </a:lnTo>
                      <a:close/>
                      <a:moveTo>
                        <a:pt x="484" y="503"/>
                      </a:moveTo>
                      <a:lnTo>
                        <a:pt x="485" y="502"/>
                      </a:lnTo>
                      <a:lnTo>
                        <a:pt x="486" y="502"/>
                      </a:lnTo>
                      <a:lnTo>
                        <a:pt x="484" y="503"/>
                      </a:lnTo>
                      <a:close/>
                      <a:moveTo>
                        <a:pt x="731" y="520"/>
                      </a:moveTo>
                      <a:lnTo>
                        <a:pt x="731" y="519"/>
                      </a:lnTo>
                      <a:lnTo>
                        <a:pt x="733" y="517"/>
                      </a:lnTo>
                      <a:lnTo>
                        <a:pt x="731" y="520"/>
                      </a:lnTo>
                      <a:close/>
                      <a:moveTo>
                        <a:pt x="731" y="523"/>
                      </a:moveTo>
                      <a:lnTo>
                        <a:pt x="729" y="521"/>
                      </a:lnTo>
                      <a:lnTo>
                        <a:pt x="730" y="519"/>
                      </a:lnTo>
                      <a:lnTo>
                        <a:pt x="730" y="520"/>
                      </a:lnTo>
                      <a:lnTo>
                        <a:pt x="731" y="520"/>
                      </a:lnTo>
                      <a:lnTo>
                        <a:pt x="730" y="522"/>
                      </a:lnTo>
                      <a:lnTo>
                        <a:pt x="731" y="522"/>
                      </a:lnTo>
                      <a:lnTo>
                        <a:pt x="731" y="523"/>
                      </a:lnTo>
                      <a:close/>
                      <a:moveTo>
                        <a:pt x="731" y="522"/>
                      </a:moveTo>
                      <a:lnTo>
                        <a:pt x="730" y="522"/>
                      </a:lnTo>
                      <a:lnTo>
                        <a:pt x="732" y="522"/>
                      </a:lnTo>
                      <a:lnTo>
                        <a:pt x="731" y="522"/>
                      </a:lnTo>
                      <a:close/>
                      <a:moveTo>
                        <a:pt x="729" y="528"/>
                      </a:moveTo>
                      <a:lnTo>
                        <a:pt x="727" y="527"/>
                      </a:lnTo>
                      <a:lnTo>
                        <a:pt x="728" y="523"/>
                      </a:lnTo>
                      <a:lnTo>
                        <a:pt x="728" y="527"/>
                      </a:lnTo>
                      <a:lnTo>
                        <a:pt x="729" y="528"/>
                      </a:lnTo>
                      <a:close/>
                      <a:moveTo>
                        <a:pt x="728" y="527"/>
                      </a:moveTo>
                      <a:lnTo>
                        <a:pt x="728" y="527"/>
                      </a:lnTo>
                      <a:close/>
                      <a:moveTo>
                        <a:pt x="679" y="501"/>
                      </a:moveTo>
                      <a:lnTo>
                        <a:pt x="678" y="500"/>
                      </a:lnTo>
                      <a:lnTo>
                        <a:pt x="678" y="498"/>
                      </a:lnTo>
                      <a:lnTo>
                        <a:pt x="681" y="500"/>
                      </a:lnTo>
                      <a:lnTo>
                        <a:pt x="679" y="501"/>
                      </a:lnTo>
                      <a:close/>
                      <a:moveTo>
                        <a:pt x="678" y="500"/>
                      </a:moveTo>
                      <a:lnTo>
                        <a:pt x="678" y="500"/>
                      </a:lnTo>
                      <a:close/>
                      <a:moveTo>
                        <a:pt x="678" y="501"/>
                      </a:moveTo>
                      <a:lnTo>
                        <a:pt x="678" y="500"/>
                      </a:lnTo>
                      <a:lnTo>
                        <a:pt x="679" y="501"/>
                      </a:lnTo>
                      <a:lnTo>
                        <a:pt x="678" y="501"/>
                      </a:lnTo>
                      <a:close/>
                      <a:moveTo>
                        <a:pt x="678" y="501"/>
                      </a:moveTo>
                      <a:lnTo>
                        <a:pt x="678" y="500"/>
                      </a:lnTo>
                      <a:lnTo>
                        <a:pt x="678" y="501"/>
                      </a:lnTo>
                      <a:close/>
                      <a:moveTo>
                        <a:pt x="681" y="504"/>
                      </a:moveTo>
                      <a:lnTo>
                        <a:pt x="679" y="501"/>
                      </a:lnTo>
                      <a:lnTo>
                        <a:pt x="680" y="502"/>
                      </a:lnTo>
                      <a:lnTo>
                        <a:pt x="681" y="504"/>
                      </a:lnTo>
                      <a:close/>
                      <a:moveTo>
                        <a:pt x="734" y="528"/>
                      </a:moveTo>
                      <a:lnTo>
                        <a:pt x="734" y="528"/>
                      </a:lnTo>
                      <a:lnTo>
                        <a:pt x="734" y="526"/>
                      </a:lnTo>
                      <a:lnTo>
                        <a:pt x="735" y="526"/>
                      </a:lnTo>
                      <a:lnTo>
                        <a:pt x="735" y="527"/>
                      </a:lnTo>
                      <a:lnTo>
                        <a:pt x="734" y="528"/>
                      </a:lnTo>
                      <a:close/>
                      <a:moveTo>
                        <a:pt x="717" y="509"/>
                      </a:moveTo>
                      <a:lnTo>
                        <a:pt x="715" y="508"/>
                      </a:lnTo>
                      <a:lnTo>
                        <a:pt x="717" y="505"/>
                      </a:lnTo>
                      <a:lnTo>
                        <a:pt x="717" y="503"/>
                      </a:lnTo>
                      <a:lnTo>
                        <a:pt x="718" y="504"/>
                      </a:lnTo>
                      <a:lnTo>
                        <a:pt x="717" y="507"/>
                      </a:lnTo>
                      <a:lnTo>
                        <a:pt x="717" y="509"/>
                      </a:lnTo>
                      <a:close/>
                      <a:moveTo>
                        <a:pt x="788" y="515"/>
                      </a:moveTo>
                      <a:lnTo>
                        <a:pt x="785" y="513"/>
                      </a:lnTo>
                      <a:lnTo>
                        <a:pt x="789" y="510"/>
                      </a:lnTo>
                      <a:lnTo>
                        <a:pt x="788" y="515"/>
                      </a:lnTo>
                      <a:close/>
                      <a:moveTo>
                        <a:pt x="800" y="532"/>
                      </a:moveTo>
                      <a:lnTo>
                        <a:pt x="800" y="532"/>
                      </a:lnTo>
                      <a:lnTo>
                        <a:pt x="800" y="531"/>
                      </a:lnTo>
                      <a:lnTo>
                        <a:pt x="800" y="532"/>
                      </a:lnTo>
                      <a:close/>
                      <a:moveTo>
                        <a:pt x="798" y="535"/>
                      </a:moveTo>
                      <a:lnTo>
                        <a:pt x="797" y="534"/>
                      </a:lnTo>
                      <a:lnTo>
                        <a:pt x="799" y="532"/>
                      </a:lnTo>
                      <a:lnTo>
                        <a:pt x="800" y="532"/>
                      </a:lnTo>
                      <a:lnTo>
                        <a:pt x="800" y="533"/>
                      </a:lnTo>
                      <a:lnTo>
                        <a:pt x="799" y="533"/>
                      </a:lnTo>
                      <a:lnTo>
                        <a:pt x="799" y="534"/>
                      </a:lnTo>
                      <a:lnTo>
                        <a:pt x="798" y="535"/>
                      </a:lnTo>
                      <a:close/>
                      <a:moveTo>
                        <a:pt x="802" y="534"/>
                      </a:moveTo>
                      <a:lnTo>
                        <a:pt x="799" y="534"/>
                      </a:lnTo>
                      <a:lnTo>
                        <a:pt x="803" y="533"/>
                      </a:lnTo>
                      <a:lnTo>
                        <a:pt x="802" y="534"/>
                      </a:lnTo>
                      <a:close/>
                      <a:moveTo>
                        <a:pt x="800" y="536"/>
                      </a:moveTo>
                      <a:lnTo>
                        <a:pt x="799" y="533"/>
                      </a:lnTo>
                      <a:lnTo>
                        <a:pt x="800" y="533"/>
                      </a:lnTo>
                      <a:lnTo>
                        <a:pt x="799" y="534"/>
                      </a:lnTo>
                      <a:lnTo>
                        <a:pt x="802" y="534"/>
                      </a:lnTo>
                      <a:lnTo>
                        <a:pt x="801" y="536"/>
                      </a:lnTo>
                      <a:lnTo>
                        <a:pt x="800" y="536"/>
                      </a:lnTo>
                      <a:close/>
                      <a:moveTo>
                        <a:pt x="799" y="535"/>
                      </a:moveTo>
                      <a:lnTo>
                        <a:pt x="798" y="535"/>
                      </a:lnTo>
                      <a:lnTo>
                        <a:pt x="799" y="534"/>
                      </a:lnTo>
                      <a:lnTo>
                        <a:pt x="799" y="535"/>
                      </a:lnTo>
                      <a:close/>
                      <a:moveTo>
                        <a:pt x="799" y="535"/>
                      </a:moveTo>
                      <a:lnTo>
                        <a:pt x="799" y="534"/>
                      </a:lnTo>
                      <a:lnTo>
                        <a:pt x="799" y="535"/>
                      </a:lnTo>
                      <a:close/>
                      <a:moveTo>
                        <a:pt x="798" y="537"/>
                      </a:moveTo>
                      <a:lnTo>
                        <a:pt x="797" y="536"/>
                      </a:lnTo>
                      <a:lnTo>
                        <a:pt x="798" y="535"/>
                      </a:lnTo>
                      <a:lnTo>
                        <a:pt x="799" y="535"/>
                      </a:lnTo>
                      <a:lnTo>
                        <a:pt x="798" y="537"/>
                      </a:lnTo>
                      <a:close/>
                      <a:moveTo>
                        <a:pt x="799" y="540"/>
                      </a:moveTo>
                      <a:lnTo>
                        <a:pt x="797" y="540"/>
                      </a:lnTo>
                      <a:lnTo>
                        <a:pt x="798" y="537"/>
                      </a:lnTo>
                      <a:lnTo>
                        <a:pt x="799" y="539"/>
                      </a:lnTo>
                      <a:lnTo>
                        <a:pt x="799" y="540"/>
                      </a:lnTo>
                      <a:close/>
                      <a:moveTo>
                        <a:pt x="794" y="546"/>
                      </a:moveTo>
                      <a:lnTo>
                        <a:pt x="793" y="545"/>
                      </a:lnTo>
                      <a:lnTo>
                        <a:pt x="794" y="539"/>
                      </a:lnTo>
                      <a:lnTo>
                        <a:pt x="796" y="539"/>
                      </a:lnTo>
                      <a:lnTo>
                        <a:pt x="796" y="543"/>
                      </a:lnTo>
                      <a:lnTo>
                        <a:pt x="794" y="543"/>
                      </a:lnTo>
                      <a:lnTo>
                        <a:pt x="794" y="546"/>
                      </a:lnTo>
                      <a:close/>
                      <a:moveTo>
                        <a:pt x="796" y="543"/>
                      </a:moveTo>
                      <a:lnTo>
                        <a:pt x="794" y="543"/>
                      </a:lnTo>
                      <a:lnTo>
                        <a:pt x="796" y="543"/>
                      </a:lnTo>
                      <a:close/>
                      <a:moveTo>
                        <a:pt x="795" y="550"/>
                      </a:moveTo>
                      <a:lnTo>
                        <a:pt x="793" y="548"/>
                      </a:lnTo>
                      <a:lnTo>
                        <a:pt x="797" y="546"/>
                      </a:lnTo>
                      <a:lnTo>
                        <a:pt x="795" y="550"/>
                      </a:lnTo>
                      <a:close/>
                      <a:moveTo>
                        <a:pt x="799" y="554"/>
                      </a:moveTo>
                      <a:lnTo>
                        <a:pt x="796" y="551"/>
                      </a:lnTo>
                      <a:lnTo>
                        <a:pt x="796" y="550"/>
                      </a:lnTo>
                      <a:lnTo>
                        <a:pt x="797" y="550"/>
                      </a:lnTo>
                      <a:lnTo>
                        <a:pt x="797" y="551"/>
                      </a:lnTo>
                      <a:lnTo>
                        <a:pt x="798" y="551"/>
                      </a:lnTo>
                      <a:lnTo>
                        <a:pt x="799" y="554"/>
                      </a:lnTo>
                      <a:close/>
                      <a:moveTo>
                        <a:pt x="798" y="551"/>
                      </a:moveTo>
                      <a:lnTo>
                        <a:pt x="797" y="551"/>
                      </a:lnTo>
                      <a:lnTo>
                        <a:pt x="798" y="551"/>
                      </a:lnTo>
                      <a:close/>
                      <a:moveTo>
                        <a:pt x="792" y="555"/>
                      </a:moveTo>
                      <a:lnTo>
                        <a:pt x="790" y="552"/>
                      </a:lnTo>
                      <a:lnTo>
                        <a:pt x="794" y="552"/>
                      </a:lnTo>
                      <a:lnTo>
                        <a:pt x="792" y="555"/>
                      </a:lnTo>
                      <a:close/>
                      <a:moveTo>
                        <a:pt x="620" y="521"/>
                      </a:moveTo>
                      <a:lnTo>
                        <a:pt x="619" y="521"/>
                      </a:lnTo>
                      <a:lnTo>
                        <a:pt x="620" y="519"/>
                      </a:lnTo>
                      <a:lnTo>
                        <a:pt x="619" y="519"/>
                      </a:lnTo>
                      <a:lnTo>
                        <a:pt x="620" y="516"/>
                      </a:lnTo>
                      <a:lnTo>
                        <a:pt x="621" y="520"/>
                      </a:lnTo>
                      <a:lnTo>
                        <a:pt x="620" y="521"/>
                      </a:lnTo>
                      <a:close/>
                      <a:moveTo>
                        <a:pt x="698" y="535"/>
                      </a:moveTo>
                      <a:lnTo>
                        <a:pt x="697" y="533"/>
                      </a:lnTo>
                      <a:lnTo>
                        <a:pt x="696" y="533"/>
                      </a:lnTo>
                      <a:lnTo>
                        <a:pt x="696" y="532"/>
                      </a:lnTo>
                      <a:lnTo>
                        <a:pt x="697" y="531"/>
                      </a:lnTo>
                      <a:lnTo>
                        <a:pt x="698" y="531"/>
                      </a:lnTo>
                      <a:lnTo>
                        <a:pt x="698" y="533"/>
                      </a:lnTo>
                      <a:lnTo>
                        <a:pt x="699" y="533"/>
                      </a:lnTo>
                      <a:lnTo>
                        <a:pt x="697" y="533"/>
                      </a:lnTo>
                      <a:lnTo>
                        <a:pt x="698" y="533"/>
                      </a:lnTo>
                      <a:lnTo>
                        <a:pt x="698" y="535"/>
                      </a:lnTo>
                      <a:close/>
                      <a:moveTo>
                        <a:pt x="697" y="533"/>
                      </a:moveTo>
                      <a:lnTo>
                        <a:pt x="697" y="533"/>
                      </a:lnTo>
                      <a:close/>
                      <a:moveTo>
                        <a:pt x="694" y="538"/>
                      </a:moveTo>
                      <a:lnTo>
                        <a:pt x="694" y="535"/>
                      </a:lnTo>
                      <a:lnTo>
                        <a:pt x="697" y="533"/>
                      </a:lnTo>
                      <a:lnTo>
                        <a:pt x="694" y="538"/>
                      </a:lnTo>
                      <a:close/>
                      <a:moveTo>
                        <a:pt x="785" y="543"/>
                      </a:moveTo>
                      <a:lnTo>
                        <a:pt x="782" y="539"/>
                      </a:lnTo>
                      <a:lnTo>
                        <a:pt x="786" y="538"/>
                      </a:lnTo>
                      <a:lnTo>
                        <a:pt x="785" y="543"/>
                      </a:lnTo>
                      <a:close/>
                      <a:moveTo>
                        <a:pt x="661" y="529"/>
                      </a:moveTo>
                      <a:lnTo>
                        <a:pt x="661" y="528"/>
                      </a:lnTo>
                      <a:lnTo>
                        <a:pt x="662" y="527"/>
                      </a:lnTo>
                      <a:lnTo>
                        <a:pt x="663" y="527"/>
                      </a:lnTo>
                      <a:lnTo>
                        <a:pt x="666" y="526"/>
                      </a:lnTo>
                      <a:lnTo>
                        <a:pt x="666" y="523"/>
                      </a:lnTo>
                      <a:lnTo>
                        <a:pt x="668" y="524"/>
                      </a:lnTo>
                      <a:lnTo>
                        <a:pt x="667" y="528"/>
                      </a:lnTo>
                      <a:lnTo>
                        <a:pt x="661" y="528"/>
                      </a:lnTo>
                      <a:lnTo>
                        <a:pt x="661" y="529"/>
                      </a:lnTo>
                      <a:close/>
                      <a:moveTo>
                        <a:pt x="666" y="528"/>
                      </a:moveTo>
                      <a:lnTo>
                        <a:pt x="661" y="528"/>
                      </a:lnTo>
                      <a:lnTo>
                        <a:pt x="667" y="528"/>
                      </a:lnTo>
                      <a:lnTo>
                        <a:pt x="666" y="528"/>
                      </a:lnTo>
                      <a:close/>
                      <a:moveTo>
                        <a:pt x="660" y="530"/>
                      </a:moveTo>
                      <a:lnTo>
                        <a:pt x="661" y="529"/>
                      </a:lnTo>
                      <a:lnTo>
                        <a:pt x="660" y="530"/>
                      </a:lnTo>
                      <a:close/>
                      <a:moveTo>
                        <a:pt x="659" y="534"/>
                      </a:moveTo>
                      <a:lnTo>
                        <a:pt x="657" y="534"/>
                      </a:lnTo>
                      <a:lnTo>
                        <a:pt x="657" y="531"/>
                      </a:lnTo>
                      <a:lnTo>
                        <a:pt x="659" y="531"/>
                      </a:lnTo>
                      <a:lnTo>
                        <a:pt x="660" y="530"/>
                      </a:lnTo>
                      <a:lnTo>
                        <a:pt x="658" y="532"/>
                      </a:lnTo>
                      <a:lnTo>
                        <a:pt x="659" y="534"/>
                      </a:lnTo>
                      <a:close/>
                      <a:moveTo>
                        <a:pt x="721" y="536"/>
                      </a:moveTo>
                      <a:lnTo>
                        <a:pt x="719" y="535"/>
                      </a:lnTo>
                      <a:lnTo>
                        <a:pt x="719" y="534"/>
                      </a:lnTo>
                      <a:lnTo>
                        <a:pt x="720" y="531"/>
                      </a:lnTo>
                      <a:lnTo>
                        <a:pt x="721" y="536"/>
                      </a:lnTo>
                      <a:close/>
                      <a:moveTo>
                        <a:pt x="718" y="537"/>
                      </a:moveTo>
                      <a:lnTo>
                        <a:pt x="719" y="535"/>
                      </a:lnTo>
                      <a:lnTo>
                        <a:pt x="718" y="537"/>
                      </a:lnTo>
                      <a:close/>
                      <a:moveTo>
                        <a:pt x="784" y="537"/>
                      </a:moveTo>
                      <a:lnTo>
                        <a:pt x="784" y="534"/>
                      </a:lnTo>
                      <a:lnTo>
                        <a:pt x="786" y="535"/>
                      </a:lnTo>
                      <a:lnTo>
                        <a:pt x="786" y="536"/>
                      </a:lnTo>
                      <a:lnTo>
                        <a:pt x="785" y="536"/>
                      </a:lnTo>
                      <a:lnTo>
                        <a:pt x="785" y="537"/>
                      </a:lnTo>
                      <a:lnTo>
                        <a:pt x="784" y="537"/>
                      </a:lnTo>
                      <a:close/>
                      <a:moveTo>
                        <a:pt x="660" y="505"/>
                      </a:moveTo>
                      <a:lnTo>
                        <a:pt x="659" y="505"/>
                      </a:lnTo>
                      <a:lnTo>
                        <a:pt x="659" y="504"/>
                      </a:lnTo>
                      <a:lnTo>
                        <a:pt x="660" y="504"/>
                      </a:lnTo>
                      <a:lnTo>
                        <a:pt x="661" y="504"/>
                      </a:lnTo>
                      <a:lnTo>
                        <a:pt x="660" y="504"/>
                      </a:lnTo>
                      <a:lnTo>
                        <a:pt x="660" y="505"/>
                      </a:lnTo>
                      <a:close/>
                      <a:moveTo>
                        <a:pt x="690" y="488"/>
                      </a:moveTo>
                      <a:lnTo>
                        <a:pt x="693" y="482"/>
                      </a:lnTo>
                      <a:lnTo>
                        <a:pt x="695" y="485"/>
                      </a:lnTo>
                      <a:lnTo>
                        <a:pt x="690" y="488"/>
                      </a:lnTo>
                      <a:close/>
                      <a:moveTo>
                        <a:pt x="710" y="510"/>
                      </a:moveTo>
                      <a:lnTo>
                        <a:pt x="710" y="509"/>
                      </a:lnTo>
                      <a:lnTo>
                        <a:pt x="710" y="507"/>
                      </a:lnTo>
                      <a:lnTo>
                        <a:pt x="711" y="507"/>
                      </a:lnTo>
                      <a:lnTo>
                        <a:pt x="711" y="508"/>
                      </a:lnTo>
                      <a:lnTo>
                        <a:pt x="710" y="510"/>
                      </a:lnTo>
                      <a:close/>
                      <a:moveTo>
                        <a:pt x="701" y="497"/>
                      </a:moveTo>
                      <a:lnTo>
                        <a:pt x="700" y="497"/>
                      </a:lnTo>
                      <a:lnTo>
                        <a:pt x="699" y="495"/>
                      </a:lnTo>
                      <a:lnTo>
                        <a:pt x="700" y="495"/>
                      </a:lnTo>
                      <a:lnTo>
                        <a:pt x="700" y="496"/>
                      </a:lnTo>
                      <a:lnTo>
                        <a:pt x="701" y="497"/>
                      </a:lnTo>
                      <a:close/>
                      <a:moveTo>
                        <a:pt x="725" y="487"/>
                      </a:moveTo>
                      <a:lnTo>
                        <a:pt x="724" y="487"/>
                      </a:lnTo>
                      <a:lnTo>
                        <a:pt x="725" y="486"/>
                      </a:lnTo>
                      <a:lnTo>
                        <a:pt x="725" y="485"/>
                      </a:lnTo>
                      <a:lnTo>
                        <a:pt x="725" y="486"/>
                      </a:lnTo>
                      <a:lnTo>
                        <a:pt x="725" y="487"/>
                      </a:lnTo>
                      <a:close/>
                      <a:moveTo>
                        <a:pt x="723" y="477"/>
                      </a:moveTo>
                      <a:lnTo>
                        <a:pt x="722" y="477"/>
                      </a:lnTo>
                      <a:lnTo>
                        <a:pt x="723" y="476"/>
                      </a:lnTo>
                      <a:lnTo>
                        <a:pt x="723" y="475"/>
                      </a:lnTo>
                      <a:lnTo>
                        <a:pt x="723" y="476"/>
                      </a:lnTo>
                      <a:lnTo>
                        <a:pt x="723" y="477"/>
                      </a:lnTo>
                      <a:close/>
                      <a:moveTo>
                        <a:pt x="720" y="478"/>
                      </a:moveTo>
                      <a:lnTo>
                        <a:pt x="719" y="478"/>
                      </a:lnTo>
                      <a:lnTo>
                        <a:pt x="719" y="476"/>
                      </a:lnTo>
                      <a:lnTo>
                        <a:pt x="720" y="476"/>
                      </a:lnTo>
                      <a:lnTo>
                        <a:pt x="720" y="477"/>
                      </a:lnTo>
                      <a:lnTo>
                        <a:pt x="720" y="478"/>
                      </a:lnTo>
                      <a:close/>
                      <a:moveTo>
                        <a:pt x="726" y="483"/>
                      </a:moveTo>
                      <a:lnTo>
                        <a:pt x="725" y="477"/>
                      </a:lnTo>
                      <a:lnTo>
                        <a:pt x="726" y="476"/>
                      </a:lnTo>
                      <a:lnTo>
                        <a:pt x="727" y="477"/>
                      </a:lnTo>
                      <a:lnTo>
                        <a:pt x="725" y="480"/>
                      </a:lnTo>
                      <a:lnTo>
                        <a:pt x="726" y="483"/>
                      </a:lnTo>
                      <a:close/>
                      <a:moveTo>
                        <a:pt x="694" y="479"/>
                      </a:moveTo>
                      <a:lnTo>
                        <a:pt x="693" y="477"/>
                      </a:lnTo>
                      <a:lnTo>
                        <a:pt x="695" y="477"/>
                      </a:lnTo>
                      <a:lnTo>
                        <a:pt x="697" y="474"/>
                      </a:lnTo>
                      <a:lnTo>
                        <a:pt x="694" y="479"/>
                      </a:lnTo>
                      <a:close/>
                      <a:moveTo>
                        <a:pt x="694" y="496"/>
                      </a:moveTo>
                      <a:lnTo>
                        <a:pt x="693" y="496"/>
                      </a:lnTo>
                      <a:lnTo>
                        <a:pt x="693" y="494"/>
                      </a:lnTo>
                      <a:lnTo>
                        <a:pt x="694" y="494"/>
                      </a:lnTo>
                      <a:lnTo>
                        <a:pt x="694" y="495"/>
                      </a:lnTo>
                      <a:lnTo>
                        <a:pt x="694" y="496"/>
                      </a:lnTo>
                      <a:close/>
                      <a:moveTo>
                        <a:pt x="712" y="496"/>
                      </a:moveTo>
                      <a:lnTo>
                        <a:pt x="712" y="496"/>
                      </a:lnTo>
                      <a:lnTo>
                        <a:pt x="712" y="495"/>
                      </a:lnTo>
                      <a:lnTo>
                        <a:pt x="712" y="494"/>
                      </a:lnTo>
                      <a:lnTo>
                        <a:pt x="713" y="494"/>
                      </a:lnTo>
                      <a:lnTo>
                        <a:pt x="712" y="494"/>
                      </a:lnTo>
                      <a:lnTo>
                        <a:pt x="712" y="496"/>
                      </a:lnTo>
                      <a:close/>
                      <a:moveTo>
                        <a:pt x="682" y="487"/>
                      </a:moveTo>
                      <a:lnTo>
                        <a:pt x="682" y="485"/>
                      </a:lnTo>
                      <a:lnTo>
                        <a:pt x="683" y="485"/>
                      </a:lnTo>
                      <a:lnTo>
                        <a:pt x="682" y="487"/>
                      </a:lnTo>
                      <a:lnTo>
                        <a:pt x="683" y="487"/>
                      </a:lnTo>
                      <a:lnTo>
                        <a:pt x="682" y="487"/>
                      </a:lnTo>
                      <a:close/>
                      <a:moveTo>
                        <a:pt x="680" y="492"/>
                      </a:moveTo>
                      <a:lnTo>
                        <a:pt x="680" y="490"/>
                      </a:lnTo>
                      <a:lnTo>
                        <a:pt x="680" y="489"/>
                      </a:lnTo>
                      <a:lnTo>
                        <a:pt x="680" y="487"/>
                      </a:lnTo>
                      <a:lnTo>
                        <a:pt x="681" y="490"/>
                      </a:lnTo>
                      <a:lnTo>
                        <a:pt x="683" y="490"/>
                      </a:lnTo>
                      <a:lnTo>
                        <a:pt x="680" y="492"/>
                      </a:lnTo>
                      <a:close/>
                      <a:moveTo>
                        <a:pt x="683" y="487"/>
                      </a:moveTo>
                      <a:lnTo>
                        <a:pt x="682" y="487"/>
                      </a:lnTo>
                      <a:lnTo>
                        <a:pt x="683" y="487"/>
                      </a:lnTo>
                      <a:close/>
                      <a:moveTo>
                        <a:pt x="683" y="490"/>
                      </a:moveTo>
                      <a:lnTo>
                        <a:pt x="681" y="490"/>
                      </a:lnTo>
                      <a:lnTo>
                        <a:pt x="682" y="488"/>
                      </a:lnTo>
                      <a:lnTo>
                        <a:pt x="682" y="487"/>
                      </a:lnTo>
                      <a:lnTo>
                        <a:pt x="684" y="489"/>
                      </a:lnTo>
                      <a:lnTo>
                        <a:pt x="683" y="490"/>
                      </a:lnTo>
                      <a:close/>
                      <a:moveTo>
                        <a:pt x="680" y="493"/>
                      </a:moveTo>
                      <a:lnTo>
                        <a:pt x="680" y="493"/>
                      </a:lnTo>
                      <a:lnTo>
                        <a:pt x="680" y="492"/>
                      </a:lnTo>
                      <a:lnTo>
                        <a:pt x="680" y="493"/>
                      </a:lnTo>
                      <a:close/>
                      <a:moveTo>
                        <a:pt x="680" y="496"/>
                      </a:moveTo>
                      <a:lnTo>
                        <a:pt x="680" y="495"/>
                      </a:lnTo>
                      <a:lnTo>
                        <a:pt x="680" y="493"/>
                      </a:lnTo>
                      <a:lnTo>
                        <a:pt x="682" y="495"/>
                      </a:lnTo>
                      <a:lnTo>
                        <a:pt x="680" y="496"/>
                      </a:lnTo>
                      <a:close/>
                      <a:moveTo>
                        <a:pt x="680" y="497"/>
                      </a:moveTo>
                      <a:lnTo>
                        <a:pt x="679" y="496"/>
                      </a:lnTo>
                      <a:lnTo>
                        <a:pt x="679" y="494"/>
                      </a:lnTo>
                      <a:lnTo>
                        <a:pt x="680" y="495"/>
                      </a:lnTo>
                      <a:lnTo>
                        <a:pt x="679" y="496"/>
                      </a:lnTo>
                      <a:lnTo>
                        <a:pt x="680" y="496"/>
                      </a:lnTo>
                      <a:lnTo>
                        <a:pt x="680" y="497"/>
                      </a:lnTo>
                      <a:close/>
                      <a:moveTo>
                        <a:pt x="679" y="496"/>
                      </a:moveTo>
                      <a:lnTo>
                        <a:pt x="680" y="495"/>
                      </a:lnTo>
                      <a:lnTo>
                        <a:pt x="680" y="496"/>
                      </a:lnTo>
                      <a:lnTo>
                        <a:pt x="679" y="496"/>
                      </a:lnTo>
                      <a:close/>
                      <a:moveTo>
                        <a:pt x="680" y="496"/>
                      </a:moveTo>
                      <a:lnTo>
                        <a:pt x="679" y="496"/>
                      </a:lnTo>
                      <a:lnTo>
                        <a:pt x="680" y="496"/>
                      </a:lnTo>
                      <a:close/>
                      <a:moveTo>
                        <a:pt x="759" y="502"/>
                      </a:moveTo>
                      <a:lnTo>
                        <a:pt x="759" y="499"/>
                      </a:lnTo>
                      <a:lnTo>
                        <a:pt x="762" y="500"/>
                      </a:lnTo>
                      <a:lnTo>
                        <a:pt x="759" y="502"/>
                      </a:lnTo>
                      <a:close/>
                      <a:moveTo>
                        <a:pt x="737" y="500"/>
                      </a:moveTo>
                      <a:lnTo>
                        <a:pt x="739" y="496"/>
                      </a:lnTo>
                      <a:lnTo>
                        <a:pt x="741" y="498"/>
                      </a:lnTo>
                      <a:lnTo>
                        <a:pt x="737" y="500"/>
                      </a:lnTo>
                      <a:close/>
                      <a:moveTo>
                        <a:pt x="764" y="503"/>
                      </a:moveTo>
                      <a:lnTo>
                        <a:pt x="762" y="501"/>
                      </a:lnTo>
                      <a:lnTo>
                        <a:pt x="766" y="499"/>
                      </a:lnTo>
                      <a:lnTo>
                        <a:pt x="764" y="503"/>
                      </a:lnTo>
                      <a:close/>
                      <a:moveTo>
                        <a:pt x="728" y="499"/>
                      </a:moveTo>
                      <a:lnTo>
                        <a:pt x="728" y="498"/>
                      </a:lnTo>
                      <a:lnTo>
                        <a:pt x="728" y="496"/>
                      </a:lnTo>
                      <a:lnTo>
                        <a:pt x="729" y="497"/>
                      </a:lnTo>
                      <a:lnTo>
                        <a:pt x="728" y="499"/>
                      </a:lnTo>
                      <a:close/>
                      <a:moveTo>
                        <a:pt x="570" y="550"/>
                      </a:moveTo>
                      <a:lnTo>
                        <a:pt x="567" y="545"/>
                      </a:lnTo>
                      <a:lnTo>
                        <a:pt x="569" y="547"/>
                      </a:lnTo>
                      <a:lnTo>
                        <a:pt x="570" y="550"/>
                      </a:lnTo>
                      <a:close/>
                      <a:moveTo>
                        <a:pt x="567" y="553"/>
                      </a:moveTo>
                      <a:lnTo>
                        <a:pt x="567" y="551"/>
                      </a:lnTo>
                      <a:lnTo>
                        <a:pt x="569" y="549"/>
                      </a:lnTo>
                      <a:lnTo>
                        <a:pt x="568" y="552"/>
                      </a:lnTo>
                      <a:lnTo>
                        <a:pt x="567" y="553"/>
                      </a:lnTo>
                      <a:close/>
                      <a:moveTo>
                        <a:pt x="567" y="552"/>
                      </a:moveTo>
                      <a:lnTo>
                        <a:pt x="567" y="552"/>
                      </a:lnTo>
                      <a:close/>
                      <a:moveTo>
                        <a:pt x="567" y="553"/>
                      </a:moveTo>
                      <a:lnTo>
                        <a:pt x="567" y="553"/>
                      </a:lnTo>
                      <a:lnTo>
                        <a:pt x="567" y="552"/>
                      </a:lnTo>
                      <a:lnTo>
                        <a:pt x="567" y="553"/>
                      </a:lnTo>
                      <a:close/>
                      <a:moveTo>
                        <a:pt x="567" y="553"/>
                      </a:moveTo>
                      <a:lnTo>
                        <a:pt x="567" y="553"/>
                      </a:lnTo>
                      <a:close/>
                      <a:moveTo>
                        <a:pt x="567" y="559"/>
                      </a:moveTo>
                      <a:lnTo>
                        <a:pt x="566" y="554"/>
                      </a:lnTo>
                      <a:lnTo>
                        <a:pt x="567" y="553"/>
                      </a:lnTo>
                      <a:lnTo>
                        <a:pt x="567" y="555"/>
                      </a:lnTo>
                      <a:lnTo>
                        <a:pt x="567" y="559"/>
                      </a:lnTo>
                      <a:close/>
                      <a:moveTo>
                        <a:pt x="563" y="560"/>
                      </a:moveTo>
                      <a:lnTo>
                        <a:pt x="564" y="559"/>
                      </a:lnTo>
                      <a:lnTo>
                        <a:pt x="566" y="555"/>
                      </a:lnTo>
                      <a:lnTo>
                        <a:pt x="566" y="558"/>
                      </a:lnTo>
                      <a:lnTo>
                        <a:pt x="565" y="558"/>
                      </a:lnTo>
                      <a:lnTo>
                        <a:pt x="565" y="560"/>
                      </a:lnTo>
                      <a:lnTo>
                        <a:pt x="563" y="560"/>
                      </a:lnTo>
                      <a:close/>
                      <a:moveTo>
                        <a:pt x="566" y="558"/>
                      </a:moveTo>
                      <a:lnTo>
                        <a:pt x="565" y="558"/>
                      </a:lnTo>
                      <a:lnTo>
                        <a:pt x="566" y="558"/>
                      </a:lnTo>
                      <a:close/>
                      <a:moveTo>
                        <a:pt x="634" y="643"/>
                      </a:moveTo>
                      <a:lnTo>
                        <a:pt x="633" y="643"/>
                      </a:lnTo>
                      <a:lnTo>
                        <a:pt x="633" y="641"/>
                      </a:lnTo>
                      <a:lnTo>
                        <a:pt x="634" y="641"/>
                      </a:lnTo>
                      <a:lnTo>
                        <a:pt x="634" y="642"/>
                      </a:lnTo>
                      <a:lnTo>
                        <a:pt x="634" y="643"/>
                      </a:lnTo>
                      <a:close/>
                      <a:moveTo>
                        <a:pt x="551" y="637"/>
                      </a:moveTo>
                      <a:lnTo>
                        <a:pt x="550" y="637"/>
                      </a:lnTo>
                      <a:lnTo>
                        <a:pt x="551" y="636"/>
                      </a:lnTo>
                      <a:lnTo>
                        <a:pt x="551" y="635"/>
                      </a:lnTo>
                      <a:lnTo>
                        <a:pt x="552" y="635"/>
                      </a:lnTo>
                      <a:lnTo>
                        <a:pt x="551" y="635"/>
                      </a:lnTo>
                      <a:lnTo>
                        <a:pt x="551" y="637"/>
                      </a:lnTo>
                      <a:close/>
                      <a:moveTo>
                        <a:pt x="642" y="670"/>
                      </a:moveTo>
                      <a:lnTo>
                        <a:pt x="641" y="669"/>
                      </a:lnTo>
                      <a:lnTo>
                        <a:pt x="642" y="668"/>
                      </a:lnTo>
                      <a:lnTo>
                        <a:pt x="644" y="665"/>
                      </a:lnTo>
                      <a:lnTo>
                        <a:pt x="642" y="670"/>
                      </a:lnTo>
                      <a:close/>
                      <a:moveTo>
                        <a:pt x="641" y="669"/>
                      </a:moveTo>
                      <a:lnTo>
                        <a:pt x="640" y="669"/>
                      </a:lnTo>
                      <a:lnTo>
                        <a:pt x="639" y="668"/>
                      </a:lnTo>
                      <a:lnTo>
                        <a:pt x="640" y="668"/>
                      </a:lnTo>
                      <a:lnTo>
                        <a:pt x="641" y="668"/>
                      </a:lnTo>
                      <a:lnTo>
                        <a:pt x="641" y="669"/>
                      </a:lnTo>
                      <a:close/>
                      <a:moveTo>
                        <a:pt x="546" y="640"/>
                      </a:moveTo>
                      <a:lnTo>
                        <a:pt x="546" y="639"/>
                      </a:lnTo>
                      <a:lnTo>
                        <a:pt x="547" y="638"/>
                      </a:lnTo>
                      <a:lnTo>
                        <a:pt x="549" y="635"/>
                      </a:lnTo>
                      <a:lnTo>
                        <a:pt x="546" y="640"/>
                      </a:lnTo>
                      <a:close/>
                      <a:moveTo>
                        <a:pt x="550" y="639"/>
                      </a:moveTo>
                      <a:lnTo>
                        <a:pt x="549" y="639"/>
                      </a:lnTo>
                      <a:lnTo>
                        <a:pt x="549" y="637"/>
                      </a:lnTo>
                      <a:lnTo>
                        <a:pt x="550" y="637"/>
                      </a:lnTo>
                      <a:lnTo>
                        <a:pt x="550" y="639"/>
                      </a:lnTo>
                      <a:close/>
                      <a:moveTo>
                        <a:pt x="550" y="641"/>
                      </a:moveTo>
                      <a:lnTo>
                        <a:pt x="548" y="639"/>
                      </a:lnTo>
                      <a:lnTo>
                        <a:pt x="549" y="639"/>
                      </a:lnTo>
                      <a:lnTo>
                        <a:pt x="550" y="639"/>
                      </a:lnTo>
                      <a:lnTo>
                        <a:pt x="550" y="641"/>
                      </a:lnTo>
                      <a:close/>
                      <a:moveTo>
                        <a:pt x="545" y="644"/>
                      </a:moveTo>
                      <a:lnTo>
                        <a:pt x="545" y="640"/>
                      </a:lnTo>
                      <a:lnTo>
                        <a:pt x="547" y="641"/>
                      </a:lnTo>
                      <a:lnTo>
                        <a:pt x="547" y="643"/>
                      </a:lnTo>
                      <a:lnTo>
                        <a:pt x="546" y="643"/>
                      </a:lnTo>
                      <a:lnTo>
                        <a:pt x="546" y="644"/>
                      </a:lnTo>
                      <a:lnTo>
                        <a:pt x="545" y="644"/>
                      </a:lnTo>
                      <a:close/>
                      <a:moveTo>
                        <a:pt x="547" y="643"/>
                      </a:moveTo>
                      <a:lnTo>
                        <a:pt x="546" y="643"/>
                      </a:lnTo>
                      <a:lnTo>
                        <a:pt x="547" y="643"/>
                      </a:lnTo>
                      <a:close/>
                      <a:moveTo>
                        <a:pt x="548" y="647"/>
                      </a:moveTo>
                      <a:lnTo>
                        <a:pt x="546" y="644"/>
                      </a:lnTo>
                      <a:lnTo>
                        <a:pt x="549" y="644"/>
                      </a:lnTo>
                      <a:lnTo>
                        <a:pt x="548" y="647"/>
                      </a:lnTo>
                      <a:close/>
                      <a:moveTo>
                        <a:pt x="587" y="634"/>
                      </a:moveTo>
                      <a:lnTo>
                        <a:pt x="585" y="632"/>
                      </a:lnTo>
                      <a:lnTo>
                        <a:pt x="589" y="631"/>
                      </a:lnTo>
                      <a:lnTo>
                        <a:pt x="587" y="634"/>
                      </a:lnTo>
                      <a:close/>
                      <a:moveTo>
                        <a:pt x="400" y="649"/>
                      </a:moveTo>
                      <a:lnTo>
                        <a:pt x="399" y="649"/>
                      </a:lnTo>
                      <a:lnTo>
                        <a:pt x="399" y="648"/>
                      </a:lnTo>
                      <a:lnTo>
                        <a:pt x="399" y="647"/>
                      </a:lnTo>
                      <a:lnTo>
                        <a:pt x="400" y="647"/>
                      </a:lnTo>
                      <a:lnTo>
                        <a:pt x="400" y="649"/>
                      </a:lnTo>
                      <a:close/>
                      <a:moveTo>
                        <a:pt x="400" y="647"/>
                      </a:moveTo>
                      <a:lnTo>
                        <a:pt x="400" y="647"/>
                      </a:lnTo>
                      <a:close/>
                      <a:moveTo>
                        <a:pt x="400" y="647"/>
                      </a:moveTo>
                      <a:lnTo>
                        <a:pt x="400" y="647"/>
                      </a:lnTo>
                      <a:close/>
                      <a:moveTo>
                        <a:pt x="403" y="652"/>
                      </a:moveTo>
                      <a:lnTo>
                        <a:pt x="400" y="648"/>
                      </a:lnTo>
                      <a:lnTo>
                        <a:pt x="400" y="647"/>
                      </a:lnTo>
                      <a:lnTo>
                        <a:pt x="402" y="649"/>
                      </a:lnTo>
                      <a:lnTo>
                        <a:pt x="403" y="652"/>
                      </a:lnTo>
                      <a:close/>
                      <a:moveTo>
                        <a:pt x="483" y="657"/>
                      </a:moveTo>
                      <a:lnTo>
                        <a:pt x="482" y="651"/>
                      </a:lnTo>
                      <a:lnTo>
                        <a:pt x="483" y="654"/>
                      </a:lnTo>
                      <a:lnTo>
                        <a:pt x="484" y="655"/>
                      </a:lnTo>
                      <a:lnTo>
                        <a:pt x="483" y="657"/>
                      </a:lnTo>
                      <a:close/>
                      <a:moveTo>
                        <a:pt x="482" y="657"/>
                      </a:moveTo>
                      <a:lnTo>
                        <a:pt x="479" y="652"/>
                      </a:lnTo>
                      <a:lnTo>
                        <a:pt x="481" y="654"/>
                      </a:lnTo>
                      <a:lnTo>
                        <a:pt x="482" y="657"/>
                      </a:lnTo>
                      <a:close/>
                      <a:moveTo>
                        <a:pt x="393" y="643"/>
                      </a:moveTo>
                      <a:lnTo>
                        <a:pt x="392" y="642"/>
                      </a:lnTo>
                      <a:lnTo>
                        <a:pt x="393" y="641"/>
                      </a:lnTo>
                      <a:lnTo>
                        <a:pt x="393" y="639"/>
                      </a:lnTo>
                      <a:lnTo>
                        <a:pt x="394" y="640"/>
                      </a:lnTo>
                      <a:lnTo>
                        <a:pt x="393" y="643"/>
                      </a:lnTo>
                      <a:close/>
                      <a:moveTo>
                        <a:pt x="393" y="647"/>
                      </a:moveTo>
                      <a:lnTo>
                        <a:pt x="391" y="646"/>
                      </a:lnTo>
                      <a:lnTo>
                        <a:pt x="396" y="643"/>
                      </a:lnTo>
                      <a:lnTo>
                        <a:pt x="393" y="643"/>
                      </a:lnTo>
                      <a:lnTo>
                        <a:pt x="396" y="642"/>
                      </a:lnTo>
                      <a:lnTo>
                        <a:pt x="395" y="644"/>
                      </a:lnTo>
                      <a:lnTo>
                        <a:pt x="394" y="645"/>
                      </a:lnTo>
                      <a:lnTo>
                        <a:pt x="393" y="647"/>
                      </a:lnTo>
                      <a:close/>
                      <a:moveTo>
                        <a:pt x="393" y="643"/>
                      </a:moveTo>
                      <a:lnTo>
                        <a:pt x="393" y="643"/>
                      </a:lnTo>
                      <a:close/>
                      <a:moveTo>
                        <a:pt x="392" y="652"/>
                      </a:moveTo>
                      <a:lnTo>
                        <a:pt x="391" y="651"/>
                      </a:lnTo>
                      <a:lnTo>
                        <a:pt x="390" y="648"/>
                      </a:lnTo>
                      <a:lnTo>
                        <a:pt x="391" y="647"/>
                      </a:lnTo>
                      <a:lnTo>
                        <a:pt x="393" y="648"/>
                      </a:lnTo>
                      <a:lnTo>
                        <a:pt x="391" y="649"/>
                      </a:lnTo>
                      <a:lnTo>
                        <a:pt x="392" y="652"/>
                      </a:lnTo>
                      <a:close/>
                      <a:moveTo>
                        <a:pt x="673" y="671"/>
                      </a:moveTo>
                      <a:lnTo>
                        <a:pt x="671" y="671"/>
                      </a:lnTo>
                      <a:lnTo>
                        <a:pt x="672" y="670"/>
                      </a:lnTo>
                      <a:lnTo>
                        <a:pt x="674" y="671"/>
                      </a:lnTo>
                      <a:lnTo>
                        <a:pt x="673" y="671"/>
                      </a:lnTo>
                      <a:close/>
                      <a:moveTo>
                        <a:pt x="502" y="602"/>
                      </a:moveTo>
                      <a:lnTo>
                        <a:pt x="502" y="595"/>
                      </a:lnTo>
                      <a:lnTo>
                        <a:pt x="502" y="594"/>
                      </a:lnTo>
                      <a:lnTo>
                        <a:pt x="502" y="595"/>
                      </a:lnTo>
                      <a:lnTo>
                        <a:pt x="502" y="598"/>
                      </a:lnTo>
                      <a:lnTo>
                        <a:pt x="503" y="598"/>
                      </a:lnTo>
                      <a:lnTo>
                        <a:pt x="502" y="598"/>
                      </a:lnTo>
                      <a:lnTo>
                        <a:pt x="503" y="600"/>
                      </a:lnTo>
                      <a:lnTo>
                        <a:pt x="502" y="602"/>
                      </a:lnTo>
                      <a:close/>
                      <a:moveTo>
                        <a:pt x="501" y="596"/>
                      </a:moveTo>
                      <a:lnTo>
                        <a:pt x="502" y="595"/>
                      </a:lnTo>
                      <a:lnTo>
                        <a:pt x="501" y="596"/>
                      </a:lnTo>
                      <a:close/>
                      <a:moveTo>
                        <a:pt x="503" y="598"/>
                      </a:moveTo>
                      <a:lnTo>
                        <a:pt x="502" y="598"/>
                      </a:lnTo>
                      <a:lnTo>
                        <a:pt x="503" y="598"/>
                      </a:lnTo>
                      <a:close/>
                      <a:moveTo>
                        <a:pt x="503" y="600"/>
                      </a:moveTo>
                      <a:lnTo>
                        <a:pt x="503" y="600"/>
                      </a:lnTo>
                      <a:close/>
                      <a:moveTo>
                        <a:pt x="728" y="592"/>
                      </a:moveTo>
                      <a:lnTo>
                        <a:pt x="728" y="592"/>
                      </a:lnTo>
                      <a:lnTo>
                        <a:pt x="728" y="590"/>
                      </a:lnTo>
                      <a:lnTo>
                        <a:pt x="729" y="590"/>
                      </a:lnTo>
                      <a:lnTo>
                        <a:pt x="728" y="591"/>
                      </a:lnTo>
                      <a:lnTo>
                        <a:pt x="728" y="592"/>
                      </a:lnTo>
                      <a:close/>
                      <a:moveTo>
                        <a:pt x="769" y="576"/>
                      </a:moveTo>
                      <a:lnTo>
                        <a:pt x="769" y="574"/>
                      </a:lnTo>
                      <a:lnTo>
                        <a:pt x="768" y="574"/>
                      </a:lnTo>
                      <a:lnTo>
                        <a:pt x="769" y="572"/>
                      </a:lnTo>
                      <a:lnTo>
                        <a:pt x="770" y="570"/>
                      </a:lnTo>
                      <a:lnTo>
                        <a:pt x="770" y="574"/>
                      </a:lnTo>
                      <a:lnTo>
                        <a:pt x="769" y="574"/>
                      </a:lnTo>
                      <a:lnTo>
                        <a:pt x="767" y="576"/>
                      </a:lnTo>
                      <a:lnTo>
                        <a:pt x="769" y="576"/>
                      </a:lnTo>
                      <a:close/>
                      <a:moveTo>
                        <a:pt x="620" y="577"/>
                      </a:moveTo>
                      <a:lnTo>
                        <a:pt x="619" y="576"/>
                      </a:lnTo>
                      <a:lnTo>
                        <a:pt x="618" y="575"/>
                      </a:lnTo>
                      <a:lnTo>
                        <a:pt x="618" y="574"/>
                      </a:lnTo>
                      <a:lnTo>
                        <a:pt x="618" y="573"/>
                      </a:lnTo>
                      <a:lnTo>
                        <a:pt x="619" y="574"/>
                      </a:lnTo>
                      <a:lnTo>
                        <a:pt x="620" y="575"/>
                      </a:lnTo>
                      <a:lnTo>
                        <a:pt x="620" y="576"/>
                      </a:lnTo>
                      <a:lnTo>
                        <a:pt x="620" y="577"/>
                      </a:lnTo>
                      <a:close/>
                      <a:moveTo>
                        <a:pt x="736" y="583"/>
                      </a:moveTo>
                      <a:lnTo>
                        <a:pt x="734" y="582"/>
                      </a:lnTo>
                      <a:lnTo>
                        <a:pt x="737" y="579"/>
                      </a:lnTo>
                      <a:lnTo>
                        <a:pt x="736" y="583"/>
                      </a:lnTo>
                      <a:close/>
                      <a:moveTo>
                        <a:pt x="735" y="586"/>
                      </a:moveTo>
                      <a:lnTo>
                        <a:pt x="735" y="585"/>
                      </a:lnTo>
                      <a:lnTo>
                        <a:pt x="732" y="582"/>
                      </a:lnTo>
                      <a:lnTo>
                        <a:pt x="734" y="584"/>
                      </a:lnTo>
                      <a:lnTo>
                        <a:pt x="735" y="586"/>
                      </a:lnTo>
                      <a:close/>
                      <a:moveTo>
                        <a:pt x="732" y="588"/>
                      </a:moveTo>
                      <a:lnTo>
                        <a:pt x="733" y="587"/>
                      </a:lnTo>
                      <a:lnTo>
                        <a:pt x="733" y="585"/>
                      </a:lnTo>
                      <a:lnTo>
                        <a:pt x="735" y="585"/>
                      </a:lnTo>
                      <a:lnTo>
                        <a:pt x="735" y="586"/>
                      </a:lnTo>
                      <a:lnTo>
                        <a:pt x="735" y="587"/>
                      </a:lnTo>
                      <a:lnTo>
                        <a:pt x="734" y="588"/>
                      </a:lnTo>
                      <a:lnTo>
                        <a:pt x="732" y="588"/>
                      </a:lnTo>
                      <a:close/>
                      <a:moveTo>
                        <a:pt x="735" y="586"/>
                      </a:moveTo>
                      <a:lnTo>
                        <a:pt x="735" y="585"/>
                      </a:lnTo>
                      <a:lnTo>
                        <a:pt x="735" y="586"/>
                      </a:lnTo>
                      <a:close/>
                      <a:moveTo>
                        <a:pt x="735" y="586"/>
                      </a:moveTo>
                      <a:lnTo>
                        <a:pt x="735" y="586"/>
                      </a:lnTo>
                      <a:close/>
                      <a:moveTo>
                        <a:pt x="736" y="587"/>
                      </a:moveTo>
                      <a:lnTo>
                        <a:pt x="735" y="586"/>
                      </a:lnTo>
                      <a:lnTo>
                        <a:pt x="736" y="587"/>
                      </a:lnTo>
                      <a:close/>
                      <a:moveTo>
                        <a:pt x="735" y="590"/>
                      </a:moveTo>
                      <a:lnTo>
                        <a:pt x="734" y="589"/>
                      </a:lnTo>
                      <a:lnTo>
                        <a:pt x="735" y="589"/>
                      </a:lnTo>
                      <a:lnTo>
                        <a:pt x="735" y="588"/>
                      </a:lnTo>
                      <a:lnTo>
                        <a:pt x="736" y="588"/>
                      </a:lnTo>
                      <a:lnTo>
                        <a:pt x="735" y="589"/>
                      </a:lnTo>
                      <a:lnTo>
                        <a:pt x="735" y="590"/>
                      </a:lnTo>
                      <a:close/>
                      <a:moveTo>
                        <a:pt x="408" y="565"/>
                      </a:moveTo>
                      <a:lnTo>
                        <a:pt x="407" y="564"/>
                      </a:lnTo>
                      <a:lnTo>
                        <a:pt x="408" y="560"/>
                      </a:lnTo>
                      <a:lnTo>
                        <a:pt x="413" y="560"/>
                      </a:lnTo>
                      <a:lnTo>
                        <a:pt x="415" y="556"/>
                      </a:lnTo>
                      <a:lnTo>
                        <a:pt x="416" y="556"/>
                      </a:lnTo>
                      <a:lnTo>
                        <a:pt x="415" y="556"/>
                      </a:lnTo>
                      <a:lnTo>
                        <a:pt x="417" y="559"/>
                      </a:lnTo>
                      <a:lnTo>
                        <a:pt x="416" y="559"/>
                      </a:lnTo>
                      <a:lnTo>
                        <a:pt x="414" y="560"/>
                      </a:lnTo>
                      <a:lnTo>
                        <a:pt x="413" y="560"/>
                      </a:lnTo>
                      <a:lnTo>
                        <a:pt x="413" y="561"/>
                      </a:lnTo>
                      <a:lnTo>
                        <a:pt x="412" y="562"/>
                      </a:lnTo>
                      <a:lnTo>
                        <a:pt x="411" y="562"/>
                      </a:lnTo>
                      <a:lnTo>
                        <a:pt x="409" y="563"/>
                      </a:lnTo>
                      <a:lnTo>
                        <a:pt x="408" y="565"/>
                      </a:lnTo>
                      <a:close/>
                      <a:moveTo>
                        <a:pt x="412" y="558"/>
                      </a:moveTo>
                      <a:lnTo>
                        <a:pt x="409" y="557"/>
                      </a:lnTo>
                      <a:lnTo>
                        <a:pt x="410" y="556"/>
                      </a:lnTo>
                      <a:lnTo>
                        <a:pt x="412" y="556"/>
                      </a:lnTo>
                      <a:lnTo>
                        <a:pt x="412" y="558"/>
                      </a:lnTo>
                      <a:close/>
                      <a:moveTo>
                        <a:pt x="416" y="557"/>
                      </a:moveTo>
                      <a:lnTo>
                        <a:pt x="415" y="556"/>
                      </a:lnTo>
                      <a:lnTo>
                        <a:pt x="416" y="556"/>
                      </a:lnTo>
                      <a:lnTo>
                        <a:pt x="416" y="557"/>
                      </a:lnTo>
                      <a:close/>
                      <a:moveTo>
                        <a:pt x="421" y="560"/>
                      </a:moveTo>
                      <a:lnTo>
                        <a:pt x="418" y="560"/>
                      </a:lnTo>
                      <a:lnTo>
                        <a:pt x="425" y="557"/>
                      </a:lnTo>
                      <a:lnTo>
                        <a:pt x="426" y="560"/>
                      </a:lnTo>
                      <a:lnTo>
                        <a:pt x="423" y="560"/>
                      </a:lnTo>
                      <a:lnTo>
                        <a:pt x="421" y="560"/>
                      </a:lnTo>
                      <a:close/>
                      <a:moveTo>
                        <a:pt x="417" y="559"/>
                      </a:moveTo>
                      <a:lnTo>
                        <a:pt x="416" y="559"/>
                      </a:lnTo>
                      <a:lnTo>
                        <a:pt x="417" y="559"/>
                      </a:lnTo>
                      <a:close/>
                      <a:moveTo>
                        <a:pt x="417" y="560"/>
                      </a:moveTo>
                      <a:lnTo>
                        <a:pt x="417" y="559"/>
                      </a:lnTo>
                      <a:lnTo>
                        <a:pt x="418" y="560"/>
                      </a:lnTo>
                      <a:lnTo>
                        <a:pt x="417" y="560"/>
                      </a:lnTo>
                      <a:close/>
                      <a:moveTo>
                        <a:pt x="426" y="561"/>
                      </a:moveTo>
                      <a:lnTo>
                        <a:pt x="423" y="560"/>
                      </a:lnTo>
                      <a:lnTo>
                        <a:pt x="426" y="560"/>
                      </a:lnTo>
                      <a:lnTo>
                        <a:pt x="426" y="561"/>
                      </a:lnTo>
                      <a:close/>
                      <a:moveTo>
                        <a:pt x="413" y="564"/>
                      </a:moveTo>
                      <a:lnTo>
                        <a:pt x="412" y="563"/>
                      </a:lnTo>
                      <a:lnTo>
                        <a:pt x="414" y="562"/>
                      </a:lnTo>
                      <a:lnTo>
                        <a:pt x="414" y="561"/>
                      </a:lnTo>
                      <a:lnTo>
                        <a:pt x="416" y="562"/>
                      </a:lnTo>
                      <a:lnTo>
                        <a:pt x="414" y="563"/>
                      </a:lnTo>
                      <a:lnTo>
                        <a:pt x="413" y="564"/>
                      </a:lnTo>
                      <a:close/>
                      <a:moveTo>
                        <a:pt x="412" y="562"/>
                      </a:moveTo>
                      <a:lnTo>
                        <a:pt x="411" y="562"/>
                      </a:lnTo>
                      <a:lnTo>
                        <a:pt x="412" y="562"/>
                      </a:lnTo>
                      <a:close/>
                      <a:moveTo>
                        <a:pt x="560" y="541"/>
                      </a:moveTo>
                      <a:lnTo>
                        <a:pt x="561" y="535"/>
                      </a:lnTo>
                      <a:lnTo>
                        <a:pt x="564" y="539"/>
                      </a:lnTo>
                      <a:lnTo>
                        <a:pt x="560" y="541"/>
                      </a:lnTo>
                      <a:close/>
                      <a:moveTo>
                        <a:pt x="756" y="481"/>
                      </a:moveTo>
                      <a:lnTo>
                        <a:pt x="755" y="481"/>
                      </a:lnTo>
                      <a:lnTo>
                        <a:pt x="755" y="480"/>
                      </a:lnTo>
                      <a:lnTo>
                        <a:pt x="755" y="479"/>
                      </a:lnTo>
                      <a:lnTo>
                        <a:pt x="756" y="479"/>
                      </a:lnTo>
                      <a:lnTo>
                        <a:pt x="756" y="480"/>
                      </a:lnTo>
                      <a:lnTo>
                        <a:pt x="756" y="481"/>
                      </a:lnTo>
                      <a:close/>
                      <a:moveTo>
                        <a:pt x="733" y="610"/>
                      </a:moveTo>
                      <a:lnTo>
                        <a:pt x="731" y="607"/>
                      </a:lnTo>
                      <a:lnTo>
                        <a:pt x="736" y="607"/>
                      </a:lnTo>
                      <a:lnTo>
                        <a:pt x="733" y="610"/>
                      </a:lnTo>
                      <a:close/>
                      <a:moveTo>
                        <a:pt x="761" y="597"/>
                      </a:moveTo>
                      <a:lnTo>
                        <a:pt x="760" y="596"/>
                      </a:lnTo>
                      <a:lnTo>
                        <a:pt x="762" y="593"/>
                      </a:lnTo>
                      <a:lnTo>
                        <a:pt x="765" y="593"/>
                      </a:lnTo>
                      <a:lnTo>
                        <a:pt x="761" y="597"/>
                      </a:lnTo>
                      <a:close/>
                      <a:moveTo>
                        <a:pt x="759" y="597"/>
                      </a:moveTo>
                      <a:lnTo>
                        <a:pt x="759" y="596"/>
                      </a:lnTo>
                      <a:lnTo>
                        <a:pt x="760" y="596"/>
                      </a:lnTo>
                      <a:lnTo>
                        <a:pt x="759" y="597"/>
                      </a:lnTo>
                      <a:close/>
                      <a:moveTo>
                        <a:pt x="760" y="597"/>
                      </a:moveTo>
                      <a:lnTo>
                        <a:pt x="760" y="596"/>
                      </a:lnTo>
                      <a:lnTo>
                        <a:pt x="761" y="597"/>
                      </a:lnTo>
                      <a:lnTo>
                        <a:pt x="760" y="597"/>
                      </a:lnTo>
                      <a:close/>
                      <a:moveTo>
                        <a:pt x="762" y="600"/>
                      </a:moveTo>
                      <a:lnTo>
                        <a:pt x="760" y="597"/>
                      </a:lnTo>
                      <a:lnTo>
                        <a:pt x="761" y="597"/>
                      </a:lnTo>
                      <a:lnTo>
                        <a:pt x="763" y="597"/>
                      </a:lnTo>
                      <a:lnTo>
                        <a:pt x="762" y="600"/>
                      </a:lnTo>
                      <a:close/>
                      <a:moveTo>
                        <a:pt x="759" y="598"/>
                      </a:moveTo>
                      <a:lnTo>
                        <a:pt x="759" y="597"/>
                      </a:lnTo>
                      <a:lnTo>
                        <a:pt x="760" y="597"/>
                      </a:lnTo>
                      <a:lnTo>
                        <a:pt x="759" y="598"/>
                      </a:lnTo>
                      <a:close/>
                      <a:moveTo>
                        <a:pt x="730" y="602"/>
                      </a:moveTo>
                      <a:lnTo>
                        <a:pt x="728" y="598"/>
                      </a:lnTo>
                      <a:lnTo>
                        <a:pt x="733" y="595"/>
                      </a:lnTo>
                      <a:lnTo>
                        <a:pt x="730" y="602"/>
                      </a:lnTo>
                      <a:close/>
                      <a:moveTo>
                        <a:pt x="744" y="603"/>
                      </a:moveTo>
                      <a:lnTo>
                        <a:pt x="740" y="602"/>
                      </a:lnTo>
                      <a:lnTo>
                        <a:pt x="742" y="600"/>
                      </a:lnTo>
                      <a:lnTo>
                        <a:pt x="744" y="603"/>
                      </a:lnTo>
                      <a:close/>
                      <a:moveTo>
                        <a:pt x="305" y="287"/>
                      </a:moveTo>
                      <a:lnTo>
                        <a:pt x="302" y="286"/>
                      </a:lnTo>
                      <a:lnTo>
                        <a:pt x="303" y="283"/>
                      </a:lnTo>
                      <a:lnTo>
                        <a:pt x="304" y="283"/>
                      </a:lnTo>
                      <a:lnTo>
                        <a:pt x="303" y="285"/>
                      </a:lnTo>
                      <a:lnTo>
                        <a:pt x="304" y="286"/>
                      </a:lnTo>
                      <a:lnTo>
                        <a:pt x="305" y="286"/>
                      </a:lnTo>
                      <a:lnTo>
                        <a:pt x="305" y="287"/>
                      </a:lnTo>
                      <a:close/>
                      <a:moveTo>
                        <a:pt x="305" y="286"/>
                      </a:moveTo>
                      <a:lnTo>
                        <a:pt x="304" y="286"/>
                      </a:lnTo>
                      <a:lnTo>
                        <a:pt x="305" y="286"/>
                      </a:lnTo>
                      <a:close/>
                      <a:moveTo>
                        <a:pt x="482" y="310"/>
                      </a:moveTo>
                      <a:lnTo>
                        <a:pt x="482" y="309"/>
                      </a:lnTo>
                      <a:lnTo>
                        <a:pt x="482" y="307"/>
                      </a:lnTo>
                      <a:lnTo>
                        <a:pt x="482" y="306"/>
                      </a:lnTo>
                      <a:lnTo>
                        <a:pt x="485" y="307"/>
                      </a:lnTo>
                      <a:lnTo>
                        <a:pt x="484" y="307"/>
                      </a:lnTo>
                      <a:lnTo>
                        <a:pt x="483" y="309"/>
                      </a:lnTo>
                      <a:lnTo>
                        <a:pt x="482" y="310"/>
                      </a:lnTo>
                      <a:close/>
                      <a:moveTo>
                        <a:pt x="484" y="307"/>
                      </a:moveTo>
                      <a:lnTo>
                        <a:pt x="484" y="307"/>
                      </a:lnTo>
                      <a:close/>
                      <a:moveTo>
                        <a:pt x="484" y="309"/>
                      </a:moveTo>
                      <a:lnTo>
                        <a:pt x="484" y="309"/>
                      </a:lnTo>
                      <a:lnTo>
                        <a:pt x="484" y="308"/>
                      </a:lnTo>
                      <a:lnTo>
                        <a:pt x="484" y="307"/>
                      </a:lnTo>
                      <a:lnTo>
                        <a:pt x="485" y="307"/>
                      </a:lnTo>
                      <a:lnTo>
                        <a:pt x="485" y="308"/>
                      </a:lnTo>
                      <a:lnTo>
                        <a:pt x="484" y="309"/>
                      </a:lnTo>
                      <a:close/>
                      <a:moveTo>
                        <a:pt x="226" y="280"/>
                      </a:moveTo>
                      <a:lnTo>
                        <a:pt x="225" y="280"/>
                      </a:lnTo>
                      <a:lnTo>
                        <a:pt x="224" y="280"/>
                      </a:lnTo>
                      <a:lnTo>
                        <a:pt x="226" y="280"/>
                      </a:lnTo>
                      <a:lnTo>
                        <a:pt x="226" y="279"/>
                      </a:lnTo>
                      <a:lnTo>
                        <a:pt x="226" y="280"/>
                      </a:lnTo>
                      <a:close/>
                      <a:moveTo>
                        <a:pt x="245" y="283"/>
                      </a:moveTo>
                      <a:lnTo>
                        <a:pt x="245" y="280"/>
                      </a:lnTo>
                      <a:lnTo>
                        <a:pt x="246" y="280"/>
                      </a:lnTo>
                      <a:lnTo>
                        <a:pt x="248" y="281"/>
                      </a:lnTo>
                      <a:lnTo>
                        <a:pt x="245" y="283"/>
                      </a:lnTo>
                      <a:close/>
                      <a:moveTo>
                        <a:pt x="418" y="300"/>
                      </a:moveTo>
                      <a:lnTo>
                        <a:pt x="418" y="298"/>
                      </a:lnTo>
                      <a:lnTo>
                        <a:pt x="418" y="297"/>
                      </a:lnTo>
                      <a:lnTo>
                        <a:pt x="419" y="298"/>
                      </a:lnTo>
                      <a:lnTo>
                        <a:pt x="419" y="300"/>
                      </a:lnTo>
                      <a:lnTo>
                        <a:pt x="418" y="300"/>
                      </a:lnTo>
                      <a:close/>
                      <a:moveTo>
                        <a:pt x="348" y="290"/>
                      </a:moveTo>
                      <a:lnTo>
                        <a:pt x="346" y="288"/>
                      </a:lnTo>
                      <a:lnTo>
                        <a:pt x="350" y="287"/>
                      </a:lnTo>
                      <a:lnTo>
                        <a:pt x="348" y="290"/>
                      </a:lnTo>
                      <a:close/>
                      <a:moveTo>
                        <a:pt x="250" y="279"/>
                      </a:moveTo>
                      <a:lnTo>
                        <a:pt x="248" y="278"/>
                      </a:lnTo>
                      <a:lnTo>
                        <a:pt x="252" y="277"/>
                      </a:lnTo>
                      <a:lnTo>
                        <a:pt x="250" y="279"/>
                      </a:lnTo>
                      <a:close/>
                      <a:moveTo>
                        <a:pt x="501" y="274"/>
                      </a:moveTo>
                      <a:lnTo>
                        <a:pt x="500" y="270"/>
                      </a:lnTo>
                      <a:lnTo>
                        <a:pt x="502" y="270"/>
                      </a:lnTo>
                      <a:lnTo>
                        <a:pt x="504" y="268"/>
                      </a:lnTo>
                      <a:lnTo>
                        <a:pt x="501" y="271"/>
                      </a:lnTo>
                      <a:lnTo>
                        <a:pt x="501" y="272"/>
                      </a:lnTo>
                      <a:lnTo>
                        <a:pt x="503" y="273"/>
                      </a:lnTo>
                      <a:lnTo>
                        <a:pt x="501" y="274"/>
                      </a:lnTo>
                      <a:close/>
                      <a:moveTo>
                        <a:pt x="501" y="271"/>
                      </a:moveTo>
                      <a:lnTo>
                        <a:pt x="501" y="271"/>
                      </a:lnTo>
                      <a:close/>
                      <a:moveTo>
                        <a:pt x="341" y="291"/>
                      </a:moveTo>
                      <a:lnTo>
                        <a:pt x="343" y="289"/>
                      </a:lnTo>
                      <a:lnTo>
                        <a:pt x="343" y="288"/>
                      </a:lnTo>
                      <a:lnTo>
                        <a:pt x="343" y="287"/>
                      </a:lnTo>
                      <a:lnTo>
                        <a:pt x="344" y="288"/>
                      </a:lnTo>
                      <a:lnTo>
                        <a:pt x="341" y="291"/>
                      </a:lnTo>
                      <a:close/>
                      <a:moveTo>
                        <a:pt x="492" y="312"/>
                      </a:moveTo>
                      <a:lnTo>
                        <a:pt x="491" y="312"/>
                      </a:lnTo>
                      <a:lnTo>
                        <a:pt x="491" y="310"/>
                      </a:lnTo>
                      <a:lnTo>
                        <a:pt x="492" y="310"/>
                      </a:lnTo>
                      <a:lnTo>
                        <a:pt x="492" y="312"/>
                      </a:lnTo>
                      <a:close/>
                      <a:moveTo>
                        <a:pt x="724" y="354"/>
                      </a:moveTo>
                      <a:lnTo>
                        <a:pt x="722" y="353"/>
                      </a:lnTo>
                      <a:lnTo>
                        <a:pt x="724" y="352"/>
                      </a:lnTo>
                      <a:lnTo>
                        <a:pt x="725" y="353"/>
                      </a:lnTo>
                      <a:lnTo>
                        <a:pt x="724" y="353"/>
                      </a:lnTo>
                      <a:lnTo>
                        <a:pt x="724" y="354"/>
                      </a:lnTo>
                      <a:close/>
                      <a:moveTo>
                        <a:pt x="725" y="353"/>
                      </a:moveTo>
                      <a:lnTo>
                        <a:pt x="724" y="353"/>
                      </a:lnTo>
                      <a:lnTo>
                        <a:pt x="725" y="353"/>
                      </a:lnTo>
                      <a:close/>
                      <a:moveTo>
                        <a:pt x="705" y="344"/>
                      </a:moveTo>
                      <a:lnTo>
                        <a:pt x="704" y="344"/>
                      </a:lnTo>
                      <a:lnTo>
                        <a:pt x="704" y="343"/>
                      </a:lnTo>
                      <a:lnTo>
                        <a:pt x="704" y="342"/>
                      </a:lnTo>
                      <a:lnTo>
                        <a:pt x="705" y="342"/>
                      </a:lnTo>
                      <a:lnTo>
                        <a:pt x="705" y="343"/>
                      </a:lnTo>
                      <a:lnTo>
                        <a:pt x="705" y="344"/>
                      </a:lnTo>
                      <a:close/>
                      <a:moveTo>
                        <a:pt x="753" y="358"/>
                      </a:moveTo>
                      <a:lnTo>
                        <a:pt x="751" y="355"/>
                      </a:lnTo>
                      <a:lnTo>
                        <a:pt x="755" y="354"/>
                      </a:lnTo>
                      <a:lnTo>
                        <a:pt x="753" y="358"/>
                      </a:lnTo>
                      <a:close/>
                      <a:moveTo>
                        <a:pt x="726" y="350"/>
                      </a:moveTo>
                      <a:lnTo>
                        <a:pt x="724" y="349"/>
                      </a:lnTo>
                      <a:lnTo>
                        <a:pt x="727" y="346"/>
                      </a:lnTo>
                      <a:lnTo>
                        <a:pt x="726" y="350"/>
                      </a:lnTo>
                      <a:close/>
                      <a:moveTo>
                        <a:pt x="353" y="284"/>
                      </a:moveTo>
                      <a:lnTo>
                        <a:pt x="353" y="282"/>
                      </a:lnTo>
                      <a:lnTo>
                        <a:pt x="354" y="283"/>
                      </a:lnTo>
                      <a:lnTo>
                        <a:pt x="353" y="284"/>
                      </a:lnTo>
                      <a:close/>
                      <a:moveTo>
                        <a:pt x="354" y="284"/>
                      </a:moveTo>
                      <a:lnTo>
                        <a:pt x="353" y="284"/>
                      </a:lnTo>
                      <a:lnTo>
                        <a:pt x="354" y="283"/>
                      </a:lnTo>
                      <a:lnTo>
                        <a:pt x="354" y="284"/>
                      </a:lnTo>
                      <a:close/>
                      <a:moveTo>
                        <a:pt x="354" y="284"/>
                      </a:moveTo>
                      <a:lnTo>
                        <a:pt x="354" y="284"/>
                      </a:lnTo>
                      <a:lnTo>
                        <a:pt x="354" y="283"/>
                      </a:lnTo>
                      <a:lnTo>
                        <a:pt x="354" y="284"/>
                      </a:lnTo>
                      <a:close/>
                      <a:moveTo>
                        <a:pt x="353" y="287"/>
                      </a:moveTo>
                      <a:lnTo>
                        <a:pt x="351" y="286"/>
                      </a:lnTo>
                      <a:lnTo>
                        <a:pt x="353" y="284"/>
                      </a:lnTo>
                      <a:lnTo>
                        <a:pt x="354" y="284"/>
                      </a:lnTo>
                      <a:lnTo>
                        <a:pt x="353" y="287"/>
                      </a:lnTo>
                      <a:close/>
                      <a:moveTo>
                        <a:pt x="355" y="287"/>
                      </a:moveTo>
                      <a:lnTo>
                        <a:pt x="354" y="287"/>
                      </a:lnTo>
                      <a:lnTo>
                        <a:pt x="354" y="286"/>
                      </a:lnTo>
                      <a:lnTo>
                        <a:pt x="354" y="284"/>
                      </a:lnTo>
                      <a:lnTo>
                        <a:pt x="356" y="286"/>
                      </a:lnTo>
                      <a:lnTo>
                        <a:pt x="355" y="287"/>
                      </a:lnTo>
                      <a:close/>
                      <a:moveTo>
                        <a:pt x="356" y="286"/>
                      </a:moveTo>
                      <a:lnTo>
                        <a:pt x="356" y="286"/>
                      </a:lnTo>
                      <a:lnTo>
                        <a:pt x="357" y="286"/>
                      </a:lnTo>
                      <a:lnTo>
                        <a:pt x="356" y="286"/>
                      </a:lnTo>
                      <a:close/>
                      <a:moveTo>
                        <a:pt x="753" y="352"/>
                      </a:moveTo>
                      <a:lnTo>
                        <a:pt x="752" y="352"/>
                      </a:lnTo>
                      <a:lnTo>
                        <a:pt x="752" y="351"/>
                      </a:lnTo>
                      <a:lnTo>
                        <a:pt x="752" y="350"/>
                      </a:lnTo>
                      <a:lnTo>
                        <a:pt x="753" y="350"/>
                      </a:lnTo>
                      <a:lnTo>
                        <a:pt x="753" y="351"/>
                      </a:lnTo>
                      <a:lnTo>
                        <a:pt x="753" y="352"/>
                      </a:lnTo>
                      <a:close/>
                      <a:moveTo>
                        <a:pt x="731" y="349"/>
                      </a:moveTo>
                      <a:lnTo>
                        <a:pt x="731" y="348"/>
                      </a:lnTo>
                      <a:lnTo>
                        <a:pt x="730" y="346"/>
                      </a:lnTo>
                      <a:lnTo>
                        <a:pt x="731" y="345"/>
                      </a:lnTo>
                      <a:lnTo>
                        <a:pt x="732" y="346"/>
                      </a:lnTo>
                      <a:lnTo>
                        <a:pt x="732" y="348"/>
                      </a:lnTo>
                      <a:lnTo>
                        <a:pt x="731" y="349"/>
                      </a:lnTo>
                      <a:close/>
                      <a:moveTo>
                        <a:pt x="113" y="253"/>
                      </a:moveTo>
                      <a:lnTo>
                        <a:pt x="111" y="252"/>
                      </a:lnTo>
                      <a:lnTo>
                        <a:pt x="110" y="249"/>
                      </a:lnTo>
                      <a:lnTo>
                        <a:pt x="112" y="249"/>
                      </a:lnTo>
                      <a:lnTo>
                        <a:pt x="112" y="247"/>
                      </a:lnTo>
                      <a:lnTo>
                        <a:pt x="113" y="247"/>
                      </a:lnTo>
                      <a:lnTo>
                        <a:pt x="113" y="253"/>
                      </a:lnTo>
                      <a:close/>
                      <a:moveTo>
                        <a:pt x="263" y="258"/>
                      </a:moveTo>
                      <a:lnTo>
                        <a:pt x="261" y="258"/>
                      </a:lnTo>
                      <a:lnTo>
                        <a:pt x="262" y="257"/>
                      </a:lnTo>
                      <a:lnTo>
                        <a:pt x="262" y="255"/>
                      </a:lnTo>
                      <a:lnTo>
                        <a:pt x="264" y="256"/>
                      </a:lnTo>
                      <a:lnTo>
                        <a:pt x="263" y="256"/>
                      </a:lnTo>
                      <a:lnTo>
                        <a:pt x="263" y="258"/>
                      </a:lnTo>
                      <a:close/>
                      <a:moveTo>
                        <a:pt x="263" y="261"/>
                      </a:moveTo>
                      <a:lnTo>
                        <a:pt x="262" y="259"/>
                      </a:lnTo>
                      <a:lnTo>
                        <a:pt x="263" y="259"/>
                      </a:lnTo>
                      <a:lnTo>
                        <a:pt x="265" y="256"/>
                      </a:lnTo>
                      <a:lnTo>
                        <a:pt x="263" y="261"/>
                      </a:lnTo>
                      <a:close/>
                      <a:moveTo>
                        <a:pt x="203" y="261"/>
                      </a:moveTo>
                      <a:lnTo>
                        <a:pt x="204" y="259"/>
                      </a:lnTo>
                      <a:lnTo>
                        <a:pt x="204" y="260"/>
                      </a:lnTo>
                      <a:lnTo>
                        <a:pt x="206" y="260"/>
                      </a:lnTo>
                      <a:lnTo>
                        <a:pt x="207" y="261"/>
                      </a:lnTo>
                      <a:lnTo>
                        <a:pt x="203" y="261"/>
                      </a:lnTo>
                      <a:close/>
                      <a:moveTo>
                        <a:pt x="206" y="260"/>
                      </a:moveTo>
                      <a:lnTo>
                        <a:pt x="204" y="260"/>
                      </a:lnTo>
                      <a:lnTo>
                        <a:pt x="205" y="259"/>
                      </a:lnTo>
                      <a:lnTo>
                        <a:pt x="206" y="260"/>
                      </a:lnTo>
                      <a:close/>
                      <a:moveTo>
                        <a:pt x="365" y="266"/>
                      </a:moveTo>
                      <a:lnTo>
                        <a:pt x="363" y="265"/>
                      </a:lnTo>
                      <a:lnTo>
                        <a:pt x="366" y="262"/>
                      </a:lnTo>
                      <a:lnTo>
                        <a:pt x="365" y="266"/>
                      </a:lnTo>
                      <a:close/>
                      <a:moveTo>
                        <a:pt x="535" y="279"/>
                      </a:moveTo>
                      <a:lnTo>
                        <a:pt x="533" y="279"/>
                      </a:lnTo>
                      <a:lnTo>
                        <a:pt x="532" y="277"/>
                      </a:lnTo>
                      <a:lnTo>
                        <a:pt x="533" y="274"/>
                      </a:lnTo>
                      <a:lnTo>
                        <a:pt x="536" y="274"/>
                      </a:lnTo>
                      <a:lnTo>
                        <a:pt x="535" y="276"/>
                      </a:lnTo>
                      <a:lnTo>
                        <a:pt x="535" y="279"/>
                      </a:lnTo>
                      <a:close/>
                      <a:moveTo>
                        <a:pt x="499" y="295"/>
                      </a:moveTo>
                      <a:lnTo>
                        <a:pt x="498" y="294"/>
                      </a:lnTo>
                      <a:lnTo>
                        <a:pt x="499" y="294"/>
                      </a:lnTo>
                      <a:lnTo>
                        <a:pt x="499" y="292"/>
                      </a:lnTo>
                      <a:lnTo>
                        <a:pt x="499" y="293"/>
                      </a:lnTo>
                      <a:lnTo>
                        <a:pt x="499" y="295"/>
                      </a:lnTo>
                      <a:close/>
                      <a:moveTo>
                        <a:pt x="531" y="282"/>
                      </a:moveTo>
                      <a:lnTo>
                        <a:pt x="529" y="280"/>
                      </a:lnTo>
                      <a:lnTo>
                        <a:pt x="530" y="279"/>
                      </a:lnTo>
                      <a:lnTo>
                        <a:pt x="530" y="277"/>
                      </a:lnTo>
                      <a:lnTo>
                        <a:pt x="532" y="277"/>
                      </a:lnTo>
                      <a:lnTo>
                        <a:pt x="531" y="282"/>
                      </a:lnTo>
                      <a:close/>
                      <a:moveTo>
                        <a:pt x="433" y="295"/>
                      </a:moveTo>
                      <a:lnTo>
                        <a:pt x="434" y="292"/>
                      </a:lnTo>
                      <a:lnTo>
                        <a:pt x="435" y="289"/>
                      </a:lnTo>
                      <a:lnTo>
                        <a:pt x="434" y="294"/>
                      </a:lnTo>
                      <a:lnTo>
                        <a:pt x="433" y="295"/>
                      </a:lnTo>
                      <a:close/>
                      <a:moveTo>
                        <a:pt x="436" y="297"/>
                      </a:moveTo>
                      <a:lnTo>
                        <a:pt x="434" y="296"/>
                      </a:lnTo>
                      <a:lnTo>
                        <a:pt x="438" y="293"/>
                      </a:lnTo>
                      <a:lnTo>
                        <a:pt x="436" y="297"/>
                      </a:lnTo>
                      <a:close/>
                      <a:moveTo>
                        <a:pt x="505" y="297"/>
                      </a:moveTo>
                      <a:lnTo>
                        <a:pt x="505" y="295"/>
                      </a:lnTo>
                      <a:lnTo>
                        <a:pt x="503" y="295"/>
                      </a:lnTo>
                      <a:lnTo>
                        <a:pt x="504" y="293"/>
                      </a:lnTo>
                      <a:lnTo>
                        <a:pt x="504" y="294"/>
                      </a:lnTo>
                      <a:lnTo>
                        <a:pt x="505" y="295"/>
                      </a:lnTo>
                      <a:lnTo>
                        <a:pt x="505" y="297"/>
                      </a:lnTo>
                      <a:close/>
                      <a:moveTo>
                        <a:pt x="297" y="281"/>
                      </a:moveTo>
                      <a:lnTo>
                        <a:pt x="297" y="280"/>
                      </a:lnTo>
                      <a:lnTo>
                        <a:pt x="301" y="278"/>
                      </a:lnTo>
                      <a:lnTo>
                        <a:pt x="298" y="280"/>
                      </a:lnTo>
                      <a:lnTo>
                        <a:pt x="297" y="281"/>
                      </a:lnTo>
                      <a:close/>
                      <a:moveTo>
                        <a:pt x="343" y="286"/>
                      </a:moveTo>
                      <a:lnTo>
                        <a:pt x="342" y="284"/>
                      </a:lnTo>
                      <a:lnTo>
                        <a:pt x="342" y="283"/>
                      </a:lnTo>
                      <a:lnTo>
                        <a:pt x="343" y="285"/>
                      </a:lnTo>
                      <a:lnTo>
                        <a:pt x="343" y="286"/>
                      </a:lnTo>
                      <a:close/>
                      <a:moveTo>
                        <a:pt x="735" y="481"/>
                      </a:moveTo>
                      <a:lnTo>
                        <a:pt x="736" y="475"/>
                      </a:lnTo>
                      <a:lnTo>
                        <a:pt x="738" y="476"/>
                      </a:lnTo>
                      <a:lnTo>
                        <a:pt x="737" y="478"/>
                      </a:lnTo>
                      <a:lnTo>
                        <a:pt x="738" y="478"/>
                      </a:lnTo>
                      <a:lnTo>
                        <a:pt x="736" y="479"/>
                      </a:lnTo>
                      <a:lnTo>
                        <a:pt x="735" y="481"/>
                      </a:lnTo>
                      <a:close/>
                      <a:moveTo>
                        <a:pt x="433" y="293"/>
                      </a:moveTo>
                      <a:lnTo>
                        <a:pt x="431" y="291"/>
                      </a:lnTo>
                      <a:lnTo>
                        <a:pt x="430" y="289"/>
                      </a:lnTo>
                      <a:lnTo>
                        <a:pt x="431" y="290"/>
                      </a:lnTo>
                      <a:lnTo>
                        <a:pt x="433" y="293"/>
                      </a:lnTo>
                      <a:close/>
                      <a:moveTo>
                        <a:pt x="415" y="293"/>
                      </a:moveTo>
                      <a:lnTo>
                        <a:pt x="414" y="292"/>
                      </a:lnTo>
                      <a:lnTo>
                        <a:pt x="414" y="291"/>
                      </a:lnTo>
                      <a:lnTo>
                        <a:pt x="415" y="290"/>
                      </a:lnTo>
                      <a:lnTo>
                        <a:pt x="415" y="292"/>
                      </a:lnTo>
                      <a:lnTo>
                        <a:pt x="415" y="293"/>
                      </a:lnTo>
                      <a:close/>
                      <a:moveTo>
                        <a:pt x="421" y="293"/>
                      </a:moveTo>
                      <a:lnTo>
                        <a:pt x="420" y="292"/>
                      </a:lnTo>
                      <a:lnTo>
                        <a:pt x="421" y="291"/>
                      </a:lnTo>
                      <a:lnTo>
                        <a:pt x="420" y="290"/>
                      </a:lnTo>
                      <a:lnTo>
                        <a:pt x="421" y="289"/>
                      </a:lnTo>
                      <a:lnTo>
                        <a:pt x="423" y="289"/>
                      </a:lnTo>
                      <a:lnTo>
                        <a:pt x="421" y="293"/>
                      </a:lnTo>
                      <a:close/>
                      <a:moveTo>
                        <a:pt x="709" y="439"/>
                      </a:moveTo>
                      <a:lnTo>
                        <a:pt x="706" y="439"/>
                      </a:lnTo>
                      <a:lnTo>
                        <a:pt x="707" y="438"/>
                      </a:lnTo>
                      <a:lnTo>
                        <a:pt x="708" y="437"/>
                      </a:lnTo>
                      <a:lnTo>
                        <a:pt x="709" y="438"/>
                      </a:lnTo>
                      <a:lnTo>
                        <a:pt x="709" y="439"/>
                      </a:lnTo>
                      <a:close/>
                      <a:moveTo>
                        <a:pt x="707" y="440"/>
                      </a:moveTo>
                      <a:lnTo>
                        <a:pt x="705" y="439"/>
                      </a:lnTo>
                      <a:lnTo>
                        <a:pt x="705" y="438"/>
                      </a:lnTo>
                      <a:lnTo>
                        <a:pt x="706" y="439"/>
                      </a:lnTo>
                      <a:lnTo>
                        <a:pt x="709" y="439"/>
                      </a:lnTo>
                      <a:lnTo>
                        <a:pt x="709" y="440"/>
                      </a:lnTo>
                      <a:lnTo>
                        <a:pt x="707" y="440"/>
                      </a:lnTo>
                      <a:close/>
                      <a:moveTo>
                        <a:pt x="782" y="458"/>
                      </a:moveTo>
                      <a:lnTo>
                        <a:pt x="781" y="457"/>
                      </a:lnTo>
                      <a:lnTo>
                        <a:pt x="781" y="455"/>
                      </a:lnTo>
                      <a:lnTo>
                        <a:pt x="782" y="456"/>
                      </a:lnTo>
                      <a:lnTo>
                        <a:pt x="782" y="458"/>
                      </a:lnTo>
                      <a:close/>
                      <a:moveTo>
                        <a:pt x="784" y="458"/>
                      </a:moveTo>
                      <a:lnTo>
                        <a:pt x="782" y="457"/>
                      </a:lnTo>
                      <a:lnTo>
                        <a:pt x="783" y="456"/>
                      </a:lnTo>
                      <a:lnTo>
                        <a:pt x="784" y="456"/>
                      </a:lnTo>
                      <a:lnTo>
                        <a:pt x="784" y="458"/>
                      </a:lnTo>
                      <a:close/>
                      <a:moveTo>
                        <a:pt x="782" y="459"/>
                      </a:moveTo>
                      <a:lnTo>
                        <a:pt x="784" y="458"/>
                      </a:lnTo>
                      <a:lnTo>
                        <a:pt x="784" y="459"/>
                      </a:lnTo>
                      <a:lnTo>
                        <a:pt x="782" y="459"/>
                      </a:lnTo>
                      <a:close/>
                      <a:moveTo>
                        <a:pt x="783" y="462"/>
                      </a:moveTo>
                      <a:lnTo>
                        <a:pt x="782" y="462"/>
                      </a:lnTo>
                      <a:lnTo>
                        <a:pt x="784" y="459"/>
                      </a:lnTo>
                      <a:lnTo>
                        <a:pt x="783" y="462"/>
                      </a:lnTo>
                      <a:close/>
                      <a:moveTo>
                        <a:pt x="679" y="434"/>
                      </a:moveTo>
                      <a:lnTo>
                        <a:pt x="678" y="431"/>
                      </a:lnTo>
                      <a:lnTo>
                        <a:pt x="681" y="432"/>
                      </a:lnTo>
                      <a:lnTo>
                        <a:pt x="679" y="434"/>
                      </a:lnTo>
                      <a:close/>
                      <a:moveTo>
                        <a:pt x="679" y="437"/>
                      </a:moveTo>
                      <a:lnTo>
                        <a:pt x="679" y="437"/>
                      </a:lnTo>
                      <a:lnTo>
                        <a:pt x="677" y="436"/>
                      </a:lnTo>
                      <a:lnTo>
                        <a:pt x="680" y="434"/>
                      </a:lnTo>
                      <a:lnTo>
                        <a:pt x="682" y="435"/>
                      </a:lnTo>
                      <a:lnTo>
                        <a:pt x="679" y="435"/>
                      </a:lnTo>
                      <a:lnTo>
                        <a:pt x="679" y="437"/>
                      </a:lnTo>
                      <a:close/>
                      <a:moveTo>
                        <a:pt x="680" y="439"/>
                      </a:moveTo>
                      <a:lnTo>
                        <a:pt x="680" y="439"/>
                      </a:lnTo>
                      <a:lnTo>
                        <a:pt x="679" y="437"/>
                      </a:lnTo>
                      <a:lnTo>
                        <a:pt x="680" y="437"/>
                      </a:lnTo>
                      <a:lnTo>
                        <a:pt x="680" y="439"/>
                      </a:lnTo>
                      <a:close/>
                      <a:moveTo>
                        <a:pt x="678" y="440"/>
                      </a:moveTo>
                      <a:lnTo>
                        <a:pt x="679" y="438"/>
                      </a:lnTo>
                      <a:lnTo>
                        <a:pt x="680" y="439"/>
                      </a:lnTo>
                      <a:lnTo>
                        <a:pt x="680" y="440"/>
                      </a:lnTo>
                      <a:lnTo>
                        <a:pt x="678" y="440"/>
                      </a:lnTo>
                      <a:close/>
                      <a:moveTo>
                        <a:pt x="786" y="459"/>
                      </a:moveTo>
                      <a:lnTo>
                        <a:pt x="785" y="459"/>
                      </a:lnTo>
                      <a:lnTo>
                        <a:pt x="785" y="458"/>
                      </a:lnTo>
                      <a:lnTo>
                        <a:pt x="785" y="457"/>
                      </a:lnTo>
                      <a:lnTo>
                        <a:pt x="786" y="457"/>
                      </a:lnTo>
                      <a:lnTo>
                        <a:pt x="786" y="459"/>
                      </a:lnTo>
                      <a:close/>
                      <a:moveTo>
                        <a:pt x="747" y="466"/>
                      </a:moveTo>
                      <a:lnTo>
                        <a:pt x="747" y="465"/>
                      </a:lnTo>
                      <a:lnTo>
                        <a:pt x="747" y="464"/>
                      </a:lnTo>
                      <a:lnTo>
                        <a:pt x="748" y="465"/>
                      </a:lnTo>
                      <a:lnTo>
                        <a:pt x="749" y="465"/>
                      </a:lnTo>
                      <a:lnTo>
                        <a:pt x="749" y="466"/>
                      </a:lnTo>
                      <a:lnTo>
                        <a:pt x="747" y="466"/>
                      </a:lnTo>
                      <a:close/>
                      <a:moveTo>
                        <a:pt x="749" y="465"/>
                      </a:moveTo>
                      <a:lnTo>
                        <a:pt x="748" y="465"/>
                      </a:lnTo>
                      <a:lnTo>
                        <a:pt x="748" y="464"/>
                      </a:lnTo>
                      <a:lnTo>
                        <a:pt x="749" y="464"/>
                      </a:lnTo>
                      <a:lnTo>
                        <a:pt x="749" y="465"/>
                      </a:lnTo>
                      <a:close/>
                      <a:moveTo>
                        <a:pt x="701" y="430"/>
                      </a:moveTo>
                      <a:lnTo>
                        <a:pt x="701" y="430"/>
                      </a:lnTo>
                      <a:lnTo>
                        <a:pt x="697" y="425"/>
                      </a:lnTo>
                      <a:lnTo>
                        <a:pt x="700" y="427"/>
                      </a:lnTo>
                      <a:lnTo>
                        <a:pt x="701" y="430"/>
                      </a:lnTo>
                      <a:close/>
                      <a:moveTo>
                        <a:pt x="701" y="433"/>
                      </a:moveTo>
                      <a:lnTo>
                        <a:pt x="700" y="432"/>
                      </a:lnTo>
                      <a:lnTo>
                        <a:pt x="700" y="431"/>
                      </a:lnTo>
                      <a:lnTo>
                        <a:pt x="700" y="430"/>
                      </a:lnTo>
                      <a:lnTo>
                        <a:pt x="701" y="430"/>
                      </a:lnTo>
                      <a:lnTo>
                        <a:pt x="702" y="431"/>
                      </a:lnTo>
                      <a:lnTo>
                        <a:pt x="701" y="433"/>
                      </a:lnTo>
                      <a:close/>
                      <a:moveTo>
                        <a:pt x="701" y="430"/>
                      </a:moveTo>
                      <a:lnTo>
                        <a:pt x="701" y="430"/>
                      </a:lnTo>
                      <a:close/>
                      <a:moveTo>
                        <a:pt x="700" y="440"/>
                      </a:moveTo>
                      <a:lnTo>
                        <a:pt x="699" y="440"/>
                      </a:lnTo>
                      <a:lnTo>
                        <a:pt x="699" y="439"/>
                      </a:lnTo>
                      <a:lnTo>
                        <a:pt x="700" y="438"/>
                      </a:lnTo>
                      <a:lnTo>
                        <a:pt x="700" y="440"/>
                      </a:lnTo>
                      <a:close/>
                      <a:moveTo>
                        <a:pt x="751" y="444"/>
                      </a:moveTo>
                      <a:lnTo>
                        <a:pt x="750" y="443"/>
                      </a:lnTo>
                      <a:lnTo>
                        <a:pt x="752" y="442"/>
                      </a:lnTo>
                      <a:lnTo>
                        <a:pt x="754" y="439"/>
                      </a:lnTo>
                      <a:lnTo>
                        <a:pt x="751" y="444"/>
                      </a:lnTo>
                      <a:close/>
                      <a:moveTo>
                        <a:pt x="752" y="447"/>
                      </a:moveTo>
                      <a:lnTo>
                        <a:pt x="750" y="444"/>
                      </a:lnTo>
                      <a:lnTo>
                        <a:pt x="754" y="444"/>
                      </a:lnTo>
                      <a:lnTo>
                        <a:pt x="752" y="447"/>
                      </a:lnTo>
                      <a:close/>
                      <a:moveTo>
                        <a:pt x="716" y="441"/>
                      </a:moveTo>
                      <a:lnTo>
                        <a:pt x="711" y="441"/>
                      </a:lnTo>
                      <a:lnTo>
                        <a:pt x="714" y="439"/>
                      </a:lnTo>
                      <a:lnTo>
                        <a:pt x="716" y="441"/>
                      </a:lnTo>
                      <a:close/>
                      <a:moveTo>
                        <a:pt x="727" y="470"/>
                      </a:moveTo>
                      <a:lnTo>
                        <a:pt x="725" y="469"/>
                      </a:lnTo>
                      <a:lnTo>
                        <a:pt x="727" y="466"/>
                      </a:lnTo>
                      <a:lnTo>
                        <a:pt x="728" y="465"/>
                      </a:lnTo>
                      <a:lnTo>
                        <a:pt x="730" y="466"/>
                      </a:lnTo>
                      <a:lnTo>
                        <a:pt x="727" y="468"/>
                      </a:lnTo>
                      <a:lnTo>
                        <a:pt x="727" y="470"/>
                      </a:lnTo>
                      <a:close/>
                      <a:moveTo>
                        <a:pt x="748" y="468"/>
                      </a:moveTo>
                      <a:lnTo>
                        <a:pt x="747" y="468"/>
                      </a:lnTo>
                      <a:lnTo>
                        <a:pt x="748" y="467"/>
                      </a:lnTo>
                      <a:lnTo>
                        <a:pt x="749" y="467"/>
                      </a:lnTo>
                      <a:lnTo>
                        <a:pt x="748" y="467"/>
                      </a:lnTo>
                      <a:lnTo>
                        <a:pt x="748" y="468"/>
                      </a:lnTo>
                      <a:close/>
                      <a:moveTo>
                        <a:pt x="770" y="468"/>
                      </a:moveTo>
                      <a:lnTo>
                        <a:pt x="769" y="467"/>
                      </a:lnTo>
                      <a:lnTo>
                        <a:pt x="769" y="466"/>
                      </a:lnTo>
                      <a:lnTo>
                        <a:pt x="768" y="466"/>
                      </a:lnTo>
                      <a:lnTo>
                        <a:pt x="772" y="464"/>
                      </a:lnTo>
                      <a:lnTo>
                        <a:pt x="770" y="468"/>
                      </a:lnTo>
                      <a:close/>
                      <a:moveTo>
                        <a:pt x="764" y="468"/>
                      </a:moveTo>
                      <a:lnTo>
                        <a:pt x="766" y="464"/>
                      </a:lnTo>
                      <a:lnTo>
                        <a:pt x="768" y="466"/>
                      </a:lnTo>
                      <a:lnTo>
                        <a:pt x="769" y="467"/>
                      </a:lnTo>
                      <a:lnTo>
                        <a:pt x="764" y="468"/>
                      </a:lnTo>
                      <a:close/>
                      <a:moveTo>
                        <a:pt x="769" y="467"/>
                      </a:moveTo>
                      <a:lnTo>
                        <a:pt x="768" y="466"/>
                      </a:lnTo>
                      <a:lnTo>
                        <a:pt x="769" y="466"/>
                      </a:lnTo>
                      <a:lnTo>
                        <a:pt x="769" y="467"/>
                      </a:lnTo>
                      <a:close/>
                      <a:moveTo>
                        <a:pt x="711" y="353"/>
                      </a:moveTo>
                      <a:lnTo>
                        <a:pt x="710" y="351"/>
                      </a:lnTo>
                      <a:lnTo>
                        <a:pt x="710" y="350"/>
                      </a:lnTo>
                      <a:lnTo>
                        <a:pt x="711" y="352"/>
                      </a:lnTo>
                      <a:lnTo>
                        <a:pt x="711" y="353"/>
                      </a:lnTo>
                      <a:close/>
                      <a:moveTo>
                        <a:pt x="649" y="454"/>
                      </a:moveTo>
                      <a:lnTo>
                        <a:pt x="648" y="453"/>
                      </a:lnTo>
                      <a:lnTo>
                        <a:pt x="649" y="453"/>
                      </a:lnTo>
                      <a:lnTo>
                        <a:pt x="649" y="454"/>
                      </a:lnTo>
                      <a:close/>
                      <a:moveTo>
                        <a:pt x="648" y="457"/>
                      </a:moveTo>
                      <a:lnTo>
                        <a:pt x="646" y="457"/>
                      </a:lnTo>
                      <a:lnTo>
                        <a:pt x="649" y="455"/>
                      </a:lnTo>
                      <a:lnTo>
                        <a:pt x="650" y="455"/>
                      </a:lnTo>
                      <a:lnTo>
                        <a:pt x="650" y="456"/>
                      </a:lnTo>
                      <a:lnTo>
                        <a:pt x="648" y="456"/>
                      </a:lnTo>
                      <a:lnTo>
                        <a:pt x="648" y="457"/>
                      </a:lnTo>
                      <a:close/>
                      <a:moveTo>
                        <a:pt x="650" y="457"/>
                      </a:moveTo>
                      <a:lnTo>
                        <a:pt x="648" y="456"/>
                      </a:lnTo>
                      <a:lnTo>
                        <a:pt x="650" y="456"/>
                      </a:lnTo>
                      <a:lnTo>
                        <a:pt x="650" y="457"/>
                      </a:lnTo>
                      <a:close/>
                      <a:moveTo>
                        <a:pt x="801" y="469"/>
                      </a:moveTo>
                      <a:lnTo>
                        <a:pt x="800" y="469"/>
                      </a:lnTo>
                      <a:lnTo>
                        <a:pt x="800" y="468"/>
                      </a:lnTo>
                      <a:lnTo>
                        <a:pt x="800" y="467"/>
                      </a:lnTo>
                      <a:lnTo>
                        <a:pt x="801" y="467"/>
                      </a:lnTo>
                      <a:lnTo>
                        <a:pt x="801" y="469"/>
                      </a:lnTo>
                      <a:close/>
                      <a:moveTo>
                        <a:pt x="732" y="469"/>
                      </a:moveTo>
                      <a:lnTo>
                        <a:pt x="731" y="469"/>
                      </a:lnTo>
                      <a:lnTo>
                        <a:pt x="731" y="467"/>
                      </a:lnTo>
                      <a:lnTo>
                        <a:pt x="732" y="467"/>
                      </a:lnTo>
                      <a:lnTo>
                        <a:pt x="733" y="468"/>
                      </a:lnTo>
                      <a:lnTo>
                        <a:pt x="732" y="468"/>
                      </a:lnTo>
                      <a:lnTo>
                        <a:pt x="732" y="469"/>
                      </a:lnTo>
                      <a:close/>
                      <a:moveTo>
                        <a:pt x="706" y="391"/>
                      </a:moveTo>
                      <a:lnTo>
                        <a:pt x="705" y="391"/>
                      </a:lnTo>
                      <a:lnTo>
                        <a:pt x="706" y="390"/>
                      </a:lnTo>
                      <a:lnTo>
                        <a:pt x="706" y="389"/>
                      </a:lnTo>
                      <a:lnTo>
                        <a:pt x="707" y="389"/>
                      </a:lnTo>
                      <a:lnTo>
                        <a:pt x="706" y="390"/>
                      </a:lnTo>
                      <a:lnTo>
                        <a:pt x="706" y="391"/>
                      </a:lnTo>
                      <a:close/>
                      <a:moveTo>
                        <a:pt x="658" y="389"/>
                      </a:moveTo>
                      <a:lnTo>
                        <a:pt x="657" y="389"/>
                      </a:lnTo>
                      <a:lnTo>
                        <a:pt x="658" y="389"/>
                      </a:lnTo>
                      <a:close/>
                      <a:moveTo>
                        <a:pt x="658" y="390"/>
                      </a:moveTo>
                      <a:lnTo>
                        <a:pt x="657" y="390"/>
                      </a:lnTo>
                      <a:lnTo>
                        <a:pt x="658" y="389"/>
                      </a:lnTo>
                      <a:lnTo>
                        <a:pt x="658" y="390"/>
                      </a:lnTo>
                      <a:close/>
                      <a:moveTo>
                        <a:pt x="659" y="393"/>
                      </a:moveTo>
                      <a:lnTo>
                        <a:pt x="657" y="391"/>
                      </a:lnTo>
                      <a:lnTo>
                        <a:pt x="657" y="390"/>
                      </a:lnTo>
                      <a:lnTo>
                        <a:pt x="658" y="390"/>
                      </a:lnTo>
                      <a:lnTo>
                        <a:pt x="658" y="391"/>
                      </a:lnTo>
                      <a:lnTo>
                        <a:pt x="659" y="393"/>
                      </a:lnTo>
                      <a:close/>
                      <a:moveTo>
                        <a:pt x="712" y="398"/>
                      </a:moveTo>
                      <a:lnTo>
                        <a:pt x="709" y="393"/>
                      </a:lnTo>
                      <a:lnTo>
                        <a:pt x="711" y="395"/>
                      </a:lnTo>
                      <a:lnTo>
                        <a:pt x="712" y="398"/>
                      </a:lnTo>
                      <a:close/>
                      <a:moveTo>
                        <a:pt x="574" y="349"/>
                      </a:moveTo>
                      <a:lnTo>
                        <a:pt x="573" y="349"/>
                      </a:lnTo>
                      <a:lnTo>
                        <a:pt x="574" y="348"/>
                      </a:lnTo>
                      <a:lnTo>
                        <a:pt x="572" y="348"/>
                      </a:lnTo>
                      <a:lnTo>
                        <a:pt x="573" y="346"/>
                      </a:lnTo>
                      <a:lnTo>
                        <a:pt x="575" y="348"/>
                      </a:lnTo>
                      <a:lnTo>
                        <a:pt x="574" y="348"/>
                      </a:lnTo>
                      <a:lnTo>
                        <a:pt x="572" y="348"/>
                      </a:lnTo>
                      <a:lnTo>
                        <a:pt x="575" y="348"/>
                      </a:lnTo>
                      <a:lnTo>
                        <a:pt x="574" y="349"/>
                      </a:lnTo>
                      <a:close/>
                      <a:moveTo>
                        <a:pt x="691" y="391"/>
                      </a:moveTo>
                      <a:lnTo>
                        <a:pt x="689" y="391"/>
                      </a:lnTo>
                      <a:lnTo>
                        <a:pt x="689" y="389"/>
                      </a:lnTo>
                      <a:lnTo>
                        <a:pt x="690" y="388"/>
                      </a:lnTo>
                      <a:lnTo>
                        <a:pt x="692" y="389"/>
                      </a:lnTo>
                      <a:lnTo>
                        <a:pt x="691" y="390"/>
                      </a:lnTo>
                      <a:lnTo>
                        <a:pt x="691" y="391"/>
                      </a:lnTo>
                      <a:close/>
                      <a:moveTo>
                        <a:pt x="691" y="392"/>
                      </a:moveTo>
                      <a:lnTo>
                        <a:pt x="692" y="389"/>
                      </a:lnTo>
                      <a:lnTo>
                        <a:pt x="692" y="390"/>
                      </a:lnTo>
                      <a:lnTo>
                        <a:pt x="692" y="391"/>
                      </a:lnTo>
                      <a:lnTo>
                        <a:pt x="691" y="392"/>
                      </a:lnTo>
                      <a:close/>
                      <a:moveTo>
                        <a:pt x="726" y="402"/>
                      </a:moveTo>
                      <a:lnTo>
                        <a:pt x="725" y="402"/>
                      </a:lnTo>
                      <a:lnTo>
                        <a:pt x="725" y="400"/>
                      </a:lnTo>
                      <a:lnTo>
                        <a:pt x="725" y="399"/>
                      </a:lnTo>
                      <a:lnTo>
                        <a:pt x="727" y="400"/>
                      </a:lnTo>
                      <a:lnTo>
                        <a:pt x="726" y="400"/>
                      </a:lnTo>
                      <a:lnTo>
                        <a:pt x="726" y="402"/>
                      </a:lnTo>
                      <a:close/>
                      <a:moveTo>
                        <a:pt x="717" y="361"/>
                      </a:moveTo>
                      <a:lnTo>
                        <a:pt x="717" y="358"/>
                      </a:lnTo>
                      <a:lnTo>
                        <a:pt x="718" y="359"/>
                      </a:lnTo>
                      <a:lnTo>
                        <a:pt x="717" y="361"/>
                      </a:lnTo>
                      <a:close/>
                      <a:moveTo>
                        <a:pt x="779" y="430"/>
                      </a:moveTo>
                      <a:lnTo>
                        <a:pt x="778" y="429"/>
                      </a:lnTo>
                      <a:lnTo>
                        <a:pt x="778" y="428"/>
                      </a:lnTo>
                      <a:lnTo>
                        <a:pt x="779" y="428"/>
                      </a:lnTo>
                      <a:lnTo>
                        <a:pt x="780" y="429"/>
                      </a:lnTo>
                      <a:lnTo>
                        <a:pt x="779" y="429"/>
                      </a:lnTo>
                      <a:lnTo>
                        <a:pt x="779" y="430"/>
                      </a:lnTo>
                      <a:close/>
                      <a:moveTo>
                        <a:pt x="741" y="435"/>
                      </a:moveTo>
                      <a:lnTo>
                        <a:pt x="737" y="435"/>
                      </a:lnTo>
                      <a:lnTo>
                        <a:pt x="736" y="432"/>
                      </a:lnTo>
                      <a:lnTo>
                        <a:pt x="741" y="435"/>
                      </a:lnTo>
                      <a:close/>
                      <a:moveTo>
                        <a:pt x="744" y="436"/>
                      </a:moveTo>
                      <a:lnTo>
                        <a:pt x="743" y="436"/>
                      </a:lnTo>
                      <a:lnTo>
                        <a:pt x="743" y="435"/>
                      </a:lnTo>
                      <a:lnTo>
                        <a:pt x="743" y="434"/>
                      </a:lnTo>
                      <a:lnTo>
                        <a:pt x="744" y="434"/>
                      </a:lnTo>
                      <a:lnTo>
                        <a:pt x="744" y="435"/>
                      </a:lnTo>
                      <a:lnTo>
                        <a:pt x="744" y="436"/>
                      </a:lnTo>
                      <a:close/>
                      <a:moveTo>
                        <a:pt x="788" y="427"/>
                      </a:moveTo>
                      <a:lnTo>
                        <a:pt x="789" y="421"/>
                      </a:lnTo>
                      <a:lnTo>
                        <a:pt x="790" y="425"/>
                      </a:lnTo>
                      <a:lnTo>
                        <a:pt x="788" y="427"/>
                      </a:lnTo>
                      <a:close/>
                      <a:moveTo>
                        <a:pt x="787" y="427"/>
                      </a:moveTo>
                      <a:lnTo>
                        <a:pt x="786" y="427"/>
                      </a:lnTo>
                      <a:lnTo>
                        <a:pt x="786" y="426"/>
                      </a:lnTo>
                      <a:lnTo>
                        <a:pt x="786" y="424"/>
                      </a:lnTo>
                      <a:lnTo>
                        <a:pt x="787" y="425"/>
                      </a:lnTo>
                      <a:lnTo>
                        <a:pt x="787" y="426"/>
                      </a:lnTo>
                      <a:lnTo>
                        <a:pt x="787" y="427"/>
                      </a:lnTo>
                      <a:close/>
                      <a:moveTo>
                        <a:pt x="788" y="433"/>
                      </a:moveTo>
                      <a:lnTo>
                        <a:pt x="787" y="432"/>
                      </a:lnTo>
                      <a:lnTo>
                        <a:pt x="787" y="431"/>
                      </a:lnTo>
                      <a:lnTo>
                        <a:pt x="788" y="429"/>
                      </a:lnTo>
                      <a:lnTo>
                        <a:pt x="788" y="428"/>
                      </a:lnTo>
                      <a:lnTo>
                        <a:pt x="789" y="427"/>
                      </a:lnTo>
                      <a:lnTo>
                        <a:pt x="789" y="431"/>
                      </a:lnTo>
                      <a:lnTo>
                        <a:pt x="788" y="433"/>
                      </a:lnTo>
                      <a:close/>
                      <a:moveTo>
                        <a:pt x="787" y="433"/>
                      </a:moveTo>
                      <a:lnTo>
                        <a:pt x="786" y="433"/>
                      </a:lnTo>
                      <a:lnTo>
                        <a:pt x="786" y="431"/>
                      </a:lnTo>
                      <a:lnTo>
                        <a:pt x="787" y="431"/>
                      </a:lnTo>
                      <a:lnTo>
                        <a:pt x="787" y="432"/>
                      </a:lnTo>
                      <a:lnTo>
                        <a:pt x="787" y="433"/>
                      </a:lnTo>
                      <a:close/>
                      <a:moveTo>
                        <a:pt x="787" y="432"/>
                      </a:moveTo>
                      <a:lnTo>
                        <a:pt x="787" y="432"/>
                      </a:lnTo>
                      <a:lnTo>
                        <a:pt x="787" y="431"/>
                      </a:lnTo>
                      <a:lnTo>
                        <a:pt x="787" y="432"/>
                      </a:lnTo>
                      <a:close/>
                      <a:moveTo>
                        <a:pt x="724" y="423"/>
                      </a:moveTo>
                      <a:lnTo>
                        <a:pt x="723" y="422"/>
                      </a:lnTo>
                      <a:lnTo>
                        <a:pt x="723" y="421"/>
                      </a:lnTo>
                      <a:lnTo>
                        <a:pt x="723" y="420"/>
                      </a:lnTo>
                      <a:lnTo>
                        <a:pt x="724" y="420"/>
                      </a:lnTo>
                      <a:lnTo>
                        <a:pt x="724" y="421"/>
                      </a:lnTo>
                      <a:lnTo>
                        <a:pt x="725" y="421"/>
                      </a:lnTo>
                      <a:lnTo>
                        <a:pt x="725" y="422"/>
                      </a:lnTo>
                      <a:lnTo>
                        <a:pt x="724" y="422"/>
                      </a:lnTo>
                      <a:lnTo>
                        <a:pt x="724" y="423"/>
                      </a:lnTo>
                      <a:close/>
                      <a:moveTo>
                        <a:pt x="725" y="421"/>
                      </a:moveTo>
                      <a:lnTo>
                        <a:pt x="724" y="421"/>
                      </a:lnTo>
                      <a:lnTo>
                        <a:pt x="725" y="421"/>
                      </a:lnTo>
                      <a:close/>
                      <a:moveTo>
                        <a:pt x="725" y="422"/>
                      </a:moveTo>
                      <a:lnTo>
                        <a:pt x="724" y="422"/>
                      </a:lnTo>
                      <a:lnTo>
                        <a:pt x="725" y="422"/>
                      </a:lnTo>
                      <a:close/>
                      <a:moveTo>
                        <a:pt x="711" y="403"/>
                      </a:moveTo>
                      <a:lnTo>
                        <a:pt x="710" y="403"/>
                      </a:lnTo>
                      <a:lnTo>
                        <a:pt x="710" y="401"/>
                      </a:lnTo>
                      <a:lnTo>
                        <a:pt x="710" y="400"/>
                      </a:lnTo>
                      <a:lnTo>
                        <a:pt x="711" y="401"/>
                      </a:lnTo>
                      <a:lnTo>
                        <a:pt x="712" y="402"/>
                      </a:lnTo>
                      <a:lnTo>
                        <a:pt x="711" y="403"/>
                      </a:lnTo>
                      <a:close/>
                      <a:moveTo>
                        <a:pt x="732" y="423"/>
                      </a:moveTo>
                      <a:lnTo>
                        <a:pt x="731" y="423"/>
                      </a:lnTo>
                      <a:lnTo>
                        <a:pt x="731" y="421"/>
                      </a:lnTo>
                      <a:lnTo>
                        <a:pt x="732" y="421"/>
                      </a:lnTo>
                      <a:lnTo>
                        <a:pt x="732" y="423"/>
                      </a:lnTo>
                      <a:close/>
                      <a:moveTo>
                        <a:pt x="750" y="405"/>
                      </a:moveTo>
                      <a:lnTo>
                        <a:pt x="749" y="403"/>
                      </a:lnTo>
                      <a:lnTo>
                        <a:pt x="750" y="405"/>
                      </a:lnTo>
                      <a:close/>
                      <a:moveTo>
                        <a:pt x="439" y="380"/>
                      </a:moveTo>
                      <a:lnTo>
                        <a:pt x="437" y="380"/>
                      </a:lnTo>
                      <a:lnTo>
                        <a:pt x="437" y="376"/>
                      </a:lnTo>
                      <a:lnTo>
                        <a:pt x="441" y="378"/>
                      </a:lnTo>
                      <a:lnTo>
                        <a:pt x="439" y="380"/>
                      </a:lnTo>
                      <a:close/>
                      <a:moveTo>
                        <a:pt x="434" y="380"/>
                      </a:moveTo>
                      <a:lnTo>
                        <a:pt x="433" y="379"/>
                      </a:lnTo>
                      <a:lnTo>
                        <a:pt x="434" y="379"/>
                      </a:lnTo>
                      <a:lnTo>
                        <a:pt x="436" y="376"/>
                      </a:lnTo>
                      <a:lnTo>
                        <a:pt x="434" y="380"/>
                      </a:lnTo>
                      <a:close/>
                      <a:moveTo>
                        <a:pt x="442" y="381"/>
                      </a:moveTo>
                      <a:lnTo>
                        <a:pt x="441" y="381"/>
                      </a:lnTo>
                      <a:lnTo>
                        <a:pt x="442" y="379"/>
                      </a:lnTo>
                      <a:lnTo>
                        <a:pt x="442" y="380"/>
                      </a:lnTo>
                      <a:lnTo>
                        <a:pt x="442" y="381"/>
                      </a:lnTo>
                      <a:close/>
                      <a:moveTo>
                        <a:pt x="440" y="381"/>
                      </a:moveTo>
                      <a:lnTo>
                        <a:pt x="438" y="381"/>
                      </a:lnTo>
                      <a:lnTo>
                        <a:pt x="439" y="380"/>
                      </a:lnTo>
                      <a:lnTo>
                        <a:pt x="440" y="380"/>
                      </a:lnTo>
                      <a:lnTo>
                        <a:pt x="440" y="381"/>
                      </a:lnTo>
                      <a:close/>
                      <a:moveTo>
                        <a:pt x="439" y="384"/>
                      </a:moveTo>
                      <a:lnTo>
                        <a:pt x="438" y="382"/>
                      </a:lnTo>
                      <a:lnTo>
                        <a:pt x="438" y="381"/>
                      </a:lnTo>
                      <a:lnTo>
                        <a:pt x="440" y="381"/>
                      </a:lnTo>
                      <a:lnTo>
                        <a:pt x="439" y="384"/>
                      </a:lnTo>
                      <a:close/>
                      <a:moveTo>
                        <a:pt x="441" y="384"/>
                      </a:moveTo>
                      <a:lnTo>
                        <a:pt x="441" y="384"/>
                      </a:lnTo>
                      <a:lnTo>
                        <a:pt x="440" y="384"/>
                      </a:lnTo>
                      <a:lnTo>
                        <a:pt x="441" y="382"/>
                      </a:lnTo>
                      <a:lnTo>
                        <a:pt x="441" y="383"/>
                      </a:lnTo>
                      <a:lnTo>
                        <a:pt x="441" y="384"/>
                      </a:lnTo>
                      <a:close/>
                      <a:moveTo>
                        <a:pt x="437" y="386"/>
                      </a:moveTo>
                      <a:lnTo>
                        <a:pt x="436" y="384"/>
                      </a:lnTo>
                      <a:lnTo>
                        <a:pt x="437" y="384"/>
                      </a:lnTo>
                      <a:lnTo>
                        <a:pt x="438" y="385"/>
                      </a:lnTo>
                      <a:lnTo>
                        <a:pt x="437" y="385"/>
                      </a:lnTo>
                      <a:lnTo>
                        <a:pt x="437" y="386"/>
                      </a:lnTo>
                      <a:close/>
                      <a:moveTo>
                        <a:pt x="438" y="385"/>
                      </a:moveTo>
                      <a:lnTo>
                        <a:pt x="437" y="385"/>
                      </a:lnTo>
                      <a:lnTo>
                        <a:pt x="438" y="385"/>
                      </a:lnTo>
                      <a:close/>
                      <a:moveTo>
                        <a:pt x="437" y="387"/>
                      </a:moveTo>
                      <a:lnTo>
                        <a:pt x="437" y="386"/>
                      </a:lnTo>
                      <a:lnTo>
                        <a:pt x="437" y="385"/>
                      </a:lnTo>
                      <a:lnTo>
                        <a:pt x="438" y="386"/>
                      </a:lnTo>
                      <a:lnTo>
                        <a:pt x="437" y="387"/>
                      </a:lnTo>
                      <a:close/>
                      <a:moveTo>
                        <a:pt x="438" y="388"/>
                      </a:moveTo>
                      <a:lnTo>
                        <a:pt x="437" y="387"/>
                      </a:lnTo>
                      <a:lnTo>
                        <a:pt x="438" y="385"/>
                      </a:lnTo>
                      <a:lnTo>
                        <a:pt x="438" y="388"/>
                      </a:lnTo>
                      <a:close/>
                      <a:moveTo>
                        <a:pt x="436" y="390"/>
                      </a:moveTo>
                      <a:lnTo>
                        <a:pt x="434" y="387"/>
                      </a:lnTo>
                      <a:lnTo>
                        <a:pt x="437" y="386"/>
                      </a:lnTo>
                      <a:lnTo>
                        <a:pt x="437" y="387"/>
                      </a:lnTo>
                      <a:lnTo>
                        <a:pt x="436" y="390"/>
                      </a:lnTo>
                      <a:close/>
                      <a:moveTo>
                        <a:pt x="437" y="391"/>
                      </a:moveTo>
                      <a:lnTo>
                        <a:pt x="436" y="391"/>
                      </a:lnTo>
                      <a:lnTo>
                        <a:pt x="436" y="389"/>
                      </a:lnTo>
                      <a:lnTo>
                        <a:pt x="438" y="390"/>
                      </a:lnTo>
                      <a:lnTo>
                        <a:pt x="437" y="391"/>
                      </a:lnTo>
                      <a:close/>
                      <a:moveTo>
                        <a:pt x="437" y="394"/>
                      </a:moveTo>
                      <a:lnTo>
                        <a:pt x="435" y="394"/>
                      </a:lnTo>
                      <a:lnTo>
                        <a:pt x="436" y="391"/>
                      </a:lnTo>
                      <a:lnTo>
                        <a:pt x="435" y="391"/>
                      </a:lnTo>
                      <a:lnTo>
                        <a:pt x="435" y="390"/>
                      </a:lnTo>
                      <a:lnTo>
                        <a:pt x="436" y="391"/>
                      </a:lnTo>
                      <a:lnTo>
                        <a:pt x="437" y="391"/>
                      </a:lnTo>
                      <a:lnTo>
                        <a:pt x="437" y="394"/>
                      </a:lnTo>
                      <a:close/>
                      <a:moveTo>
                        <a:pt x="441" y="397"/>
                      </a:moveTo>
                      <a:lnTo>
                        <a:pt x="439" y="396"/>
                      </a:lnTo>
                      <a:lnTo>
                        <a:pt x="441" y="393"/>
                      </a:lnTo>
                      <a:lnTo>
                        <a:pt x="443" y="393"/>
                      </a:lnTo>
                      <a:lnTo>
                        <a:pt x="442" y="395"/>
                      </a:lnTo>
                      <a:lnTo>
                        <a:pt x="441" y="395"/>
                      </a:lnTo>
                      <a:lnTo>
                        <a:pt x="441" y="397"/>
                      </a:lnTo>
                      <a:close/>
                      <a:moveTo>
                        <a:pt x="239" y="372"/>
                      </a:moveTo>
                      <a:lnTo>
                        <a:pt x="237" y="368"/>
                      </a:lnTo>
                      <a:lnTo>
                        <a:pt x="239" y="367"/>
                      </a:lnTo>
                      <a:lnTo>
                        <a:pt x="239" y="369"/>
                      </a:lnTo>
                      <a:lnTo>
                        <a:pt x="239" y="372"/>
                      </a:lnTo>
                      <a:close/>
                      <a:moveTo>
                        <a:pt x="229" y="369"/>
                      </a:moveTo>
                      <a:lnTo>
                        <a:pt x="229" y="366"/>
                      </a:lnTo>
                      <a:lnTo>
                        <a:pt x="230" y="367"/>
                      </a:lnTo>
                      <a:lnTo>
                        <a:pt x="231" y="367"/>
                      </a:lnTo>
                      <a:lnTo>
                        <a:pt x="231" y="368"/>
                      </a:lnTo>
                      <a:lnTo>
                        <a:pt x="229" y="368"/>
                      </a:lnTo>
                      <a:lnTo>
                        <a:pt x="229" y="369"/>
                      </a:lnTo>
                      <a:close/>
                      <a:moveTo>
                        <a:pt x="229" y="370"/>
                      </a:moveTo>
                      <a:lnTo>
                        <a:pt x="232" y="367"/>
                      </a:lnTo>
                      <a:lnTo>
                        <a:pt x="233" y="369"/>
                      </a:lnTo>
                      <a:lnTo>
                        <a:pt x="229" y="370"/>
                      </a:lnTo>
                      <a:close/>
                      <a:moveTo>
                        <a:pt x="231" y="368"/>
                      </a:moveTo>
                      <a:lnTo>
                        <a:pt x="229" y="368"/>
                      </a:lnTo>
                      <a:lnTo>
                        <a:pt x="231" y="368"/>
                      </a:lnTo>
                      <a:close/>
                      <a:moveTo>
                        <a:pt x="446" y="385"/>
                      </a:moveTo>
                      <a:lnTo>
                        <a:pt x="447" y="382"/>
                      </a:lnTo>
                      <a:lnTo>
                        <a:pt x="447" y="381"/>
                      </a:lnTo>
                      <a:lnTo>
                        <a:pt x="448" y="382"/>
                      </a:lnTo>
                      <a:lnTo>
                        <a:pt x="446" y="385"/>
                      </a:lnTo>
                      <a:close/>
                      <a:moveTo>
                        <a:pt x="446" y="383"/>
                      </a:moveTo>
                      <a:lnTo>
                        <a:pt x="445" y="383"/>
                      </a:lnTo>
                      <a:lnTo>
                        <a:pt x="445" y="382"/>
                      </a:lnTo>
                      <a:lnTo>
                        <a:pt x="445" y="381"/>
                      </a:lnTo>
                      <a:lnTo>
                        <a:pt x="446" y="381"/>
                      </a:lnTo>
                      <a:lnTo>
                        <a:pt x="446" y="382"/>
                      </a:lnTo>
                      <a:lnTo>
                        <a:pt x="446" y="383"/>
                      </a:lnTo>
                      <a:close/>
                      <a:moveTo>
                        <a:pt x="450" y="386"/>
                      </a:moveTo>
                      <a:lnTo>
                        <a:pt x="450" y="386"/>
                      </a:lnTo>
                      <a:lnTo>
                        <a:pt x="448" y="386"/>
                      </a:lnTo>
                      <a:lnTo>
                        <a:pt x="448" y="384"/>
                      </a:lnTo>
                      <a:lnTo>
                        <a:pt x="450" y="384"/>
                      </a:lnTo>
                      <a:lnTo>
                        <a:pt x="450" y="385"/>
                      </a:lnTo>
                      <a:lnTo>
                        <a:pt x="450" y="386"/>
                      </a:lnTo>
                      <a:lnTo>
                        <a:pt x="448" y="386"/>
                      </a:lnTo>
                      <a:lnTo>
                        <a:pt x="450" y="386"/>
                      </a:lnTo>
                      <a:close/>
                      <a:moveTo>
                        <a:pt x="445" y="388"/>
                      </a:moveTo>
                      <a:lnTo>
                        <a:pt x="443" y="388"/>
                      </a:lnTo>
                      <a:lnTo>
                        <a:pt x="443" y="387"/>
                      </a:lnTo>
                      <a:lnTo>
                        <a:pt x="446" y="386"/>
                      </a:lnTo>
                      <a:lnTo>
                        <a:pt x="445" y="385"/>
                      </a:lnTo>
                      <a:lnTo>
                        <a:pt x="447" y="385"/>
                      </a:lnTo>
                      <a:lnTo>
                        <a:pt x="447" y="387"/>
                      </a:lnTo>
                      <a:lnTo>
                        <a:pt x="445" y="387"/>
                      </a:lnTo>
                      <a:lnTo>
                        <a:pt x="445" y="388"/>
                      </a:lnTo>
                      <a:close/>
                      <a:moveTo>
                        <a:pt x="446" y="393"/>
                      </a:moveTo>
                      <a:lnTo>
                        <a:pt x="446" y="388"/>
                      </a:lnTo>
                      <a:lnTo>
                        <a:pt x="445" y="387"/>
                      </a:lnTo>
                      <a:lnTo>
                        <a:pt x="447" y="387"/>
                      </a:lnTo>
                      <a:lnTo>
                        <a:pt x="446" y="393"/>
                      </a:lnTo>
                      <a:close/>
                      <a:moveTo>
                        <a:pt x="445" y="394"/>
                      </a:moveTo>
                      <a:lnTo>
                        <a:pt x="444" y="394"/>
                      </a:lnTo>
                      <a:lnTo>
                        <a:pt x="444" y="393"/>
                      </a:lnTo>
                      <a:lnTo>
                        <a:pt x="444" y="392"/>
                      </a:lnTo>
                      <a:lnTo>
                        <a:pt x="445" y="392"/>
                      </a:lnTo>
                      <a:lnTo>
                        <a:pt x="445" y="393"/>
                      </a:lnTo>
                      <a:lnTo>
                        <a:pt x="445" y="394"/>
                      </a:lnTo>
                      <a:close/>
                      <a:moveTo>
                        <a:pt x="447" y="395"/>
                      </a:moveTo>
                      <a:lnTo>
                        <a:pt x="445" y="393"/>
                      </a:lnTo>
                      <a:lnTo>
                        <a:pt x="446" y="393"/>
                      </a:lnTo>
                      <a:lnTo>
                        <a:pt x="449" y="393"/>
                      </a:lnTo>
                      <a:lnTo>
                        <a:pt x="447" y="395"/>
                      </a:lnTo>
                      <a:close/>
                      <a:moveTo>
                        <a:pt x="449" y="393"/>
                      </a:moveTo>
                      <a:lnTo>
                        <a:pt x="446" y="393"/>
                      </a:lnTo>
                      <a:lnTo>
                        <a:pt x="450" y="393"/>
                      </a:lnTo>
                      <a:lnTo>
                        <a:pt x="449" y="393"/>
                      </a:lnTo>
                      <a:close/>
                      <a:moveTo>
                        <a:pt x="256" y="371"/>
                      </a:moveTo>
                      <a:lnTo>
                        <a:pt x="254" y="371"/>
                      </a:lnTo>
                      <a:lnTo>
                        <a:pt x="254" y="370"/>
                      </a:lnTo>
                      <a:lnTo>
                        <a:pt x="255" y="369"/>
                      </a:lnTo>
                      <a:lnTo>
                        <a:pt x="254" y="366"/>
                      </a:lnTo>
                      <a:lnTo>
                        <a:pt x="255" y="367"/>
                      </a:lnTo>
                      <a:lnTo>
                        <a:pt x="256" y="367"/>
                      </a:lnTo>
                      <a:lnTo>
                        <a:pt x="256" y="368"/>
                      </a:lnTo>
                      <a:lnTo>
                        <a:pt x="256" y="371"/>
                      </a:lnTo>
                      <a:close/>
                      <a:moveTo>
                        <a:pt x="254" y="371"/>
                      </a:moveTo>
                      <a:lnTo>
                        <a:pt x="251" y="368"/>
                      </a:lnTo>
                      <a:lnTo>
                        <a:pt x="254" y="368"/>
                      </a:lnTo>
                      <a:lnTo>
                        <a:pt x="254" y="371"/>
                      </a:lnTo>
                      <a:close/>
                      <a:moveTo>
                        <a:pt x="222" y="367"/>
                      </a:moveTo>
                      <a:lnTo>
                        <a:pt x="221" y="367"/>
                      </a:lnTo>
                      <a:lnTo>
                        <a:pt x="221" y="366"/>
                      </a:lnTo>
                      <a:lnTo>
                        <a:pt x="221" y="365"/>
                      </a:lnTo>
                      <a:lnTo>
                        <a:pt x="222" y="365"/>
                      </a:lnTo>
                      <a:lnTo>
                        <a:pt x="222" y="366"/>
                      </a:lnTo>
                      <a:lnTo>
                        <a:pt x="222" y="367"/>
                      </a:lnTo>
                      <a:close/>
                      <a:moveTo>
                        <a:pt x="203" y="374"/>
                      </a:moveTo>
                      <a:lnTo>
                        <a:pt x="201" y="374"/>
                      </a:lnTo>
                      <a:lnTo>
                        <a:pt x="201" y="373"/>
                      </a:lnTo>
                      <a:lnTo>
                        <a:pt x="203" y="373"/>
                      </a:lnTo>
                      <a:lnTo>
                        <a:pt x="203" y="374"/>
                      </a:lnTo>
                      <a:close/>
                      <a:moveTo>
                        <a:pt x="209" y="376"/>
                      </a:moveTo>
                      <a:lnTo>
                        <a:pt x="209" y="374"/>
                      </a:lnTo>
                      <a:lnTo>
                        <a:pt x="209" y="373"/>
                      </a:lnTo>
                      <a:lnTo>
                        <a:pt x="207" y="373"/>
                      </a:lnTo>
                      <a:lnTo>
                        <a:pt x="207" y="372"/>
                      </a:lnTo>
                      <a:lnTo>
                        <a:pt x="207" y="370"/>
                      </a:lnTo>
                      <a:lnTo>
                        <a:pt x="208" y="370"/>
                      </a:lnTo>
                      <a:lnTo>
                        <a:pt x="209" y="370"/>
                      </a:lnTo>
                      <a:lnTo>
                        <a:pt x="210" y="370"/>
                      </a:lnTo>
                      <a:lnTo>
                        <a:pt x="209" y="370"/>
                      </a:lnTo>
                      <a:lnTo>
                        <a:pt x="208" y="370"/>
                      </a:lnTo>
                      <a:lnTo>
                        <a:pt x="208" y="372"/>
                      </a:lnTo>
                      <a:lnTo>
                        <a:pt x="210" y="372"/>
                      </a:lnTo>
                      <a:lnTo>
                        <a:pt x="208" y="372"/>
                      </a:lnTo>
                      <a:lnTo>
                        <a:pt x="210" y="374"/>
                      </a:lnTo>
                      <a:lnTo>
                        <a:pt x="209" y="376"/>
                      </a:lnTo>
                      <a:close/>
                      <a:moveTo>
                        <a:pt x="209" y="371"/>
                      </a:moveTo>
                      <a:lnTo>
                        <a:pt x="208" y="370"/>
                      </a:lnTo>
                      <a:lnTo>
                        <a:pt x="209" y="370"/>
                      </a:lnTo>
                      <a:lnTo>
                        <a:pt x="209" y="371"/>
                      </a:lnTo>
                      <a:close/>
                      <a:moveTo>
                        <a:pt x="207" y="371"/>
                      </a:moveTo>
                      <a:lnTo>
                        <a:pt x="207" y="371"/>
                      </a:lnTo>
                      <a:close/>
                      <a:moveTo>
                        <a:pt x="210" y="372"/>
                      </a:moveTo>
                      <a:lnTo>
                        <a:pt x="208" y="372"/>
                      </a:lnTo>
                      <a:lnTo>
                        <a:pt x="210" y="372"/>
                      </a:lnTo>
                      <a:close/>
                      <a:moveTo>
                        <a:pt x="207" y="378"/>
                      </a:moveTo>
                      <a:lnTo>
                        <a:pt x="205" y="377"/>
                      </a:lnTo>
                      <a:lnTo>
                        <a:pt x="207" y="376"/>
                      </a:lnTo>
                      <a:lnTo>
                        <a:pt x="207" y="375"/>
                      </a:lnTo>
                      <a:lnTo>
                        <a:pt x="208" y="376"/>
                      </a:lnTo>
                      <a:lnTo>
                        <a:pt x="207" y="377"/>
                      </a:lnTo>
                      <a:lnTo>
                        <a:pt x="207" y="378"/>
                      </a:lnTo>
                      <a:close/>
                      <a:moveTo>
                        <a:pt x="167" y="375"/>
                      </a:moveTo>
                      <a:lnTo>
                        <a:pt x="166" y="373"/>
                      </a:lnTo>
                      <a:lnTo>
                        <a:pt x="166" y="372"/>
                      </a:lnTo>
                      <a:lnTo>
                        <a:pt x="167" y="374"/>
                      </a:lnTo>
                      <a:lnTo>
                        <a:pt x="167" y="375"/>
                      </a:lnTo>
                      <a:close/>
                      <a:moveTo>
                        <a:pt x="203" y="380"/>
                      </a:moveTo>
                      <a:lnTo>
                        <a:pt x="202" y="380"/>
                      </a:lnTo>
                      <a:lnTo>
                        <a:pt x="201" y="379"/>
                      </a:lnTo>
                      <a:lnTo>
                        <a:pt x="202" y="378"/>
                      </a:lnTo>
                      <a:lnTo>
                        <a:pt x="203" y="379"/>
                      </a:lnTo>
                      <a:lnTo>
                        <a:pt x="203" y="380"/>
                      </a:lnTo>
                      <a:close/>
                      <a:moveTo>
                        <a:pt x="248" y="379"/>
                      </a:moveTo>
                      <a:lnTo>
                        <a:pt x="248" y="378"/>
                      </a:lnTo>
                      <a:lnTo>
                        <a:pt x="246" y="376"/>
                      </a:lnTo>
                      <a:lnTo>
                        <a:pt x="247" y="374"/>
                      </a:lnTo>
                      <a:lnTo>
                        <a:pt x="248" y="375"/>
                      </a:lnTo>
                      <a:lnTo>
                        <a:pt x="248" y="378"/>
                      </a:lnTo>
                      <a:lnTo>
                        <a:pt x="248" y="379"/>
                      </a:lnTo>
                      <a:close/>
                      <a:moveTo>
                        <a:pt x="286" y="378"/>
                      </a:moveTo>
                      <a:lnTo>
                        <a:pt x="285" y="377"/>
                      </a:lnTo>
                      <a:lnTo>
                        <a:pt x="286" y="376"/>
                      </a:lnTo>
                      <a:lnTo>
                        <a:pt x="288" y="374"/>
                      </a:lnTo>
                      <a:lnTo>
                        <a:pt x="286" y="378"/>
                      </a:lnTo>
                      <a:close/>
                      <a:moveTo>
                        <a:pt x="620" y="416"/>
                      </a:moveTo>
                      <a:lnTo>
                        <a:pt x="621" y="414"/>
                      </a:lnTo>
                      <a:lnTo>
                        <a:pt x="622" y="412"/>
                      </a:lnTo>
                      <a:lnTo>
                        <a:pt x="623" y="413"/>
                      </a:lnTo>
                      <a:lnTo>
                        <a:pt x="620" y="416"/>
                      </a:lnTo>
                      <a:close/>
                      <a:moveTo>
                        <a:pt x="622" y="417"/>
                      </a:moveTo>
                      <a:lnTo>
                        <a:pt x="622" y="417"/>
                      </a:lnTo>
                      <a:lnTo>
                        <a:pt x="621" y="416"/>
                      </a:lnTo>
                      <a:lnTo>
                        <a:pt x="622" y="416"/>
                      </a:lnTo>
                      <a:lnTo>
                        <a:pt x="622" y="415"/>
                      </a:lnTo>
                      <a:lnTo>
                        <a:pt x="624" y="416"/>
                      </a:lnTo>
                      <a:lnTo>
                        <a:pt x="622" y="417"/>
                      </a:lnTo>
                      <a:close/>
                      <a:moveTo>
                        <a:pt x="622" y="418"/>
                      </a:moveTo>
                      <a:lnTo>
                        <a:pt x="621" y="418"/>
                      </a:lnTo>
                      <a:lnTo>
                        <a:pt x="621" y="417"/>
                      </a:lnTo>
                      <a:lnTo>
                        <a:pt x="622" y="417"/>
                      </a:lnTo>
                      <a:lnTo>
                        <a:pt x="622" y="418"/>
                      </a:lnTo>
                      <a:close/>
                      <a:moveTo>
                        <a:pt x="456" y="445"/>
                      </a:moveTo>
                      <a:lnTo>
                        <a:pt x="455" y="444"/>
                      </a:lnTo>
                      <a:lnTo>
                        <a:pt x="455" y="443"/>
                      </a:lnTo>
                      <a:lnTo>
                        <a:pt x="456" y="443"/>
                      </a:lnTo>
                      <a:lnTo>
                        <a:pt x="456" y="444"/>
                      </a:lnTo>
                      <a:lnTo>
                        <a:pt x="456" y="445"/>
                      </a:lnTo>
                      <a:close/>
                      <a:moveTo>
                        <a:pt x="302" y="379"/>
                      </a:moveTo>
                      <a:lnTo>
                        <a:pt x="302" y="379"/>
                      </a:lnTo>
                      <a:lnTo>
                        <a:pt x="303" y="376"/>
                      </a:lnTo>
                      <a:lnTo>
                        <a:pt x="306" y="377"/>
                      </a:lnTo>
                      <a:lnTo>
                        <a:pt x="302" y="379"/>
                      </a:lnTo>
                      <a:close/>
                      <a:moveTo>
                        <a:pt x="302" y="380"/>
                      </a:moveTo>
                      <a:lnTo>
                        <a:pt x="301" y="379"/>
                      </a:lnTo>
                      <a:lnTo>
                        <a:pt x="302" y="379"/>
                      </a:lnTo>
                      <a:lnTo>
                        <a:pt x="302" y="380"/>
                      </a:lnTo>
                      <a:close/>
                      <a:moveTo>
                        <a:pt x="302" y="382"/>
                      </a:moveTo>
                      <a:lnTo>
                        <a:pt x="302" y="380"/>
                      </a:lnTo>
                      <a:lnTo>
                        <a:pt x="304" y="381"/>
                      </a:lnTo>
                      <a:lnTo>
                        <a:pt x="302" y="382"/>
                      </a:lnTo>
                      <a:close/>
                      <a:moveTo>
                        <a:pt x="303" y="384"/>
                      </a:moveTo>
                      <a:lnTo>
                        <a:pt x="298" y="381"/>
                      </a:lnTo>
                      <a:lnTo>
                        <a:pt x="299" y="380"/>
                      </a:lnTo>
                      <a:lnTo>
                        <a:pt x="300" y="382"/>
                      </a:lnTo>
                      <a:lnTo>
                        <a:pt x="303" y="384"/>
                      </a:lnTo>
                      <a:close/>
                      <a:moveTo>
                        <a:pt x="295" y="386"/>
                      </a:moveTo>
                      <a:lnTo>
                        <a:pt x="293" y="384"/>
                      </a:lnTo>
                      <a:lnTo>
                        <a:pt x="298" y="383"/>
                      </a:lnTo>
                      <a:lnTo>
                        <a:pt x="295" y="386"/>
                      </a:lnTo>
                      <a:close/>
                      <a:moveTo>
                        <a:pt x="461" y="399"/>
                      </a:moveTo>
                      <a:lnTo>
                        <a:pt x="461" y="398"/>
                      </a:lnTo>
                      <a:lnTo>
                        <a:pt x="461" y="397"/>
                      </a:lnTo>
                      <a:lnTo>
                        <a:pt x="462" y="397"/>
                      </a:lnTo>
                      <a:lnTo>
                        <a:pt x="463" y="398"/>
                      </a:lnTo>
                      <a:lnTo>
                        <a:pt x="463" y="399"/>
                      </a:lnTo>
                      <a:lnTo>
                        <a:pt x="461" y="399"/>
                      </a:lnTo>
                      <a:close/>
                      <a:moveTo>
                        <a:pt x="552" y="407"/>
                      </a:moveTo>
                      <a:lnTo>
                        <a:pt x="551" y="407"/>
                      </a:lnTo>
                      <a:lnTo>
                        <a:pt x="551" y="406"/>
                      </a:lnTo>
                      <a:lnTo>
                        <a:pt x="551" y="405"/>
                      </a:lnTo>
                      <a:lnTo>
                        <a:pt x="552" y="405"/>
                      </a:lnTo>
                      <a:lnTo>
                        <a:pt x="552" y="407"/>
                      </a:lnTo>
                      <a:close/>
                      <a:moveTo>
                        <a:pt x="478" y="397"/>
                      </a:moveTo>
                      <a:lnTo>
                        <a:pt x="477" y="396"/>
                      </a:lnTo>
                      <a:lnTo>
                        <a:pt x="478" y="396"/>
                      </a:lnTo>
                      <a:lnTo>
                        <a:pt x="480" y="393"/>
                      </a:lnTo>
                      <a:lnTo>
                        <a:pt x="478" y="397"/>
                      </a:lnTo>
                      <a:close/>
                      <a:moveTo>
                        <a:pt x="568" y="411"/>
                      </a:moveTo>
                      <a:lnTo>
                        <a:pt x="566" y="410"/>
                      </a:lnTo>
                      <a:lnTo>
                        <a:pt x="566" y="407"/>
                      </a:lnTo>
                      <a:lnTo>
                        <a:pt x="568" y="407"/>
                      </a:lnTo>
                      <a:lnTo>
                        <a:pt x="568" y="411"/>
                      </a:lnTo>
                      <a:close/>
                      <a:moveTo>
                        <a:pt x="586" y="394"/>
                      </a:moveTo>
                      <a:lnTo>
                        <a:pt x="585" y="394"/>
                      </a:lnTo>
                      <a:lnTo>
                        <a:pt x="584" y="393"/>
                      </a:lnTo>
                      <a:lnTo>
                        <a:pt x="584" y="392"/>
                      </a:lnTo>
                      <a:lnTo>
                        <a:pt x="585" y="393"/>
                      </a:lnTo>
                      <a:lnTo>
                        <a:pt x="586" y="393"/>
                      </a:lnTo>
                      <a:lnTo>
                        <a:pt x="586" y="394"/>
                      </a:lnTo>
                      <a:close/>
                      <a:moveTo>
                        <a:pt x="418" y="376"/>
                      </a:moveTo>
                      <a:lnTo>
                        <a:pt x="417" y="376"/>
                      </a:lnTo>
                      <a:lnTo>
                        <a:pt x="418" y="375"/>
                      </a:lnTo>
                      <a:lnTo>
                        <a:pt x="419" y="375"/>
                      </a:lnTo>
                      <a:lnTo>
                        <a:pt x="418" y="376"/>
                      </a:lnTo>
                      <a:close/>
                      <a:moveTo>
                        <a:pt x="476" y="385"/>
                      </a:moveTo>
                      <a:lnTo>
                        <a:pt x="478" y="381"/>
                      </a:lnTo>
                      <a:lnTo>
                        <a:pt x="480" y="384"/>
                      </a:lnTo>
                      <a:lnTo>
                        <a:pt x="478" y="384"/>
                      </a:lnTo>
                      <a:lnTo>
                        <a:pt x="478" y="385"/>
                      </a:lnTo>
                      <a:lnTo>
                        <a:pt x="476" y="385"/>
                      </a:lnTo>
                      <a:close/>
                      <a:moveTo>
                        <a:pt x="478" y="385"/>
                      </a:moveTo>
                      <a:lnTo>
                        <a:pt x="478" y="384"/>
                      </a:lnTo>
                      <a:lnTo>
                        <a:pt x="478" y="385"/>
                      </a:lnTo>
                      <a:close/>
                      <a:moveTo>
                        <a:pt x="478" y="385"/>
                      </a:moveTo>
                      <a:lnTo>
                        <a:pt x="478" y="384"/>
                      </a:lnTo>
                      <a:lnTo>
                        <a:pt x="480" y="384"/>
                      </a:lnTo>
                      <a:lnTo>
                        <a:pt x="481" y="385"/>
                      </a:lnTo>
                      <a:lnTo>
                        <a:pt x="478" y="385"/>
                      </a:lnTo>
                      <a:close/>
                      <a:moveTo>
                        <a:pt x="478" y="390"/>
                      </a:moveTo>
                      <a:lnTo>
                        <a:pt x="477" y="389"/>
                      </a:lnTo>
                      <a:lnTo>
                        <a:pt x="477" y="388"/>
                      </a:lnTo>
                      <a:lnTo>
                        <a:pt x="477" y="387"/>
                      </a:lnTo>
                      <a:lnTo>
                        <a:pt x="478" y="385"/>
                      </a:lnTo>
                      <a:lnTo>
                        <a:pt x="478" y="388"/>
                      </a:lnTo>
                      <a:lnTo>
                        <a:pt x="477" y="388"/>
                      </a:lnTo>
                      <a:lnTo>
                        <a:pt x="476" y="388"/>
                      </a:lnTo>
                      <a:lnTo>
                        <a:pt x="478" y="388"/>
                      </a:lnTo>
                      <a:lnTo>
                        <a:pt x="478" y="390"/>
                      </a:lnTo>
                      <a:close/>
                      <a:moveTo>
                        <a:pt x="481" y="387"/>
                      </a:moveTo>
                      <a:lnTo>
                        <a:pt x="480" y="387"/>
                      </a:lnTo>
                      <a:lnTo>
                        <a:pt x="479" y="386"/>
                      </a:lnTo>
                      <a:lnTo>
                        <a:pt x="480" y="386"/>
                      </a:lnTo>
                      <a:lnTo>
                        <a:pt x="480" y="385"/>
                      </a:lnTo>
                      <a:lnTo>
                        <a:pt x="481" y="386"/>
                      </a:lnTo>
                      <a:lnTo>
                        <a:pt x="481" y="387"/>
                      </a:lnTo>
                      <a:close/>
                      <a:moveTo>
                        <a:pt x="477" y="389"/>
                      </a:moveTo>
                      <a:lnTo>
                        <a:pt x="476" y="389"/>
                      </a:lnTo>
                      <a:lnTo>
                        <a:pt x="476" y="388"/>
                      </a:lnTo>
                      <a:lnTo>
                        <a:pt x="477" y="388"/>
                      </a:lnTo>
                      <a:lnTo>
                        <a:pt x="477" y="389"/>
                      </a:lnTo>
                      <a:close/>
                      <a:moveTo>
                        <a:pt x="476" y="392"/>
                      </a:moveTo>
                      <a:lnTo>
                        <a:pt x="474" y="391"/>
                      </a:lnTo>
                      <a:lnTo>
                        <a:pt x="476" y="388"/>
                      </a:lnTo>
                      <a:lnTo>
                        <a:pt x="476" y="389"/>
                      </a:lnTo>
                      <a:lnTo>
                        <a:pt x="477" y="389"/>
                      </a:lnTo>
                      <a:lnTo>
                        <a:pt x="476" y="392"/>
                      </a:lnTo>
                      <a:close/>
                      <a:moveTo>
                        <a:pt x="546" y="400"/>
                      </a:moveTo>
                      <a:lnTo>
                        <a:pt x="545" y="399"/>
                      </a:lnTo>
                      <a:lnTo>
                        <a:pt x="546" y="396"/>
                      </a:lnTo>
                      <a:lnTo>
                        <a:pt x="546" y="395"/>
                      </a:lnTo>
                      <a:lnTo>
                        <a:pt x="548" y="395"/>
                      </a:lnTo>
                      <a:lnTo>
                        <a:pt x="546" y="398"/>
                      </a:lnTo>
                      <a:lnTo>
                        <a:pt x="546" y="400"/>
                      </a:lnTo>
                      <a:close/>
                      <a:moveTo>
                        <a:pt x="604" y="406"/>
                      </a:moveTo>
                      <a:lnTo>
                        <a:pt x="603" y="406"/>
                      </a:lnTo>
                      <a:lnTo>
                        <a:pt x="604" y="403"/>
                      </a:lnTo>
                      <a:lnTo>
                        <a:pt x="604" y="402"/>
                      </a:lnTo>
                      <a:lnTo>
                        <a:pt x="605" y="402"/>
                      </a:lnTo>
                      <a:lnTo>
                        <a:pt x="604" y="405"/>
                      </a:lnTo>
                      <a:lnTo>
                        <a:pt x="604" y="406"/>
                      </a:lnTo>
                      <a:close/>
                      <a:moveTo>
                        <a:pt x="560" y="402"/>
                      </a:moveTo>
                      <a:lnTo>
                        <a:pt x="559" y="402"/>
                      </a:lnTo>
                      <a:lnTo>
                        <a:pt x="559" y="399"/>
                      </a:lnTo>
                      <a:lnTo>
                        <a:pt x="560" y="402"/>
                      </a:lnTo>
                      <a:lnTo>
                        <a:pt x="562" y="402"/>
                      </a:lnTo>
                      <a:lnTo>
                        <a:pt x="560" y="402"/>
                      </a:lnTo>
                      <a:close/>
                      <a:moveTo>
                        <a:pt x="562" y="402"/>
                      </a:moveTo>
                      <a:lnTo>
                        <a:pt x="560" y="402"/>
                      </a:lnTo>
                      <a:lnTo>
                        <a:pt x="564" y="401"/>
                      </a:lnTo>
                      <a:lnTo>
                        <a:pt x="562" y="402"/>
                      </a:lnTo>
                      <a:close/>
                      <a:moveTo>
                        <a:pt x="582" y="403"/>
                      </a:moveTo>
                      <a:lnTo>
                        <a:pt x="578" y="403"/>
                      </a:lnTo>
                      <a:lnTo>
                        <a:pt x="578" y="402"/>
                      </a:lnTo>
                      <a:lnTo>
                        <a:pt x="579" y="402"/>
                      </a:lnTo>
                      <a:lnTo>
                        <a:pt x="582" y="403"/>
                      </a:lnTo>
                      <a:close/>
                      <a:moveTo>
                        <a:pt x="504" y="400"/>
                      </a:moveTo>
                      <a:lnTo>
                        <a:pt x="502" y="400"/>
                      </a:lnTo>
                      <a:lnTo>
                        <a:pt x="503" y="399"/>
                      </a:lnTo>
                      <a:lnTo>
                        <a:pt x="502" y="398"/>
                      </a:lnTo>
                      <a:lnTo>
                        <a:pt x="504" y="396"/>
                      </a:lnTo>
                      <a:lnTo>
                        <a:pt x="504" y="400"/>
                      </a:lnTo>
                      <a:close/>
                      <a:moveTo>
                        <a:pt x="457" y="432"/>
                      </a:moveTo>
                      <a:lnTo>
                        <a:pt x="455" y="431"/>
                      </a:lnTo>
                      <a:lnTo>
                        <a:pt x="460" y="430"/>
                      </a:lnTo>
                      <a:lnTo>
                        <a:pt x="457" y="432"/>
                      </a:lnTo>
                      <a:close/>
                      <a:moveTo>
                        <a:pt x="511" y="434"/>
                      </a:moveTo>
                      <a:lnTo>
                        <a:pt x="510" y="434"/>
                      </a:lnTo>
                      <a:lnTo>
                        <a:pt x="510" y="433"/>
                      </a:lnTo>
                      <a:lnTo>
                        <a:pt x="512" y="433"/>
                      </a:lnTo>
                      <a:lnTo>
                        <a:pt x="511" y="434"/>
                      </a:lnTo>
                      <a:close/>
                      <a:moveTo>
                        <a:pt x="508" y="434"/>
                      </a:moveTo>
                      <a:lnTo>
                        <a:pt x="508" y="433"/>
                      </a:lnTo>
                      <a:lnTo>
                        <a:pt x="509" y="433"/>
                      </a:lnTo>
                      <a:lnTo>
                        <a:pt x="509" y="434"/>
                      </a:lnTo>
                      <a:lnTo>
                        <a:pt x="508" y="434"/>
                      </a:lnTo>
                      <a:close/>
                      <a:moveTo>
                        <a:pt x="510" y="434"/>
                      </a:moveTo>
                      <a:lnTo>
                        <a:pt x="509" y="434"/>
                      </a:lnTo>
                      <a:lnTo>
                        <a:pt x="510" y="434"/>
                      </a:lnTo>
                      <a:close/>
                      <a:moveTo>
                        <a:pt x="508" y="437"/>
                      </a:moveTo>
                      <a:lnTo>
                        <a:pt x="510" y="434"/>
                      </a:lnTo>
                      <a:lnTo>
                        <a:pt x="511" y="434"/>
                      </a:lnTo>
                      <a:lnTo>
                        <a:pt x="510" y="435"/>
                      </a:lnTo>
                      <a:lnTo>
                        <a:pt x="511" y="436"/>
                      </a:lnTo>
                      <a:lnTo>
                        <a:pt x="508" y="437"/>
                      </a:lnTo>
                      <a:close/>
                      <a:moveTo>
                        <a:pt x="489" y="418"/>
                      </a:moveTo>
                      <a:lnTo>
                        <a:pt x="487" y="418"/>
                      </a:lnTo>
                      <a:lnTo>
                        <a:pt x="489" y="417"/>
                      </a:lnTo>
                      <a:lnTo>
                        <a:pt x="489" y="415"/>
                      </a:lnTo>
                      <a:lnTo>
                        <a:pt x="490" y="416"/>
                      </a:lnTo>
                      <a:lnTo>
                        <a:pt x="490" y="417"/>
                      </a:lnTo>
                      <a:lnTo>
                        <a:pt x="490" y="418"/>
                      </a:lnTo>
                      <a:lnTo>
                        <a:pt x="489" y="418"/>
                      </a:lnTo>
                      <a:close/>
                      <a:moveTo>
                        <a:pt x="564" y="439"/>
                      </a:moveTo>
                      <a:lnTo>
                        <a:pt x="560" y="437"/>
                      </a:lnTo>
                      <a:lnTo>
                        <a:pt x="561" y="436"/>
                      </a:lnTo>
                      <a:lnTo>
                        <a:pt x="562" y="438"/>
                      </a:lnTo>
                      <a:lnTo>
                        <a:pt x="564" y="439"/>
                      </a:lnTo>
                      <a:close/>
                      <a:moveTo>
                        <a:pt x="315" y="386"/>
                      </a:moveTo>
                      <a:lnTo>
                        <a:pt x="315" y="384"/>
                      </a:lnTo>
                      <a:lnTo>
                        <a:pt x="317" y="385"/>
                      </a:lnTo>
                      <a:lnTo>
                        <a:pt x="316" y="385"/>
                      </a:lnTo>
                      <a:lnTo>
                        <a:pt x="315" y="386"/>
                      </a:lnTo>
                      <a:close/>
                      <a:moveTo>
                        <a:pt x="317" y="390"/>
                      </a:moveTo>
                      <a:lnTo>
                        <a:pt x="314" y="390"/>
                      </a:lnTo>
                      <a:lnTo>
                        <a:pt x="315" y="387"/>
                      </a:lnTo>
                      <a:lnTo>
                        <a:pt x="314" y="387"/>
                      </a:lnTo>
                      <a:lnTo>
                        <a:pt x="314" y="385"/>
                      </a:lnTo>
                      <a:lnTo>
                        <a:pt x="315" y="386"/>
                      </a:lnTo>
                      <a:lnTo>
                        <a:pt x="314" y="386"/>
                      </a:lnTo>
                      <a:lnTo>
                        <a:pt x="317" y="390"/>
                      </a:lnTo>
                      <a:close/>
                      <a:moveTo>
                        <a:pt x="317" y="386"/>
                      </a:moveTo>
                      <a:lnTo>
                        <a:pt x="316" y="386"/>
                      </a:lnTo>
                      <a:lnTo>
                        <a:pt x="316" y="385"/>
                      </a:lnTo>
                      <a:lnTo>
                        <a:pt x="317" y="385"/>
                      </a:lnTo>
                      <a:lnTo>
                        <a:pt x="317" y="386"/>
                      </a:lnTo>
                      <a:close/>
                      <a:moveTo>
                        <a:pt x="452" y="413"/>
                      </a:moveTo>
                      <a:lnTo>
                        <a:pt x="450" y="413"/>
                      </a:lnTo>
                      <a:lnTo>
                        <a:pt x="452" y="412"/>
                      </a:lnTo>
                      <a:lnTo>
                        <a:pt x="454" y="413"/>
                      </a:lnTo>
                      <a:lnTo>
                        <a:pt x="452" y="413"/>
                      </a:lnTo>
                      <a:close/>
                      <a:moveTo>
                        <a:pt x="508" y="420"/>
                      </a:moveTo>
                      <a:lnTo>
                        <a:pt x="508" y="420"/>
                      </a:lnTo>
                      <a:lnTo>
                        <a:pt x="508" y="419"/>
                      </a:lnTo>
                      <a:lnTo>
                        <a:pt x="509" y="419"/>
                      </a:lnTo>
                      <a:lnTo>
                        <a:pt x="508" y="420"/>
                      </a:lnTo>
                      <a:close/>
                      <a:moveTo>
                        <a:pt x="508" y="422"/>
                      </a:moveTo>
                      <a:lnTo>
                        <a:pt x="506" y="421"/>
                      </a:lnTo>
                      <a:lnTo>
                        <a:pt x="506" y="420"/>
                      </a:lnTo>
                      <a:lnTo>
                        <a:pt x="508" y="420"/>
                      </a:lnTo>
                      <a:lnTo>
                        <a:pt x="508" y="422"/>
                      </a:lnTo>
                      <a:close/>
                      <a:moveTo>
                        <a:pt x="472" y="417"/>
                      </a:moveTo>
                      <a:lnTo>
                        <a:pt x="471" y="417"/>
                      </a:lnTo>
                      <a:lnTo>
                        <a:pt x="471" y="411"/>
                      </a:lnTo>
                      <a:lnTo>
                        <a:pt x="474" y="413"/>
                      </a:lnTo>
                      <a:lnTo>
                        <a:pt x="474" y="415"/>
                      </a:lnTo>
                      <a:lnTo>
                        <a:pt x="472" y="415"/>
                      </a:lnTo>
                      <a:lnTo>
                        <a:pt x="472" y="417"/>
                      </a:lnTo>
                      <a:close/>
                      <a:moveTo>
                        <a:pt x="468" y="417"/>
                      </a:moveTo>
                      <a:lnTo>
                        <a:pt x="468" y="416"/>
                      </a:lnTo>
                      <a:lnTo>
                        <a:pt x="469" y="412"/>
                      </a:lnTo>
                      <a:lnTo>
                        <a:pt x="471" y="413"/>
                      </a:lnTo>
                      <a:lnTo>
                        <a:pt x="468" y="417"/>
                      </a:lnTo>
                      <a:close/>
                      <a:moveTo>
                        <a:pt x="474" y="415"/>
                      </a:moveTo>
                      <a:lnTo>
                        <a:pt x="472" y="415"/>
                      </a:lnTo>
                      <a:lnTo>
                        <a:pt x="474" y="415"/>
                      </a:lnTo>
                      <a:close/>
                      <a:moveTo>
                        <a:pt x="468" y="418"/>
                      </a:moveTo>
                      <a:lnTo>
                        <a:pt x="468" y="417"/>
                      </a:lnTo>
                      <a:lnTo>
                        <a:pt x="468" y="418"/>
                      </a:lnTo>
                      <a:close/>
                      <a:moveTo>
                        <a:pt x="464" y="433"/>
                      </a:moveTo>
                      <a:lnTo>
                        <a:pt x="464" y="432"/>
                      </a:lnTo>
                      <a:lnTo>
                        <a:pt x="464" y="431"/>
                      </a:lnTo>
                      <a:lnTo>
                        <a:pt x="465" y="428"/>
                      </a:lnTo>
                      <a:lnTo>
                        <a:pt x="466" y="427"/>
                      </a:lnTo>
                      <a:lnTo>
                        <a:pt x="468" y="422"/>
                      </a:lnTo>
                      <a:lnTo>
                        <a:pt x="468" y="418"/>
                      </a:lnTo>
                      <a:lnTo>
                        <a:pt x="471" y="418"/>
                      </a:lnTo>
                      <a:lnTo>
                        <a:pt x="469" y="418"/>
                      </a:lnTo>
                      <a:lnTo>
                        <a:pt x="469" y="422"/>
                      </a:lnTo>
                      <a:lnTo>
                        <a:pt x="469" y="423"/>
                      </a:lnTo>
                      <a:lnTo>
                        <a:pt x="468" y="426"/>
                      </a:lnTo>
                      <a:lnTo>
                        <a:pt x="467" y="427"/>
                      </a:lnTo>
                      <a:lnTo>
                        <a:pt x="466" y="430"/>
                      </a:lnTo>
                      <a:lnTo>
                        <a:pt x="466" y="431"/>
                      </a:lnTo>
                      <a:lnTo>
                        <a:pt x="464" y="433"/>
                      </a:lnTo>
                      <a:close/>
                      <a:moveTo>
                        <a:pt x="464" y="423"/>
                      </a:moveTo>
                      <a:lnTo>
                        <a:pt x="462" y="422"/>
                      </a:lnTo>
                      <a:lnTo>
                        <a:pt x="465" y="421"/>
                      </a:lnTo>
                      <a:lnTo>
                        <a:pt x="464" y="420"/>
                      </a:lnTo>
                      <a:lnTo>
                        <a:pt x="466" y="420"/>
                      </a:lnTo>
                      <a:lnTo>
                        <a:pt x="464" y="422"/>
                      </a:lnTo>
                      <a:lnTo>
                        <a:pt x="464" y="423"/>
                      </a:lnTo>
                      <a:close/>
                      <a:moveTo>
                        <a:pt x="472" y="426"/>
                      </a:moveTo>
                      <a:lnTo>
                        <a:pt x="470" y="426"/>
                      </a:lnTo>
                      <a:lnTo>
                        <a:pt x="470" y="425"/>
                      </a:lnTo>
                      <a:lnTo>
                        <a:pt x="472" y="425"/>
                      </a:lnTo>
                      <a:lnTo>
                        <a:pt x="472" y="426"/>
                      </a:lnTo>
                      <a:close/>
                      <a:moveTo>
                        <a:pt x="546" y="442"/>
                      </a:moveTo>
                      <a:lnTo>
                        <a:pt x="545" y="441"/>
                      </a:lnTo>
                      <a:lnTo>
                        <a:pt x="543" y="441"/>
                      </a:lnTo>
                      <a:lnTo>
                        <a:pt x="543" y="438"/>
                      </a:lnTo>
                      <a:lnTo>
                        <a:pt x="545" y="438"/>
                      </a:lnTo>
                      <a:lnTo>
                        <a:pt x="545" y="440"/>
                      </a:lnTo>
                      <a:lnTo>
                        <a:pt x="546" y="440"/>
                      </a:lnTo>
                      <a:lnTo>
                        <a:pt x="546" y="441"/>
                      </a:lnTo>
                      <a:lnTo>
                        <a:pt x="545" y="441"/>
                      </a:lnTo>
                      <a:lnTo>
                        <a:pt x="544" y="442"/>
                      </a:lnTo>
                      <a:lnTo>
                        <a:pt x="546" y="442"/>
                      </a:lnTo>
                      <a:close/>
                      <a:moveTo>
                        <a:pt x="546" y="440"/>
                      </a:moveTo>
                      <a:lnTo>
                        <a:pt x="545" y="440"/>
                      </a:lnTo>
                      <a:lnTo>
                        <a:pt x="546" y="440"/>
                      </a:lnTo>
                      <a:close/>
                      <a:moveTo>
                        <a:pt x="570" y="451"/>
                      </a:moveTo>
                      <a:lnTo>
                        <a:pt x="569" y="451"/>
                      </a:lnTo>
                      <a:lnTo>
                        <a:pt x="569" y="449"/>
                      </a:lnTo>
                      <a:lnTo>
                        <a:pt x="570" y="450"/>
                      </a:lnTo>
                      <a:lnTo>
                        <a:pt x="570" y="451"/>
                      </a:lnTo>
                      <a:close/>
                      <a:moveTo>
                        <a:pt x="569" y="452"/>
                      </a:moveTo>
                      <a:lnTo>
                        <a:pt x="565" y="450"/>
                      </a:lnTo>
                      <a:lnTo>
                        <a:pt x="569" y="451"/>
                      </a:lnTo>
                      <a:lnTo>
                        <a:pt x="570" y="451"/>
                      </a:lnTo>
                      <a:lnTo>
                        <a:pt x="569" y="452"/>
                      </a:lnTo>
                      <a:close/>
                      <a:moveTo>
                        <a:pt x="482" y="450"/>
                      </a:moveTo>
                      <a:lnTo>
                        <a:pt x="481" y="450"/>
                      </a:lnTo>
                      <a:lnTo>
                        <a:pt x="482" y="447"/>
                      </a:lnTo>
                      <a:lnTo>
                        <a:pt x="482" y="446"/>
                      </a:lnTo>
                      <a:lnTo>
                        <a:pt x="484" y="446"/>
                      </a:lnTo>
                      <a:lnTo>
                        <a:pt x="482" y="449"/>
                      </a:lnTo>
                      <a:lnTo>
                        <a:pt x="482" y="450"/>
                      </a:lnTo>
                      <a:close/>
                      <a:moveTo>
                        <a:pt x="470" y="438"/>
                      </a:moveTo>
                      <a:lnTo>
                        <a:pt x="468" y="438"/>
                      </a:lnTo>
                      <a:lnTo>
                        <a:pt x="471" y="438"/>
                      </a:lnTo>
                      <a:lnTo>
                        <a:pt x="470" y="437"/>
                      </a:lnTo>
                      <a:lnTo>
                        <a:pt x="470" y="436"/>
                      </a:lnTo>
                      <a:lnTo>
                        <a:pt x="473" y="436"/>
                      </a:lnTo>
                      <a:lnTo>
                        <a:pt x="471" y="438"/>
                      </a:lnTo>
                      <a:lnTo>
                        <a:pt x="470" y="438"/>
                      </a:lnTo>
                      <a:close/>
                      <a:moveTo>
                        <a:pt x="466" y="441"/>
                      </a:moveTo>
                      <a:lnTo>
                        <a:pt x="467" y="437"/>
                      </a:lnTo>
                      <a:lnTo>
                        <a:pt x="467" y="436"/>
                      </a:lnTo>
                      <a:lnTo>
                        <a:pt x="468" y="437"/>
                      </a:lnTo>
                      <a:lnTo>
                        <a:pt x="467" y="437"/>
                      </a:lnTo>
                      <a:lnTo>
                        <a:pt x="467" y="440"/>
                      </a:lnTo>
                      <a:lnTo>
                        <a:pt x="466" y="441"/>
                      </a:lnTo>
                      <a:close/>
                      <a:moveTo>
                        <a:pt x="469" y="440"/>
                      </a:moveTo>
                      <a:lnTo>
                        <a:pt x="467" y="437"/>
                      </a:lnTo>
                      <a:lnTo>
                        <a:pt x="468" y="437"/>
                      </a:lnTo>
                      <a:lnTo>
                        <a:pt x="468" y="438"/>
                      </a:lnTo>
                      <a:lnTo>
                        <a:pt x="470" y="438"/>
                      </a:lnTo>
                      <a:lnTo>
                        <a:pt x="470" y="440"/>
                      </a:lnTo>
                      <a:lnTo>
                        <a:pt x="469" y="440"/>
                      </a:lnTo>
                      <a:close/>
                      <a:moveTo>
                        <a:pt x="470" y="440"/>
                      </a:moveTo>
                      <a:lnTo>
                        <a:pt x="470" y="438"/>
                      </a:lnTo>
                      <a:lnTo>
                        <a:pt x="471" y="439"/>
                      </a:lnTo>
                      <a:lnTo>
                        <a:pt x="470" y="440"/>
                      </a:lnTo>
                      <a:close/>
                      <a:moveTo>
                        <a:pt x="471" y="438"/>
                      </a:moveTo>
                      <a:lnTo>
                        <a:pt x="470" y="438"/>
                      </a:lnTo>
                      <a:lnTo>
                        <a:pt x="471" y="438"/>
                      </a:lnTo>
                      <a:close/>
                      <a:moveTo>
                        <a:pt x="470" y="444"/>
                      </a:moveTo>
                      <a:lnTo>
                        <a:pt x="470" y="440"/>
                      </a:lnTo>
                      <a:lnTo>
                        <a:pt x="471" y="438"/>
                      </a:lnTo>
                      <a:lnTo>
                        <a:pt x="472" y="442"/>
                      </a:lnTo>
                      <a:lnTo>
                        <a:pt x="470" y="444"/>
                      </a:lnTo>
                      <a:close/>
                      <a:moveTo>
                        <a:pt x="462" y="445"/>
                      </a:moveTo>
                      <a:lnTo>
                        <a:pt x="461" y="444"/>
                      </a:lnTo>
                      <a:lnTo>
                        <a:pt x="462" y="441"/>
                      </a:lnTo>
                      <a:lnTo>
                        <a:pt x="463" y="440"/>
                      </a:lnTo>
                      <a:lnTo>
                        <a:pt x="465" y="439"/>
                      </a:lnTo>
                      <a:lnTo>
                        <a:pt x="465" y="441"/>
                      </a:lnTo>
                      <a:lnTo>
                        <a:pt x="466" y="441"/>
                      </a:lnTo>
                      <a:lnTo>
                        <a:pt x="466" y="443"/>
                      </a:lnTo>
                      <a:lnTo>
                        <a:pt x="464" y="445"/>
                      </a:lnTo>
                      <a:lnTo>
                        <a:pt x="462" y="445"/>
                      </a:lnTo>
                      <a:close/>
                      <a:moveTo>
                        <a:pt x="466" y="441"/>
                      </a:moveTo>
                      <a:lnTo>
                        <a:pt x="465" y="441"/>
                      </a:lnTo>
                      <a:lnTo>
                        <a:pt x="466" y="441"/>
                      </a:lnTo>
                      <a:close/>
                      <a:moveTo>
                        <a:pt x="470" y="450"/>
                      </a:moveTo>
                      <a:lnTo>
                        <a:pt x="469" y="448"/>
                      </a:lnTo>
                      <a:lnTo>
                        <a:pt x="469" y="446"/>
                      </a:lnTo>
                      <a:lnTo>
                        <a:pt x="470" y="446"/>
                      </a:lnTo>
                      <a:lnTo>
                        <a:pt x="470" y="450"/>
                      </a:lnTo>
                      <a:close/>
                      <a:moveTo>
                        <a:pt x="554" y="449"/>
                      </a:moveTo>
                      <a:lnTo>
                        <a:pt x="554" y="449"/>
                      </a:lnTo>
                      <a:lnTo>
                        <a:pt x="553" y="447"/>
                      </a:lnTo>
                      <a:lnTo>
                        <a:pt x="554" y="447"/>
                      </a:lnTo>
                      <a:lnTo>
                        <a:pt x="555" y="447"/>
                      </a:lnTo>
                      <a:lnTo>
                        <a:pt x="554" y="449"/>
                      </a:lnTo>
                      <a:close/>
                      <a:moveTo>
                        <a:pt x="477" y="450"/>
                      </a:moveTo>
                      <a:lnTo>
                        <a:pt x="474" y="447"/>
                      </a:lnTo>
                      <a:lnTo>
                        <a:pt x="477" y="445"/>
                      </a:lnTo>
                      <a:lnTo>
                        <a:pt x="477" y="450"/>
                      </a:lnTo>
                      <a:close/>
                      <a:moveTo>
                        <a:pt x="349" y="398"/>
                      </a:moveTo>
                      <a:lnTo>
                        <a:pt x="348" y="398"/>
                      </a:lnTo>
                      <a:lnTo>
                        <a:pt x="348" y="397"/>
                      </a:lnTo>
                      <a:lnTo>
                        <a:pt x="349" y="395"/>
                      </a:lnTo>
                      <a:lnTo>
                        <a:pt x="349" y="396"/>
                      </a:lnTo>
                      <a:lnTo>
                        <a:pt x="349" y="398"/>
                      </a:lnTo>
                      <a:close/>
                      <a:moveTo>
                        <a:pt x="439" y="431"/>
                      </a:moveTo>
                      <a:lnTo>
                        <a:pt x="440" y="427"/>
                      </a:lnTo>
                      <a:lnTo>
                        <a:pt x="439" y="427"/>
                      </a:lnTo>
                      <a:lnTo>
                        <a:pt x="438" y="426"/>
                      </a:lnTo>
                      <a:lnTo>
                        <a:pt x="440" y="427"/>
                      </a:lnTo>
                      <a:lnTo>
                        <a:pt x="441" y="427"/>
                      </a:lnTo>
                      <a:lnTo>
                        <a:pt x="440" y="427"/>
                      </a:lnTo>
                      <a:lnTo>
                        <a:pt x="439" y="427"/>
                      </a:lnTo>
                      <a:lnTo>
                        <a:pt x="441" y="427"/>
                      </a:lnTo>
                      <a:lnTo>
                        <a:pt x="441" y="428"/>
                      </a:lnTo>
                      <a:lnTo>
                        <a:pt x="439" y="431"/>
                      </a:lnTo>
                      <a:close/>
                      <a:moveTo>
                        <a:pt x="440" y="427"/>
                      </a:moveTo>
                      <a:lnTo>
                        <a:pt x="440" y="427"/>
                      </a:lnTo>
                      <a:close/>
                      <a:moveTo>
                        <a:pt x="441" y="430"/>
                      </a:moveTo>
                      <a:lnTo>
                        <a:pt x="442" y="429"/>
                      </a:lnTo>
                      <a:lnTo>
                        <a:pt x="442" y="428"/>
                      </a:lnTo>
                      <a:lnTo>
                        <a:pt x="445" y="430"/>
                      </a:lnTo>
                      <a:lnTo>
                        <a:pt x="441" y="430"/>
                      </a:lnTo>
                      <a:close/>
                      <a:moveTo>
                        <a:pt x="441" y="430"/>
                      </a:moveTo>
                      <a:lnTo>
                        <a:pt x="441" y="430"/>
                      </a:lnTo>
                      <a:close/>
                      <a:moveTo>
                        <a:pt x="441" y="432"/>
                      </a:moveTo>
                      <a:lnTo>
                        <a:pt x="440" y="431"/>
                      </a:lnTo>
                      <a:lnTo>
                        <a:pt x="441" y="430"/>
                      </a:lnTo>
                      <a:lnTo>
                        <a:pt x="441" y="432"/>
                      </a:lnTo>
                      <a:close/>
                      <a:moveTo>
                        <a:pt x="291" y="391"/>
                      </a:moveTo>
                      <a:lnTo>
                        <a:pt x="289" y="391"/>
                      </a:lnTo>
                      <a:lnTo>
                        <a:pt x="288" y="391"/>
                      </a:lnTo>
                      <a:lnTo>
                        <a:pt x="289" y="389"/>
                      </a:lnTo>
                      <a:lnTo>
                        <a:pt x="290" y="389"/>
                      </a:lnTo>
                      <a:lnTo>
                        <a:pt x="291" y="390"/>
                      </a:lnTo>
                      <a:lnTo>
                        <a:pt x="291" y="391"/>
                      </a:lnTo>
                      <a:close/>
                      <a:moveTo>
                        <a:pt x="389" y="403"/>
                      </a:moveTo>
                      <a:lnTo>
                        <a:pt x="388" y="398"/>
                      </a:lnTo>
                      <a:lnTo>
                        <a:pt x="390" y="398"/>
                      </a:lnTo>
                      <a:lnTo>
                        <a:pt x="393" y="398"/>
                      </a:lnTo>
                      <a:lnTo>
                        <a:pt x="389" y="401"/>
                      </a:lnTo>
                      <a:lnTo>
                        <a:pt x="391" y="401"/>
                      </a:lnTo>
                      <a:lnTo>
                        <a:pt x="389" y="403"/>
                      </a:lnTo>
                      <a:close/>
                      <a:moveTo>
                        <a:pt x="391" y="401"/>
                      </a:moveTo>
                      <a:lnTo>
                        <a:pt x="389" y="401"/>
                      </a:lnTo>
                      <a:lnTo>
                        <a:pt x="391" y="401"/>
                      </a:lnTo>
                      <a:close/>
                      <a:moveTo>
                        <a:pt x="388" y="397"/>
                      </a:moveTo>
                      <a:lnTo>
                        <a:pt x="387" y="397"/>
                      </a:lnTo>
                      <a:lnTo>
                        <a:pt x="386" y="397"/>
                      </a:lnTo>
                      <a:lnTo>
                        <a:pt x="388" y="397"/>
                      </a:lnTo>
                      <a:lnTo>
                        <a:pt x="388" y="396"/>
                      </a:lnTo>
                      <a:lnTo>
                        <a:pt x="388" y="397"/>
                      </a:lnTo>
                      <a:close/>
                      <a:moveTo>
                        <a:pt x="388" y="401"/>
                      </a:moveTo>
                      <a:lnTo>
                        <a:pt x="384" y="396"/>
                      </a:lnTo>
                      <a:lnTo>
                        <a:pt x="386" y="398"/>
                      </a:lnTo>
                      <a:lnTo>
                        <a:pt x="388" y="401"/>
                      </a:lnTo>
                      <a:close/>
                      <a:moveTo>
                        <a:pt x="427" y="405"/>
                      </a:moveTo>
                      <a:lnTo>
                        <a:pt x="427" y="402"/>
                      </a:lnTo>
                      <a:lnTo>
                        <a:pt x="426" y="401"/>
                      </a:lnTo>
                      <a:lnTo>
                        <a:pt x="428" y="399"/>
                      </a:lnTo>
                      <a:lnTo>
                        <a:pt x="427" y="401"/>
                      </a:lnTo>
                      <a:lnTo>
                        <a:pt x="428" y="402"/>
                      </a:lnTo>
                      <a:lnTo>
                        <a:pt x="427" y="405"/>
                      </a:lnTo>
                      <a:close/>
                      <a:moveTo>
                        <a:pt x="349" y="391"/>
                      </a:moveTo>
                      <a:lnTo>
                        <a:pt x="348" y="391"/>
                      </a:lnTo>
                      <a:lnTo>
                        <a:pt x="348" y="390"/>
                      </a:lnTo>
                      <a:lnTo>
                        <a:pt x="350" y="390"/>
                      </a:lnTo>
                      <a:lnTo>
                        <a:pt x="349" y="391"/>
                      </a:lnTo>
                      <a:close/>
                      <a:moveTo>
                        <a:pt x="349" y="394"/>
                      </a:moveTo>
                      <a:lnTo>
                        <a:pt x="347" y="392"/>
                      </a:lnTo>
                      <a:lnTo>
                        <a:pt x="348" y="391"/>
                      </a:lnTo>
                      <a:lnTo>
                        <a:pt x="349" y="391"/>
                      </a:lnTo>
                      <a:lnTo>
                        <a:pt x="349" y="394"/>
                      </a:lnTo>
                      <a:close/>
                      <a:moveTo>
                        <a:pt x="442" y="402"/>
                      </a:moveTo>
                      <a:lnTo>
                        <a:pt x="441" y="401"/>
                      </a:lnTo>
                      <a:lnTo>
                        <a:pt x="440" y="399"/>
                      </a:lnTo>
                      <a:lnTo>
                        <a:pt x="441" y="399"/>
                      </a:lnTo>
                      <a:lnTo>
                        <a:pt x="441" y="400"/>
                      </a:lnTo>
                      <a:lnTo>
                        <a:pt x="442" y="402"/>
                      </a:lnTo>
                      <a:close/>
                      <a:moveTo>
                        <a:pt x="171" y="386"/>
                      </a:moveTo>
                      <a:lnTo>
                        <a:pt x="171" y="380"/>
                      </a:lnTo>
                      <a:lnTo>
                        <a:pt x="173" y="384"/>
                      </a:lnTo>
                      <a:lnTo>
                        <a:pt x="171" y="386"/>
                      </a:lnTo>
                      <a:close/>
                      <a:moveTo>
                        <a:pt x="203" y="390"/>
                      </a:moveTo>
                      <a:lnTo>
                        <a:pt x="202" y="388"/>
                      </a:lnTo>
                      <a:lnTo>
                        <a:pt x="202" y="387"/>
                      </a:lnTo>
                      <a:lnTo>
                        <a:pt x="205" y="388"/>
                      </a:lnTo>
                      <a:lnTo>
                        <a:pt x="205" y="389"/>
                      </a:lnTo>
                      <a:lnTo>
                        <a:pt x="203" y="389"/>
                      </a:lnTo>
                      <a:lnTo>
                        <a:pt x="203" y="390"/>
                      </a:lnTo>
                      <a:close/>
                      <a:moveTo>
                        <a:pt x="205" y="390"/>
                      </a:moveTo>
                      <a:lnTo>
                        <a:pt x="203" y="389"/>
                      </a:lnTo>
                      <a:lnTo>
                        <a:pt x="205" y="389"/>
                      </a:lnTo>
                      <a:lnTo>
                        <a:pt x="205" y="390"/>
                      </a:lnTo>
                      <a:close/>
                      <a:moveTo>
                        <a:pt x="200" y="390"/>
                      </a:moveTo>
                      <a:lnTo>
                        <a:pt x="200" y="388"/>
                      </a:lnTo>
                      <a:lnTo>
                        <a:pt x="199" y="388"/>
                      </a:lnTo>
                      <a:lnTo>
                        <a:pt x="199" y="387"/>
                      </a:lnTo>
                      <a:lnTo>
                        <a:pt x="202" y="388"/>
                      </a:lnTo>
                      <a:lnTo>
                        <a:pt x="201" y="390"/>
                      </a:lnTo>
                      <a:lnTo>
                        <a:pt x="200" y="390"/>
                      </a:lnTo>
                      <a:close/>
                      <a:moveTo>
                        <a:pt x="440" y="413"/>
                      </a:moveTo>
                      <a:lnTo>
                        <a:pt x="438" y="412"/>
                      </a:lnTo>
                      <a:lnTo>
                        <a:pt x="440" y="409"/>
                      </a:lnTo>
                      <a:lnTo>
                        <a:pt x="441" y="409"/>
                      </a:lnTo>
                      <a:lnTo>
                        <a:pt x="440" y="413"/>
                      </a:lnTo>
                      <a:close/>
                      <a:moveTo>
                        <a:pt x="443" y="414"/>
                      </a:moveTo>
                      <a:lnTo>
                        <a:pt x="440" y="413"/>
                      </a:lnTo>
                      <a:lnTo>
                        <a:pt x="441" y="411"/>
                      </a:lnTo>
                      <a:lnTo>
                        <a:pt x="443" y="414"/>
                      </a:lnTo>
                      <a:close/>
                      <a:moveTo>
                        <a:pt x="440" y="414"/>
                      </a:moveTo>
                      <a:lnTo>
                        <a:pt x="440" y="413"/>
                      </a:lnTo>
                      <a:lnTo>
                        <a:pt x="440" y="414"/>
                      </a:lnTo>
                      <a:close/>
                      <a:moveTo>
                        <a:pt x="204" y="385"/>
                      </a:moveTo>
                      <a:lnTo>
                        <a:pt x="203" y="385"/>
                      </a:lnTo>
                      <a:lnTo>
                        <a:pt x="203" y="383"/>
                      </a:lnTo>
                      <a:lnTo>
                        <a:pt x="204" y="382"/>
                      </a:lnTo>
                      <a:lnTo>
                        <a:pt x="204" y="384"/>
                      </a:lnTo>
                      <a:lnTo>
                        <a:pt x="204" y="385"/>
                      </a:lnTo>
                      <a:close/>
                      <a:moveTo>
                        <a:pt x="237" y="389"/>
                      </a:moveTo>
                      <a:lnTo>
                        <a:pt x="235" y="387"/>
                      </a:lnTo>
                      <a:lnTo>
                        <a:pt x="238" y="384"/>
                      </a:lnTo>
                      <a:lnTo>
                        <a:pt x="237" y="389"/>
                      </a:lnTo>
                      <a:close/>
                      <a:moveTo>
                        <a:pt x="505" y="417"/>
                      </a:moveTo>
                      <a:lnTo>
                        <a:pt x="502" y="415"/>
                      </a:lnTo>
                      <a:lnTo>
                        <a:pt x="503" y="413"/>
                      </a:lnTo>
                      <a:lnTo>
                        <a:pt x="503" y="416"/>
                      </a:lnTo>
                      <a:lnTo>
                        <a:pt x="505" y="416"/>
                      </a:lnTo>
                      <a:lnTo>
                        <a:pt x="505" y="417"/>
                      </a:lnTo>
                      <a:close/>
                      <a:moveTo>
                        <a:pt x="505" y="416"/>
                      </a:moveTo>
                      <a:lnTo>
                        <a:pt x="503" y="416"/>
                      </a:lnTo>
                      <a:lnTo>
                        <a:pt x="505" y="415"/>
                      </a:lnTo>
                      <a:lnTo>
                        <a:pt x="505" y="416"/>
                      </a:lnTo>
                      <a:close/>
                      <a:moveTo>
                        <a:pt x="321" y="402"/>
                      </a:moveTo>
                      <a:lnTo>
                        <a:pt x="321" y="392"/>
                      </a:lnTo>
                      <a:lnTo>
                        <a:pt x="323" y="396"/>
                      </a:lnTo>
                      <a:lnTo>
                        <a:pt x="321" y="402"/>
                      </a:lnTo>
                      <a:close/>
                      <a:moveTo>
                        <a:pt x="321" y="395"/>
                      </a:moveTo>
                      <a:lnTo>
                        <a:pt x="320" y="395"/>
                      </a:lnTo>
                      <a:lnTo>
                        <a:pt x="319" y="394"/>
                      </a:lnTo>
                      <a:lnTo>
                        <a:pt x="320" y="394"/>
                      </a:lnTo>
                      <a:lnTo>
                        <a:pt x="320" y="393"/>
                      </a:lnTo>
                      <a:lnTo>
                        <a:pt x="321" y="393"/>
                      </a:lnTo>
                      <a:lnTo>
                        <a:pt x="321" y="395"/>
                      </a:lnTo>
                      <a:close/>
                      <a:moveTo>
                        <a:pt x="267" y="364"/>
                      </a:moveTo>
                      <a:lnTo>
                        <a:pt x="266" y="364"/>
                      </a:lnTo>
                      <a:lnTo>
                        <a:pt x="265" y="363"/>
                      </a:lnTo>
                      <a:lnTo>
                        <a:pt x="266" y="363"/>
                      </a:lnTo>
                      <a:lnTo>
                        <a:pt x="266" y="362"/>
                      </a:lnTo>
                      <a:lnTo>
                        <a:pt x="267" y="362"/>
                      </a:lnTo>
                      <a:lnTo>
                        <a:pt x="267" y="364"/>
                      </a:lnTo>
                      <a:close/>
                      <a:moveTo>
                        <a:pt x="312" y="371"/>
                      </a:moveTo>
                      <a:lnTo>
                        <a:pt x="309" y="370"/>
                      </a:lnTo>
                      <a:lnTo>
                        <a:pt x="313" y="369"/>
                      </a:lnTo>
                      <a:lnTo>
                        <a:pt x="312" y="368"/>
                      </a:lnTo>
                      <a:lnTo>
                        <a:pt x="315" y="369"/>
                      </a:lnTo>
                      <a:lnTo>
                        <a:pt x="312" y="370"/>
                      </a:lnTo>
                      <a:lnTo>
                        <a:pt x="312" y="371"/>
                      </a:lnTo>
                      <a:close/>
                      <a:moveTo>
                        <a:pt x="395" y="380"/>
                      </a:moveTo>
                      <a:lnTo>
                        <a:pt x="395" y="380"/>
                      </a:lnTo>
                      <a:lnTo>
                        <a:pt x="394" y="380"/>
                      </a:lnTo>
                      <a:lnTo>
                        <a:pt x="395" y="380"/>
                      </a:lnTo>
                      <a:lnTo>
                        <a:pt x="395" y="379"/>
                      </a:lnTo>
                      <a:lnTo>
                        <a:pt x="396" y="379"/>
                      </a:lnTo>
                      <a:lnTo>
                        <a:pt x="395" y="380"/>
                      </a:lnTo>
                      <a:close/>
                      <a:moveTo>
                        <a:pt x="397" y="384"/>
                      </a:moveTo>
                      <a:lnTo>
                        <a:pt x="395" y="383"/>
                      </a:lnTo>
                      <a:lnTo>
                        <a:pt x="396" y="380"/>
                      </a:lnTo>
                      <a:lnTo>
                        <a:pt x="397" y="380"/>
                      </a:lnTo>
                      <a:lnTo>
                        <a:pt x="397" y="384"/>
                      </a:lnTo>
                      <a:close/>
                      <a:moveTo>
                        <a:pt x="396" y="380"/>
                      </a:moveTo>
                      <a:lnTo>
                        <a:pt x="396" y="380"/>
                      </a:lnTo>
                      <a:close/>
                      <a:moveTo>
                        <a:pt x="305" y="371"/>
                      </a:moveTo>
                      <a:lnTo>
                        <a:pt x="302" y="366"/>
                      </a:lnTo>
                      <a:lnTo>
                        <a:pt x="304" y="368"/>
                      </a:lnTo>
                      <a:lnTo>
                        <a:pt x="305" y="371"/>
                      </a:lnTo>
                      <a:close/>
                      <a:moveTo>
                        <a:pt x="279" y="372"/>
                      </a:moveTo>
                      <a:lnTo>
                        <a:pt x="275" y="368"/>
                      </a:lnTo>
                      <a:lnTo>
                        <a:pt x="278" y="370"/>
                      </a:lnTo>
                      <a:lnTo>
                        <a:pt x="279" y="372"/>
                      </a:lnTo>
                      <a:close/>
                      <a:moveTo>
                        <a:pt x="267" y="372"/>
                      </a:moveTo>
                      <a:lnTo>
                        <a:pt x="265" y="372"/>
                      </a:lnTo>
                      <a:lnTo>
                        <a:pt x="265" y="371"/>
                      </a:lnTo>
                      <a:lnTo>
                        <a:pt x="267" y="371"/>
                      </a:lnTo>
                      <a:lnTo>
                        <a:pt x="267" y="372"/>
                      </a:lnTo>
                      <a:close/>
                      <a:moveTo>
                        <a:pt x="325" y="374"/>
                      </a:moveTo>
                      <a:lnTo>
                        <a:pt x="324" y="374"/>
                      </a:lnTo>
                      <a:lnTo>
                        <a:pt x="324" y="373"/>
                      </a:lnTo>
                      <a:lnTo>
                        <a:pt x="324" y="371"/>
                      </a:lnTo>
                      <a:lnTo>
                        <a:pt x="325" y="372"/>
                      </a:lnTo>
                      <a:lnTo>
                        <a:pt x="325" y="374"/>
                      </a:lnTo>
                      <a:close/>
                      <a:moveTo>
                        <a:pt x="374" y="381"/>
                      </a:moveTo>
                      <a:lnTo>
                        <a:pt x="373" y="381"/>
                      </a:lnTo>
                      <a:lnTo>
                        <a:pt x="372" y="380"/>
                      </a:lnTo>
                      <a:lnTo>
                        <a:pt x="373" y="380"/>
                      </a:lnTo>
                      <a:lnTo>
                        <a:pt x="373" y="379"/>
                      </a:lnTo>
                      <a:lnTo>
                        <a:pt x="374" y="380"/>
                      </a:lnTo>
                      <a:lnTo>
                        <a:pt x="374" y="381"/>
                      </a:lnTo>
                      <a:close/>
                      <a:moveTo>
                        <a:pt x="305" y="376"/>
                      </a:moveTo>
                      <a:lnTo>
                        <a:pt x="303" y="376"/>
                      </a:lnTo>
                      <a:lnTo>
                        <a:pt x="303" y="374"/>
                      </a:lnTo>
                      <a:lnTo>
                        <a:pt x="305" y="374"/>
                      </a:lnTo>
                      <a:lnTo>
                        <a:pt x="305" y="376"/>
                      </a:lnTo>
                      <a:close/>
                      <a:moveTo>
                        <a:pt x="343" y="376"/>
                      </a:moveTo>
                      <a:lnTo>
                        <a:pt x="342" y="376"/>
                      </a:lnTo>
                      <a:lnTo>
                        <a:pt x="342" y="374"/>
                      </a:lnTo>
                      <a:lnTo>
                        <a:pt x="343" y="375"/>
                      </a:lnTo>
                      <a:lnTo>
                        <a:pt x="343" y="376"/>
                      </a:lnTo>
                      <a:close/>
                      <a:moveTo>
                        <a:pt x="424" y="383"/>
                      </a:moveTo>
                      <a:lnTo>
                        <a:pt x="421" y="382"/>
                      </a:lnTo>
                      <a:lnTo>
                        <a:pt x="421" y="380"/>
                      </a:lnTo>
                      <a:lnTo>
                        <a:pt x="423" y="380"/>
                      </a:lnTo>
                      <a:lnTo>
                        <a:pt x="423" y="382"/>
                      </a:lnTo>
                      <a:lnTo>
                        <a:pt x="424" y="382"/>
                      </a:lnTo>
                      <a:lnTo>
                        <a:pt x="424" y="383"/>
                      </a:lnTo>
                      <a:close/>
                      <a:moveTo>
                        <a:pt x="424" y="382"/>
                      </a:moveTo>
                      <a:lnTo>
                        <a:pt x="423" y="382"/>
                      </a:lnTo>
                      <a:lnTo>
                        <a:pt x="424" y="381"/>
                      </a:lnTo>
                      <a:lnTo>
                        <a:pt x="424" y="382"/>
                      </a:lnTo>
                      <a:close/>
                      <a:moveTo>
                        <a:pt x="401" y="381"/>
                      </a:moveTo>
                      <a:lnTo>
                        <a:pt x="400" y="381"/>
                      </a:lnTo>
                      <a:lnTo>
                        <a:pt x="401" y="379"/>
                      </a:lnTo>
                      <a:lnTo>
                        <a:pt x="400" y="378"/>
                      </a:lnTo>
                      <a:lnTo>
                        <a:pt x="402" y="379"/>
                      </a:lnTo>
                      <a:lnTo>
                        <a:pt x="403" y="379"/>
                      </a:lnTo>
                      <a:lnTo>
                        <a:pt x="402" y="380"/>
                      </a:lnTo>
                      <a:lnTo>
                        <a:pt x="401" y="380"/>
                      </a:lnTo>
                      <a:lnTo>
                        <a:pt x="401" y="381"/>
                      </a:lnTo>
                      <a:close/>
                      <a:moveTo>
                        <a:pt x="411" y="382"/>
                      </a:moveTo>
                      <a:lnTo>
                        <a:pt x="409" y="382"/>
                      </a:lnTo>
                      <a:lnTo>
                        <a:pt x="410" y="380"/>
                      </a:lnTo>
                      <a:lnTo>
                        <a:pt x="411" y="380"/>
                      </a:lnTo>
                      <a:lnTo>
                        <a:pt x="411" y="382"/>
                      </a:lnTo>
                      <a:close/>
                      <a:moveTo>
                        <a:pt x="501" y="413"/>
                      </a:moveTo>
                      <a:lnTo>
                        <a:pt x="500" y="411"/>
                      </a:lnTo>
                      <a:lnTo>
                        <a:pt x="500" y="410"/>
                      </a:lnTo>
                      <a:lnTo>
                        <a:pt x="501" y="412"/>
                      </a:lnTo>
                      <a:lnTo>
                        <a:pt x="501" y="413"/>
                      </a:lnTo>
                      <a:close/>
                      <a:moveTo>
                        <a:pt x="493" y="413"/>
                      </a:moveTo>
                      <a:lnTo>
                        <a:pt x="492" y="413"/>
                      </a:lnTo>
                      <a:lnTo>
                        <a:pt x="492" y="411"/>
                      </a:lnTo>
                      <a:lnTo>
                        <a:pt x="494" y="411"/>
                      </a:lnTo>
                      <a:lnTo>
                        <a:pt x="493" y="413"/>
                      </a:lnTo>
                      <a:close/>
                      <a:moveTo>
                        <a:pt x="434" y="409"/>
                      </a:moveTo>
                      <a:lnTo>
                        <a:pt x="429" y="408"/>
                      </a:lnTo>
                      <a:lnTo>
                        <a:pt x="431" y="406"/>
                      </a:lnTo>
                      <a:lnTo>
                        <a:pt x="434" y="409"/>
                      </a:lnTo>
                      <a:close/>
                      <a:moveTo>
                        <a:pt x="438" y="402"/>
                      </a:moveTo>
                      <a:lnTo>
                        <a:pt x="436" y="402"/>
                      </a:lnTo>
                      <a:lnTo>
                        <a:pt x="437" y="400"/>
                      </a:lnTo>
                      <a:lnTo>
                        <a:pt x="438" y="401"/>
                      </a:lnTo>
                      <a:lnTo>
                        <a:pt x="438" y="402"/>
                      </a:lnTo>
                      <a:close/>
                      <a:moveTo>
                        <a:pt x="435" y="403"/>
                      </a:moveTo>
                      <a:lnTo>
                        <a:pt x="434" y="403"/>
                      </a:lnTo>
                      <a:lnTo>
                        <a:pt x="434" y="401"/>
                      </a:lnTo>
                      <a:lnTo>
                        <a:pt x="435" y="400"/>
                      </a:lnTo>
                      <a:lnTo>
                        <a:pt x="435" y="402"/>
                      </a:lnTo>
                      <a:lnTo>
                        <a:pt x="436" y="402"/>
                      </a:lnTo>
                      <a:lnTo>
                        <a:pt x="438" y="402"/>
                      </a:lnTo>
                      <a:lnTo>
                        <a:pt x="436" y="402"/>
                      </a:lnTo>
                      <a:lnTo>
                        <a:pt x="435" y="403"/>
                      </a:lnTo>
                      <a:close/>
                      <a:moveTo>
                        <a:pt x="437" y="404"/>
                      </a:moveTo>
                      <a:lnTo>
                        <a:pt x="436" y="402"/>
                      </a:lnTo>
                      <a:lnTo>
                        <a:pt x="438" y="402"/>
                      </a:lnTo>
                      <a:lnTo>
                        <a:pt x="437" y="404"/>
                      </a:lnTo>
                      <a:close/>
                      <a:moveTo>
                        <a:pt x="439" y="407"/>
                      </a:moveTo>
                      <a:lnTo>
                        <a:pt x="437" y="405"/>
                      </a:lnTo>
                      <a:lnTo>
                        <a:pt x="437" y="404"/>
                      </a:lnTo>
                      <a:lnTo>
                        <a:pt x="438" y="406"/>
                      </a:lnTo>
                      <a:lnTo>
                        <a:pt x="439" y="407"/>
                      </a:lnTo>
                      <a:close/>
                      <a:moveTo>
                        <a:pt x="560" y="419"/>
                      </a:moveTo>
                      <a:lnTo>
                        <a:pt x="558" y="418"/>
                      </a:lnTo>
                      <a:lnTo>
                        <a:pt x="559" y="415"/>
                      </a:lnTo>
                      <a:lnTo>
                        <a:pt x="559" y="416"/>
                      </a:lnTo>
                      <a:lnTo>
                        <a:pt x="559" y="417"/>
                      </a:lnTo>
                      <a:lnTo>
                        <a:pt x="561" y="417"/>
                      </a:lnTo>
                      <a:lnTo>
                        <a:pt x="560" y="419"/>
                      </a:lnTo>
                      <a:close/>
                      <a:moveTo>
                        <a:pt x="561" y="417"/>
                      </a:moveTo>
                      <a:lnTo>
                        <a:pt x="559" y="417"/>
                      </a:lnTo>
                      <a:lnTo>
                        <a:pt x="561" y="417"/>
                      </a:lnTo>
                      <a:close/>
                      <a:moveTo>
                        <a:pt x="557" y="418"/>
                      </a:moveTo>
                      <a:lnTo>
                        <a:pt x="555" y="418"/>
                      </a:lnTo>
                      <a:lnTo>
                        <a:pt x="556" y="417"/>
                      </a:lnTo>
                      <a:lnTo>
                        <a:pt x="558" y="418"/>
                      </a:lnTo>
                      <a:lnTo>
                        <a:pt x="557" y="418"/>
                      </a:lnTo>
                      <a:close/>
                      <a:moveTo>
                        <a:pt x="558" y="418"/>
                      </a:moveTo>
                      <a:lnTo>
                        <a:pt x="558" y="418"/>
                      </a:lnTo>
                      <a:close/>
                      <a:moveTo>
                        <a:pt x="345" y="399"/>
                      </a:moveTo>
                      <a:lnTo>
                        <a:pt x="344" y="397"/>
                      </a:lnTo>
                      <a:lnTo>
                        <a:pt x="348" y="395"/>
                      </a:lnTo>
                      <a:lnTo>
                        <a:pt x="345" y="399"/>
                      </a:lnTo>
                      <a:close/>
                      <a:moveTo>
                        <a:pt x="349" y="403"/>
                      </a:moveTo>
                      <a:lnTo>
                        <a:pt x="350" y="399"/>
                      </a:lnTo>
                      <a:lnTo>
                        <a:pt x="353" y="402"/>
                      </a:lnTo>
                      <a:lnTo>
                        <a:pt x="349" y="403"/>
                      </a:lnTo>
                      <a:close/>
                      <a:moveTo>
                        <a:pt x="366" y="386"/>
                      </a:moveTo>
                      <a:lnTo>
                        <a:pt x="365" y="386"/>
                      </a:lnTo>
                      <a:lnTo>
                        <a:pt x="366" y="381"/>
                      </a:lnTo>
                      <a:lnTo>
                        <a:pt x="367" y="382"/>
                      </a:lnTo>
                      <a:lnTo>
                        <a:pt x="366" y="383"/>
                      </a:lnTo>
                      <a:lnTo>
                        <a:pt x="367" y="385"/>
                      </a:lnTo>
                      <a:lnTo>
                        <a:pt x="366" y="386"/>
                      </a:lnTo>
                      <a:close/>
                      <a:moveTo>
                        <a:pt x="361" y="387"/>
                      </a:moveTo>
                      <a:lnTo>
                        <a:pt x="360" y="385"/>
                      </a:lnTo>
                      <a:lnTo>
                        <a:pt x="360" y="383"/>
                      </a:lnTo>
                      <a:lnTo>
                        <a:pt x="361" y="382"/>
                      </a:lnTo>
                      <a:lnTo>
                        <a:pt x="361" y="387"/>
                      </a:lnTo>
                      <a:close/>
                      <a:moveTo>
                        <a:pt x="429" y="391"/>
                      </a:moveTo>
                      <a:lnTo>
                        <a:pt x="423" y="390"/>
                      </a:lnTo>
                      <a:lnTo>
                        <a:pt x="425" y="389"/>
                      </a:lnTo>
                      <a:lnTo>
                        <a:pt x="425" y="390"/>
                      </a:lnTo>
                      <a:lnTo>
                        <a:pt x="426" y="390"/>
                      </a:lnTo>
                      <a:lnTo>
                        <a:pt x="427" y="390"/>
                      </a:lnTo>
                      <a:lnTo>
                        <a:pt x="429" y="391"/>
                      </a:lnTo>
                      <a:close/>
                      <a:moveTo>
                        <a:pt x="427" y="390"/>
                      </a:moveTo>
                      <a:lnTo>
                        <a:pt x="426" y="390"/>
                      </a:lnTo>
                      <a:lnTo>
                        <a:pt x="426" y="389"/>
                      </a:lnTo>
                      <a:lnTo>
                        <a:pt x="427" y="390"/>
                      </a:lnTo>
                      <a:close/>
                      <a:moveTo>
                        <a:pt x="372" y="392"/>
                      </a:moveTo>
                      <a:lnTo>
                        <a:pt x="370" y="392"/>
                      </a:lnTo>
                      <a:lnTo>
                        <a:pt x="373" y="389"/>
                      </a:lnTo>
                      <a:lnTo>
                        <a:pt x="374" y="391"/>
                      </a:lnTo>
                      <a:lnTo>
                        <a:pt x="372" y="391"/>
                      </a:lnTo>
                      <a:lnTo>
                        <a:pt x="372" y="392"/>
                      </a:lnTo>
                      <a:close/>
                      <a:moveTo>
                        <a:pt x="373" y="394"/>
                      </a:moveTo>
                      <a:lnTo>
                        <a:pt x="372" y="391"/>
                      </a:lnTo>
                      <a:lnTo>
                        <a:pt x="374" y="391"/>
                      </a:lnTo>
                      <a:lnTo>
                        <a:pt x="374" y="392"/>
                      </a:lnTo>
                      <a:lnTo>
                        <a:pt x="373" y="394"/>
                      </a:lnTo>
                      <a:close/>
                      <a:moveTo>
                        <a:pt x="347" y="391"/>
                      </a:moveTo>
                      <a:lnTo>
                        <a:pt x="346" y="391"/>
                      </a:lnTo>
                      <a:lnTo>
                        <a:pt x="345" y="390"/>
                      </a:lnTo>
                      <a:lnTo>
                        <a:pt x="346" y="390"/>
                      </a:lnTo>
                      <a:lnTo>
                        <a:pt x="346" y="389"/>
                      </a:lnTo>
                      <a:lnTo>
                        <a:pt x="347" y="390"/>
                      </a:lnTo>
                      <a:lnTo>
                        <a:pt x="347" y="391"/>
                      </a:lnTo>
                      <a:close/>
                      <a:moveTo>
                        <a:pt x="327" y="385"/>
                      </a:moveTo>
                      <a:lnTo>
                        <a:pt x="327" y="385"/>
                      </a:lnTo>
                      <a:lnTo>
                        <a:pt x="327" y="384"/>
                      </a:lnTo>
                      <a:lnTo>
                        <a:pt x="327" y="383"/>
                      </a:lnTo>
                      <a:lnTo>
                        <a:pt x="328" y="383"/>
                      </a:lnTo>
                      <a:lnTo>
                        <a:pt x="328" y="384"/>
                      </a:lnTo>
                      <a:lnTo>
                        <a:pt x="327" y="385"/>
                      </a:lnTo>
                      <a:close/>
                      <a:moveTo>
                        <a:pt x="403" y="389"/>
                      </a:moveTo>
                      <a:lnTo>
                        <a:pt x="404" y="385"/>
                      </a:lnTo>
                      <a:lnTo>
                        <a:pt x="405" y="386"/>
                      </a:lnTo>
                      <a:lnTo>
                        <a:pt x="406" y="388"/>
                      </a:lnTo>
                      <a:lnTo>
                        <a:pt x="405" y="388"/>
                      </a:lnTo>
                      <a:lnTo>
                        <a:pt x="403" y="389"/>
                      </a:lnTo>
                      <a:close/>
                      <a:moveTo>
                        <a:pt x="392" y="390"/>
                      </a:moveTo>
                      <a:lnTo>
                        <a:pt x="391" y="390"/>
                      </a:lnTo>
                      <a:lnTo>
                        <a:pt x="391" y="389"/>
                      </a:lnTo>
                      <a:lnTo>
                        <a:pt x="392" y="389"/>
                      </a:lnTo>
                      <a:lnTo>
                        <a:pt x="392" y="390"/>
                      </a:lnTo>
                      <a:close/>
                      <a:moveTo>
                        <a:pt x="392" y="392"/>
                      </a:moveTo>
                      <a:lnTo>
                        <a:pt x="390" y="391"/>
                      </a:lnTo>
                      <a:lnTo>
                        <a:pt x="390" y="389"/>
                      </a:lnTo>
                      <a:lnTo>
                        <a:pt x="391" y="390"/>
                      </a:lnTo>
                      <a:lnTo>
                        <a:pt x="392" y="390"/>
                      </a:lnTo>
                      <a:lnTo>
                        <a:pt x="392" y="392"/>
                      </a:lnTo>
                      <a:close/>
                      <a:moveTo>
                        <a:pt x="340" y="388"/>
                      </a:moveTo>
                      <a:lnTo>
                        <a:pt x="338" y="388"/>
                      </a:lnTo>
                      <a:lnTo>
                        <a:pt x="339" y="385"/>
                      </a:lnTo>
                      <a:lnTo>
                        <a:pt x="340" y="385"/>
                      </a:lnTo>
                      <a:lnTo>
                        <a:pt x="340" y="388"/>
                      </a:lnTo>
                      <a:close/>
                      <a:moveTo>
                        <a:pt x="339" y="385"/>
                      </a:moveTo>
                      <a:lnTo>
                        <a:pt x="339" y="385"/>
                      </a:lnTo>
                      <a:close/>
                      <a:moveTo>
                        <a:pt x="339" y="389"/>
                      </a:moveTo>
                      <a:lnTo>
                        <a:pt x="338" y="387"/>
                      </a:lnTo>
                      <a:lnTo>
                        <a:pt x="338" y="388"/>
                      </a:lnTo>
                      <a:lnTo>
                        <a:pt x="340" y="388"/>
                      </a:lnTo>
                      <a:lnTo>
                        <a:pt x="339" y="389"/>
                      </a:lnTo>
                      <a:close/>
                      <a:moveTo>
                        <a:pt x="427" y="398"/>
                      </a:moveTo>
                      <a:lnTo>
                        <a:pt x="427" y="398"/>
                      </a:lnTo>
                      <a:lnTo>
                        <a:pt x="426" y="396"/>
                      </a:lnTo>
                      <a:lnTo>
                        <a:pt x="427" y="396"/>
                      </a:lnTo>
                      <a:lnTo>
                        <a:pt x="428" y="396"/>
                      </a:lnTo>
                      <a:lnTo>
                        <a:pt x="427" y="398"/>
                      </a:lnTo>
                      <a:close/>
                      <a:moveTo>
                        <a:pt x="465" y="394"/>
                      </a:moveTo>
                      <a:lnTo>
                        <a:pt x="464" y="393"/>
                      </a:lnTo>
                      <a:lnTo>
                        <a:pt x="465" y="393"/>
                      </a:lnTo>
                      <a:lnTo>
                        <a:pt x="465" y="391"/>
                      </a:lnTo>
                      <a:lnTo>
                        <a:pt x="466" y="392"/>
                      </a:lnTo>
                      <a:lnTo>
                        <a:pt x="465" y="392"/>
                      </a:lnTo>
                      <a:lnTo>
                        <a:pt x="465" y="394"/>
                      </a:lnTo>
                      <a:close/>
                      <a:moveTo>
                        <a:pt x="514" y="392"/>
                      </a:moveTo>
                      <a:lnTo>
                        <a:pt x="514" y="392"/>
                      </a:lnTo>
                      <a:lnTo>
                        <a:pt x="511" y="390"/>
                      </a:lnTo>
                      <a:lnTo>
                        <a:pt x="511" y="388"/>
                      </a:lnTo>
                      <a:lnTo>
                        <a:pt x="512" y="389"/>
                      </a:lnTo>
                      <a:lnTo>
                        <a:pt x="514" y="392"/>
                      </a:lnTo>
                      <a:close/>
                      <a:moveTo>
                        <a:pt x="512" y="390"/>
                      </a:moveTo>
                      <a:lnTo>
                        <a:pt x="512" y="389"/>
                      </a:lnTo>
                      <a:lnTo>
                        <a:pt x="512" y="390"/>
                      </a:lnTo>
                      <a:close/>
                      <a:moveTo>
                        <a:pt x="511" y="396"/>
                      </a:moveTo>
                      <a:lnTo>
                        <a:pt x="511" y="396"/>
                      </a:lnTo>
                      <a:lnTo>
                        <a:pt x="512" y="395"/>
                      </a:lnTo>
                      <a:lnTo>
                        <a:pt x="511" y="395"/>
                      </a:lnTo>
                      <a:lnTo>
                        <a:pt x="511" y="392"/>
                      </a:lnTo>
                      <a:lnTo>
                        <a:pt x="513" y="393"/>
                      </a:lnTo>
                      <a:lnTo>
                        <a:pt x="514" y="393"/>
                      </a:lnTo>
                      <a:lnTo>
                        <a:pt x="511" y="396"/>
                      </a:lnTo>
                      <a:close/>
                      <a:moveTo>
                        <a:pt x="514" y="393"/>
                      </a:moveTo>
                      <a:lnTo>
                        <a:pt x="513" y="393"/>
                      </a:lnTo>
                      <a:lnTo>
                        <a:pt x="513" y="392"/>
                      </a:lnTo>
                      <a:lnTo>
                        <a:pt x="514" y="392"/>
                      </a:lnTo>
                      <a:lnTo>
                        <a:pt x="515" y="392"/>
                      </a:lnTo>
                      <a:lnTo>
                        <a:pt x="514" y="393"/>
                      </a:lnTo>
                      <a:close/>
                      <a:moveTo>
                        <a:pt x="515" y="392"/>
                      </a:moveTo>
                      <a:lnTo>
                        <a:pt x="514" y="392"/>
                      </a:lnTo>
                      <a:lnTo>
                        <a:pt x="515" y="392"/>
                      </a:lnTo>
                      <a:close/>
                      <a:moveTo>
                        <a:pt x="515" y="392"/>
                      </a:moveTo>
                      <a:lnTo>
                        <a:pt x="514" y="392"/>
                      </a:lnTo>
                      <a:lnTo>
                        <a:pt x="515" y="392"/>
                      </a:lnTo>
                      <a:close/>
                      <a:moveTo>
                        <a:pt x="509" y="397"/>
                      </a:moveTo>
                      <a:lnTo>
                        <a:pt x="509" y="394"/>
                      </a:lnTo>
                      <a:lnTo>
                        <a:pt x="511" y="395"/>
                      </a:lnTo>
                      <a:lnTo>
                        <a:pt x="511" y="396"/>
                      </a:lnTo>
                      <a:lnTo>
                        <a:pt x="509" y="397"/>
                      </a:lnTo>
                      <a:close/>
                      <a:moveTo>
                        <a:pt x="511" y="396"/>
                      </a:moveTo>
                      <a:lnTo>
                        <a:pt x="511" y="395"/>
                      </a:lnTo>
                      <a:lnTo>
                        <a:pt x="512" y="395"/>
                      </a:lnTo>
                      <a:lnTo>
                        <a:pt x="511" y="396"/>
                      </a:lnTo>
                      <a:close/>
                      <a:moveTo>
                        <a:pt x="598" y="414"/>
                      </a:moveTo>
                      <a:lnTo>
                        <a:pt x="596" y="413"/>
                      </a:lnTo>
                      <a:lnTo>
                        <a:pt x="597" y="412"/>
                      </a:lnTo>
                      <a:lnTo>
                        <a:pt x="598" y="414"/>
                      </a:lnTo>
                      <a:close/>
                      <a:moveTo>
                        <a:pt x="586" y="413"/>
                      </a:moveTo>
                      <a:lnTo>
                        <a:pt x="585" y="412"/>
                      </a:lnTo>
                      <a:lnTo>
                        <a:pt x="585" y="411"/>
                      </a:lnTo>
                      <a:lnTo>
                        <a:pt x="586" y="411"/>
                      </a:lnTo>
                      <a:lnTo>
                        <a:pt x="587" y="412"/>
                      </a:lnTo>
                      <a:lnTo>
                        <a:pt x="586" y="412"/>
                      </a:lnTo>
                      <a:lnTo>
                        <a:pt x="586" y="413"/>
                      </a:lnTo>
                      <a:close/>
                      <a:moveTo>
                        <a:pt x="560" y="410"/>
                      </a:moveTo>
                      <a:lnTo>
                        <a:pt x="558" y="408"/>
                      </a:lnTo>
                      <a:lnTo>
                        <a:pt x="563" y="406"/>
                      </a:lnTo>
                      <a:lnTo>
                        <a:pt x="560" y="410"/>
                      </a:lnTo>
                      <a:close/>
                      <a:moveTo>
                        <a:pt x="433" y="405"/>
                      </a:moveTo>
                      <a:lnTo>
                        <a:pt x="432" y="403"/>
                      </a:lnTo>
                      <a:lnTo>
                        <a:pt x="430" y="403"/>
                      </a:lnTo>
                      <a:lnTo>
                        <a:pt x="430" y="401"/>
                      </a:lnTo>
                      <a:lnTo>
                        <a:pt x="432" y="402"/>
                      </a:lnTo>
                      <a:lnTo>
                        <a:pt x="433" y="402"/>
                      </a:lnTo>
                      <a:lnTo>
                        <a:pt x="433" y="405"/>
                      </a:lnTo>
                      <a:close/>
                      <a:moveTo>
                        <a:pt x="539" y="408"/>
                      </a:moveTo>
                      <a:lnTo>
                        <a:pt x="538" y="408"/>
                      </a:lnTo>
                      <a:lnTo>
                        <a:pt x="538" y="406"/>
                      </a:lnTo>
                      <a:lnTo>
                        <a:pt x="539" y="406"/>
                      </a:lnTo>
                      <a:lnTo>
                        <a:pt x="540" y="407"/>
                      </a:lnTo>
                      <a:lnTo>
                        <a:pt x="539" y="407"/>
                      </a:lnTo>
                      <a:lnTo>
                        <a:pt x="539" y="408"/>
                      </a:lnTo>
                      <a:close/>
                      <a:moveTo>
                        <a:pt x="457" y="403"/>
                      </a:moveTo>
                      <a:lnTo>
                        <a:pt x="456" y="402"/>
                      </a:lnTo>
                      <a:lnTo>
                        <a:pt x="456" y="400"/>
                      </a:lnTo>
                      <a:lnTo>
                        <a:pt x="458" y="400"/>
                      </a:lnTo>
                      <a:lnTo>
                        <a:pt x="458" y="402"/>
                      </a:lnTo>
                      <a:lnTo>
                        <a:pt x="457" y="403"/>
                      </a:lnTo>
                      <a:close/>
                      <a:moveTo>
                        <a:pt x="599" y="414"/>
                      </a:moveTo>
                      <a:lnTo>
                        <a:pt x="599" y="410"/>
                      </a:lnTo>
                      <a:lnTo>
                        <a:pt x="601" y="412"/>
                      </a:lnTo>
                      <a:lnTo>
                        <a:pt x="601" y="413"/>
                      </a:lnTo>
                      <a:lnTo>
                        <a:pt x="600" y="413"/>
                      </a:lnTo>
                      <a:lnTo>
                        <a:pt x="600" y="414"/>
                      </a:lnTo>
                      <a:lnTo>
                        <a:pt x="599" y="414"/>
                      </a:lnTo>
                      <a:close/>
                      <a:moveTo>
                        <a:pt x="562" y="397"/>
                      </a:moveTo>
                      <a:lnTo>
                        <a:pt x="561" y="396"/>
                      </a:lnTo>
                      <a:lnTo>
                        <a:pt x="562" y="396"/>
                      </a:lnTo>
                      <a:lnTo>
                        <a:pt x="562" y="394"/>
                      </a:lnTo>
                      <a:lnTo>
                        <a:pt x="563" y="395"/>
                      </a:lnTo>
                      <a:lnTo>
                        <a:pt x="562" y="395"/>
                      </a:lnTo>
                      <a:lnTo>
                        <a:pt x="562" y="397"/>
                      </a:lnTo>
                      <a:close/>
                      <a:moveTo>
                        <a:pt x="399" y="381"/>
                      </a:moveTo>
                      <a:lnTo>
                        <a:pt x="399" y="381"/>
                      </a:lnTo>
                      <a:lnTo>
                        <a:pt x="399" y="379"/>
                      </a:lnTo>
                      <a:lnTo>
                        <a:pt x="400" y="379"/>
                      </a:lnTo>
                      <a:lnTo>
                        <a:pt x="400" y="380"/>
                      </a:lnTo>
                      <a:lnTo>
                        <a:pt x="399" y="381"/>
                      </a:lnTo>
                      <a:close/>
                      <a:moveTo>
                        <a:pt x="559" y="413"/>
                      </a:moveTo>
                      <a:lnTo>
                        <a:pt x="557" y="413"/>
                      </a:lnTo>
                      <a:lnTo>
                        <a:pt x="557" y="412"/>
                      </a:lnTo>
                      <a:lnTo>
                        <a:pt x="559" y="412"/>
                      </a:lnTo>
                      <a:lnTo>
                        <a:pt x="559" y="413"/>
                      </a:lnTo>
                      <a:close/>
                      <a:moveTo>
                        <a:pt x="270" y="372"/>
                      </a:moveTo>
                      <a:lnTo>
                        <a:pt x="268" y="368"/>
                      </a:lnTo>
                      <a:lnTo>
                        <a:pt x="268" y="366"/>
                      </a:lnTo>
                      <a:lnTo>
                        <a:pt x="268" y="368"/>
                      </a:lnTo>
                      <a:lnTo>
                        <a:pt x="270" y="372"/>
                      </a:lnTo>
                      <a:close/>
                      <a:moveTo>
                        <a:pt x="373" y="379"/>
                      </a:moveTo>
                      <a:lnTo>
                        <a:pt x="372" y="379"/>
                      </a:lnTo>
                      <a:lnTo>
                        <a:pt x="371" y="379"/>
                      </a:lnTo>
                      <a:lnTo>
                        <a:pt x="372" y="379"/>
                      </a:lnTo>
                      <a:lnTo>
                        <a:pt x="372" y="378"/>
                      </a:lnTo>
                      <a:lnTo>
                        <a:pt x="373" y="378"/>
                      </a:lnTo>
                      <a:lnTo>
                        <a:pt x="373" y="379"/>
                      </a:lnTo>
                      <a:close/>
                      <a:moveTo>
                        <a:pt x="583" y="398"/>
                      </a:moveTo>
                      <a:lnTo>
                        <a:pt x="579" y="398"/>
                      </a:lnTo>
                      <a:lnTo>
                        <a:pt x="580" y="396"/>
                      </a:lnTo>
                      <a:lnTo>
                        <a:pt x="582" y="396"/>
                      </a:lnTo>
                      <a:lnTo>
                        <a:pt x="583" y="398"/>
                      </a:lnTo>
                      <a:close/>
                      <a:moveTo>
                        <a:pt x="507" y="392"/>
                      </a:moveTo>
                      <a:lnTo>
                        <a:pt x="505" y="390"/>
                      </a:lnTo>
                      <a:lnTo>
                        <a:pt x="507" y="388"/>
                      </a:lnTo>
                      <a:lnTo>
                        <a:pt x="507" y="392"/>
                      </a:lnTo>
                      <a:close/>
                      <a:moveTo>
                        <a:pt x="490" y="391"/>
                      </a:moveTo>
                      <a:lnTo>
                        <a:pt x="488" y="391"/>
                      </a:lnTo>
                      <a:lnTo>
                        <a:pt x="488" y="389"/>
                      </a:lnTo>
                      <a:lnTo>
                        <a:pt x="489" y="387"/>
                      </a:lnTo>
                      <a:lnTo>
                        <a:pt x="490" y="387"/>
                      </a:lnTo>
                      <a:lnTo>
                        <a:pt x="490" y="389"/>
                      </a:lnTo>
                      <a:lnTo>
                        <a:pt x="490" y="391"/>
                      </a:lnTo>
                      <a:close/>
                      <a:moveTo>
                        <a:pt x="545" y="448"/>
                      </a:moveTo>
                      <a:lnTo>
                        <a:pt x="546" y="446"/>
                      </a:lnTo>
                      <a:lnTo>
                        <a:pt x="544" y="445"/>
                      </a:lnTo>
                      <a:lnTo>
                        <a:pt x="545" y="443"/>
                      </a:lnTo>
                      <a:lnTo>
                        <a:pt x="547" y="444"/>
                      </a:lnTo>
                      <a:lnTo>
                        <a:pt x="545" y="448"/>
                      </a:lnTo>
                      <a:close/>
                      <a:moveTo>
                        <a:pt x="544" y="452"/>
                      </a:moveTo>
                      <a:lnTo>
                        <a:pt x="544" y="451"/>
                      </a:lnTo>
                      <a:lnTo>
                        <a:pt x="542" y="449"/>
                      </a:lnTo>
                      <a:lnTo>
                        <a:pt x="545" y="449"/>
                      </a:lnTo>
                      <a:lnTo>
                        <a:pt x="546" y="450"/>
                      </a:lnTo>
                      <a:lnTo>
                        <a:pt x="544" y="452"/>
                      </a:lnTo>
                      <a:close/>
                      <a:moveTo>
                        <a:pt x="546" y="450"/>
                      </a:moveTo>
                      <a:lnTo>
                        <a:pt x="546" y="450"/>
                      </a:lnTo>
                      <a:close/>
                      <a:moveTo>
                        <a:pt x="301" y="401"/>
                      </a:moveTo>
                      <a:lnTo>
                        <a:pt x="300" y="400"/>
                      </a:lnTo>
                      <a:lnTo>
                        <a:pt x="300" y="396"/>
                      </a:lnTo>
                      <a:lnTo>
                        <a:pt x="301" y="401"/>
                      </a:lnTo>
                      <a:lnTo>
                        <a:pt x="302" y="401"/>
                      </a:lnTo>
                      <a:lnTo>
                        <a:pt x="301" y="401"/>
                      </a:lnTo>
                      <a:close/>
                      <a:moveTo>
                        <a:pt x="302" y="401"/>
                      </a:moveTo>
                      <a:lnTo>
                        <a:pt x="301" y="401"/>
                      </a:lnTo>
                      <a:lnTo>
                        <a:pt x="301" y="399"/>
                      </a:lnTo>
                      <a:lnTo>
                        <a:pt x="303" y="399"/>
                      </a:lnTo>
                      <a:lnTo>
                        <a:pt x="302" y="401"/>
                      </a:lnTo>
                      <a:close/>
                      <a:moveTo>
                        <a:pt x="300" y="404"/>
                      </a:moveTo>
                      <a:lnTo>
                        <a:pt x="298" y="403"/>
                      </a:lnTo>
                      <a:lnTo>
                        <a:pt x="302" y="401"/>
                      </a:lnTo>
                      <a:lnTo>
                        <a:pt x="301" y="401"/>
                      </a:lnTo>
                      <a:lnTo>
                        <a:pt x="302" y="401"/>
                      </a:lnTo>
                      <a:lnTo>
                        <a:pt x="302" y="403"/>
                      </a:lnTo>
                      <a:lnTo>
                        <a:pt x="301" y="403"/>
                      </a:lnTo>
                      <a:lnTo>
                        <a:pt x="300" y="404"/>
                      </a:lnTo>
                      <a:close/>
                      <a:moveTo>
                        <a:pt x="302" y="404"/>
                      </a:moveTo>
                      <a:lnTo>
                        <a:pt x="302" y="404"/>
                      </a:lnTo>
                      <a:lnTo>
                        <a:pt x="301" y="403"/>
                      </a:lnTo>
                      <a:lnTo>
                        <a:pt x="302" y="403"/>
                      </a:lnTo>
                      <a:lnTo>
                        <a:pt x="302" y="404"/>
                      </a:lnTo>
                      <a:close/>
                      <a:moveTo>
                        <a:pt x="213" y="424"/>
                      </a:moveTo>
                      <a:lnTo>
                        <a:pt x="211" y="423"/>
                      </a:lnTo>
                      <a:lnTo>
                        <a:pt x="212" y="420"/>
                      </a:lnTo>
                      <a:lnTo>
                        <a:pt x="213" y="420"/>
                      </a:lnTo>
                      <a:lnTo>
                        <a:pt x="215" y="421"/>
                      </a:lnTo>
                      <a:lnTo>
                        <a:pt x="212" y="422"/>
                      </a:lnTo>
                      <a:lnTo>
                        <a:pt x="213" y="424"/>
                      </a:lnTo>
                      <a:close/>
                      <a:moveTo>
                        <a:pt x="210" y="426"/>
                      </a:moveTo>
                      <a:lnTo>
                        <a:pt x="209" y="425"/>
                      </a:lnTo>
                      <a:lnTo>
                        <a:pt x="210" y="422"/>
                      </a:lnTo>
                      <a:lnTo>
                        <a:pt x="209" y="421"/>
                      </a:lnTo>
                      <a:lnTo>
                        <a:pt x="212" y="421"/>
                      </a:lnTo>
                      <a:lnTo>
                        <a:pt x="210" y="425"/>
                      </a:lnTo>
                      <a:lnTo>
                        <a:pt x="210" y="426"/>
                      </a:lnTo>
                      <a:close/>
                      <a:moveTo>
                        <a:pt x="196" y="422"/>
                      </a:moveTo>
                      <a:lnTo>
                        <a:pt x="197" y="420"/>
                      </a:lnTo>
                      <a:lnTo>
                        <a:pt x="197" y="422"/>
                      </a:lnTo>
                      <a:lnTo>
                        <a:pt x="196" y="422"/>
                      </a:lnTo>
                      <a:close/>
                      <a:moveTo>
                        <a:pt x="196" y="426"/>
                      </a:moveTo>
                      <a:lnTo>
                        <a:pt x="197" y="422"/>
                      </a:lnTo>
                      <a:lnTo>
                        <a:pt x="197" y="424"/>
                      </a:lnTo>
                      <a:lnTo>
                        <a:pt x="198" y="424"/>
                      </a:lnTo>
                      <a:lnTo>
                        <a:pt x="197" y="425"/>
                      </a:lnTo>
                      <a:lnTo>
                        <a:pt x="196" y="426"/>
                      </a:lnTo>
                      <a:close/>
                      <a:moveTo>
                        <a:pt x="201" y="425"/>
                      </a:moveTo>
                      <a:lnTo>
                        <a:pt x="200" y="425"/>
                      </a:lnTo>
                      <a:lnTo>
                        <a:pt x="200" y="423"/>
                      </a:lnTo>
                      <a:lnTo>
                        <a:pt x="201" y="423"/>
                      </a:lnTo>
                      <a:lnTo>
                        <a:pt x="201" y="424"/>
                      </a:lnTo>
                      <a:lnTo>
                        <a:pt x="201" y="425"/>
                      </a:lnTo>
                      <a:close/>
                      <a:moveTo>
                        <a:pt x="198" y="424"/>
                      </a:moveTo>
                      <a:lnTo>
                        <a:pt x="197" y="424"/>
                      </a:lnTo>
                      <a:lnTo>
                        <a:pt x="198" y="424"/>
                      </a:lnTo>
                      <a:close/>
                      <a:moveTo>
                        <a:pt x="196" y="426"/>
                      </a:moveTo>
                      <a:lnTo>
                        <a:pt x="196" y="426"/>
                      </a:lnTo>
                      <a:lnTo>
                        <a:pt x="197" y="425"/>
                      </a:lnTo>
                      <a:lnTo>
                        <a:pt x="196" y="426"/>
                      </a:lnTo>
                      <a:close/>
                      <a:moveTo>
                        <a:pt x="196" y="426"/>
                      </a:moveTo>
                      <a:lnTo>
                        <a:pt x="196" y="426"/>
                      </a:lnTo>
                      <a:lnTo>
                        <a:pt x="197" y="425"/>
                      </a:lnTo>
                      <a:lnTo>
                        <a:pt x="196" y="426"/>
                      </a:lnTo>
                      <a:close/>
                      <a:moveTo>
                        <a:pt x="195" y="429"/>
                      </a:moveTo>
                      <a:lnTo>
                        <a:pt x="194" y="428"/>
                      </a:lnTo>
                      <a:lnTo>
                        <a:pt x="195" y="427"/>
                      </a:lnTo>
                      <a:lnTo>
                        <a:pt x="196" y="426"/>
                      </a:lnTo>
                      <a:lnTo>
                        <a:pt x="195" y="429"/>
                      </a:lnTo>
                      <a:close/>
                      <a:moveTo>
                        <a:pt x="200" y="433"/>
                      </a:moveTo>
                      <a:lnTo>
                        <a:pt x="195" y="432"/>
                      </a:lnTo>
                      <a:lnTo>
                        <a:pt x="196" y="431"/>
                      </a:lnTo>
                      <a:lnTo>
                        <a:pt x="195" y="431"/>
                      </a:lnTo>
                      <a:lnTo>
                        <a:pt x="198" y="429"/>
                      </a:lnTo>
                      <a:lnTo>
                        <a:pt x="200" y="433"/>
                      </a:lnTo>
                      <a:close/>
                      <a:moveTo>
                        <a:pt x="193" y="433"/>
                      </a:moveTo>
                      <a:lnTo>
                        <a:pt x="192" y="429"/>
                      </a:lnTo>
                      <a:lnTo>
                        <a:pt x="195" y="431"/>
                      </a:lnTo>
                      <a:lnTo>
                        <a:pt x="194" y="432"/>
                      </a:lnTo>
                      <a:lnTo>
                        <a:pt x="195" y="432"/>
                      </a:lnTo>
                      <a:lnTo>
                        <a:pt x="193" y="433"/>
                      </a:lnTo>
                      <a:close/>
                      <a:moveTo>
                        <a:pt x="195" y="432"/>
                      </a:moveTo>
                      <a:lnTo>
                        <a:pt x="194" y="432"/>
                      </a:lnTo>
                      <a:lnTo>
                        <a:pt x="195" y="431"/>
                      </a:lnTo>
                      <a:lnTo>
                        <a:pt x="196" y="431"/>
                      </a:lnTo>
                      <a:lnTo>
                        <a:pt x="195" y="432"/>
                      </a:lnTo>
                      <a:close/>
                      <a:moveTo>
                        <a:pt x="628" y="464"/>
                      </a:moveTo>
                      <a:lnTo>
                        <a:pt x="632" y="460"/>
                      </a:lnTo>
                      <a:lnTo>
                        <a:pt x="635" y="458"/>
                      </a:lnTo>
                      <a:lnTo>
                        <a:pt x="628" y="464"/>
                      </a:lnTo>
                      <a:close/>
                      <a:moveTo>
                        <a:pt x="206" y="417"/>
                      </a:moveTo>
                      <a:lnTo>
                        <a:pt x="205" y="416"/>
                      </a:lnTo>
                      <a:lnTo>
                        <a:pt x="204" y="415"/>
                      </a:lnTo>
                      <a:lnTo>
                        <a:pt x="205" y="414"/>
                      </a:lnTo>
                      <a:lnTo>
                        <a:pt x="205" y="416"/>
                      </a:lnTo>
                      <a:lnTo>
                        <a:pt x="206" y="417"/>
                      </a:lnTo>
                      <a:close/>
                      <a:moveTo>
                        <a:pt x="245" y="417"/>
                      </a:moveTo>
                      <a:lnTo>
                        <a:pt x="246" y="414"/>
                      </a:lnTo>
                      <a:lnTo>
                        <a:pt x="248" y="416"/>
                      </a:lnTo>
                      <a:lnTo>
                        <a:pt x="245" y="417"/>
                      </a:lnTo>
                      <a:close/>
                      <a:moveTo>
                        <a:pt x="246" y="419"/>
                      </a:moveTo>
                      <a:lnTo>
                        <a:pt x="246" y="419"/>
                      </a:lnTo>
                      <a:lnTo>
                        <a:pt x="248" y="416"/>
                      </a:lnTo>
                      <a:lnTo>
                        <a:pt x="248" y="419"/>
                      </a:lnTo>
                      <a:lnTo>
                        <a:pt x="246" y="419"/>
                      </a:lnTo>
                      <a:close/>
                      <a:moveTo>
                        <a:pt x="247" y="424"/>
                      </a:moveTo>
                      <a:lnTo>
                        <a:pt x="246" y="423"/>
                      </a:lnTo>
                      <a:lnTo>
                        <a:pt x="245" y="422"/>
                      </a:lnTo>
                      <a:lnTo>
                        <a:pt x="245" y="420"/>
                      </a:lnTo>
                      <a:lnTo>
                        <a:pt x="246" y="418"/>
                      </a:lnTo>
                      <a:lnTo>
                        <a:pt x="246" y="419"/>
                      </a:lnTo>
                      <a:lnTo>
                        <a:pt x="246" y="421"/>
                      </a:lnTo>
                      <a:lnTo>
                        <a:pt x="248" y="421"/>
                      </a:lnTo>
                      <a:lnTo>
                        <a:pt x="247" y="422"/>
                      </a:lnTo>
                      <a:lnTo>
                        <a:pt x="247" y="424"/>
                      </a:lnTo>
                      <a:close/>
                      <a:moveTo>
                        <a:pt x="246" y="419"/>
                      </a:moveTo>
                      <a:lnTo>
                        <a:pt x="246" y="419"/>
                      </a:lnTo>
                      <a:close/>
                      <a:moveTo>
                        <a:pt x="248" y="421"/>
                      </a:moveTo>
                      <a:lnTo>
                        <a:pt x="246" y="421"/>
                      </a:lnTo>
                      <a:lnTo>
                        <a:pt x="247" y="421"/>
                      </a:lnTo>
                      <a:lnTo>
                        <a:pt x="248" y="421"/>
                      </a:lnTo>
                      <a:close/>
                      <a:moveTo>
                        <a:pt x="215" y="408"/>
                      </a:moveTo>
                      <a:lnTo>
                        <a:pt x="215" y="408"/>
                      </a:lnTo>
                      <a:lnTo>
                        <a:pt x="215" y="402"/>
                      </a:lnTo>
                      <a:lnTo>
                        <a:pt x="216" y="406"/>
                      </a:lnTo>
                      <a:lnTo>
                        <a:pt x="216" y="407"/>
                      </a:lnTo>
                      <a:lnTo>
                        <a:pt x="215" y="408"/>
                      </a:lnTo>
                      <a:close/>
                      <a:moveTo>
                        <a:pt x="212" y="407"/>
                      </a:moveTo>
                      <a:lnTo>
                        <a:pt x="210" y="407"/>
                      </a:lnTo>
                      <a:lnTo>
                        <a:pt x="210" y="406"/>
                      </a:lnTo>
                      <a:lnTo>
                        <a:pt x="209" y="405"/>
                      </a:lnTo>
                      <a:lnTo>
                        <a:pt x="210" y="403"/>
                      </a:lnTo>
                      <a:lnTo>
                        <a:pt x="211" y="406"/>
                      </a:lnTo>
                      <a:lnTo>
                        <a:pt x="212" y="406"/>
                      </a:lnTo>
                      <a:lnTo>
                        <a:pt x="213" y="406"/>
                      </a:lnTo>
                      <a:lnTo>
                        <a:pt x="212" y="407"/>
                      </a:lnTo>
                      <a:close/>
                      <a:moveTo>
                        <a:pt x="216" y="406"/>
                      </a:moveTo>
                      <a:lnTo>
                        <a:pt x="217" y="404"/>
                      </a:lnTo>
                      <a:lnTo>
                        <a:pt x="218" y="404"/>
                      </a:lnTo>
                      <a:lnTo>
                        <a:pt x="218" y="406"/>
                      </a:lnTo>
                      <a:lnTo>
                        <a:pt x="216" y="406"/>
                      </a:lnTo>
                      <a:close/>
                      <a:moveTo>
                        <a:pt x="213" y="406"/>
                      </a:moveTo>
                      <a:lnTo>
                        <a:pt x="212" y="406"/>
                      </a:lnTo>
                      <a:lnTo>
                        <a:pt x="212" y="405"/>
                      </a:lnTo>
                      <a:lnTo>
                        <a:pt x="214" y="405"/>
                      </a:lnTo>
                      <a:lnTo>
                        <a:pt x="213" y="406"/>
                      </a:lnTo>
                      <a:close/>
                      <a:moveTo>
                        <a:pt x="220" y="409"/>
                      </a:moveTo>
                      <a:lnTo>
                        <a:pt x="219" y="409"/>
                      </a:lnTo>
                      <a:lnTo>
                        <a:pt x="219" y="406"/>
                      </a:lnTo>
                      <a:lnTo>
                        <a:pt x="219" y="405"/>
                      </a:lnTo>
                      <a:lnTo>
                        <a:pt x="221" y="405"/>
                      </a:lnTo>
                      <a:lnTo>
                        <a:pt x="219" y="408"/>
                      </a:lnTo>
                      <a:lnTo>
                        <a:pt x="220" y="409"/>
                      </a:lnTo>
                      <a:close/>
                      <a:moveTo>
                        <a:pt x="219" y="407"/>
                      </a:moveTo>
                      <a:lnTo>
                        <a:pt x="219" y="406"/>
                      </a:lnTo>
                      <a:lnTo>
                        <a:pt x="219" y="407"/>
                      </a:lnTo>
                      <a:close/>
                      <a:moveTo>
                        <a:pt x="212" y="406"/>
                      </a:moveTo>
                      <a:lnTo>
                        <a:pt x="211" y="406"/>
                      </a:lnTo>
                      <a:lnTo>
                        <a:pt x="212" y="406"/>
                      </a:lnTo>
                      <a:close/>
                      <a:moveTo>
                        <a:pt x="214" y="409"/>
                      </a:moveTo>
                      <a:lnTo>
                        <a:pt x="214" y="408"/>
                      </a:lnTo>
                      <a:lnTo>
                        <a:pt x="215" y="408"/>
                      </a:lnTo>
                      <a:lnTo>
                        <a:pt x="214" y="409"/>
                      </a:lnTo>
                      <a:close/>
                      <a:moveTo>
                        <a:pt x="210" y="412"/>
                      </a:moveTo>
                      <a:lnTo>
                        <a:pt x="208" y="411"/>
                      </a:lnTo>
                      <a:lnTo>
                        <a:pt x="211" y="408"/>
                      </a:lnTo>
                      <a:lnTo>
                        <a:pt x="210" y="412"/>
                      </a:lnTo>
                      <a:close/>
                      <a:moveTo>
                        <a:pt x="213" y="415"/>
                      </a:moveTo>
                      <a:lnTo>
                        <a:pt x="211" y="413"/>
                      </a:lnTo>
                      <a:lnTo>
                        <a:pt x="214" y="410"/>
                      </a:lnTo>
                      <a:lnTo>
                        <a:pt x="213" y="415"/>
                      </a:lnTo>
                      <a:close/>
                      <a:moveTo>
                        <a:pt x="217" y="418"/>
                      </a:moveTo>
                      <a:lnTo>
                        <a:pt x="213" y="413"/>
                      </a:lnTo>
                      <a:lnTo>
                        <a:pt x="215" y="415"/>
                      </a:lnTo>
                      <a:lnTo>
                        <a:pt x="217" y="418"/>
                      </a:lnTo>
                      <a:close/>
                      <a:moveTo>
                        <a:pt x="220" y="417"/>
                      </a:moveTo>
                      <a:lnTo>
                        <a:pt x="219" y="416"/>
                      </a:lnTo>
                      <a:lnTo>
                        <a:pt x="221" y="415"/>
                      </a:lnTo>
                      <a:lnTo>
                        <a:pt x="224" y="415"/>
                      </a:lnTo>
                      <a:lnTo>
                        <a:pt x="220" y="417"/>
                      </a:lnTo>
                      <a:close/>
                      <a:moveTo>
                        <a:pt x="214" y="419"/>
                      </a:moveTo>
                      <a:lnTo>
                        <a:pt x="213" y="419"/>
                      </a:lnTo>
                      <a:lnTo>
                        <a:pt x="214" y="417"/>
                      </a:lnTo>
                      <a:lnTo>
                        <a:pt x="212" y="417"/>
                      </a:lnTo>
                      <a:lnTo>
                        <a:pt x="213" y="415"/>
                      </a:lnTo>
                      <a:lnTo>
                        <a:pt x="214" y="418"/>
                      </a:lnTo>
                      <a:lnTo>
                        <a:pt x="214" y="419"/>
                      </a:lnTo>
                      <a:close/>
                      <a:moveTo>
                        <a:pt x="224" y="419"/>
                      </a:moveTo>
                      <a:lnTo>
                        <a:pt x="223" y="419"/>
                      </a:lnTo>
                      <a:lnTo>
                        <a:pt x="223" y="418"/>
                      </a:lnTo>
                      <a:lnTo>
                        <a:pt x="223" y="417"/>
                      </a:lnTo>
                      <a:lnTo>
                        <a:pt x="225" y="417"/>
                      </a:lnTo>
                      <a:lnTo>
                        <a:pt x="224" y="418"/>
                      </a:lnTo>
                      <a:lnTo>
                        <a:pt x="224" y="419"/>
                      </a:lnTo>
                      <a:close/>
                      <a:moveTo>
                        <a:pt x="220" y="419"/>
                      </a:moveTo>
                      <a:lnTo>
                        <a:pt x="220" y="417"/>
                      </a:lnTo>
                      <a:lnTo>
                        <a:pt x="222" y="417"/>
                      </a:lnTo>
                      <a:lnTo>
                        <a:pt x="220" y="419"/>
                      </a:lnTo>
                      <a:close/>
                      <a:moveTo>
                        <a:pt x="497" y="451"/>
                      </a:moveTo>
                      <a:lnTo>
                        <a:pt x="496" y="451"/>
                      </a:lnTo>
                      <a:lnTo>
                        <a:pt x="496" y="450"/>
                      </a:lnTo>
                      <a:lnTo>
                        <a:pt x="496" y="449"/>
                      </a:lnTo>
                      <a:lnTo>
                        <a:pt x="497" y="449"/>
                      </a:lnTo>
                      <a:lnTo>
                        <a:pt x="497" y="450"/>
                      </a:lnTo>
                      <a:lnTo>
                        <a:pt x="497" y="451"/>
                      </a:lnTo>
                      <a:close/>
                      <a:moveTo>
                        <a:pt x="410" y="445"/>
                      </a:moveTo>
                      <a:lnTo>
                        <a:pt x="409" y="444"/>
                      </a:lnTo>
                      <a:lnTo>
                        <a:pt x="408" y="443"/>
                      </a:lnTo>
                      <a:lnTo>
                        <a:pt x="409" y="442"/>
                      </a:lnTo>
                      <a:lnTo>
                        <a:pt x="409" y="444"/>
                      </a:lnTo>
                      <a:lnTo>
                        <a:pt x="410" y="445"/>
                      </a:lnTo>
                      <a:close/>
                      <a:moveTo>
                        <a:pt x="618" y="461"/>
                      </a:moveTo>
                      <a:lnTo>
                        <a:pt x="613" y="460"/>
                      </a:lnTo>
                      <a:lnTo>
                        <a:pt x="615" y="458"/>
                      </a:lnTo>
                      <a:lnTo>
                        <a:pt x="616" y="458"/>
                      </a:lnTo>
                      <a:lnTo>
                        <a:pt x="616" y="459"/>
                      </a:lnTo>
                      <a:lnTo>
                        <a:pt x="617" y="459"/>
                      </a:lnTo>
                      <a:lnTo>
                        <a:pt x="618" y="461"/>
                      </a:lnTo>
                      <a:close/>
                      <a:moveTo>
                        <a:pt x="615" y="462"/>
                      </a:moveTo>
                      <a:lnTo>
                        <a:pt x="614" y="462"/>
                      </a:lnTo>
                      <a:lnTo>
                        <a:pt x="614" y="461"/>
                      </a:lnTo>
                      <a:lnTo>
                        <a:pt x="614" y="460"/>
                      </a:lnTo>
                      <a:lnTo>
                        <a:pt x="615" y="461"/>
                      </a:lnTo>
                      <a:lnTo>
                        <a:pt x="615" y="462"/>
                      </a:lnTo>
                      <a:close/>
                      <a:moveTo>
                        <a:pt x="522" y="456"/>
                      </a:moveTo>
                      <a:lnTo>
                        <a:pt x="519" y="453"/>
                      </a:lnTo>
                      <a:lnTo>
                        <a:pt x="524" y="453"/>
                      </a:lnTo>
                      <a:lnTo>
                        <a:pt x="522" y="456"/>
                      </a:lnTo>
                      <a:close/>
                      <a:moveTo>
                        <a:pt x="397" y="444"/>
                      </a:moveTo>
                      <a:lnTo>
                        <a:pt x="396" y="444"/>
                      </a:lnTo>
                      <a:lnTo>
                        <a:pt x="396" y="443"/>
                      </a:lnTo>
                      <a:lnTo>
                        <a:pt x="397" y="443"/>
                      </a:lnTo>
                      <a:lnTo>
                        <a:pt x="397" y="444"/>
                      </a:lnTo>
                      <a:close/>
                      <a:moveTo>
                        <a:pt x="504" y="454"/>
                      </a:moveTo>
                      <a:lnTo>
                        <a:pt x="503" y="454"/>
                      </a:lnTo>
                      <a:lnTo>
                        <a:pt x="505" y="453"/>
                      </a:lnTo>
                      <a:lnTo>
                        <a:pt x="506" y="453"/>
                      </a:lnTo>
                      <a:lnTo>
                        <a:pt x="504" y="454"/>
                      </a:lnTo>
                      <a:close/>
                      <a:moveTo>
                        <a:pt x="185" y="424"/>
                      </a:moveTo>
                      <a:lnTo>
                        <a:pt x="182" y="422"/>
                      </a:lnTo>
                      <a:lnTo>
                        <a:pt x="187" y="422"/>
                      </a:lnTo>
                      <a:lnTo>
                        <a:pt x="185" y="424"/>
                      </a:lnTo>
                      <a:close/>
                      <a:moveTo>
                        <a:pt x="229" y="410"/>
                      </a:moveTo>
                      <a:lnTo>
                        <a:pt x="228" y="408"/>
                      </a:lnTo>
                      <a:lnTo>
                        <a:pt x="228" y="407"/>
                      </a:lnTo>
                      <a:lnTo>
                        <a:pt x="229" y="409"/>
                      </a:lnTo>
                      <a:lnTo>
                        <a:pt x="229" y="410"/>
                      </a:lnTo>
                      <a:close/>
                      <a:moveTo>
                        <a:pt x="172" y="397"/>
                      </a:moveTo>
                      <a:lnTo>
                        <a:pt x="171" y="397"/>
                      </a:lnTo>
                      <a:lnTo>
                        <a:pt x="171" y="396"/>
                      </a:lnTo>
                      <a:lnTo>
                        <a:pt x="171" y="394"/>
                      </a:lnTo>
                      <a:lnTo>
                        <a:pt x="172" y="395"/>
                      </a:lnTo>
                      <a:lnTo>
                        <a:pt x="172" y="397"/>
                      </a:lnTo>
                      <a:close/>
                      <a:moveTo>
                        <a:pt x="231" y="402"/>
                      </a:moveTo>
                      <a:lnTo>
                        <a:pt x="231" y="402"/>
                      </a:lnTo>
                      <a:lnTo>
                        <a:pt x="231" y="400"/>
                      </a:lnTo>
                      <a:lnTo>
                        <a:pt x="232" y="400"/>
                      </a:lnTo>
                      <a:lnTo>
                        <a:pt x="232" y="401"/>
                      </a:lnTo>
                      <a:lnTo>
                        <a:pt x="231" y="402"/>
                      </a:lnTo>
                      <a:close/>
                      <a:moveTo>
                        <a:pt x="199" y="403"/>
                      </a:moveTo>
                      <a:lnTo>
                        <a:pt x="200" y="399"/>
                      </a:lnTo>
                      <a:lnTo>
                        <a:pt x="203" y="402"/>
                      </a:lnTo>
                      <a:lnTo>
                        <a:pt x="199" y="403"/>
                      </a:lnTo>
                      <a:close/>
                      <a:moveTo>
                        <a:pt x="329" y="424"/>
                      </a:moveTo>
                      <a:lnTo>
                        <a:pt x="327" y="419"/>
                      </a:lnTo>
                      <a:lnTo>
                        <a:pt x="329" y="420"/>
                      </a:lnTo>
                      <a:lnTo>
                        <a:pt x="329" y="421"/>
                      </a:lnTo>
                      <a:lnTo>
                        <a:pt x="329" y="424"/>
                      </a:lnTo>
                      <a:close/>
                      <a:moveTo>
                        <a:pt x="342" y="422"/>
                      </a:moveTo>
                      <a:lnTo>
                        <a:pt x="341" y="422"/>
                      </a:lnTo>
                      <a:lnTo>
                        <a:pt x="341" y="417"/>
                      </a:lnTo>
                      <a:lnTo>
                        <a:pt x="343" y="413"/>
                      </a:lnTo>
                      <a:lnTo>
                        <a:pt x="342" y="422"/>
                      </a:lnTo>
                      <a:close/>
                      <a:moveTo>
                        <a:pt x="342" y="423"/>
                      </a:moveTo>
                      <a:lnTo>
                        <a:pt x="341" y="423"/>
                      </a:lnTo>
                      <a:lnTo>
                        <a:pt x="341" y="422"/>
                      </a:lnTo>
                      <a:lnTo>
                        <a:pt x="342" y="422"/>
                      </a:lnTo>
                      <a:lnTo>
                        <a:pt x="342" y="423"/>
                      </a:lnTo>
                      <a:close/>
                      <a:moveTo>
                        <a:pt x="342" y="423"/>
                      </a:moveTo>
                      <a:lnTo>
                        <a:pt x="341" y="422"/>
                      </a:lnTo>
                      <a:lnTo>
                        <a:pt x="342" y="422"/>
                      </a:lnTo>
                      <a:lnTo>
                        <a:pt x="342" y="423"/>
                      </a:lnTo>
                      <a:close/>
                      <a:moveTo>
                        <a:pt x="343" y="424"/>
                      </a:moveTo>
                      <a:lnTo>
                        <a:pt x="342" y="423"/>
                      </a:lnTo>
                      <a:lnTo>
                        <a:pt x="342" y="422"/>
                      </a:lnTo>
                      <a:lnTo>
                        <a:pt x="343" y="422"/>
                      </a:lnTo>
                      <a:lnTo>
                        <a:pt x="343" y="424"/>
                      </a:lnTo>
                      <a:close/>
                      <a:moveTo>
                        <a:pt x="295" y="418"/>
                      </a:moveTo>
                      <a:lnTo>
                        <a:pt x="294" y="418"/>
                      </a:lnTo>
                      <a:lnTo>
                        <a:pt x="293" y="418"/>
                      </a:lnTo>
                      <a:lnTo>
                        <a:pt x="294" y="417"/>
                      </a:lnTo>
                      <a:lnTo>
                        <a:pt x="295" y="417"/>
                      </a:lnTo>
                      <a:lnTo>
                        <a:pt x="295" y="418"/>
                      </a:lnTo>
                      <a:close/>
                      <a:moveTo>
                        <a:pt x="298" y="418"/>
                      </a:moveTo>
                      <a:lnTo>
                        <a:pt x="298" y="417"/>
                      </a:lnTo>
                      <a:lnTo>
                        <a:pt x="298" y="415"/>
                      </a:lnTo>
                      <a:lnTo>
                        <a:pt x="299" y="416"/>
                      </a:lnTo>
                      <a:lnTo>
                        <a:pt x="298" y="416"/>
                      </a:lnTo>
                      <a:lnTo>
                        <a:pt x="298" y="418"/>
                      </a:lnTo>
                      <a:close/>
                      <a:moveTo>
                        <a:pt x="300" y="414"/>
                      </a:moveTo>
                      <a:lnTo>
                        <a:pt x="299" y="414"/>
                      </a:lnTo>
                      <a:lnTo>
                        <a:pt x="299" y="413"/>
                      </a:lnTo>
                      <a:lnTo>
                        <a:pt x="300" y="412"/>
                      </a:lnTo>
                      <a:lnTo>
                        <a:pt x="300" y="413"/>
                      </a:lnTo>
                      <a:lnTo>
                        <a:pt x="300" y="414"/>
                      </a:lnTo>
                      <a:close/>
                      <a:moveTo>
                        <a:pt x="257" y="411"/>
                      </a:moveTo>
                      <a:lnTo>
                        <a:pt x="256" y="411"/>
                      </a:lnTo>
                      <a:lnTo>
                        <a:pt x="256" y="410"/>
                      </a:lnTo>
                      <a:lnTo>
                        <a:pt x="256" y="409"/>
                      </a:lnTo>
                      <a:lnTo>
                        <a:pt x="257" y="409"/>
                      </a:lnTo>
                      <a:lnTo>
                        <a:pt x="257" y="410"/>
                      </a:lnTo>
                      <a:lnTo>
                        <a:pt x="257" y="411"/>
                      </a:lnTo>
                      <a:close/>
                      <a:moveTo>
                        <a:pt x="328" y="418"/>
                      </a:moveTo>
                      <a:lnTo>
                        <a:pt x="326" y="416"/>
                      </a:lnTo>
                      <a:lnTo>
                        <a:pt x="331" y="415"/>
                      </a:lnTo>
                      <a:lnTo>
                        <a:pt x="328" y="418"/>
                      </a:lnTo>
                      <a:close/>
                      <a:moveTo>
                        <a:pt x="173" y="412"/>
                      </a:moveTo>
                      <a:lnTo>
                        <a:pt x="172" y="411"/>
                      </a:lnTo>
                      <a:lnTo>
                        <a:pt x="173" y="412"/>
                      </a:lnTo>
                      <a:close/>
                      <a:moveTo>
                        <a:pt x="173" y="412"/>
                      </a:moveTo>
                      <a:lnTo>
                        <a:pt x="173" y="412"/>
                      </a:lnTo>
                      <a:lnTo>
                        <a:pt x="174" y="412"/>
                      </a:lnTo>
                      <a:lnTo>
                        <a:pt x="173" y="412"/>
                      </a:lnTo>
                      <a:close/>
                      <a:moveTo>
                        <a:pt x="176" y="416"/>
                      </a:moveTo>
                      <a:lnTo>
                        <a:pt x="173" y="412"/>
                      </a:lnTo>
                      <a:lnTo>
                        <a:pt x="174" y="413"/>
                      </a:lnTo>
                      <a:lnTo>
                        <a:pt x="176" y="416"/>
                      </a:lnTo>
                      <a:close/>
                      <a:moveTo>
                        <a:pt x="172" y="414"/>
                      </a:moveTo>
                      <a:lnTo>
                        <a:pt x="173" y="412"/>
                      </a:lnTo>
                      <a:lnTo>
                        <a:pt x="172" y="414"/>
                      </a:lnTo>
                      <a:close/>
                      <a:moveTo>
                        <a:pt x="172" y="414"/>
                      </a:moveTo>
                      <a:lnTo>
                        <a:pt x="171" y="414"/>
                      </a:lnTo>
                      <a:lnTo>
                        <a:pt x="172" y="414"/>
                      </a:lnTo>
                      <a:close/>
                      <a:moveTo>
                        <a:pt x="171" y="415"/>
                      </a:moveTo>
                      <a:lnTo>
                        <a:pt x="172" y="414"/>
                      </a:lnTo>
                      <a:lnTo>
                        <a:pt x="172" y="415"/>
                      </a:lnTo>
                      <a:lnTo>
                        <a:pt x="171" y="415"/>
                      </a:lnTo>
                      <a:close/>
                      <a:moveTo>
                        <a:pt x="173" y="415"/>
                      </a:moveTo>
                      <a:lnTo>
                        <a:pt x="172" y="415"/>
                      </a:lnTo>
                      <a:lnTo>
                        <a:pt x="173" y="414"/>
                      </a:lnTo>
                      <a:lnTo>
                        <a:pt x="173" y="415"/>
                      </a:lnTo>
                      <a:close/>
                      <a:moveTo>
                        <a:pt x="172" y="417"/>
                      </a:moveTo>
                      <a:lnTo>
                        <a:pt x="173" y="415"/>
                      </a:lnTo>
                      <a:lnTo>
                        <a:pt x="174" y="416"/>
                      </a:lnTo>
                      <a:lnTo>
                        <a:pt x="173" y="416"/>
                      </a:lnTo>
                      <a:lnTo>
                        <a:pt x="172" y="417"/>
                      </a:lnTo>
                      <a:close/>
                      <a:moveTo>
                        <a:pt x="174" y="416"/>
                      </a:moveTo>
                      <a:lnTo>
                        <a:pt x="173" y="416"/>
                      </a:lnTo>
                      <a:lnTo>
                        <a:pt x="174" y="416"/>
                      </a:lnTo>
                      <a:close/>
                      <a:moveTo>
                        <a:pt x="174" y="420"/>
                      </a:moveTo>
                      <a:lnTo>
                        <a:pt x="174" y="418"/>
                      </a:lnTo>
                      <a:lnTo>
                        <a:pt x="174" y="416"/>
                      </a:lnTo>
                      <a:lnTo>
                        <a:pt x="176" y="418"/>
                      </a:lnTo>
                      <a:lnTo>
                        <a:pt x="177" y="419"/>
                      </a:lnTo>
                      <a:lnTo>
                        <a:pt x="174" y="420"/>
                      </a:lnTo>
                      <a:close/>
                      <a:moveTo>
                        <a:pt x="172" y="420"/>
                      </a:moveTo>
                      <a:lnTo>
                        <a:pt x="169" y="420"/>
                      </a:lnTo>
                      <a:lnTo>
                        <a:pt x="172" y="417"/>
                      </a:lnTo>
                      <a:lnTo>
                        <a:pt x="172" y="418"/>
                      </a:lnTo>
                      <a:lnTo>
                        <a:pt x="174" y="418"/>
                      </a:lnTo>
                      <a:lnTo>
                        <a:pt x="172" y="420"/>
                      </a:lnTo>
                      <a:close/>
                      <a:moveTo>
                        <a:pt x="171" y="422"/>
                      </a:moveTo>
                      <a:lnTo>
                        <a:pt x="170" y="422"/>
                      </a:lnTo>
                      <a:lnTo>
                        <a:pt x="170" y="420"/>
                      </a:lnTo>
                      <a:lnTo>
                        <a:pt x="171" y="420"/>
                      </a:lnTo>
                      <a:lnTo>
                        <a:pt x="171" y="421"/>
                      </a:lnTo>
                      <a:lnTo>
                        <a:pt x="171" y="422"/>
                      </a:lnTo>
                      <a:close/>
                      <a:moveTo>
                        <a:pt x="174" y="424"/>
                      </a:moveTo>
                      <a:lnTo>
                        <a:pt x="174" y="420"/>
                      </a:lnTo>
                      <a:lnTo>
                        <a:pt x="176" y="421"/>
                      </a:lnTo>
                      <a:lnTo>
                        <a:pt x="174" y="424"/>
                      </a:lnTo>
                      <a:close/>
                      <a:moveTo>
                        <a:pt x="174" y="424"/>
                      </a:moveTo>
                      <a:lnTo>
                        <a:pt x="173" y="424"/>
                      </a:lnTo>
                      <a:lnTo>
                        <a:pt x="173" y="423"/>
                      </a:lnTo>
                      <a:lnTo>
                        <a:pt x="173" y="422"/>
                      </a:lnTo>
                      <a:lnTo>
                        <a:pt x="174" y="422"/>
                      </a:lnTo>
                      <a:lnTo>
                        <a:pt x="174" y="423"/>
                      </a:lnTo>
                      <a:lnTo>
                        <a:pt x="174" y="424"/>
                      </a:lnTo>
                      <a:close/>
                      <a:moveTo>
                        <a:pt x="172" y="427"/>
                      </a:moveTo>
                      <a:lnTo>
                        <a:pt x="171" y="427"/>
                      </a:lnTo>
                      <a:lnTo>
                        <a:pt x="169" y="423"/>
                      </a:lnTo>
                      <a:lnTo>
                        <a:pt x="171" y="423"/>
                      </a:lnTo>
                      <a:lnTo>
                        <a:pt x="170" y="425"/>
                      </a:lnTo>
                      <a:lnTo>
                        <a:pt x="172" y="425"/>
                      </a:lnTo>
                      <a:lnTo>
                        <a:pt x="172" y="427"/>
                      </a:lnTo>
                      <a:close/>
                      <a:moveTo>
                        <a:pt x="172" y="425"/>
                      </a:moveTo>
                      <a:lnTo>
                        <a:pt x="170" y="425"/>
                      </a:lnTo>
                      <a:lnTo>
                        <a:pt x="172" y="425"/>
                      </a:lnTo>
                      <a:close/>
                      <a:moveTo>
                        <a:pt x="175" y="426"/>
                      </a:moveTo>
                      <a:lnTo>
                        <a:pt x="174" y="426"/>
                      </a:lnTo>
                      <a:lnTo>
                        <a:pt x="174" y="425"/>
                      </a:lnTo>
                      <a:lnTo>
                        <a:pt x="175" y="425"/>
                      </a:lnTo>
                      <a:lnTo>
                        <a:pt x="176" y="425"/>
                      </a:lnTo>
                      <a:lnTo>
                        <a:pt x="175" y="425"/>
                      </a:lnTo>
                      <a:lnTo>
                        <a:pt x="175" y="426"/>
                      </a:lnTo>
                      <a:close/>
                      <a:moveTo>
                        <a:pt x="169" y="429"/>
                      </a:moveTo>
                      <a:lnTo>
                        <a:pt x="167" y="428"/>
                      </a:lnTo>
                      <a:lnTo>
                        <a:pt x="168" y="427"/>
                      </a:lnTo>
                      <a:lnTo>
                        <a:pt x="171" y="427"/>
                      </a:lnTo>
                      <a:lnTo>
                        <a:pt x="172" y="427"/>
                      </a:lnTo>
                      <a:lnTo>
                        <a:pt x="172" y="428"/>
                      </a:lnTo>
                      <a:lnTo>
                        <a:pt x="169" y="428"/>
                      </a:lnTo>
                      <a:lnTo>
                        <a:pt x="169" y="429"/>
                      </a:lnTo>
                      <a:close/>
                      <a:moveTo>
                        <a:pt x="172" y="431"/>
                      </a:moveTo>
                      <a:lnTo>
                        <a:pt x="171" y="431"/>
                      </a:lnTo>
                      <a:lnTo>
                        <a:pt x="171" y="428"/>
                      </a:lnTo>
                      <a:lnTo>
                        <a:pt x="173" y="428"/>
                      </a:lnTo>
                      <a:lnTo>
                        <a:pt x="173" y="430"/>
                      </a:lnTo>
                      <a:lnTo>
                        <a:pt x="172" y="431"/>
                      </a:lnTo>
                      <a:close/>
                      <a:moveTo>
                        <a:pt x="168" y="431"/>
                      </a:moveTo>
                      <a:lnTo>
                        <a:pt x="168" y="431"/>
                      </a:lnTo>
                      <a:lnTo>
                        <a:pt x="168" y="429"/>
                      </a:lnTo>
                      <a:lnTo>
                        <a:pt x="168" y="430"/>
                      </a:lnTo>
                      <a:lnTo>
                        <a:pt x="169" y="430"/>
                      </a:lnTo>
                      <a:lnTo>
                        <a:pt x="168" y="431"/>
                      </a:lnTo>
                      <a:close/>
                      <a:moveTo>
                        <a:pt x="169" y="430"/>
                      </a:moveTo>
                      <a:lnTo>
                        <a:pt x="169" y="429"/>
                      </a:lnTo>
                      <a:lnTo>
                        <a:pt x="170" y="429"/>
                      </a:lnTo>
                      <a:lnTo>
                        <a:pt x="169" y="430"/>
                      </a:lnTo>
                      <a:close/>
                      <a:moveTo>
                        <a:pt x="169" y="430"/>
                      </a:moveTo>
                      <a:lnTo>
                        <a:pt x="168" y="430"/>
                      </a:lnTo>
                      <a:lnTo>
                        <a:pt x="169" y="430"/>
                      </a:lnTo>
                      <a:close/>
                      <a:moveTo>
                        <a:pt x="616" y="422"/>
                      </a:moveTo>
                      <a:lnTo>
                        <a:pt x="615" y="422"/>
                      </a:lnTo>
                      <a:lnTo>
                        <a:pt x="615" y="421"/>
                      </a:lnTo>
                      <a:lnTo>
                        <a:pt x="614" y="419"/>
                      </a:lnTo>
                      <a:lnTo>
                        <a:pt x="616" y="420"/>
                      </a:lnTo>
                      <a:lnTo>
                        <a:pt x="616" y="421"/>
                      </a:lnTo>
                      <a:lnTo>
                        <a:pt x="615" y="421"/>
                      </a:lnTo>
                      <a:lnTo>
                        <a:pt x="616" y="421"/>
                      </a:lnTo>
                      <a:lnTo>
                        <a:pt x="616" y="422"/>
                      </a:lnTo>
                      <a:close/>
                      <a:moveTo>
                        <a:pt x="616" y="423"/>
                      </a:moveTo>
                      <a:lnTo>
                        <a:pt x="613" y="422"/>
                      </a:lnTo>
                      <a:lnTo>
                        <a:pt x="615" y="421"/>
                      </a:lnTo>
                      <a:lnTo>
                        <a:pt x="615" y="422"/>
                      </a:lnTo>
                      <a:lnTo>
                        <a:pt x="616" y="422"/>
                      </a:lnTo>
                      <a:lnTo>
                        <a:pt x="616" y="423"/>
                      </a:lnTo>
                      <a:close/>
                      <a:moveTo>
                        <a:pt x="595" y="418"/>
                      </a:moveTo>
                      <a:lnTo>
                        <a:pt x="594" y="418"/>
                      </a:lnTo>
                      <a:lnTo>
                        <a:pt x="595" y="416"/>
                      </a:lnTo>
                      <a:lnTo>
                        <a:pt x="595" y="415"/>
                      </a:lnTo>
                      <a:lnTo>
                        <a:pt x="596" y="415"/>
                      </a:lnTo>
                      <a:lnTo>
                        <a:pt x="595" y="417"/>
                      </a:lnTo>
                      <a:lnTo>
                        <a:pt x="595" y="418"/>
                      </a:lnTo>
                      <a:close/>
                      <a:moveTo>
                        <a:pt x="659" y="422"/>
                      </a:moveTo>
                      <a:lnTo>
                        <a:pt x="656" y="419"/>
                      </a:lnTo>
                      <a:lnTo>
                        <a:pt x="658" y="420"/>
                      </a:lnTo>
                      <a:lnTo>
                        <a:pt x="660" y="421"/>
                      </a:lnTo>
                      <a:lnTo>
                        <a:pt x="659" y="422"/>
                      </a:lnTo>
                      <a:close/>
                      <a:moveTo>
                        <a:pt x="667" y="424"/>
                      </a:moveTo>
                      <a:lnTo>
                        <a:pt x="663" y="420"/>
                      </a:lnTo>
                      <a:lnTo>
                        <a:pt x="665" y="421"/>
                      </a:lnTo>
                      <a:lnTo>
                        <a:pt x="667" y="424"/>
                      </a:lnTo>
                      <a:close/>
                      <a:moveTo>
                        <a:pt x="582" y="423"/>
                      </a:moveTo>
                      <a:lnTo>
                        <a:pt x="580" y="421"/>
                      </a:lnTo>
                      <a:lnTo>
                        <a:pt x="584" y="420"/>
                      </a:lnTo>
                      <a:lnTo>
                        <a:pt x="582" y="423"/>
                      </a:lnTo>
                      <a:close/>
                      <a:moveTo>
                        <a:pt x="581" y="426"/>
                      </a:moveTo>
                      <a:lnTo>
                        <a:pt x="578" y="422"/>
                      </a:lnTo>
                      <a:lnTo>
                        <a:pt x="580" y="424"/>
                      </a:lnTo>
                      <a:lnTo>
                        <a:pt x="581" y="426"/>
                      </a:lnTo>
                      <a:close/>
                      <a:moveTo>
                        <a:pt x="645" y="428"/>
                      </a:moveTo>
                      <a:lnTo>
                        <a:pt x="642" y="424"/>
                      </a:lnTo>
                      <a:lnTo>
                        <a:pt x="645" y="423"/>
                      </a:lnTo>
                      <a:lnTo>
                        <a:pt x="647" y="423"/>
                      </a:lnTo>
                      <a:lnTo>
                        <a:pt x="644" y="424"/>
                      </a:lnTo>
                      <a:lnTo>
                        <a:pt x="644" y="426"/>
                      </a:lnTo>
                      <a:lnTo>
                        <a:pt x="645" y="428"/>
                      </a:lnTo>
                      <a:close/>
                      <a:moveTo>
                        <a:pt x="643" y="428"/>
                      </a:moveTo>
                      <a:lnTo>
                        <a:pt x="642" y="428"/>
                      </a:lnTo>
                      <a:lnTo>
                        <a:pt x="642" y="427"/>
                      </a:lnTo>
                      <a:lnTo>
                        <a:pt x="642" y="426"/>
                      </a:lnTo>
                      <a:lnTo>
                        <a:pt x="643" y="426"/>
                      </a:lnTo>
                      <a:lnTo>
                        <a:pt x="643" y="427"/>
                      </a:lnTo>
                      <a:lnTo>
                        <a:pt x="643" y="428"/>
                      </a:lnTo>
                      <a:close/>
                      <a:moveTo>
                        <a:pt x="646" y="429"/>
                      </a:moveTo>
                      <a:lnTo>
                        <a:pt x="645" y="429"/>
                      </a:lnTo>
                      <a:lnTo>
                        <a:pt x="645" y="428"/>
                      </a:lnTo>
                      <a:lnTo>
                        <a:pt x="646" y="428"/>
                      </a:lnTo>
                      <a:lnTo>
                        <a:pt x="646" y="429"/>
                      </a:lnTo>
                      <a:close/>
                      <a:moveTo>
                        <a:pt x="645" y="429"/>
                      </a:moveTo>
                      <a:lnTo>
                        <a:pt x="645" y="428"/>
                      </a:lnTo>
                      <a:lnTo>
                        <a:pt x="645" y="429"/>
                      </a:lnTo>
                      <a:close/>
                      <a:moveTo>
                        <a:pt x="645" y="428"/>
                      </a:moveTo>
                      <a:lnTo>
                        <a:pt x="643" y="428"/>
                      </a:lnTo>
                      <a:lnTo>
                        <a:pt x="645" y="428"/>
                      </a:lnTo>
                      <a:close/>
                      <a:moveTo>
                        <a:pt x="644" y="431"/>
                      </a:moveTo>
                      <a:lnTo>
                        <a:pt x="642" y="428"/>
                      </a:lnTo>
                      <a:lnTo>
                        <a:pt x="643" y="428"/>
                      </a:lnTo>
                      <a:lnTo>
                        <a:pt x="645" y="428"/>
                      </a:lnTo>
                      <a:lnTo>
                        <a:pt x="645" y="429"/>
                      </a:lnTo>
                      <a:lnTo>
                        <a:pt x="646" y="429"/>
                      </a:lnTo>
                      <a:lnTo>
                        <a:pt x="644" y="431"/>
                      </a:lnTo>
                      <a:close/>
                      <a:moveTo>
                        <a:pt x="647" y="434"/>
                      </a:moveTo>
                      <a:lnTo>
                        <a:pt x="645" y="434"/>
                      </a:lnTo>
                      <a:lnTo>
                        <a:pt x="645" y="431"/>
                      </a:lnTo>
                      <a:lnTo>
                        <a:pt x="646" y="430"/>
                      </a:lnTo>
                      <a:lnTo>
                        <a:pt x="647" y="431"/>
                      </a:lnTo>
                      <a:lnTo>
                        <a:pt x="646" y="432"/>
                      </a:lnTo>
                      <a:lnTo>
                        <a:pt x="647" y="434"/>
                      </a:lnTo>
                      <a:close/>
                      <a:moveTo>
                        <a:pt x="637" y="425"/>
                      </a:moveTo>
                      <a:lnTo>
                        <a:pt x="636" y="424"/>
                      </a:lnTo>
                      <a:lnTo>
                        <a:pt x="637" y="424"/>
                      </a:lnTo>
                      <a:lnTo>
                        <a:pt x="639" y="421"/>
                      </a:lnTo>
                      <a:lnTo>
                        <a:pt x="637" y="425"/>
                      </a:lnTo>
                      <a:close/>
                      <a:moveTo>
                        <a:pt x="595" y="423"/>
                      </a:moveTo>
                      <a:lnTo>
                        <a:pt x="594" y="423"/>
                      </a:lnTo>
                      <a:lnTo>
                        <a:pt x="594" y="422"/>
                      </a:lnTo>
                      <a:lnTo>
                        <a:pt x="594" y="421"/>
                      </a:lnTo>
                      <a:lnTo>
                        <a:pt x="595" y="421"/>
                      </a:lnTo>
                      <a:lnTo>
                        <a:pt x="595" y="423"/>
                      </a:lnTo>
                      <a:close/>
                      <a:moveTo>
                        <a:pt x="488" y="403"/>
                      </a:moveTo>
                      <a:lnTo>
                        <a:pt x="488" y="398"/>
                      </a:lnTo>
                      <a:lnTo>
                        <a:pt x="491" y="399"/>
                      </a:lnTo>
                      <a:lnTo>
                        <a:pt x="488" y="403"/>
                      </a:lnTo>
                      <a:close/>
                      <a:moveTo>
                        <a:pt x="687" y="420"/>
                      </a:moveTo>
                      <a:lnTo>
                        <a:pt x="686" y="420"/>
                      </a:lnTo>
                      <a:lnTo>
                        <a:pt x="685" y="419"/>
                      </a:lnTo>
                      <a:lnTo>
                        <a:pt x="686" y="419"/>
                      </a:lnTo>
                      <a:lnTo>
                        <a:pt x="687" y="419"/>
                      </a:lnTo>
                      <a:lnTo>
                        <a:pt x="687" y="420"/>
                      </a:lnTo>
                      <a:close/>
                      <a:moveTo>
                        <a:pt x="687" y="421"/>
                      </a:moveTo>
                      <a:lnTo>
                        <a:pt x="688" y="420"/>
                      </a:lnTo>
                      <a:lnTo>
                        <a:pt x="690" y="420"/>
                      </a:lnTo>
                      <a:lnTo>
                        <a:pt x="687" y="421"/>
                      </a:lnTo>
                      <a:close/>
                      <a:moveTo>
                        <a:pt x="687" y="421"/>
                      </a:moveTo>
                      <a:lnTo>
                        <a:pt x="687" y="421"/>
                      </a:lnTo>
                      <a:close/>
                      <a:moveTo>
                        <a:pt x="688" y="423"/>
                      </a:moveTo>
                      <a:lnTo>
                        <a:pt x="686" y="422"/>
                      </a:lnTo>
                      <a:lnTo>
                        <a:pt x="687" y="421"/>
                      </a:lnTo>
                      <a:lnTo>
                        <a:pt x="688" y="423"/>
                      </a:lnTo>
                      <a:close/>
                      <a:moveTo>
                        <a:pt x="638" y="410"/>
                      </a:moveTo>
                      <a:lnTo>
                        <a:pt x="638" y="410"/>
                      </a:lnTo>
                      <a:lnTo>
                        <a:pt x="638" y="409"/>
                      </a:lnTo>
                      <a:lnTo>
                        <a:pt x="638" y="405"/>
                      </a:lnTo>
                      <a:lnTo>
                        <a:pt x="638" y="410"/>
                      </a:lnTo>
                      <a:close/>
                      <a:moveTo>
                        <a:pt x="637" y="413"/>
                      </a:moveTo>
                      <a:lnTo>
                        <a:pt x="638" y="410"/>
                      </a:lnTo>
                      <a:lnTo>
                        <a:pt x="637" y="413"/>
                      </a:lnTo>
                      <a:close/>
                      <a:moveTo>
                        <a:pt x="633" y="414"/>
                      </a:moveTo>
                      <a:lnTo>
                        <a:pt x="631" y="413"/>
                      </a:lnTo>
                      <a:lnTo>
                        <a:pt x="631" y="412"/>
                      </a:lnTo>
                      <a:lnTo>
                        <a:pt x="632" y="409"/>
                      </a:lnTo>
                      <a:lnTo>
                        <a:pt x="633" y="414"/>
                      </a:lnTo>
                      <a:close/>
                      <a:moveTo>
                        <a:pt x="630" y="415"/>
                      </a:moveTo>
                      <a:lnTo>
                        <a:pt x="631" y="413"/>
                      </a:lnTo>
                      <a:lnTo>
                        <a:pt x="630" y="415"/>
                      </a:lnTo>
                      <a:close/>
                      <a:moveTo>
                        <a:pt x="678" y="418"/>
                      </a:moveTo>
                      <a:lnTo>
                        <a:pt x="677" y="418"/>
                      </a:lnTo>
                      <a:lnTo>
                        <a:pt x="676" y="416"/>
                      </a:lnTo>
                      <a:lnTo>
                        <a:pt x="677" y="412"/>
                      </a:lnTo>
                      <a:lnTo>
                        <a:pt x="677" y="416"/>
                      </a:lnTo>
                      <a:lnTo>
                        <a:pt x="677" y="417"/>
                      </a:lnTo>
                      <a:lnTo>
                        <a:pt x="678" y="418"/>
                      </a:lnTo>
                      <a:close/>
                      <a:moveTo>
                        <a:pt x="676" y="417"/>
                      </a:moveTo>
                      <a:lnTo>
                        <a:pt x="673" y="413"/>
                      </a:lnTo>
                      <a:lnTo>
                        <a:pt x="675" y="415"/>
                      </a:lnTo>
                      <a:lnTo>
                        <a:pt x="676" y="416"/>
                      </a:lnTo>
                      <a:lnTo>
                        <a:pt x="676" y="417"/>
                      </a:lnTo>
                      <a:close/>
                      <a:moveTo>
                        <a:pt x="677" y="418"/>
                      </a:moveTo>
                      <a:lnTo>
                        <a:pt x="676" y="417"/>
                      </a:lnTo>
                      <a:lnTo>
                        <a:pt x="676" y="416"/>
                      </a:lnTo>
                      <a:lnTo>
                        <a:pt x="677" y="418"/>
                      </a:lnTo>
                      <a:close/>
                      <a:moveTo>
                        <a:pt x="678" y="423"/>
                      </a:moveTo>
                      <a:lnTo>
                        <a:pt x="676" y="419"/>
                      </a:lnTo>
                      <a:lnTo>
                        <a:pt x="675" y="418"/>
                      </a:lnTo>
                      <a:lnTo>
                        <a:pt x="676" y="417"/>
                      </a:lnTo>
                      <a:lnTo>
                        <a:pt x="677" y="418"/>
                      </a:lnTo>
                      <a:lnTo>
                        <a:pt x="678" y="418"/>
                      </a:lnTo>
                      <a:lnTo>
                        <a:pt x="679" y="419"/>
                      </a:lnTo>
                      <a:lnTo>
                        <a:pt x="680" y="420"/>
                      </a:lnTo>
                      <a:lnTo>
                        <a:pt x="678" y="423"/>
                      </a:lnTo>
                      <a:close/>
                      <a:moveTo>
                        <a:pt x="684" y="425"/>
                      </a:moveTo>
                      <a:lnTo>
                        <a:pt x="678" y="424"/>
                      </a:lnTo>
                      <a:lnTo>
                        <a:pt x="680" y="423"/>
                      </a:lnTo>
                      <a:lnTo>
                        <a:pt x="681" y="424"/>
                      </a:lnTo>
                      <a:lnTo>
                        <a:pt x="682" y="424"/>
                      </a:lnTo>
                      <a:lnTo>
                        <a:pt x="684" y="425"/>
                      </a:lnTo>
                      <a:close/>
                      <a:moveTo>
                        <a:pt x="682" y="424"/>
                      </a:moveTo>
                      <a:lnTo>
                        <a:pt x="681" y="424"/>
                      </a:lnTo>
                      <a:lnTo>
                        <a:pt x="681" y="423"/>
                      </a:lnTo>
                      <a:lnTo>
                        <a:pt x="682" y="424"/>
                      </a:lnTo>
                      <a:close/>
                      <a:moveTo>
                        <a:pt x="680" y="464"/>
                      </a:moveTo>
                      <a:lnTo>
                        <a:pt x="682" y="460"/>
                      </a:lnTo>
                      <a:lnTo>
                        <a:pt x="683" y="458"/>
                      </a:lnTo>
                      <a:lnTo>
                        <a:pt x="682" y="461"/>
                      </a:lnTo>
                      <a:lnTo>
                        <a:pt x="683" y="462"/>
                      </a:lnTo>
                      <a:lnTo>
                        <a:pt x="680" y="464"/>
                      </a:lnTo>
                      <a:close/>
                      <a:moveTo>
                        <a:pt x="682" y="465"/>
                      </a:moveTo>
                      <a:lnTo>
                        <a:pt x="684" y="461"/>
                      </a:lnTo>
                      <a:lnTo>
                        <a:pt x="686" y="464"/>
                      </a:lnTo>
                      <a:lnTo>
                        <a:pt x="682" y="465"/>
                      </a:lnTo>
                      <a:close/>
                      <a:moveTo>
                        <a:pt x="585" y="452"/>
                      </a:moveTo>
                      <a:lnTo>
                        <a:pt x="581" y="452"/>
                      </a:lnTo>
                      <a:lnTo>
                        <a:pt x="581" y="448"/>
                      </a:lnTo>
                      <a:lnTo>
                        <a:pt x="583" y="449"/>
                      </a:lnTo>
                      <a:lnTo>
                        <a:pt x="585" y="452"/>
                      </a:lnTo>
                      <a:close/>
                      <a:moveTo>
                        <a:pt x="614" y="452"/>
                      </a:moveTo>
                      <a:lnTo>
                        <a:pt x="614" y="448"/>
                      </a:lnTo>
                      <a:lnTo>
                        <a:pt x="616" y="449"/>
                      </a:lnTo>
                      <a:lnTo>
                        <a:pt x="616" y="450"/>
                      </a:lnTo>
                      <a:lnTo>
                        <a:pt x="616" y="451"/>
                      </a:lnTo>
                      <a:lnTo>
                        <a:pt x="615" y="452"/>
                      </a:lnTo>
                      <a:lnTo>
                        <a:pt x="614" y="452"/>
                      </a:lnTo>
                      <a:close/>
                      <a:moveTo>
                        <a:pt x="599" y="454"/>
                      </a:moveTo>
                      <a:lnTo>
                        <a:pt x="598" y="454"/>
                      </a:lnTo>
                      <a:lnTo>
                        <a:pt x="598" y="453"/>
                      </a:lnTo>
                      <a:lnTo>
                        <a:pt x="598" y="452"/>
                      </a:lnTo>
                      <a:lnTo>
                        <a:pt x="599" y="452"/>
                      </a:lnTo>
                      <a:lnTo>
                        <a:pt x="599" y="453"/>
                      </a:lnTo>
                      <a:lnTo>
                        <a:pt x="599" y="454"/>
                      </a:lnTo>
                      <a:close/>
                      <a:moveTo>
                        <a:pt x="587" y="429"/>
                      </a:moveTo>
                      <a:lnTo>
                        <a:pt x="586" y="428"/>
                      </a:lnTo>
                      <a:lnTo>
                        <a:pt x="586" y="427"/>
                      </a:lnTo>
                      <a:lnTo>
                        <a:pt x="587" y="427"/>
                      </a:lnTo>
                      <a:lnTo>
                        <a:pt x="588" y="428"/>
                      </a:lnTo>
                      <a:lnTo>
                        <a:pt x="587" y="428"/>
                      </a:lnTo>
                      <a:lnTo>
                        <a:pt x="587" y="429"/>
                      </a:lnTo>
                      <a:close/>
                      <a:moveTo>
                        <a:pt x="716" y="469"/>
                      </a:moveTo>
                      <a:lnTo>
                        <a:pt x="717" y="467"/>
                      </a:lnTo>
                      <a:lnTo>
                        <a:pt x="717" y="465"/>
                      </a:lnTo>
                      <a:lnTo>
                        <a:pt x="718" y="466"/>
                      </a:lnTo>
                      <a:lnTo>
                        <a:pt x="716" y="469"/>
                      </a:lnTo>
                      <a:close/>
                      <a:moveTo>
                        <a:pt x="625" y="452"/>
                      </a:moveTo>
                      <a:lnTo>
                        <a:pt x="623" y="449"/>
                      </a:lnTo>
                      <a:lnTo>
                        <a:pt x="627" y="450"/>
                      </a:lnTo>
                      <a:lnTo>
                        <a:pt x="625" y="452"/>
                      </a:lnTo>
                      <a:close/>
                      <a:moveTo>
                        <a:pt x="575" y="454"/>
                      </a:moveTo>
                      <a:lnTo>
                        <a:pt x="577" y="450"/>
                      </a:lnTo>
                      <a:lnTo>
                        <a:pt x="579" y="452"/>
                      </a:lnTo>
                      <a:lnTo>
                        <a:pt x="575" y="454"/>
                      </a:lnTo>
                      <a:close/>
                      <a:moveTo>
                        <a:pt x="622" y="459"/>
                      </a:moveTo>
                      <a:lnTo>
                        <a:pt x="620" y="459"/>
                      </a:lnTo>
                      <a:lnTo>
                        <a:pt x="620" y="457"/>
                      </a:lnTo>
                      <a:lnTo>
                        <a:pt x="621" y="456"/>
                      </a:lnTo>
                      <a:lnTo>
                        <a:pt x="623" y="456"/>
                      </a:lnTo>
                      <a:lnTo>
                        <a:pt x="623" y="458"/>
                      </a:lnTo>
                      <a:lnTo>
                        <a:pt x="622" y="459"/>
                      </a:lnTo>
                      <a:close/>
                      <a:moveTo>
                        <a:pt x="530" y="434"/>
                      </a:moveTo>
                      <a:lnTo>
                        <a:pt x="529" y="434"/>
                      </a:lnTo>
                      <a:lnTo>
                        <a:pt x="529" y="432"/>
                      </a:lnTo>
                      <a:lnTo>
                        <a:pt x="530" y="432"/>
                      </a:lnTo>
                      <a:lnTo>
                        <a:pt x="530" y="434"/>
                      </a:lnTo>
                      <a:close/>
                      <a:moveTo>
                        <a:pt x="579" y="442"/>
                      </a:moveTo>
                      <a:lnTo>
                        <a:pt x="575" y="441"/>
                      </a:lnTo>
                      <a:lnTo>
                        <a:pt x="577" y="437"/>
                      </a:lnTo>
                      <a:lnTo>
                        <a:pt x="579" y="442"/>
                      </a:lnTo>
                      <a:close/>
                      <a:moveTo>
                        <a:pt x="537" y="426"/>
                      </a:moveTo>
                      <a:lnTo>
                        <a:pt x="536" y="426"/>
                      </a:lnTo>
                      <a:lnTo>
                        <a:pt x="536" y="425"/>
                      </a:lnTo>
                      <a:lnTo>
                        <a:pt x="537" y="424"/>
                      </a:lnTo>
                      <a:lnTo>
                        <a:pt x="537" y="425"/>
                      </a:lnTo>
                      <a:lnTo>
                        <a:pt x="537" y="426"/>
                      </a:lnTo>
                      <a:close/>
                      <a:moveTo>
                        <a:pt x="537" y="429"/>
                      </a:moveTo>
                      <a:lnTo>
                        <a:pt x="536" y="427"/>
                      </a:lnTo>
                      <a:lnTo>
                        <a:pt x="538" y="427"/>
                      </a:lnTo>
                      <a:lnTo>
                        <a:pt x="540" y="424"/>
                      </a:lnTo>
                      <a:lnTo>
                        <a:pt x="537" y="429"/>
                      </a:lnTo>
                      <a:close/>
                      <a:moveTo>
                        <a:pt x="720" y="456"/>
                      </a:moveTo>
                      <a:lnTo>
                        <a:pt x="719" y="456"/>
                      </a:lnTo>
                      <a:lnTo>
                        <a:pt x="719" y="455"/>
                      </a:lnTo>
                      <a:lnTo>
                        <a:pt x="720" y="455"/>
                      </a:lnTo>
                      <a:lnTo>
                        <a:pt x="720" y="456"/>
                      </a:lnTo>
                      <a:close/>
                      <a:moveTo>
                        <a:pt x="720" y="459"/>
                      </a:moveTo>
                      <a:lnTo>
                        <a:pt x="718" y="458"/>
                      </a:lnTo>
                      <a:lnTo>
                        <a:pt x="717" y="456"/>
                      </a:lnTo>
                      <a:lnTo>
                        <a:pt x="719" y="456"/>
                      </a:lnTo>
                      <a:lnTo>
                        <a:pt x="720" y="456"/>
                      </a:lnTo>
                      <a:lnTo>
                        <a:pt x="720" y="459"/>
                      </a:lnTo>
                      <a:close/>
                      <a:moveTo>
                        <a:pt x="691" y="453"/>
                      </a:moveTo>
                      <a:lnTo>
                        <a:pt x="690" y="453"/>
                      </a:lnTo>
                      <a:lnTo>
                        <a:pt x="691" y="452"/>
                      </a:lnTo>
                      <a:lnTo>
                        <a:pt x="690" y="452"/>
                      </a:lnTo>
                      <a:lnTo>
                        <a:pt x="691" y="450"/>
                      </a:lnTo>
                      <a:lnTo>
                        <a:pt x="692" y="452"/>
                      </a:lnTo>
                      <a:lnTo>
                        <a:pt x="691" y="452"/>
                      </a:lnTo>
                      <a:lnTo>
                        <a:pt x="691" y="453"/>
                      </a:lnTo>
                      <a:close/>
                      <a:moveTo>
                        <a:pt x="692" y="454"/>
                      </a:moveTo>
                      <a:lnTo>
                        <a:pt x="691" y="454"/>
                      </a:lnTo>
                      <a:lnTo>
                        <a:pt x="691" y="452"/>
                      </a:lnTo>
                      <a:lnTo>
                        <a:pt x="692" y="452"/>
                      </a:lnTo>
                      <a:lnTo>
                        <a:pt x="692" y="453"/>
                      </a:lnTo>
                      <a:lnTo>
                        <a:pt x="692" y="454"/>
                      </a:lnTo>
                      <a:close/>
                      <a:moveTo>
                        <a:pt x="690" y="454"/>
                      </a:moveTo>
                      <a:lnTo>
                        <a:pt x="690" y="453"/>
                      </a:lnTo>
                      <a:lnTo>
                        <a:pt x="691" y="453"/>
                      </a:lnTo>
                      <a:lnTo>
                        <a:pt x="690" y="454"/>
                      </a:lnTo>
                      <a:close/>
                      <a:moveTo>
                        <a:pt x="634" y="442"/>
                      </a:moveTo>
                      <a:lnTo>
                        <a:pt x="633" y="442"/>
                      </a:lnTo>
                      <a:lnTo>
                        <a:pt x="633" y="440"/>
                      </a:lnTo>
                      <a:lnTo>
                        <a:pt x="634" y="441"/>
                      </a:lnTo>
                      <a:lnTo>
                        <a:pt x="634" y="442"/>
                      </a:lnTo>
                      <a:close/>
                      <a:moveTo>
                        <a:pt x="631" y="443"/>
                      </a:moveTo>
                      <a:lnTo>
                        <a:pt x="631" y="441"/>
                      </a:lnTo>
                      <a:lnTo>
                        <a:pt x="633" y="442"/>
                      </a:lnTo>
                      <a:lnTo>
                        <a:pt x="634" y="442"/>
                      </a:lnTo>
                      <a:lnTo>
                        <a:pt x="634" y="443"/>
                      </a:lnTo>
                      <a:lnTo>
                        <a:pt x="632" y="443"/>
                      </a:lnTo>
                      <a:lnTo>
                        <a:pt x="631" y="443"/>
                      </a:lnTo>
                      <a:close/>
                      <a:moveTo>
                        <a:pt x="633" y="444"/>
                      </a:moveTo>
                      <a:lnTo>
                        <a:pt x="632" y="444"/>
                      </a:lnTo>
                      <a:lnTo>
                        <a:pt x="632" y="443"/>
                      </a:lnTo>
                      <a:lnTo>
                        <a:pt x="634" y="443"/>
                      </a:lnTo>
                      <a:lnTo>
                        <a:pt x="633" y="444"/>
                      </a:lnTo>
                      <a:close/>
                      <a:moveTo>
                        <a:pt x="633" y="447"/>
                      </a:moveTo>
                      <a:lnTo>
                        <a:pt x="631" y="446"/>
                      </a:lnTo>
                      <a:lnTo>
                        <a:pt x="634" y="445"/>
                      </a:lnTo>
                      <a:lnTo>
                        <a:pt x="634" y="444"/>
                      </a:lnTo>
                      <a:lnTo>
                        <a:pt x="635" y="444"/>
                      </a:lnTo>
                      <a:lnTo>
                        <a:pt x="634" y="446"/>
                      </a:lnTo>
                      <a:lnTo>
                        <a:pt x="633" y="447"/>
                      </a:lnTo>
                      <a:close/>
                      <a:moveTo>
                        <a:pt x="641" y="447"/>
                      </a:moveTo>
                      <a:lnTo>
                        <a:pt x="640" y="447"/>
                      </a:lnTo>
                      <a:lnTo>
                        <a:pt x="640" y="445"/>
                      </a:lnTo>
                      <a:lnTo>
                        <a:pt x="641" y="445"/>
                      </a:lnTo>
                      <a:lnTo>
                        <a:pt x="641" y="447"/>
                      </a:lnTo>
                      <a:close/>
                      <a:moveTo>
                        <a:pt x="641" y="450"/>
                      </a:moveTo>
                      <a:lnTo>
                        <a:pt x="639" y="449"/>
                      </a:lnTo>
                      <a:lnTo>
                        <a:pt x="639" y="447"/>
                      </a:lnTo>
                      <a:lnTo>
                        <a:pt x="640" y="447"/>
                      </a:lnTo>
                      <a:lnTo>
                        <a:pt x="641" y="447"/>
                      </a:lnTo>
                      <a:lnTo>
                        <a:pt x="641" y="450"/>
                      </a:lnTo>
                      <a:close/>
                      <a:moveTo>
                        <a:pt x="309" y="429"/>
                      </a:moveTo>
                      <a:lnTo>
                        <a:pt x="304" y="428"/>
                      </a:lnTo>
                      <a:lnTo>
                        <a:pt x="306" y="425"/>
                      </a:lnTo>
                      <a:lnTo>
                        <a:pt x="306" y="426"/>
                      </a:lnTo>
                      <a:lnTo>
                        <a:pt x="306" y="427"/>
                      </a:lnTo>
                      <a:lnTo>
                        <a:pt x="307" y="427"/>
                      </a:lnTo>
                      <a:lnTo>
                        <a:pt x="308" y="427"/>
                      </a:lnTo>
                      <a:lnTo>
                        <a:pt x="309" y="429"/>
                      </a:lnTo>
                      <a:close/>
                      <a:moveTo>
                        <a:pt x="308" y="427"/>
                      </a:moveTo>
                      <a:lnTo>
                        <a:pt x="307" y="427"/>
                      </a:lnTo>
                      <a:lnTo>
                        <a:pt x="307" y="426"/>
                      </a:lnTo>
                      <a:lnTo>
                        <a:pt x="308" y="427"/>
                      </a:lnTo>
                      <a:close/>
                      <a:moveTo>
                        <a:pt x="303" y="431"/>
                      </a:moveTo>
                      <a:lnTo>
                        <a:pt x="301" y="429"/>
                      </a:lnTo>
                      <a:lnTo>
                        <a:pt x="306" y="428"/>
                      </a:lnTo>
                      <a:lnTo>
                        <a:pt x="303" y="431"/>
                      </a:lnTo>
                      <a:close/>
                      <a:moveTo>
                        <a:pt x="363" y="437"/>
                      </a:moveTo>
                      <a:lnTo>
                        <a:pt x="363" y="435"/>
                      </a:lnTo>
                      <a:lnTo>
                        <a:pt x="363" y="434"/>
                      </a:lnTo>
                      <a:lnTo>
                        <a:pt x="364" y="434"/>
                      </a:lnTo>
                      <a:lnTo>
                        <a:pt x="364" y="435"/>
                      </a:lnTo>
                      <a:lnTo>
                        <a:pt x="364" y="436"/>
                      </a:lnTo>
                      <a:lnTo>
                        <a:pt x="363" y="437"/>
                      </a:lnTo>
                      <a:close/>
                      <a:moveTo>
                        <a:pt x="320" y="430"/>
                      </a:moveTo>
                      <a:lnTo>
                        <a:pt x="318" y="430"/>
                      </a:lnTo>
                      <a:lnTo>
                        <a:pt x="318" y="428"/>
                      </a:lnTo>
                      <a:lnTo>
                        <a:pt x="320" y="428"/>
                      </a:lnTo>
                      <a:lnTo>
                        <a:pt x="320" y="429"/>
                      </a:lnTo>
                      <a:lnTo>
                        <a:pt x="320" y="430"/>
                      </a:lnTo>
                      <a:close/>
                      <a:moveTo>
                        <a:pt x="258" y="427"/>
                      </a:moveTo>
                      <a:lnTo>
                        <a:pt x="257" y="426"/>
                      </a:lnTo>
                      <a:lnTo>
                        <a:pt x="257" y="425"/>
                      </a:lnTo>
                      <a:lnTo>
                        <a:pt x="258" y="424"/>
                      </a:lnTo>
                      <a:lnTo>
                        <a:pt x="258" y="426"/>
                      </a:lnTo>
                      <a:lnTo>
                        <a:pt x="258" y="427"/>
                      </a:lnTo>
                      <a:close/>
                      <a:moveTo>
                        <a:pt x="388" y="439"/>
                      </a:moveTo>
                      <a:lnTo>
                        <a:pt x="387" y="439"/>
                      </a:lnTo>
                      <a:lnTo>
                        <a:pt x="387" y="438"/>
                      </a:lnTo>
                      <a:lnTo>
                        <a:pt x="387" y="437"/>
                      </a:lnTo>
                      <a:lnTo>
                        <a:pt x="387" y="436"/>
                      </a:lnTo>
                      <a:lnTo>
                        <a:pt x="386" y="435"/>
                      </a:lnTo>
                      <a:lnTo>
                        <a:pt x="388" y="435"/>
                      </a:lnTo>
                      <a:lnTo>
                        <a:pt x="388" y="436"/>
                      </a:lnTo>
                      <a:lnTo>
                        <a:pt x="388" y="439"/>
                      </a:lnTo>
                      <a:close/>
                      <a:moveTo>
                        <a:pt x="382" y="440"/>
                      </a:moveTo>
                      <a:lnTo>
                        <a:pt x="383" y="438"/>
                      </a:lnTo>
                      <a:lnTo>
                        <a:pt x="382" y="438"/>
                      </a:lnTo>
                      <a:lnTo>
                        <a:pt x="384" y="436"/>
                      </a:lnTo>
                      <a:lnTo>
                        <a:pt x="383" y="435"/>
                      </a:lnTo>
                      <a:lnTo>
                        <a:pt x="385" y="435"/>
                      </a:lnTo>
                      <a:lnTo>
                        <a:pt x="387" y="436"/>
                      </a:lnTo>
                      <a:lnTo>
                        <a:pt x="387" y="437"/>
                      </a:lnTo>
                      <a:lnTo>
                        <a:pt x="383" y="438"/>
                      </a:lnTo>
                      <a:lnTo>
                        <a:pt x="384" y="440"/>
                      </a:lnTo>
                      <a:lnTo>
                        <a:pt x="382" y="440"/>
                      </a:lnTo>
                      <a:close/>
                      <a:moveTo>
                        <a:pt x="385" y="440"/>
                      </a:moveTo>
                      <a:lnTo>
                        <a:pt x="384" y="439"/>
                      </a:lnTo>
                      <a:lnTo>
                        <a:pt x="385" y="438"/>
                      </a:lnTo>
                      <a:lnTo>
                        <a:pt x="386" y="437"/>
                      </a:lnTo>
                      <a:lnTo>
                        <a:pt x="387" y="438"/>
                      </a:lnTo>
                      <a:lnTo>
                        <a:pt x="386" y="439"/>
                      </a:lnTo>
                      <a:lnTo>
                        <a:pt x="385" y="440"/>
                      </a:lnTo>
                      <a:close/>
                      <a:moveTo>
                        <a:pt x="387" y="439"/>
                      </a:moveTo>
                      <a:lnTo>
                        <a:pt x="387" y="439"/>
                      </a:lnTo>
                      <a:lnTo>
                        <a:pt x="388" y="439"/>
                      </a:lnTo>
                      <a:lnTo>
                        <a:pt x="387" y="439"/>
                      </a:lnTo>
                      <a:close/>
                      <a:moveTo>
                        <a:pt x="385" y="443"/>
                      </a:moveTo>
                      <a:lnTo>
                        <a:pt x="384" y="442"/>
                      </a:lnTo>
                      <a:lnTo>
                        <a:pt x="385" y="440"/>
                      </a:lnTo>
                      <a:lnTo>
                        <a:pt x="387" y="439"/>
                      </a:lnTo>
                      <a:lnTo>
                        <a:pt x="387" y="440"/>
                      </a:lnTo>
                      <a:lnTo>
                        <a:pt x="387" y="441"/>
                      </a:lnTo>
                      <a:lnTo>
                        <a:pt x="385" y="441"/>
                      </a:lnTo>
                      <a:lnTo>
                        <a:pt x="385" y="443"/>
                      </a:lnTo>
                      <a:close/>
                      <a:moveTo>
                        <a:pt x="387" y="441"/>
                      </a:moveTo>
                      <a:lnTo>
                        <a:pt x="386" y="441"/>
                      </a:lnTo>
                      <a:lnTo>
                        <a:pt x="385" y="441"/>
                      </a:lnTo>
                      <a:lnTo>
                        <a:pt x="387" y="441"/>
                      </a:lnTo>
                      <a:close/>
                      <a:moveTo>
                        <a:pt x="386" y="442"/>
                      </a:moveTo>
                      <a:lnTo>
                        <a:pt x="386" y="441"/>
                      </a:lnTo>
                      <a:lnTo>
                        <a:pt x="387" y="441"/>
                      </a:lnTo>
                      <a:lnTo>
                        <a:pt x="386" y="442"/>
                      </a:lnTo>
                      <a:close/>
                      <a:moveTo>
                        <a:pt x="297" y="430"/>
                      </a:moveTo>
                      <a:lnTo>
                        <a:pt x="296" y="430"/>
                      </a:lnTo>
                      <a:lnTo>
                        <a:pt x="296" y="429"/>
                      </a:lnTo>
                      <a:lnTo>
                        <a:pt x="296" y="428"/>
                      </a:lnTo>
                      <a:lnTo>
                        <a:pt x="297" y="428"/>
                      </a:lnTo>
                      <a:lnTo>
                        <a:pt x="297" y="429"/>
                      </a:lnTo>
                      <a:lnTo>
                        <a:pt x="297" y="430"/>
                      </a:lnTo>
                      <a:close/>
                      <a:moveTo>
                        <a:pt x="684" y="455"/>
                      </a:moveTo>
                      <a:lnTo>
                        <a:pt x="682" y="453"/>
                      </a:lnTo>
                      <a:lnTo>
                        <a:pt x="685" y="451"/>
                      </a:lnTo>
                      <a:lnTo>
                        <a:pt x="684" y="455"/>
                      </a:lnTo>
                      <a:close/>
                      <a:moveTo>
                        <a:pt x="327" y="426"/>
                      </a:moveTo>
                      <a:lnTo>
                        <a:pt x="326" y="425"/>
                      </a:lnTo>
                      <a:lnTo>
                        <a:pt x="328" y="424"/>
                      </a:lnTo>
                      <a:lnTo>
                        <a:pt x="327" y="426"/>
                      </a:lnTo>
                      <a:close/>
                      <a:moveTo>
                        <a:pt x="326" y="427"/>
                      </a:moveTo>
                      <a:lnTo>
                        <a:pt x="327" y="426"/>
                      </a:lnTo>
                      <a:lnTo>
                        <a:pt x="327" y="427"/>
                      </a:lnTo>
                      <a:lnTo>
                        <a:pt x="326" y="427"/>
                      </a:lnTo>
                      <a:close/>
                      <a:moveTo>
                        <a:pt x="326" y="429"/>
                      </a:moveTo>
                      <a:lnTo>
                        <a:pt x="324" y="428"/>
                      </a:lnTo>
                      <a:lnTo>
                        <a:pt x="326" y="427"/>
                      </a:lnTo>
                      <a:lnTo>
                        <a:pt x="326" y="428"/>
                      </a:lnTo>
                      <a:lnTo>
                        <a:pt x="326" y="429"/>
                      </a:lnTo>
                      <a:close/>
                      <a:moveTo>
                        <a:pt x="392" y="436"/>
                      </a:moveTo>
                      <a:lnTo>
                        <a:pt x="391" y="436"/>
                      </a:lnTo>
                      <a:lnTo>
                        <a:pt x="391" y="434"/>
                      </a:lnTo>
                      <a:lnTo>
                        <a:pt x="392" y="434"/>
                      </a:lnTo>
                      <a:lnTo>
                        <a:pt x="392" y="436"/>
                      </a:lnTo>
                      <a:close/>
                      <a:moveTo>
                        <a:pt x="220" y="425"/>
                      </a:moveTo>
                      <a:lnTo>
                        <a:pt x="219" y="425"/>
                      </a:lnTo>
                      <a:lnTo>
                        <a:pt x="219" y="424"/>
                      </a:lnTo>
                      <a:lnTo>
                        <a:pt x="219" y="423"/>
                      </a:lnTo>
                      <a:lnTo>
                        <a:pt x="220" y="423"/>
                      </a:lnTo>
                      <a:lnTo>
                        <a:pt x="220" y="424"/>
                      </a:lnTo>
                      <a:lnTo>
                        <a:pt x="220" y="425"/>
                      </a:lnTo>
                      <a:close/>
                      <a:moveTo>
                        <a:pt x="605" y="457"/>
                      </a:moveTo>
                      <a:lnTo>
                        <a:pt x="604" y="457"/>
                      </a:lnTo>
                      <a:lnTo>
                        <a:pt x="603" y="457"/>
                      </a:lnTo>
                      <a:lnTo>
                        <a:pt x="604" y="457"/>
                      </a:lnTo>
                      <a:lnTo>
                        <a:pt x="604" y="456"/>
                      </a:lnTo>
                      <a:lnTo>
                        <a:pt x="605" y="456"/>
                      </a:lnTo>
                      <a:lnTo>
                        <a:pt x="605" y="457"/>
                      </a:lnTo>
                      <a:close/>
                      <a:moveTo>
                        <a:pt x="602" y="449"/>
                      </a:moveTo>
                      <a:lnTo>
                        <a:pt x="598" y="445"/>
                      </a:lnTo>
                      <a:lnTo>
                        <a:pt x="601" y="447"/>
                      </a:lnTo>
                      <a:lnTo>
                        <a:pt x="602" y="449"/>
                      </a:lnTo>
                      <a:close/>
                      <a:moveTo>
                        <a:pt x="489" y="445"/>
                      </a:moveTo>
                      <a:lnTo>
                        <a:pt x="491" y="442"/>
                      </a:lnTo>
                      <a:lnTo>
                        <a:pt x="491" y="444"/>
                      </a:lnTo>
                      <a:lnTo>
                        <a:pt x="489" y="445"/>
                      </a:lnTo>
                      <a:close/>
                      <a:moveTo>
                        <a:pt x="491" y="445"/>
                      </a:moveTo>
                      <a:lnTo>
                        <a:pt x="491" y="444"/>
                      </a:lnTo>
                      <a:lnTo>
                        <a:pt x="491" y="445"/>
                      </a:lnTo>
                      <a:close/>
                      <a:moveTo>
                        <a:pt x="489" y="448"/>
                      </a:moveTo>
                      <a:lnTo>
                        <a:pt x="491" y="445"/>
                      </a:lnTo>
                      <a:lnTo>
                        <a:pt x="491" y="446"/>
                      </a:lnTo>
                      <a:lnTo>
                        <a:pt x="490" y="448"/>
                      </a:lnTo>
                      <a:lnTo>
                        <a:pt x="489" y="448"/>
                      </a:lnTo>
                      <a:close/>
                      <a:moveTo>
                        <a:pt x="353" y="433"/>
                      </a:moveTo>
                      <a:lnTo>
                        <a:pt x="352" y="433"/>
                      </a:lnTo>
                      <a:lnTo>
                        <a:pt x="351" y="433"/>
                      </a:lnTo>
                      <a:lnTo>
                        <a:pt x="353" y="433"/>
                      </a:lnTo>
                      <a:lnTo>
                        <a:pt x="353" y="432"/>
                      </a:lnTo>
                      <a:lnTo>
                        <a:pt x="353" y="433"/>
                      </a:lnTo>
                      <a:close/>
                      <a:moveTo>
                        <a:pt x="512" y="444"/>
                      </a:moveTo>
                      <a:lnTo>
                        <a:pt x="511" y="443"/>
                      </a:lnTo>
                      <a:lnTo>
                        <a:pt x="512" y="442"/>
                      </a:lnTo>
                      <a:lnTo>
                        <a:pt x="512" y="441"/>
                      </a:lnTo>
                      <a:lnTo>
                        <a:pt x="513" y="441"/>
                      </a:lnTo>
                      <a:lnTo>
                        <a:pt x="513" y="443"/>
                      </a:lnTo>
                      <a:lnTo>
                        <a:pt x="512" y="444"/>
                      </a:lnTo>
                      <a:close/>
                      <a:moveTo>
                        <a:pt x="536" y="447"/>
                      </a:moveTo>
                      <a:lnTo>
                        <a:pt x="534" y="445"/>
                      </a:lnTo>
                      <a:lnTo>
                        <a:pt x="535" y="443"/>
                      </a:lnTo>
                      <a:lnTo>
                        <a:pt x="536" y="443"/>
                      </a:lnTo>
                      <a:lnTo>
                        <a:pt x="536" y="447"/>
                      </a:lnTo>
                      <a:close/>
                      <a:moveTo>
                        <a:pt x="506" y="442"/>
                      </a:moveTo>
                      <a:lnTo>
                        <a:pt x="505" y="442"/>
                      </a:lnTo>
                      <a:lnTo>
                        <a:pt x="504" y="440"/>
                      </a:lnTo>
                      <a:lnTo>
                        <a:pt x="505" y="440"/>
                      </a:lnTo>
                      <a:lnTo>
                        <a:pt x="506" y="440"/>
                      </a:lnTo>
                      <a:lnTo>
                        <a:pt x="506" y="442"/>
                      </a:lnTo>
                      <a:close/>
                      <a:moveTo>
                        <a:pt x="508" y="440"/>
                      </a:moveTo>
                      <a:lnTo>
                        <a:pt x="508" y="438"/>
                      </a:lnTo>
                      <a:lnTo>
                        <a:pt x="509" y="439"/>
                      </a:lnTo>
                      <a:lnTo>
                        <a:pt x="511" y="439"/>
                      </a:lnTo>
                      <a:lnTo>
                        <a:pt x="512" y="440"/>
                      </a:lnTo>
                      <a:lnTo>
                        <a:pt x="508" y="440"/>
                      </a:lnTo>
                      <a:close/>
                      <a:moveTo>
                        <a:pt x="510" y="438"/>
                      </a:moveTo>
                      <a:lnTo>
                        <a:pt x="510" y="438"/>
                      </a:lnTo>
                      <a:close/>
                      <a:moveTo>
                        <a:pt x="511" y="439"/>
                      </a:moveTo>
                      <a:lnTo>
                        <a:pt x="509" y="439"/>
                      </a:lnTo>
                      <a:lnTo>
                        <a:pt x="510" y="438"/>
                      </a:lnTo>
                      <a:lnTo>
                        <a:pt x="511" y="439"/>
                      </a:lnTo>
                      <a:close/>
                      <a:moveTo>
                        <a:pt x="397" y="427"/>
                      </a:moveTo>
                      <a:lnTo>
                        <a:pt x="396" y="427"/>
                      </a:lnTo>
                      <a:lnTo>
                        <a:pt x="395" y="427"/>
                      </a:lnTo>
                      <a:lnTo>
                        <a:pt x="396" y="427"/>
                      </a:lnTo>
                      <a:lnTo>
                        <a:pt x="396" y="426"/>
                      </a:lnTo>
                      <a:lnTo>
                        <a:pt x="397" y="426"/>
                      </a:lnTo>
                      <a:lnTo>
                        <a:pt x="397" y="427"/>
                      </a:lnTo>
                      <a:close/>
                      <a:moveTo>
                        <a:pt x="348" y="428"/>
                      </a:moveTo>
                      <a:lnTo>
                        <a:pt x="347" y="423"/>
                      </a:lnTo>
                      <a:lnTo>
                        <a:pt x="350" y="423"/>
                      </a:lnTo>
                      <a:lnTo>
                        <a:pt x="349" y="425"/>
                      </a:lnTo>
                      <a:lnTo>
                        <a:pt x="351" y="425"/>
                      </a:lnTo>
                      <a:lnTo>
                        <a:pt x="350" y="427"/>
                      </a:lnTo>
                      <a:lnTo>
                        <a:pt x="348" y="428"/>
                      </a:lnTo>
                      <a:close/>
                      <a:moveTo>
                        <a:pt x="351" y="425"/>
                      </a:moveTo>
                      <a:lnTo>
                        <a:pt x="349" y="425"/>
                      </a:lnTo>
                      <a:lnTo>
                        <a:pt x="351" y="425"/>
                      </a:lnTo>
                      <a:close/>
                      <a:moveTo>
                        <a:pt x="565" y="446"/>
                      </a:moveTo>
                      <a:lnTo>
                        <a:pt x="561" y="442"/>
                      </a:lnTo>
                      <a:lnTo>
                        <a:pt x="563" y="444"/>
                      </a:lnTo>
                      <a:lnTo>
                        <a:pt x="565" y="446"/>
                      </a:lnTo>
                      <a:close/>
                      <a:moveTo>
                        <a:pt x="404" y="432"/>
                      </a:moveTo>
                      <a:lnTo>
                        <a:pt x="402" y="430"/>
                      </a:lnTo>
                      <a:lnTo>
                        <a:pt x="404" y="427"/>
                      </a:lnTo>
                      <a:lnTo>
                        <a:pt x="404" y="432"/>
                      </a:lnTo>
                      <a:close/>
                      <a:moveTo>
                        <a:pt x="333" y="429"/>
                      </a:moveTo>
                      <a:lnTo>
                        <a:pt x="332" y="429"/>
                      </a:lnTo>
                      <a:lnTo>
                        <a:pt x="332" y="427"/>
                      </a:lnTo>
                      <a:lnTo>
                        <a:pt x="333" y="427"/>
                      </a:lnTo>
                      <a:lnTo>
                        <a:pt x="333" y="429"/>
                      </a:lnTo>
                      <a:close/>
                      <a:moveTo>
                        <a:pt x="483" y="440"/>
                      </a:moveTo>
                      <a:lnTo>
                        <a:pt x="481" y="440"/>
                      </a:lnTo>
                      <a:lnTo>
                        <a:pt x="481" y="438"/>
                      </a:lnTo>
                      <a:lnTo>
                        <a:pt x="483" y="438"/>
                      </a:lnTo>
                      <a:lnTo>
                        <a:pt x="483" y="440"/>
                      </a:lnTo>
                      <a:close/>
                      <a:moveTo>
                        <a:pt x="451" y="436"/>
                      </a:moveTo>
                      <a:lnTo>
                        <a:pt x="449" y="436"/>
                      </a:lnTo>
                      <a:lnTo>
                        <a:pt x="450" y="436"/>
                      </a:lnTo>
                      <a:lnTo>
                        <a:pt x="451" y="435"/>
                      </a:lnTo>
                      <a:lnTo>
                        <a:pt x="451" y="436"/>
                      </a:lnTo>
                      <a:close/>
                      <a:moveTo>
                        <a:pt x="450" y="439"/>
                      </a:moveTo>
                      <a:lnTo>
                        <a:pt x="449" y="438"/>
                      </a:lnTo>
                      <a:lnTo>
                        <a:pt x="449" y="436"/>
                      </a:lnTo>
                      <a:lnTo>
                        <a:pt x="451" y="436"/>
                      </a:lnTo>
                      <a:lnTo>
                        <a:pt x="450" y="439"/>
                      </a:lnTo>
                      <a:close/>
                      <a:moveTo>
                        <a:pt x="341" y="428"/>
                      </a:moveTo>
                      <a:lnTo>
                        <a:pt x="339" y="428"/>
                      </a:lnTo>
                      <a:lnTo>
                        <a:pt x="340" y="426"/>
                      </a:lnTo>
                      <a:lnTo>
                        <a:pt x="341" y="426"/>
                      </a:lnTo>
                      <a:lnTo>
                        <a:pt x="341" y="428"/>
                      </a:lnTo>
                      <a:close/>
                      <a:moveTo>
                        <a:pt x="287" y="406"/>
                      </a:moveTo>
                      <a:lnTo>
                        <a:pt x="287" y="404"/>
                      </a:lnTo>
                      <a:lnTo>
                        <a:pt x="287" y="403"/>
                      </a:lnTo>
                      <a:lnTo>
                        <a:pt x="290" y="405"/>
                      </a:lnTo>
                      <a:lnTo>
                        <a:pt x="287" y="406"/>
                      </a:lnTo>
                      <a:close/>
                      <a:moveTo>
                        <a:pt x="434" y="424"/>
                      </a:moveTo>
                      <a:lnTo>
                        <a:pt x="431" y="421"/>
                      </a:lnTo>
                      <a:lnTo>
                        <a:pt x="435" y="421"/>
                      </a:lnTo>
                      <a:lnTo>
                        <a:pt x="434" y="424"/>
                      </a:lnTo>
                      <a:close/>
                      <a:moveTo>
                        <a:pt x="431" y="421"/>
                      </a:moveTo>
                      <a:lnTo>
                        <a:pt x="430" y="421"/>
                      </a:lnTo>
                      <a:lnTo>
                        <a:pt x="429" y="420"/>
                      </a:lnTo>
                      <a:lnTo>
                        <a:pt x="430" y="420"/>
                      </a:lnTo>
                      <a:lnTo>
                        <a:pt x="430" y="419"/>
                      </a:lnTo>
                      <a:lnTo>
                        <a:pt x="431" y="420"/>
                      </a:lnTo>
                      <a:lnTo>
                        <a:pt x="431" y="421"/>
                      </a:lnTo>
                      <a:close/>
                      <a:moveTo>
                        <a:pt x="378" y="417"/>
                      </a:moveTo>
                      <a:lnTo>
                        <a:pt x="377" y="415"/>
                      </a:lnTo>
                      <a:lnTo>
                        <a:pt x="377" y="414"/>
                      </a:lnTo>
                      <a:lnTo>
                        <a:pt x="378" y="416"/>
                      </a:lnTo>
                      <a:lnTo>
                        <a:pt x="378" y="417"/>
                      </a:lnTo>
                      <a:close/>
                      <a:moveTo>
                        <a:pt x="326" y="414"/>
                      </a:moveTo>
                      <a:lnTo>
                        <a:pt x="325" y="413"/>
                      </a:lnTo>
                      <a:lnTo>
                        <a:pt x="324" y="410"/>
                      </a:lnTo>
                      <a:lnTo>
                        <a:pt x="327" y="410"/>
                      </a:lnTo>
                      <a:lnTo>
                        <a:pt x="326" y="408"/>
                      </a:lnTo>
                      <a:lnTo>
                        <a:pt x="325" y="408"/>
                      </a:lnTo>
                      <a:lnTo>
                        <a:pt x="326" y="407"/>
                      </a:lnTo>
                      <a:lnTo>
                        <a:pt x="326" y="409"/>
                      </a:lnTo>
                      <a:lnTo>
                        <a:pt x="327" y="409"/>
                      </a:lnTo>
                      <a:lnTo>
                        <a:pt x="327" y="410"/>
                      </a:lnTo>
                      <a:lnTo>
                        <a:pt x="326" y="410"/>
                      </a:lnTo>
                      <a:lnTo>
                        <a:pt x="326" y="414"/>
                      </a:lnTo>
                      <a:close/>
                      <a:moveTo>
                        <a:pt x="327" y="409"/>
                      </a:moveTo>
                      <a:lnTo>
                        <a:pt x="326" y="409"/>
                      </a:lnTo>
                      <a:lnTo>
                        <a:pt x="328" y="408"/>
                      </a:lnTo>
                      <a:lnTo>
                        <a:pt x="327" y="409"/>
                      </a:lnTo>
                      <a:close/>
                      <a:moveTo>
                        <a:pt x="326" y="411"/>
                      </a:moveTo>
                      <a:lnTo>
                        <a:pt x="326" y="410"/>
                      </a:lnTo>
                      <a:lnTo>
                        <a:pt x="327" y="410"/>
                      </a:lnTo>
                      <a:lnTo>
                        <a:pt x="326" y="411"/>
                      </a:lnTo>
                      <a:close/>
                      <a:moveTo>
                        <a:pt x="277" y="412"/>
                      </a:moveTo>
                      <a:lnTo>
                        <a:pt x="273" y="407"/>
                      </a:lnTo>
                      <a:lnTo>
                        <a:pt x="276" y="409"/>
                      </a:lnTo>
                      <a:lnTo>
                        <a:pt x="277" y="412"/>
                      </a:lnTo>
                      <a:close/>
                      <a:moveTo>
                        <a:pt x="278" y="411"/>
                      </a:moveTo>
                      <a:lnTo>
                        <a:pt x="277" y="411"/>
                      </a:lnTo>
                      <a:lnTo>
                        <a:pt x="277" y="409"/>
                      </a:lnTo>
                      <a:lnTo>
                        <a:pt x="278" y="409"/>
                      </a:lnTo>
                      <a:lnTo>
                        <a:pt x="278" y="411"/>
                      </a:lnTo>
                      <a:close/>
                      <a:moveTo>
                        <a:pt x="292" y="413"/>
                      </a:moveTo>
                      <a:lnTo>
                        <a:pt x="291" y="413"/>
                      </a:lnTo>
                      <a:lnTo>
                        <a:pt x="290" y="411"/>
                      </a:lnTo>
                      <a:lnTo>
                        <a:pt x="291" y="411"/>
                      </a:lnTo>
                      <a:lnTo>
                        <a:pt x="292" y="411"/>
                      </a:lnTo>
                      <a:lnTo>
                        <a:pt x="292" y="413"/>
                      </a:lnTo>
                      <a:close/>
                      <a:moveTo>
                        <a:pt x="458" y="423"/>
                      </a:moveTo>
                      <a:lnTo>
                        <a:pt x="458" y="422"/>
                      </a:lnTo>
                      <a:lnTo>
                        <a:pt x="459" y="421"/>
                      </a:lnTo>
                      <a:lnTo>
                        <a:pt x="461" y="422"/>
                      </a:lnTo>
                      <a:lnTo>
                        <a:pt x="458" y="423"/>
                      </a:lnTo>
                      <a:close/>
                      <a:moveTo>
                        <a:pt x="457" y="425"/>
                      </a:moveTo>
                      <a:lnTo>
                        <a:pt x="457" y="425"/>
                      </a:lnTo>
                      <a:lnTo>
                        <a:pt x="457" y="424"/>
                      </a:lnTo>
                      <a:lnTo>
                        <a:pt x="456" y="424"/>
                      </a:lnTo>
                      <a:lnTo>
                        <a:pt x="456" y="423"/>
                      </a:lnTo>
                      <a:lnTo>
                        <a:pt x="457" y="423"/>
                      </a:lnTo>
                      <a:lnTo>
                        <a:pt x="457" y="424"/>
                      </a:lnTo>
                      <a:lnTo>
                        <a:pt x="458" y="424"/>
                      </a:lnTo>
                      <a:lnTo>
                        <a:pt x="457" y="424"/>
                      </a:lnTo>
                      <a:lnTo>
                        <a:pt x="457" y="425"/>
                      </a:lnTo>
                      <a:close/>
                      <a:moveTo>
                        <a:pt x="458" y="424"/>
                      </a:moveTo>
                      <a:lnTo>
                        <a:pt x="457" y="424"/>
                      </a:lnTo>
                      <a:lnTo>
                        <a:pt x="458" y="423"/>
                      </a:lnTo>
                      <a:lnTo>
                        <a:pt x="458" y="424"/>
                      </a:lnTo>
                      <a:close/>
                      <a:moveTo>
                        <a:pt x="457" y="426"/>
                      </a:moveTo>
                      <a:lnTo>
                        <a:pt x="457" y="425"/>
                      </a:lnTo>
                      <a:lnTo>
                        <a:pt x="457" y="426"/>
                      </a:lnTo>
                      <a:close/>
                      <a:moveTo>
                        <a:pt x="385" y="410"/>
                      </a:moveTo>
                      <a:lnTo>
                        <a:pt x="384" y="409"/>
                      </a:lnTo>
                      <a:lnTo>
                        <a:pt x="384" y="408"/>
                      </a:lnTo>
                      <a:lnTo>
                        <a:pt x="385" y="408"/>
                      </a:lnTo>
                      <a:lnTo>
                        <a:pt x="386" y="409"/>
                      </a:lnTo>
                      <a:lnTo>
                        <a:pt x="385" y="409"/>
                      </a:lnTo>
                      <a:lnTo>
                        <a:pt x="385" y="410"/>
                      </a:lnTo>
                      <a:close/>
                      <a:moveTo>
                        <a:pt x="402" y="412"/>
                      </a:moveTo>
                      <a:lnTo>
                        <a:pt x="400" y="411"/>
                      </a:lnTo>
                      <a:lnTo>
                        <a:pt x="402" y="409"/>
                      </a:lnTo>
                      <a:lnTo>
                        <a:pt x="403" y="410"/>
                      </a:lnTo>
                      <a:lnTo>
                        <a:pt x="402" y="410"/>
                      </a:lnTo>
                      <a:lnTo>
                        <a:pt x="402" y="412"/>
                      </a:lnTo>
                      <a:close/>
                      <a:moveTo>
                        <a:pt x="403" y="410"/>
                      </a:moveTo>
                      <a:lnTo>
                        <a:pt x="402" y="410"/>
                      </a:lnTo>
                      <a:lnTo>
                        <a:pt x="403" y="410"/>
                      </a:lnTo>
                      <a:close/>
                      <a:moveTo>
                        <a:pt x="437" y="414"/>
                      </a:moveTo>
                      <a:lnTo>
                        <a:pt x="436" y="414"/>
                      </a:lnTo>
                      <a:lnTo>
                        <a:pt x="436" y="413"/>
                      </a:lnTo>
                      <a:lnTo>
                        <a:pt x="436" y="412"/>
                      </a:lnTo>
                      <a:lnTo>
                        <a:pt x="438" y="411"/>
                      </a:lnTo>
                      <a:lnTo>
                        <a:pt x="437" y="413"/>
                      </a:lnTo>
                      <a:lnTo>
                        <a:pt x="437" y="414"/>
                      </a:lnTo>
                      <a:close/>
                      <a:moveTo>
                        <a:pt x="409" y="417"/>
                      </a:moveTo>
                      <a:lnTo>
                        <a:pt x="407" y="417"/>
                      </a:lnTo>
                      <a:lnTo>
                        <a:pt x="407" y="415"/>
                      </a:lnTo>
                      <a:lnTo>
                        <a:pt x="407" y="414"/>
                      </a:lnTo>
                      <a:lnTo>
                        <a:pt x="410" y="413"/>
                      </a:lnTo>
                      <a:lnTo>
                        <a:pt x="408" y="416"/>
                      </a:lnTo>
                      <a:lnTo>
                        <a:pt x="409" y="417"/>
                      </a:lnTo>
                      <a:close/>
                      <a:moveTo>
                        <a:pt x="349" y="410"/>
                      </a:moveTo>
                      <a:lnTo>
                        <a:pt x="347" y="407"/>
                      </a:lnTo>
                      <a:lnTo>
                        <a:pt x="348" y="406"/>
                      </a:lnTo>
                      <a:lnTo>
                        <a:pt x="347" y="408"/>
                      </a:lnTo>
                      <a:lnTo>
                        <a:pt x="348" y="408"/>
                      </a:lnTo>
                      <a:lnTo>
                        <a:pt x="349" y="408"/>
                      </a:lnTo>
                      <a:lnTo>
                        <a:pt x="348" y="409"/>
                      </a:lnTo>
                      <a:lnTo>
                        <a:pt x="349" y="410"/>
                      </a:lnTo>
                      <a:close/>
                      <a:moveTo>
                        <a:pt x="349" y="408"/>
                      </a:moveTo>
                      <a:lnTo>
                        <a:pt x="348" y="408"/>
                      </a:lnTo>
                      <a:lnTo>
                        <a:pt x="347" y="408"/>
                      </a:lnTo>
                      <a:lnTo>
                        <a:pt x="350" y="406"/>
                      </a:lnTo>
                      <a:lnTo>
                        <a:pt x="349" y="408"/>
                      </a:lnTo>
                      <a:close/>
                      <a:moveTo>
                        <a:pt x="348" y="408"/>
                      </a:moveTo>
                      <a:lnTo>
                        <a:pt x="347" y="408"/>
                      </a:lnTo>
                      <a:lnTo>
                        <a:pt x="348" y="408"/>
                      </a:lnTo>
                      <a:close/>
                      <a:moveTo>
                        <a:pt x="399" y="416"/>
                      </a:moveTo>
                      <a:lnTo>
                        <a:pt x="398" y="415"/>
                      </a:lnTo>
                      <a:lnTo>
                        <a:pt x="398" y="414"/>
                      </a:lnTo>
                      <a:lnTo>
                        <a:pt x="401" y="414"/>
                      </a:lnTo>
                      <a:lnTo>
                        <a:pt x="399" y="414"/>
                      </a:lnTo>
                      <a:lnTo>
                        <a:pt x="399" y="416"/>
                      </a:lnTo>
                      <a:close/>
                      <a:moveTo>
                        <a:pt x="393" y="416"/>
                      </a:moveTo>
                      <a:lnTo>
                        <a:pt x="392" y="415"/>
                      </a:lnTo>
                      <a:lnTo>
                        <a:pt x="391" y="415"/>
                      </a:lnTo>
                      <a:lnTo>
                        <a:pt x="392" y="413"/>
                      </a:lnTo>
                      <a:lnTo>
                        <a:pt x="392" y="411"/>
                      </a:lnTo>
                      <a:lnTo>
                        <a:pt x="393" y="415"/>
                      </a:lnTo>
                      <a:lnTo>
                        <a:pt x="392" y="415"/>
                      </a:lnTo>
                      <a:lnTo>
                        <a:pt x="391" y="415"/>
                      </a:lnTo>
                      <a:lnTo>
                        <a:pt x="393" y="415"/>
                      </a:lnTo>
                      <a:lnTo>
                        <a:pt x="393" y="416"/>
                      </a:lnTo>
                      <a:close/>
                      <a:moveTo>
                        <a:pt x="352" y="413"/>
                      </a:moveTo>
                      <a:lnTo>
                        <a:pt x="351" y="412"/>
                      </a:lnTo>
                      <a:lnTo>
                        <a:pt x="352" y="410"/>
                      </a:lnTo>
                      <a:lnTo>
                        <a:pt x="352" y="411"/>
                      </a:lnTo>
                      <a:lnTo>
                        <a:pt x="352" y="413"/>
                      </a:lnTo>
                      <a:close/>
                      <a:moveTo>
                        <a:pt x="429" y="430"/>
                      </a:moveTo>
                      <a:lnTo>
                        <a:pt x="430" y="429"/>
                      </a:lnTo>
                      <a:lnTo>
                        <a:pt x="429" y="427"/>
                      </a:lnTo>
                      <a:lnTo>
                        <a:pt x="428" y="426"/>
                      </a:lnTo>
                      <a:lnTo>
                        <a:pt x="428" y="425"/>
                      </a:lnTo>
                      <a:lnTo>
                        <a:pt x="430" y="425"/>
                      </a:lnTo>
                      <a:lnTo>
                        <a:pt x="432" y="426"/>
                      </a:lnTo>
                      <a:lnTo>
                        <a:pt x="431" y="430"/>
                      </a:lnTo>
                      <a:lnTo>
                        <a:pt x="429" y="430"/>
                      </a:lnTo>
                      <a:close/>
                      <a:moveTo>
                        <a:pt x="374" y="415"/>
                      </a:moveTo>
                      <a:lnTo>
                        <a:pt x="370" y="410"/>
                      </a:lnTo>
                      <a:lnTo>
                        <a:pt x="372" y="412"/>
                      </a:lnTo>
                      <a:lnTo>
                        <a:pt x="374" y="415"/>
                      </a:lnTo>
                      <a:close/>
                      <a:moveTo>
                        <a:pt x="414" y="424"/>
                      </a:moveTo>
                      <a:lnTo>
                        <a:pt x="410" y="422"/>
                      </a:lnTo>
                      <a:lnTo>
                        <a:pt x="415" y="421"/>
                      </a:lnTo>
                      <a:lnTo>
                        <a:pt x="414" y="424"/>
                      </a:lnTo>
                      <a:close/>
                      <a:moveTo>
                        <a:pt x="275" y="407"/>
                      </a:moveTo>
                      <a:lnTo>
                        <a:pt x="274" y="404"/>
                      </a:lnTo>
                      <a:lnTo>
                        <a:pt x="273" y="402"/>
                      </a:lnTo>
                      <a:lnTo>
                        <a:pt x="274" y="403"/>
                      </a:lnTo>
                      <a:lnTo>
                        <a:pt x="275" y="407"/>
                      </a:lnTo>
                      <a:close/>
                      <a:moveTo>
                        <a:pt x="236" y="404"/>
                      </a:moveTo>
                      <a:lnTo>
                        <a:pt x="235" y="403"/>
                      </a:lnTo>
                      <a:lnTo>
                        <a:pt x="235" y="401"/>
                      </a:lnTo>
                      <a:lnTo>
                        <a:pt x="236" y="402"/>
                      </a:lnTo>
                      <a:lnTo>
                        <a:pt x="236" y="404"/>
                      </a:lnTo>
                      <a:close/>
                      <a:moveTo>
                        <a:pt x="226" y="403"/>
                      </a:moveTo>
                      <a:lnTo>
                        <a:pt x="227" y="402"/>
                      </a:lnTo>
                      <a:lnTo>
                        <a:pt x="228" y="400"/>
                      </a:lnTo>
                      <a:lnTo>
                        <a:pt x="226" y="403"/>
                      </a:lnTo>
                      <a:close/>
                      <a:moveTo>
                        <a:pt x="225" y="405"/>
                      </a:moveTo>
                      <a:lnTo>
                        <a:pt x="226" y="403"/>
                      </a:lnTo>
                      <a:lnTo>
                        <a:pt x="227" y="405"/>
                      </a:lnTo>
                      <a:lnTo>
                        <a:pt x="225" y="405"/>
                      </a:lnTo>
                      <a:close/>
                      <a:moveTo>
                        <a:pt x="270" y="406"/>
                      </a:moveTo>
                      <a:lnTo>
                        <a:pt x="269" y="406"/>
                      </a:lnTo>
                      <a:lnTo>
                        <a:pt x="270" y="406"/>
                      </a:lnTo>
                      <a:lnTo>
                        <a:pt x="270" y="404"/>
                      </a:lnTo>
                      <a:lnTo>
                        <a:pt x="270" y="405"/>
                      </a:lnTo>
                      <a:lnTo>
                        <a:pt x="270" y="406"/>
                      </a:lnTo>
                      <a:close/>
                      <a:moveTo>
                        <a:pt x="261" y="407"/>
                      </a:moveTo>
                      <a:lnTo>
                        <a:pt x="258" y="407"/>
                      </a:lnTo>
                      <a:lnTo>
                        <a:pt x="258" y="404"/>
                      </a:lnTo>
                      <a:lnTo>
                        <a:pt x="259" y="405"/>
                      </a:lnTo>
                      <a:lnTo>
                        <a:pt x="259" y="406"/>
                      </a:lnTo>
                      <a:lnTo>
                        <a:pt x="260" y="406"/>
                      </a:lnTo>
                      <a:lnTo>
                        <a:pt x="261" y="407"/>
                      </a:lnTo>
                      <a:close/>
                      <a:moveTo>
                        <a:pt x="260" y="406"/>
                      </a:moveTo>
                      <a:lnTo>
                        <a:pt x="259" y="406"/>
                      </a:lnTo>
                      <a:lnTo>
                        <a:pt x="260" y="405"/>
                      </a:lnTo>
                      <a:lnTo>
                        <a:pt x="260" y="406"/>
                      </a:lnTo>
                      <a:close/>
                      <a:moveTo>
                        <a:pt x="307" y="405"/>
                      </a:moveTo>
                      <a:lnTo>
                        <a:pt x="305" y="404"/>
                      </a:lnTo>
                      <a:lnTo>
                        <a:pt x="307" y="400"/>
                      </a:lnTo>
                      <a:lnTo>
                        <a:pt x="310" y="400"/>
                      </a:lnTo>
                      <a:lnTo>
                        <a:pt x="310" y="402"/>
                      </a:lnTo>
                      <a:lnTo>
                        <a:pt x="309" y="402"/>
                      </a:lnTo>
                      <a:lnTo>
                        <a:pt x="308" y="403"/>
                      </a:lnTo>
                      <a:lnTo>
                        <a:pt x="309" y="403"/>
                      </a:lnTo>
                      <a:lnTo>
                        <a:pt x="307" y="405"/>
                      </a:lnTo>
                      <a:close/>
                      <a:moveTo>
                        <a:pt x="309" y="402"/>
                      </a:moveTo>
                      <a:lnTo>
                        <a:pt x="309" y="402"/>
                      </a:lnTo>
                      <a:lnTo>
                        <a:pt x="310" y="402"/>
                      </a:lnTo>
                      <a:lnTo>
                        <a:pt x="309" y="402"/>
                      </a:lnTo>
                      <a:close/>
                      <a:moveTo>
                        <a:pt x="310" y="403"/>
                      </a:moveTo>
                      <a:lnTo>
                        <a:pt x="309" y="402"/>
                      </a:lnTo>
                      <a:lnTo>
                        <a:pt x="310" y="403"/>
                      </a:lnTo>
                      <a:close/>
                      <a:moveTo>
                        <a:pt x="310" y="405"/>
                      </a:moveTo>
                      <a:lnTo>
                        <a:pt x="309" y="404"/>
                      </a:lnTo>
                      <a:lnTo>
                        <a:pt x="310" y="403"/>
                      </a:lnTo>
                      <a:lnTo>
                        <a:pt x="312" y="403"/>
                      </a:lnTo>
                      <a:lnTo>
                        <a:pt x="310" y="405"/>
                      </a:lnTo>
                      <a:close/>
                      <a:moveTo>
                        <a:pt x="295" y="406"/>
                      </a:moveTo>
                      <a:lnTo>
                        <a:pt x="294" y="406"/>
                      </a:lnTo>
                      <a:lnTo>
                        <a:pt x="294" y="404"/>
                      </a:lnTo>
                      <a:lnTo>
                        <a:pt x="295" y="404"/>
                      </a:lnTo>
                      <a:lnTo>
                        <a:pt x="295" y="406"/>
                      </a:lnTo>
                      <a:close/>
                      <a:moveTo>
                        <a:pt x="572" y="427"/>
                      </a:moveTo>
                      <a:lnTo>
                        <a:pt x="570" y="425"/>
                      </a:lnTo>
                      <a:lnTo>
                        <a:pt x="571" y="422"/>
                      </a:lnTo>
                      <a:lnTo>
                        <a:pt x="572" y="420"/>
                      </a:lnTo>
                      <a:lnTo>
                        <a:pt x="574" y="421"/>
                      </a:lnTo>
                      <a:lnTo>
                        <a:pt x="572" y="424"/>
                      </a:lnTo>
                      <a:lnTo>
                        <a:pt x="573" y="426"/>
                      </a:lnTo>
                      <a:lnTo>
                        <a:pt x="572" y="426"/>
                      </a:lnTo>
                      <a:lnTo>
                        <a:pt x="572" y="427"/>
                      </a:lnTo>
                      <a:close/>
                      <a:moveTo>
                        <a:pt x="573" y="426"/>
                      </a:moveTo>
                      <a:lnTo>
                        <a:pt x="573" y="426"/>
                      </a:lnTo>
                      <a:close/>
                      <a:moveTo>
                        <a:pt x="596" y="431"/>
                      </a:moveTo>
                      <a:lnTo>
                        <a:pt x="595" y="431"/>
                      </a:lnTo>
                      <a:lnTo>
                        <a:pt x="595" y="430"/>
                      </a:lnTo>
                      <a:lnTo>
                        <a:pt x="595" y="429"/>
                      </a:lnTo>
                      <a:lnTo>
                        <a:pt x="596" y="429"/>
                      </a:lnTo>
                      <a:lnTo>
                        <a:pt x="596" y="430"/>
                      </a:lnTo>
                      <a:lnTo>
                        <a:pt x="596" y="431"/>
                      </a:lnTo>
                      <a:close/>
                      <a:moveTo>
                        <a:pt x="619" y="433"/>
                      </a:moveTo>
                      <a:lnTo>
                        <a:pt x="613" y="432"/>
                      </a:lnTo>
                      <a:lnTo>
                        <a:pt x="617" y="431"/>
                      </a:lnTo>
                      <a:lnTo>
                        <a:pt x="619" y="433"/>
                      </a:lnTo>
                      <a:close/>
                      <a:moveTo>
                        <a:pt x="638" y="428"/>
                      </a:moveTo>
                      <a:lnTo>
                        <a:pt x="637" y="428"/>
                      </a:lnTo>
                      <a:lnTo>
                        <a:pt x="636" y="427"/>
                      </a:lnTo>
                      <a:lnTo>
                        <a:pt x="637" y="426"/>
                      </a:lnTo>
                      <a:lnTo>
                        <a:pt x="638" y="427"/>
                      </a:lnTo>
                      <a:lnTo>
                        <a:pt x="638" y="428"/>
                      </a:lnTo>
                      <a:close/>
                      <a:moveTo>
                        <a:pt x="492" y="428"/>
                      </a:moveTo>
                      <a:lnTo>
                        <a:pt x="491" y="427"/>
                      </a:lnTo>
                      <a:lnTo>
                        <a:pt x="492" y="424"/>
                      </a:lnTo>
                      <a:lnTo>
                        <a:pt x="490" y="424"/>
                      </a:lnTo>
                      <a:lnTo>
                        <a:pt x="491" y="422"/>
                      </a:lnTo>
                      <a:lnTo>
                        <a:pt x="493" y="426"/>
                      </a:lnTo>
                      <a:lnTo>
                        <a:pt x="493" y="427"/>
                      </a:lnTo>
                      <a:lnTo>
                        <a:pt x="492" y="428"/>
                      </a:lnTo>
                      <a:close/>
                      <a:moveTo>
                        <a:pt x="489" y="427"/>
                      </a:moveTo>
                      <a:lnTo>
                        <a:pt x="488" y="426"/>
                      </a:lnTo>
                      <a:lnTo>
                        <a:pt x="489" y="426"/>
                      </a:lnTo>
                      <a:lnTo>
                        <a:pt x="491" y="426"/>
                      </a:lnTo>
                      <a:lnTo>
                        <a:pt x="489" y="427"/>
                      </a:lnTo>
                      <a:close/>
                      <a:moveTo>
                        <a:pt x="588" y="424"/>
                      </a:moveTo>
                      <a:lnTo>
                        <a:pt x="587" y="423"/>
                      </a:lnTo>
                      <a:lnTo>
                        <a:pt x="587" y="422"/>
                      </a:lnTo>
                      <a:lnTo>
                        <a:pt x="587" y="421"/>
                      </a:lnTo>
                      <a:lnTo>
                        <a:pt x="588" y="421"/>
                      </a:lnTo>
                      <a:lnTo>
                        <a:pt x="588" y="423"/>
                      </a:lnTo>
                      <a:lnTo>
                        <a:pt x="588" y="424"/>
                      </a:lnTo>
                      <a:close/>
                      <a:moveTo>
                        <a:pt x="583" y="461"/>
                      </a:moveTo>
                      <a:lnTo>
                        <a:pt x="582" y="461"/>
                      </a:lnTo>
                      <a:lnTo>
                        <a:pt x="583" y="461"/>
                      </a:lnTo>
                      <a:lnTo>
                        <a:pt x="583" y="459"/>
                      </a:lnTo>
                      <a:lnTo>
                        <a:pt x="583" y="460"/>
                      </a:lnTo>
                      <a:lnTo>
                        <a:pt x="583" y="461"/>
                      </a:lnTo>
                      <a:close/>
                      <a:moveTo>
                        <a:pt x="568" y="459"/>
                      </a:moveTo>
                      <a:lnTo>
                        <a:pt x="567" y="459"/>
                      </a:lnTo>
                      <a:lnTo>
                        <a:pt x="567" y="458"/>
                      </a:lnTo>
                      <a:lnTo>
                        <a:pt x="566" y="458"/>
                      </a:lnTo>
                      <a:lnTo>
                        <a:pt x="567" y="456"/>
                      </a:lnTo>
                      <a:lnTo>
                        <a:pt x="569" y="458"/>
                      </a:lnTo>
                      <a:lnTo>
                        <a:pt x="568" y="459"/>
                      </a:lnTo>
                      <a:close/>
                      <a:moveTo>
                        <a:pt x="659" y="406"/>
                      </a:moveTo>
                      <a:lnTo>
                        <a:pt x="658" y="406"/>
                      </a:lnTo>
                      <a:lnTo>
                        <a:pt x="658" y="405"/>
                      </a:lnTo>
                      <a:lnTo>
                        <a:pt x="660" y="405"/>
                      </a:lnTo>
                      <a:lnTo>
                        <a:pt x="659" y="405"/>
                      </a:lnTo>
                      <a:lnTo>
                        <a:pt x="659" y="406"/>
                      </a:lnTo>
                      <a:close/>
                      <a:moveTo>
                        <a:pt x="659" y="406"/>
                      </a:moveTo>
                      <a:lnTo>
                        <a:pt x="659" y="406"/>
                      </a:lnTo>
                      <a:lnTo>
                        <a:pt x="659" y="405"/>
                      </a:lnTo>
                      <a:lnTo>
                        <a:pt x="659" y="406"/>
                      </a:lnTo>
                      <a:close/>
                      <a:moveTo>
                        <a:pt x="660" y="406"/>
                      </a:moveTo>
                      <a:lnTo>
                        <a:pt x="659" y="406"/>
                      </a:lnTo>
                      <a:lnTo>
                        <a:pt x="659" y="405"/>
                      </a:lnTo>
                      <a:lnTo>
                        <a:pt x="660" y="405"/>
                      </a:lnTo>
                      <a:lnTo>
                        <a:pt x="660" y="406"/>
                      </a:lnTo>
                      <a:close/>
                      <a:moveTo>
                        <a:pt x="658" y="412"/>
                      </a:moveTo>
                      <a:lnTo>
                        <a:pt x="659" y="406"/>
                      </a:lnTo>
                      <a:lnTo>
                        <a:pt x="660" y="409"/>
                      </a:lnTo>
                      <a:lnTo>
                        <a:pt x="658" y="412"/>
                      </a:lnTo>
                      <a:close/>
                      <a:moveTo>
                        <a:pt x="500" y="429"/>
                      </a:moveTo>
                      <a:lnTo>
                        <a:pt x="499" y="429"/>
                      </a:lnTo>
                      <a:lnTo>
                        <a:pt x="498" y="429"/>
                      </a:lnTo>
                      <a:lnTo>
                        <a:pt x="499" y="429"/>
                      </a:lnTo>
                      <a:lnTo>
                        <a:pt x="499" y="428"/>
                      </a:lnTo>
                      <a:lnTo>
                        <a:pt x="500" y="428"/>
                      </a:lnTo>
                      <a:lnTo>
                        <a:pt x="500" y="429"/>
                      </a:lnTo>
                      <a:close/>
                      <a:moveTo>
                        <a:pt x="649" y="463"/>
                      </a:moveTo>
                      <a:lnTo>
                        <a:pt x="648" y="463"/>
                      </a:lnTo>
                      <a:lnTo>
                        <a:pt x="648" y="462"/>
                      </a:lnTo>
                      <a:lnTo>
                        <a:pt x="649" y="461"/>
                      </a:lnTo>
                      <a:lnTo>
                        <a:pt x="649" y="462"/>
                      </a:lnTo>
                      <a:lnTo>
                        <a:pt x="649" y="463"/>
                      </a:lnTo>
                      <a:close/>
                      <a:moveTo>
                        <a:pt x="517" y="350"/>
                      </a:moveTo>
                      <a:lnTo>
                        <a:pt x="517" y="349"/>
                      </a:lnTo>
                      <a:lnTo>
                        <a:pt x="519" y="346"/>
                      </a:lnTo>
                      <a:lnTo>
                        <a:pt x="521" y="349"/>
                      </a:lnTo>
                      <a:lnTo>
                        <a:pt x="519" y="349"/>
                      </a:lnTo>
                      <a:lnTo>
                        <a:pt x="517" y="349"/>
                      </a:lnTo>
                      <a:lnTo>
                        <a:pt x="519" y="349"/>
                      </a:lnTo>
                      <a:lnTo>
                        <a:pt x="517" y="350"/>
                      </a:lnTo>
                      <a:close/>
                      <a:moveTo>
                        <a:pt x="517" y="350"/>
                      </a:moveTo>
                      <a:lnTo>
                        <a:pt x="517" y="349"/>
                      </a:lnTo>
                      <a:lnTo>
                        <a:pt x="517" y="350"/>
                      </a:lnTo>
                      <a:close/>
                      <a:moveTo>
                        <a:pt x="517" y="350"/>
                      </a:moveTo>
                      <a:lnTo>
                        <a:pt x="516" y="350"/>
                      </a:lnTo>
                      <a:lnTo>
                        <a:pt x="517" y="349"/>
                      </a:lnTo>
                      <a:lnTo>
                        <a:pt x="517" y="350"/>
                      </a:lnTo>
                      <a:close/>
                      <a:moveTo>
                        <a:pt x="517" y="350"/>
                      </a:moveTo>
                      <a:lnTo>
                        <a:pt x="517" y="350"/>
                      </a:lnTo>
                      <a:close/>
                      <a:moveTo>
                        <a:pt x="517" y="353"/>
                      </a:moveTo>
                      <a:lnTo>
                        <a:pt x="515" y="352"/>
                      </a:lnTo>
                      <a:lnTo>
                        <a:pt x="515" y="350"/>
                      </a:lnTo>
                      <a:lnTo>
                        <a:pt x="516" y="350"/>
                      </a:lnTo>
                      <a:lnTo>
                        <a:pt x="517" y="350"/>
                      </a:lnTo>
                      <a:lnTo>
                        <a:pt x="517" y="353"/>
                      </a:lnTo>
                      <a:close/>
                      <a:moveTo>
                        <a:pt x="587" y="354"/>
                      </a:moveTo>
                      <a:lnTo>
                        <a:pt x="584" y="354"/>
                      </a:lnTo>
                      <a:lnTo>
                        <a:pt x="585" y="353"/>
                      </a:lnTo>
                      <a:lnTo>
                        <a:pt x="585" y="352"/>
                      </a:lnTo>
                      <a:lnTo>
                        <a:pt x="586" y="352"/>
                      </a:lnTo>
                      <a:lnTo>
                        <a:pt x="587" y="353"/>
                      </a:lnTo>
                      <a:lnTo>
                        <a:pt x="587" y="354"/>
                      </a:lnTo>
                      <a:close/>
                      <a:moveTo>
                        <a:pt x="536" y="349"/>
                      </a:moveTo>
                      <a:lnTo>
                        <a:pt x="535" y="349"/>
                      </a:lnTo>
                      <a:lnTo>
                        <a:pt x="535" y="347"/>
                      </a:lnTo>
                      <a:lnTo>
                        <a:pt x="536" y="348"/>
                      </a:lnTo>
                      <a:lnTo>
                        <a:pt x="537" y="348"/>
                      </a:lnTo>
                      <a:lnTo>
                        <a:pt x="536" y="348"/>
                      </a:lnTo>
                      <a:lnTo>
                        <a:pt x="536" y="349"/>
                      </a:lnTo>
                      <a:close/>
                      <a:moveTo>
                        <a:pt x="615" y="357"/>
                      </a:moveTo>
                      <a:lnTo>
                        <a:pt x="614" y="357"/>
                      </a:lnTo>
                      <a:lnTo>
                        <a:pt x="614" y="356"/>
                      </a:lnTo>
                      <a:lnTo>
                        <a:pt x="615" y="356"/>
                      </a:lnTo>
                      <a:lnTo>
                        <a:pt x="616" y="356"/>
                      </a:lnTo>
                      <a:lnTo>
                        <a:pt x="615" y="356"/>
                      </a:lnTo>
                      <a:lnTo>
                        <a:pt x="615" y="357"/>
                      </a:lnTo>
                      <a:close/>
                      <a:moveTo>
                        <a:pt x="591" y="356"/>
                      </a:moveTo>
                      <a:lnTo>
                        <a:pt x="587" y="352"/>
                      </a:lnTo>
                      <a:lnTo>
                        <a:pt x="589" y="354"/>
                      </a:lnTo>
                      <a:lnTo>
                        <a:pt x="591" y="356"/>
                      </a:lnTo>
                      <a:close/>
                      <a:moveTo>
                        <a:pt x="135" y="323"/>
                      </a:moveTo>
                      <a:lnTo>
                        <a:pt x="133" y="321"/>
                      </a:lnTo>
                      <a:lnTo>
                        <a:pt x="136" y="319"/>
                      </a:lnTo>
                      <a:lnTo>
                        <a:pt x="135" y="323"/>
                      </a:lnTo>
                      <a:close/>
                      <a:moveTo>
                        <a:pt x="191" y="328"/>
                      </a:moveTo>
                      <a:lnTo>
                        <a:pt x="189" y="328"/>
                      </a:lnTo>
                      <a:lnTo>
                        <a:pt x="191" y="325"/>
                      </a:lnTo>
                      <a:lnTo>
                        <a:pt x="192" y="326"/>
                      </a:lnTo>
                      <a:lnTo>
                        <a:pt x="192" y="327"/>
                      </a:lnTo>
                      <a:lnTo>
                        <a:pt x="191" y="327"/>
                      </a:lnTo>
                      <a:lnTo>
                        <a:pt x="191" y="328"/>
                      </a:lnTo>
                      <a:close/>
                      <a:moveTo>
                        <a:pt x="611" y="406"/>
                      </a:moveTo>
                      <a:lnTo>
                        <a:pt x="609" y="404"/>
                      </a:lnTo>
                      <a:lnTo>
                        <a:pt x="612" y="402"/>
                      </a:lnTo>
                      <a:lnTo>
                        <a:pt x="611" y="399"/>
                      </a:lnTo>
                      <a:lnTo>
                        <a:pt x="613" y="400"/>
                      </a:lnTo>
                      <a:lnTo>
                        <a:pt x="611" y="404"/>
                      </a:lnTo>
                      <a:lnTo>
                        <a:pt x="611" y="406"/>
                      </a:lnTo>
                      <a:close/>
                      <a:moveTo>
                        <a:pt x="644" y="409"/>
                      </a:moveTo>
                      <a:lnTo>
                        <a:pt x="644" y="409"/>
                      </a:lnTo>
                      <a:lnTo>
                        <a:pt x="644" y="408"/>
                      </a:lnTo>
                      <a:lnTo>
                        <a:pt x="644" y="406"/>
                      </a:lnTo>
                      <a:lnTo>
                        <a:pt x="645" y="407"/>
                      </a:lnTo>
                      <a:lnTo>
                        <a:pt x="644" y="409"/>
                      </a:lnTo>
                      <a:close/>
                      <a:moveTo>
                        <a:pt x="411" y="341"/>
                      </a:moveTo>
                      <a:lnTo>
                        <a:pt x="409" y="339"/>
                      </a:lnTo>
                      <a:lnTo>
                        <a:pt x="413" y="338"/>
                      </a:lnTo>
                      <a:lnTo>
                        <a:pt x="411" y="341"/>
                      </a:lnTo>
                      <a:close/>
                      <a:moveTo>
                        <a:pt x="405" y="345"/>
                      </a:moveTo>
                      <a:lnTo>
                        <a:pt x="407" y="340"/>
                      </a:lnTo>
                      <a:lnTo>
                        <a:pt x="407" y="338"/>
                      </a:lnTo>
                      <a:lnTo>
                        <a:pt x="409" y="339"/>
                      </a:lnTo>
                      <a:lnTo>
                        <a:pt x="407" y="343"/>
                      </a:lnTo>
                      <a:lnTo>
                        <a:pt x="406" y="343"/>
                      </a:lnTo>
                      <a:lnTo>
                        <a:pt x="405" y="345"/>
                      </a:lnTo>
                      <a:close/>
                      <a:moveTo>
                        <a:pt x="543" y="352"/>
                      </a:moveTo>
                      <a:lnTo>
                        <a:pt x="542" y="352"/>
                      </a:lnTo>
                      <a:lnTo>
                        <a:pt x="542" y="351"/>
                      </a:lnTo>
                      <a:lnTo>
                        <a:pt x="542" y="350"/>
                      </a:lnTo>
                      <a:lnTo>
                        <a:pt x="543" y="350"/>
                      </a:lnTo>
                      <a:lnTo>
                        <a:pt x="543" y="352"/>
                      </a:lnTo>
                      <a:close/>
                      <a:moveTo>
                        <a:pt x="480" y="346"/>
                      </a:moveTo>
                      <a:lnTo>
                        <a:pt x="479" y="346"/>
                      </a:lnTo>
                      <a:lnTo>
                        <a:pt x="479" y="345"/>
                      </a:lnTo>
                      <a:lnTo>
                        <a:pt x="479" y="344"/>
                      </a:lnTo>
                      <a:lnTo>
                        <a:pt x="480" y="344"/>
                      </a:lnTo>
                      <a:lnTo>
                        <a:pt x="480" y="345"/>
                      </a:lnTo>
                      <a:lnTo>
                        <a:pt x="480" y="346"/>
                      </a:lnTo>
                      <a:close/>
                      <a:moveTo>
                        <a:pt x="474" y="347"/>
                      </a:moveTo>
                      <a:lnTo>
                        <a:pt x="473" y="347"/>
                      </a:lnTo>
                      <a:lnTo>
                        <a:pt x="474" y="346"/>
                      </a:lnTo>
                      <a:lnTo>
                        <a:pt x="474" y="344"/>
                      </a:lnTo>
                      <a:lnTo>
                        <a:pt x="474" y="345"/>
                      </a:lnTo>
                      <a:lnTo>
                        <a:pt x="474" y="347"/>
                      </a:lnTo>
                      <a:close/>
                      <a:moveTo>
                        <a:pt x="569" y="506"/>
                      </a:moveTo>
                      <a:lnTo>
                        <a:pt x="569" y="506"/>
                      </a:lnTo>
                      <a:lnTo>
                        <a:pt x="569" y="505"/>
                      </a:lnTo>
                      <a:lnTo>
                        <a:pt x="569" y="503"/>
                      </a:lnTo>
                      <a:lnTo>
                        <a:pt x="570" y="504"/>
                      </a:lnTo>
                      <a:lnTo>
                        <a:pt x="569" y="506"/>
                      </a:lnTo>
                      <a:close/>
                      <a:moveTo>
                        <a:pt x="477" y="472"/>
                      </a:moveTo>
                      <a:lnTo>
                        <a:pt x="475" y="471"/>
                      </a:lnTo>
                      <a:lnTo>
                        <a:pt x="478" y="468"/>
                      </a:lnTo>
                      <a:lnTo>
                        <a:pt x="477" y="472"/>
                      </a:lnTo>
                      <a:close/>
                      <a:moveTo>
                        <a:pt x="403" y="468"/>
                      </a:moveTo>
                      <a:lnTo>
                        <a:pt x="402" y="467"/>
                      </a:lnTo>
                      <a:lnTo>
                        <a:pt x="404" y="466"/>
                      </a:lnTo>
                      <a:lnTo>
                        <a:pt x="406" y="463"/>
                      </a:lnTo>
                      <a:lnTo>
                        <a:pt x="403" y="468"/>
                      </a:lnTo>
                      <a:close/>
                      <a:moveTo>
                        <a:pt x="433" y="468"/>
                      </a:moveTo>
                      <a:lnTo>
                        <a:pt x="431" y="468"/>
                      </a:lnTo>
                      <a:lnTo>
                        <a:pt x="433" y="465"/>
                      </a:lnTo>
                      <a:lnTo>
                        <a:pt x="432" y="464"/>
                      </a:lnTo>
                      <a:lnTo>
                        <a:pt x="434" y="464"/>
                      </a:lnTo>
                      <a:lnTo>
                        <a:pt x="432" y="467"/>
                      </a:lnTo>
                      <a:lnTo>
                        <a:pt x="433" y="468"/>
                      </a:lnTo>
                      <a:close/>
                      <a:moveTo>
                        <a:pt x="432" y="472"/>
                      </a:moveTo>
                      <a:lnTo>
                        <a:pt x="432" y="472"/>
                      </a:lnTo>
                      <a:lnTo>
                        <a:pt x="430" y="468"/>
                      </a:lnTo>
                      <a:lnTo>
                        <a:pt x="433" y="469"/>
                      </a:lnTo>
                      <a:lnTo>
                        <a:pt x="431" y="470"/>
                      </a:lnTo>
                      <a:lnTo>
                        <a:pt x="433" y="470"/>
                      </a:lnTo>
                      <a:lnTo>
                        <a:pt x="432" y="472"/>
                      </a:lnTo>
                      <a:close/>
                      <a:moveTo>
                        <a:pt x="310" y="460"/>
                      </a:moveTo>
                      <a:lnTo>
                        <a:pt x="308" y="458"/>
                      </a:lnTo>
                      <a:lnTo>
                        <a:pt x="311" y="455"/>
                      </a:lnTo>
                      <a:lnTo>
                        <a:pt x="310" y="460"/>
                      </a:lnTo>
                      <a:close/>
                      <a:moveTo>
                        <a:pt x="493" y="477"/>
                      </a:moveTo>
                      <a:lnTo>
                        <a:pt x="492" y="476"/>
                      </a:lnTo>
                      <a:lnTo>
                        <a:pt x="493" y="474"/>
                      </a:lnTo>
                      <a:lnTo>
                        <a:pt x="492" y="474"/>
                      </a:lnTo>
                      <a:lnTo>
                        <a:pt x="492" y="472"/>
                      </a:lnTo>
                      <a:lnTo>
                        <a:pt x="494" y="475"/>
                      </a:lnTo>
                      <a:lnTo>
                        <a:pt x="493" y="477"/>
                      </a:lnTo>
                      <a:close/>
                      <a:moveTo>
                        <a:pt x="487" y="475"/>
                      </a:moveTo>
                      <a:lnTo>
                        <a:pt x="485" y="473"/>
                      </a:lnTo>
                      <a:lnTo>
                        <a:pt x="489" y="472"/>
                      </a:lnTo>
                      <a:lnTo>
                        <a:pt x="487" y="475"/>
                      </a:lnTo>
                      <a:close/>
                      <a:moveTo>
                        <a:pt x="263" y="455"/>
                      </a:moveTo>
                      <a:lnTo>
                        <a:pt x="260" y="454"/>
                      </a:lnTo>
                      <a:lnTo>
                        <a:pt x="261" y="451"/>
                      </a:lnTo>
                      <a:lnTo>
                        <a:pt x="264" y="450"/>
                      </a:lnTo>
                      <a:lnTo>
                        <a:pt x="263" y="447"/>
                      </a:lnTo>
                      <a:lnTo>
                        <a:pt x="264" y="449"/>
                      </a:lnTo>
                      <a:lnTo>
                        <a:pt x="267" y="450"/>
                      </a:lnTo>
                      <a:lnTo>
                        <a:pt x="265" y="453"/>
                      </a:lnTo>
                      <a:lnTo>
                        <a:pt x="261" y="453"/>
                      </a:lnTo>
                      <a:lnTo>
                        <a:pt x="263" y="455"/>
                      </a:lnTo>
                      <a:close/>
                      <a:moveTo>
                        <a:pt x="260" y="452"/>
                      </a:moveTo>
                      <a:lnTo>
                        <a:pt x="258" y="451"/>
                      </a:lnTo>
                      <a:lnTo>
                        <a:pt x="260" y="448"/>
                      </a:lnTo>
                      <a:lnTo>
                        <a:pt x="261" y="450"/>
                      </a:lnTo>
                      <a:lnTo>
                        <a:pt x="261" y="451"/>
                      </a:lnTo>
                      <a:lnTo>
                        <a:pt x="260" y="451"/>
                      </a:lnTo>
                      <a:lnTo>
                        <a:pt x="260" y="452"/>
                      </a:lnTo>
                      <a:close/>
                      <a:moveTo>
                        <a:pt x="270" y="450"/>
                      </a:moveTo>
                      <a:lnTo>
                        <a:pt x="269" y="450"/>
                      </a:lnTo>
                      <a:lnTo>
                        <a:pt x="270" y="450"/>
                      </a:lnTo>
                      <a:lnTo>
                        <a:pt x="270" y="449"/>
                      </a:lnTo>
                      <a:lnTo>
                        <a:pt x="271" y="449"/>
                      </a:lnTo>
                      <a:lnTo>
                        <a:pt x="270" y="450"/>
                      </a:lnTo>
                      <a:close/>
                      <a:moveTo>
                        <a:pt x="270" y="452"/>
                      </a:moveTo>
                      <a:lnTo>
                        <a:pt x="269" y="450"/>
                      </a:lnTo>
                      <a:lnTo>
                        <a:pt x="269" y="449"/>
                      </a:lnTo>
                      <a:lnTo>
                        <a:pt x="269" y="450"/>
                      </a:lnTo>
                      <a:lnTo>
                        <a:pt x="270" y="450"/>
                      </a:lnTo>
                      <a:lnTo>
                        <a:pt x="270" y="451"/>
                      </a:lnTo>
                      <a:lnTo>
                        <a:pt x="270" y="452"/>
                      </a:lnTo>
                      <a:close/>
                      <a:moveTo>
                        <a:pt x="266" y="453"/>
                      </a:moveTo>
                      <a:lnTo>
                        <a:pt x="267" y="450"/>
                      </a:lnTo>
                      <a:lnTo>
                        <a:pt x="267" y="451"/>
                      </a:lnTo>
                      <a:lnTo>
                        <a:pt x="268" y="451"/>
                      </a:lnTo>
                      <a:lnTo>
                        <a:pt x="268" y="453"/>
                      </a:lnTo>
                      <a:lnTo>
                        <a:pt x="267" y="453"/>
                      </a:lnTo>
                      <a:lnTo>
                        <a:pt x="266" y="453"/>
                      </a:lnTo>
                      <a:close/>
                      <a:moveTo>
                        <a:pt x="265" y="456"/>
                      </a:moveTo>
                      <a:lnTo>
                        <a:pt x="264" y="455"/>
                      </a:lnTo>
                      <a:lnTo>
                        <a:pt x="263" y="453"/>
                      </a:lnTo>
                      <a:lnTo>
                        <a:pt x="261" y="453"/>
                      </a:lnTo>
                      <a:lnTo>
                        <a:pt x="265" y="453"/>
                      </a:lnTo>
                      <a:lnTo>
                        <a:pt x="265" y="454"/>
                      </a:lnTo>
                      <a:lnTo>
                        <a:pt x="266" y="454"/>
                      </a:lnTo>
                      <a:lnTo>
                        <a:pt x="265" y="454"/>
                      </a:lnTo>
                      <a:lnTo>
                        <a:pt x="265" y="456"/>
                      </a:lnTo>
                      <a:close/>
                      <a:moveTo>
                        <a:pt x="267" y="455"/>
                      </a:moveTo>
                      <a:lnTo>
                        <a:pt x="266" y="455"/>
                      </a:lnTo>
                      <a:lnTo>
                        <a:pt x="267" y="454"/>
                      </a:lnTo>
                      <a:lnTo>
                        <a:pt x="267" y="453"/>
                      </a:lnTo>
                      <a:lnTo>
                        <a:pt x="268" y="453"/>
                      </a:lnTo>
                      <a:lnTo>
                        <a:pt x="268" y="454"/>
                      </a:lnTo>
                      <a:lnTo>
                        <a:pt x="267" y="455"/>
                      </a:lnTo>
                      <a:close/>
                      <a:moveTo>
                        <a:pt x="266" y="454"/>
                      </a:moveTo>
                      <a:lnTo>
                        <a:pt x="266" y="454"/>
                      </a:lnTo>
                      <a:lnTo>
                        <a:pt x="266" y="453"/>
                      </a:lnTo>
                      <a:lnTo>
                        <a:pt x="266" y="454"/>
                      </a:lnTo>
                      <a:close/>
                      <a:moveTo>
                        <a:pt x="266" y="458"/>
                      </a:moveTo>
                      <a:lnTo>
                        <a:pt x="271" y="456"/>
                      </a:lnTo>
                      <a:lnTo>
                        <a:pt x="272" y="458"/>
                      </a:lnTo>
                      <a:lnTo>
                        <a:pt x="266" y="458"/>
                      </a:lnTo>
                      <a:close/>
                      <a:moveTo>
                        <a:pt x="266" y="460"/>
                      </a:moveTo>
                      <a:lnTo>
                        <a:pt x="265" y="459"/>
                      </a:lnTo>
                      <a:lnTo>
                        <a:pt x="264" y="459"/>
                      </a:lnTo>
                      <a:lnTo>
                        <a:pt x="264" y="457"/>
                      </a:lnTo>
                      <a:lnTo>
                        <a:pt x="265" y="458"/>
                      </a:lnTo>
                      <a:lnTo>
                        <a:pt x="266" y="458"/>
                      </a:lnTo>
                      <a:lnTo>
                        <a:pt x="266" y="460"/>
                      </a:lnTo>
                      <a:close/>
                      <a:moveTo>
                        <a:pt x="500" y="478"/>
                      </a:moveTo>
                      <a:lnTo>
                        <a:pt x="499" y="478"/>
                      </a:lnTo>
                      <a:lnTo>
                        <a:pt x="500" y="476"/>
                      </a:lnTo>
                      <a:lnTo>
                        <a:pt x="500" y="474"/>
                      </a:lnTo>
                      <a:lnTo>
                        <a:pt x="501" y="475"/>
                      </a:lnTo>
                      <a:lnTo>
                        <a:pt x="502" y="476"/>
                      </a:lnTo>
                      <a:lnTo>
                        <a:pt x="501" y="478"/>
                      </a:lnTo>
                      <a:lnTo>
                        <a:pt x="500" y="478"/>
                      </a:lnTo>
                      <a:close/>
                      <a:moveTo>
                        <a:pt x="499" y="478"/>
                      </a:moveTo>
                      <a:lnTo>
                        <a:pt x="496" y="478"/>
                      </a:lnTo>
                      <a:lnTo>
                        <a:pt x="497" y="476"/>
                      </a:lnTo>
                      <a:lnTo>
                        <a:pt x="498" y="476"/>
                      </a:lnTo>
                      <a:lnTo>
                        <a:pt x="498" y="477"/>
                      </a:lnTo>
                      <a:lnTo>
                        <a:pt x="499" y="477"/>
                      </a:lnTo>
                      <a:lnTo>
                        <a:pt x="499" y="478"/>
                      </a:lnTo>
                      <a:close/>
                      <a:moveTo>
                        <a:pt x="499" y="478"/>
                      </a:moveTo>
                      <a:lnTo>
                        <a:pt x="499" y="478"/>
                      </a:lnTo>
                      <a:close/>
                      <a:moveTo>
                        <a:pt x="502" y="483"/>
                      </a:moveTo>
                      <a:lnTo>
                        <a:pt x="501" y="479"/>
                      </a:lnTo>
                      <a:lnTo>
                        <a:pt x="501" y="478"/>
                      </a:lnTo>
                      <a:lnTo>
                        <a:pt x="502" y="479"/>
                      </a:lnTo>
                      <a:lnTo>
                        <a:pt x="502" y="480"/>
                      </a:lnTo>
                      <a:lnTo>
                        <a:pt x="503" y="480"/>
                      </a:lnTo>
                      <a:lnTo>
                        <a:pt x="502" y="483"/>
                      </a:lnTo>
                      <a:close/>
                      <a:moveTo>
                        <a:pt x="500" y="479"/>
                      </a:moveTo>
                      <a:lnTo>
                        <a:pt x="499" y="478"/>
                      </a:lnTo>
                      <a:lnTo>
                        <a:pt x="500" y="478"/>
                      </a:lnTo>
                      <a:lnTo>
                        <a:pt x="500" y="479"/>
                      </a:lnTo>
                      <a:close/>
                      <a:moveTo>
                        <a:pt x="499" y="479"/>
                      </a:moveTo>
                      <a:lnTo>
                        <a:pt x="499" y="478"/>
                      </a:lnTo>
                      <a:lnTo>
                        <a:pt x="499" y="479"/>
                      </a:lnTo>
                      <a:close/>
                      <a:moveTo>
                        <a:pt x="495" y="483"/>
                      </a:moveTo>
                      <a:lnTo>
                        <a:pt x="494" y="483"/>
                      </a:lnTo>
                      <a:lnTo>
                        <a:pt x="495" y="480"/>
                      </a:lnTo>
                      <a:lnTo>
                        <a:pt x="495" y="479"/>
                      </a:lnTo>
                      <a:lnTo>
                        <a:pt x="496" y="480"/>
                      </a:lnTo>
                      <a:lnTo>
                        <a:pt x="497" y="482"/>
                      </a:lnTo>
                      <a:lnTo>
                        <a:pt x="495" y="483"/>
                      </a:lnTo>
                      <a:close/>
                      <a:moveTo>
                        <a:pt x="415" y="479"/>
                      </a:moveTo>
                      <a:lnTo>
                        <a:pt x="414" y="478"/>
                      </a:lnTo>
                      <a:lnTo>
                        <a:pt x="414" y="477"/>
                      </a:lnTo>
                      <a:lnTo>
                        <a:pt x="415" y="477"/>
                      </a:lnTo>
                      <a:lnTo>
                        <a:pt x="416" y="478"/>
                      </a:lnTo>
                      <a:lnTo>
                        <a:pt x="415" y="478"/>
                      </a:lnTo>
                      <a:lnTo>
                        <a:pt x="415" y="479"/>
                      </a:lnTo>
                      <a:close/>
                      <a:moveTo>
                        <a:pt x="422" y="480"/>
                      </a:moveTo>
                      <a:lnTo>
                        <a:pt x="418" y="476"/>
                      </a:lnTo>
                      <a:lnTo>
                        <a:pt x="423" y="476"/>
                      </a:lnTo>
                      <a:lnTo>
                        <a:pt x="422" y="480"/>
                      </a:lnTo>
                      <a:close/>
                      <a:moveTo>
                        <a:pt x="420" y="482"/>
                      </a:moveTo>
                      <a:lnTo>
                        <a:pt x="422" y="479"/>
                      </a:lnTo>
                      <a:lnTo>
                        <a:pt x="424" y="478"/>
                      </a:lnTo>
                      <a:lnTo>
                        <a:pt x="424" y="479"/>
                      </a:lnTo>
                      <a:lnTo>
                        <a:pt x="420" y="482"/>
                      </a:lnTo>
                      <a:close/>
                      <a:moveTo>
                        <a:pt x="397" y="466"/>
                      </a:moveTo>
                      <a:lnTo>
                        <a:pt x="395" y="466"/>
                      </a:lnTo>
                      <a:lnTo>
                        <a:pt x="396" y="463"/>
                      </a:lnTo>
                      <a:lnTo>
                        <a:pt x="397" y="466"/>
                      </a:lnTo>
                      <a:close/>
                      <a:moveTo>
                        <a:pt x="397" y="467"/>
                      </a:moveTo>
                      <a:lnTo>
                        <a:pt x="397" y="466"/>
                      </a:lnTo>
                      <a:lnTo>
                        <a:pt x="397" y="467"/>
                      </a:lnTo>
                      <a:close/>
                      <a:moveTo>
                        <a:pt x="398" y="469"/>
                      </a:moveTo>
                      <a:lnTo>
                        <a:pt x="396" y="468"/>
                      </a:lnTo>
                      <a:lnTo>
                        <a:pt x="397" y="467"/>
                      </a:lnTo>
                      <a:lnTo>
                        <a:pt x="398" y="469"/>
                      </a:lnTo>
                      <a:close/>
                      <a:moveTo>
                        <a:pt x="394" y="471"/>
                      </a:moveTo>
                      <a:lnTo>
                        <a:pt x="396" y="468"/>
                      </a:lnTo>
                      <a:lnTo>
                        <a:pt x="394" y="471"/>
                      </a:lnTo>
                      <a:close/>
                      <a:moveTo>
                        <a:pt x="458" y="479"/>
                      </a:moveTo>
                      <a:lnTo>
                        <a:pt x="456" y="477"/>
                      </a:lnTo>
                      <a:lnTo>
                        <a:pt x="460" y="477"/>
                      </a:lnTo>
                      <a:lnTo>
                        <a:pt x="458" y="479"/>
                      </a:lnTo>
                      <a:close/>
                      <a:moveTo>
                        <a:pt x="467" y="482"/>
                      </a:moveTo>
                      <a:lnTo>
                        <a:pt x="465" y="480"/>
                      </a:lnTo>
                      <a:lnTo>
                        <a:pt x="466" y="478"/>
                      </a:lnTo>
                      <a:lnTo>
                        <a:pt x="467" y="478"/>
                      </a:lnTo>
                      <a:lnTo>
                        <a:pt x="467" y="482"/>
                      </a:lnTo>
                      <a:close/>
                      <a:moveTo>
                        <a:pt x="460" y="484"/>
                      </a:moveTo>
                      <a:lnTo>
                        <a:pt x="460" y="483"/>
                      </a:lnTo>
                      <a:lnTo>
                        <a:pt x="462" y="478"/>
                      </a:lnTo>
                      <a:lnTo>
                        <a:pt x="464" y="481"/>
                      </a:lnTo>
                      <a:lnTo>
                        <a:pt x="460" y="484"/>
                      </a:lnTo>
                      <a:close/>
                      <a:moveTo>
                        <a:pt x="458" y="489"/>
                      </a:moveTo>
                      <a:lnTo>
                        <a:pt x="457" y="484"/>
                      </a:lnTo>
                      <a:lnTo>
                        <a:pt x="459" y="483"/>
                      </a:lnTo>
                      <a:lnTo>
                        <a:pt x="458" y="482"/>
                      </a:lnTo>
                      <a:lnTo>
                        <a:pt x="460" y="484"/>
                      </a:lnTo>
                      <a:lnTo>
                        <a:pt x="461" y="484"/>
                      </a:lnTo>
                      <a:lnTo>
                        <a:pt x="458" y="489"/>
                      </a:lnTo>
                      <a:close/>
                      <a:moveTo>
                        <a:pt x="465" y="487"/>
                      </a:moveTo>
                      <a:lnTo>
                        <a:pt x="463" y="485"/>
                      </a:lnTo>
                      <a:lnTo>
                        <a:pt x="467" y="483"/>
                      </a:lnTo>
                      <a:lnTo>
                        <a:pt x="465" y="487"/>
                      </a:lnTo>
                      <a:close/>
                      <a:moveTo>
                        <a:pt x="460" y="484"/>
                      </a:moveTo>
                      <a:lnTo>
                        <a:pt x="460" y="484"/>
                      </a:lnTo>
                      <a:close/>
                      <a:moveTo>
                        <a:pt x="461" y="484"/>
                      </a:moveTo>
                      <a:lnTo>
                        <a:pt x="460" y="484"/>
                      </a:lnTo>
                      <a:lnTo>
                        <a:pt x="461" y="484"/>
                      </a:lnTo>
                      <a:close/>
                      <a:moveTo>
                        <a:pt x="464" y="493"/>
                      </a:moveTo>
                      <a:lnTo>
                        <a:pt x="462" y="492"/>
                      </a:lnTo>
                      <a:lnTo>
                        <a:pt x="465" y="491"/>
                      </a:lnTo>
                      <a:lnTo>
                        <a:pt x="464" y="489"/>
                      </a:lnTo>
                      <a:lnTo>
                        <a:pt x="467" y="489"/>
                      </a:lnTo>
                      <a:lnTo>
                        <a:pt x="464" y="492"/>
                      </a:lnTo>
                      <a:lnTo>
                        <a:pt x="464" y="493"/>
                      </a:lnTo>
                      <a:close/>
                      <a:moveTo>
                        <a:pt x="344" y="476"/>
                      </a:moveTo>
                      <a:lnTo>
                        <a:pt x="346" y="466"/>
                      </a:lnTo>
                      <a:lnTo>
                        <a:pt x="348" y="462"/>
                      </a:lnTo>
                      <a:lnTo>
                        <a:pt x="344" y="476"/>
                      </a:lnTo>
                      <a:close/>
                      <a:moveTo>
                        <a:pt x="425" y="464"/>
                      </a:moveTo>
                      <a:lnTo>
                        <a:pt x="425" y="463"/>
                      </a:lnTo>
                      <a:lnTo>
                        <a:pt x="424" y="463"/>
                      </a:lnTo>
                      <a:lnTo>
                        <a:pt x="425" y="463"/>
                      </a:lnTo>
                      <a:lnTo>
                        <a:pt x="425" y="462"/>
                      </a:lnTo>
                      <a:lnTo>
                        <a:pt x="426" y="462"/>
                      </a:lnTo>
                      <a:lnTo>
                        <a:pt x="425" y="464"/>
                      </a:lnTo>
                      <a:close/>
                      <a:moveTo>
                        <a:pt x="426" y="467"/>
                      </a:moveTo>
                      <a:lnTo>
                        <a:pt x="422" y="463"/>
                      </a:lnTo>
                      <a:lnTo>
                        <a:pt x="424" y="465"/>
                      </a:lnTo>
                      <a:lnTo>
                        <a:pt x="426" y="467"/>
                      </a:lnTo>
                      <a:close/>
                      <a:moveTo>
                        <a:pt x="417" y="472"/>
                      </a:moveTo>
                      <a:lnTo>
                        <a:pt x="418" y="470"/>
                      </a:lnTo>
                      <a:lnTo>
                        <a:pt x="419" y="470"/>
                      </a:lnTo>
                      <a:lnTo>
                        <a:pt x="421" y="470"/>
                      </a:lnTo>
                      <a:lnTo>
                        <a:pt x="422" y="472"/>
                      </a:lnTo>
                      <a:lnTo>
                        <a:pt x="417" y="472"/>
                      </a:lnTo>
                      <a:close/>
                      <a:moveTo>
                        <a:pt x="421" y="470"/>
                      </a:moveTo>
                      <a:lnTo>
                        <a:pt x="419" y="470"/>
                      </a:lnTo>
                      <a:lnTo>
                        <a:pt x="420" y="470"/>
                      </a:lnTo>
                      <a:lnTo>
                        <a:pt x="421" y="470"/>
                      </a:lnTo>
                      <a:close/>
                      <a:moveTo>
                        <a:pt x="361" y="462"/>
                      </a:moveTo>
                      <a:lnTo>
                        <a:pt x="360" y="462"/>
                      </a:lnTo>
                      <a:lnTo>
                        <a:pt x="360" y="460"/>
                      </a:lnTo>
                      <a:lnTo>
                        <a:pt x="361" y="460"/>
                      </a:lnTo>
                      <a:lnTo>
                        <a:pt x="361" y="461"/>
                      </a:lnTo>
                      <a:lnTo>
                        <a:pt x="361" y="462"/>
                      </a:lnTo>
                      <a:close/>
                      <a:moveTo>
                        <a:pt x="465" y="495"/>
                      </a:moveTo>
                      <a:lnTo>
                        <a:pt x="464" y="494"/>
                      </a:lnTo>
                      <a:lnTo>
                        <a:pt x="465" y="493"/>
                      </a:lnTo>
                      <a:lnTo>
                        <a:pt x="466" y="494"/>
                      </a:lnTo>
                      <a:lnTo>
                        <a:pt x="465" y="494"/>
                      </a:lnTo>
                      <a:lnTo>
                        <a:pt x="465" y="495"/>
                      </a:lnTo>
                      <a:close/>
                      <a:moveTo>
                        <a:pt x="182" y="325"/>
                      </a:moveTo>
                      <a:lnTo>
                        <a:pt x="181" y="325"/>
                      </a:lnTo>
                      <a:lnTo>
                        <a:pt x="181" y="324"/>
                      </a:lnTo>
                      <a:lnTo>
                        <a:pt x="183" y="325"/>
                      </a:lnTo>
                      <a:lnTo>
                        <a:pt x="182" y="325"/>
                      </a:lnTo>
                      <a:close/>
                      <a:moveTo>
                        <a:pt x="180" y="327"/>
                      </a:moveTo>
                      <a:lnTo>
                        <a:pt x="179" y="327"/>
                      </a:lnTo>
                      <a:lnTo>
                        <a:pt x="180" y="326"/>
                      </a:lnTo>
                      <a:lnTo>
                        <a:pt x="180" y="325"/>
                      </a:lnTo>
                      <a:lnTo>
                        <a:pt x="181" y="325"/>
                      </a:lnTo>
                      <a:lnTo>
                        <a:pt x="182" y="325"/>
                      </a:lnTo>
                      <a:lnTo>
                        <a:pt x="180" y="326"/>
                      </a:lnTo>
                      <a:lnTo>
                        <a:pt x="180" y="327"/>
                      </a:lnTo>
                      <a:close/>
                      <a:moveTo>
                        <a:pt x="449" y="498"/>
                      </a:moveTo>
                      <a:lnTo>
                        <a:pt x="448" y="496"/>
                      </a:lnTo>
                      <a:lnTo>
                        <a:pt x="447" y="496"/>
                      </a:lnTo>
                      <a:lnTo>
                        <a:pt x="448" y="495"/>
                      </a:lnTo>
                      <a:lnTo>
                        <a:pt x="449" y="496"/>
                      </a:lnTo>
                      <a:lnTo>
                        <a:pt x="449" y="498"/>
                      </a:lnTo>
                      <a:close/>
                      <a:moveTo>
                        <a:pt x="538" y="504"/>
                      </a:moveTo>
                      <a:lnTo>
                        <a:pt x="539" y="502"/>
                      </a:lnTo>
                      <a:lnTo>
                        <a:pt x="539" y="500"/>
                      </a:lnTo>
                      <a:lnTo>
                        <a:pt x="540" y="501"/>
                      </a:lnTo>
                      <a:lnTo>
                        <a:pt x="540" y="503"/>
                      </a:lnTo>
                      <a:lnTo>
                        <a:pt x="538" y="504"/>
                      </a:lnTo>
                      <a:close/>
                      <a:moveTo>
                        <a:pt x="604" y="491"/>
                      </a:moveTo>
                      <a:lnTo>
                        <a:pt x="601" y="487"/>
                      </a:lnTo>
                      <a:lnTo>
                        <a:pt x="603" y="489"/>
                      </a:lnTo>
                      <a:lnTo>
                        <a:pt x="604" y="491"/>
                      </a:lnTo>
                      <a:close/>
                      <a:moveTo>
                        <a:pt x="593" y="504"/>
                      </a:moveTo>
                      <a:lnTo>
                        <a:pt x="592" y="504"/>
                      </a:lnTo>
                      <a:lnTo>
                        <a:pt x="593" y="503"/>
                      </a:lnTo>
                      <a:lnTo>
                        <a:pt x="593" y="502"/>
                      </a:lnTo>
                      <a:lnTo>
                        <a:pt x="595" y="503"/>
                      </a:lnTo>
                      <a:lnTo>
                        <a:pt x="596" y="503"/>
                      </a:lnTo>
                      <a:lnTo>
                        <a:pt x="593" y="504"/>
                      </a:lnTo>
                      <a:close/>
                      <a:moveTo>
                        <a:pt x="596" y="503"/>
                      </a:moveTo>
                      <a:lnTo>
                        <a:pt x="595" y="503"/>
                      </a:lnTo>
                      <a:lnTo>
                        <a:pt x="597" y="503"/>
                      </a:lnTo>
                      <a:lnTo>
                        <a:pt x="596" y="503"/>
                      </a:lnTo>
                      <a:close/>
                      <a:moveTo>
                        <a:pt x="329" y="462"/>
                      </a:moveTo>
                      <a:lnTo>
                        <a:pt x="329" y="461"/>
                      </a:lnTo>
                      <a:lnTo>
                        <a:pt x="330" y="461"/>
                      </a:lnTo>
                      <a:lnTo>
                        <a:pt x="329" y="462"/>
                      </a:lnTo>
                      <a:close/>
                      <a:moveTo>
                        <a:pt x="327" y="463"/>
                      </a:moveTo>
                      <a:lnTo>
                        <a:pt x="327" y="462"/>
                      </a:lnTo>
                      <a:lnTo>
                        <a:pt x="329" y="462"/>
                      </a:lnTo>
                      <a:lnTo>
                        <a:pt x="329" y="463"/>
                      </a:lnTo>
                      <a:lnTo>
                        <a:pt x="327" y="463"/>
                      </a:lnTo>
                      <a:close/>
                      <a:moveTo>
                        <a:pt x="329" y="464"/>
                      </a:moveTo>
                      <a:lnTo>
                        <a:pt x="329" y="463"/>
                      </a:lnTo>
                      <a:lnTo>
                        <a:pt x="330" y="463"/>
                      </a:lnTo>
                      <a:lnTo>
                        <a:pt x="329" y="464"/>
                      </a:lnTo>
                      <a:close/>
                      <a:moveTo>
                        <a:pt x="578" y="503"/>
                      </a:moveTo>
                      <a:lnTo>
                        <a:pt x="573" y="503"/>
                      </a:lnTo>
                      <a:lnTo>
                        <a:pt x="576" y="500"/>
                      </a:lnTo>
                      <a:lnTo>
                        <a:pt x="578" y="503"/>
                      </a:lnTo>
                      <a:close/>
                      <a:moveTo>
                        <a:pt x="487" y="491"/>
                      </a:moveTo>
                      <a:lnTo>
                        <a:pt x="484" y="491"/>
                      </a:lnTo>
                      <a:lnTo>
                        <a:pt x="485" y="489"/>
                      </a:lnTo>
                      <a:lnTo>
                        <a:pt x="486" y="489"/>
                      </a:lnTo>
                      <a:lnTo>
                        <a:pt x="486" y="490"/>
                      </a:lnTo>
                      <a:lnTo>
                        <a:pt x="487" y="490"/>
                      </a:lnTo>
                      <a:lnTo>
                        <a:pt x="487" y="491"/>
                      </a:lnTo>
                      <a:close/>
                      <a:moveTo>
                        <a:pt x="453" y="491"/>
                      </a:moveTo>
                      <a:lnTo>
                        <a:pt x="453" y="491"/>
                      </a:lnTo>
                      <a:lnTo>
                        <a:pt x="453" y="490"/>
                      </a:lnTo>
                      <a:lnTo>
                        <a:pt x="453" y="489"/>
                      </a:lnTo>
                      <a:lnTo>
                        <a:pt x="454" y="489"/>
                      </a:lnTo>
                      <a:lnTo>
                        <a:pt x="453" y="491"/>
                      </a:lnTo>
                      <a:close/>
                      <a:moveTo>
                        <a:pt x="553" y="498"/>
                      </a:moveTo>
                      <a:lnTo>
                        <a:pt x="552" y="498"/>
                      </a:lnTo>
                      <a:lnTo>
                        <a:pt x="554" y="497"/>
                      </a:lnTo>
                      <a:lnTo>
                        <a:pt x="553" y="498"/>
                      </a:lnTo>
                      <a:close/>
                      <a:moveTo>
                        <a:pt x="552" y="499"/>
                      </a:moveTo>
                      <a:lnTo>
                        <a:pt x="551" y="499"/>
                      </a:lnTo>
                      <a:lnTo>
                        <a:pt x="551" y="498"/>
                      </a:lnTo>
                      <a:lnTo>
                        <a:pt x="551" y="497"/>
                      </a:lnTo>
                      <a:lnTo>
                        <a:pt x="552" y="498"/>
                      </a:lnTo>
                      <a:lnTo>
                        <a:pt x="553" y="498"/>
                      </a:lnTo>
                      <a:lnTo>
                        <a:pt x="552" y="499"/>
                      </a:lnTo>
                      <a:close/>
                      <a:moveTo>
                        <a:pt x="521" y="474"/>
                      </a:moveTo>
                      <a:lnTo>
                        <a:pt x="520" y="474"/>
                      </a:lnTo>
                      <a:lnTo>
                        <a:pt x="523" y="473"/>
                      </a:lnTo>
                      <a:lnTo>
                        <a:pt x="522" y="474"/>
                      </a:lnTo>
                      <a:lnTo>
                        <a:pt x="521" y="474"/>
                      </a:lnTo>
                      <a:close/>
                      <a:moveTo>
                        <a:pt x="519" y="476"/>
                      </a:moveTo>
                      <a:lnTo>
                        <a:pt x="520" y="473"/>
                      </a:lnTo>
                      <a:lnTo>
                        <a:pt x="520" y="474"/>
                      </a:lnTo>
                      <a:lnTo>
                        <a:pt x="521" y="474"/>
                      </a:lnTo>
                      <a:lnTo>
                        <a:pt x="519" y="476"/>
                      </a:lnTo>
                      <a:close/>
                      <a:moveTo>
                        <a:pt x="522" y="474"/>
                      </a:moveTo>
                      <a:lnTo>
                        <a:pt x="522" y="474"/>
                      </a:lnTo>
                      <a:close/>
                      <a:moveTo>
                        <a:pt x="251" y="518"/>
                      </a:moveTo>
                      <a:lnTo>
                        <a:pt x="250" y="517"/>
                      </a:lnTo>
                      <a:lnTo>
                        <a:pt x="250" y="516"/>
                      </a:lnTo>
                      <a:lnTo>
                        <a:pt x="251" y="515"/>
                      </a:lnTo>
                      <a:lnTo>
                        <a:pt x="251" y="517"/>
                      </a:lnTo>
                      <a:lnTo>
                        <a:pt x="251" y="518"/>
                      </a:lnTo>
                      <a:close/>
                      <a:moveTo>
                        <a:pt x="229" y="528"/>
                      </a:moveTo>
                      <a:lnTo>
                        <a:pt x="226" y="526"/>
                      </a:lnTo>
                      <a:lnTo>
                        <a:pt x="231" y="525"/>
                      </a:lnTo>
                      <a:lnTo>
                        <a:pt x="229" y="528"/>
                      </a:lnTo>
                      <a:close/>
                      <a:moveTo>
                        <a:pt x="293" y="532"/>
                      </a:moveTo>
                      <a:lnTo>
                        <a:pt x="293" y="531"/>
                      </a:lnTo>
                      <a:lnTo>
                        <a:pt x="293" y="529"/>
                      </a:lnTo>
                      <a:lnTo>
                        <a:pt x="296" y="531"/>
                      </a:lnTo>
                      <a:lnTo>
                        <a:pt x="293" y="532"/>
                      </a:lnTo>
                      <a:close/>
                      <a:moveTo>
                        <a:pt x="197" y="513"/>
                      </a:moveTo>
                      <a:lnTo>
                        <a:pt x="196" y="512"/>
                      </a:lnTo>
                      <a:lnTo>
                        <a:pt x="194" y="512"/>
                      </a:lnTo>
                      <a:lnTo>
                        <a:pt x="195" y="511"/>
                      </a:lnTo>
                      <a:lnTo>
                        <a:pt x="196" y="511"/>
                      </a:lnTo>
                      <a:lnTo>
                        <a:pt x="197" y="511"/>
                      </a:lnTo>
                      <a:lnTo>
                        <a:pt x="197" y="513"/>
                      </a:lnTo>
                      <a:close/>
                      <a:moveTo>
                        <a:pt x="317" y="535"/>
                      </a:moveTo>
                      <a:lnTo>
                        <a:pt x="316" y="535"/>
                      </a:lnTo>
                      <a:lnTo>
                        <a:pt x="315" y="533"/>
                      </a:lnTo>
                      <a:lnTo>
                        <a:pt x="316" y="533"/>
                      </a:lnTo>
                      <a:lnTo>
                        <a:pt x="316" y="534"/>
                      </a:lnTo>
                      <a:lnTo>
                        <a:pt x="317" y="535"/>
                      </a:lnTo>
                      <a:close/>
                      <a:moveTo>
                        <a:pt x="181" y="490"/>
                      </a:moveTo>
                      <a:lnTo>
                        <a:pt x="178" y="486"/>
                      </a:lnTo>
                      <a:lnTo>
                        <a:pt x="182" y="487"/>
                      </a:lnTo>
                      <a:lnTo>
                        <a:pt x="181" y="490"/>
                      </a:lnTo>
                      <a:close/>
                      <a:moveTo>
                        <a:pt x="238" y="529"/>
                      </a:moveTo>
                      <a:lnTo>
                        <a:pt x="236" y="529"/>
                      </a:lnTo>
                      <a:lnTo>
                        <a:pt x="235" y="525"/>
                      </a:lnTo>
                      <a:lnTo>
                        <a:pt x="237" y="527"/>
                      </a:lnTo>
                      <a:lnTo>
                        <a:pt x="238" y="528"/>
                      </a:lnTo>
                      <a:lnTo>
                        <a:pt x="238" y="529"/>
                      </a:lnTo>
                      <a:close/>
                      <a:moveTo>
                        <a:pt x="372" y="543"/>
                      </a:moveTo>
                      <a:lnTo>
                        <a:pt x="370" y="540"/>
                      </a:lnTo>
                      <a:lnTo>
                        <a:pt x="372" y="540"/>
                      </a:lnTo>
                      <a:lnTo>
                        <a:pt x="373" y="540"/>
                      </a:lnTo>
                      <a:lnTo>
                        <a:pt x="372" y="541"/>
                      </a:lnTo>
                      <a:lnTo>
                        <a:pt x="373" y="541"/>
                      </a:lnTo>
                      <a:lnTo>
                        <a:pt x="372" y="543"/>
                      </a:lnTo>
                      <a:close/>
                      <a:moveTo>
                        <a:pt x="375" y="545"/>
                      </a:moveTo>
                      <a:lnTo>
                        <a:pt x="373" y="543"/>
                      </a:lnTo>
                      <a:lnTo>
                        <a:pt x="378" y="542"/>
                      </a:lnTo>
                      <a:lnTo>
                        <a:pt x="375" y="545"/>
                      </a:lnTo>
                      <a:close/>
                      <a:moveTo>
                        <a:pt x="98" y="495"/>
                      </a:moveTo>
                      <a:lnTo>
                        <a:pt x="97" y="494"/>
                      </a:lnTo>
                      <a:lnTo>
                        <a:pt x="97" y="493"/>
                      </a:lnTo>
                      <a:lnTo>
                        <a:pt x="97" y="491"/>
                      </a:lnTo>
                      <a:lnTo>
                        <a:pt x="98" y="491"/>
                      </a:lnTo>
                      <a:lnTo>
                        <a:pt x="98" y="493"/>
                      </a:lnTo>
                      <a:lnTo>
                        <a:pt x="98" y="494"/>
                      </a:lnTo>
                      <a:lnTo>
                        <a:pt x="98" y="495"/>
                      </a:lnTo>
                      <a:close/>
                      <a:moveTo>
                        <a:pt x="408" y="510"/>
                      </a:moveTo>
                      <a:lnTo>
                        <a:pt x="407" y="510"/>
                      </a:lnTo>
                      <a:lnTo>
                        <a:pt x="407" y="509"/>
                      </a:lnTo>
                      <a:lnTo>
                        <a:pt x="408" y="509"/>
                      </a:lnTo>
                      <a:lnTo>
                        <a:pt x="408" y="510"/>
                      </a:lnTo>
                      <a:close/>
                      <a:moveTo>
                        <a:pt x="407" y="513"/>
                      </a:moveTo>
                      <a:lnTo>
                        <a:pt x="406" y="511"/>
                      </a:lnTo>
                      <a:lnTo>
                        <a:pt x="406" y="510"/>
                      </a:lnTo>
                      <a:lnTo>
                        <a:pt x="407" y="510"/>
                      </a:lnTo>
                      <a:lnTo>
                        <a:pt x="408" y="510"/>
                      </a:lnTo>
                      <a:lnTo>
                        <a:pt x="407" y="513"/>
                      </a:lnTo>
                      <a:close/>
                      <a:moveTo>
                        <a:pt x="408" y="516"/>
                      </a:moveTo>
                      <a:lnTo>
                        <a:pt x="409" y="510"/>
                      </a:lnTo>
                      <a:lnTo>
                        <a:pt x="411" y="512"/>
                      </a:lnTo>
                      <a:lnTo>
                        <a:pt x="410" y="513"/>
                      </a:lnTo>
                      <a:lnTo>
                        <a:pt x="410" y="514"/>
                      </a:lnTo>
                      <a:lnTo>
                        <a:pt x="408" y="516"/>
                      </a:lnTo>
                      <a:close/>
                      <a:moveTo>
                        <a:pt x="410" y="513"/>
                      </a:moveTo>
                      <a:lnTo>
                        <a:pt x="410" y="513"/>
                      </a:lnTo>
                      <a:close/>
                      <a:moveTo>
                        <a:pt x="184" y="508"/>
                      </a:moveTo>
                      <a:lnTo>
                        <a:pt x="183" y="507"/>
                      </a:lnTo>
                      <a:lnTo>
                        <a:pt x="183" y="505"/>
                      </a:lnTo>
                      <a:lnTo>
                        <a:pt x="182" y="505"/>
                      </a:lnTo>
                      <a:lnTo>
                        <a:pt x="183" y="504"/>
                      </a:lnTo>
                      <a:lnTo>
                        <a:pt x="184" y="506"/>
                      </a:lnTo>
                      <a:lnTo>
                        <a:pt x="184" y="508"/>
                      </a:lnTo>
                      <a:close/>
                      <a:moveTo>
                        <a:pt x="126" y="483"/>
                      </a:moveTo>
                      <a:lnTo>
                        <a:pt x="124" y="482"/>
                      </a:lnTo>
                      <a:lnTo>
                        <a:pt x="128" y="480"/>
                      </a:lnTo>
                      <a:lnTo>
                        <a:pt x="129" y="480"/>
                      </a:lnTo>
                      <a:lnTo>
                        <a:pt x="129" y="482"/>
                      </a:lnTo>
                      <a:lnTo>
                        <a:pt x="127" y="482"/>
                      </a:lnTo>
                      <a:lnTo>
                        <a:pt x="126" y="483"/>
                      </a:lnTo>
                      <a:close/>
                      <a:moveTo>
                        <a:pt x="129" y="482"/>
                      </a:moveTo>
                      <a:lnTo>
                        <a:pt x="127" y="482"/>
                      </a:lnTo>
                      <a:lnTo>
                        <a:pt x="129" y="482"/>
                      </a:lnTo>
                      <a:close/>
                      <a:moveTo>
                        <a:pt x="120" y="484"/>
                      </a:moveTo>
                      <a:lnTo>
                        <a:pt x="116" y="483"/>
                      </a:lnTo>
                      <a:lnTo>
                        <a:pt x="116" y="481"/>
                      </a:lnTo>
                      <a:lnTo>
                        <a:pt x="117" y="481"/>
                      </a:lnTo>
                      <a:lnTo>
                        <a:pt x="117" y="482"/>
                      </a:lnTo>
                      <a:lnTo>
                        <a:pt x="120" y="482"/>
                      </a:lnTo>
                      <a:lnTo>
                        <a:pt x="120" y="484"/>
                      </a:lnTo>
                      <a:close/>
                      <a:moveTo>
                        <a:pt x="120" y="482"/>
                      </a:moveTo>
                      <a:lnTo>
                        <a:pt x="117" y="482"/>
                      </a:lnTo>
                      <a:lnTo>
                        <a:pt x="118" y="482"/>
                      </a:lnTo>
                      <a:lnTo>
                        <a:pt x="118" y="481"/>
                      </a:lnTo>
                      <a:lnTo>
                        <a:pt x="120" y="481"/>
                      </a:lnTo>
                      <a:lnTo>
                        <a:pt x="120" y="482"/>
                      </a:lnTo>
                      <a:close/>
                      <a:moveTo>
                        <a:pt x="428" y="557"/>
                      </a:moveTo>
                      <a:lnTo>
                        <a:pt x="426" y="556"/>
                      </a:lnTo>
                      <a:lnTo>
                        <a:pt x="428" y="553"/>
                      </a:lnTo>
                      <a:lnTo>
                        <a:pt x="429" y="555"/>
                      </a:lnTo>
                      <a:lnTo>
                        <a:pt x="429" y="556"/>
                      </a:lnTo>
                      <a:lnTo>
                        <a:pt x="428" y="556"/>
                      </a:lnTo>
                      <a:lnTo>
                        <a:pt x="428" y="557"/>
                      </a:lnTo>
                      <a:close/>
                      <a:moveTo>
                        <a:pt x="97" y="500"/>
                      </a:moveTo>
                      <a:lnTo>
                        <a:pt x="95" y="500"/>
                      </a:lnTo>
                      <a:lnTo>
                        <a:pt x="95" y="499"/>
                      </a:lnTo>
                      <a:lnTo>
                        <a:pt x="97" y="499"/>
                      </a:lnTo>
                      <a:lnTo>
                        <a:pt x="97" y="500"/>
                      </a:lnTo>
                      <a:close/>
                      <a:moveTo>
                        <a:pt x="132" y="498"/>
                      </a:moveTo>
                      <a:lnTo>
                        <a:pt x="131" y="498"/>
                      </a:lnTo>
                      <a:lnTo>
                        <a:pt x="131" y="497"/>
                      </a:lnTo>
                      <a:lnTo>
                        <a:pt x="131" y="496"/>
                      </a:lnTo>
                      <a:lnTo>
                        <a:pt x="132" y="496"/>
                      </a:lnTo>
                      <a:lnTo>
                        <a:pt x="132" y="497"/>
                      </a:lnTo>
                      <a:lnTo>
                        <a:pt x="132" y="498"/>
                      </a:lnTo>
                      <a:close/>
                      <a:moveTo>
                        <a:pt x="382" y="546"/>
                      </a:moveTo>
                      <a:lnTo>
                        <a:pt x="380" y="546"/>
                      </a:lnTo>
                      <a:lnTo>
                        <a:pt x="382" y="544"/>
                      </a:lnTo>
                      <a:lnTo>
                        <a:pt x="382" y="543"/>
                      </a:lnTo>
                      <a:lnTo>
                        <a:pt x="384" y="544"/>
                      </a:lnTo>
                      <a:lnTo>
                        <a:pt x="382" y="546"/>
                      </a:lnTo>
                      <a:close/>
                      <a:moveTo>
                        <a:pt x="639" y="576"/>
                      </a:moveTo>
                      <a:lnTo>
                        <a:pt x="635" y="573"/>
                      </a:lnTo>
                      <a:lnTo>
                        <a:pt x="636" y="572"/>
                      </a:lnTo>
                      <a:lnTo>
                        <a:pt x="637" y="574"/>
                      </a:lnTo>
                      <a:lnTo>
                        <a:pt x="639" y="576"/>
                      </a:lnTo>
                      <a:close/>
                      <a:moveTo>
                        <a:pt x="639" y="581"/>
                      </a:moveTo>
                      <a:lnTo>
                        <a:pt x="638" y="581"/>
                      </a:lnTo>
                      <a:lnTo>
                        <a:pt x="638" y="580"/>
                      </a:lnTo>
                      <a:lnTo>
                        <a:pt x="639" y="579"/>
                      </a:lnTo>
                      <a:lnTo>
                        <a:pt x="639" y="580"/>
                      </a:lnTo>
                      <a:lnTo>
                        <a:pt x="639" y="581"/>
                      </a:lnTo>
                      <a:close/>
                      <a:moveTo>
                        <a:pt x="598" y="570"/>
                      </a:moveTo>
                      <a:lnTo>
                        <a:pt x="597" y="570"/>
                      </a:lnTo>
                      <a:lnTo>
                        <a:pt x="598" y="568"/>
                      </a:lnTo>
                      <a:lnTo>
                        <a:pt x="598" y="569"/>
                      </a:lnTo>
                      <a:lnTo>
                        <a:pt x="598" y="570"/>
                      </a:lnTo>
                      <a:close/>
                      <a:moveTo>
                        <a:pt x="417" y="553"/>
                      </a:moveTo>
                      <a:lnTo>
                        <a:pt x="417" y="551"/>
                      </a:lnTo>
                      <a:lnTo>
                        <a:pt x="418" y="552"/>
                      </a:lnTo>
                      <a:lnTo>
                        <a:pt x="418" y="553"/>
                      </a:lnTo>
                      <a:lnTo>
                        <a:pt x="417" y="553"/>
                      </a:lnTo>
                      <a:close/>
                      <a:moveTo>
                        <a:pt x="419" y="555"/>
                      </a:moveTo>
                      <a:lnTo>
                        <a:pt x="418" y="553"/>
                      </a:lnTo>
                      <a:lnTo>
                        <a:pt x="418" y="552"/>
                      </a:lnTo>
                      <a:lnTo>
                        <a:pt x="419" y="552"/>
                      </a:lnTo>
                      <a:lnTo>
                        <a:pt x="418" y="553"/>
                      </a:lnTo>
                      <a:lnTo>
                        <a:pt x="419" y="553"/>
                      </a:lnTo>
                      <a:lnTo>
                        <a:pt x="419" y="555"/>
                      </a:lnTo>
                      <a:close/>
                      <a:moveTo>
                        <a:pt x="418" y="555"/>
                      </a:moveTo>
                      <a:lnTo>
                        <a:pt x="417" y="554"/>
                      </a:lnTo>
                      <a:lnTo>
                        <a:pt x="416" y="554"/>
                      </a:lnTo>
                      <a:lnTo>
                        <a:pt x="416" y="553"/>
                      </a:lnTo>
                      <a:lnTo>
                        <a:pt x="417" y="553"/>
                      </a:lnTo>
                      <a:lnTo>
                        <a:pt x="417" y="554"/>
                      </a:lnTo>
                      <a:lnTo>
                        <a:pt x="418" y="555"/>
                      </a:lnTo>
                      <a:close/>
                      <a:moveTo>
                        <a:pt x="741" y="590"/>
                      </a:moveTo>
                      <a:lnTo>
                        <a:pt x="740" y="589"/>
                      </a:lnTo>
                      <a:lnTo>
                        <a:pt x="740" y="587"/>
                      </a:lnTo>
                      <a:lnTo>
                        <a:pt x="743" y="588"/>
                      </a:lnTo>
                      <a:lnTo>
                        <a:pt x="741" y="588"/>
                      </a:lnTo>
                      <a:lnTo>
                        <a:pt x="741" y="590"/>
                      </a:lnTo>
                      <a:close/>
                      <a:moveTo>
                        <a:pt x="342" y="552"/>
                      </a:moveTo>
                      <a:lnTo>
                        <a:pt x="341" y="551"/>
                      </a:lnTo>
                      <a:lnTo>
                        <a:pt x="341" y="550"/>
                      </a:lnTo>
                      <a:lnTo>
                        <a:pt x="340" y="550"/>
                      </a:lnTo>
                      <a:lnTo>
                        <a:pt x="340" y="549"/>
                      </a:lnTo>
                      <a:lnTo>
                        <a:pt x="341" y="550"/>
                      </a:lnTo>
                      <a:lnTo>
                        <a:pt x="342" y="550"/>
                      </a:lnTo>
                      <a:lnTo>
                        <a:pt x="342" y="552"/>
                      </a:lnTo>
                      <a:close/>
                      <a:moveTo>
                        <a:pt x="342" y="550"/>
                      </a:moveTo>
                      <a:lnTo>
                        <a:pt x="341" y="550"/>
                      </a:lnTo>
                      <a:lnTo>
                        <a:pt x="342" y="550"/>
                      </a:lnTo>
                      <a:close/>
                      <a:moveTo>
                        <a:pt x="561" y="568"/>
                      </a:moveTo>
                      <a:lnTo>
                        <a:pt x="559" y="567"/>
                      </a:lnTo>
                      <a:lnTo>
                        <a:pt x="561" y="565"/>
                      </a:lnTo>
                      <a:lnTo>
                        <a:pt x="562" y="564"/>
                      </a:lnTo>
                      <a:lnTo>
                        <a:pt x="563" y="564"/>
                      </a:lnTo>
                      <a:lnTo>
                        <a:pt x="561" y="566"/>
                      </a:lnTo>
                      <a:lnTo>
                        <a:pt x="561" y="568"/>
                      </a:lnTo>
                      <a:close/>
                      <a:moveTo>
                        <a:pt x="362" y="553"/>
                      </a:moveTo>
                      <a:lnTo>
                        <a:pt x="361" y="552"/>
                      </a:lnTo>
                      <a:lnTo>
                        <a:pt x="361" y="551"/>
                      </a:lnTo>
                      <a:lnTo>
                        <a:pt x="361" y="550"/>
                      </a:lnTo>
                      <a:lnTo>
                        <a:pt x="360" y="549"/>
                      </a:lnTo>
                      <a:lnTo>
                        <a:pt x="362" y="550"/>
                      </a:lnTo>
                      <a:lnTo>
                        <a:pt x="362" y="553"/>
                      </a:lnTo>
                      <a:close/>
                      <a:moveTo>
                        <a:pt x="263" y="544"/>
                      </a:moveTo>
                      <a:lnTo>
                        <a:pt x="259" y="539"/>
                      </a:lnTo>
                      <a:lnTo>
                        <a:pt x="262" y="541"/>
                      </a:lnTo>
                      <a:lnTo>
                        <a:pt x="263" y="544"/>
                      </a:lnTo>
                      <a:close/>
                      <a:moveTo>
                        <a:pt x="671" y="574"/>
                      </a:moveTo>
                      <a:lnTo>
                        <a:pt x="668" y="573"/>
                      </a:lnTo>
                      <a:lnTo>
                        <a:pt x="671" y="570"/>
                      </a:lnTo>
                      <a:lnTo>
                        <a:pt x="671" y="574"/>
                      </a:lnTo>
                      <a:close/>
                      <a:moveTo>
                        <a:pt x="444" y="553"/>
                      </a:moveTo>
                      <a:lnTo>
                        <a:pt x="443" y="549"/>
                      </a:lnTo>
                      <a:lnTo>
                        <a:pt x="444" y="551"/>
                      </a:lnTo>
                      <a:lnTo>
                        <a:pt x="445" y="553"/>
                      </a:lnTo>
                      <a:lnTo>
                        <a:pt x="444" y="553"/>
                      </a:lnTo>
                      <a:close/>
                      <a:moveTo>
                        <a:pt x="445" y="556"/>
                      </a:moveTo>
                      <a:lnTo>
                        <a:pt x="444" y="556"/>
                      </a:lnTo>
                      <a:lnTo>
                        <a:pt x="444" y="555"/>
                      </a:lnTo>
                      <a:lnTo>
                        <a:pt x="444" y="553"/>
                      </a:lnTo>
                      <a:lnTo>
                        <a:pt x="445" y="553"/>
                      </a:lnTo>
                      <a:lnTo>
                        <a:pt x="445" y="555"/>
                      </a:lnTo>
                      <a:lnTo>
                        <a:pt x="445" y="556"/>
                      </a:lnTo>
                      <a:close/>
                      <a:moveTo>
                        <a:pt x="443" y="554"/>
                      </a:moveTo>
                      <a:lnTo>
                        <a:pt x="444" y="553"/>
                      </a:lnTo>
                      <a:lnTo>
                        <a:pt x="444" y="554"/>
                      </a:lnTo>
                      <a:lnTo>
                        <a:pt x="443" y="554"/>
                      </a:lnTo>
                      <a:close/>
                      <a:moveTo>
                        <a:pt x="443" y="560"/>
                      </a:moveTo>
                      <a:lnTo>
                        <a:pt x="440" y="556"/>
                      </a:lnTo>
                      <a:lnTo>
                        <a:pt x="443" y="554"/>
                      </a:lnTo>
                      <a:lnTo>
                        <a:pt x="443" y="555"/>
                      </a:lnTo>
                      <a:lnTo>
                        <a:pt x="442" y="558"/>
                      </a:lnTo>
                      <a:lnTo>
                        <a:pt x="443" y="560"/>
                      </a:lnTo>
                      <a:close/>
                      <a:moveTo>
                        <a:pt x="350" y="551"/>
                      </a:moveTo>
                      <a:lnTo>
                        <a:pt x="349" y="551"/>
                      </a:lnTo>
                      <a:lnTo>
                        <a:pt x="348" y="551"/>
                      </a:lnTo>
                      <a:lnTo>
                        <a:pt x="348" y="550"/>
                      </a:lnTo>
                      <a:lnTo>
                        <a:pt x="349" y="549"/>
                      </a:lnTo>
                      <a:lnTo>
                        <a:pt x="350" y="549"/>
                      </a:lnTo>
                      <a:lnTo>
                        <a:pt x="350" y="551"/>
                      </a:lnTo>
                      <a:close/>
                      <a:moveTo>
                        <a:pt x="190" y="429"/>
                      </a:moveTo>
                      <a:lnTo>
                        <a:pt x="186" y="425"/>
                      </a:lnTo>
                      <a:lnTo>
                        <a:pt x="190" y="426"/>
                      </a:lnTo>
                      <a:lnTo>
                        <a:pt x="190" y="429"/>
                      </a:lnTo>
                      <a:close/>
                      <a:moveTo>
                        <a:pt x="188" y="432"/>
                      </a:moveTo>
                      <a:lnTo>
                        <a:pt x="187" y="431"/>
                      </a:lnTo>
                      <a:lnTo>
                        <a:pt x="187" y="430"/>
                      </a:lnTo>
                      <a:lnTo>
                        <a:pt x="186" y="430"/>
                      </a:lnTo>
                      <a:lnTo>
                        <a:pt x="186" y="429"/>
                      </a:lnTo>
                      <a:lnTo>
                        <a:pt x="187" y="430"/>
                      </a:lnTo>
                      <a:lnTo>
                        <a:pt x="188" y="430"/>
                      </a:lnTo>
                      <a:lnTo>
                        <a:pt x="188" y="432"/>
                      </a:lnTo>
                      <a:close/>
                      <a:moveTo>
                        <a:pt x="188" y="430"/>
                      </a:moveTo>
                      <a:lnTo>
                        <a:pt x="187" y="430"/>
                      </a:lnTo>
                      <a:lnTo>
                        <a:pt x="188" y="430"/>
                      </a:lnTo>
                      <a:close/>
                      <a:moveTo>
                        <a:pt x="161" y="412"/>
                      </a:moveTo>
                      <a:lnTo>
                        <a:pt x="162" y="410"/>
                      </a:lnTo>
                      <a:lnTo>
                        <a:pt x="162" y="412"/>
                      </a:lnTo>
                      <a:lnTo>
                        <a:pt x="161" y="412"/>
                      </a:lnTo>
                      <a:close/>
                      <a:moveTo>
                        <a:pt x="162" y="416"/>
                      </a:moveTo>
                      <a:lnTo>
                        <a:pt x="162" y="412"/>
                      </a:lnTo>
                      <a:lnTo>
                        <a:pt x="162" y="414"/>
                      </a:lnTo>
                      <a:lnTo>
                        <a:pt x="163" y="414"/>
                      </a:lnTo>
                      <a:lnTo>
                        <a:pt x="162" y="416"/>
                      </a:lnTo>
                      <a:close/>
                      <a:moveTo>
                        <a:pt x="163" y="414"/>
                      </a:moveTo>
                      <a:lnTo>
                        <a:pt x="162" y="414"/>
                      </a:lnTo>
                      <a:lnTo>
                        <a:pt x="163" y="414"/>
                      </a:lnTo>
                      <a:close/>
                      <a:moveTo>
                        <a:pt x="167" y="421"/>
                      </a:moveTo>
                      <a:lnTo>
                        <a:pt x="165" y="420"/>
                      </a:lnTo>
                      <a:lnTo>
                        <a:pt x="163" y="418"/>
                      </a:lnTo>
                      <a:lnTo>
                        <a:pt x="163" y="415"/>
                      </a:lnTo>
                      <a:lnTo>
                        <a:pt x="166" y="419"/>
                      </a:lnTo>
                      <a:lnTo>
                        <a:pt x="167" y="421"/>
                      </a:lnTo>
                      <a:close/>
                      <a:moveTo>
                        <a:pt x="94" y="396"/>
                      </a:moveTo>
                      <a:lnTo>
                        <a:pt x="92" y="395"/>
                      </a:lnTo>
                      <a:lnTo>
                        <a:pt x="93" y="394"/>
                      </a:lnTo>
                      <a:lnTo>
                        <a:pt x="93" y="392"/>
                      </a:lnTo>
                      <a:lnTo>
                        <a:pt x="94" y="392"/>
                      </a:lnTo>
                      <a:lnTo>
                        <a:pt x="94" y="394"/>
                      </a:lnTo>
                      <a:lnTo>
                        <a:pt x="94" y="396"/>
                      </a:lnTo>
                      <a:close/>
                      <a:moveTo>
                        <a:pt x="67" y="393"/>
                      </a:moveTo>
                      <a:lnTo>
                        <a:pt x="63" y="388"/>
                      </a:lnTo>
                      <a:lnTo>
                        <a:pt x="66" y="390"/>
                      </a:lnTo>
                      <a:lnTo>
                        <a:pt x="67" y="393"/>
                      </a:lnTo>
                      <a:close/>
                      <a:moveTo>
                        <a:pt x="144" y="388"/>
                      </a:moveTo>
                      <a:lnTo>
                        <a:pt x="142" y="388"/>
                      </a:lnTo>
                      <a:lnTo>
                        <a:pt x="143" y="385"/>
                      </a:lnTo>
                      <a:lnTo>
                        <a:pt x="142" y="385"/>
                      </a:lnTo>
                      <a:lnTo>
                        <a:pt x="142" y="383"/>
                      </a:lnTo>
                      <a:lnTo>
                        <a:pt x="145" y="384"/>
                      </a:lnTo>
                      <a:lnTo>
                        <a:pt x="144" y="388"/>
                      </a:lnTo>
                      <a:close/>
                      <a:moveTo>
                        <a:pt x="142" y="388"/>
                      </a:moveTo>
                      <a:lnTo>
                        <a:pt x="141" y="388"/>
                      </a:lnTo>
                      <a:lnTo>
                        <a:pt x="142" y="388"/>
                      </a:lnTo>
                      <a:lnTo>
                        <a:pt x="144" y="388"/>
                      </a:lnTo>
                      <a:lnTo>
                        <a:pt x="142" y="388"/>
                      </a:lnTo>
                      <a:close/>
                      <a:moveTo>
                        <a:pt x="142" y="412"/>
                      </a:moveTo>
                      <a:lnTo>
                        <a:pt x="142" y="412"/>
                      </a:lnTo>
                      <a:lnTo>
                        <a:pt x="142" y="411"/>
                      </a:lnTo>
                      <a:lnTo>
                        <a:pt x="143" y="411"/>
                      </a:lnTo>
                      <a:lnTo>
                        <a:pt x="142" y="412"/>
                      </a:lnTo>
                      <a:close/>
                      <a:moveTo>
                        <a:pt x="142" y="415"/>
                      </a:moveTo>
                      <a:lnTo>
                        <a:pt x="142" y="413"/>
                      </a:lnTo>
                      <a:lnTo>
                        <a:pt x="140" y="413"/>
                      </a:lnTo>
                      <a:lnTo>
                        <a:pt x="140" y="411"/>
                      </a:lnTo>
                      <a:lnTo>
                        <a:pt x="142" y="412"/>
                      </a:lnTo>
                      <a:lnTo>
                        <a:pt x="142" y="413"/>
                      </a:lnTo>
                      <a:lnTo>
                        <a:pt x="143" y="413"/>
                      </a:lnTo>
                      <a:lnTo>
                        <a:pt x="142" y="415"/>
                      </a:lnTo>
                      <a:close/>
                      <a:moveTo>
                        <a:pt x="160" y="426"/>
                      </a:moveTo>
                      <a:lnTo>
                        <a:pt x="159" y="425"/>
                      </a:lnTo>
                      <a:lnTo>
                        <a:pt x="158" y="424"/>
                      </a:lnTo>
                      <a:lnTo>
                        <a:pt x="159" y="423"/>
                      </a:lnTo>
                      <a:lnTo>
                        <a:pt x="159" y="425"/>
                      </a:lnTo>
                      <a:lnTo>
                        <a:pt x="160" y="426"/>
                      </a:lnTo>
                      <a:close/>
                      <a:moveTo>
                        <a:pt x="147" y="415"/>
                      </a:moveTo>
                      <a:lnTo>
                        <a:pt x="146" y="415"/>
                      </a:lnTo>
                      <a:lnTo>
                        <a:pt x="148" y="413"/>
                      </a:lnTo>
                      <a:lnTo>
                        <a:pt x="147" y="411"/>
                      </a:lnTo>
                      <a:lnTo>
                        <a:pt x="149" y="412"/>
                      </a:lnTo>
                      <a:lnTo>
                        <a:pt x="148" y="414"/>
                      </a:lnTo>
                      <a:lnTo>
                        <a:pt x="147" y="415"/>
                      </a:lnTo>
                      <a:close/>
                      <a:moveTo>
                        <a:pt x="103" y="415"/>
                      </a:moveTo>
                      <a:lnTo>
                        <a:pt x="103" y="411"/>
                      </a:lnTo>
                      <a:lnTo>
                        <a:pt x="106" y="410"/>
                      </a:lnTo>
                      <a:lnTo>
                        <a:pt x="103" y="415"/>
                      </a:lnTo>
                      <a:close/>
                      <a:moveTo>
                        <a:pt x="147" y="354"/>
                      </a:moveTo>
                      <a:lnTo>
                        <a:pt x="146" y="353"/>
                      </a:lnTo>
                      <a:lnTo>
                        <a:pt x="146" y="351"/>
                      </a:lnTo>
                      <a:lnTo>
                        <a:pt x="147" y="352"/>
                      </a:lnTo>
                      <a:lnTo>
                        <a:pt x="147" y="354"/>
                      </a:lnTo>
                      <a:close/>
                      <a:moveTo>
                        <a:pt x="167" y="358"/>
                      </a:moveTo>
                      <a:lnTo>
                        <a:pt x="165" y="357"/>
                      </a:lnTo>
                      <a:lnTo>
                        <a:pt x="165" y="356"/>
                      </a:lnTo>
                      <a:lnTo>
                        <a:pt x="166" y="355"/>
                      </a:lnTo>
                      <a:lnTo>
                        <a:pt x="167" y="355"/>
                      </a:lnTo>
                      <a:lnTo>
                        <a:pt x="166" y="356"/>
                      </a:lnTo>
                      <a:lnTo>
                        <a:pt x="167" y="358"/>
                      </a:lnTo>
                      <a:close/>
                      <a:moveTo>
                        <a:pt x="116" y="353"/>
                      </a:moveTo>
                      <a:lnTo>
                        <a:pt x="115" y="352"/>
                      </a:lnTo>
                      <a:lnTo>
                        <a:pt x="114" y="351"/>
                      </a:lnTo>
                      <a:lnTo>
                        <a:pt x="118" y="350"/>
                      </a:lnTo>
                      <a:lnTo>
                        <a:pt x="116" y="353"/>
                      </a:lnTo>
                      <a:close/>
                      <a:moveTo>
                        <a:pt x="114" y="351"/>
                      </a:moveTo>
                      <a:lnTo>
                        <a:pt x="114" y="351"/>
                      </a:lnTo>
                      <a:close/>
                      <a:moveTo>
                        <a:pt x="115" y="352"/>
                      </a:moveTo>
                      <a:lnTo>
                        <a:pt x="114" y="351"/>
                      </a:lnTo>
                      <a:lnTo>
                        <a:pt x="115" y="352"/>
                      </a:lnTo>
                      <a:close/>
                      <a:moveTo>
                        <a:pt x="113" y="356"/>
                      </a:moveTo>
                      <a:lnTo>
                        <a:pt x="111" y="355"/>
                      </a:lnTo>
                      <a:lnTo>
                        <a:pt x="113" y="352"/>
                      </a:lnTo>
                      <a:lnTo>
                        <a:pt x="114" y="351"/>
                      </a:lnTo>
                      <a:lnTo>
                        <a:pt x="115" y="352"/>
                      </a:lnTo>
                      <a:lnTo>
                        <a:pt x="115" y="353"/>
                      </a:lnTo>
                      <a:lnTo>
                        <a:pt x="115" y="355"/>
                      </a:lnTo>
                      <a:lnTo>
                        <a:pt x="113" y="356"/>
                      </a:lnTo>
                      <a:close/>
                      <a:moveTo>
                        <a:pt x="116" y="356"/>
                      </a:moveTo>
                      <a:lnTo>
                        <a:pt x="115" y="356"/>
                      </a:lnTo>
                      <a:lnTo>
                        <a:pt x="114" y="356"/>
                      </a:lnTo>
                      <a:lnTo>
                        <a:pt x="115" y="355"/>
                      </a:lnTo>
                      <a:lnTo>
                        <a:pt x="116" y="355"/>
                      </a:lnTo>
                      <a:lnTo>
                        <a:pt x="116" y="356"/>
                      </a:lnTo>
                      <a:close/>
                      <a:moveTo>
                        <a:pt x="166" y="423"/>
                      </a:moveTo>
                      <a:lnTo>
                        <a:pt x="165" y="423"/>
                      </a:lnTo>
                      <a:lnTo>
                        <a:pt x="167" y="422"/>
                      </a:lnTo>
                      <a:lnTo>
                        <a:pt x="166" y="423"/>
                      </a:lnTo>
                      <a:close/>
                      <a:moveTo>
                        <a:pt x="166" y="426"/>
                      </a:moveTo>
                      <a:lnTo>
                        <a:pt x="164" y="425"/>
                      </a:lnTo>
                      <a:lnTo>
                        <a:pt x="164" y="423"/>
                      </a:lnTo>
                      <a:lnTo>
                        <a:pt x="165" y="423"/>
                      </a:lnTo>
                      <a:lnTo>
                        <a:pt x="166" y="423"/>
                      </a:lnTo>
                      <a:lnTo>
                        <a:pt x="166" y="426"/>
                      </a:lnTo>
                      <a:close/>
                      <a:moveTo>
                        <a:pt x="134" y="365"/>
                      </a:moveTo>
                      <a:lnTo>
                        <a:pt x="133" y="365"/>
                      </a:lnTo>
                      <a:lnTo>
                        <a:pt x="132" y="363"/>
                      </a:lnTo>
                      <a:lnTo>
                        <a:pt x="133" y="362"/>
                      </a:lnTo>
                      <a:lnTo>
                        <a:pt x="133" y="364"/>
                      </a:lnTo>
                      <a:lnTo>
                        <a:pt x="134" y="365"/>
                      </a:lnTo>
                      <a:close/>
                      <a:moveTo>
                        <a:pt x="102" y="374"/>
                      </a:moveTo>
                      <a:lnTo>
                        <a:pt x="101" y="374"/>
                      </a:lnTo>
                      <a:lnTo>
                        <a:pt x="100" y="373"/>
                      </a:lnTo>
                      <a:lnTo>
                        <a:pt x="101" y="372"/>
                      </a:lnTo>
                      <a:lnTo>
                        <a:pt x="102" y="373"/>
                      </a:lnTo>
                      <a:lnTo>
                        <a:pt x="102" y="374"/>
                      </a:lnTo>
                      <a:close/>
                      <a:moveTo>
                        <a:pt x="105" y="376"/>
                      </a:moveTo>
                      <a:lnTo>
                        <a:pt x="107" y="374"/>
                      </a:lnTo>
                      <a:lnTo>
                        <a:pt x="108" y="375"/>
                      </a:lnTo>
                      <a:lnTo>
                        <a:pt x="105" y="376"/>
                      </a:lnTo>
                      <a:close/>
                      <a:moveTo>
                        <a:pt x="108" y="375"/>
                      </a:moveTo>
                      <a:lnTo>
                        <a:pt x="108" y="375"/>
                      </a:lnTo>
                      <a:lnTo>
                        <a:pt x="108" y="374"/>
                      </a:lnTo>
                      <a:lnTo>
                        <a:pt x="109" y="374"/>
                      </a:lnTo>
                      <a:lnTo>
                        <a:pt x="108" y="375"/>
                      </a:lnTo>
                      <a:close/>
                      <a:moveTo>
                        <a:pt x="109" y="375"/>
                      </a:moveTo>
                      <a:lnTo>
                        <a:pt x="109" y="374"/>
                      </a:lnTo>
                      <a:lnTo>
                        <a:pt x="109" y="375"/>
                      </a:lnTo>
                      <a:close/>
                      <a:moveTo>
                        <a:pt x="108" y="379"/>
                      </a:moveTo>
                      <a:lnTo>
                        <a:pt x="106" y="379"/>
                      </a:lnTo>
                      <a:lnTo>
                        <a:pt x="107" y="379"/>
                      </a:lnTo>
                      <a:lnTo>
                        <a:pt x="107" y="377"/>
                      </a:lnTo>
                      <a:lnTo>
                        <a:pt x="109" y="376"/>
                      </a:lnTo>
                      <a:lnTo>
                        <a:pt x="109" y="375"/>
                      </a:lnTo>
                      <a:lnTo>
                        <a:pt x="110" y="376"/>
                      </a:lnTo>
                      <a:lnTo>
                        <a:pt x="110" y="378"/>
                      </a:lnTo>
                      <a:lnTo>
                        <a:pt x="108" y="378"/>
                      </a:lnTo>
                      <a:lnTo>
                        <a:pt x="108" y="379"/>
                      </a:lnTo>
                      <a:close/>
                      <a:moveTo>
                        <a:pt x="102" y="381"/>
                      </a:moveTo>
                      <a:lnTo>
                        <a:pt x="101" y="380"/>
                      </a:lnTo>
                      <a:lnTo>
                        <a:pt x="101" y="378"/>
                      </a:lnTo>
                      <a:lnTo>
                        <a:pt x="101" y="377"/>
                      </a:lnTo>
                      <a:lnTo>
                        <a:pt x="103" y="377"/>
                      </a:lnTo>
                      <a:lnTo>
                        <a:pt x="104" y="378"/>
                      </a:lnTo>
                      <a:lnTo>
                        <a:pt x="105" y="378"/>
                      </a:lnTo>
                      <a:lnTo>
                        <a:pt x="103" y="378"/>
                      </a:lnTo>
                      <a:lnTo>
                        <a:pt x="103" y="379"/>
                      </a:lnTo>
                      <a:lnTo>
                        <a:pt x="102" y="379"/>
                      </a:lnTo>
                      <a:lnTo>
                        <a:pt x="102" y="381"/>
                      </a:lnTo>
                      <a:close/>
                      <a:moveTo>
                        <a:pt x="110" y="381"/>
                      </a:moveTo>
                      <a:lnTo>
                        <a:pt x="108" y="378"/>
                      </a:lnTo>
                      <a:lnTo>
                        <a:pt x="110" y="378"/>
                      </a:lnTo>
                      <a:lnTo>
                        <a:pt x="110" y="381"/>
                      </a:lnTo>
                      <a:close/>
                      <a:moveTo>
                        <a:pt x="102" y="385"/>
                      </a:moveTo>
                      <a:lnTo>
                        <a:pt x="102" y="382"/>
                      </a:lnTo>
                      <a:lnTo>
                        <a:pt x="104" y="382"/>
                      </a:lnTo>
                      <a:lnTo>
                        <a:pt x="103" y="378"/>
                      </a:lnTo>
                      <a:lnTo>
                        <a:pt x="105" y="378"/>
                      </a:lnTo>
                      <a:lnTo>
                        <a:pt x="106" y="379"/>
                      </a:lnTo>
                      <a:lnTo>
                        <a:pt x="108" y="379"/>
                      </a:lnTo>
                      <a:lnTo>
                        <a:pt x="108" y="382"/>
                      </a:lnTo>
                      <a:lnTo>
                        <a:pt x="107" y="382"/>
                      </a:lnTo>
                      <a:lnTo>
                        <a:pt x="105" y="383"/>
                      </a:lnTo>
                      <a:lnTo>
                        <a:pt x="107" y="384"/>
                      </a:lnTo>
                      <a:lnTo>
                        <a:pt x="106" y="384"/>
                      </a:lnTo>
                      <a:lnTo>
                        <a:pt x="102" y="385"/>
                      </a:lnTo>
                      <a:close/>
                      <a:moveTo>
                        <a:pt x="99" y="383"/>
                      </a:moveTo>
                      <a:lnTo>
                        <a:pt x="98" y="382"/>
                      </a:lnTo>
                      <a:lnTo>
                        <a:pt x="99" y="381"/>
                      </a:lnTo>
                      <a:lnTo>
                        <a:pt x="99" y="383"/>
                      </a:lnTo>
                      <a:close/>
                      <a:moveTo>
                        <a:pt x="108" y="385"/>
                      </a:moveTo>
                      <a:lnTo>
                        <a:pt x="108" y="385"/>
                      </a:lnTo>
                      <a:lnTo>
                        <a:pt x="107" y="382"/>
                      </a:lnTo>
                      <a:lnTo>
                        <a:pt x="108" y="382"/>
                      </a:lnTo>
                      <a:lnTo>
                        <a:pt x="108" y="385"/>
                      </a:lnTo>
                      <a:close/>
                      <a:moveTo>
                        <a:pt x="100" y="387"/>
                      </a:moveTo>
                      <a:lnTo>
                        <a:pt x="98" y="387"/>
                      </a:lnTo>
                      <a:lnTo>
                        <a:pt x="99" y="384"/>
                      </a:lnTo>
                      <a:lnTo>
                        <a:pt x="99" y="383"/>
                      </a:lnTo>
                      <a:lnTo>
                        <a:pt x="100" y="382"/>
                      </a:lnTo>
                      <a:lnTo>
                        <a:pt x="101" y="384"/>
                      </a:lnTo>
                      <a:lnTo>
                        <a:pt x="99" y="384"/>
                      </a:lnTo>
                      <a:lnTo>
                        <a:pt x="100" y="387"/>
                      </a:lnTo>
                      <a:close/>
                      <a:moveTo>
                        <a:pt x="110" y="383"/>
                      </a:moveTo>
                      <a:lnTo>
                        <a:pt x="109" y="383"/>
                      </a:lnTo>
                      <a:lnTo>
                        <a:pt x="108" y="383"/>
                      </a:lnTo>
                      <a:lnTo>
                        <a:pt x="110" y="383"/>
                      </a:lnTo>
                      <a:lnTo>
                        <a:pt x="110" y="382"/>
                      </a:lnTo>
                      <a:lnTo>
                        <a:pt x="110" y="383"/>
                      </a:lnTo>
                      <a:close/>
                      <a:moveTo>
                        <a:pt x="107" y="387"/>
                      </a:moveTo>
                      <a:lnTo>
                        <a:pt x="105" y="386"/>
                      </a:lnTo>
                      <a:lnTo>
                        <a:pt x="106" y="384"/>
                      </a:lnTo>
                      <a:lnTo>
                        <a:pt x="107" y="384"/>
                      </a:lnTo>
                      <a:lnTo>
                        <a:pt x="108" y="385"/>
                      </a:lnTo>
                      <a:lnTo>
                        <a:pt x="108" y="386"/>
                      </a:lnTo>
                      <a:lnTo>
                        <a:pt x="109" y="386"/>
                      </a:lnTo>
                      <a:lnTo>
                        <a:pt x="107" y="387"/>
                      </a:lnTo>
                      <a:close/>
                      <a:moveTo>
                        <a:pt x="109" y="386"/>
                      </a:moveTo>
                      <a:lnTo>
                        <a:pt x="108" y="386"/>
                      </a:lnTo>
                      <a:lnTo>
                        <a:pt x="108" y="385"/>
                      </a:lnTo>
                      <a:lnTo>
                        <a:pt x="110" y="385"/>
                      </a:lnTo>
                      <a:lnTo>
                        <a:pt x="109" y="386"/>
                      </a:lnTo>
                      <a:close/>
                      <a:moveTo>
                        <a:pt x="156" y="366"/>
                      </a:moveTo>
                      <a:lnTo>
                        <a:pt x="156" y="366"/>
                      </a:lnTo>
                      <a:lnTo>
                        <a:pt x="155" y="365"/>
                      </a:lnTo>
                      <a:lnTo>
                        <a:pt x="156" y="365"/>
                      </a:lnTo>
                      <a:lnTo>
                        <a:pt x="157" y="365"/>
                      </a:lnTo>
                      <a:lnTo>
                        <a:pt x="156" y="366"/>
                      </a:lnTo>
                      <a:close/>
                      <a:moveTo>
                        <a:pt x="167" y="368"/>
                      </a:moveTo>
                      <a:lnTo>
                        <a:pt x="165" y="367"/>
                      </a:lnTo>
                      <a:lnTo>
                        <a:pt x="166" y="362"/>
                      </a:lnTo>
                      <a:lnTo>
                        <a:pt x="166" y="367"/>
                      </a:lnTo>
                      <a:lnTo>
                        <a:pt x="167" y="368"/>
                      </a:lnTo>
                      <a:close/>
                      <a:moveTo>
                        <a:pt x="166" y="367"/>
                      </a:moveTo>
                      <a:lnTo>
                        <a:pt x="166" y="367"/>
                      </a:lnTo>
                      <a:close/>
                      <a:moveTo>
                        <a:pt x="321" y="476"/>
                      </a:moveTo>
                      <a:lnTo>
                        <a:pt x="320" y="476"/>
                      </a:lnTo>
                      <a:lnTo>
                        <a:pt x="320" y="474"/>
                      </a:lnTo>
                      <a:lnTo>
                        <a:pt x="321" y="475"/>
                      </a:lnTo>
                      <a:lnTo>
                        <a:pt x="321" y="476"/>
                      </a:lnTo>
                      <a:close/>
                      <a:moveTo>
                        <a:pt x="206" y="455"/>
                      </a:moveTo>
                      <a:lnTo>
                        <a:pt x="204" y="454"/>
                      </a:lnTo>
                      <a:lnTo>
                        <a:pt x="205" y="453"/>
                      </a:lnTo>
                      <a:lnTo>
                        <a:pt x="207" y="453"/>
                      </a:lnTo>
                      <a:lnTo>
                        <a:pt x="205" y="452"/>
                      </a:lnTo>
                      <a:lnTo>
                        <a:pt x="206" y="449"/>
                      </a:lnTo>
                      <a:lnTo>
                        <a:pt x="207" y="454"/>
                      </a:lnTo>
                      <a:lnTo>
                        <a:pt x="205" y="454"/>
                      </a:lnTo>
                      <a:lnTo>
                        <a:pt x="206" y="455"/>
                      </a:lnTo>
                      <a:close/>
                      <a:moveTo>
                        <a:pt x="208" y="454"/>
                      </a:moveTo>
                      <a:lnTo>
                        <a:pt x="205" y="454"/>
                      </a:lnTo>
                      <a:lnTo>
                        <a:pt x="207" y="454"/>
                      </a:lnTo>
                      <a:lnTo>
                        <a:pt x="208" y="454"/>
                      </a:lnTo>
                      <a:close/>
                      <a:moveTo>
                        <a:pt x="204" y="454"/>
                      </a:moveTo>
                      <a:lnTo>
                        <a:pt x="204" y="454"/>
                      </a:lnTo>
                      <a:close/>
                      <a:moveTo>
                        <a:pt x="139" y="445"/>
                      </a:moveTo>
                      <a:lnTo>
                        <a:pt x="138" y="445"/>
                      </a:lnTo>
                      <a:lnTo>
                        <a:pt x="139" y="444"/>
                      </a:lnTo>
                      <a:lnTo>
                        <a:pt x="139" y="442"/>
                      </a:lnTo>
                      <a:lnTo>
                        <a:pt x="140" y="440"/>
                      </a:lnTo>
                      <a:lnTo>
                        <a:pt x="139" y="444"/>
                      </a:lnTo>
                      <a:lnTo>
                        <a:pt x="139" y="445"/>
                      </a:lnTo>
                      <a:close/>
                      <a:moveTo>
                        <a:pt x="137" y="447"/>
                      </a:moveTo>
                      <a:lnTo>
                        <a:pt x="138" y="445"/>
                      </a:lnTo>
                      <a:lnTo>
                        <a:pt x="137" y="447"/>
                      </a:lnTo>
                      <a:close/>
                      <a:moveTo>
                        <a:pt x="183" y="450"/>
                      </a:moveTo>
                      <a:lnTo>
                        <a:pt x="182" y="450"/>
                      </a:lnTo>
                      <a:lnTo>
                        <a:pt x="183" y="448"/>
                      </a:lnTo>
                      <a:lnTo>
                        <a:pt x="183" y="447"/>
                      </a:lnTo>
                      <a:lnTo>
                        <a:pt x="185" y="448"/>
                      </a:lnTo>
                      <a:lnTo>
                        <a:pt x="183" y="448"/>
                      </a:lnTo>
                      <a:lnTo>
                        <a:pt x="183" y="450"/>
                      </a:lnTo>
                      <a:close/>
                      <a:moveTo>
                        <a:pt x="184" y="454"/>
                      </a:moveTo>
                      <a:lnTo>
                        <a:pt x="182" y="452"/>
                      </a:lnTo>
                      <a:lnTo>
                        <a:pt x="185" y="450"/>
                      </a:lnTo>
                      <a:lnTo>
                        <a:pt x="184" y="454"/>
                      </a:lnTo>
                      <a:close/>
                      <a:moveTo>
                        <a:pt x="309" y="465"/>
                      </a:moveTo>
                      <a:lnTo>
                        <a:pt x="308" y="464"/>
                      </a:lnTo>
                      <a:lnTo>
                        <a:pt x="308" y="462"/>
                      </a:lnTo>
                      <a:lnTo>
                        <a:pt x="309" y="463"/>
                      </a:lnTo>
                      <a:lnTo>
                        <a:pt x="309" y="465"/>
                      </a:lnTo>
                      <a:close/>
                      <a:moveTo>
                        <a:pt x="305" y="474"/>
                      </a:moveTo>
                      <a:lnTo>
                        <a:pt x="305" y="474"/>
                      </a:lnTo>
                      <a:lnTo>
                        <a:pt x="305" y="467"/>
                      </a:lnTo>
                      <a:lnTo>
                        <a:pt x="306" y="463"/>
                      </a:lnTo>
                      <a:lnTo>
                        <a:pt x="305" y="474"/>
                      </a:lnTo>
                      <a:close/>
                      <a:moveTo>
                        <a:pt x="305" y="475"/>
                      </a:moveTo>
                      <a:lnTo>
                        <a:pt x="304" y="475"/>
                      </a:lnTo>
                      <a:lnTo>
                        <a:pt x="304" y="474"/>
                      </a:lnTo>
                      <a:lnTo>
                        <a:pt x="305" y="474"/>
                      </a:lnTo>
                      <a:lnTo>
                        <a:pt x="306" y="474"/>
                      </a:lnTo>
                      <a:lnTo>
                        <a:pt x="305" y="475"/>
                      </a:lnTo>
                      <a:close/>
                      <a:moveTo>
                        <a:pt x="307" y="476"/>
                      </a:moveTo>
                      <a:lnTo>
                        <a:pt x="306" y="474"/>
                      </a:lnTo>
                      <a:lnTo>
                        <a:pt x="308" y="474"/>
                      </a:lnTo>
                      <a:lnTo>
                        <a:pt x="308" y="475"/>
                      </a:lnTo>
                      <a:lnTo>
                        <a:pt x="309" y="475"/>
                      </a:lnTo>
                      <a:lnTo>
                        <a:pt x="306" y="475"/>
                      </a:lnTo>
                      <a:lnTo>
                        <a:pt x="307" y="476"/>
                      </a:lnTo>
                      <a:close/>
                      <a:moveTo>
                        <a:pt x="306" y="474"/>
                      </a:moveTo>
                      <a:lnTo>
                        <a:pt x="305" y="474"/>
                      </a:lnTo>
                      <a:lnTo>
                        <a:pt x="306" y="474"/>
                      </a:lnTo>
                      <a:close/>
                      <a:moveTo>
                        <a:pt x="215" y="492"/>
                      </a:moveTo>
                      <a:lnTo>
                        <a:pt x="217" y="487"/>
                      </a:lnTo>
                      <a:lnTo>
                        <a:pt x="217" y="485"/>
                      </a:lnTo>
                      <a:lnTo>
                        <a:pt x="218" y="484"/>
                      </a:lnTo>
                      <a:lnTo>
                        <a:pt x="217" y="490"/>
                      </a:lnTo>
                      <a:lnTo>
                        <a:pt x="218" y="491"/>
                      </a:lnTo>
                      <a:lnTo>
                        <a:pt x="215" y="492"/>
                      </a:lnTo>
                      <a:close/>
                      <a:moveTo>
                        <a:pt x="148" y="440"/>
                      </a:moveTo>
                      <a:lnTo>
                        <a:pt x="146" y="439"/>
                      </a:lnTo>
                      <a:lnTo>
                        <a:pt x="147" y="439"/>
                      </a:lnTo>
                      <a:lnTo>
                        <a:pt x="149" y="439"/>
                      </a:lnTo>
                      <a:lnTo>
                        <a:pt x="148" y="440"/>
                      </a:lnTo>
                      <a:close/>
                      <a:moveTo>
                        <a:pt x="180" y="356"/>
                      </a:moveTo>
                      <a:lnTo>
                        <a:pt x="179" y="355"/>
                      </a:lnTo>
                      <a:lnTo>
                        <a:pt x="179" y="354"/>
                      </a:lnTo>
                      <a:lnTo>
                        <a:pt x="180" y="354"/>
                      </a:lnTo>
                      <a:lnTo>
                        <a:pt x="181" y="355"/>
                      </a:lnTo>
                      <a:lnTo>
                        <a:pt x="180" y="355"/>
                      </a:lnTo>
                      <a:lnTo>
                        <a:pt x="180" y="356"/>
                      </a:lnTo>
                      <a:close/>
                      <a:moveTo>
                        <a:pt x="255" y="451"/>
                      </a:moveTo>
                      <a:lnTo>
                        <a:pt x="254" y="451"/>
                      </a:lnTo>
                      <a:lnTo>
                        <a:pt x="254" y="450"/>
                      </a:lnTo>
                      <a:lnTo>
                        <a:pt x="255" y="449"/>
                      </a:lnTo>
                      <a:lnTo>
                        <a:pt x="255" y="450"/>
                      </a:lnTo>
                      <a:lnTo>
                        <a:pt x="255" y="451"/>
                      </a:lnTo>
                      <a:close/>
                      <a:moveTo>
                        <a:pt x="160" y="440"/>
                      </a:moveTo>
                      <a:lnTo>
                        <a:pt x="159" y="440"/>
                      </a:lnTo>
                      <a:lnTo>
                        <a:pt x="160" y="438"/>
                      </a:lnTo>
                      <a:lnTo>
                        <a:pt x="160" y="439"/>
                      </a:lnTo>
                      <a:lnTo>
                        <a:pt x="160" y="440"/>
                      </a:lnTo>
                      <a:close/>
                      <a:moveTo>
                        <a:pt x="387" y="357"/>
                      </a:moveTo>
                      <a:lnTo>
                        <a:pt x="387" y="357"/>
                      </a:lnTo>
                      <a:lnTo>
                        <a:pt x="386" y="357"/>
                      </a:lnTo>
                      <a:lnTo>
                        <a:pt x="387" y="356"/>
                      </a:lnTo>
                      <a:lnTo>
                        <a:pt x="387" y="355"/>
                      </a:lnTo>
                      <a:lnTo>
                        <a:pt x="388" y="356"/>
                      </a:lnTo>
                      <a:lnTo>
                        <a:pt x="387" y="357"/>
                      </a:lnTo>
                      <a:close/>
                      <a:moveTo>
                        <a:pt x="269" y="402"/>
                      </a:moveTo>
                      <a:lnTo>
                        <a:pt x="269" y="400"/>
                      </a:lnTo>
                      <a:lnTo>
                        <a:pt x="270" y="400"/>
                      </a:lnTo>
                      <a:lnTo>
                        <a:pt x="271" y="400"/>
                      </a:lnTo>
                      <a:lnTo>
                        <a:pt x="271" y="402"/>
                      </a:lnTo>
                      <a:lnTo>
                        <a:pt x="269" y="402"/>
                      </a:lnTo>
                      <a:close/>
                      <a:moveTo>
                        <a:pt x="271" y="404"/>
                      </a:moveTo>
                      <a:lnTo>
                        <a:pt x="270" y="403"/>
                      </a:lnTo>
                      <a:lnTo>
                        <a:pt x="271" y="402"/>
                      </a:lnTo>
                      <a:lnTo>
                        <a:pt x="271" y="404"/>
                      </a:lnTo>
                      <a:close/>
                      <a:moveTo>
                        <a:pt x="214" y="398"/>
                      </a:moveTo>
                      <a:lnTo>
                        <a:pt x="211" y="397"/>
                      </a:lnTo>
                      <a:lnTo>
                        <a:pt x="212" y="396"/>
                      </a:lnTo>
                      <a:lnTo>
                        <a:pt x="213" y="396"/>
                      </a:lnTo>
                      <a:lnTo>
                        <a:pt x="213" y="397"/>
                      </a:lnTo>
                      <a:lnTo>
                        <a:pt x="214" y="397"/>
                      </a:lnTo>
                      <a:lnTo>
                        <a:pt x="214" y="398"/>
                      </a:lnTo>
                      <a:close/>
                      <a:moveTo>
                        <a:pt x="266" y="397"/>
                      </a:moveTo>
                      <a:lnTo>
                        <a:pt x="265" y="397"/>
                      </a:lnTo>
                      <a:lnTo>
                        <a:pt x="264" y="397"/>
                      </a:lnTo>
                      <a:lnTo>
                        <a:pt x="265" y="397"/>
                      </a:lnTo>
                      <a:lnTo>
                        <a:pt x="265" y="396"/>
                      </a:lnTo>
                      <a:lnTo>
                        <a:pt x="266" y="396"/>
                      </a:lnTo>
                      <a:lnTo>
                        <a:pt x="266" y="397"/>
                      </a:lnTo>
                      <a:close/>
                      <a:moveTo>
                        <a:pt x="184" y="403"/>
                      </a:moveTo>
                      <a:lnTo>
                        <a:pt x="184" y="402"/>
                      </a:lnTo>
                      <a:lnTo>
                        <a:pt x="185" y="401"/>
                      </a:lnTo>
                      <a:lnTo>
                        <a:pt x="184" y="401"/>
                      </a:lnTo>
                      <a:lnTo>
                        <a:pt x="184" y="400"/>
                      </a:lnTo>
                      <a:lnTo>
                        <a:pt x="186" y="400"/>
                      </a:lnTo>
                      <a:lnTo>
                        <a:pt x="187" y="400"/>
                      </a:lnTo>
                      <a:lnTo>
                        <a:pt x="187" y="402"/>
                      </a:lnTo>
                      <a:lnTo>
                        <a:pt x="185" y="402"/>
                      </a:lnTo>
                      <a:lnTo>
                        <a:pt x="184" y="403"/>
                      </a:lnTo>
                      <a:close/>
                      <a:moveTo>
                        <a:pt x="187" y="400"/>
                      </a:moveTo>
                      <a:lnTo>
                        <a:pt x="186" y="400"/>
                      </a:lnTo>
                      <a:lnTo>
                        <a:pt x="187" y="400"/>
                      </a:lnTo>
                      <a:close/>
                      <a:moveTo>
                        <a:pt x="185" y="402"/>
                      </a:moveTo>
                      <a:lnTo>
                        <a:pt x="185" y="402"/>
                      </a:lnTo>
                      <a:lnTo>
                        <a:pt x="187" y="402"/>
                      </a:lnTo>
                      <a:lnTo>
                        <a:pt x="185" y="402"/>
                      </a:lnTo>
                      <a:close/>
                      <a:moveTo>
                        <a:pt x="186" y="405"/>
                      </a:moveTo>
                      <a:lnTo>
                        <a:pt x="185" y="403"/>
                      </a:lnTo>
                      <a:lnTo>
                        <a:pt x="185" y="402"/>
                      </a:lnTo>
                      <a:lnTo>
                        <a:pt x="188" y="402"/>
                      </a:lnTo>
                      <a:lnTo>
                        <a:pt x="187" y="404"/>
                      </a:lnTo>
                      <a:lnTo>
                        <a:pt x="186" y="405"/>
                      </a:lnTo>
                      <a:close/>
                      <a:moveTo>
                        <a:pt x="184" y="408"/>
                      </a:moveTo>
                      <a:lnTo>
                        <a:pt x="181" y="403"/>
                      </a:lnTo>
                      <a:lnTo>
                        <a:pt x="183" y="405"/>
                      </a:lnTo>
                      <a:lnTo>
                        <a:pt x="184" y="408"/>
                      </a:lnTo>
                      <a:close/>
                      <a:moveTo>
                        <a:pt x="295" y="395"/>
                      </a:moveTo>
                      <a:lnTo>
                        <a:pt x="294" y="395"/>
                      </a:lnTo>
                      <a:lnTo>
                        <a:pt x="294" y="394"/>
                      </a:lnTo>
                      <a:lnTo>
                        <a:pt x="294" y="395"/>
                      </a:lnTo>
                      <a:lnTo>
                        <a:pt x="295" y="395"/>
                      </a:lnTo>
                      <a:close/>
                      <a:moveTo>
                        <a:pt x="296" y="396"/>
                      </a:moveTo>
                      <a:lnTo>
                        <a:pt x="295" y="396"/>
                      </a:lnTo>
                      <a:lnTo>
                        <a:pt x="295" y="395"/>
                      </a:lnTo>
                      <a:lnTo>
                        <a:pt x="296" y="395"/>
                      </a:lnTo>
                      <a:lnTo>
                        <a:pt x="296" y="396"/>
                      </a:lnTo>
                      <a:close/>
                      <a:moveTo>
                        <a:pt x="295" y="397"/>
                      </a:moveTo>
                      <a:lnTo>
                        <a:pt x="294" y="397"/>
                      </a:lnTo>
                      <a:lnTo>
                        <a:pt x="295" y="395"/>
                      </a:lnTo>
                      <a:lnTo>
                        <a:pt x="295" y="396"/>
                      </a:lnTo>
                      <a:lnTo>
                        <a:pt x="296" y="396"/>
                      </a:lnTo>
                      <a:lnTo>
                        <a:pt x="295" y="396"/>
                      </a:lnTo>
                      <a:lnTo>
                        <a:pt x="295" y="397"/>
                      </a:lnTo>
                      <a:close/>
                      <a:moveTo>
                        <a:pt x="296" y="396"/>
                      </a:moveTo>
                      <a:lnTo>
                        <a:pt x="295" y="396"/>
                      </a:lnTo>
                      <a:lnTo>
                        <a:pt x="296" y="396"/>
                      </a:lnTo>
                      <a:close/>
                      <a:moveTo>
                        <a:pt x="135" y="399"/>
                      </a:moveTo>
                      <a:lnTo>
                        <a:pt x="129" y="399"/>
                      </a:lnTo>
                      <a:lnTo>
                        <a:pt x="132" y="397"/>
                      </a:lnTo>
                      <a:lnTo>
                        <a:pt x="135" y="399"/>
                      </a:lnTo>
                      <a:close/>
                      <a:moveTo>
                        <a:pt x="260" y="368"/>
                      </a:moveTo>
                      <a:lnTo>
                        <a:pt x="260" y="364"/>
                      </a:lnTo>
                      <a:lnTo>
                        <a:pt x="260" y="363"/>
                      </a:lnTo>
                      <a:lnTo>
                        <a:pt x="261" y="363"/>
                      </a:lnTo>
                      <a:lnTo>
                        <a:pt x="261" y="365"/>
                      </a:lnTo>
                      <a:lnTo>
                        <a:pt x="260" y="368"/>
                      </a:lnTo>
                      <a:close/>
                      <a:moveTo>
                        <a:pt x="226" y="364"/>
                      </a:moveTo>
                      <a:lnTo>
                        <a:pt x="223" y="360"/>
                      </a:lnTo>
                      <a:lnTo>
                        <a:pt x="225" y="362"/>
                      </a:lnTo>
                      <a:lnTo>
                        <a:pt x="226" y="364"/>
                      </a:lnTo>
                      <a:close/>
                      <a:moveTo>
                        <a:pt x="166" y="370"/>
                      </a:moveTo>
                      <a:lnTo>
                        <a:pt x="165" y="370"/>
                      </a:lnTo>
                      <a:lnTo>
                        <a:pt x="165" y="368"/>
                      </a:lnTo>
                      <a:lnTo>
                        <a:pt x="166" y="369"/>
                      </a:lnTo>
                      <a:lnTo>
                        <a:pt x="166" y="370"/>
                      </a:lnTo>
                      <a:close/>
                      <a:moveTo>
                        <a:pt x="381" y="367"/>
                      </a:moveTo>
                      <a:lnTo>
                        <a:pt x="381" y="367"/>
                      </a:lnTo>
                      <a:lnTo>
                        <a:pt x="381" y="365"/>
                      </a:lnTo>
                      <a:lnTo>
                        <a:pt x="382" y="365"/>
                      </a:lnTo>
                      <a:lnTo>
                        <a:pt x="382" y="366"/>
                      </a:lnTo>
                      <a:lnTo>
                        <a:pt x="381" y="367"/>
                      </a:lnTo>
                      <a:close/>
                      <a:moveTo>
                        <a:pt x="155" y="371"/>
                      </a:moveTo>
                      <a:lnTo>
                        <a:pt x="154" y="370"/>
                      </a:lnTo>
                      <a:lnTo>
                        <a:pt x="154" y="368"/>
                      </a:lnTo>
                      <a:lnTo>
                        <a:pt x="156" y="367"/>
                      </a:lnTo>
                      <a:lnTo>
                        <a:pt x="158" y="368"/>
                      </a:lnTo>
                      <a:lnTo>
                        <a:pt x="155" y="370"/>
                      </a:lnTo>
                      <a:lnTo>
                        <a:pt x="155" y="371"/>
                      </a:lnTo>
                      <a:close/>
                      <a:moveTo>
                        <a:pt x="159" y="369"/>
                      </a:moveTo>
                      <a:lnTo>
                        <a:pt x="158" y="369"/>
                      </a:lnTo>
                      <a:lnTo>
                        <a:pt x="158" y="368"/>
                      </a:lnTo>
                      <a:lnTo>
                        <a:pt x="159" y="368"/>
                      </a:lnTo>
                      <a:lnTo>
                        <a:pt x="159" y="369"/>
                      </a:lnTo>
                      <a:close/>
                      <a:moveTo>
                        <a:pt x="236" y="371"/>
                      </a:moveTo>
                      <a:lnTo>
                        <a:pt x="235" y="371"/>
                      </a:lnTo>
                      <a:lnTo>
                        <a:pt x="237" y="371"/>
                      </a:lnTo>
                      <a:lnTo>
                        <a:pt x="236" y="371"/>
                      </a:lnTo>
                      <a:close/>
                      <a:moveTo>
                        <a:pt x="234" y="372"/>
                      </a:moveTo>
                      <a:lnTo>
                        <a:pt x="234" y="372"/>
                      </a:lnTo>
                      <a:lnTo>
                        <a:pt x="234" y="371"/>
                      </a:lnTo>
                      <a:lnTo>
                        <a:pt x="235" y="371"/>
                      </a:lnTo>
                      <a:lnTo>
                        <a:pt x="236" y="371"/>
                      </a:lnTo>
                      <a:lnTo>
                        <a:pt x="236" y="372"/>
                      </a:lnTo>
                      <a:lnTo>
                        <a:pt x="234" y="372"/>
                      </a:lnTo>
                      <a:close/>
                      <a:moveTo>
                        <a:pt x="385" y="474"/>
                      </a:moveTo>
                      <a:lnTo>
                        <a:pt x="383" y="474"/>
                      </a:lnTo>
                      <a:lnTo>
                        <a:pt x="383" y="473"/>
                      </a:lnTo>
                      <a:lnTo>
                        <a:pt x="383" y="471"/>
                      </a:lnTo>
                      <a:lnTo>
                        <a:pt x="386" y="471"/>
                      </a:lnTo>
                      <a:lnTo>
                        <a:pt x="386" y="473"/>
                      </a:lnTo>
                      <a:lnTo>
                        <a:pt x="385" y="473"/>
                      </a:lnTo>
                      <a:lnTo>
                        <a:pt x="385" y="474"/>
                      </a:lnTo>
                      <a:close/>
                      <a:moveTo>
                        <a:pt x="588" y="472"/>
                      </a:moveTo>
                      <a:lnTo>
                        <a:pt x="586" y="470"/>
                      </a:lnTo>
                      <a:lnTo>
                        <a:pt x="586" y="469"/>
                      </a:lnTo>
                      <a:lnTo>
                        <a:pt x="587" y="469"/>
                      </a:lnTo>
                      <a:lnTo>
                        <a:pt x="588" y="469"/>
                      </a:lnTo>
                      <a:lnTo>
                        <a:pt x="588" y="472"/>
                      </a:lnTo>
                      <a:close/>
                      <a:moveTo>
                        <a:pt x="588" y="469"/>
                      </a:moveTo>
                      <a:lnTo>
                        <a:pt x="587" y="469"/>
                      </a:lnTo>
                      <a:lnTo>
                        <a:pt x="588" y="469"/>
                      </a:lnTo>
                      <a:close/>
                      <a:moveTo>
                        <a:pt x="529" y="465"/>
                      </a:moveTo>
                      <a:lnTo>
                        <a:pt x="529" y="465"/>
                      </a:lnTo>
                      <a:lnTo>
                        <a:pt x="529" y="463"/>
                      </a:lnTo>
                      <a:lnTo>
                        <a:pt x="531" y="465"/>
                      </a:lnTo>
                      <a:lnTo>
                        <a:pt x="529" y="465"/>
                      </a:lnTo>
                      <a:close/>
                      <a:moveTo>
                        <a:pt x="526" y="466"/>
                      </a:moveTo>
                      <a:lnTo>
                        <a:pt x="526" y="464"/>
                      </a:lnTo>
                      <a:lnTo>
                        <a:pt x="529" y="465"/>
                      </a:lnTo>
                      <a:lnTo>
                        <a:pt x="527" y="466"/>
                      </a:lnTo>
                      <a:lnTo>
                        <a:pt x="526" y="466"/>
                      </a:lnTo>
                      <a:close/>
                      <a:moveTo>
                        <a:pt x="582" y="469"/>
                      </a:moveTo>
                      <a:lnTo>
                        <a:pt x="581" y="468"/>
                      </a:lnTo>
                      <a:lnTo>
                        <a:pt x="581" y="466"/>
                      </a:lnTo>
                      <a:lnTo>
                        <a:pt x="582" y="467"/>
                      </a:lnTo>
                      <a:lnTo>
                        <a:pt x="582" y="469"/>
                      </a:lnTo>
                      <a:close/>
                      <a:moveTo>
                        <a:pt x="515" y="461"/>
                      </a:moveTo>
                      <a:lnTo>
                        <a:pt x="515" y="460"/>
                      </a:lnTo>
                      <a:lnTo>
                        <a:pt x="515" y="459"/>
                      </a:lnTo>
                      <a:lnTo>
                        <a:pt x="516" y="459"/>
                      </a:lnTo>
                      <a:lnTo>
                        <a:pt x="517" y="460"/>
                      </a:lnTo>
                      <a:lnTo>
                        <a:pt x="516" y="461"/>
                      </a:lnTo>
                      <a:lnTo>
                        <a:pt x="515" y="461"/>
                      </a:lnTo>
                      <a:close/>
                      <a:moveTo>
                        <a:pt x="647" y="476"/>
                      </a:moveTo>
                      <a:lnTo>
                        <a:pt x="646" y="476"/>
                      </a:lnTo>
                      <a:lnTo>
                        <a:pt x="647" y="476"/>
                      </a:lnTo>
                      <a:lnTo>
                        <a:pt x="647" y="474"/>
                      </a:lnTo>
                      <a:lnTo>
                        <a:pt x="648" y="474"/>
                      </a:lnTo>
                      <a:lnTo>
                        <a:pt x="647" y="475"/>
                      </a:lnTo>
                      <a:lnTo>
                        <a:pt x="647" y="476"/>
                      </a:lnTo>
                      <a:close/>
                      <a:moveTo>
                        <a:pt x="510" y="465"/>
                      </a:moveTo>
                      <a:lnTo>
                        <a:pt x="509" y="465"/>
                      </a:lnTo>
                      <a:lnTo>
                        <a:pt x="508" y="464"/>
                      </a:lnTo>
                      <a:lnTo>
                        <a:pt x="509" y="464"/>
                      </a:lnTo>
                      <a:lnTo>
                        <a:pt x="510" y="464"/>
                      </a:lnTo>
                      <a:lnTo>
                        <a:pt x="510" y="465"/>
                      </a:lnTo>
                      <a:close/>
                      <a:moveTo>
                        <a:pt x="611" y="474"/>
                      </a:moveTo>
                      <a:lnTo>
                        <a:pt x="610" y="474"/>
                      </a:lnTo>
                      <a:lnTo>
                        <a:pt x="609" y="472"/>
                      </a:lnTo>
                      <a:lnTo>
                        <a:pt x="610" y="472"/>
                      </a:lnTo>
                      <a:lnTo>
                        <a:pt x="611" y="473"/>
                      </a:lnTo>
                      <a:lnTo>
                        <a:pt x="611" y="474"/>
                      </a:lnTo>
                      <a:close/>
                      <a:moveTo>
                        <a:pt x="302" y="436"/>
                      </a:moveTo>
                      <a:lnTo>
                        <a:pt x="301" y="435"/>
                      </a:lnTo>
                      <a:lnTo>
                        <a:pt x="300" y="434"/>
                      </a:lnTo>
                      <a:lnTo>
                        <a:pt x="301" y="434"/>
                      </a:lnTo>
                      <a:lnTo>
                        <a:pt x="302" y="434"/>
                      </a:lnTo>
                      <a:lnTo>
                        <a:pt x="302" y="436"/>
                      </a:lnTo>
                      <a:close/>
                      <a:moveTo>
                        <a:pt x="504" y="459"/>
                      </a:moveTo>
                      <a:lnTo>
                        <a:pt x="503" y="458"/>
                      </a:lnTo>
                      <a:lnTo>
                        <a:pt x="502" y="457"/>
                      </a:lnTo>
                      <a:lnTo>
                        <a:pt x="503" y="455"/>
                      </a:lnTo>
                      <a:lnTo>
                        <a:pt x="505" y="455"/>
                      </a:lnTo>
                      <a:lnTo>
                        <a:pt x="504" y="458"/>
                      </a:lnTo>
                      <a:lnTo>
                        <a:pt x="504" y="459"/>
                      </a:lnTo>
                      <a:close/>
                      <a:moveTo>
                        <a:pt x="190" y="416"/>
                      </a:moveTo>
                      <a:lnTo>
                        <a:pt x="189" y="416"/>
                      </a:lnTo>
                      <a:lnTo>
                        <a:pt x="189" y="415"/>
                      </a:lnTo>
                      <a:lnTo>
                        <a:pt x="189" y="414"/>
                      </a:lnTo>
                      <a:lnTo>
                        <a:pt x="190" y="414"/>
                      </a:lnTo>
                      <a:lnTo>
                        <a:pt x="190" y="416"/>
                      </a:lnTo>
                      <a:close/>
                      <a:moveTo>
                        <a:pt x="449" y="453"/>
                      </a:moveTo>
                      <a:lnTo>
                        <a:pt x="445" y="452"/>
                      </a:lnTo>
                      <a:lnTo>
                        <a:pt x="446" y="450"/>
                      </a:lnTo>
                      <a:lnTo>
                        <a:pt x="447" y="449"/>
                      </a:lnTo>
                      <a:lnTo>
                        <a:pt x="447" y="451"/>
                      </a:lnTo>
                      <a:lnTo>
                        <a:pt x="449" y="453"/>
                      </a:lnTo>
                      <a:close/>
                      <a:moveTo>
                        <a:pt x="354" y="443"/>
                      </a:moveTo>
                      <a:lnTo>
                        <a:pt x="350" y="439"/>
                      </a:lnTo>
                      <a:lnTo>
                        <a:pt x="353" y="441"/>
                      </a:lnTo>
                      <a:lnTo>
                        <a:pt x="354" y="443"/>
                      </a:lnTo>
                      <a:close/>
                      <a:moveTo>
                        <a:pt x="242" y="433"/>
                      </a:moveTo>
                      <a:lnTo>
                        <a:pt x="241" y="432"/>
                      </a:lnTo>
                      <a:lnTo>
                        <a:pt x="241" y="431"/>
                      </a:lnTo>
                      <a:lnTo>
                        <a:pt x="242" y="431"/>
                      </a:lnTo>
                      <a:lnTo>
                        <a:pt x="243" y="432"/>
                      </a:lnTo>
                      <a:lnTo>
                        <a:pt x="242" y="432"/>
                      </a:lnTo>
                      <a:lnTo>
                        <a:pt x="242" y="433"/>
                      </a:lnTo>
                      <a:close/>
                      <a:moveTo>
                        <a:pt x="459" y="362"/>
                      </a:moveTo>
                      <a:lnTo>
                        <a:pt x="457" y="362"/>
                      </a:lnTo>
                      <a:lnTo>
                        <a:pt x="459" y="359"/>
                      </a:lnTo>
                      <a:lnTo>
                        <a:pt x="460" y="361"/>
                      </a:lnTo>
                      <a:lnTo>
                        <a:pt x="459" y="361"/>
                      </a:lnTo>
                      <a:lnTo>
                        <a:pt x="459" y="362"/>
                      </a:lnTo>
                      <a:close/>
                      <a:moveTo>
                        <a:pt x="460" y="362"/>
                      </a:moveTo>
                      <a:lnTo>
                        <a:pt x="459" y="361"/>
                      </a:lnTo>
                      <a:lnTo>
                        <a:pt x="460" y="361"/>
                      </a:lnTo>
                      <a:lnTo>
                        <a:pt x="460" y="362"/>
                      </a:lnTo>
                      <a:close/>
                      <a:moveTo>
                        <a:pt x="456" y="364"/>
                      </a:moveTo>
                      <a:lnTo>
                        <a:pt x="455" y="364"/>
                      </a:lnTo>
                      <a:lnTo>
                        <a:pt x="455" y="363"/>
                      </a:lnTo>
                      <a:lnTo>
                        <a:pt x="455" y="361"/>
                      </a:lnTo>
                      <a:lnTo>
                        <a:pt x="456" y="363"/>
                      </a:lnTo>
                      <a:lnTo>
                        <a:pt x="456" y="364"/>
                      </a:lnTo>
                      <a:close/>
                      <a:moveTo>
                        <a:pt x="457" y="363"/>
                      </a:moveTo>
                      <a:lnTo>
                        <a:pt x="456" y="363"/>
                      </a:lnTo>
                      <a:lnTo>
                        <a:pt x="456" y="362"/>
                      </a:lnTo>
                      <a:lnTo>
                        <a:pt x="457" y="362"/>
                      </a:lnTo>
                      <a:lnTo>
                        <a:pt x="457" y="363"/>
                      </a:lnTo>
                      <a:close/>
                      <a:moveTo>
                        <a:pt x="400" y="377"/>
                      </a:moveTo>
                      <a:lnTo>
                        <a:pt x="401" y="375"/>
                      </a:lnTo>
                      <a:lnTo>
                        <a:pt x="402" y="373"/>
                      </a:lnTo>
                      <a:lnTo>
                        <a:pt x="403" y="374"/>
                      </a:lnTo>
                      <a:lnTo>
                        <a:pt x="400" y="377"/>
                      </a:lnTo>
                      <a:close/>
                      <a:moveTo>
                        <a:pt x="226" y="359"/>
                      </a:moveTo>
                      <a:lnTo>
                        <a:pt x="225" y="358"/>
                      </a:lnTo>
                      <a:lnTo>
                        <a:pt x="225" y="357"/>
                      </a:lnTo>
                      <a:lnTo>
                        <a:pt x="225" y="356"/>
                      </a:lnTo>
                      <a:lnTo>
                        <a:pt x="226" y="356"/>
                      </a:lnTo>
                      <a:lnTo>
                        <a:pt x="226" y="357"/>
                      </a:lnTo>
                      <a:lnTo>
                        <a:pt x="226" y="359"/>
                      </a:lnTo>
                      <a:close/>
                      <a:moveTo>
                        <a:pt x="345" y="369"/>
                      </a:moveTo>
                      <a:lnTo>
                        <a:pt x="345" y="363"/>
                      </a:lnTo>
                      <a:lnTo>
                        <a:pt x="347" y="367"/>
                      </a:lnTo>
                      <a:lnTo>
                        <a:pt x="345" y="369"/>
                      </a:lnTo>
                      <a:close/>
                      <a:moveTo>
                        <a:pt x="344" y="367"/>
                      </a:moveTo>
                      <a:lnTo>
                        <a:pt x="342" y="366"/>
                      </a:lnTo>
                      <a:lnTo>
                        <a:pt x="343" y="364"/>
                      </a:lnTo>
                      <a:lnTo>
                        <a:pt x="344" y="364"/>
                      </a:lnTo>
                      <a:lnTo>
                        <a:pt x="345" y="365"/>
                      </a:lnTo>
                      <a:lnTo>
                        <a:pt x="344" y="366"/>
                      </a:lnTo>
                      <a:lnTo>
                        <a:pt x="344" y="367"/>
                      </a:lnTo>
                      <a:close/>
                      <a:moveTo>
                        <a:pt x="639" y="398"/>
                      </a:moveTo>
                      <a:lnTo>
                        <a:pt x="638" y="398"/>
                      </a:lnTo>
                      <a:lnTo>
                        <a:pt x="638" y="397"/>
                      </a:lnTo>
                      <a:lnTo>
                        <a:pt x="640" y="397"/>
                      </a:lnTo>
                      <a:lnTo>
                        <a:pt x="639" y="398"/>
                      </a:lnTo>
                      <a:close/>
                      <a:moveTo>
                        <a:pt x="639" y="401"/>
                      </a:moveTo>
                      <a:lnTo>
                        <a:pt x="637" y="399"/>
                      </a:lnTo>
                      <a:lnTo>
                        <a:pt x="638" y="398"/>
                      </a:lnTo>
                      <a:lnTo>
                        <a:pt x="639" y="398"/>
                      </a:lnTo>
                      <a:lnTo>
                        <a:pt x="639" y="401"/>
                      </a:lnTo>
                      <a:close/>
                      <a:moveTo>
                        <a:pt x="351" y="361"/>
                      </a:moveTo>
                      <a:lnTo>
                        <a:pt x="348" y="357"/>
                      </a:lnTo>
                      <a:lnTo>
                        <a:pt x="352" y="358"/>
                      </a:lnTo>
                      <a:lnTo>
                        <a:pt x="351" y="361"/>
                      </a:lnTo>
                      <a:close/>
                      <a:moveTo>
                        <a:pt x="347" y="363"/>
                      </a:moveTo>
                      <a:lnTo>
                        <a:pt x="346" y="362"/>
                      </a:lnTo>
                      <a:lnTo>
                        <a:pt x="347" y="361"/>
                      </a:lnTo>
                      <a:lnTo>
                        <a:pt x="349" y="358"/>
                      </a:lnTo>
                      <a:lnTo>
                        <a:pt x="347" y="363"/>
                      </a:lnTo>
                      <a:close/>
                      <a:moveTo>
                        <a:pt x="342" y="361"/>
                      </a:moveTo>
                      <a:lnTo>
                        <a:pt x="342" y="359"/>
                      </a:lnTo>
                      <a:lnTo>
                        <a:pt x="342" y="358"/>
                      </a:lnTo>
                      <a:lnTo>
                        <a:pt x="343" y="359"/>
                      </a:lnTo>
                      <a:lnTo>
                        <a:pt x="344" y="359"/>
                      </a:lnTo>
                      <a:lnTo>
                        <a:pt x="344" y="361"/>
                      </a:lnTo>
                      <a:lnTo>
                        <a:pt x="342" y="361"/>
                      </a:lnTo>
                      <a:close/>
                      <a:moveTo>
                        <a:pt x="597" y="402"/>
                      </a:moveTo>
                      <a:lnTo>
                        <a:pt x="595" y="402"/>
                      </a:lnTo>
                      <a:lnTo>
                        <a:pt x="593" y="399"/>
                      </a:lnTo>
                      <a:lnTo>
                        <a:pt x="595" y="397"/>
                      </a:lnTo>
                      <a:lnTo>
                        <a:pt x="596" y="397"/>
                      </a:lnTo>
                      <a:lnTo>
                        <a:pt x="596" y="395"/>
                      </a:lnTo>
                      <a:lnTo>
                        <a:pt x="597" y="395"/>
                      </a:lnTo>
                      <a:lnTo>
                        <a:pt x="596" y="397"/>
                      </a:lnTo>
                      <a:lnTo>
                        <a:pt x="598" y="397"/>
                      </a:lnTo>
                      <a:lnTo>
                        <a:pt x="598" y="399"/>
                      </a:lnTo>
                      <a:lnTo>
                        <a:pt x="597" y="402"/>
                      </a:lnTo>
                      <a:close/>
                      <a:moveTo>
                        <a:pt x="598" y="397"/>
                      </a:moveTo>
                      <a:lnTo>
                        <a:pt x="596" y="397"/>
                      </a:lnTo>
                      <a:lnTo>
                        <a:pt x="598" y="397"/>
                      </a:lnTo>
                      <a:close/>
                      <a:moveTo>
                        <a:pt x="412" y="365"/>
                      </a:moveTo>
                      <a:lnTo>
                        <a:pt x="412" y="363"/>
                      </a:lnTo>
                      <a:lnTo>
                        <a:pt x="414" y="363"/>
                      </a:lnTo>
                      <a:lnTo>
                        <a:pt x="414" y="365"/>
                      </a:lnTo>
                      <a:lnTo>
                        <a:pt x="415" y="365"/>
                      </a:lnTo>
                      <a:lnTo>
                        <a:pt x="416" y="365"/>
                      </a:lnTo>
                      <a:lnTo>
                        <a:pt x="414" y="365"/>
                      </a:lnTo>
                      <a:lnTo>
                        <a:pt x="412" y="365"/>
                      </a:lnTo>
                      <a:close/>
                      <a:moveTo>
                        <a:pt x="415" y="365"/>
                      </a:moveTo>
                      <a:lnTo>
                        <a:pt x="414" y="365"/>
                      </a:lnTo>
                      <a:lnTo>
                        <a:pt x="415" y="364"/>
                      </a:lnTo>
                      <a:lnTo>
                        <a:pt x="415" y="365"/>
                      </a:lnTo>
                      <a:close/>
                      <a:moveTo>
                        <a:pt x="414" y="367"/>
                      </a:moveTo>
                      <a:lnTo>
                        <a:pt x="413" y="367"/>
                      </a:lnTo>
                      <a:lnTo>
                        <a:pt x="414" y="365"/>
                      </a:lnTo>
                      <a:lnTo>
                        <a:pt x="416" y="365"/>
                      </a:lnTo>
                      <a:lnTo>
                        <a:pt x="415" y="366"/>
                      </a:lnTo>
                      <a:lnTo>
                        <a:pt x="415" y="367"/>
                      </a:lnTo>
                      <a:lnTo>
                        <a:pt x="414" y="367"/>
                      </a:lnTo>
                      <a:close/>
                      <a:moveTo>
                        <a:pt x="415" y="367"/>
                      </a:moveTo>
                      <a:lnTo>
                        <a:pt x="414" y="367"/>
                      </a:lnTo>
                      <a:lnTo>
                        <a:pt x="415" y="367"/>
                      </a:lnTo>
                      <a:close/>
                      <a:moveTo>
                        <a:pt x="415" y="367"/>
                      </a:moveTo>
                      <a:lnTo>
                        <a:pt x="414" y="367"/>
                      </a:lnTo>
                      <a:lnTo>
                        <a:pt x="415" y="367"/>
                      </a:lnTo>
                      <a:close/>
                      <a:moveTo>
                        <a:pt x="415" y="367"/>
                      </a:moveTo>
                      <a:lnTo>
                        <a:pt x="415" y="367"/>
                      </a:lnTo>
                      <a:close/>
                      <a:moveTo>
                        <a:pt x="414" y="371"/>
                      </a:moveTo>
                      <a:lnTo>
                        <a:pt x="414" y="367"/>
                      </a:lnTo>
                      <a:lnTo>
                        <a:pt x="415" y="367"/>
                      </a:lnTo>
                      <a:lnTo>
                        <a:pt x="416" y="368"/>
                      </a:lnTo>
                      <a:lnTo>
                        <a:pt x="416" y="370"/>
                      </a:lnTo>
                      <a:lnTo>
                        <a:pt x="415" y="370"/>
                      </a:lnTo>
                      <a:lnTo>
                        <a:pt x="415" y="371"/>
                      </a:lnTo>
                      <a:lnTo>
                        <a:pt x="414" y="371"/>
                      </a:lnTo>
                      <a:close/>
                      <a:moveTo>
                        <a:pt x="605" y="402"/>
                      </a:moveTo>
                      <a:lnTo>
                        <a:pt x="603" y="400"/>
                      </a:lnTo>
                      <a:lnTo>
                        <a:pt x="604" y="398"/>
                      </a:lnTo>
                      <a:lnTo>
                        <a:pt x="605" y="398"/>
                      </a:lnTo>
                      <a:lnTo>
                        <a:pt x="605" y="402"/>
                      </a:lnTo>
                      <a:close/>
                      <a:moveTo>
                        <a:pt x="288" y="393"/>
                      </a:moveTo>
                      <a:lnTo>
                        <a:pt x="288" y="393"/>
                      </a:lnTo>
                      <a:lnTo>
                        <a:pt x="287" y="392"/>
                      </a:lnTo>
                      <a:lnTo>
                        <a:pt x="288" y="392"/>
                      </a:lnTo>
                      <a:lnTo>
                        <a:pt x="289" y="392"/>
                      </a:lnTo>
                      <a:lnTo>
                        <a:pt x="288" y="393"/>
                      </a:lnTo>
                      <a:close/>
                      <a:moveTo>
                        <a:pt x="410" y="363"/>
                      </a:moveTo>
                      <a:lnTo>
                        <a:pt x="409" y="362"/>
                      </a:lnTo>
                      <a:lnTo>
                        <a:pt x="410" y="361"/>
                      </a:lnTo>
                      <a:lnTo>
                        <a:pt x="410" y="363"/>
                      </a:lnTo>
                      <a:lnTo>
                        <a:pt x="411" y="363"/>
                      </a:lnTo>
                      <a:lnTo>
                        <a:pt x="410" y="363"/>
                      </a:lnTo>
                      <a:close/>
                      <a:moveTo>
                        <a:pt x="411" y="363"/>
                      </a:moveTo>
                      <a:lnTo>
                        <a:pt x="410" y="363"/>
                      </a:lnTo>
                      <a:lnTo>
                        <a:pt x="411" y="363"/>
                      </a:lnTo>
                      <a:close/>
                      <a:moveTo>
                        <a:pt x="409" y="364"/>
                      </a:moveTo>
                      <a:lnTo>
                        <a:pt x="409" y="364"/>
                      </a:lnTo>
                      <a:lnTo>
                        <a:pt x="409" y="363"/>
                      </a:lnTo>
                      <a:lnTo>
                        <a:pt x="410" y="363"/>
                      </a:lnTo>
                      <a:lnTo>
                        <a:pt x="409" y="364"/>
                      </a:lnTo>
                      <a:close/>
                      <a:moveTo>
                        <a:pt x="469" y="409"/>
                      </a:moveTo>
                      <a:lnTo>
                        <a:pt x="469" y="408"/>
                      </a:lnTo>
                      <a:lnTo>
                        <a:pt x="466" y="407"/>
                      </a:lnTo>
                      <a:lnTo>
                        <a:pt x="468" y="406"/>
                      </a:lnTo>
                      <a:lnTo>
                        <a:pt x="468" y="407"/>
                      </a:lnTo>
                      <a:lnTo>
                        <a:pt x="470" y="407"/>
                      </a:lnTo>
                      <a:lnTo>
                        <a:pt x="470" y="408"/>
                      </a:lnTo>
                      <a:lnTo>
                        <a:pt x="469" y="408"/>
                      </a:lnTo>
                      <a:lnTo>
                        <a:pt x="469" y="409"/>
                      </a:lnTo>
                      <a:close/>
                      <a:moveTo>
                        <a:pt x="470" y="407"/>
                      </a:moveTo>
                      <a:lnTo>
                        <a:pt x="468" y="407"/>
                      </a:lnTo>
                      <a:lnTo>
                        <a:pt x="470" y="407"/>
                      </a:lnTo>
                      <a:close/>
                      <a:moveTo>
                        <a:pt x="470" y="409"/>
                      </a:moveTo>
                      <a:lnTo>
                        <a:pt x="469" y="408"/>
                      </a:lnTo>
                      <a:lnTo>
                        <a:pt x="470" y="408"/>
                      </a:lnTo>
                      <a:lnTo>
                        <a:pt x="470" y="409"/>
                      </a:lnTo>
                      <a:close/>
                      <a:moveTo>
                        <a:pt x="652" y="417"/>
                      </a:moveTo>
                      <a:lnTo>
                        <a:pt x="650" y="416"/>
                      </a:lnTo>
                      <a:lnTo>
                        <a:pt x="653" y="413"/>
                      </a:lnTo>
                      <a:lnTo>
                        <a:pt x="652" y="417"/>
                      </a:lnTo>
                      <a:close/>
                      <a:moveTo>
                        <a:pt x="657" y="418"/>
                      </a:moveTo>
                      <a:lnTo>
                        <a:pt x="656" y="416"/>
                      </a:lnTo>
                      <a:lnTo>
                        <a:pt x="656" y="415"/>
                      </a:lnTo>
                      <a:lnTo>
                        <a:pt x="657" y="417"/>
                      </a:lnTo>
                      <a:lnTo>
                        <a:pt x="657" y="418"/>
                      </a:lnTo>
                      <a:close/>
                      <a:moveTo>
                        <a:pt x="315" y="395"/>
                      </a:moveTo>
                      <a:lnTo>
                        <a:pt x="313" y="393"/>
                      </a:lnTo>
                      <a:lnTo>
                        <a:pt x="313" y="392"/>
                      </a:lnTo>
                      <a:lnTo>
                        <a:pt x="314" y="394"/>
                      </a:lnTo>
                      <a:lnTo>
                        <a:pt x="315" y="395"/>
                      </a:lnTo>
                      <a:close/>
                      <a:moveTo>
                        <a:pt x="391" y="365"/>
                      </a:moveTo>
                      <a:lnTo>
                        <a:pt x="389" y="365"/>
                      </a:lnTo>
                      <a:lnTo>
                        <a:pt x="389" y="364"/>
                      </a:lnTo>
                      <a:lnTo>
                        <a:pt x="391" y="365"/>
                      </a:lnTo>
                      <a:close/>
                      <a:moveTo>
                        <a:pt x="388" y="367"/>
                      </a:moveTo>
                      <a:lnTo>
                        <a:pt x="387" y="365"/>
                      </a:lnTo>
                      <a:lnTo>
                        <a:pt x="388" y="364"/>
                      </a:lnTo>
                      <a:lnTo>
                        <a:pt x="389" y="365"/>
                      </a:lnTo>
                      <a:lnTo>
                        <a:pt x="391" y="365"/>
                      </a:lnTo>
                      <a:lnTo>
                        <a:pt x="388" y="367"/>
                      </a:lnTo>
                      <a:close/>
                      <a:moveTo>
                        <a:pt x="436" y="364"/>
                      </a:moveTo>
                      <a:lnTo>
                        <a:pt x="435" y="363"/>
                      </a:lnTo>
                      <a:lnTo>
                        <a:pt x="434" y="363"/>
                      </a:lnTo>
                      <a:lnTo>
                        <a:pt x="435" y="362"/>
                      </a:lnTo>
                      <a:lnTo>
                        <a:pt x="437" y="362"/>
                      </a:lnTo>
                      <a:lnTo>
                        <a:pt x="436" y="364"/>
                      </a:lnTo>
                      <a:close/>
                      <a:moveTo>
                        <a:pt x="361" y="359"/>
                      </a:moveTo>
                      <a:lnTo>
                        <a:pt x="359" y="359"/>
                      </a:lnTo>
                      <a:lnTo>
                        <a:pt x="360" y="358"/>
                      </a:lnTo>
                      <a:lnTo>
                        <a:pt x="361" y="358"/>
                      </a:lnTo>
                      <a:lnTo>
                        <a:pt x="361" y="359"/>
                      </a:lnTo>
                      <a:close/>
                      <a:moveTo>
                        <a:pt x="475" y="370"/>
                      </a:moveTo>
                      <a:lnTo>
                        <a:pt x="474" y="370"/>
                      </a:lnTo>
                      <a:lnTo>
                        <a:pt x="474" y="369"/>
                      </a:lnTo>
                      <a:lnTo>
                        <a:pt x="474" y="368"/>
                      </a:lnTo>
                      <a:lnTo>
                        <a:pt x="475" y="368"/>
                      </a:lnTo>
                      <a:lnTo>
                        <a:pt x="475" y="369"/>
                      </a:lnTo>
                      <a:lnTo>
                        <a:pt x="475" y="370"/>
                      </a:lnTo>
                      <a:close/>
                      <a:moveTo>
                        <a:pt x="623" y="478"/>
                      </a:moveTo>
                      <a:lnTo>
                        <a:pt x="624" y="474"/>
                      </a:lnTo>
                      <a:lnTo>
                        <a:pt x="625" y="475"/>
                      </a:lnTo>
                      <a:lnTo>
                        <a:pt x="625" y="476"/>
                      </a:lnTo>
                      <a:lnTo>
                        <a:pt x="624" y="477"/>
                      </a:lnTo>
                      <a:lnTo>
                        <a:pt x="624" y="478"/>
                      </a:lnTo>
                      <a:lnTo>
                        <a:pt x="623" y="478"/>
                      </a:lnTo>
                      <a:close/>
                      <a:moveTo>
                        <a:pt x="492" y="367"/>
                      </a:moveTo>
                      <a:lnTo>
                        <a:pt x="491" y="367"/>
                      </a:lnTo>
                      <a:lnTo>
                        <a:pt x="490" y="367"/>
                      </a:lnTo>
                      <a:lnTo>
                        <a:pt x="491" y="367"/>
                      </a:lnTo>
                      <a:lnTo>
                        <a:pt x="491" y="366"/>
                      </a:lnTo>
                      <a:lnTo>
                        <a:pt x="492" y="366"/>
                      </a:lnTo>
                      <a:lnTo>
                        <a:pt x="492" y="367"/>
                      </a:lnTo>
                      <a:close/>
                      <a:moveTo>
                        <a:pt x="431" y="362"/>
                      </a:moveTo>
                      <a:lnTo>
                        <a:pt x="429" y="362"/>
                      </a:lnTo>
                      <a:lnTo>
                        <a:pt x="429" y="360"/>
                      </a:lnTo>
                      <a:lnTo>
                        <a:pt x="430" y="359"/>
                      </a:lnTo>
                      <a:lnTo>
                        <a:pt x="431" y="359"/>
                      </a:lnTo>
                      <a:lnTo>
                        <a:pt x="431" y="361"/>
                      </a:lnTo>
                      <a:lnTo>
                        <a:pt x="431" y="362"/>
                      </a:lnTo>
                      <a:close/>
                      <a:moveTo>
                        <a:pt x="451" y="376"/>
                      </a:moveTo>
                      <a:lnTo>
                        <a:pt x="449" y="374"/>
                      </a:lnTo>
                      <a:lnTo>
                        <a:pt x="453" y="374"/>
                      </a:lnTo>
                      <a:lnTo>
                        <a:pt x="451" y="376"/>
                      </a:lnTo>
                      <a:close/>
                      <a:moveTo>
                        <a:pt x="394" y="366"/>
                      </a:moveTo>
                      <a:lnTo>
                        <a:pt x="392" y="365"/>
                      </a:lnTo>
                      <a:lnTo>
                        <a:pt x="395" y="362"/>
                      </a:lnTo>
                      <a:lnTo>
                        <a:pt x="394" y="366"/>
                      </a:lnTo>
                      <a:close/>
                      <a:moveTo>
                        <a:pt x="417" y="370"/>
                      </a:moveTo>
                      <a:lnTo>
                        <a:pt x="417" y="369"/>
                      </a:lnTo>
                      <a:lnTo>
                        <a:pt x="417" y="366"/>
                      </a:lnTo>
                      <a:lnTo>
                        <a:pt x="417" y="364"/>
                      </a:lnTo>
                      <a:lnTo>
                        <a:pt x="419" y="365"/>
                      </a:lnTo>
                      <a:lnTo>
                        <a:pt x="419" y="368"/>
                      </a:lnTo>
                      <a:lnTo>
                        <a:pt x="419" y="369"/>
                      </a:lnTo>
                      <a:lnTo>
                        <a:pt x="418" y="369"/>
                      </a:lnTo>
                      <a:lnTo>
                        <a:pt x="417" y="369"/>
                      </a:lnTo>
                      <a:lnTo>
                        <a:pt x="417" y="370"/>
                      </a:lnTo>
                      <a:close/>
                      <a:moveTo>
                        <a:pt x="423" y="370"/>
                      </a:moveTo>
                      <a:lnTo>
                        <a:pt x="422" y="370"/>
                      </a:lnTo>
                      <a:lnTo>
                        <a:pt x="422" y="369"/>
                      </a:lnTo>
                      <a:lnTo>
                        <a:pt x="423" y="367"/>
                      </a:lnTo>
                      <a:lnTo>
                        <a:pt x="424" y="368"/>
                      </a:lnTo>
                      <a:lnTo>
                        <a:pt x="424" y="369"/>
                      </a:lnTo>
                      <a:lnTo>
                        <a:pt x="423" y="370"/>
                      </a:lnTo>
                      <a:close/>
                      <a:moveTo>
                        <a:pt x="419" y="369"/>
                      </a:moveTo>
                      <a:lnTo>
                        <a:pt x="418" y="369"/>
                      </a:lnTo>
                      <a:lnTo>
                        <a:pt x="419" y="369"/>
                      </a:lnTo>
                      <a:close/>
                      <a:moveTo>
                        <a:pt x="421" y="372"/>
                      </a:moveTo>
                      <a:lnTo>
                        <a:pt x="418" y="369"/>
                      </a:lnTo>
                      <a:lnTo>
                        <a:pt x="419" y="369"/>
                      </a:lnTo>
                      <a:lnTo>
                        <a:pt x="420" y="370"/>
                      </a:lnTo>
                      <a:lnTo>
                        <a:pt x="421" y="372"/>
                      </a:lnTo>
                      <a:close/>
                      <a:moveTo>
                        <a:pt x="422" y="372"/>
                      </a:moveTo>
                      <a:lnTo>
                        <a:pt x="421" y="372"/>
                      </a:lnTo>
                      <a:lnTo>
                        <a:pt x="421" y="371"/>
                      </a:lnTo>
                      <a:lnTo>
                        <a:pt x="422" y="371"/>
                      </a:lnTo>
                      <a:lnTo>
                        <a:pt x="422" y="372"/>
                      </a:lnTo>
                      <a:close/>
                      <a:moveTo>
                        <a:pt x="422" y="373"/>
                      </a:moveTo>
                      <a:lnTo>
                        <a:pt x="421" y="373"/>
                      </a:lnTo>
                      <a:lnTo>
                        <a:pt x="421" y="372"/>
                      </a:lnTo>
                      <a:lnTo>
                        <a:pt x="422" y="372"/>
                      </a:lnTo>
                      <a:lnTo>
                        <a:pt x="422" y="373"/>
                      </a:lnTo>
                      <a:close/>
                      <a:moveTo>
                        <a:pt x="485" y="372"/>
                      </a:moveTo>
                      <a:lnTo>
                        <a:pt x="483" y="372"/>
                      </a:lnTo>
                      <a:lnTo>
                        <a:pt x="484" y="370"/>
                      </a:lnTo>
                      <a:lnTo>
                        <a:pt x="485" y="370"/>
                      </a:lnTo>
                      <a:lnTo>
                        <a:pt x="485" y="372"/>
                      </a:lnTo>
                      <a:close/>
                      <a:moveTo>
                        <a:pt x="243" y="356"/>
                      </a:moveTo>
                      <a:lnTo>
                        <a:pt x="241" y="354"/>
                      </a:lnTo>
                      <a:lnTo>
                        <a:pt x="246" y="353"/>
                      </a:lnTo>
                      <a:lnTo>
                        <a:pt x="243" y="356"/>
                      </a:lnTo>
                      <a:close/>
                      <a:moveTo>
                        <a:pt x="240" y="358"/>
                      </a:moveTo>
                      <a:lnTo>
                        <a:pt x="239" y="358"/>
                      </a:lnTo>
                      <a:lnTo>
                        <a:pt x="240" y="355"/>
                      </a:lnTo>
                      <a:lnTo>
                        <a:pt x="240" y="354"/>
                      </a:lnTo>
                      <a:lnTo>
                        <a:pt x="241" y="354"/>
                      </a:lnTo>
                      <a:lnTo>
                        <a:pt x="240" y="357"/>
                      </a:lnTo>
                      <a:lnTo>
                        <a:pt x="240" y="358"/>
                      </a:lnTo>
                      <a:close/>
                      <a:moveTo>
                        <a:pt x="206" y="432"/>
                      </a:moveTo>
                      <a:lnTo>
                        <a:pt x="202" y="428"/>
                      </a:lnTo>
                      <a:lnTo>
                        <a:pt x="204" y="429"/>
                      </a:lnTo>
                      <a:lnTo>
                        <a:pt x="206" y="432"/>
                      </a:lnTo>
                      <a:close/>
                      <a:moveTo>
                        <a:pt x="561" y="480"/>
                      </a:moveTo>
                      <a:lnTo>
                        <a:pt x="559" y="480"/>
                      </a:lnTo>
                      <a:lnTo>
                        <a:pt x="560" y="479"/>
                      </a:lnTo>
                      <a:lnTo>
                        <a:pt x="561" y="479"/>
                      </a:lnTo>
                      <a:lnTo>
                        <a:pt x="561" y="480"/>
                      </a:lnTo>
                      <a:close/>
                      <a:moveTo>
                        <a:pt x="560" y="483"/>
                      </a:moveTo>
                      <a:lnTo>
                        <a:pt x="559" y="481"/>
                      </a:lnTo>
                      <a:lnTo>
                        <a:pt x="559" y="480"/>
                      </a:lnTo>
                      <a:lnTo>
                        <a:pt x="561" y="480"/>
                      </a:lnTo>
                      <a:lnTo>
                        <a:pt x="560" y="483"/>
                      </a:lnTo>
                      <a:close/>
                      <a:moveTo>
                        <a:pt x="584" y="483"/>
                      </a:moveTo>
                      <a:lnTo>
                        <a:pt x="582" y="481"/>
                      </a:lnTo>
                      <a:lnTo>
                        <a:pt x="584" y="479"/>
                      </a:lnTo>
                      <a:lnTo>
                        <a:pt x="584" y="483"/>
                      </a:lnTo>
                      <a:close/>
                      <a:moveTo>
                        <a:pt x="559" y="492"/>
                      </a:moveTo>
                      <a:lnTo>
                        <a:pt x="558" y="487"/>
                      </a:lnTo>
                      <a:lnTo>
                        <a:pt x="558" y="485"/>
                      </a:lnTo>
                      <a:lnTo>
                        <a:pt x="558" y="488"/>
                      </a:lnTo>
                      <a:lnTo>
                        <a:pt x="559" y="492"/>
                      </a:lnTo>
                      <a:close/>
                      <a:moveTo>
                        <a:pt x="522" y="481"/>
                      </a:moveTo>
                      <a:lnTo>
                        <a:pt x="521" y="481"/>
                      </a:lnTo>
                      <a:lnTo>
                        <a:pt x="520" y="481"/>
                      </a:lnTo>
                      <a:lnTo>
                        <a:pt x="521" y="480"/>
                      </a:lnTo>
                      <a:lnTo>
                        <a:pt x="522" y="480"/>
                      </a:lnTo>
                      <a:lnTo>
                        <a:pt x="522" y="481"/>
                      </a:lnTo>
                      <a:close/>
                      <a:moveTo>
                        <a:pt x="564" y="480"/>
                      </a:moveTo>
                      <a:lnTo>
                        <a:pt x="564" y="480"/>
                      </a:lnTo>
                      <a:lnTo>
                        <a:pt x="564" y="478"/>
                      </a:lnTo>
                      <a:lnTo>
                        <a:pt x="565" y="478"/>
                      </a:lnTo>
                      <a:lnTo>
                        <a:pt x="565" y="479"/>
                      </a:lnTo>
                      <a:lnTo>
                        <a:pt x="564" y="480"/>
                      </a:lnTo>
                      <a:close/>
                      <a:moveTo>
                        <a:pt x="474" y="475"/>
                      </a:moveTo>
                      <a:lnTo>
                        <a:pt x="473" y="475"/>
                      </a:lnTo>
                      <a:lnTo>
                        <a:pt x="473" y="474"/>
                      </a:lnTo>
                      <a:lnTo>
                        <a:pt x="474" y="473"/>
                      </a:lnTo>
                      <a:lnTo>
                        <a:pt x="475" y="474"/>
                      </a:lnTo>
                      <a:lnTo>
                        <a:pt x="476" y="474"/>
                      </a:lnTo>
                      <a:lnTo>
                        <a:pt x="475" y="474"/>
                      </a:lnTo>
                      <a:lnTo>
                        <a:pt x="474" y="474"/>
                      </a:lnTo>
                      <a:lnTo>
                        <a:pt x="474" y="475"/>
                      </a:lnTo>
                      <a:close/>
                      <a:moveTo>
                        <a:pt x="476" y="475"/>
                      </a:moveTo>
                      <a:lnTo>
                        <a:pt x="475" y="474"/>
                      </a:lnTo>
                      <a:lnTo>
                        <a:pt x="476" y="474"/>
                      </a:lnTo>
                      <a:lnTo>
                        <a:pt x="476" y="475"/>
                      </a:lnTo>
                      <a:close/>
                      <a:moveTo>
                        <a:pt x="476" y="476"/>
                      </a:moveTo>
                      <a:lnTo>
                        <a:pt x="473" y="476"/>
                      </a:lnTo>
                      <a:lnTo>
                        <a:pt x="474" y="476"/>
                      </a:lnTo>
                      <a:lnTo>
                        <a:pt x="474" y="475"/>
                      </a:lnTo>
                      <a:lnTo>
                        <a:pt x="476" y="476"/>
                      </a:lnTo>
                      <a:close/>
                      <a:moveTo>
                        <a:pt x="473" y="479"/>
                      </a:moveTo>
                      <a:lnTo>
                        <a:pt x="474" y="476"/>
                      </a:lnTo>
                      <a:lnTo>
                        <a:pt x="472" y="476"/>
                      </a:lnTo>
                      <a:lnTo>
                        <a:pt x="473" y="475"/>
                      </a:lnTo>
                      <a:lnTo>
                        <a:pt x="473" y="476"/>
                      </a:lnTo>
                      <a:lnTo>
                        <a:pt x="476" y="476"/>
                      </a:lnTo>
                      <a:lnTo>
                        <a:pt x="476" y="477"/>
                      </a:lnTo>
                      <a:lnTo>
                        <a:pt x="474" y="479"/>
                      </a:lnTo>
                      <a:lnTo>
                        <a:pt x="473" y="479"/>
                      </a:lnTo>
                      <a:close/>
                      <a:moveTo>
                        <a:pt x="477" y="477"/>
                      </a:moveTo>
                      <a:lnTo>
                        <a:pt x="476" y="477"/>
                      </a:lnTo>
                      <a:lnTo>
                        <a:pt x="477" y="477"/>
                      </a:lnTo>
                      <a:close/>
                      <a:moveTo>
                        <a:pt x="526" y="479"/>
                      </a:moveTo>
                      <a:lnTo>
                        <a:pt x="523" y="476"/>
                      </a:lnTo>
                      <a:lnTo>
                        <a:pt x="523" y="475"/>
                      </a:lnTo>
                      <a:lnTo>
                        <a:pt x="524" y="475"/>
                      </a:lnTo>
                      <a:lnTo>
                        <a:pt x="524" y="476"/>
                      </a:lnTo>
                      <a:lnTo>
                        <a:pt x="524" y="477"/>
                      </a:lnTo>
                      <a:lnTo>
                        <a:pt x="526" y="479"/>
                      </a:lnTo>
                      <a:close/>
                      <a:moveTo>
                        <a:pt x="524" y="476"/>
                      </a:moveTo>
                      <a:lnTo>
                        <a:pt x="524" y="475"/>
                      </a:lnTo>
                      <a:lnTo>
                        <a:pt x="525" y="475"/>
                      </a:lnTo>
                      <a:lnTo>
                        <a:pt x="524" y="476"/>
                      </a:lnTo>
                      <a:close/>
                      <a:moveTo>
                        <a:pt x="333" y="450"/>
                      </a:moveTo>
                      <a:lnTo>
                        <a:pt x="334" y="449"/>
                      </a:lnTo>
                      <a:lnTo>
                        <a:pt x="334" y="445"/>
                      </a:lnTo>
                      <a:lnTo>
                        <a:pt x="336" y="445"/>
                      </a:lnTo>
                      <a:lnTo>
                        <a:pt x="337" y="448"/>
                      </a:lnTo>
                      <a:lnTo>
                        <a:pt x="334" y="450"/>
                      </a:lnTo>
                      <a:lnTo>
                        <a:pt x="333" y="450"/>
                      </a:lnTo>
                      <a:close/>
                      <a:moveTo>
                        <a:pt x="333" y="448"/>
                      </a:moveTo>
                      <a:lnTo>
                        <a:pt x="332" y="448"/>
                      </a:lnTo>
                      <a:lnTo>
                        <a:pt x="331" y="447"/>
                      </a:lnTo>
                      <a:lnTo>
                        <a:pt x="332" y="447"/>
                      </a:lnTo>
                      <a:lnTo>
                        <a:pt x="332" y="446"/>
                      </a:lnTo>
                      <a:lnTo>
                        <a:pt x="333" y="446"/>
                      </a:lnTo>
                      <a:lnTo>
                        <a:pt x="333" y="448"/>
                      </a:lnTo>
                      <a:close/>
                      <a:moveTo>
                        <a:pt x="336" y="453"/>
                      </a:moveTo>
                      <a:lnTo>
                        <a:pt x="336" y="450"/>
                      </a:lnTo>
                      <a:lnTo>
                        <a:pt x="339" y="449"/>
                      </a:lnTo>
                      <a:lnTo>
                        <a:pt x="339" y="451"/>
                      </a:lnTo>
                      <a:lnTo>
                        <a:pt x="339" y="453"/>
                      </a:lnTo>
                      <a:lnTo>
                        <a:pt x="336" y="453"/>
                      </a:lnTo>
                      <a:close/>
                      <a:moveTo>
                        <a:pt x="332" y="453"/>
                      </a:moveTo>
                      <a:lnTo>
                        <a:pt x="331" y="453"/>
                      </a:lnTo>
                      <a:lnTo>
                        <a:pt x="331" y="452"/>
                      </a:lnTo>
                      <a:lnTo>
                        <a:pt x="331" y="450"/>
                      </a:lnTo>
                      <a:lnTo>
                        <a:pt x="332" y="451"/>
                      </a:lnTo>
                      <a:lnTo>
                        <a:pt x="332" y="453"/>
                      </a:lnTo>
                      <a:close/>
                      <a:moveTo>
                        <a:pt x="339" y="454"/>
                      </a:moveTo>
                      <a:lnTo>
                        <a:pt x="338" y="453"/>
                      </a:lnTo>
                      <a:lnTo>
                        <a:pt x="339" y="453"/>
                      </a:lnTo>
                      <a:lnTo>
                        <a:pt x="339" y="454"/>
                      </a:lnTo>
                      <a:close/>
                      <a:moveTo>
                        <a:pt x="220" y="432"/>
                      </a:moveTo>
                      <a:lnTo>
                        <a:pt x="220" y="432"/>
                      </a:lnTo>
                      <a:lnTo>
                        <a:pt x="220" y="431"/>
                      </a:lnTo>
                      <a:lnTo>
                        <a:pt x="220" y="430"/>
                      </a:lnTo>
                      <a:lnTo>
                        <a:pt x="221" y="430"/>
                      </a:lnTo>
                      <a:lnTo>
                        <a:pt x="221" y="431"/>
                      </a:lnTo>
                      <a:lnTo>
                        <a:pt x="220" y="432"/>
                      </a:lnTo>
                      <a:close/>
                      <a:moveTo>
                        <a:pt x="321" y="448"/>
                      </a:moveTo>
                      <a:lnTo>
                        <a:pt x="320" y="447"/>
                      </a:lnTo>
                      <a:lnTo>
                        <a:pt x="320" y="445"/>
                      </a:lnTo>
                      <a:lnTo>
                        <a:pt x="320" y="443"/>
                      </a:lnTo>
                      <a:lnTo>
                        <a:pt x="322" y="443"/>
                      </a:lnTo>
                      <a:lnTo>
                        <a:pt x="321" y="446"/>
                      </a:lnTo>
                      <a:lnTo>
                        <a:pt x="321" y="448"/>
                      </a:lnTo>
                      <a:close/>
                      <a:moveTo>
                        <a:pt x="516" y="472"/>
                      </a:moveTo>
                      <a:lnTo>
                        <a:pt x="517" y="469"/>
                      </a:lnTo>
                      <a:lnTo>
                        <a:pt x="518" y="470"/>
                      </a:lnTo>
                      <a:lnTo>
                        <a:pt x="519" y="471"/>
                      </a:lnTo>
                      <a:lnTo>
                        <a:pt x="518" y="471"/>
                      </a:lnTo>
                      <a:lnTo>
                        <a:pt x="518" y="472"/>
                      </a:lnTo>
                      <a:lnTo>
                        <a:pt x="516" y="472"/>
                      </a:lnTo>
                      <a:close/>
                      <a:moveTo>
                        <a:pt x="535" y="473"/>
                      </a:moveTo>
                      <a:lnTo>
                        <a:pt x="534" y="473"/>
                      </a:lnTo>
                      <a:lnTo>
                        <a:pt x="534" y="472"/>
                      </a:lnTo>
                      <a:lnTo>
                        <a:pt x="535" y="472"/>
                      </a:lnTo>
                      <a:lnTo>
                        <a:pt x="536" y="472"/>
                      </a:lnTo>
                      <a:lnTo>
                        <a:pt x="535" y="473"/>
                      </a:lnTo>
                      <a:close/>
                      <a:moveTo>
                        <a:pt x="609" y="486"/>
                      </a:moveTo>
                      <a:lnTo>
                        <a:pt x="608" y="486"/>
                      </a:lnTo>
                      <a:lnTo>
                        <a:pt x="607" y="485"/>
                      </a:lnTo>
                      <a:lnTo>
                        <a:pt x="608" y="485"/>
                      </a:lnTo>
                      <a:lnTo>
                        <a:pt x="608" y="484"/>
                      </a:lnTo>
                      <a:lnTo>
                        <a:pt x="609" y="484"/>
                      </a:lnTo>
                      <a:lnTo>
                        <a:pt x="609" y="486"/>
                      </a:lnTo>
                      <a:close/>
                      <a:moveTo>
                        <a:pt x="335" y="464"/>
                      </a:moveTo>
                      <a:lnTo>
                        <a:pt x="334" y="463"/>
                      </a:lnTo>
                      <a:lnTo>
                        <a:pt x="335" y="460"/>
                      </a:lnTo>
                      <a:lnTo>
                        <a:pt x="335" y="464"/>
                      </a:lnTo>
                      <a:close/>
                      <a:moveTo>
                        <a:pt x="337" y="466"/>
                      </a:moveTo>
                      <a:lnTo>
                        <a:pt x="335" y="466"/>
                      </a:lnTo>
                      <a:lnTo>
                        <a:pt x="336" y="463"/>
                      </a:lnTo>
                      <a:lnTo>
                        <a:pt x="337" y="464"/>
                      </a:lnTo>
                      <a:lnTo>
                        <a:pt x="337" y="466"/>
                      </a:lnTo>
                      <a:close/>
                      <a:moveTo>
                        <a:pt x="337" y="468"/>
                      </a:moveTo>
                      <a:lnTo>
                        <a:pt x="335" y="467"/>
                      </a:lnTo>
                      <a:lnTo>
                        <a:pt x="335" y="466"/>
                      </a:lnTo>
                      <a:lnTo>
                        <a:pt x="337" y="466"/>
                      </a:lnTo>
                      <a:lnTo>
                        <a:pt x="337" y="468"/>
                      </a:lnTo>
                      <a:close/>
                      <a:moveTo>
                        <a:pt x="334" y="470"/>
                      </a:moveTo>
                      <a:lnTo>
                        <a:pt x="334" y="470"/>
                      </a:lnTo>
                      <a:lnTo>
                        <a:pt x="334" y="469"/>
                      </a:lnTo>
                      <a:lnTo>
                        <a:pt x="334" y="468"/>
                      </a:lnTo>
                      <a:lnTo>
                        <a:pt x="335" y="468"/>
                      </a:lnTo>
                      <a:lnTo>
                        <a:pt x="334" y="470"/>
                      </a:lnTo>
                      <a:close/>
                      <a:moveTo>
                        <a:pt x="445" y="483"/>
                      </a:moveTo>
                      <a:lnTo>
                        <a:pt x="444" y="483"/>
                      </a:lnTo>
                      <a:lnTo>
                        <a:pt x="444" y="482"/>
                      </a:lnTo>
                      <a:lnTo>
                        <a:pt x="445" y="482"/>
                      </a:lnTo>
                      <a:lnTo>
                        <a:pt x="446" y="482"/>
                      </a:lnTo>
                      <a:lnTo>
                        <a:pt x="445" y="483"/>
                      </a:lnTo>
                      <a:close/>
                      <a:moveTo>
                        <a:pt x="368" y="473"/>
                      </a:moveTo>
                      <a:lnTo>
                        <a:pt x="370" y="469"/>
                      </a:lnTo>
                      <a:lnTo>
                        <a:pt x="372" y="469"/>
                      </a:lnTo>
                      <a:lnTo>
                        <a:pt x="370" y="471"/>
                      </a:lnTo>
                      <a:lnTo>
                        <a:pt x="371" y="472"/>
                      </a:lnTo>
                      <a:lnTo>
                        <a:pt x="372" y="472"/>
                      </a:lnTo>
                      <a:lnTo>
                        <a:pt x="370" y="472"/>
                      </a:lnTo>
                      <a:lnTo>
                        <a:pt x="368" y="473"/>
                      </a:lnTo>
                      <a:close/>
                      <a:moveTo>
                        <a:pt x="372" y="472"/>
                      </a:moveTo>
                      <a:lnTo>
                        <a:pt x="371" y="472"/>
                      </a:lnTo>
                      <a:lnTo>
                        <a:pt x="371" y="471"/>
                      </a:lnTo>
                      <a:lnTo>
                        <a:pt x="372" y="472"/>
                      </a:lnTo>
                      <a:close/>
                      <a:moveTo>
                        <a:pt x="369" y="477"/>
                      </a:moveTo>
                      <a:lnTo>
                        <a:pt x="371" y="475"/>
                      </a:lnTo>
                      <a:lnTo>
                        <a:pt x="370" y="472"/>
                      </a:lnTo>
                      <a:lnTo>
                        <a:pt x="372" y="472"/>
                      </a:lnTo>
                      <a:lnTo>
                        <a:pt x="372" y="473"/>
                      </a:lnTo>
                      <a:lnTo>
                        <a:pt x="372" y="475"/>
                      </a:lnTo>
                      <a:lnTo>
                        <a:pt x="372" y="477"/>
                      </a:lnTo>
                      <a:lnTo>
                        <a:pt x="369" y="477"/>
                      </a:lnTo>
                      <a:close/>
                      <a:moveTo>
                        <a:pt x="350" y="471"/>
                      </a:moveTo>
                      <a:lnTo>
                        <a:pt x="348" y="471"/>
                      </a:lnTo>
                      <a:lnTo>
                        <a:pt x="350" y="469"/>
                      </a:lnTo>
                      <a:lnTo>
                        <a:pt x="350" y="468"/>
                      </a:lnTo>
                      <a:lnTo>
                        <a:pt x="352" y="469"/>
                      </a:lnTo>
                      <a:lnTo>
                        <a:pt x="349" y="470"/>
                      </a:lnTo>
                      <a:lnTo>
                        <a:pt x="350" y="471"/>
                      </a:lnTo>
                      <a:close/>
                      <a:moveTo>
                        <a:pt x="432" y="475"/>
                      </a:moveTo>
                      <a:lnTo>
                        <a:pt x="431" y="475"/>
                      </a:lnTo>
                      <a:lnTo>
                        <a:pt x="431" y="474"/>
                      </a:lnTo>
                      <a:lnTo>
                        <a:pt x="432" y="473"/>
                      </a:lnTo>
                      <a:lnTo>
                        <a:pt x="432" y="474"/>
                      </a:lnTo>
                      <a:lnTo>
                        <a:pt x="432" y="475"/>
                      </a:lnTo>
                      <a:close/>
                      <a:moveTo>
                        <a:pt x="361" y="471"/>
                      </a:moveTo>
                      <a:lnTo>
                        <a:pt x="359" y="469"/>
                      </a:lnTo>
                      <a:lnTo>
                        <a:pt x="362" y="466"/>
                      </a:lnTo>
                      <a:lnTo>
                        <a:pt x="361" y="471"/>
                      </a:lnTo>
                      <a:close/>
                      <a:moveTo>
                        <a:pt x="550" y="490"/>
                      </a:moveTo>
                      <a:lnTo>
                        <a:pt x="546" y="489"/>
                      </a:lnTo>
                      <a:lnTo>
                        <a:pt x="548" y="488"/>
                      </a:lnTo>
                      <a:lnTo>
                        <a:pt x="549" y="488"/>
                      </a:lnTo>
                      <a:lnTo>
                        <a:pt x="549" y="489"/>
                      </a:lnTo>
                      <a:lnTo>
                        <a:pt x="550" y="489"/>
                      </a:lnTo>
                      <a:lnTo>
                        <a:pt x="550" y="490"/>
                      </a:lnTo>
                      <a:close/>
                      <a:moveTo>
                        <a:pt x="429" y="476"/>
                      </a:moveTo>
                      <a:lnTo>
                        <a:pt x="425" y="471"/>
                      </a:lnTo>
                      <a:lnTo>
                        <a:pt x="427" y="473"/>
                      </a:lnTo>
                      <a:lnTo>
                        <a:pt x="429" y="476"/>
                      </a:lnTo>
                      <a:close/>
                      <a:moveTo>
                        <a:pt x="516" y="488"/>
                      </a:moveTo>
                      <a:lnTo>
                        <a:pt x="514" y="486"/>
                      </a:lnTo>
                      <a:lnTo>
                        <a:pt x="517" y="483"/>
                      </a:lnTo>
                      <a:lnTo>
                        <a:pt x="516" y="488"/>
                      </a:lnTo>
                      <a:close/>
                      <a:moveTo>
                        <a:pt x="394" y="484"/>
                      </a:moveTo>
                      <a:lnTo>
                        <a:pt x="392" y="483"/>
                      </a:lnTo>
                      <a:lnTo>
                        <a:pt x="393" y="481"/>
                      </a:lnTo>
                      <a:lnTo>
                        <a:pt x="393" y="479"/>
                      </a:lnTo>
                      <a:lnTo>
                        <a:pt x="394" y="480"/>
                      </a:lnTo>
                      <a:lnTo>
                        <a:pt x="393" y="482"/>
                      </a:lnTo>
                      <a:lnTo>
                        <a:pt x="394" y="484"/>
                      </a:lnTo>
                      <a:close/>
                      <a:moveTo>
                        <a:pt x="341" y="476"/>
                      </a:moveTo>
                      <a:lnTo>
                        <a:pt x="340" y="476"/>
                      </a:lnTo>
                      <a:lnTo>
                        <a:pt x="339" y="476"/>
                      </a:lnTo>
                      <a:lnTo>
                        <a:pt x="340" y="476"/>
                      </a:lnTo>
                      <a:lnTo>
                        <a:pt x="340" y="475"/>
                      </a:lnTo>
                      <a:lnTo>
                        <a:pt x="341" y="475"/>
                      </a:lnTo>
                      <a:lnTo>
                        <a:pt x="341" y="476"/>
                      </a:lnTo>
                      <a:close/>
                      <a:moveTo>
                        <a:pt x="520" y="491"/>
                      </a:moveTo>
                      <a:lnTo>
                        <a:pt x="519" y="491"/>
                      </a:lnTo>
                      <a:lnTo>
                        <a:pt x="519" y="489"/>
                      </a:lnTo>
                      <a:lnTo>
                        <a:pt x="520" y="489"/>
                      </a:lnTo>
                      <a:lnTo>
                        <a:pt x="521" y="491"/>
                      </a:lnTo>
                      <a:lnTo>
                        <a:pt x="520" y="491"/>
                      </a:lnTo>
                      <a:close/>
                      <a:moveTo>
                        <a:pt x="416" y="485"/>
                      </a:moveTo>
                      <a:lnTo>
                        <a:pt x="415" y="484"/>
                      </a:lnTo>
                      <a:lnTo>
                        <a:pt x="416" y="483"/>
                      </a:lnTo>
                      <a:lnTo>
                        <a:pt x="418" y="481"/>
                      </a:lnTo>
                      <a:lnTo>
                        <a:pt x="417" y="484"/>
                      </a:lnTo>
                      <a:lnTo>
                        <a:pt x="416" y="484"/>
                      </a:lnTo>
                      <a:lnTo>
                        <a:pt x="416" y="485"/>
                      </a:lnTo>
                      <a:close/>
                      <a:moveTo>
                        <a:pt x="418" y="486"/>
                      </a:moveTo>
                      <a:lnTo>
                        <a:pt x="417" y="484"/>
                      </a:lnTo>
                      <a:lnTo>
                        <a:pt x="420" y="483"/>
                      </a:lnTo>
                      <a:lnTo>
                        <a:pt x="418" y="486"/>
                      </a:lnTo>
                      <a:close/>
                      <a:moveTo>
                        <a:pt x="416" y="484"/>
                      </a:moveTo>
                      <a:lnTo>
                        <a:pt x="416" y="484"/>
                      </a:lnTo>
                      <a:lnTo>
                        <a:pt x="417" y="484"/>
                      </a:lnTo>
                      <a:lnTo>
                        <a:pt x="416" y="484"/>
                      </a:lnTo>
                      <a:close/>
                      <a:moveTo>
                        <a:pt x="417" y="484"/>
                      </a:moveTo>
                      <a:lnTo>
                        <a:pt x="416" y="484"/>
                      </a:lnTo>
                      <a:lnTo>
                        <a:pt x="417" y="484"/>
                      </a:lnTo>
                      <a:close/>
                      <a:moveTo>
                        <a:pt x="417" y="489"/>
                      </a:moveTo>
                      <a:lnTo>
                        <a:pt x="416" y="489"/>
                      </a:lnTo>
                      <a:lnTo>
                        <a:pt x="414" y="488"/>
                      </a:lnTo>
                      <a:lnTo>
                        <a:pt x="417" y="484"/>
                      </a:lnTo>
                      <a:lnTo>
                        <a:pt x="416" y="486"/>
                      </a:lnTo>
                      <a:lnTo>
                        <a:pt x="416" y="488"/>
                      </a:lnTo>
                      <a:lnTo>
                        <a:pt x="418" y="488"/>
                      </a:lnTo>
                      <a:lnTo>
                        <a:pt x="417" y="489"/>
                      </a:lnTo>
                      <a:close/>
                      <a:moveTo>
                        <a:pt x="424" y="487"/>
                      </a:moveTo>
                      <a:lnTo>
                        <a:pt x="424" y="487"/>
                      </a:lnTo>
                      <a:lnTo>
                        <a:pt x="425" y="485"/>
                      </a:lnTo>
                      <a:lnTo>
                        <a:pt x="426" y="486"/>
                      </a:lnTo>
                      <a:lnTo>
                        <a:pt x="426" y="487"/>
                      </a:lnTo>
                      <a:lnTo>
                        <a:pt x="425" y="487"/>
                      </a:lnTo>
                      <a:lnTo>
                        <a:pt x="424" y="487"/>
                      </a:lnTo>
                      <a:close/>
                      <a:moveTo>
                        <a:pt x="419" y="491"/>
                      </a:moveTo>
                      <a:lnTo>
                        <a:pt x="417" y="491"/>
                      </a:lnTo>
                      <a:lnTo>
                        <a:pt x="418" y="489"/>
                      </a:lnTo>
                      <a:lnTo>
                        <a:pt x="419" y="487"/>
                      </a:lnTo>
                      <a:lnTo>
                        <a:pt x="420" y="489"/>
                      </a:lnTo>
                      <a:lnTo>
                        <a:pt x="419" y="489"/>
                      </a:lnTo>
                      <a:lnTo>
                        <a:pt x="419" y="491"/>
                      </a:lnTo>
                      <a:close/>
                      <a:moveTo>
                        <a:pt x="425" y="490"/>
                      </a:moveTo>
                      <a:lnTo>
                        <a:pt x="424" y="490"/>
                      </a:lnTo>
                      <a:lnTo>
                        <a:pt x="425" y="487"/>
                      </a:lnTo>
                      <a:lnTo>
                        <a:pt x="426" y="487"/>
                      </a:lnTo>
                      <a:lnTo>
                        <a:pt x="425" y="487"/>
                      </a:lnTo>
                      <a:lnTo>
                        <a:pt x="426" y="488"/>
                      </a:lnTo>
                      <a:lnTo>
                        <a:pt x="425" y="490"/>
                      </a:lnTo>
                      <a:close/>
                      <a:moveTo>
                        <a:pt x="426" y="488"/>
                      </a:moveTo>
                      <a:lnTo>
                        <a:pt x="425" y="487"/>
                      </a:lnTo>
                      <a:lnTo>
                        <a:pt x="426" y="487"/>
                      </a:lnTo>
                      <a:lnTo>
                        <a:pt x="426" y="488"/>
                      </a:lnTo>
                      <a:close/>
                      <a:moveTo>
                        <a:pt x="426" y="487"/>
                      </a:moveTo>
                      <a:lnTo>
                        <a:pt x="425" y="487"/>
                      </a:lnTo>
                      <a:lnTo>
                        <a:pt x="426" y="487"/>
                      </a:lnTo>
                      <a:close/>
                      <a:moveTo>
                        <a:pt x="423" y="492"/>
                      </a:moveTo>
                      <a:lnTo>
                        <a:pt x="422" y="492"/>
                      </a:lnTo>
                      <a:lnTo>
                        <a:pt x="422" y="491"/>
                      </a:lnTo>
                      <a:lnTo>
                        <a:pt x="423" y="491"/>
                      </a:lnTo>
                      <a:lnTo>
                        <a:pt x="421" y="490"/>
                      </a:lnTo>
                      <a:lnTo>
                        <a:pt x="422" y="487"/>
                      </a:lnTo>
                      <a:lnTo>
                        <a:pt x="424" y="487"/>
                      </a:lnTo>
                      <a:lnTo>
                        <a:pt x="424" y="488"/>
                      </a:lnTo>
                      <a:lnTo>
                        <a:pt x="422" y="489"/>
                      </a:lnTo>
                      <a:lnTo>
                        <a:pt x="422" y="490"/>
                      </a:lnTo>
                      <a:lnTo>
                        <a:pt x="424" y="490"/>
                      </a:lnTo>
                      <a:lnTo>
                        <a:pt x="424" y="491"/>
                      </a:lnTo>
                      <a:lnTo>
                        <a:pt x="423" y="491"/>
                      </a:lnTo>
                      <a:lnTo>
                        <a:pt x="423" y="492"/>
                      </a:lnTo>
                      <a:close/>
                      <a:moveTo>
                        <a:pt x="424" y="488"/>
                      </a:moveTo>
                      <a:lnTo>
                        <a:pt x="424" y="487"/>
                      </a:lnTo>
                      <a:lnTo>
                        <a:pt x="424" y="488"/>
                      </a:lnTo>
                      <a:close/>
                      <a:moveTo>
                        <a:pt x="424" y="488"/>
                      </a:moveTo>
                      <a:lnTo>
                        <a:pt x="424" y="488"/>
                      </a:lnTo>
                      <a:lnTo>
                        <a:pt x="424" y="487"/>
                      </a:lnTo>
                      <a:lnTo>
                        <a:pt x="425" y="487"/>
                      </a:lnTo>
                      <a:lnTo>
                        <a:pt x="424" y="488"/>
                      </a:lnTo>
                      <a:close/>
                      <a:moveTo>
                        <a:pt x="428" y="492"/>
                      </a:moveTo>
                      <a:lnTo>
                        <a:pt x="428" y="492"/>
                      </a:lnTo>
                      <a:lnTo>
                        <a:pt x="426" y="488"/>
                      </a:lnTo>
                      <a:lnTo>
                        <a:pt x="426" y="487"/>
                      </a:lnTo>
                      <a:lnTo>
                        <a:pt x="428" y="489"/>
                      </a:lnTo>
                      <a:lnTo>
                        <a:pt x="428" y="492"/>
                      </a:lnTo>
                      <a:close/>
                      <a:moveTo>
                        <a:pt x="424" y="490"/>
                      </a:moveTo>
                      <a:lnTo>
                        <a:pt x="422" y="490"/>
                      </a:lnTo>
                      <a:lnTo>
                        <a:pt x="423" y="490"/>
                      </a:lnTo>
                      <a:lnTo>
                        <a:pt x="424" y="490"/>
                      </a:lnTo>
                      <a:lnTo>
                        <a:pt x="425" y="490"/>
                      </a:lnTo>
                      <a:lnTo>
                        <a:pt x="424" y="490"/>
                      </a:lnTo>
                      <a:close/>
                      <a:moveTo>
                        <a:pt x="419" y="495"/>
                      </a:moveTo>
                      <a:lnTo>
                        <a:pt x="416" y="494"/>
                      </a:lnTo>
                      <a:lnTo>
                        <a:pt x="416" y="491"/>
                      </a:lnTo>
                      <a:lnTo>
                        <a:pt x="416" y="490"/>
                      </a:lnTo>
                      <a:lnTo>
                        <a:pt x="418" y="492"/>
                      </a:lnTo>
                      <a:lnTo>
                        <a:pt x="418" y="493"/>
                      </a:lnTo>
                      <a:lnTo>
                        <a:pt x="418" y="494"/>
                      </a:lnTo>
                      <a:lnTo>
                        <a:pt x="419" y="494"/>
                      </a:lnTo>
                      <a:lnTo>
                        <a:pt x="419" y="495"/>
                      </a:lnTo>
                      <a:close/>
                      <a:moveTo>
                        <a:pt x="421" y="494"/>
                      </a:moveTo>
                      <a:lnTo>
                        <a:pt x="421" y="492"/>
                      </a:lnTo>
                      <a:lnTo>
                        <a:pt x="420" y="490"/>
                      </a:lnTo>
                      <a:lnTo>
                        <a:pt x="422" y="492"/>
                      </a:lnTo>
                      <a:lnTo>
                        <a:pt x="423" y="492"/>
                      </a:lnTo>
                      <a:lnTo>
                        <a:pt x="422" y="493"/>
                      </a:lnTo>
                      <a:lnTo>
                        <a:pt x="421" y="494"/>
                      </a:lnTo>
                      <a:close/>
                      <a:moveTo>
                        <a:pt x="426" y="500"/>
                      </a:moveTo>
                      <a:lnTo>
                        <a:pt x="426" y="498"/>
                      </a:lnTo>
                      <a:lnTo>
                        <a:pt x="425" y="498"/>
                      </a:lnTo>
                      <a:lnTo>
                        <a:pt x="426" y="497"/>
                      </a:lnTo>
                      <a:lnTo>
                        <a:pt x="425" y="496"/>
                      </a:lnTo>
                      <a:lnTo>
                        <a:pt x="425" y="493"/>
                      </a:lnTo>
                      <a:lnTo>
                        <a:pt x="424" y="491"/>
                      </a:lnTo>
                      <a:lnTo>
                        <a:pt x="426" y="491"/>
                      </a:lnTo>
                      <a:lnTo>
                        <a:pt x="428" y="492"/>
                      </a:lnTo>
                      <a:lnTo>
                        <a:pt x="428" y="494"/>
                      </a:lnTo>
                      <a:lnTo>
                        <a:pt x="426" y="495"/>
                      </a:lnTo>
                      <a:lnTo>
                        <a:pt x="426" y="500"/>
                      </a:lnTo>
                      <a:close/>
                      <a:moveTo>
                        <a:pt x="423" y="492"/>
                      </a:moveTo>
                      <a:lnTo>
                        <a:pt x="423" y="491"/>
                      </a:lnTo>
                      <a:lnTo>
                        <a:pt x="424" y="491"/>
                      </a:lnTo>
                      <a:lnTo>
                        <a:pt x="423" y="492"/>
                      </a:lnTo>
                      <a:close/>
                      <a:moveTo>
                        <a:pt x="423" y="493"/>
                      </a:moveTo>
                      <a:lnTo>
                        <a:pt x="423" y="493"/>
                      </a:lnTo>
                      <a:lnTo>
                        <a:pt x="423" y="492"/>
                      </a:lnTo>
                      <a:lnTo>
                        <a:pt x="423" y="493"/>
                      </a:lnTo>
                      <a:close/>
                      <a:moveTo>
                        <a:pt x="422" y="497"/>
                      </a:moveTo>
                      <a:lnTo>
                        <a:pt x="422" y="497"/>
                      </a:lnTo>
                      <a:lnTo>
                        <a:pt x="422" y="495"/>
                      </a:lnTo>
                      <a:lnTo>
                        <a:pt x="421" y="495"/>
                      </a:lnTo>
                      <a:lnTo>
                        <a:pt x="422" y="493"/>
                      </a:lnTo>
                      <a:lnTo>
                        <a:pt x="423" y="493"/>
                      </a:lnTo>
                      <a:lnTo>
                        <a:pt x="422" y="495"/>
                      </a:lnTo>
                      <a:lnTo>
                        <a:pt x="423" y="495"/>
                      </a:lnTo>
                      <a:lnTo>
                        <a:pt x="422" y="497"/>
                      </a:lnTo>
                      <a:close/>
                      <a:moveTo>
                        <a:pt x="419" y="494"/>
                      </a:moveTo>
                      <a:lnTo>
                        <a:pt x="418" y="494"/>
                      </a:lnTo>
                      <a:lnTo>
                        <a:pt x="418" y="493"/>
                      </a:lnTo>
                      <a:lnTo>
                        <a:pt x="419" y="494"/>
                      </a:lnTo>
                      <a:close/>
                      <a:moveTo>
                        <a:pt x="421" y="495"/>
                      </a:moveTo>
                      <a:lnTo>
                        <a:pt x="421" y="495"/>
                      </a:lnTo>
                      <a:lnTo>
                        <a:pt x="421" y="494"/>
                      </a:lnTo>
                      <a:lnTo>
                        <a:pt x="422" y="493"/>
                      </a:lnTo>
                      <a:lnTo>
                        <a:pt x="421" y="495"/>
                      </a:lnTo>
                      <a:close/>
                      <a:moveTo>
                        <a:pt x="423" y="495"/>
                      </a:moveTo>
                      <a:lnTo>
                        <a:pt x="422" y="495"/>
                      </a:lnTo>
                      <a:lnTo>
                        <a:pt x="423" y="495"/>
                      </a:lnTo>
                      <a:lnTo>
                        <a:pt x="423" y="494"/>
                      </a:lnTo>
                      <a:lnTo>
                        <a:pt x="423" y="493"/>
                      </a:lnTo>
                      <a:lnTo>
                        <a:pt x="424" y="495"/>
                      </a:lnTo>
                      <a:lnTo>
                        <a:pt x="423" y="495"/>
                      </a:lnTo>
                      <a:close/>
                      <a:moveTo>
                        <a:pt x="420" y="495"/>
                      </a:moveTo>
                      <a:lnTo>
                        <a:pt x="420" y="495"/>
                      </a:lnTo>
                      <a:lnTo>
                        <a:pt x="420" y="494"/>
                      </a:lnTo>
                      <a:lnTo>
                        <a:pt x="421" y="494"/>
                      </a:lnTo>
                      <a:lnTo>
                        <a:pt x="420" y="494"/>
                      </a:lnTo>
                      <a:lnTo>
                        <a:pt x="420" y="495"/>
                      </a:lnTo>
                      <a:close/>
                      <a:moveTo>
                        <a:pt x="420" y="495"/>
                      </a:moveTo>
                      <a:lnTo>
                        <a:pt x="419" y="495"/>
                      </a:lnTo>
                      <a:lnTo>
                        <a:pt x="419" y="494"/>
                      </a:lnTo>
                      <a:lnTo>
                        <a:pt x="420" y="495"/>
                      </a:lnTo>
                      <a:close/>
                      <a:moveTo>
                        <a:pt x="421" y="495"/>
                      </a:moveTo>
                      <a:lnTo>
                        <a:pt x="420" y="494"/>
                      </a:lnTo>
                      <a:lnTo>
                        <a:pt x="421" y="494"/>
                      </a:lnTo>
                      <a:lnTo>
                        <a:pt x="421" y="495"/>
                      </a:lnTo>
                      <a:close/>
                      <a:moveTo>
                        <a:pt x="425" y="500"/>
                      </a:moveTo>
                      <a:lnTo>
                        <a:pt x="423" y="500"/>
                      </a:lnTo>
                      <a:lnTo>
                        <a:pt x="423" y="499"/>
                      </a:lnTo>
                      <a:lnTo>
                        <a:pt x="424" y="499"/>
                      </a:lnTo>
                      <a:lnTo>
                        <a:pt x="423" y="498"/>
                      </a:lnTo>
                      <a:lnTo>
                        <a:pt x="423" y="497"/>
                      </a:lnTo>
                      <a:lnTo>
                        <a:pt x="424" y="496"/>
                      </a:lnTo>
                      <a:lnTo>
                        <a:pt x="424" y="495"/>
                      </a:lnTo>
                      <a:lnTo>
                        <a:pt x="425" y="496"/>
                      </a:lnTo>
                      <a:lnTo>
                        <a:pt x="425" y="497"/>
                      </a:lnTo>
                      <a:lnTo>
                        <a:pt x="425" y="498"/>
                      </a:lnTo>
                      <a:lnTo>
                        <a:pt x="425" y="499"/>
                      </a:lnTo>
                      <a:lnTo>
                        <a:pt x="425" y="500"/>
                      </a:lnTo>
                      <a:close/>
                      <a:moveTo>
                        <a:pt x="420" y="497"/>
                      </a:moveTo>
                      <a:lnTo>
                        <a:pt x="419" y="496"/>
                      </a:lnTo>
                      <a:lnTo>
                        <a:pt x="419" y="495"/>
                      </a:lnTo>
                      <a:lnTo>
                        <a:pt x="420" y="495"/>
                      </a:lnTo>
                      <a:lnTo>
                        <a:pt x="420" y="497"/>
                      </a:lnTo>
                      <a:close/>
                      <a:moveTo>
                        <a:pt x="425" y="498"/>
                      </a:moveTo>
                      <a:lnTo>
                        <a:pt x="425" y="497"/>
                      </a:lnTo>
                      <a:lnTo>
                        <a:pt x="425" y="496"/>
                      </a:lnTo>
                      <a:lnTo>
                        <a:pt x="426" y="497"/>
                      </a:lnTo>
                      <a:lnTo>
                        <a:pt x="425" y="498"/>
                      </a:lnTo>
                      <a:close/>
                      <a:moveTo>
                        <a:pt x="419" y="499"/>
                      </a:moveTo>
                      <a:lnTo>
                        <a:pt x="417" y="499"/>
                      </a:lnTo>
                      <a:lnTo>
                        <a:pt x="418" y="498"/>
                      </a:lnTo>
                      <a:lnTo>
                        <a:pt x="418" y="497"/>
                      </a:lnTo>
                      <a:lnTo>
                        <a:pt x="420" y="497"/>
                      </a:lnTo>
                      <a:lnTo>
                        <a:pt x="420" y="498"/>
                      </a:lnTo>
                      <a:lnTo>
                        <a:pt x="419" y="499"/>
                      </a:lnTo>
                      <a:close/>
                      <a:moveTo>
                        <a:pt x="416" y="501"/>
                      </a:moveTo>
                      <a:lnTo>
                        <a:pt x="415" y="501"/>
                      </a:lnTo>
                      <a:lnTo>
                        <a:pt x="416" y="498"/>
                      </a:lnTo>
                      <a:lnTo>
                        <a:pt x="417" y="497"/>
                      </a:lnTo>
                      <a:lnTo>
                        <a:pt x="417" y="498"/>
                      </a:lnTo>
                      <a:lnTo>
                        <a:pt x="417" y="499"/>
                      </a:lnTo>
                      <a:lnTo>
                        <a:pt x="419" y="499"/>
                      </a:lnTo>
                      <a:lnTo>
                        <a:pt x="416" y="499"/>
                      </a:lnTo>
                      <a:lnTo>
                        <a:pt x="418" y="500"/>
                      </a:lnTo>
                      <a:lnTo>
                        <a:pt x="417" y="500"/>
                      </a:lnTo>
                      <a:lnTo>
                        <a:pt x="417" y="501"/>
                      </a:lnTo>
                      <a:lnTo>
                        <a:pt x="416" y="501"/>
                      </a:lnTo>
                      <a:close/>
                      <a:moveTo>
                        <a:pt x="421" y="500"/>
                      </a:moveTo>
                      <a:lnTo>
                        <a:pt x="421" y="498"/>
                      </a:lnTo>
                      <a:lnTo>
                        <a:pt x="423" y="498"/>
                      </a:lnTo>
                      <a:lnTo>
                        <a:pt x="423" y="499"/>
                      </a:lnTo>
                      <a:lnTo>
                        <a:pt x="421" y="500"/>
                      </a:lnTo>
                      <a:close/>
                      <a:moveTo>
                        <a:pt x="423" y="499"/>
                      </a:moveTo>
                      <a:lnTo>
                        <a:pt x="423" y="498"/>
                      </a:lnTo>
                      <a:lnTo>
                        <a:pt x="424" y="499"/>
                      </a:lnTo>
                      <a:lnTo>
                        <a:pt x="423" y="499"/>
                      </a:lnTo>
                      <a:close/>
                      <a:moveTo>
                        <a:pt x="430" y="503"/>
                      </a:moveTo>
                      <a:lnTo>
                        <a:pt x="429" y="503"/>
                      </a:lnTo>
                      <a:lnTo>
                        <a:pt x="428" y="501"/>
                      </a:lnTo>
                      <a:lnTo>
                        <a:pt x="432" y="499"/>
                      </a:lnTo>
                      <a:lnTo>
                        <a:pt x="430" y="503"/>
                      </a:lnTo>
                      <a:close/>
                      <a:moveTo>
                        <a:pt x="421" y="501"/>
                      </a:moveTo>
                      <a:lnTo>
                        <a:pt x="421" y="501"/>
                      </a:lnTo>
                      <a:lnTo>
                        <a:pt x="421" y="500"/>
                      </a:lnTo>
                      <a:lnTo>
                        <a:pt x="421" y="501"/>
                      </a:lnTo>
                      <a:close/>
                      <a:moveTo>
                        <a:pt x="418" y="501"/>
                      </a:moveTo>
                      <a:lnTo>
                        <a:pt x="418" y="501"/>
                      </a:lnTo>
                      <a:lnTo>
                        <a:pt x="418" y="500"/>
                      </a:lnTo>
                      <a:lnTo>
                        <a:pt x="417" y="500"/>
                      </a:lnTo>
                      <a:lnTo>
                        <a:pt x="418" y="500"/>
                      </a:lnTo>
                      <a:lnTo>
                        <a:pt x="418" y="501"/>
                      </a:lnTo>
                      <a:close/>
                      <a:moveTo>
                        <a:pt x="420" y="504"/>
                      </a:moveTo>
                      <a:lnTo>
                        <a:pt x="420" y="503"/>
                      </a:lnTo>
                      <a:lnTo>
                        <a:pt x="419" y="503"/>
                      </a:lnTo>
                      <a:lnTo>
                        <a:pt x="419" y="500"/>
                      </a:lnTo>
                      <a:lnTo>
                        <a:pt x="421" y="501"/>
                      </a:lnTo>
                      <a:lnTo>
                        <a:pt x="421" y="502"/>
                      </a:lnTo>
                      <a:lnTo>
                        <a:pt x="422" y="502"/>
                      </a:lnTo>
                      <a:lnTo>
                        <a:pt x="422" y="503"/>
                      </a:lnTo>
                      <a:lnTo>
                        <a:pt x="421" y="503"/>
                      </a:lnTo>
                      <a:lnTo>
                        <a:pt x="420" y="504"/>
                      </a:lnTo>
                      <a:close/>
                      <a:moveTo>
                        <a:pt x="422" y="502"/>
                      </a:moveTo>
                      <a:lnTo>
                        <a:pt x="421" y="502"/>
                      </a:lnTo>
                      <a:lnTo>
                        <a:pt x="422" y="501"/>
                      </a:lnTo>
                      <a:lnTo>
                        <a:pt x="422" y="502"/>
                      </a:lnTo>
                      <a:close/>
                      <a:moveTo>
                        <a:pt x="432" y="506"/>
                      </a:moveTo>
                      <a:lnTo>
                        <a:pt x="430" y="504"/>
                      </a:lnTo>
                      <a:lnTo>
                        <a:pt x="434" y="501"/>
                      </a:lnTo>
                      <a:lnTo>
                        <a:pt x="432" y="506"/>
                      </a:lnTo>
                      <a:close/>
                      <a:moveTo>
                        <a:pt x="421" y="505"/>
                      </a:moveTo>
                      <a:lnTo>
                        <a:pt x="421" y="505"/>
                      </a:lnTo>
                      <a:lnTo>
                        <a:pt x="421" y="504"/>
                      </a:lnTo>
                      <a:lnTo>
                        <a:pt x="421" y="503"/>
                      </a:lnTo>
                      <a:lnTo>
                        <a:pt x="422" y="503"/>
                      </a:lnTo>
                      <a:lnTo>
                        <a:pt x="423" y="504"/>
                      </a:lnTo>
                      <a:lnTo>
                        <a:pt x="423" y="505"/>
                      </a:lnTo>
                      <a:lnTo>
                        <a:pt x="421" y="505"/>
                      </a:lnTo>
                      <a:close/>
                      <a:moveTo>
                        <a:pt x="429" y="503"/>
                      </a:moveTo>
                      <a:lnTo>
                        <a:pt x="429" y="503"/>
                      </a:lnTo>
                      <a:close/>
                      <a:moveTo>
                        <a:pt x="429" y="507"/>
                      </a:moveTo>
                      <a:lnTo>
                        <a:pt x="427" y="505"/>
                      </a:lnTo>
                      <a:lnTo>
                        <a:pt x="429" y="503"/>
                      </a:lnTo>
                      <a:lnTo>
                        <a:pt x="429" y="507"/>
                      </a:lnTo>
                      <a:close/>
                      <a:moveTo>
                        <a:pt x="423" y="508"/>
                      </a:moveTo>
                      <a:lnTo>
                        <a:pt x="422" y="508"/>
                      </a:lnTo>
                      <a:lnTo>
                        <a:pt x="422" y="507"/>
                      </a:lnTo>
                      <a:lnTo>
                        <a:pt x="422" y="506"/>
                      </a:lnTo>
                      <a:lnTo>
                        <a:pt x="423" y="506"/>
                      </a:lnTo>
                      <a:lnTo>
                        <a:pt x="423" y="507"/>
                      </a:lnTo>
                      <a:lnTo>
                        <a:pt x="423" y="508"/>
                      </a:lnTo>
                      <a:close/>
                      <a:moveTo>
                        <a:pt x="469" y="460"/>
                      </a:moveTo>
                      <a:lnTo>
                        <a:pt x="467" y="460"/>
                      </a:lnTo>
                      <a:lnTo>
                        <a:pt x="468" y="458"/>
                      </a:lnTo>
                      <a:lnTo>
                        <a:pt x="469" y="458"/>
                      </a:lnTo>
                      <a:lnTo>
                        <a:pt x="469" y="460"/>
                      </a:lnTo>
                      <a:close/>
                      <a:moveTo>
                        <a:pt x="305" y="443"/>
                      </a:moveTo>
                      <a:lnTo>
                        <a:pt x="305" y="443"/>
                      </a:lnTo>
                      <a:lnTo>
                        <a:pt x="304" y="443"/>
                      </a:lnTo>
                      <a:lnTo>
                        <a:pt x="305" y="442"/>
                      </a:lnTo>
                      <a:lnTo>
                        <a:pt x="306" y="442"/>
                      </a:lnTo>
                      <a:lnTo>
                        <a:pt x="305" y="443"/>
                      </a:lnTo>
                      <a:close/>
                      <a:moveTo>
                        <a:pt x="384" y="451"/>
                      </a:moveTo>
                      <a:lnTo>
                        <a:pt x="383" y="451"/>
                      </a:lnTo>
                      <a:lnTo>
                        <a:pt x="383" y="450"/>
                      </a:lnTo>
                      <a:lnTo>
                        <a:pt x="383" y="448"/>
                      </a:lnTo>
                      <a:lnTo>
                        <a:pt x="385" y="448"/>
                      </a:lnTo>
                      <a:lnTo>
                        <a:pt x="384" y="450"/>
                      </a:lnTo>
                      <a:lnTo>
                        <a:pt x="384" y="451"/>
                      </a:lnTo>
                      <a:close/>
                      <a:moveTo>
                        <a:pt x="301" y="444"/>
                      </a:moveTo>
                      <a:lnTo>
                        <a:pt x="299" y="442"/>
                      </a:lnTo>
                      <a:lnTo>
                        <a:pt x="301" y="443"/>
                      </a:lnTo>
                      <a:lnTo>
                        <a:pt x="303" y="443"/>
                      </a:lnTo>
                      <a:lnTo>
                        <a:pt x="301" y="444"/>
                      </a:lnTo>
                      <a:close/>
                      <a:moveTo>
                        <a:pt x="285" y="443"/>
                      </a:moveTo>
                      <a:lnTo>
                        <a:pt x="283" y="441"/>
                      </a:lnTo>
                      <a:lnTo>
                        <a:pt x="285" y="440"/>
                      </a:lnTo>
                      <a:lnTo>
                        <a:pt x="282" y="439"/>
                      </a:lnTo>
                      <a:lnTo>
                        <a:pt x="284" y="438"/>
                      </a:lnTo>
                      <a:lnTo>
                        <a:pt x="285" y="438"/>
                      </a:lnTo>
                      <a:lnTo>
                        <a:pt x="285" y="443"/>
                      </a:lnTo>
                      <a:close/>
                      <a:moveTo>
                        <a:pt x="488" y="459"/>
                      </a:moveTo>
                      <a:lnTo>
                        <a:pt x="486" y="456"/>
                      </a:lnTo>
                      <a:lnTo>
                        <a:pt x="490" y="454"/>
                      </a:lnTo>
                      <a:lnTo>
                        <a:pt x="488" y="459"/>
                      </a:lnTo>
                      <a:close/>
                      <a:moveTo>
                        <a:pt x="469" y="453"/>
                      </a:moveTo>
                      <a:lnTo>
                        <a:pt x="469" y="453"/>
                      </a:lnTo>
                      <a:close/>
                      <a:moveTo>
                        <a:pt x="469" y="454"/>
                      </a:moveTo>
                      <a:lnTo>
                        <a:pt x="469" y="453"/>
                      </a:lnTo>
                      <a:lnTo>
                        <a:pt x="469" y="454"/>
                      </a:lnTo>
                      <a:close/>
                      <a:moveTo>
                        <a:pt x="467" y="457"/>
                      </a:moveTo>
                      <a:lnTo>
                        <a:pt x="465" y="454"/>
                      </a:lnTo>
                      <a:lnTo>
                        <a:pt x="469" y="453"/>
                      </a:lnTo>
                      <a:lnTo>
                        <a:pt x="469" y="454"/>
                      </a:lnTo>
                      <a:lnTo>
                        <a:pt x="467" y="457"/>
                      </a:lnTo>
                      <a:close/>
                      <a:moveTo>
                        <a:pt x="469" y="456"/>
                      </a:moveTo>
                      <a:lnTo>
                        <a:pt x="468" y="455"/>
                      </a:lnTo>
                      <a:lnTo>
                        <a:pt x="469" y="454"/>
                      </a:lnTo>
                      <a:lnTo>
                        <a:pt x="469" y="453"/>
                      </a:lnTo>
                      <a:lnTo>
                        <a:pt x="470" y="453"/>
                      </a:lnTo>
                      <a:lnTo>
                        <a:pt x="469" y="454"/>
                      </a:lnTo>
                      <a:lnTo>
                        <a:pt x="469" y="456"/>
                      </a:lnTo>
                      <a:close/>
                      <a:moveTo>
                        <a:pt x="413" y="450"/>
                      </a:moveTo>
                      <a:lnTo>
                        <a:pt x="412" y="450"/>
                      </a:lnTo>
                      <a:lnTo>
                        <a:pt x="412" y="449"/>
                      </a:lnTo>
                      <a:lnTo>
                        <a:pt x="414" y="448"/>
                      </a:lnTo>
                      <a:lnTo>
                        <a:pt x="415" y="449"/>
                      </a:lnTo>
                      <a:lnTo>
                        <a:pt x="415" y="450"/>
                      </a:lnTo>
                      <a:lnTo>
                        <a:pt x="413" y="450"/>
                      </a:lnTo>
                      <a:close/>
                      <a:moveTo>
                        <a:pt x="524" y="470"/>
                      </a:moveTo>
                      <a:lnTo>
                        <a:pt x="523" y="470"/>
                      </a:lnTo>
                      <a:lnTo>
                        <a:pt x="524" y="469"/>
                      </a:lnTo>
                      <a:lnTo>
                        <a:pt x="525" y="469"/>
                      </a:lnTo>
                      <a:lnTo>
                        <a:pt x="524" y="470"/>
                      </a:lnTo>
                      <a:close/>
                      <a:moveTo>
                        <a:pt x="648" y="403"/>
                      </a:moveTo>
                      <a:lnTo>
                        <a:pt x="647" y="403"/>
                      </a:lnTo>
                      <a:lnTo>
                        <a:pt x="647" y="402"/>
                      </a:lnTo>
                      <a:lnTo>
                        <a:pt x="647" y="401"/>
                      </a:lnTo>
                      <a:lnTo>
                        <a:pt x="648" y="401"/>
                      </a:lnTo>
                      <a:lnTo>
                        <a:pt x="648" y="402"/>
                      </a:lnTo>
                      <a:lnTo>
                        <a:pt x="648" y="403"/>
                      </a:lnTo>
                      <a:close/>
                      <a:moveTo>
                        <a:pt x="486" y="464"/>
                      </a:moveTo>
                      <a:lnTo>
                        <a:pt x="487" y="462"/>
                      </a:lnTo>
                      <a:lnTo>
                        <a:pt x="488" y="460"/>
                      </a:lnTo>
                      <a:lnTo>
                        <a:pt x="488" y="462"/>
                      </a:lnTo>
                      <a:lnTo>
                        <a:pt x="486" y="464"/>
                      </a:lnTo>
                      <a:close/>
                      <a:moveTo>
                        <a:pt x="437" y="463"/>
                      </a:moveTo>
                      <a:lnTo>
                        <a:pt x="436" y="461"/>
                      </a:lnTo>
                      <a:lnTo>
                        <a:pt x="437" y="461"/>
                      </a:lnTo>
                      <a:lnTo>
                        <a:pt x="439" y="458"/>
                      </a:lnTo>
                      <a:lnTo>
                        <a:pt x="437" y="463"/>
                      </a:lnTo>
                      <a:close/>
                      <a:moveTo>
                        <a:pt x="353" y="457"/>
                      </a:moveTo>
                      <a:lnTo>
                        <a:pt x="353" y="457"/>
                      </a:lnTo>
                      <a:lnTo>
                        <a:pt x="352" y="456"/>
                      </a:lnTo>
                      <a:lnTo>
                        <a:pt x="353" y="456"/>
                      </a:lnTo>
                      <a:lnTo>
                        <a:pt x="353" y="455"/>
                      </a:lnTo>
                      <a:lnTo>
                        <a:pt x="354" y="455"/>
                      </a:lnTo>
                      <a:lnTo>
                        <a:pt x="353" y="457"/>
                      </a:lnTo>
                      <a:close/>
                      <a:moveTo>
                        <a:pt x="396" y="457"/>
                      </a:moveTo>
                      <a:lnTo>
                        <a:pt x="394" y="455"/>
                      </a:lnTo>
                      <a:lnTo>
                        <a:pt x="398" y="453"/>
                      </a:lnTo>
                      <a:lnTo>
                        <a:pt x="396" y="457"/>
                      </a:lnTo>
                      <a:close/>
                      <a:moveTo>
                        <a:pt x="440" y="458"/>
                      </a:moveTo>
                      <a:lnTo>
                        <a:pt x="438" y="458"/>
                      </a:lnTo>
                      <a:lnTo>
                        <a:pt x="441" y="455"/>
                      </a:lnTo>
                      <a:lnTo>
                        <a:pt x="441" y="454"/>
                      </a:lnTo>
                      <a:lnTo>
                        <a:pt x="443" y="454"/>
                      </a:lnTo>
                      <a:lnTo>
                        <a:pt x="441" y="456"/>
                      </a:lnTo>
                      <a:lnTo>
                        <a:pt x="441" y="457"/>
                      </a:lnTo>
                      <a:lnTo>
                        <a:pt x="440" y="458"/>
                      </a:lnTo>
                      <a:close/>
                      <a:moveTo>
                        <a:pt x="441" y="458"/>
                      </a:moveTo>
                      <a:lnTo>
                        <a:pt x="441" y="457"/>
                      </a:lnTo>
                      <a:lnTo>
                        <a:pt x="441" y="458"/>
                      </a:lnTo>
                      <a:close/>
                      <a:moveTo>
                        <a:pt x="504" y="468"/>
                      </a:moveTo>
                      <a:lnTo>
                        <a:pt x="502" y="466"/>
                      </a:lnTo>
                      <a:lnTo>
                        <a:pt x="504" y="462"/>
                      </a:lnTo>
                      <a:lnTo>
                        <a:pt x="503" y="460"/>
                      </a:lnTo>
                      <a:lnTo>
                        <a:pt x="507" y="461"/>
                      </a:lnTo>
                      <a:lnTo>
                        <a:pt x="505" y="465"/>
                      </a:lnTo>
                      <a:lnTo>
                        <a:pt x="504" y="468"/>
                      </a:lnTo>
                      <a:close/>
                      <a:moveTo>
                        <a:pt x="518" y="464"/>
                      </a:moveTo>
                      <a:lnTo>
                        <a:pt x="517" y="464"/>
                      </a:lnTo>
                      <a:lnTo>
                        <a:pt x="516" y="463"/>
                      </a:lnTo>
                      <a:lnTo>
                        <a:pt x="516" y="462"/>
                      </a:lnTo>
                      <a:lnTo>
                        <a:pt x="517" y="462"/>
                      </a:lnTo>
                      <a:lnTo>
                        <a:pt x="518" y="463"/>
                      </a:lnTo>
                      <a:lnTo>
                        <a:pt x="518" y="464"/>
                      </a:lnTo>
                      <a:close/>
                      <a:moveTo>
                        <a:pt x="510" y="468"/>
                      </a:moveTo>
                      <a:lnTo>
                        <a:pt x="509" y="468"/>
                      </a:lnTo>
                      <a:lnTo>
                        <a:pt x="509" y="466"/>
                      </a:lnTo>
                      <a:lnTo>
                        <a:pt x="510" y="466"/>
                      </a:lnTo>
                      <a:lnTo>
                        <a:pt x="510" y="468"/>
                      </a:lnTo>
                      <a:close/>
                      <a:moveTo>
                        <a:pt x="441" y="464"/>
                      </a:moveTo>
                      <a:lnTo>
                        <a:pt x="440" y="464"/>
                      </a:lnTo>
                      <a:lnTo>
                        <a:pt x="440" y="463"/>
                      </a:lnTo>
                      <a:lnTo>
                        <a:pt x="440" y="462"/>
                      </a:lnTo>
                      <a:lnTo>
                        <a:pt x="441" y="462"/>
                      </a:lnTo>
                      <a:lnTo>
                        <a:pt x="441" y="463"/>
                      </a:lnTo>
                      <a:lnTo>
                        <a:pt x="441" y="464"/>
                      </a:lnTo>
                      <a:close/>
                      <a:moveTo>
                        <a:pt x="231" y="432"/>
                      </a:moveTo>
                      <a:lnTo>
                        <a:pt x="230" y="432"/>
                      </a:lnTo>
                      <a:lnTo>
                        <a:pt x="230" y="431"/>
                      </a:lnTo>
                      <a:lnTo>
                        <a:pt x="231" y="431"/>
                      </a:lnTo>
                      <a:lnTo>
                        <a:pt x="232" y="431"/>
                      </a:lnTo>
                      <a:lnTo>
                        <a:pt x="231" y="432"/>
                      </a:lnTo>
                      <a:close/>
                      <a:moveTo>
                        <a:pt x="310" y="441"/>
                      </a:moveTo>
                      <a:lnTo>
                        <a:pt x="309" y="440"/>
                      </a:lnTo>
                      <a:lnTo>
                        <a:pt x="309" y="438"/>
                      </a:lnTo>
                      <a:lnTo>
                        <a:pt x="310" y="439"/>
                      </a:lnTo>
                      <a:lnTo>
                        <a:pt x="310" y="441"/>
                      </a:lnTo>
                      <a:close/>
                      <a:moveTo>
                        <a:pt x="447" y="461"/>
                      </a:moveTo>
                      <a:lnTo>
                        <a:pt x="443" y="457"/>
                      </a:lnTo>
                      <a:lnTo>
                        <a:pt x="446" y="459"/>
                      </a:lnTo>
                      <a:lnTo>
                        <a:pt x="447" y="461"/>
                      </a:lnTo>
                      <a:close/>
                      <a:moveTo>
                        <a:pt x="445" y="464"/>
                      </a:moveTo>
                      <a:lnTo>
                        <a:pt x="445" y="460"/>
                      </a:lnTo>
                      <a:lnTo>
                        <a:pt x="447" y="461"/>
                      </a:lnTo>
                      <a:lnTo>
                        <a:pt x="447" y="462"/>
                      </a:lnTo>
                      <a:lnTo>
                        <a:pt x="446" y="463"/>
                      </a:lnTo>
                      <a:lnTo>
                        <a:pt x="446" y="464"/>
                      </a:lnTo>
                      <a:lnTo>
                        <a:pt x="445" y="464"/>
                      </a:lnTo>
                      <a:close/>
                      <a:moveTo>
                        <a:pt x="480" y="459"/>
                      </a:moveTo>
                      <a:lnTo>
                        <a:pt x="479" y="459"/>
                      </a:lnTo>
                      <a:lnTo>
                        <a:pt x="479" y="458"/>
                      </a:lnTo>
                      <a:lnTo>
                        <a:pt x="479" y="457"/>
                      </a:lnTo>
                      <a:lnTo>
                        <a:pt x="480" y="457"/>
                      </a:lnTo>
                      <a:lnTo>
                        <a:pt x="480" y="458"/>
                      </a:lnTo>
                      <a:lnTo>
                        <a:pt x="480" y="459"/>
                      </a:lnTo>
                      <a:close/>
                      <a:moveTo>
                        <a:pt x="452" y="464"/>
                      </a:moveTo>
                      <a:lnTo>
                        <a:pt x="451" y="464"/>
                      </a:lnTo>
                      <a:lnTo>
                        <a:pt x="451" y="462"/>
                      </a:lnTo>
                      <a:lnTo>
                        <a:pt x="452" y="461"/>
                      </a:lnTo>
                      <a:lnTo>
                        <a:pt x="453" y="462"/>
                      </a:lnTo>
                      <a:lnTo>
                        <a:pt x="452" y="463"/>
                      </a:lnTo>
                      <a:lnTo>
                        <a:pt x="452" y="464"/>
                      </a:lnTo>
                      <a:close/>
                      <a:moveTo>
                        <a:pt x="559" y="474"/>
                      </a:moveTo>
                      <a:lnTo>
                        <a:pt x="557" y="473"/>
                      </a:lnTo>
                      <a:lnTo>
                        <a:pt x="560" y="472"/>
                      </a:lnTo>
                      <a:lnTo>
                        <a:pt x="560" y="471"/>
                      </a:lnTo>
                      <a:lnTo>
                        <a:pt x="563" y="472"/>
                      </a:lnTo>
                      <a:lnTo>
                        <a:pt x="559" y="472"/>
                      </a:lnTo>
                      <a:lnTo>
                        <a:pt x="559" y="474"/>
                      </a:lnTo>
                      <a:close/>
                      <a:moveTo>
                        <a:pt x="361" y="446"/>
                      </a:moveTo>
                      <a:lnTo>
                        <a:pt x="360" y="446"/>
                      </a:lnTo>
                      <a:lnTo>
                        <a:pt x="361" y="446"/>
                      </a:lnTo>
                      <a:lnTo>
                        <a:pt x="361" y="444"/>
                      </a:lnTo>
                      <a:lnTo>
                        <a:pt x="362" y="444"/>
                      </a:lnTo>
                      <a:lnTo>
                        <a:pt x="361" y="445"/>
                      </a:lnTo>
                      <a:lnTo>
                        <a:pt x="361" y="446"/>
                      </a:lnTo>
                      <a:close/>
                      <a:moveTo>
                        <a:pt x="459" y="457"/>
                      </a:moveTo>
                      <a:lnTo>
                        <a:pt x="457" y="455"/>
                      </a:lnTo>
                      <a:lnTo>
                        <a:pt x="460" y="452"/>
                      </a:lnTo>
                      <a:lnTo>
                        <a:pt x="459" y="457"/>
                      </a:lnTo>
                      <a:close/>
                      <a:moveTo>
                        <a:pt x="450" y="461"/>
                      </a:moveTo>
                      <a:lnTo>
                        <a:pt x="448" y="458"/>
                      </a:lnTo>
                      <a:lnTo>
                        <a:pt x="452" y="457"/>
                      </a:lnTo>
                      <a:lnTo>
                        <a:pt x="450" y="461"/>
                      </a:lnTo>
                      <a:close/>
                      <a:moveTo>
                        <a:pt x="325" y="454"/>
                      </a:moveTo>
                      <a:lnTo>
                        <a:pt x="323" y="454"/>
                      </a:lnTo>
                      <a:lnTo>
                        <a:pt x="324" y="453"/>
                      </a:lnTo>
                      <a:lnTo>
                        <a:pt x="326" y="454"/>
                      </a:lnTo>
                      <a:lnTo>
                        <a:pt x="325" y="454"/>
                      </a:lnTo>
                      <a:close/>
                      <a:moveTo>
                        <a:pt x="463" y="96"/>
                      </a:moveTo>
                      <a:lnTo>
                        <a:pt x="461" y="96"/>
                      </a:lnTo>
                      <a:lnTo>
                        <a:pt x="461" y="94"/>
                      </a:lnTo>
                      <a:lnTo>
                        <a:pt x="463" y="94"/>
                      </a:lnTo>
                      <a:lnTo>
                        <a:pt x="463" y="96"/>
                      </a:lnTo>
                      <a:close/>
                      <a:moveTo>
                        <a:pt x="418" y="92"/>
                      </a:moveTo>
                      <a:lnTo>
                        <a:pt x="417" y="92"/>
                      </a:lnTo>
                      <a:lnTo>
                        <a:pt x="417" y="91"/>
                      </a:lnTo>
                      <a:lnTo>
                        <a:pt x="417" y="90"/>
                      </a:lnTo>
                      <a:lnTo>
                        <a:pt x="418" y="90"/>
                      </a:lnTo>
                      <a:lnTo>
                        <a:pt x="418" y="91"/>
                      </a:lnTo>
                      <a:lnTo>
                        <a:pt x="418" y="92"/>
                      </a:lnTo>
                      <a:close/>
                      <a:moveTo>
                        <a:pt x="452" y="95"/>
                      </a:moveTo>
                      <a:lnTo>
                        <a:pt x="450" y="94"/>
                      </a:lnTo>
                      <a:lnTo>
                        <a:pt x="453" y="93"/>
                      </a:lnTo>
                      <a:lnTo>
                        <a:pt x="452" y="92"/>
                      </a:lnTo>
                      <a:lnTo>
                        <a:pt x="454" y="92"/>
                      </a:lnTo>
                      <a:lnTo>
                        <a:pt x="452" y="95"/>
                      </a:lnTo>
                      <a:close/>
                      <a:moveTo>
                        <a:pt x="477" y="96"/>
                      </a:moveTo>
                      <a:lnTo>
                        <a:pt x="474" y="93"/>
                      </a:lnTo>
                      <a:lnTo>
                        <a:pt x="479" y="93"/>
                      </a:lnTo>
                      <a:lnTo>
                        <a:pt x="477" y="96"/>
                      </a:lnTo>
                      <a:close/>
                      <a:moveTo>
                        <a:pt x="471" y="92"/>
                      </a:moveTo>
                      <a:lnTo>
                        <a:pt x="469" y="92"/>
                      </a:lnTo>
                      <a:lnTo>
                        <a:pt x="471" y="92"/>
                      </a:lnTo>
                      <a:close/>
                      <a:moveTo>
                        <a:pt x="470" y="94"/>
                      </a:moveTo>
                      <a:lnTo>
                        <a:pt x="468" y="94"/>
                      </a:lnTo>
                      <a:lnTo>
                        <a:pt x="468" y="92"/>
                      </a:lnTo>
                      <a:lnTo>
                        <a:pt x="469" y="92"/>
                      </a:lnTo>
                      <a:lnTo>
                        <a:pt x="471" y="92"/>
                      </a:lnTo>
                      <a:lnTo>
                        <a:pt x="471" y="93"/>
                      </a:lnTo>
                      <a:lnTo>
                        <a:pt x="469" y="93"/>
                      </a:lnTo>
                      <a:lnTo>
                        <a:pt x="470" y="94"/>
                      </a:lnTo>
                      <a:close/>
                      <a:moveTo>
                        <a:pt x="471" y="94"/>
                      </a:moveTo>
                      <a:lnTo>
                        <a:pt x="469" y="93"/>
                      </a:lnTo>
                      <a:lnTo>
                        <a:pt x="471" y="93"/>
                      </a:lnTo>
                      <a:lnTo>
                        <a:pt x="471" y="94"/>
                      </a:lnTo>
                      <a:close/>
                      <a:moveTo>
                        <a:pt x="455" y="98"/>
                      </a:moveTo>
                      <a:lnTo>
                        <a:pt x="454" y="98"/>
                      </a:lnTo>
                      <a:lnTo>
                        <a:pt x="454" y="97"/>
                      </a:lnTo>
                      <a:lnTo>
                        <a:pt x="455" y="97"/>
                      </a:lnTo>
                      <a:lnTo>
                        <a:pt x="455" y="98"/>
                      </a:lnTo>
                      <a:close/>
                      <a:moveTo>
                        <a:pt x="440" y="99"/>
                      </a:moveTo>
                      <a:lnTo>
                        <a:pt x="440" y="99"/>
                      </a:lnTo>
                      <a:lnTo>
                        <a:pt x="440" y="98"/>
                      </a:lnTo>
                      <a:lnTo>
                        <a:pt x="440" y="97"/>
                      </a:lnTo>
                      <a:lnTo>
                        <a:pt x="441" y="97"/>
                      </a:lnTo>
                      <a:lnTo>
                        <a:pt x="440" y="98"/>
                      </a:lnTo>
                      <a:lnTo>
                        <a:pt x="440" y="99"/>
                      </a:lnTo>
                      <a:close/>
                      <a:moveTo>
                        <a:pt x="471" y="100"/>
                      </a:moveTo>
                      <a:lnTo>
                        <a:pt x="469" y="98"/>
                      </a:lnTo>
                      <a:lnTo>
                        <a:pt x="474" y="97"/>
                      </a:lnTo>
                      <a:lnTo>
                        <a:pt x="471" y="100"/>
                      </a:lnTo>
                      <a:close/>
                      <a:moveTo>
                        <a:pt x="485" y="96"/>
                      </a:moveTo>
                      <a:lnTo>
                        <a:pt x="483" y="92"/>
                      </a:lnTo>
                      <a:lnTo>
                        <a:pt x="482" y="90"/>
                      </a:lnTo>
                      <a:lnTo>
                        <a:pt x="481" y="88"/>
                      </a:lnTo>
                      <a:lnTo>
                        <a:pt x="484" y="91"/>
                      </a:lnTo>
                      <a:lnTo>
                        <a:pt x="485" y="92"/>
                      </a:lnTo>
                      <a:lnTo>
                        <a:pt x="486" y="92"/>
                      </a:lnTo>
                      <a:lnTo>
                        <a:pt x="485" y="93"/>
                      </a:lnTo>
                      <a:lnTo>
                        <a:pt x="487" y="93"/>
                      </a:lnTo>
                      <a:lnTo>
                        <a:pt x="488" y="94"/>
                      </a:lnTo>
                      <a:lnTo>
                        <a:pt x="487" y="95"/>
                      </a:lnTo>
                      <a:lnTo>
                        <a:pt x="486" y="95"/>
                      </a:lnTo>
                      <a:lnTo>
                        <a:pt x="485" y="96"/>
                      </a:lnTo>
                      <a:close/>
                      <a:moveTo>
                        <a:pt x="486" y="92"/>
                      </a:moveTo>
                      <a:lnTo>
                        <a:pt x="485" y="92"/>
                      </a:lnTo>
                      <a:lnTo>
                        <a:pt x="487" y="91"/>
                      </a:lnTo>
                      <a:lnTo>
                        <a:pt x="486" y="92"/>
                      </a:lnTo>
                      <a:close/>
                      <a:moveTo>
                        <a:pt x="487" y="93"/>
                      </a:moveTo>
                      <a:lnTo>
                        <a:pt x="485" y="93"/>
                      </a:lnTo>
                      <a:lnTo>
                        <a:pt x="487" y="93"/>
                      </a:lnTo>
                      <a:close/>
                      <a:moveTo>
                        <a:pt x="485" y="97"/>
                      </a:moveTo>
                      <a:lnTo>
                        <a:pt x="485" y="96"/>
                      </a:lnTo>
                      <a:lnTo>
                        <a:pt x="486" y="95"/>
                      </a:lnTo>
                      <a:lnTo>
                        <a:pt x="486" y="96"/>
                      </a:lnTo>
                      <a:lnTo>
                        <a:pt x="485" y="96"/>
                      </a:lnTo>
                      <a:lnTo>
                        <a:pt x="486" y="97"/>
                      </a:lnTo>
                      <a:lnTo>
                        <a:pt x="485" y="97"/>
                      </a:lnTo>
                      <a:close/>
                      <a:moveTo>
                        <a:pt x="486" y="97"/>
                      </a:moveTo>
                      <a:lnTo>
                        <a:pt x="485" y="97"/>
                      </a:lnTo>
                      <a:lnTo>
                        <a:pt x="486" y="95"/>
                      </a:lnTo>
                      <a:lnTo>
                        <a:pt x="487" y="95"/>
                      </a:lnTo>
                      <a:lnTo>
                        <a:pt x="486" y="97"/>
                      </a:lnTo>
                      <a:close/>
                      <a:moveTo>
                        <a:pt x="486" y="102"/>
                      </a:moveTo>
                      <a:lnTo>
                        <a:pt x="485" y="100"/>
                      </a:lnTo>
                      <a:lnTo>
                        <a:pt x="485" y="99"/>
                      </a:lnTo>
                      <a:lnTo>
                        <a:pt x="485" y="96"/>
                      </a:lnTo>
                      <a:lnTo>
                        <a:pt x="485" y="97"/>
                      </a:lnTo>
                      <a:lnTo>
                        <a:pt x="486" y="97"/>
                      </a:lnTo>
                      <a:lnTo>
                        <a:pt x="486" y="99"/>
                      </a:lnTo>
                      <a:lnTo>
                        <a:pt x="486" y="102"/>
                      </a:lnTo>
                      <a:close/>
                      <a:moveTo>
                        <a:pt x="485" y="97"/>
                      </a:moveTo>
                      <a:lnTo>
                        <a:pt x="485" y="96"/>
                      </a:lnTo>
                      <a:lnTo>
                        <a:pt x="486" y="96"/>
                      </a:lnTo>
                      <a:lnTo>
                        <a:pt x="485" y="97"/>
                      </a:lnTo>
                      <a:close/>
                      <a:moveTo>
                        <a:pt x="486" y="97"/>
                      </a:moveTo>
                      <a:lnTo>
                        <a:pt x="485" y="97"/>
                      </a:lnTo>
                      <a:lnTo>
                        <a:pt x="486" y="97"/>
                      </a:lnTo>
                      <a:close/>
                      <a:moveTo>
                        <a:pt x="532" y="104"/>
                      </a:moveTo>
                      <a:lnTo>
                        <a:pt x="531" y="104"/>
                      </a:lnTo>
                      <a:lnTo>
                        <a:pt x="532" y="102"/>
                      </a:lnTo>
                      <a:lnTo>
                        <a:pt x="531" y="102"/>
                      </a:lnTo>
                      <a:lnTo>
                        <a:pt x="532" y="99"/>
                      </a:lnTo>
                      <a:lnTo>
                        <a:pt x="533" y="103"/>
                      </a:lnTo>
                      <a:lnTo>
                        <a:pt x="532" y="104"/>
                      </a:lnTo>
                      <a:close/>
                      <a:moveTo>
                        <a:pt x="530" y="106"/>
                      </a:moveTo>
                      <a:lnTo>
                        <a:pt x="533" y="104"/>
                      </a:lnTo>
                      <a:lnTo>
                        <a:pt x="534" y="104"/>
                      </a:lnTo>
                      <a:lnTo>
                        <a:pt x="535" y="103"/>
                      </a:lnTo>
                      <a:lnTo>
                        <a:pt x="534" y="105"/>
                      </a:lnTo>
                      <a:lnTo>
                        <a:pt x="533" y="105"/>
                      </a:lnTo>
                      <a:lnTo>
                        <a:pt x="532" y="106"/>
                      </a:lnTo>
                      <a:lnTo>
                        <a:pt x="530" y="106"/>
                      </a:lnTo>
                      <a:close/>
                      <a:moveTo>
                        <a:pt x="534" y="106"/>
                      </a:moveTo>
                      <a:lnTo>
                        <a:pt x="533" y="105"/>
                      </a:lnTo>
                      <a:lnTo>
                        <a:pt x="534" y="105"/>
                      </a:lnTo>
                      <a:lnTo>
                        <a:pt x="534" y="106"/>
                      </a:lnTo>
                      <a:close/>
                      <a:moveTo>
                        <a:pt x="657" y="113"/>
                      </a:moveTo>
                      <a:lnTo>
                        <a:pt x="653" y="109"/>
                      </a:lnTo>
                      <a:lnTo>
                        <a:pt x="658" y="110"/>
                      </a:lnTo>
                      <a:lnTo>
                        <a:pt x="657" y="113"/>
                      </a:lnTo>
                      <a:close/>
                      <a:moveTo>
                        <a:pt x="654" y="114"/>
                      </a:moveTo>
                      <a:lnTo>
                        <a:pt x="652" y="114"/>
                      </a:lnTo>
                      <a:lnTo>
                        <a:pt x="652" y="113"/>
                      </a:lnTo>
                      <a:lnTo>
                        <a:pt x="654" y="113"/>
                      </a:lnTo>
                      <a:lnTo>
                        <a:pt x="654" y="114"/>
                      </a:lnTo>
                      <a:close/>
                      <a:moveTo>
                        <a:pt x="591" y="107"/>
                      </a:moveTo>
                      <a:lnTo>
                        <a:pt x="590" y="107"/>
                      </a:lnTo>
                      <a:lnTo>
                        <a:pt x="590" y="106"/>
                      </a:lnTo>
                      <a:lnTo>
                        <a:pt x="590" y="104"/>
                      </a:lnTo>
                      <a:lnTo>
                        <a:pt x="591" y="105"/>
                      </a:lnTo>
                      <a:lnTo>
                        <a:pt x="591" y="107"/>
                      </a:lnTo>
                      <a:close/>
                      <a:moveTo>
                        <a:pt x="480" y="98"/>
                      </a:moveTo>
                      <a:lnTo>
                        <a:pt x="479" y="98"/>
                      </a:lnTo>
                      <a:lnTo>
                        <a:pt x="478" y="98"/>
                      </a:lnTo>
                      <a:lnTo>
                        <a:pt x="479" y="97"/>
                      </a:lnTo>
                      <a:lnTo>
                        <a:pt x="480" y="97"/>
                      </a:lnTo>
                      <a:lnTo>
                        <a:pt x="480" y="98"/>
                      </a:lnTo>
                      <a:close/>
                      <a:moveTo>
                        <a:pt x="492" y="101"/>
                      </a:moveTo>
                      <a:lnTo>
                        <a:pt x="491" y="101"/>
                      </a:lnTo>
                      <a:lnTo>
                        <a:pt x="491" y="100"/>
                      </a:lnTo>
                      <a:lnTo>
                        <a:pt x="492" y="100"/>
                      </a:lnTo>
                      <a:lnTo>
                        <a:pt x="493" y="100"/>
                      </a:lnTo>
                      <a:lnTo>
                        <a:pt x="492" y="100"/>
                      </a:lnTo>
                      <a:lnTo>
                        <a:pt x="492" y="101"/>
                      </a:lnTo>
                      <a:close/>
                      <a:moveTo>
                        <a:pt x="529" y="106"/>
                      </a:moveTo>
                      <a:lnTo>
                        <a:pt x="529" y="106"/>
                      </a:lnTo>
                      <a:lnTo>
                        <a:pt x="528" y="104"/>
                      </a:lnTo>
                      <a:lnTo>
                        <a:pt x="529" y="104"/>
                      </a:lnTo>
                      <a:lnTo>
                        <a:pt x="530" y="105"/>
                      </a:lnTo>
                      <a:lnTo>
                        <a:pt x="529" y="106"/>
                      </a:lnTo>
                      <a:close/>
                      <a:moveTo>
                        <a:pt x="634" y="110"/>
                      </a:moveTo>
                      <a:lnTo>
                        <a:pt x="633" y="110"/>
                      </a:lnTo>
                      <a:lnTo>
                        <a:pt x="633" y="109"/>
                      </a:lnTo>
                      <a:lnTo>
                        <a:pt x="634" y="108"/>
                      </a:lnTo>
                      <a:lnTo>
                        <a:pt x="634" y="109"/>
                      </a:lnTo>
                      <a:lnTo>
                        <a:pt x="634" y="110"/>
                      </a:lnTo>
                      <a:close/>
                      <a:moveTo>
                        <a:pt x="293" y="21"/>
                      </a:moveTo>
                      <a:lnTo>
                        <a:pt x="293" y="21"/>
                      </a:lnTo>
                      <a:lnTo>
                        <a:pt x="293" y="20"/>
                      </a:lnTo>
                      <a:lnTo>
                        <a:pt x="295" y="20"/>
                      </a:lnTo>
                      <a:lnTo>
                        <a:pt x="294" y="20"/>
                      </a:lnTo>
                      <a:lnTo>
                        <a:pt x="293" y="21"/>
                      </a:lnTo>
                      <a:close/>
                      <a:moveTo>
                        <a:pt x="294" y="24"/>
                      </a:moveTo>
                      <a:lnTo>
                        <a:pt x="294" y="20"/>
                      </a:lnTo>
                      <a:lnTo>
                        <a:pt x="294" y="21"/>
                      </a:lnTo>
                      <a:lnTo>
                        <a:pt x="295" y="22"/>
                      </a:lnTo>
                      <a:lnTo>
                        <a:pt x="294" y="24"/>
                      </a:lnTo>
                      <a:close/>
                      <a:moveTo>
                        <a:pt x="291" y="23"/>
                      </a:moveTo>
                      <a:lnTo>
                        <a:pt x="290" y="23"/>
                      </a:lnTo>
                      <a:lnTo>
                        <a:pt x="290" y="22"/>
                      </a:lnTo>
                      <a:lnTo>
                        <a:pt x="291" y="22"/>
                      </a:lnTo>
                      <a:lnTo>
                        <a:pt x="291" y="23"/>
                      </a:lnTo>
                      <a:close/>
                      <a:moveTo>
                        <a:pt x="291" y="25"/>
                      </a:moveTo>
                      <a:lnTo>
                        <a:pt x="289" y="24"/>
                      </a:lnTo>
                      <a:lnTo>
                        <a:pt x="289" y="23"/>
                      </a:lnTo>
                      <a:lnTo>
                        <a:pt x="290" y="23"/>
                      </a:lnTo>
                      <a:lnTo>
                        <a:pt x="291" y="23"/>
                      </a:lnTo>
                      <a:lnTo>
                        <a:pt x="291" y="25"/>
                      </a:lnTo>
                      <a:close/>
                      <a:moveTo>
                        <a:pt x="293" y="28"/>
                      </a:moveTo>
                      <a:lnTo>
                        <a:pt x="290" y="26"/>
                      </a:lnTo>
                      <a:lnTo>
                        <a:pt x="291" y="25"/>
                      </a:lnTo>
                      <a:lnTo>
                        <a:pt x="293" y="25"/>
                      </a:lnTo>
                      <a:lnTo>
                        <a:pt x="292" y="26"/>
                      </a:lnTo>
                      <a:lnTo>
                        <a:pt x="293" y="27"/>
                      </a:lnTo>
                      <a:lnTo>
                        <a:pt x="293" y="28"/>
                      </a:lnTo>
                      <a:close/>
                      <a:moveTo>
                        <a:pt x="295" y="32"/>
                      </a:moveTo>
                      <a:lnTo>
                        <a:pt x="291" y="28"/>
                      </a:lnTo>
                      <a:lnTo>
                        <a:pt x="293" y="30"/>
                      </a:lnTo>
                      <a:lnTo>
                        <a:pt x="295" y="32"/>
                      </a:lnTo>
                      <a:close/>
                      <a:moveTo>
                        <a:pt x="612" y="64"/>
                      </a:moveTo>
                      <a:lnTo>
                        <a:pt x="612" y="63"/>
                      </a:lnTo>
                      <a:lnTo>
                        <a:pt x="612" y="64"/>
                      </a:lnTo>
                      <a:close/>
                      <a:moveTo>
                        <a:pt x="613" y="64"/>
                      </a:moveTo>
                      <a:lnTo>
                        <a:pt x="612" y="64"/>
                      </a:lnTo>
                      <a:lnTo>
                        <a:pt x="612" y="63"/>
                      </a:lnTo>
                      <a:lnTo>
                        <a:pt x="613" y="64"/>
                      </a:lnTo>
                      <a:close/>
                      <a:moveTo>
                        <a:pt x="612" y="64"/>
                      </a:moveTo>
                      <a:lnTo>
                        <a:pt x="612" y="64"/>
                      </a:lnTo>
                      <a:close/>
                      <a:moveTo>
                        <a:pt x="610" y="65"/>
                      </a:moveTo>
                      <a:lnTo>
                        <a:pt x="608" y="64"/>
                      </a:lnTo>
                      <a:lnTo>
                        <a:pt x="611" y="64"/>
                      </a:lnTo>
                      <a:lnTo>
                        <a:pt x="610" y="65"/>
                      </a:lnTo>
                      <a:close/>
                      <a:moveTo>
                        <a:pt x="612" y="73"/>
                      </a:moveTo>
                      <a:lnTo>
                        <a:pt x="611" y="72"/>
                      </a:lnTo>
                      <a:lnTo>
                        <a:pt x="611" y="71"/>
                      </a:lnTo>
                      <a:lnTo>
                        <a:pt x="610" y="71"/>
                      </a:lnTo>
                      <a:lnTo>
                        <a:pt x="610" y="70"/>
                      </a:lnTo>
                      <a:lnTo>
                        <a:pt x="612" y="69"/>
                      </a:lnTo>
                      <a:lnTo>
                        <a:pt x="612" y="67"/>
                      </a:lnTo>
                      <a:lnTo>
                        <a:pt x="611" y="67"/>
                      </a:lnTo>
                      <a:lnTo>
                        <a:pt x="611" y="65"/>
                      </a:lnTo>
                      <a:lnTo>
                        <a:pt x="612" y="64"/>
                      </a:lnTo>
                      <a:lnTo>
                        <a:pt x="613" y="64"/>
                      </a:lnTo>
                      <a:lnTo>
                        <a:pt x="614" y="65"/>
                      </a:lnTo>
                      <a:lnTo>
                        <a:pt x="612" y="69"/>
                      </a:lnTo>
                      <a:lnTo>
                        <a:pt x="612" y="70"/>
                      </a:lnTo>
                      <a:lnTo>
                        <a:pt x="614" y="71"/>
                      </a:lnTo>
                      <a:lnTo>
                        <a:pt x="612" y="71"/>
                      </a:lnTo>
                      <a:lnTo>
                        <a:pt x="612" y="73"/>
                      </a:lnTo>
                      <a:close/>
                      <a:moveTo>
                        <a:pt x="614" y="72"/>
                      </a:moveTo>
                      <a:lnTo>
                        <a:pt x="612" y="72"/>
                      </a:lnTo>
                      <a:lnTo>
                        <a:pt x="612" y="71"/>
                      </a:lnTo>
                      <a:lnTo>
                        <a:pt x="614" y="71"/>
                      </a:lnTo>
                      <a:lnTo>
                        <a:pt x="614" y="72"/>
                      </a:lnTo>
                      <a:close/>
                      <a:moveTo>
                        <a:pt x="644" y="69"/>
                      </a:moveTo>
                      <a:lnTo>
                        <a:pt x="641" y="67"/>
                      </a:lnTo>
                      <a:lnTo>
                        <a:pt x="646" y="67"/>
                      </a:lnTo>
                      <a:lnTo>
                        <a:pt x="644" y="69"/>
                      </a:lnTo>
                      <a:close/>
                      <a:moveTo>
                        <a:pt x="330" y="36"/>
                      </a:moveTo>
                      <a:lnTo>
                        <a:pt x="328" y="35"/>
                      </a:lnTo>
                      <a:lnTo>
                        <a:pt x="330" y="32"/>
                      </a:lnTo>
                      <a:lnTo>
                        <a:pt x="330" y="30"/>
                      </a:lnTo>
                      <a:lnTo>
                        <a:pt x="332" y="32"/>
                      </a:lnTo>
                      <a:lnTo>
                        <a:pt x="330" y="34"/>
                      </a:lnTo>
                      <a:lnTo>
                        <a:pt x="330" y="36"/>
                      </a:lnTo>
                      <a:close/>
                      <a:moveTo>
                        <a:pt x="241" y="52"/>
                      </a:moveTo>
                      <a:lnTo>
                        <a:pt x="240" y="51"/>
                      </a:lnTo>
                      <a:lnTo>
                        <a:pt x="240" y="50"/>
                      </a:lnTo>
                      <a:lnTo>
                        <a:pt x="241" y="50"/>
                      </a:lnTo>
                      <a:lnTo>
                        <a:pt x="241" y="52"/>
                      </a:lnTo>
                      <a:close/>
                      <a:moveTo>
                        <a:pt x="279" y="30"/>
                      </a:moveTo>
                      <a:lnTo>
                        <a:pt x="278" y="29"/>
                      </a:lnTo>
                      <a:lnTo>
                        <a:pt x="277" y="29"/>
                      </a:lnTo>
                      <a:lnTo>
                        <a:pt x="277" y="26"/>
                      </a:lnTo>
                      <a:lnTo>
                        <a:pt x="279" y="26"/>
                      </a:lnTo>
                      <a:lnTo>
                        <a:pt x="278" y="29"/>
                      </a:lnTo>
                      <a:lnTo>
                        <a:pt x="279" y="30"/>
                      </a:lnTo>
                      <a:close/>
                      <a:moveTo>
                        <a:pt x="644" y="107"/>
                      </a:moveTo>
                      <a:lnTo>
                        <a:pt x="643" y="107"/>
                      </a:lnTo>
                      <a:lnTo>
                        <a:pt x="643" y="105"/>
                      </a:lnTo>
                      <a:lnTo>
                        <a:pt x="643" y="104"/>
                      </a:lnTo>
                      <a:lnTo>
                        <a:pt x="644" y="104"/>
                      </a:lnTo>
                      <a:lnTo>
                        <a:pt x="644" y="105"/>
                      </a:lnTo>
                      <a:lnTo>
                        <a:pt x="644" y="107"/>
                      </a:lnTo>
                      <a:close/>
                      <a:moveTo>
                        <a:pt x="662" y="107"/>
                      </a:moveTo>
                      <a:lnTo>
                        <a:pt x="661" y="105"/>
                      </a:lnTo>
                      <a:lnTo>
                        <a:pt x="661" y="104"/>
                      </a:lnTo>
                      <a:lnTo>
                        <a:pt x="662" y="106"/>
                      </a:lnTo>
                      <a:lnTo>
                        <a:pt x="662" y="107"/>
                      </a:lnTo>
                      <a:close/>
                      <a:moveTo>
                        <a:pt x="624" y="69"/>
                      </a:moveTo>
                      <a:lnTo>
                        <a:pt x="622" y="69"/>
                      </a:lnTo>
                      <a:lnTo>
                        <a:pt x="623" y="68"/>
                      </a:lnTo>
                      <a:lnTo>
                        <a:pt x="625" y="69"/>
                      </a:lnTo>
                      <a:lnTo>
                        <a:pt x="624" y="69"/>
                      </a:lnTo>
                      <a:close/>
                      <a:moveTo>
                        <a:pt x="515" y="95"/>
                      </a:moveTo>
                      <a:lnTo>
                        <a:pt x="517" y="91"/>
                      </a:lnTo>
                      <a:lnTo>
                        <a:pt x="519" y="93"/>
                      </a:lnTo>
                      <a:lnTo>
                        <a:pt x="515" y="95"/>
                      </a:lnTo>
                      <a:close/>
                      <a:moveTo>
                        <a:pt x="498" y="96"/>
                      </a:moveTo>
                      <a:lnTo>
                        <a:pt x="498" y="92"/>
                      </a:lnTo>
                      <a:lnTo>
                        <a:pt x="497" y="89"/>
                      </a:lnTo>
                      <a:lnTo>
                        <a:pt x="500" y="90"/>
                      </a:lnTo>
                      <a:lnTo>
                        <a:pt x="498" y="93"/>
                      </a:lnTo>
                      <a:lnTo>
                        <a:pt x="499" y="95"/>
                      </a:lnTo>
                      <a:lnTo>
                        <a:pt x="498" y="96"/>
                      </a:lnTo>
                      <a:close/>
                      <a:moveTo>
                        <a:pt x="498" y="93"/>
                      </a:moveTo>
                      <a:lnTo>
                        <a:pt x="498" y="93"/>
                      </a:lnTo>
                      <a:close/>
                      <a:moveTo>
                        <a:pt x="498" y="93"/>
                      </a:moveTo>
                      <a:lnTo>
                        <a:pt x="498" y="93"/>
                      </a:lnTo>
                      <a:close/>
                      <a:moveTo>
                        <a:pt x="615" y="101"/>
                      </a:moveTo>
                      <a:lnTo>
                        <a:pt x="614" y="100"/>
                      </a:lnTo>
                      <a:lnTo>
                        <a:pt x="614" y="98"/>
                      </a:lnTo>
                      <a:lnTo>
                        <a:pt x="615" y="98"/>
                      </a:lnTo>
                      <a:lnTo>
                        <a:pt x="615" y="100"/>
                      </a:lnTo>
                      <a:lnTo>
                        <a:pt x="615" y="101"/>
                      </a:lnTo>
                      <a:close/>
                      <a:moveTo>
                        <a:pt x="578" y="78"/>
                      </a:moveTo>
                      <a:lnTo>
                        <a:pt x="575" y="76"/>
                      </a:lnTo>
                      <a:lnTo>
                        <a:pt x="577" y="75"/>
                      </a:lnTo>
                      <a:lnTo>
                        <a:pt x="578" y="75"/>
                      </a:lnTo>
                      <a:lnTo>
                        <a:pt x="578" y="77"/>
                      </a:lnTo>
                      <a:lnTo>
                        <a:pt x="578" y="78"/>
                      </a:lnTo>
                      <a:close/>
                      <a:moveTo>
                        <a:pt x="581" y="79"/>
                      </a:moveTo>
                      <a:lnTo>
                        <a:pt x="579" y="78"/>
                      </a:lnTo>
                      <a:lnTo>
                        <a:pt x="579" y="77"/>
                      </a:lnTo>
                      <a:lnTo>
                        <a:pt x="579" y="76"/>
                      </a:lnTo>
                      <a:lnTo>
                        <a:pt x="580" y="76"/>
                      </a:lnTo>
                      <a:lnTo>
                        <a:pt x="581" y="77"/>
                      </a:lnTo>
                      <a:lnTo>
                        <a:pt x="581" y="79"/>
                      </a:lnTo>
                      <a:close/>
                      <a:moveTo>
                        <a:pt x="578" y="78"/>
                      </a:moveTo>
                      <a:lnTo>
                        <a:pt x="578" y="77"/>
                      </a:lnTo>
                      <a:lnTo>
                        <a:pt x="578" y="78"/>
                      </a:lnTo>
                      <a:close/>
                      <a:moveTo>
                        <a:pt x="579" y="82"/>
                      </a:moveTo>
                      <a:lnTo>
                        <a:pt x="578" y="81"/>
                      </a:lnTo>
                      <a:lnTo>
                        <a:pt x="576" y="81"/>
                      </a:lnTo>
                      <a:lnTo>
                        <a:pt x="576" y="80"/>
                      </a:lnTo>
                      <a:lnTo>
                        <a:pt x="576" y="79"/>
                      </a:lnTo>
                      <a:lnTo>
                        <a:pt x="576" y="77"/>
                      </a:lnTo>
                      <a:lnTo>
                        <a:pt x="577" y="80"/>
                      </a:lnTo>
                      <a:lnTo>
                        <a:pt x="576" y="80"/>
                      </a:lnTo>
                      <a:lnTo>
                        <a:pt x="578" y="80"/>
                      </a:lnTo>
                      <a:lnTo>
                        <a:pt x="578" y="81"/>
                      </a:lnTo>
                      <a:lnTo>
                        <a:pt x="580" y="81"/>
                      </a:lnTo>
                      <a:lnTo>
                        <a:pt x="579" y="82"/>
                      </a:lnTo>
                      <a:close/>
                      <a:moveTo>
                        <a:pt x="578" y="79"/>
                      </a:moveTo>
                      <a:lnTo>
                        <a:pt x="578" y="78"/>
                      </a:lnTo>
                      <a:lnTo>
                        <a:pt x="579" y="79"/>
                      </a:lnTo>
                      <a:lnTo>
                        <a:pt x="578" y="79"/>
                      </a:lnTo>
                      <a:close/>
                      <a:moveTo>
                        <a:pt x="578" y="80"/>
                      </a:moveTo>
                      <a:lnTo>
                        <a:pt x="576" y="80"/>
                      </a:lnTo>
                      <a:lnTo>
                        <a:pt x="578" y="79"/>
                      </a:lnTo>
                      <a:lnTo>
                        <a:pt x="578" y="80"/>
                      </a:lnTo>
                      <a:close/>
                      <a:moveTo>
                        <a:pt x="580" y="81"/>
                      </a:moveTo>
                      <a:lnTo>
                        <a:pt x="578" y="81"/>
                      </a:lnTo>
                      <a:lnTo>
                        <a:pt x="579" y="80"/>
                      </a:lnTo>
                      <a:lnTo>
                        <a:pt x="579" y="79"/>
                      </a:lnTo>
                      <a:lnTo>
                        <a:pt x="581" y="80"/>
                      </a:lnTo>
                      <a:lnTo>
                        <a:pt x="580" y="81"/>
                      </a:lnTo>
                      <a:close/>
                      <a:moveTo>
                        <a:pt x="628" y="102"/>
                      </a:moveTo>
                      <a:lnTo>
                        <a:pt x="626" y="102"/>
                      </a:lnTo>
                      <a:lnTo>
                        <a:pt x="626" y="101"/>
                      </a:lnTo>
                      <a:lnTo>
                        <a:pt x="628" y="101"/>
                      </a:lnTo>
                      <a:lnTo>
                        <a:pt x="628" y="102"/>
                      </a:lnTo>
                      <a:close/>
                      <a:moveTo>
                        <a:pt x="345" y="47"/>
                      </a:moveTo>
                      <a:lnTo>
                        <a:pt x="345" y="46"/>
                      </a:lnTo>
                      <a:lnTo>
                        <a:pt x="347" y="44"/>
                      </a:lnTo>
                      <a:lnTo>
                        <a:pt x="345" y="47"/>
                      </a:lnTo>
                      <a:close/>
                      <a:moveTo>
                        <a:pt x="342" y="49"/>
                      </a:moveTo>
                      <a:lnTo>
                        <a:pt x="342" y="47"/>
                      </a:lnTo>
                      <a:lnTo>
                        <a:pt x="343" y="46"/>
                      </a:lnTo>
                      <a:lnTo>
                        <a:pt x="344" y="47"/>
                      </a:lnTo>
                      <a:lnTo>
                        <a:pt x="344" y="48"/>
                      </a:lnTo>
                      <a:lnTo>
                        <a:pt x="342" y="48"/>
                      </a:lnTo>
                      <a:lnTo>
                        <a:pt x="342" y="49"/>
                      </a:lnTo>
                      <a:close/>
                      <a:moveTo>
                        <a:pt x="346" y="48"/>
                      </a:moveTo>
                      <a:lnTo>
                        <a:pt x="344" y="47"/>
                      </a:lnTo>
                      <a:lnTo>
                        <a:pt x="345" y="47"/>
                      </a:lnTo>
                      <a:lnTo>
                        <a:pt x="346" y="48"/>
                      </a:lnTo>
                      <a:close/>
                      <a:moveTo>
                        <a:pt x="344" y="50"/>
                      </a:moveTo>
                      <a:lnTo>
                        <a:pt x="343" y="50"/>
                      </a:lnTo>
                      <a:lnTo>
                        <a:pt x="343" y="49"/>
                      </a:lnTo>
                      <a:lnTo>
                        <a:pt x="343" y="48"/>
                      </a:lnTo>
                      <a:lnTo>
                        <a:pt x="342" y="48"/>
                      </a:lnTo>
                      <a:lnTo>
                        <a:pt x="344" y="48"/>
                      </a:lnTo>
                      <a:lnTo>
                        <a:pt x="344" y="50"/>
                      </a:lnTo>
                      <a:close/>
                      <a:moveTo>
                        <a:pt x="599" y="44"/>
                      </a:moveTo>
                      <a:lnTo>
                        <a:pt x="598" y="44"/>
                      </a:lnTo>
                      <a:lnTo>
                        <a:pt x="599" y="43"/>
                      </a:lnTo>
                      <a:lnTo>
                        <a:pt x="599" y="41"/>
                      </a:lnTo>
                      <a:lnTo>
                        <a:pt x="600" y="39"/>
                      </a:lnTo>
                      <a:lnTo>
                        <a:pt x="599" y="43"/>
                      </a:lnTo>
                      <a:lnTo>
                        <a:pt x="599" y="44"/>
                      </a:lnTo>
                      <a:close/>
                      <a:moveTo>
                        <a:pt x="597" y="46"/>
                      </a:moveTo>
                      <a:lnTo>
                        <a:pt x="598" y="44"/>
                      </a:lnTo>
                      <a:lnTo>
                        <a:pt x="597" y="46"/>
                      </a:lnTo>
                      <a:close/>
                      <a:moveTo>
                        <a:pt x="546" y="42"/>
                      </a:moveTo>
                      <a:lnTo>
                        <a:pt x="545" y="42"/>
                      </a:lnTo>
                      <a:lnTo>
                        <a:pt x="545" y="41"/>
                      </a:lnTo>
                      <a:lnTo>
                        <a:pt x="546" y="41"/>
                      </a:lnTo>
                      <a:lnTo>
                        <a:pt x="547" y="41"/>
                      </a:lnTo>
                      <a:lnTo>
                        <a:pt x="546" y="41"/>
                      </a:lnTo>
                      <a:lnTo>
                        <a:pt x="546" y="42"/>
                      </a:lnTo>
                      <a:close/>
                      <a:moveTo>
                        <a:pt x="344" y="276"/>
                      </a:moveTo>
                      <a:lnTo>
                        <a:pt x="343" y="275"/>
                      </a:lnTo>
                      <a:lnTo>
                        <a:pt x="343" y="274"/>
                      </a:lnTo>
                      <a:lnTo>
                        <a:pt x="343" y="273"/>
                      </a:lnTo>
                      <a:lnTo>
                        <a:pt x="344" y="274"/>
                      </a:lnTo>
                      <a:lnTo>
                        <a:pt x="345" y="274"/>
                      </a:lnTo>
                      <a:lnTo>
                        <a:pt x="344" y="274"/>
                      </a:lnTo>
                      <a:lnTo>
                        <a:pt x="344" y="276"/>
                      </a:lnTo>
                      <a:close/>
                      <a:moveTo>
                        <a:pt x="345" y="274"/>
                      </a:moveTo>
                      <a:lnTo>
                        <a:pt x="344" y="274"/>
                      </a:lnTo>
                      <a:lnTo>
                        <a:pt x="345" y="273"/>
                      </a:lnTo>
                      <a:lnTo>
                        <a:pt x="346" y="273"/>
                      </a:lnTo>
                      <a:lnTo>
                        <a:pt x="345" y="274"/>
                      </a:lnTo>
                      <a:close/>
                      <a:moveTo>
                        <a:pt x="583" y="42"/>
                      </a:moveTo>
                      <a:lnTo>
                        <a:pt x="582" y="42"/>
                      </a:lnTo>
                      <a:lnTo>
                        <a:pt x="582" y="39"/>
                      </a:lnTo>
                      <a:lnTo>
                        <a:pt x="583" y="38"/>
                      </a:lnTo>
                      <a:lnTo>
                        <a:pt x="585" y="38"/>
                      </a:lnTo>
                      <a:lnTo>
                        <a:pt x="584" y="42"/>
                      </a:lnTo>
                      <a:lnTo>
                        <a:pt x="583" y="42"/>
                      </a:lnTo>
                      <a:close/>
                      <a:moveTo>
                        <a:pt x="583" y="46"/>
                      </a:moveTo>
                      <a:lnTo>
                        <a:pt x="582" y="44"/>
                      </a:lnTo>
                      <a:lnTo>
                        <a:pt x="585" y="42"/>
                      </a:lnTo>
                      <a:lnTo>
                        <a:pt x="586" y="40"/>
                      </a:lnTo>
                      <a:lnTo>
                        <a:pt x="587" y="41"/>
                      </a:lnTo>
                      <a:lnTo>
                        <a:pt x="583" y="43"/>
                      </a:lnTo>
                      <a:lnTo>
                        <a:pt x="583" y="46"/>
                      </a:lnTo>
                      <a:close/>
                      <a:moveTo>
                        <a:pt x="572" y="31"/>
                      </a:moveTo>
                      <a:lnTo>
                        <a:pt x="571" y="31"/>
                      </a:lnTo>
                      <a:lnTo>
                        <a:pt x="571" y="30"/>
                      </a:lnTo>
                      <a:lnTo>
                        <a:pt x="572" y="30"/>
                      </a:lnTo>
                      <a:lnTo>
                        <a:pt x="573" y="30"/>
                      </a:lnTo>
                      <a:lnTo>
                        <a:pt x="572" y="30"/>
                      </a:lnTo>
                      <a:lnTo>
                        <a:pt x="572" y="31"/>
                      </a:lnTo>
                      <a:close/>
                      <a:moveTo>
                        <a:pt x="460" y="23"/>
                      </a:moveTo>
                      <a:lnTo>
                        <a:pt x="459" y="23"/>
                      </a:lnTo>
                      <a:lnTo>
                        <a:pt x="460" y="22"/>
                      </a:lnTo>
                      <a:lnTo>
                        <a:pt x="461" y="22"/>
                      </a:lnTo>
                      <a:lnTo>
                        <a:pt x="460" y="22"/>
                      </a:lnTo>
                      <a:lnTo>
                        <a:pt x="460" y="23"/>
                      </a:lnTo>
                      <a:close/>
                      <a:moveTo>
                        <a:pt x="543" y="35"/>
                      </a:moveTo>
                      <a:lnTo>
                        <a:pt x="541" y="32"/>
                      </a:lnTo>
                      <a:lnTo>
                        <a:pt x="543" y="31"/>
                      </a:lnTo>
                      <a:lnTo>
                        <a:pt x="543" y="30"/>
                      </a:lnTo>
                      <a:lnTo>
                        <a:pt x="543" y="28"/>
                      </a:lnTo>
                      <a:lnTo>
                        <a:pt x="544" y="28"/>
                      </a:lnTo>
                      <a:lnTo>
                        <a:pt x="543" y="29"/>
                      </a:lnTo>
                      <a:lnTo>
                        <a:pt x="543" y="30"/>
                      </a:lnTo>
                      <a:lnTo>
                        <a:pt x="544" y="30"/>
                      </a:lnTo>
                      <a:lnTo>
                        <a:pt x="545" y="30"/>
                      </a:lnTo>
                      <a:lnTo>
                        <a:pt x="546" y="31"/>
                      </a:lnTo>
                      <a:lnTo>
                        <a:pt x="543" y="33"/>
                      </a:lnTo>
                      <a:lnTo>
                        <a:pt x="543" y="35"/>
                      </a:lnTo>
                      <a:close/>
                      <a:moveTo>
                        <a:pt x="545" y="30"/>
                      </a:moveTo>
                      <a:lnTo>
                        <a:pt x="544" y="30"/>
                      </a:lnTo>
                      <a:lnTo>
                        <a:pt x="544" y="29"/>
                      </a:lnTo>
                      <a:lnTo>
                        <a:pt x="545" y="30"/>
                      </a:lnTo>
                      <a:close/>
                      <a:moveTo>
                        <a:pt x="563" y="35"/>
                      </a:moveTo>
                      <a:lnTo>
                        <a:pt x="561" y="35"/>
                      </a:lnTo>
                      <a:lnTo>
                        <a:pt x="561" y="34"/>
                      </a:lnTo>
                      <a:lnTo>
                        <a:pt x="562" y="34"/>
                      </a:lnTo>
                      <a:lnTo>
                        <a:pt x="562" y="33"/>
                      </a:lnTo>
                      <a:lnTo>
                        <a:pt x="563" y="33"/>
                      </a:lnTo>
                      <a:lnTo>
                        <a:pt x="563" y="34"/>
                      </a:lnTo>
                      <a:lnTo>
                        <a:pt x="563" y="35"/>
                      </a:lnTo>
                      <a:close/>
                      <a:moveTo>
                        <a:pt x="446" y="20"/>
                      </a:moveTo>
                      <a:lnTo>
                        <a:pt x="445" y="20"/>
                      </a:lnTo>
                      <a:lnTo>
                        <a:pt x="445" y="19"/>
                      </a:lnTo>
                      <a:lnTo>
                        <a:pt x="445" y="17"/>
                      </a:lnTo>
                      <a:lnTo>
                        <a:pt x="446" y="18"/>
                      </a:lnTo>
                      <a:lnTo>
                        <a:pt x="446" y="20"/>
                      </a:lnTo>
                      <a:close/>
                      <a:moveTo>
                        <a:pt x="435" y="24"/>
                      </a:moveTo>
                      <a:lnTo>
                        <a:pt x="434" y="24"/>
                      </a:lnTo>
                      <a:lnTo>
                        <a:pt x="434" y="22"/>
                      </a:lnTo>
                      <a:lnTo>
                        <a:pt x="435" y="22"/>
                      </a:lnTo>
                      <a:lnTo>
                        <a:pt x="435" y="24"/>
                      </a:lnTo>
                      <a:close/>
                      <a:moveTo>
                        <a:pt x="455" y="23"/>
                      </a:moveTo>
                      <a:lnTo>
                        <a:pt x="454" y="22"/>
                      </a:lnTo>
                      <a:lnTo>
                        <a:pt x="453" y="22"/>
                      </a:lnTo>
                      <a:lnTo>
                        <a:pt x="453" y="20"/>
                      </a:lnTo>
                      <a:lnTo>
                        <a:pt x="454" y="21"/>
                      </a:lnTo>
                      <a:lnTo>
                        <a:pt x="455" y="21"/>
                      </a:lnTo>
                      <a:lnTo>
                        <a:pt x="455" y="23"/>
                      </a:lnTo>
                      <a:close/>
                      <a:moveTo>
                        <a:pt x="378" y="16"/>
                      </a:moveTo>
                      <a:lnTo>
                        <a:pt x="378" y="15"/>
                      </a:lnTo>
                      <a:lnTo>
                        <a:pt x="379" y="15"/>
                      </a:lnTo>
                      <a:lnTo>
                        <a:pt x="378" y="15"/>
                      </a:lnTo>
                      <a:lnTo>
                        <a:pt x="378" y="16"/>
                      </a:lnTo>
                      <a:close/>
                      <a:moveTo>
                        <a:pt x="379" y="20"/>
                      </a:moveTo>
                      <a:lnTo>
                        <a:pt x="378" y="20"/>
                      </a:lnTo>
                      <a:lnTo>
                        <a:pt x="378" y="15"/>
                      </a:lnTo>
                      <a:lnTo>
                        <a:pt x="379" y="15"/>
                      </a:lnTo>
                      <a:lnTo>
                        <a:pt x="380" y="16"/>
                      </a:lnTo>
                      <a:lnTo>
                        <a:pt x="379" y="18"/>
                      </a:lnTo>
                      <a:lnTo>
                        <a:pt x="379" y="19"/>
                      </a:lnTo>
                      <a:lnTo>
                        <a:pt x="380" y="19"/>
                      </a:lnTo>
                      <a:lnTo>
                        <a:pt x="381" y="19"/>
                      </a:lnTo>
                      <a:lnTo>
                        <a:pt x="382" y="20"/>
                      </a:lnTo>
                      <a:lnTo>
                        <a:pt x="380" y="20"/>
                      </a:lnTo>
                      <a:lnTo>
                        <a:pt x="379" y="20"/>
                      </a:lnTo>
                      <a:close/>
                      <a:moveTo>
                        <a:pt x="376" y="20"/>
                      </a:moveTo>
                      <a:lnTo>
                        <a:pt x="378" y="17"/>
                      </a:lnTo>
                      <a:lnTo>
                        <a:pt x="377" y="19"/>
                      </a:lnTo>
                      <a:lnTo>
                        <a:pt x="376" y="20"/>
                      </a:lnTo>
                      <a:close/>
                      <a:moveTo>
                        <a:pt x="380" y="19"/>
                      </a:moveTo>
                      <a:lnTo>
                        <a:pt x="379" y="19"/>
                      </a:lnTo>
                      <a:lnTo>
                        <a:pt x="380" y="18"/>
                      </a:lnTo>
                      <a:lnTo>
                        <a:pt x="380" y="19"/>
                      </a:lnTo>
                      <a:close/>
                      <a:moveTo>
                        <a:pt x="381" y="24"/>
                      </a:moveTo>
                      <a:lnTo>
                        <a:pt x="381" y="21"/>
                      </a:lnTo>
                      <a:lnTo>
                        <a:pt x="380" y="20"/>
                      </a:lnTo>
                      <a:lnTo>
                        <a:pt x="382" y="20"/>
                      </a:lnTo>
                      <a:lnTo>
                        <a:pt x="382" y="22"/>
                      </a:lnTo>
                      <a:lnTo>
                        <a:pt x="381" y="24"/>
                      </a:lnTo>
                      <a:close/>
                      <a:moveTo>
                        <a:pt x="427" y="20"/>
                      </a:moveTo>
                      <a:lnTo>
                        <a:pt x="426" y="19"/>
                      </a:lnTo>
                      <a:lnTo>
                        <a:pt x="427" y="18"/>
                      </a:lnTo>
                      <a:lnTo>
                        <a:pt x="428" y="19"/>
                      </a:lnTo>
                      <a:lnTo>
                        <a:pt x="427" y="19"/>
                      </a:lnTo>
                      <a:lnTo>
                        <a:pt x="427" y="20"/>
                      </a:lnTo>
                      <a:close/>
                      <a:moveTo>
                        <a:pt x="529" y="28"/>
                      </a:moveTo>
                      <a:lnTo>
                        <a:pt x="528" y="28"/>
                      </a:lnTo>
                      <a:lnTo>
                        <a:pt x="529" y="25"/>
                      </a:lnTo>
                      <a:lnTo>
                        <a:pt x="530" y="27"/>
                      </a:lnTo>
                      <a:lnTo>
                        <a:pt x="529" y="27"/>
                      </a:lnTo>
                      <a:lnTo>
                        <a:pt x="529" y="28"/>
                      </a:lnTo>
                      <a:close/>
                      <a:moveTo>
                        <a:pt x="553" y="30"/>
                      </a:moveTo>
                      <a:lnTo>
                        <a:pt x="553" y="28"/>
                      </a:lnTo>
                      <a:lnTo>
                        <a:pt x="555" y="27"/>
                      </a:lnTo>
                      <a:lnTo>
                        <a:pt x="557" y="27"/>
                      </a:lnTo>
                      <a:lnTo>
                        <a:pt x="556" y="29"/>
                      </a:lnTo>
                      <a:lnTo>
                        <a:pt x="555" y="30"/>
                      </a:lnTo>
                      <a:lnTo>
                        <a:pt x="553" y="30"/>
                      </a:lnTo>
                      <a:close/>
                      <a:moveTo>
                        <a:pt x="338" y="28"/>
                      </a:moveTo>
                      <a:lnTo>
                        <a:pt x="342" y="24"/>
                      </a:lnTo>
                      <a:lnTo>
                        <a:pt x="343" y="26"/>
                      </a:lnTo>
                      <a:lnTo>
                        <a:pt x="338" y="28"/>
                      </a:lnTo>
                      <a:close/>
                      <a:moveTo>
                        <a:pt x="312" y="59"/>
                      </a:moveTo>
                      <a:lnTo>
                        <a:pt x="311" y="59"/>
                      </a:lnTo>
                      <a:lnTo>
                        <a:pt x="311" y="58"/>
                      </a:lnTo>
                      <a:lnTo>
                        <a:pt x="312" y="58"/>
                      </a:lnTo>
                      <a:lnTo>
                        <a:pt x="312" y="59"/>
                      </a:lnTo>
                      <a:close/>
                      <a:moveTo>
                        <a:pt x="312" y="62"/>
                      </a:moveTo>
                      <a:lnTo>
                        <a:pt x="310" y="60"/>
                      </a:lnTo>
                      <a:lnTo>
                        <a:pt x="310" y="59"/>
                      </a:lnTo>
                      <a:lnTo>
                        <a:pt x="311" y="59"/>
                      </a:lnTo>
                      <a:lnTo>
                        <a:pt x="312" y="59"/>
                      </a:lnTo>
                      <a:lnTo>
                        <a:pt x="312" y="62"/>
                      </a:lnTo>
                      <a:close/>
                      <a:moveTo>
                        <a:pt x="308" y="63"/>
                      </a:moveTo>
                      <a:lnTo>
                        <a:pt x="306" y="61"/>
                      </a:lnTo>
                      <a:lnTo>
                        <a:pt x="311" y="61"/>
                      </a:lnTo>
                      <a:lnTo>
                        <a:pt x="308" y="63"/>
                      </a:lnTo>
                      <a:close/>
                      <a:moveTo>
                        <a:pt x="397" y="70"/>
                      </a:moveTo>
                      <a:lnTo>
                        <a:pt x="396" y="69"/>
                      </a:lnTo>
                      <a:lnTo>
                        <a:pt x="399" y="67"/>
                      </a:lnTo>
                      <a:lnTo>
                        <a:pt x="398" y="65"/>
                      </a:lnTo>
                      <a:lnTo>
                        <a:pt x="401" y="67"/>
                      </a:lnTo>
                      <a:lnTo>
                        <a:pt x="398" y="69"/>
                      </a:lnTo>
                      <a:lnTo>
                        <a:pt x="397" y="70"/>
                      </a:lnTo>
                      <a:close/>
                      <a:moveTo>
                        <a:pt x="518" y="103"/>
                      </a:moveTo>
                      <a:lnTo>
                        <a:pt x="517" y="101"/>
                      </a:lnTo>
                      <a:lnTo>
                        <a:pt x="516" y="100"/>
                      </a:lnTo>
                      <a:lnTo>
                        <a:pt x="515" y="100"/>
                      </a:lnTo>
                      <a:lnTo>
                        <a:pt x="515" y="99"/>
                      </a:lnTo>
                      <a:lnTo>
                        <a:pt x="519" y="100"/>
                      </a:lnTo>
                      <a:lnTo>
                        <a:pt x="519" y="101"/>
                      </a:lnTo>
                      <a:lnTo>
                        <a:pt x="518" y="103"/>
                      </a:lnTo>
                      <a:close/>
                      <a:moveTo>
                        <a:pt x="515" y="100"/>
                      </a:moveTo>
                      <a:lnTo>
                        <a:pt x="515" y="100"/>
                      </a:lnTo>
                      <a:lnTo>
                        <a:pt x="516" y="100"/>
                      </a:lnTo>
                      <a:lnTo>
                        <a:pt x="515" y="100"/>
                      </a:lnTo>
                      <a:close/>
                      <a:moveTo>
                        <a:pt x="516" y="101"/>
                      </a:moveTo>
                      <a:lnTo>
                        <a:pt x="516" y="100"/>
                      </a:lnTo>
                      <a:lnTo>
                        <a:pt x="516" y="101"/>
                      </a:lnTo>
                      <a:close/>
                      <a:moveTo>
                        <a:pt x="516" y="101"/>
                      </a:moveTo>
                      <a:lnTo>
                        <a:pt x="515" y="101"/>
                      </a:lnTo>
                      <a:lnTo>
                        <a:pt x="515" y="100"/>
                      </a:lnTo>
                      <a:lnTo>
                        <a:pt x="516" y="101"/>
                      </a:lnTo>
                      <a:close/>
                      <a:moveTo>
                        <a:pt x="506" y="101"/>
                      </a:moveTo>
                      <a:lnTo>
                        <a:pt x="504" y="101"/>
                      </a:lnTo>
                      <a:lnTo>
                        <a:pt x="504" y="96"/>
                      </a:lnTo>
                      <a:lnTo>
                        <a:pt x="507" y="96"/>
                      </a:lnTo>
                      <a:lnTo>
                        <a:pt x="508" y="98"/>
                      </a:lnTo>
                      <a:lnTo>
                        <a:pt x="505" y="99"/>
                      </a:lnTo>
                      <a:lnTo>
                        <a:pt x="505" y="100"/>
                      </a:lnTo>
                      <a:lnTo>
                        <a:pt x="506" y="101"/>
                      </a:lnTo>
                      <a:close/>
                      <a:moveTo>
                        <a:pt x="255" y="56"/>
                      </a:moveTo>
                      <a:lnTo>
                        <a:pt x="252" y="52"/>
                      </a:lnTo>
                      <a:lnTo>
                        <a:pt x="256" y="53"/>
                      </a:lnTo>
                      <a:lnTo>
                        <a:pt x="255" y="56"/>
                      </a:lnTo>
                      <a:close/>
                      <a:moveTo>
                        <a:pt x="401" y="42"/>
                      </a:moveTo>
                      <a:lnTo>
                        <a:pt x="400" y="41"/>
                      </a:lnTo>
                      <a:lnTo>
                        <a:pt x="401" y="41"/>
                      </a:lnTo>
                      <a:lnTo>
                        <a:pt x="401" y="39"/>
                      </a:lnTo>
                      <a:lnTo>
                        <a:pt x="401" y="40"/>
                      </a:lnTo>
                      <a:lnTo>
                        <a:pt x="401" y="42"/>
                      </a:lnTo>
                      <a:close/>
                      <a:moveTo>
                        <a:pt x="324" y="37"/>
                      </a:moveTo>
                      <a:lnTo>
                        <a:pt x="323" y="37"/>
                      </a:lnTo>
                      <a:lnTo>
                        <a:pt x="322" y="36"/>
                      </a:lnTo>
                      <a:lnTo>
                        <a:pt x="324" y="36"/>
                      </a:lnTo>
                      <a:lnTo>
                        <a:pt x="324" y="35"/>
                      </a:lnTo>
                      <a:lnTo>
                        <a:pt x="324" y="37"/>
                      </a:lnTo>
                      <a:close/>
                      <a:moveTo>
                        <a:pt x="410" y="69"/>
                      </a:moveTo>
                      <a:lnTo>
                        <a:pt x="407" y="69"/>
                      </a:lnTo>
                      <a:lnTo>
                        <a:pt x="408" y="69"/>
                      </a:lnTo>
                      <a:lnTo>
                        <a:pt x="408" y="68"/>
                      </a:lnTo>
                      <a:lnTo>
                        <a:pt x="407" y="65"/>
                      </a:lnTo>
                      <a:lnTo>
                        <a:pt x="410" y="65"/>
                      </a:lnTo>
                      <a:lnTo>
                        <a:pt x="408" y="66"/>
                      </a:lnTo>
                      <a:lnTo>
                        <a:pt x="410" y="68"/>
                      </a:lnTo>
                      <a:lnTo>
                        <a:pt x="410" y="69"/>
                      </a:lnTo>
                      <a:close/>
                      <a:moveTo>
                        <a:pt x="407" y="69"/>
                      </a:moveTo>
                      <a:lnTo>
                        <a:pt x="407" y="69"/>
                      </a:lnTo>
                      <a:close/>
                      <a:moveTo>
                        <a:pt x="408" y="73"/>
                      </a:moveTo>
                      <a:lnTo>
                        <a:pt x="407" y="73"/>
                      </a:lnTo>
                      <a:lnTo>
                        <a:pt x="407" y="70"/>
                      </a:lnTo>
                      <a:lnTo>
                        <a:pt x="407" y="69"/>
                      </a:lnTo>
                      <a:lnTo>
                        <a:pt x="410" y="69"/>
                      </a:lnTo>
                      <a:lnTo>
                        <a:pt x="409" y="69"/>
                      </a:lnTo>
                      <a:lnTo>
                        <a:pt x="408" y="69"/>
                      </a:lnTo>
                      <a:lnTo>
                        <a:pt x="408" y="70"/>
                      </a:lnTo>
                      <a:lnTo>
                        <a:pt x="408" y="71"/>
                      </a:lnTo>
                      <a:lnTo>
                        <a:pt x="408" y="73"/>
                      </a:lnTo>
                      <a:close/>
                      <a:moveTo>
                        <a:pt x="409" y="70"/>
                      </a:moveTo>
                      <a:lnTo>
                        <a:pt x="408" y="69"/>
                      </a:lnTo>
                      <a:lnTo>
                        <a:pt x="409" y="69"/>
                      </a:lnTo>
                      <a:lnTo>
                        <a:pt x="409" y="70"/>
                      </a:lnTo>
                      <a:close/>
                      <a:moveTo>
                        <a:pt x="407" y="70"/>
                      </a:moveTo>
                      <a:lnTo>
                        <a:pt x="407" y="70"/>
                      </a:lnTo>
                      <a:close/>
                      <a:moveTo>
                        <a:pt x="407" y="70"/>
                      </a:moveTo>
                      <a:lnTo>
                        <a:pt x="407" y="70"/>
                      </a:lnTo>
                      <a:close/>
                      <a:moveTo>
                        <a:pt x="407" y="70"/>
                      </a:moveTo>
                      <a:lnTo>
                        <a:pt x="407" y="70"/>
                      </a:lnTo>
                      <a:close/>
                      <a:moveTo>
                        <a:pt x="407" y="70"/>
                      </a:moveTo>
                      <a:lnTo>
                        <a:pt x="406" y="70"/>
                      </a:lnTo>
                      <a:lnTo>
                        <a:pt x="407" y="70"/>
                      </a:lnTo>
                      <a:close/>
                      <a:moveTo>
                        <a:pt x="406" y="71"/>
                      </a:moveTo>
                      <a:lnTo>
                        <a:pt x="406" y="70"/>
                      </a:lnTo>
                      <a:lnTo>
                        <a:pt x="407" y="70"/>
                      </a:lnTo>
                      <a:lnTo>
                        <a:pt x="406" y="71"/>
                      </a:lnTo>
                      <a:close/>
                      <a:moveTo>
                        <a:pt x="408" y="74"/>
                      </a:moveTo>
                      <a:lnTo>
                        <a:pt x="406" y="73"/>
                      </a:lnTo>
                      <a:lnTo>
                        <a:pt x="407" y="73"/>
                      </a:lnTo>
                      <a:lnTo>
                        <a:pt x="408" y="73"/>
                      </a:lnTo>
                      <a:lnTo>
                        <a:pt x="408" y="74"/>
                      </a:lnTo>
                      <a:close/>
                      <a:moveTo>
                        <a:pt x="373" y="26"/>
                      </a:moveTo>
                      <a:lnTo>
                        <a:pt x="373" y="26"/>
                      </a:lnTo>
                      <a:lnTo>
                        <a:pt x="374" y="24"/>
                      </a:lnTo>
                      <a:lnTo>
                        <a:pt x="373" y="26"/>
                      </a:lnTo>
                      <a:close/>
                      <a:moveTo>
                        <a:pt x="372" y="27"/>
                      </a:moveTo>
                      <a:lnTo>
                        <a:pt x="371" y="26"/>
                      </a:lnTo>
                      <a:lnTo>
                        <a:pt x="373" y="26"/>
                      </a:lnTo>
                      <a:lnTo>
                        <a:pt x="372" y="27"/>
                      </a:lnTo>
                      <a:close/>
                      <a:moveTo>
                        <a:pt x="371" y="28"/>
                      </a:moveTo>
                      <a:lnTo>
                        <a:pt x="372" y="27"/>
                      </a:lnTo>
                      <a:lnTo>
                        <a:pt x="371" y="28"/>
                      </a:lnTo>
                      <a:close/>
                      <a:moveTo>
                        <a:pt x="373" y="29"/>
                      </a:moveTo>
                      <a:lnTo>
                        <a:pt x="372" y="29"/>
                      </a:lnTo>
                      <a:lnTo>
                        <a:pt x="372" y="27"/>
                      </a:lnTo>
                      <a:lnTo>
                        <a:pt x="374" y="27"/>
                      </a:lnTo>
                      <a:lnTo>
                        <a:pt x="374" y="28"/>
                      </a:lnTo>
                      <a:lnTo>
                        <a:pt x="373" y="28"/>
                      </a:lnTo>
                      <a:lnTo>
                        <a:pt x="373" y="29"/>
                      </a:lnTo>
                      <a:close/>
                      <a:moveTo>
                        <a:pt x="524" y="103"/>
                      </a:moveTo>
                      <a:lnTo>
                        <a:pt x="523" y="102"/>
                      </a:lnTo>
                      <a:lnTo>
                        <a:pt x="524" y="101"/>
                      </a:lnTo>
                      <a:lnTo>
                        <a:pt x="526" y="98"/>
                      </a:lnTo>
                      <a:lnTo>
                        <a:pt x="524" y="103"/>
                      </a:lnTo>
                      <a:close/>
                      <a:moveTo>
                        <a:pt x="305" y="47"/>
                      </a:moveTo>
                      <a:lnTo>
                        <a:pt x="305" y="47"/>
                      </a:lnTo>
                      <a:lnTo>
                        <a:pt x="305" y="46"/>
                      </a:lnTo>
                      <a:lnTo>
                        <a:pt x="305" y="44"/>
                      </a:lnTo>
                      <a:lnTo>
                        <a:pt x="306" y="45"/>
                      </a:lnTo>
                      <a:lnTo>
                        <a:pt x="305" y="47"/>
                      </a:lnTo>
                      <a:close/>
                      <a:moveTo>
                        <a:pt x="438" y="45"/>
                      </a:moveTo>
                      <a:lnTo>
                        <a:pt x="439" y="44"/>
                      </a:lnTo>
                      <a:lnTo>
                        <a:pt x="440" y="43"/>
                      </a:lnTo>
                      <a:lnTo>
                        <a:pt x="440" y="42"/>
                      </a:lnTo>
                      <a:lnTo>
                        <a:pt x="441" y="42"/>
                      </a:lnTo>
                      <a:lnTo>
                        <a:pt x="440" y="44"/>
                      </a:lnTo>
                      <a:lnTo>
                        <a:pt x="439" y="44"/>
                      </a:lnTo>
                      <a:lnTo>
                        <a:pt x="438" y="45"/>
                      </a:lnTo>
                      <a:close/>
                      <a:moveTo>
                        <a:pt x="439" y="46"/>
                      </a:moveTo>
                      <a:lnTo>
                        <a:pt x="439" y="44"/>
                      </a:lnTo>
                      <a:lnTo>
                        <a:pt x="440" y="44"/>
                      </a:lnTo>
                      <a:lnTo>
                        <a:pt x="440" y="46"/>
                      </a:lnTo>
                      <a:lnTo>
                        <a:pt x="439" y="46"/>
                      </a:lnTo>
                      <a:close/>
                      <a:moveTo>
                        <a:pt x="427" y="155"/>
                      </a:moveTo>
                      <a:lnTo>
                        <a:pt x="428" y="152"/>
                      </a:lnTo>
                      <a:lnTo>
                        <a:pt x="429" y="153"/>
                      </a:lnTo>
                      <a:lnTo>
                        <a:pt x="429" y="154"/>
                      </a:lnTo>
                      <a:lnTo>
                        <a:pt x="428" y="154"/>
                      </a:lnTo>
                      <a:lnTo>
                        <a:pt x="428" y="155"/>
                      </a:lnTo>
                      <a:lnTo>
                        <a:pt x="427" y="155"/>
                      </a:lnTo>
                      <a:close/>
                      <a:moveTo>
                        <a:pt x="429" y="155"/>
                      </a:moveTo>
                      <a:lnTo>
                        <a:pt x="428" y="154"/>
                      </a:lnTo>
                      <a:lnTo>
                        <a:pt x="429" y="154"/>
                      </a:lnTo>
                      <a:lnTo>
                        <a:pt x="429" y="155"/>
                      </a:lnTo>
                      <a:close/>
                      <a:moveTo>
                        <a:pt x="430" y="161"/>
                      </a:moveTo>
                      <a:lnTo>
                        <a:pt x="429" y="159"/>
                      </a:lnTo>
                      <a:lnTo>
                        <a:pt x="429" y="157"/>
                      </a:lnTo>
                      <a:lnTo>
                        <a:pt x="428" y="157"/>
                      </a:lnTo>
                      <a:lnTo>
                        <a:pt x="430" y="154"/>
                      </a:lnTo>
                      <a:lnTo>
                        <a:pt x="432" y="160"/>
                      </a:lnTo>
                      <a:lnTo>
                        <a:pt x="430" y="161"/>
                      </a:lnTo>
                      <a:close/>
                      <a:moveTo>
                        <a:pt x="422" y="190"/>
                      </a:moveTo>
                      <a:lnTo>
                        <a:pt x="423" y="189"/>
                      </a:lnTo>
                      <a:lnTo>
                        <a:pt x="423" y="187"/>
                      </a:lnTo>
                      <a:lnTo>
                        <a:pt x="423" y="188"/>
                      </a:lnTo>
                      <a:lnTo>
                        <a:pt x="423" y="189"/>
                      </a:lnTo>
                      <a:lnTo>
                        <a:pt x="425" y="189"/>
                      </a:lnTo>
                      <a:lnTo>
                        <a:pt x="422" y="190"/>
                      </a:lnTo>
                      <a:close/>
                      <a:moveTo>
                        <a:pt x="425" y="189"/>
                      </a:moveTo>
                      <a:lnTo>
                        <a:pt x="423" y="189"/>
                      </a:lnTo>
                      <a:lnTo>
                        <a:pt x="424" y="189"/>
                      </a:lnTo>
                      <a:lnTo>
                        <a:pt x="424" y="188"/>
                      </a:lnTo>
                      <a:lnTo>
                        <a:pt x="426" y="188"/>
                      </a:lnTo>
                      <a:lnTo>
                        <a:pt x="425" y="189"/>
                      </a:lnTo>
                      <a:close/>
                      <a:moveTo>
                        <a:pt x="425" y="190"/>
                      </a:moveTo>
                      <a:lnTo>
                        <a:pt x="425" y="189"/>
                      </a:lnTo>
                      <a:lnTo>
                        <a:pt x="425" y="190"/>
                      </a:lnTo>
                      <a:close/>
                      <a:moveTo>
                        <a:pt x="425" y="193"/>
                      </a:moveTo>
                      <a:lnTo>
                        <a:pt x="425" y="189"/>
                      </a:lnTo>
                      <a:lnTo>
                        <a:pt x="425" y="190"/>
                      </a:lnTo>
                      <a:lnTo>
                        <a:pt x="425" y="192"/>
                      </a:lnTo>
                      <a:lnTo>
                        <a:pt x="425" y="193"/>
                      </a:lnTo>
                      <a:close/>
                      <a:moveTo>
                        <a:pt x="425" y="190"/>
                      </a:moveTo>
                      <a:lnTo>
                        <a:pt x="425" y="190"/>
                      </a:lnTo>
                      <a:close/>
                      <a:moveTo>
                        <a:pt x="423" y="198"/>
                      </a:moveTo>
                      <a:lnTo>
                        <a:pt x="424" y="197"/>
                      </a:lnTo>
                      <a:lnTo>
                        <a:pt x="424" y="194"/>
                      </a:lnTo>
                      <a:lnTo>
                        <a:pt x="425" y="193"/>
                      </a:lnTo>
                      <a:lnTo>
                        <a:pt x="427" y="192"/>
                      </a:lnTo>
                      <a:lnTo>
                        <a:pt x="427" y="191"/>
                      </a:lnTo>
                      <a:lnTo>
                        <a:pt x="428" y="191"/>
                      </a:lnTo>
                      <a:lnTo>
                        <a:pt x="427" y="192"/>
                      </a:lnTo>
                      <a:lnTo>
                        <a:pt x="427" y="194"/>
                      </a:lnTo>
                      <a:lnTo>
                        <a:pt x="426" y="195"/>
                      </a:lnTo>
                      <a:lnTo>
                        <a:pt x="425" y="197"/>
                      </a:lnTo>
                      <a:lnTo>
                        <a:pt x="425" y="198"/>
                      </a:lnTo>
                      <a:lnTo>
                        <a:pt x="424" y="198"/>
                      </a:lnTo>
                      <a:lnTo>
                        <a:pt x="423" y="198"/>
                      </a:lnTo>
                      <a:close/>
                      <a:moveTo>
                        <a:pt x="425" y="198"/>
                      </a:moveTo>
                      <a:lnTo>
                        <a:pt x="424" y="198"/>
                      </a:lnTo>
                      <a:lnTo>
                        <a:pt x="425" y="198"/>
                      </a:lnTo>
                      <a:close/>
                      <a:moveTo>
                        <a:pt x="207" y="178"/>
                      </a:moveTo>
                      <a:lnTo>
                        <a:pt x="205" y="177"/>
                      </a:lnTo>
                      <a:lnTo>
                        <a:pt x="205" y="175"/>
                      </a:lnTo>
                      <a:lnTo>
                        <a:pt x="206" y="173"/>
                      </a:lnTo>
                      <a:lnTo>
                        <a:pt x="207" y="178"/>
                      </a:lnTo>
                      <a:close/>
                      <a:moveTo>
                        <a:pt x="203" y="178"/>
                      </a:moveTo>
                      <a:lnTo>
                        <a:pt x="200" y="178"/>
                      </a:lnTo>
                      <a:lnTo>
                        <a:pt x="202" y="177"/>
                      </a:lnTo>
                      <a:lnTo>
                        <a:pt x="202" y="175"/>
                      </a:lnTo>
                      <a:lnTo>
                        <a:pt x="204" y="175"/>
                      </a:lnTo>
                      <a:lnTo>
                        <a:pt x="203" y="176"/>
                      </a:lnTo>
                      <a:lnTo>
                        <a:pt x="203" y="177"/>
                      </a:lnTo>
                      <a:lnTo>
                        <a:pt x="203" y="178"/>
                      </a:lnTo>
                      <a:close/>
                      <a:moveTo>
                        <a:pt x="204" y="179"/>
                      </a:moveTo>
                      <a:lnTo>
                        <a:pt x="205" y="177"/>
                      </a:lnTo>
                      <a:lnTo>
                        <a:pt x="204" y="179"/>
                      </a:lnTo>
                      <a:close/>
                      <a:moveTo>
                        <a:pt x="409" y="201"/>
                      </a:moveTo>
                      <a:lnTo>
                        <a:pt x="408" y="201"/>
                      </a:lnTo>
                      <a:lnTo>
                        <a:pt x="408" y="200"/>
                      </a:lnTo>
                      <a:lnTo>
                        <a:pt x="409" y="200"/>
                      </a:lnTo>
                      <a:lnTo>
                        <a:pt x="410" y="200"/>
                      </a:lnTo>
                      <a:lnTo>
                        <a:pt x="409" y="200"/>
                      </a:lnTo>
                      <a:lnTo>
                        <a:pt x="409" y="201"/>
                      </a:lnTo>
                      <a:close/>
                      <a:moveTo>
                        <a:pt x="270" y="209"/>
                      </a:moveTo>
                      <a:lnTo>
                        <a:pt x="268" y="209"/>
                      </a:lnTo>
                      <a:lnTo>
                        <a:pt x="268" y="206"/>
                      </a:lnTo>
                      <a:lnTo>
                        <a:pt x="270" y="205"/>
                      </a:lnTo>
                      <a:lnTo>
                        <a:pt x="269" y="203"/>
                      </a:lnTo>
                      <a:lnTo>
                        <a:pt x="268" y="202"/>
                      </a:lnTo>
                      <a:lnTo>
                        <a:pt x="268" y="201"/>
                      </a:lnTo>
                      <a:lnTo>
                        <a:pt x="269" y="201"/>
                      </a:lnTo>
                      <a:lnTo>
                        <a:pt x="269" y="199"/>
                      </a:lnTo>
                      <a:lnTo>
                        <a:pt x="270" y="205"/>
                      </a:lnTo>
                      <a:lnTo>
                        <a:pt x="269" y="206"/>
                      </a:lnTo>
                      <a:lnTo>
                        <a:pt x="269" y="207"/>
                      </a:lnTo>
                      <a:lnTo>
                        <a:pt x="270" y="209"/>
                      </a:lnTo>
                      <a:close/>
                      <a:moveTo>
                        <a:pt x="274" y="188"/>
                      </a:moveTo>
                      <a:lnTo>
                        <a:pt x="273" y="188"/>
                      </a:lnTo>
                      <a:lnTo>
                        <a:pt x="274" y="187"/>
                      </a:lnTo>
                      <a:lnTo>
                        <a:pt x="274" y="188"/>
                      </a:lnTo>
                      <a:close/>
                      <a:moveTo>
                        <a:pt x="272" y="189"/>
                      </a:moveTo>
                      <a:lnTo>
                        <a:pt x="272" y="188"/>
                      </a:lnTo>
                      <a:lnTo>
                        <a:pt x="273" y="188"/>
                      </a:lnTo>
                      <a:lnTo>
                        <a:pt x="274" y="188"/>
                      </a:lnTo>
                      <a:lnTo>
                        <a:pt x="272" y="189"/>
                      </a:lnTo>
                      <a:close/>
                      <a:moveTo>
                        <a:pt x="407" y="164"/>
                      </a:moveTo>
                      <a:lnTo>
                        <a:pt x="404" y="159"/>
                      </a:lnTo>
                      <a:lnTo>
                        <a:pt x="406" y="161"/>
                      </a:lnTo>
                      <a:lnTo>
                        <a:pt x="407" y="164"/>
                      </a:lnTo>
                      <a:close/>
                      <a:moveTo>
                        <a:pt x="397" y="171"/>
                      </a:moveTo>
                      <a:lnTo>
                        <a:pt x="396" y="168"/>
                      </a:lnTo>
                      <a:lnTo>
                        <a:pt x="396" y="165"/>
                      </a:lnTo>
                      <a:lnTo>
                        <a:pt x="397" y="163"/>
                      </a:lnTo>
                      <a:lnTo>
                        <a:pt x="398" y="165"/>
                      </a:lnTo>
                      <a:lnTo>
                        <a:pt x="397" y="168"/>
                      </a:lnTo>
                      <a:lnTo>
                        <a:pt x="399" y="169"/>
                      </a:lnTo>
                      <a:lnTo>
                        <a:pt x="398" y="170"/>
                      </a:lnTo>
                      <a:lnTo>
                        <a:pt x="397" y="170"/>
                      </a:lnTo>
                      <a:lnTo>
                        <a:pt x="397" y="171"/>
                      </a:lnTo>
                      <a:close/>
                      <a:moveTo>
                        <a:pt x="397" y="171"/>
                      </a:moveTo>
                      <a:lnTo>
                        <a:pt x="397" y="170"/>
                      </a:lnTo>
                      <a:lnTo>
                        <a:pt x="397" y="171"/>
                      </a:lnTo>
                      <a:close/>
                      <a:moveTo>
                        <a:pt x="397" y="170"/>
                      </a:moveTo>
                      <a:lnTo>
                        <a:pt x="397" y="170"/>
                      </a:lnTo>
                      <a:lnTo>
                        <a:pt x="398" y="170"/>
                      </a:lnTo>
                      <a:lnTo>
                        <a:pt x="397" y="170"/>
                      </a:lnTo>
                      <a:close/>
                      <a:moveTo>
                        <a:pt x="398" y="176"/>
                      </a:moveTo>
                      <a:lnTo>
                        <a:pt x="397" y="172"/>
                      </a:lnTo>
                      <a:lnTo>
                        <a:pt x="397" y="171"/>
                      </a:lnTo>
                      <a:lnTo>
                        <a:pt x="397" y="170"/>
                      </a:lnTo>
                      <a:lnTo>
                        <a:pt x="399" y="173"/>
                      </a:lnTo>
                      <a:lnTo>
                        <a:pt x="398" y="176"/>
                      </a:lnTo>
                      <a:close/>
                      <a:moveTo>
                        <a:pt x="403" y="176"/>
                      </a:moveTo>
                      <a:lnTo>
                        <a:pt x="402" y="176"/>
                      </a:lnTo>
                      <a:lnTo>
                        <a:pt x="402" y="175"/>
                      </a:lnTo>
                      <a:lnTo>
                        <a:pt x="399" y="172"/>
                      </a:lnTo>
                      <a:lnTo>
                        <a:pt x="402" y="172"/>
                      </a:lnTo>
                      <a:lnTo>
                        <a:pt x="400" y="174"/>
                      </a:lnTo>
                      <a:lnTo>
                        <a:pt x="404" y="174"/>
                      </a:lnTo>
                      <a:lnTo>
                        <a:pt x="403" y="176"/>
                      </a:lnTo>
                      <a:lnTo>
                        <a:pt x="404" y="176"/>
                      </a:lnTo>
                      <a:lnTo>
                        <a:pt x="403" y="176"/>
                      </a:lnTo>
                      <a:close/>
                      <a:moveTo>
                        <a:pt x="397" y="176"/>
                      </a:moveTo>
                      <a:lnTo>
                        <a:pt x="396" y="176"/>
                      </a:lnTo>
                      <a:lnTo>
                        <a:pt x="396" y="175"/>
                      </a:lnTo>
                      <a:lnTo>
                        <a:pt x="396" y="174"/>
                      </a:lnTo>
                      <a:lnTo>
                        <a:pt x="397" y="174"/>
                      </a:lnTo>
                      <a:lnTo>
                        <a:pt x="397" y="175"/>
                      </a:lnTo>
                      <a:lnTo>
                        <a:pt x="397" y="176"/>
                      </a:lnTo>
                      <a:close/>
                      <a:moveTo>
                        <a:pt x="404" y="176"/>
                      </a:moveTo>
                      <a:lnTo>
                        <a:pt x="404" y="176"/>
                      </a:lnTo>
                      <a:lnTo>
                        <a:pt x="404" y="175"/>
                      </a:lnTo>
                      <a:lnTo>
                        <a:pt x="406" y="175"/>
                      </a:lnTo>
                      <a:lnTo>
                        <a:pt x="406" y="176"/>
                      </a:lnTo>
                      <a:lnTo>
                        <a:pt x="404" y="176"/>
                      </a:lnTo>
                      <a:close/>
                      <a:moveTo>
                        <a:pt x="406" y="177"/>
                      </a:moveTo>
                      <a:lnTo>
                        <a:pt x="405" y="176"/>
                      </a:lnTo>
                      <a:lnTo>
                        <a:pt x="404" y="176"/>
                      </a:lnTo>
                      <a:lnTo>
                        <a:pt x="406" y="176"/>
                      </a:lnTo>
                      <a:lnTo>
                        <a:pt x="406" y="177"/>
                      </a:lnTo>
                      <a:close/>
                      <a:moveTo>
                        <a:pt x="403" y="182"/>
                      </a:moveTo>
                      <a:lnTo>
                        <a:pt x="402" y="181"/>
                      </a:lnTo>
                      <a:lnTo>
                        <a:pt x="401" y="179"/>
                      </a:lnTo>
                      <a:lnTo>
                        <a:pt x="401" y="177"/>
                      </a:lnTo>
                      <a:lnTo>
                        <a:pt x="402" y="176"/>
                      </a:lnTo>
                      <a:lnTo>
                        <a:pt x="403" y="176"/>
                      </a:lnTo>
                      <a:lnTo>
                        <a:pt x="403" y="177"/>
                      </a:lnTo>
                      <a:lnTo>
                        <a:pt x="402" y="179"/>
                      </a:lnTo>
                      <a:lnTo>
                        <a:pt x="404" y="181"/>
                      </a:lnTo>
                      <a:lnTo>
                        <a:pt x="403" y="182"/>
                      </a:lnTo>
                      <a:close/>
                      <a:moveTo>
                        <a:pt x="398" y="183"/>
                      </a:moveTo>
                      <a:lnTo>
                        <a:pt x="396" y="181"/>
                      </a:lnTo>
                      <a:lnTo>
                        <a:pt x="400" y="179"/>
                      </a:lnTo>
                      <a:lnTo>
                        <a:pt x="398" y="183"/>
                      </a:lnTo>
                      <a:close/>
                      <a:moveTo>
                        <a:pt x="406" y="185"/>
                      </a:moveTo>
                      <a:lnTo>
                        <a:pt x="406" y="179"/>
                      </a:lnTo>
                      <a:lnTo>
                        <a:pt x="408" y="183"/>
                      </a:lnTo>
                      <a:lnTo>
                        <a:pt x="406" y="185"/>
                      </a:lnTo>
                      <a:close/>
                      <a:moveTo>
                        <a:pt x="405" y="184"/>
                      </a:moveTo>
                      <a:lnTo>
                        <a:pt x="404" y="184"/>
                      </a:lnTo>
                      <a:lnTo>
                        <a:pt x="404" y="183"/>
                      </a:lnTo>
                      <a:lnTo>
                        <a:pt x="404" y="182"/>
                      </a:lnTo>
                      <a:lnTo>
                        <a:pt x="405" y="182"/>
                      </a:lnTo>
                      <a:lnTo>
                        <a:pt x="405" y="183"/>
                      </a:lnTo>
                      <a:lnTo>
                        <a:pt x="405" y="184"/>
                      </a:lnTo>
                      <a:close/>
                      <a:moveTo>
                        <a:pt x="391" y="178"/>
                      </a:moveTo>
                      <a:lnTo>
                        <a:pt x="392" y="176"/>
                      </a:lnTo>
                      <a:lnTo>
                        <a:pt x="392" y="174"/>
                      </a:lnTo>
                      <a:lnTo>
                        <a:pt x="393" y="176"/>
                      </a:lnTo>
                      <a:lnTo>
                        <a:pt x="391" y="178"/>
                      </a:lnTo>
                      <a:close/>
                      <a:moveTo>
                        <a:pt x="255" y="165"/>
                      </a:moveTo>
                      <a:lnTo>
                        <a:pt x="255" y="165"/>
                      </a:lnTo>
                      <a:lnTo>
                        <a:pt x="256" y="163"/>
                      </a:lnTo>
                      <a:lnTo>
                        <a:pt x="257" y="163"/>
                      </a:lnTo>
                      <a:lnTo>
                        <a:pt x="257" y="164"/>
                      </a:lnTo>
                      <a:lnTo>
                        <a:pt x="255" y="165"/>
                      </a:lnTo>
                      <a:close/>
                      <a:moveTo>
                        <a:pt x="257" y="166"/>
                      </a:moveTo>
                      <a:lnTo>
                        <a:pt x="257" y="164"/>
                      </a:lnTo>
                      <a:lnTo>
                        <a:pt x="257" y="166"/>
                      </a:lnTo>
                      <a:close/>
                      <a:moveTo>
                        <a:pt x="176" y="196"/>
                      </a:moveTo>
                      <a:lnTo>
                        <a:pt x="176" y="195"/>
                      </a:lnTo>
                      <a:lnTo>
                        <a:pt x="176" y="193"/>
                      </a:lnTo>
                      <a:lnTo>
                        <a:pt x="177" y="194"/>
                      </a:lnTo>
                      <a:lnTo>
                        <a:pt x="176" y="196"/>
                      </a:lnTo>
                      <a:close/>
                      <a:moveTo>
                        <a:pt x="183" y="168"/>
                      </a:moveTo>
                      <a:lnTo>
                        <a:pt x="180" y="163"/>
                      </a:lnTo>
                      <a:lnTo>
                        <a:pt x="182" y="165"/>
                      </a:lnTo>
                      <a:lnTo>
                        <a:pt x="183" y="168"/>
                      </a:lnTo>
                      <a:close/>
                      <a:moveTo>
                        <a:pt x="201" y="161"/>
                      </a:moveTo>
                      <a:lnTo>
                        <a:pt x="199" y="159"/>
                      </a:lnTo>
                      <a:lnTo>
                        <a:pt x="203" y="158"/>
                      </a:lnTo>
                      <a:lnTo>
                        <a:pt x="201" y="161"/>
                      </a:lnTo>
                      <a:close/>
                      <a:moveTo>
                        <a:pt x="202" y="162"/>
                      </a:moveTo>
                      <a:lnTo>
                        <a:pt x="203" y="160"/>
                      </a:lnTo>
                      <a:lnTo>
                        <a:pt x="203" y="158"/>
                      </a:lnTo>
                      <a:lnTo>
                        <a:pt x="204" y="160"/>
                      </a:lnTo>
                      <a:lnTo>
                        <a:pt x="202" y="162"/>
                      </a:lnTo>
                      <a:close/>
                      <a:moveTo>
                        <a:pt x="148" y="165"/>
                      </a:moveTo>
                      <a:lnTo>
                        <a:pt x="145" y="161"/>
                      </a:lnTo>
                      <a:lnTo>
                        <a:pt x="149" y="162"/>
                      </a:lnTo>
                      <a:lnTo>
                        <a:pt x="148" y="165"/>
                      </a:lnTo>
                      <a:close/>
                      <a:moveTo>
                        <a:pt x="149" y="169"/>
                      </a:moveTo>
                      <a:lnTo>
                        <a:pt x="146" y="168"/>
                      </a:lnTo>
                      <a:lnTo>
                        <a:pt x="146" y="166"/>
                      </a:lnTo>
                      <a:lnTo>
                        <a:pt x="145" y="164"/>
                      </a:lnTo>
                      <a:lnTo>
                        <a:pt x="149" y="166"/>
                      </a:lnTo>
                      <a:lnTo>
                        <a:pt x="149" y="169"/>
                      </a:lnTo>
                      <a:close/>
                      <a:moveTo>
                        <a:pt x="219" y="256"/>
                      </a:moveTo>
                      <a:lnTo>
                        <a:pt x="215" y="252"/>
                      </a:lnTo>
                      <a:lnTo>
                        <a:pt x="219" y="253"/>
                      </a:lnTo>
                      <a:lnTo>
                        <a:pt x="219" y="256"/>
                      </a:lnTo>
                      <a:close/>
                      <a:moveTo>
                        <a:pt x="232" y="54"/>
                      </a:moveTo>
                      <a:lnTo>
                        <a:pt x="231" y="54"/>
                      </a:lnTo>
                      <a:lnTo>
                        <a:pt x="231" y="52"/>
                      </a:lnTo>
                      <a:lnTo>
                        <a:pt x="232" y="52"/>
                      </a:lnTo>
                      <a:lnTo>
                        <a:pt x="232" y="53"/>
                      </a:lnTo>
                      <a:lnTo>
                        <a:pt x="232" y="54"/>
                      </a:lnTo>
                      <a:close/>
                      <a:moveTo>
                        <a:pt x="282" y="255"/>
                      </a:moveTo>
                      <a:lnTo>
                        <a:pt x="278" y="255"/>
                      </a:lnTo>
                      <a:lnTo>
                        <a:pt x="279" y="251"/>
                      </a:lnTo>
                      <a:lnTo>
                        <a:pt x="278" y="251"/>
                      </a:lnTo>
                      <a:lnTo>
                        <a:pt x="279" y="248"/>
                      </a:lnTo>
                      <a:lnTo>
                        <a:pt x="280" y="250"/>
                      </a:lnTo>
                      <a:lnTo>
                        <a:pt x="281" y="251"/>
                      </a:lnTo>
                      <a:lnTo>
                        <a:pt x="279" y="251"/>
                      </a:lnTo>
                      <a:lnTo>
                        <a:pt x="278" y="252"/>
                      </a:lnTo>
                      <a:lnTo>
                        <a:pt x="281" y="252"/>
                      </a:lnTo>
                      <a:lnTo>
                        <a:pt x="282" y="255"/>
                      </a:lnTo>
                      <a:close/>
                      <a:moveTo>
                        <a:pt x="139" y="248"/>
                      </a:moveTo>
                      <a:lnTo>
                        <a:pt x="138" y="248"/>
                      </a:lnTo>
                      <a:lnTo>
                        <a:pt x="138" y="247"/>
                      </a:lnTo>
                      <a:lnTo>
                        <a:pt x="138" y="246"/>
                      </a:lnTo>
                      <a:lnTo>
                        <a:pt x="139" y="246"/>
                      </a:lnTo>
                      <a:lnTo>
                        <a:pt x="139" y="247"/>
                      </a:lnTo>
                      <a:lnTo>
                        <a:pt x="139" y="248"/>
                      </a:lnTo>
                      <a:close/>
                      <a:moveTo>
                        <a:pt x="413" y="283"/>
                      </a:moveTo>
                      <a:lnTo>
                        <a:pt x="413" y="280"/>
                      </a:lnTo>
                      <a:lnTo>
                        <a:pt x="415" y="279"/>
                      </a:lnTo>
                      <a:lnTo>
                        <a:pt x="417" y="277"/>
                      </a:lnTo>
                      <a:lnTo>
                        <a:pt x="418" y="279"/>
                      </a:lnTo>
                      <a:lnTo>
                        <a:pt x="416" y="283"/>
                      </a:lnTo>
                      <a:lnTo>
                        <a:pt x="413" y="283"/>
                      </a:lnTo>
                      <a:close/>
                      <a:moveTo>
                        <a:pt x="411" y="289"/>
                      </a:moveTo>
                      <a:lnTo>
                        <a:pt x="411" y="283"/>
                      </a:lnTo>
                      <a:lnTo>
                        <a:pt x="412" y="282"/>
                      </a:lnTo>
                      <a:lnTo>
                        <a:pt x="413" y="283"/>
                      </a:lnTo>
                      <a:lnTo>
                        <a:pt x="411" y="286"/>
                      </a:lnTo>
                      <a:lnTo>
                        <a:pt x="413" y="287"/>
                      </a:lnTo>
                      <a:lnTo>
                        <a:pt x="411" y="289"/>
                      </a:lnTo>
                      <a:close/>
                      <a:moveTo>
                        <a:pt x="415" y="286"/>
                      </a:moveTo>
                      <a:lnTo>
                        <a:pt x="414" y="286"/>
                      </a:lnTo>
                      <a:lnTo>
                        <a:pt x="415" y="285"/>
                      </a:lnTo>
                      <a:lnTo>
                        <a:pt x="416" y="285"/>
                      </a:lnTo>
                      <a:lnTo>
                        <a:pt x="415" y="285"/>
                      </a:lnTo>
                      <a:lnTo>
                        <a:pt x="415" y="286"/>
                      </a:lnTo>
                      <a:close/>
                      <a:moveTo>
                        <a:pt x="262" y="205"/>
                      </a:moveTo>
                      <a:lnTo>
                        <a:pt x="258" y="201"/>
                      </a:lnTo>
                      <a:lnTo>
                        <a:pt x="260" y="203"/>
                      </a:lnTo>
                      <a:lnTo>
                        <a:pt x="262" y="205"/>
                      </a:lnTo>
                      <a:close/>
                      <a:moveTo>
                        <a:pt x="123" y="248"/>
                      </a:moveTo>
                      <a:lnTo>
                        <a:pt x="122" y="247"/>
                      </a:lnTo>
                      <a:lnTo>
                        <a:pt x="122" y="246"/>
                      </a:lnTo>
                      <a:lnTo>
                        <a:pt x="123" y="248"/>
                      </a:lnTo>
                      <a:close/>
                      <a:moveTo>
                        <a:pt x="216" y="249"/>
                      </a:moveTo>
                      <a:lnTo>
                        <a:pt x="215" y="248"/>
                      </a:lnTo>
                      <a:lnTo>
                        <a:pt x="215" y="247"/>
                      </a:lnTo>
                      <a:lnTo>
                        <a:pt x="216" y="247"/>
                      </a:lnTo>
                      <a:lnTo>
                        <a:pt x="217" y="248"/>
                      </a:lnTo>
                      <a:lnTo>
                        <a:pt x="216" y="248"/>
                      </a:lnTo>
                      <a:lnTo>
                        <a:pt x="216" y="249"/>
                      </a:lnTo>
                      <a:close/>
                      <a:moveTo>
                        <a:pt x="207" y="225"/>
                      </a:moveTo>
                      <a:lnTo>
                        <a:pt x="206" y="225"/>
                      </a:lnTo>
                      <a:lnTo>
                        <a:pt x="206" y="224"/>
                      </a:lnTo>
                      <a:lnTo>
                        <a:pt x="207" y="224"/>
                      </a:lnTo>
                      <a:lnTo>
                        <a:pt x="208" y="224"/>
                      </a:lnTo>
                      <a:lnTo>
                        <a:pt x="207" y="224"/>
                      </a:lnTo>
                      <a:lnTo>
                        <a:pt x="207" y="225"/>
                      </a:lnTo>
                      <a:close/>
                      <a:moveTo>
                        <a:pt x="144" y="221"/>
                      </a:moveTo>
                      <a:lnTo>
                        <a:pt x="142" y="219"/>
                      </a:lnTo>
                      <a:lnTo>
                        <a:pt x="142" y="217"/>
                      </a:lnTo>
                      <a:lnTo>
                        <a:pt x="143" y="218"/>
                      </a:lnTo>
                      <a:lnTo>
                        <a:pt x="143" y="219"/>
                      </a:lnTo>
                      <a:lnTo>
                        <a:pt x="144" y="219"/>
                      </a:lnTo>
                      <a:lnTo>
                        <a:pt x="144" y="221"/>
                      </a:lnTo>
                      <a:close/>
                      <a:moveTo>
                        <a:pt x="144" y="219"/>
                      </a:moveTo>
                      <a:lnTo>
                        <a:pt x="143" y="219"/>
                      </a:lnTo>
                      <a:lnTo>
                        <a:pt x="144" y="219"/>
                      </a:lnTo>
                      <a:close/>
                      <a:moveTo>
                        <a:pt x="63" y="228"/>
                      </a:moveTo>
                      <a:lnTo>
                        <a:pt x="62" y="228"/>
                      </a:lnTo>
                      <a:lnTo>
                        <a:pt x="62" y="226"/>
                      </a:lnTo>
                      <a:lnTo>
                        <a:pt x="63" y="226"/>
                      </a:lnTo>
                      <a:lnTo>
                        <a:pt x="64" y="227"/>
                      </a:lnTo>
                      <a:lnTo>
                        <a:pt x="63" y="227"/>
                      </a:lnTo>
                      <a:lnTo>
                        <a:pt x="63" y="228"/>
                      </a:lnTo>
                      <a:close/>
                      <a:moveTo>
                        <a:pt x="176" y="228"/>
                      </a:moveTo>
                      <a:lnTo>
                        <a:pt x="175" y="228"/>
                      </a:lnTo>
                      <a:lnTo>
                        <a:pt x="174" y="228"/>
                      </a:lnTo>
                      <a:lnTo>
                        <a:pt x="175" y="228"/>
                      </a:lnTo>
                      <a:lnTo>
                        <a:pt x="175" y="227"/>
                      </a:lnTo>
                      <a:lnTo>
                        <a:pt x="176" y="227"/>
                      </a:lnTo>
                      <a:lnTo>
                        <a:pt x="176" y="228"/>
                      </a:lnTo>
                      <a:close/>
                      <a:moveTo>
                        <a:pt x="167" y="233"/>
                      </a:moveTo>
                      <a:lnTo>
                        <a:pt x="164" y="230"/>
                      </a:lnTo>
                      <a:lnTo>
                        <a:pt x="165" y="229"/>
                      </a:lnTo>
                      <a:lnTo>
                        <a:pt x="166" y="230"/>
                      </a:lnTo>
                      <a:lnTo>
                        <a:pt x="167" y="230"/>
                      </a:lnTo>
                      <a:lnTo>
                        <a:pt x="167" y="233"/>
                      </a:lnTo>
                      <a:close/>
                      <a:moveTo>
                        <a:pt x="167" y="230"/>
                      </a:moveTo>
                      <a:lnTo>
                        <a:pt x="166" y="230"/>
                      </a:lnTo>
                      <a:lnTo>
                        <a:pt x="167" y="230"/>
                      </a:lnTo>
                      <a:close/>
                      <a:moveTo>
                        <a:pt x="165" y="236"/>
                      </a:moveTo>
                      <a:lnTo>
                        <a:pt x="163" y="234"/>
                      </a:lnTo>
                      <a:lnTo>
                        <a:pt x="165" y="232"/>
                      </a:lnTo>
                      <a:lnTo>
                        <a:pt x="165" y="236"/>
                      </a:lnTo>
                      <a:close/>
                      <a:moveTo>
                        <a:pt x="296" y="241"/>
                      </a:moveTo>
                      <a:lnTo>
                        <a:pt x="297" y="239"/>
                      </a:lnTo>
                      <a:lnTo>
                        <a:pt x="297" y="237"/>
                      </a:lnTo>
                      <a:lnTo>
                        <a:pt x="298" y="238"/>
                      </a:lnTo>
                      <a:lnTo>
                        <a:pt x="299" y="239"/>
                      </a:lnTo>
                      <a:lnTo>
                        <a:pt x="298" y="240"/>
                      </a:lnTo>
                      <a:lnTo>
                        <a:pt x="296" y="241"/>
                      </a:lnTo>
                      <a:close/>
                      <a:moveTo>
                        <a:pt x="227" y="160"/>
                      </a:moveTo>
                      <a:lnTo>
                        <a:pt x="226" y="159"/>
                      </a:lnTo>
                      <a:lnTo>
                        <a:pt x="226" y="158"/>
                      </a:lnTo>
                      <a:lnTo>
                        <a:pt x="227" y="158"/>
                      </a:lnTo>
                      <a:lnTo>
                        <a:pt x="227" y="160"/>
                      </a:lnTo>
                      <a:close/>
                      <a:moveTo>
                        <a:pt x="444" y="143"/>
                      </a:moveTo>
                      <a:lnTo>
                        <a:pt x="444" y="142"/>
                      </a:lnTo>
                      <a:lnTo>
                        <a:pt x="444" y="141"/>
                      </a:lnTo>
                      <a:lnTo>
                        <a:pt x="445" y="141"/>
                      </a:lnTo>
                      <a:lnTo>
                        <a:pt x="446" y="142"/>
                      </a:lnTo>
                      <a:lnTo>
                        <a:pt x="444" y="142"/>
                      </a:lnTo>
                      <a:lnTo>
                        <a:pt x="444" y="143"/>
                      </a:lnTo>
                      <a:close/>
                      <a:moveTo>
                        <a:pt x="442" y="155"/>
                      </a:moveTo>
                      <a:lnTo>
                        <a:pt x="440" y="155"/>
                      </a:lnTo>
                      <a:lnTo>
                        <a:pt x="441" y="151"/>
                      </a:lnTo>
                      <a:lnTo>
                        <a:pt x="443" y="149"/>
                      </a:lnTo>
                      <a:lnTo>
                        <a:pt x="442" y="151"/>
                      </a:lnTo>
                      <a:lnTo>
                        <a:pt x="442" y="152"/>
                      </a:lnTo>
                      <a:lnTo>
                        <a:pt x="442" y="155"/>
                      </a:lnTo>
                      <a:close/>
                      <a:moveTo>
                        <a:pt x="440" y="151"/>
                      </a:moveTo>
                      <a:lnTo>
                        <a:pt x="439" y="151"/>
                      </a:lnTo>
                      <a:lnTo>
                        <a:pt x="439" y="150"/>
                      </a:lnTo>
                      <a:lnTo>
                        <a:pt x="440" y="150"/>
                      </a:lnTo>
                      <a:lnTo>
                        <a:pt x="440" y="151"/>
                      </a:lnTo>
                      <a:close/>
                      <a:moveTo>
                        <a:pt x="442" y="151"/>
                      </a:moveTo>
                      <a:lnTo>
                        <a:pt x="442" y="151"/>
                      </a:lnTo>
                      <a:close/>
                      <a:moveTo>
                        <a:pt x="442" y="151"/>
                      </a:moveTo>
                      <a:lnTo>
                        <a:pt x="442" y="151"/>
                      </a:lnTo>
                      <a:close/>
                      <a:moveTo>
                        <a:pt x="458" y="145"/>
                      </a:moveTo>
                      <a:lnTo>
                        <a:pt x="457" y="144"/>
                      </a:lnTo>
                      <a:lnTo>
                        <a:pt x="457" y="142"/>
                      </a:lnTo>
                      <a:lnTo>
                        <a:pt x="458" y="143"/>
                      </a:lnTo>
                      <a:lnTo>
                        <a:pt x="458" y="145"/>
                      </a:lnTo>
                      <a:close/>
                      <a:moveTo>
                        <a:pt x="342" y="135"/>
                      </a:moveTo>
                      <a:lnTo>
                        <a:pt x="344" y="125"/>
                      </a:lnTo>
                      <a:lnTo>
                        <a:pt x="346" y="124"/>
                      </a:lnTo>
                      <a:lnTo>
                        <a:pt x="342" y="135"/>
                      </a:lnTo>
                      <a:close/>
                      <a:moveTo>
                        <a:pt x="348" y="134"/>
                      </a:moveTo>
                      <a:lnTo>
                        <a:pt x="346" y="134"/>
                      </a:lnTo>
                      <a:lnTo>
                        <a:pt x="347" y="132"/>
                      </a:lnTo>
                      <a:lnTo>
                        <a:pt x="348" y="132"/>
                      </a:lnTo>
                      <a:lnTo>
                        <a:pt x="348" y="134"/>
                      </a:lnTo>
                      <a:close/>
                      <a:moveTo>
                        <a:pt x="348" y="139"/>
                      </a:moveTo>
                      <a:lnTo>
                        <a:pt x="345" y="134"/>
                      </a:lnTo>
                      <a:lnTo>
                        <a:pt x="347" y="136"/>
                      </a:lnTo>
                      <a:lnTo>
                        <a:pt x="348" y="139"/>
                      </a:lnTo>
                      <a:close/>
                      <a:moveTo>
                        <a:pt x="298" y="146"/>
                      </a:moveTo>
                      <a:lnTo>
                        <a:pt x="298" y="145"/>
                      </a:lnTo>
                      <a:lnTo>
                        <a:pt x="299" y="144"/>
                      </a:lnTo>
                      <a:lnTo>
                        <a:pt x="301" y="142"/>
                      </a:lnTo>
                      <a:lnTo>
                        <a:pt x="300" y="146"/>
                      </a:lnTo>
                      <a:lnTo>
                        <a:pt x="298" y="146"/>
                      </a:lnTo>
                      <a:close/>
                      <a:moveTo>
                        <a:pt x="384" y="96"/>
                      </a:moveTo>
                      <a:lnTo>
                        <a:pt x="381" y="95"/>
                      </a:lnTo>
                      <a:lnTo>
                        <a:pt x="382" y="95"/>
                      </a:lnTo>
                      <a:lnTo>
                        <a:pt x="381" y="92"/>
                      </a:lnTo>
                      <a:lnTo>
                        <a:pt x="383" y="90"/>
                      </a:lnTo>
                      <a:lnTo>
                        <a:pt x="384" y="96"/>
                      </a:lnTo>
                      <a:close/>
                      <a:moveTo>
                        <a:pt x="168" y="97"/>
                      </a:moveTo>
                      <a:lnTo>
                        <a:pt x="168" y="96"/>
                      </a:lnTo>
                      <a:lnTo>
                        <a:pt x="168" y="95"/>
                      </a:lnTo>
                      <a:lnTo>
                        <a:pt x="169" y="95"/>
                      </a:lnTo>
                      <a:lnTo>
                        <a:pt x="170" y="96"/>
                      </a:lnTo>
                      <a:lnTo>
                        <a:pt x="168" y="96"/>
                      </a:lnTo>
                      <a:lnTo>
                        <a:pt x="168" y="97"/>
                      </a:lnTo>
                      <a:close/>
                      <a:moveTo>
                        <a:pt x="169" y="97"/>
                      </a:moveTo>
                      <a:lnTo>
                        <a:pt x="168" y="97"/>
                      </a:lnTo>
                      <a:lnTo>
                        <a:pt x="169" y="96"/>
                      </a:lnTo>
                      <a:lnTo>
                        <a:pt x="169" y="97"/>
                      </a:lnTo>
                      <a:close/>
                      <a:moveTo>
                        <a:pt x="169" y="99"/>
                      </a:moveTo>
                      <a:lnTo>
                        <a:pt x="168" y="98"/>
                      </a:lnTo>
                      <a:lnTo>
                        <a:pt x="168" y="97"/>
                      </a:lnTo>
                      <a:lnTo>
                        <a:pt x="169" y="97"/>
                      </a:lnTo>
                      <a:lnTo>
                        <a:pt x="169" y="99"/>
                      </a:lnTo>
                      <a:close/>
                      <a:moveTo>
                        <a:pt x="169" y="100"/>
                      </a:moveTo>
                      <a:lnTo>
                        <a:pt x="169" y="99"/>
                      </a:lnTo>
                      <a:lnTo>
                        <a:pt x="170" y="99"/>
                      </a:lnTo>
                      <a:lnTo>
                        <a:pt x="169" y="100"/>
                      </a:lnTo>
                      <a:close/>
                      <a:moveTo>
                        <a:pt x="168" y="103"/>
                      </a:moveTo>
                      <a:lnTo>
                        <a:pt x="166" y="102"/>
                      </a:lnTo>
                      <a:lnTo>
                        <a:pt x="166" y="101"/>
                      </a:lnTo>
                      <a:lnTo>
                        <a:pt x="169" y="100"/>
                      </a:lnTo>
                      <a:lnTo>
                        <a:pt x="170" y="101"/>
                      </a:lnTo>
                      <a:lnTo>
                        <a:pt x="166" y="101"/>
                      </a:lnTo>
                      <a:lnTo>
                        <a:pt x="166" y="102"/>
                      </a:lnTo>
                      <a:lnTo>
                        <a:pt x="170" y="102"/>
                      </a:lnTo>
                      <a:lnTo>
                        <a:pt x="169" y="102"/>
                      </a:lnTo>
                      <a:lnTo>
                        <a:pt x="168" y="103"/>
                      </a:lnTo>
                      <a:close/>
                      <a:moveTo>
                        <a:pt x="167" y="104"/>
                      </a:moveTo>
                      <a:lnTo>
                        <a:pt x="166" y="104"/>
                      </a:lnTo>
                      <a:lnTo>
                        <a:pt x="165" y="102"/>
                      </a:lnTo>
                      <a:lnTo>
                        <a:pt x="166" y="102"/>
                      </a:lnTo>
                      <a:lnTo>
                        <a:pt x="167" y="103"/>
                      </a:lnTo>
                      <a:lnTo>
                        <a:pt x="167" y="104"/>
                      </a:lnTo>
                      <a:close/>
                      <a:moveTo>
                        <a:pt x="168" y="103"/>
                      </a:moveTo>
                      <a:lnTo>
                        <a:pt x="169" y="102"/>
                      </a:lnTo>
                      <a:lnTo>
                        <a:pt x="168" y="103"/>
                      </a:lnTo>
                      <a:close/>
                      <a:moveTo>
                        <a:pt x="169" y="102"/>
                      </a:moveTo>
                      <a:lnTo>
                        <a:pt x="169" y="102"/>
                      </a:lnTo>
                      <a:lnTo>
                        <a:pt x="170" y="102"/>
                      </a:lnTo>
                      <a:lnTo>
                        <a:pt x="169" y="102"/>
                      </a:lnTo>
                      <a:close/>
                      <a:moveTo>
                        <a:pt x="170" y="103"/>
                      </a:moveTo>
                      <a:lnTo>
                        <a:pt x="168" y="103"/>
                      </a:lnTo>
                      <a:lnTo>
                        <a:pt x="169" y="102"/>
                      </a:lnTo>
                      <a:lnTo>
                        <a:pt x="170" y="102"/>
                      </a:lnTo>
                      <a:lnTo>
                        <a:pt x="170" y="103"/>
                      </a:lnTo>
                      <a:close/>
                      <a:moveTo>
                        <a:pt x="170" y="105"/>
                      </a:moveTo>
                      <a:lnTo>
                        <a:pt x="168" y="104"/>
                      </a:lnTo>
                      <a:lnTo>
                        <a:pt x="167" y="103"/>
                      </a:lnTo>
                      <a:lnTo>
                        <a:pt x="168" y="103"/>
                      </a:lnTo>
                      <a:lnTo>
                        <a:pt x="170" y="103"/>
                      </a:lnTo>
                      <a:lnTo>
                        <a:pt x="170" y="105"/>
                      </a:lnTo>
                      <a:close/>
                      <a:moveTo>
                        <a:pt x="279" y="56"/>
                      </a:moveTo>
                      <a:lnTo>
                        <a:pt x="274" y="56"/>
                      </a:lnTo>
                      <a:lnTo>
                        <a:pt x="275" y="55"/>
                      </a:lnTo>
                      <a:lnTo>
                        <a:pt x="279" y="52"/>
                      </a:lnTo>
                      <a:lnTo>
                        <a:pt x="282" y="52"/>
                      </a:lnTo>
                      <a:lnTo>
                        <a:pt x="279" y="56"/>
                      </a:lnTo>
                      <a:close/>
                      <a:moveTo>
                        <a:pt x="272" y="58"/>
                      </a:moveTo>
                      <a:lnTo>
                        <a:pt x="273" y="56"/>
                      </a:lnTo>
                      <a:lnTo>
                        <a:pt x="274" y="56"/>
                      </a:lnTo>
                      <a:lnTo>
                        <a:pt x="273" y="57"/>
                      </a:lnTo>
                      <a:lnTo>
                        <a:pt x="272" y="58"/>
                      </a:lnTo>
                      <a:close/>
                      <a:moveTo>
                        <a:pt x="272" y="61"/>
                      </a:moveTo>
                      <a:lnTo>
                        <a:pt x="270" y="61"/>
                      </a:lnTo>
                      <a:lnTo>
                        <a:pt x="272" y="60"/>
                      </a:lnTo>
                      <a:lnTo>
                        <a:pt x="272" y="58"/>
                      </a:lnTo>
                      <a:lnTo>
                        <a:pt x="272" y="61"/>
                      </a:lnTo>
                      <a:close/>
                      <a:moveTo>
                        <a:pt x="146" y="107"/>
                      </a:moveTo>
                      <a:lnTo>
                        <a:pt x="146" y="107"/>
                      </a:lnTo>
                      <a:lnTo>
                        <a:pt x="145" y="107"/>
                      </a:lnTo>
                      <a:lnTo>
                        <a:pt x="146" y="107"/>
                      </a:lnTo>
                      <a:lnTo>
                        <a:pt x="146" y="106"/>
                      </a:lnTo>
                      <a:lnTo>
                        <a:pt x="147" y="106"/>
                      </a:lnTo>
                      <a:lnTo>
                        <a:pt x="146" y="107"/>
                      </a:lnTo>
                      <a:close/>
                      <a:moveTo>
                        <a:pt x="151" y="111"/>
                      </a:moveTo>
                      <a:lnTo>
                        <a:pt x="152" y="108"/>
                      </a:lnTo>
                      <a:lnTo>
                        <a:pt x="151" y="106"/>
                      </a:lnTo>
                      <a:lnTo>
                        <a:pt x="152" y="105"/>
                      </a:lnTo>
                      <a:lnTo>
                        <a:pt x="152" y="107"/>
                      </a:lnTo>
                      <a:lnTo>
                        <a:pt x="152" y="108"/>
                      </a:lnTo>
                      <a:lnTo>
                        <a:pt x="154" y="109"/>
                      </a:lnTo>
                      <a:lnTo>
                        <a:pt x="154" y="110"/>
                      </a:lnTo>
                      <a:lnTo>
                        <a:pt x="151" y="111"/>
                      </a:lnTo>
                      <a:close/>
                      <a:moveTo>
                        <a:pt x="466" y="141"/>
                      </a:moveTo>
                      <a:lnTo>
                        <a:pt x="465" y="139"/>
                      </a:lnTo>
                      <a:lnTo>
                        <a:pt x="468" y="140"/>
                      </a:lnTo>
                      <a:lnTo>
                        <a:pt x="466" y="141"/>
                      </a:lnTo>
                      <a:close/>
                      <a:moveTo>
                        <a:pt x="466" y="148"/>
                      </a:moveTo>
                      <a:lnTo>
                        <a:pt x="465" y="146"/>
                      </a:lnTo>
                      <a:lnTo>
                        <a:pt x="463" y="144"/>
                      </a:lnTo>
                      <a:lnTo>
                        <a:pt x="463" y="141"/>
                      </a:lnTo>
                      <a:lnTo>
                        <a:pt x="464" y="141"/>
                      </a:lnTo>
                      <a:lnTo>
                        <a:pt x="466" y="141"/>
                      </a:lnTo>
                      <a:lnTo>
                        <a:pt x="464" y="141"/>
                      </a:lnTo>
                      <a:lnTo>
                        <a:pt x="464" y="144"/>
                      </a:lnTo>
                      <a:lnTo>
                        <a:pt x="467" y="145"/>
                      </a:lnTo>
                      <a:lnTo>
                        <a:pt x="466" y="148"/>
                      </a:lnTo>
                      <a:close/>
                      <a:moveTo>
                        <a:pt x="466" y="141"/>
                      </a:moveTo>
                      <a:lnTo>
                        <a:pt x="466" y="141"/>
                      </a:lnTo>
                      <a:close/>
                      <a:moveTo>
                        <a:pt x="342" y="154"/>
                      </a:moveTo>
                      <a:lnTo>
                        <a:pt x="341" y="154"/>
                      </a:lnTo>
                      <a:lnTo>
                        <a:pt x="342" y="152"/>
                      </a:lnTo>
                      <a:lnTo>
                        <a:pt x="341" y="152"/>
                      </a:lnTo>
                      <a:lnTo>
                        <a:pt x="341" y="150"/>
                      </a:lnTo>
                      <a:lnTo>
                        <a:pt x="343" y="152"/>
                      </a:lnTo>
                      <a:lnTo>
                        <a:pt x="342" y="154"/>
                      </a:lnTo>
                      <a:close/>
                      <a:moveTo>
                        <a:pt x="253" y="163"/>
                      </a:moveTo>
                      <a:lnTo>
                        <a:pt x="249" y="158"/>
                      </a:lnTo>
                      <a:lnTo>
                        <a:pt x="251" y="160"/>
                      </a:lnTo>
                      <a:lnTo>
                        <a:pt x="253" y="163"/>
                      </a:lnTo>
                      <a:close/>
                      <a:moveTo>
                        <a:pt x="270" y="149"/>
                      </a:moveTo>
                      <a:lnTo>
                        <a:pt x="266" y="149"/>
                      </a:lnTo>
                      <a:lnTo>
                        <a:pt x="268" y="147"/>
                      </a:lnTo>
                      <a:lnTo>
                        <a:pt x="270" y="149"/>
                      </a:lnTo>
                      <a:close/>
                      <a:moveTo>
                        <a:pt x="211" y="154"/>
                      </a:moveTo>
                      <a:lnTo>
                        <a:pt x="206" y="154"/>
                      </a:lnTo>
                      <a:lnTo>
                        <a:pt x="209" y="151"/>
                      </a:lnTo>
                      <a:lnTo>
                        <a:pt x="211" y="154"/>
                      </a:lnTo>
                      <a:close/>
                      <a:moveTo>
                        <a:pt x="216" y="143"/>
                      </a:moveTo>
                      <a:lnTo>
                        <a:pt x="216" y="142"/>
                      </a:lnTo>
                      <a:lnTo>
                        <a:pt x="215" y="142"/>
                      </a:lnTo>
                      <a:lnTo>
                        <a:pt x="216" y="142"/>
                      </a:lnTo>
                      <a:lnTo>
                        <a:pt x="216" y="141"/>
                      </a:lnTo>
                      <a:lnTo>
                        <a:pt x="217" y="141"/>
                      </a:lnTo>
                      <a:lnTo>
                        <a:pt x="216" y="143"/>
                      </a:lnTo>
                      <a:close/>
                      <a:moveTo>
                        <a:pt x="216" y="146"/>
                      </a:moveTo>
                      <a:lnTo>
                        <a:pt x="212" y="142"/>
                      </a:lnTo>
                      <a:lnTo>
                        <a:pt x="214" y="144"/>
                      </a:lnTo>
                      <a:lnTo>
                        <a:pt x="216" y="146"/>
                      </a:lnTo>
                      <a:close/>
                      <a:moveTo>
                        <a:pt x="382" y="173"/>
                      </a:moveTo>
                      <a:lnTo>
                        <a:pt x="381" y="173"/>
                      </a:lnTo>
                      <a:lnTo>
                        <a:pt x="380" y="172"/>
                      </a:lnTo>
                      <a:lnTo>
                        <a:pt x="381" y="172"/>
                      </a:lnTo>
                      <a:lnTo>
                        <a:pt x="381" y="171"/>
                      </a:lnTo>
                      <a:lnTo>
                        <a:pt x="382" y="171"/>
                      </a:lnTo>
                      <a:lnTo>
                        <a:pt x="382" y="173"/>
                      </a:lnTo>
                      <a:close/>
                      <a:moveTo>
                        <a:pt x="385" y="152"/>
                      </a:moveTo>
                      <a:lnTo>
                        <a:pt x="385" y="152"/>
                      </a:lnTo>
                      <a:lnTo>
                        <a:pt x="385" y="151"/>
                      </a:lnTo>
                      <a:lnTo>
                        <a:pt x="385" y="149"/>
                      </a:lnTo>
                      <a:lnTo>
                        <a:pt x="386" y="150"/>
                      </a:lnTo>
                      <a:lnTo>
                        <a:pt x="386" y="152"/>
                      </a:lnTo>
                      <a:lnTo>
                        <a:pt x="385" y="152"/>
                      </a:lnTo>
                      <a:close/>
                      <a:moveTo>
                        <a:pt x="385" y="154"/>
                      </a:moveTo>
                      <a:lnTo>
                        <a:pt x="383" y="153"/>
                      </a:lnTo>
                      <a:lnTo>
                        <a:pt x="384" y="153"/>
                      </a:lnTo>
                      <a:lnTo>
                        <a:pt x="383" y="150"/>
                      </a:lnTo>
                      <a:lnTo>
                        <a:pt x="384" y="151"/>
                      </a:lnTo>
                      <a:lnTo>
                        <a:pt x="385" y="151"/>
                      </a:lnTo>
                      <a:lnTo>
                        <a:pt x="385" y="152"/>
                      </a:lnTo>
                      <a:lnTo>
                        <a:pt x="385" y="154"/>
                      </a:lnTo>
                      <a:close/>
                      <a:moveTo>
                        <a:pt x="385" y="152"/>
                      </a:moveTo>
                      <a:lnTo>
                        <a:pt x="385" y="151"/>
                      </a:lnTo>
                      <a:lnTo>
                        <a:pt x="385" y="152"/>
                      </a:lnTo>
                      <a:close/>
                      <a:moveTo>
                        <a:pt x="385" y="152"/>
                      </a:moveTo>
                      <a:lnTo>
                        <a:pt x="385" y="152"/>
                      </a:lnTo>
                      <a:close/>
                      <a:moveTo>
                        <a:pt x="384" y="158"/>
                      </a:moveTo>
                      <a:lnTo>
                        <a:pt x="387" y="153"/>
                      </a:lnTo>
                      <a:lnTo>
                        <a:pt x="386" y="156"/>
                      </a:lnTo>
                      <a:lnTo>
                        <a:pt x="384" y="158"/>
                      </a:lnTo>
                      <a:close/>
                      <a:moveTo>
                        <a:pt x="382" y="156"/>
                      </a:moveTo>
                      <a:lnTo>
                        <a:pt x="383" y="154"/>
                      </a:lnTo>
                      <a:lnTo>
                        <a:pt x="382" y="154"/>
                      </a:lnTo>
                      <a:lnTo>
                        <a:pt x="382" y="153"/>
                      </a:lnTo>
                      <a:lnTo>
                        <a:pt x="384" y="154"/>
                      </a:lnTo>
                      <a:lnTo>
                        <a:pt x="384" y="156"/>
                      </a:lnTo>
                      <a:lnTo>
                        <a:pt x="382" y="156"/>
                      </a:lnTo>
                      <a:close/>
                      <a:moveTo>
                        <a:pt x="231" y="156"/>
                      </a:moveTo>
                      <a:lnTo>
                        <a:pt x="230" y="156"/>
                      </a:lnTo>
                      <a:lnTo>
                        <a:pt x="229" y="155"/>
                      </a:lnTo>
                      <a:lnTo>
                        <a:pt x="230" y="153"/>
                      </a:lnTo>
                      <a:lnTo>
                        <a:pt x="232" y="153"/>
                      </a:lnTo>
                      <a:lnTo>
                        <a:pt x="231" y="155"/>
                      </a:lnTo>
                      <a:lnTo>
                        <a:pt x="231" y="156"/>
                      </a:lnTo>
                      <a:close/>
                      <a:moveTo>
                        <a:pt x="254" y="144"/>
                      </a:moveTo>
                      <a:lnTo>
                        <a:pt x="253" y="143"/>
                      </a:lnTo>
                      <a:lnTo>
                        <a:pt x="253" y="141"/>
                      </a:lnTo>
                      <a:lnTo>
                        <a:pt x="254" y="141"/>
                      </a:lnTo>
                      <a:lnTo>
                        <a:pt x="254" y="142"/>
                      </a:lnTo>
                      <a:lnTo>
                        <a:pt x="254" y="144"/>
                      </a:lnTo>
                      <a:close/>
                      <a:moveTo>
                        <a:pt x="406" y="157"/>
                      </a:moveTo>
                      <a:lnTo>
                        <a:pt x="405" y="157"/>
                      </a:lnTo>
                      <a:lnTo>
                        <a:pt x="405" y="156"/>
                      </a:lnTo>
                      <a:lnTo>
                        <a:pt x="406" y="156"/>
                      </a:lnTo>
                      <a:lnTo>
                        <a:pt x="407" y="156"/>
                      </a:lnTo>
                      <a:lnTo>
                        <a:pt x="406" y="156"/>
                      </a:lnTo>
                      <a:lnTo>
                        <a:pt x="406" y="157"/>
                      </a:lnTo>
                      <a:close/>
                      <a:moveTo>
                        <a:pt x="235" y="142"/>
                      </a:moveTo>
                      <a:lnTo>
                        <a:pt x="233" y="142"/>
                      </a:lnTo>
                      <a:lnTo>
                        <a:pt x="235" y="139"/>
                      </a:lnTo>
                      <a:lnTo>
                        <a:pt x="237" y="139"/>
                      </a:lnTo>
                      <a:lnTo>
                        <a:pt x="235" y="141"/>
                      </a:lnTo>
                      <a:lnTo>
                        <a:pt x="235" y="142"/>
                      </a:lnTo>
                      <a:close/>
                      <a:moveTo>
                        <a:pt x="435" y="155"/>
                      </a:moveTo>
                      <a:lnTo>
                        <a:pt x="434" y="153"/>
                      </a:lnTo>
                      <a:lnTo>
                        <a:pt x="434" y="152"/>
                      </a:lnTo>
                      <a:lnTo>
                        <a:pt x="435" y="154"/>
                      </a:lnTo>
                      <a:lnTo>
                        <a:pt x="435" y="155"/>
                      </a:lnTo>
                      <a:close/>
                      <a:moveTo>
                        <a:pt x="445" y="75"/>
                      </a:moveTo>
                      <a:lnTo>
                        <a:pt x="445" y="75"/>
                      </a:lnTo>
                      <a:lnTo>
                        <a:pt x="444" y="73"/>
                      </a:lnTo>
                      <a:lnTo>
                        <a:pt x="445" y="73"/>
                      </a:lnTo>
                      <a:lnTo>
                        <a:pt x="446" y="73"/>
                      </a:lnTo>
                      <a:lnTo>
                        <a:pt x="445" y="75"/>
                      </a:lnTo>
                      <a:close/>
                      <a:moveTo>
                        <a:pt x="501" y="73"/>
                      </a:moveTo>
                      <a:lnTo>
                        <a:pt x="501" y="73"/>
                      </a:lnTo>
                      <a:lnTo>
                        <a:pt x="500" y="72"/>
                      </a:lnTo>
                      <a:lnTo>
                        <a:pt x="499" y="70"/>
                      </a:lnTo>
                      <a:lnTo>
                        <a:pt x="501" y="70"/>
                      </a:lnTo>
                      <a:lnTo>
                        <a:pt x="501" y="69"/>
                      </a:lnTo>
                      <a:lnTo>
                        <a:pt x="501" y="65"/>
                      </a:lnTo>
                      <a:lnTo>
                        <a:pt x="503" y="66"/>
                      </a:lnTo>
                      <a:lnTo>
                        <a:pt x="503" y="69"/>
                      </a:lnTo>
                      <a:lnTo>
                        <a:pt x="501" y="70"/>
                      </a:lnTo>
                      <a:lnTo>
                        <a:pt x="501" y="73"/>
                      </a:lnTo>
                      <a:close/>
                      <a:moveTo>
                        <a:pt x="500" y="68"/>
                      </a:moveTo>
                      <a:lnTo>
                        <a:pt x="499" y="68"/>
                      </a:lnTo>
                      <a:lnTo>
                        <a:pt x="499" y="67"/>
                      </a:lnTo>
                      <a:lnTo>
                        <a:pt x="500" y="66"/>
                      </a:lnTo>
                      <a:lnTo>
                        <a:pt x="501" y="66"/>
                      </a:lnTo>
                      <a:lnTo>
                        <a:pt x="500" y="67"/>
                      </a:lnTo>
                      <a:lnTo>
                        <a:pt x="500" y="68"/>
                      </a:lnTo>
                      <a:close/>
                      <a:moveTo>
                        <a:pt x="500" y="67"/>
                      </a:moveTo>
                      <a:lnTo>
                        <a:pt x="500" y="67"/>
                      </a:lnTo>
                      <a:close/>
                      <a:moveTo>
                        <a:pt x="501" y="70"/>
                      </a:moveTo>
                      <a:lnTo>
                        <a:pt x="500" y="68"/>
                      </a:lnTo>
                      <a:lnTo>
                        <a:pt x="501" y="69"/>
                      </a:lnTo>
                      <a:lnTo>
                        <a:pt x="501" y="70"/>
                      </a:lnTo>
                      <a:close/>
                      <a:moveTo>
                        <a:pt x="497" y="73"/>
                      </a:moveTo>
                      <a:lnTo>
                        <a:pt x="494" y="72"/>
                      </a:lnTo>
                      <a:lnTo>
                        <a:pt x="494" y="71"/>
                      </a:lnTo>
                      <a:lnTo>
                        <a:pt x="495" y="69"/>
                      </a:lnTo>
                      <a:lnTo>
                        <a:pt x="497" y="71"/>
                      </a:lnTo>
                      <a:lnTo>
                        <a:pt x="497" y="72"/>
                      </a:lnTo>
                      <a:lnTo>
                        <a:pt x="497" y="73"/>
                      </a:lnTo>
                      <a:close/>
                      <a:moveTo>
                        <a:pt x="498" y="76"/>
                      </a:moveTo>
                      <a:lnTo>
                        <a:pt x="496" y="74"/>
                      </a:lnTo>
                      <a:lnTo>
                        <a:pt x="497" y="74"/>
                      </a:lnTo>
                      <a:lnTo>
                        <a:pt x="500" y="72"/>
                      </a:lnTo>
                      <a:lnTo>
                        <a:pt x="498" y="76"/>
                      </a:lnTo>
                      <a:close/>
                      <a:moveTo>
                        <a:pt x="494" y="74"/>
                      </a:moveTo>
                      <a:lnTo>
                        <a:pt x="493" y="74"/>
                      </a:lnTo>
                      <a:lnTo>
                        <a:pt x="494" y="73"/>
                      </a:lnTo>
                      <a:lnTo>
                        <a:pt x="495" y="73"/>
                      </a:lnTo>
                      <a:lnTo>
                        <a:pt x="494" y="73"/>
                      </a:lnTo>
                      <a:lnTo>
                        <a:pt x="494" y="74"/>
                      </a:lnTo>
                      <a:close/>
                      <a:moveTo>
                        <a:pt x="502" y="78"/>
                      </a:moveTo>
                      <a:lnTo>
                        <a:pt x="500" y="75"/>
                      </a:lnTo>
                      <a:lnTo>
                        <a:pt x="501" y="74"/>
                      </a:lnTo>
                      <a:lnTo>
                        <a:pt x="502" y="74"/>
                      </a:lnTo>
                      <a:lnTo>
                        <a:pt x="502" y="75"/>
                      </a:lnTo>
                      <a:lnTo>
                        <a:pt x="501" y="76"/>
                      </a:lnTo>
                      <a:lnTo>
                        <a:pt x="503" y="77"/>
                      </a:lnTo>
                      <a:lnTo>
                        <a:pt x="502" y="78"/>
                      </a:lnTo>
                      <a:close/>
                      <a:moveTo>
                        <a:pt x="561" y="70"/>
                      </a:moveTo>
                      <a:lnTo>
                        <a:pt x="559" y="70"/>
                      </a:lnTo>
                      <a:lnTo>
                        <a:pt x="561" y="67"/>
                      </a:lnTo>
                      <a:lnTo>
                        <a:pt x="562" y="68"/>
                      </a:lnTo>
                      <a:lnTo>
                        <a:pt x="562" y="69"/>
                      </a:lnTo>
                      <a:lnTo>
                        <a:pt x="561" y="69"/>
                      </a:lnTo>
                      <a:lnTo>
                        <a:pt x="561" y="70"/>
                      </a:lnTo>
                      <a:close/>
                      <a:moveTo>
                        <a:pt x="563" y="70"/>
                      </a:moveTo>
                      <a:lnTo>
                        <a:pt x="562" y="70"/>
                      </a:lnTo>
                      <a:lnTo>
                        <a:pt x="562" y="68"/>
                      </a:lnTo>
                      <a:lnTo>
                        <a:pt x="563" y="70"/>
                      </a:lnTo>
                      <a:close/>
                      <a:moveTo>
                        <a:pt x="562" y="69"/>
                      </a:moveTo>
                      <a:lnTo>
                        <a:pt x="561" y="69"/>
                      </a:lnTo>
                      <a:lnTo>
                        <a:pt x="562" y="69"/>
                      </a:lnTo>
                      <a:close/>
                      <a:moveTo>
                        <a:pt x="563" y="74"/>
                      </a:moveTo>
                      <a:lnTo>
                        <a:pt x="562" y="74"/>
                      </a:lnTo>
                      <a:lnTo>
                        <a:pt x="562" y="73"/>
                      </a:lnTo>
                      <a:lnTo>
                        <a:pt x="562" y="72"/>
                      </a:lnTo>
                      <a:lnTo>
                        <a:pt x="562" y="69"/>
                      </a:lnTo>
                      <a:lnTo>
                        <a:pt x="562" y="70"/>
                      </a:lnTo>
                      <a:lnTo>
                        <a:pt x="563" y="74"/>
                      </a:lnTo>
                      <a:close/>
                      <a:moveTo>
                        <a:pt x="567" y="74"/>
                      </a:moveTo>
                      <a:lnTo>
                        <a:pt x="563" y="74"/>
                      </a:lnTo>
                      <a:lnTo>
                        <a:pt x="564" y="72"/>
                      </a:lnTo>
                      <a:lnTo>
                        <a:pt x="567" y="74"/>
                      </a:lnTo>
                      <a:close/>
                      <a:moveTo>
                        <a:pt x="562" y="73"/>
                      </a:moveTo>
                      <a:lnTo>
                        <a:pt x="562" y="73"/>
                      </a:lnTo>
                      <a:close/>
                      <a:moveTo>
                        <a:pt x="560" y="76"/>
                      </a:moveTo>
                      <a:lnTo>
                        <a:pt x="562" y="74"/>
                      </a:lnTo>
                      <a:lnTo>
                        <a:pt x="560" y="76"/>
                      </a:lnTo>
                      <a:close/>
                      <a:moveTo>
                        <a:pt x="563" y="76"/>
                      </a:moveTo>
                      <a:lnTo>
                        <a:pt x="563" y="74"/>
                      </a:lnTo>
                      <a:lnTo>
                        <a:pt x="563" y="76"/>
                      </a:lnTo>
                      <a:close/>
                      <a:moveTo>
                        <a:pt x="568" y="77"/>
                      </a:moveTo>
                      <a:lnTo>
                        <a:pt x="567" y="76"/>
                      </a:lnTo>
                      <a:lnTo>
                        <a:pt x="567" y="75"/>
                      </a:lnTo>
                      <a:lnTo>
                        <a:pt x="568" y="76"/>
                      </a:lnTo>
                      <a:lnTo>
                        <a:pt x="569" y="76"/>
                      </a:lnTo>
                      <a:lnTo>
                        <a:pt x="568" y="77"/>
                      </a:lnTo>
                      <a:close/>
                      <a:moveTo>
                        <a:pt x="632" y="78"/>
                      </a:moveTo>
                      <a:lnTo>
                        <a:pt x="628" y="78"/>
                      </a:lnTo>
                      <a:lnTo>
                        <a:pt x="628" y="76"/>
                      </a:lnTo>
                      <a:lnTo>
                        <a:pt x="629" y="75"/>
                      </a:lnTo>
                      <a:lnTo>
                        <a:pt x="629" y="77"/>
                      </a:lnTo>
                      <a:lnTo>
                        <a:pt x="630" y="77"/>
                      </a:lnTo>
                      <a:lnTo>
                        <a:pt x="632" y="78"/>
                      </a:lnTo>
                      <a:close/>
                      <a:moveTo>
                        <a:pt x="522" y="72"/>
                      </a:moveTo>
                      <a:lnTo>
                        <a:pt x="521" y="71"/>
                      </a:lnTo>
                      <a:lnTo>
                        <a:pt x="521" y="70"/>
                      </a:lnTo>
                      <a:lnTo>
                        <a:pt x="522" y="70"/>
                      </a:lnTo>
                      <a:lnTo>
                        <a:pt x="523" y="70"/>
                      </a:lnTo>
                      <a:lnTo>
                        <a:pt x="522" y="71"/>
                      </a:lnTo>
                      <a:lnTo>
                        <a:pt x="522" y="72"/>
                      </a:lnTo>
                      <a:close/>
                      <a:moveTo>
                        <a:pt x="548" y="73"/>
                      </a:moveTo>
                      <a:lnTo>
                        <a:pt x="547" y="72"/>
                      </a:lnTo>
                      <a:lnTo>
                        <a:pt x="547" y="69"/>
                      </a:lnTo>
                      <a:lnTo>
                        <a:pt x="549" y="69"/>
                      </a:lnTo>
                      <a:lnTo>
                        <a:pt x="548" y="73"/>
                      </a:lnTo>
                      <a:close/>
                      <a:moveTo>
                        <a:pt x="432" y="65"/>
                      </a:moveTo>
                      <a:lnTo>
                        <a:pt x="431" y="64"/>
                      </a:lnTo>
                      <a:lnTo>
                        <a:pt x="429" y="59"/>
                      </a:lnTo>
                      <a:lnTo>
                        <a:pt x="430" y="61"/>
                      </a:lnTo>
                      <a:lnTo>
                        <a:pt x="431" y="61"/>
                      </a:lnTo>
                      <a:lnTo>
                        <a:pt x="431" y="62"/>
                      </a:lnTo>
                      <a:lnTo>
                        <a:pt x="432" y="65"/>
                      </a:lnTo>
                      <a:close/>
                      <a:moveTo>
                        <a:pt x="431" y="61"/>
                      </a:moveTo>
                      <a:lnTo>
                        <a:pt x="431" y="61"/>
                      </a:lnTo>
                      <a:lnTo>
                        <a:pt x="431" y="60"/>
                      </a:lnTo>
                      <a:lnTo>
                        <a:pt x="431" y="61"/>
                      </a:lnTo>
                      <a:close/>
                      <a:moveTo>
                        <a:pt x="433" y="73"/>
                      </a:moveTo>
                      <a:lnTo>
                        <a:pt x="432" y="71"/>
                      </a:lnTo>
                      <a:lnTo>
                        <a:pt x="433" y="71"/>
                      </a:lnTo>
                      <a:lnTo>
                        <a:pt x="435" y="68"/>
                      </a:lnTo>
                      <a:lnTo>
                        <a:pt x="433" y="73"/>
                      </a:lnTo>
                      <a:close/>
                      <a:moveTo>
                        <a:pt x="428" y="73"/>
                      </a:moveTo>
                      <a:lnTo>
                        <a:pt x="429" y="70"/>
                      </a:lnTo>
                      <a:lnTo>
                        <a:pt x="431" y="71"/>
                      </a:lnTo>
                      <a:lnTo>
                        <a:pt x="431" y="72"/>
                      </a:lnTo>
                      <a:lnTo>
                        <a:pt x="430" y="72"/>
                      </a:lnTo>
                      <a:lnTo>
                        <a:pt x="430" y="73"/>
                      </a:lnTo>
                      <a:lnTo>
                        <a:pt x="428" y="73"/>
                      </a:lnTo>
                      <a:close/>
                      <a:moveTo>
                        <a:pt x="425" y="71"/>
                      </a:moveTo>
                      <a:lnTo>
                        <a:pt x="422" y="69"/>
                      </a:lnTo>
                      <a:lnTo>
                        <a:pt x="425" y="67"/>
                      </a:lnTo>
                      <a:lnTo>
                        <a:pt x="425" y="71"/>
                      </a:lnTo>
                      <a:close/>
                      <a:moveTo>
                        <a:pt x="461" y="77"/>
                      </a:moveTo>
                      <a:lnTo>
                        <a:pt x="461" y="77"/>
                      </a:lnTo>
                      <a:lnTo>
                        <a:pt x="461" y="76"/>
                      </a:lnTo>
                      <a:lnTo>
                        <a:pt x="461" y="74"/>
                      </a:lnTo>
                      <a:lnTo>
                        <a:pt x="462" y="75"/>
                      </a:lnTo>
                      <a:lnTo>
                        <a:pt x="461" y="77"/>
                      </a:lnTo>
                      <a:close/>
                      <a:moveTo>
                        <a:pt x="538" y="63"/>
                      </a:moveTo>
                      <a:lnTo>
                        <a:pt x="536" y="61"/>
                      </a:lnTo>
                      <a:lnTo>
                        <a:pt x="536" y="59"/>
                      </a:lnTo>
                      <a:lnTo>
                        <a:pt x="537" y="60"/>
                      </a:lnTo>
                      <a:lnTo>
                        <a:pt x="537" y="61"/>
                      </a:lnTo>
                      <a:lnTo>
                        <a:pt x="538" y="61"/>
                      </a:lnTo>
                      <a:lnTo>
                        <a:pt x="538" y="63"/>
                      </a:lnTo>
                      <a:close/>
                      <a:moveTo>
                        <a:pt x="538" y="61"/>
                      </a:moveTo>
                      <a:lnTo>
                        <a:pt x="537" y="61"/>
                      </a:lnTo>
                      <a:lnTo>
                        <a:pt x="538" y="61"/>
                      </a:lnTo>
                      <a:close/>
                      <a:moveTo>
                        <a:pt x="534" y="66"/>
                      </a:moveTo>
                      <a:lnTo>
                        <a:pt x="535" y="64"/>
                      </a:lnTo>
                      <a:lnTo>
                        <a:pt x="535" y="62"/>
                      </a:lnTo>
                      <a:lnTo>
                        <a:pt x="536" y="63"/>
                      </a:lnTo>
                      <a:lnTo>
                        <a:pt x="534" y="66"/>
                      </a:lnTo>
                      <a:close/>
                      <a:moveTo>
                        <a:pt x="462" y="53"/>
                      </a:moveTo>
                      <a:lnTo>
                        <a:pt x="460" y="50"/>
                      </a:lnTo>
                      <a:lnTo>
                        <a:pt x="464" y="50"/>
                      </a:lnTo>
                      <a:lnTo>
                        <a:pt x="462" y="53"/>
                      </a:lnTo>
                      <a:close/>
                      <a:moveTo>
                        <a:pt x="479" y="59"/>
                      </a:moveTo>
                      <a:lnTo>
                        <a:pt x="478" y="57"/>
                      </a:lnTo>
                      <a:lnTo>
                        <a:pt x="477" y="54"/>
                      </a:lnTo>
                      <a:lnTo>
                        <a:pt x="479" y="53"/>
                      </a:lnTo>
                      <a:lnTo>
                        <a:pt x="479" y="57"/>
                      </a:lnTo>
                      <a:lnTo>
                        <a:pt x="479" y="59"/>
                      </a:lnTo>
                      <a:close/>
                      <a:moveTo>
                        <a:pt x="449" y="49"/>
                      </a:moveTo>
                      <a:lnTo>
                        <a:pt x="449" y="47"/>
                      </a:lnTo>
                      <a:lnTo>
                        <a:pt x="451" y="46"/>
                      </a:lnTo>
                      <a:lnTo>
                        <a:pt x="449" y="49"/>
                      </a:lnTo>
                      <a:close/>
                      <a:moveTo>
                        <a:pt x="449" y="49"/>
                      </a:moveTo>
                      <a:lnTo>
                        <a:pt x="449" y="49"/>
                      </a:lnTo>
                      <a:close/>
                      <a:moveTo>
                        <a:pt x="449" y="52"/>
                      </a:moveTo>
                      <a:lnTo>
                        <a:pt x="447" y="51"/>
                      </a:lnTo>
                      <a:lnTo>
                        <a:pt x="449" y="49"/>
                      </a:lnTo>
                      <a:lnTo>
                        <a:pt x="448" y="50"/>
                      </a:lnTo>
                      <a:lnTo>
                        <a:pt x="449" y="52"/>
                      </a:lnTo>
                      <a:close/>
                      <a:moveTo>
                        <a:pt x="450" y="54"/>
                      </a:moveTo>
                      <a:lnTo>
                        <a:pt x="449" y="54"/>
                      </a:lnTo>
                      <a:lnTo>
                        <a:pt x="449" y="53"/>
                      </a:lnTo>
                      <a:lnTo>
                        <a:pt x="449" y="52"/>
                      </a:lnTo>
                      <a:lnTo>
                        <a:pt x="450" y="52"/>
                      </a:lnTo>
                      <a:lnTo>
                        <a:pt x="450" y="54"/>
                      </a:lnTo>
                      <a:close/>
                      <a:moveTo>
                        <a:pt x="467" y="46"/>
                      </a:moveTo>
                      <a:lnTo>
                        <a:pt x="465" y="46"/>
                      </a:lnTo>
                      <a:lnTo>
                        <a:pt x="466" y="44"/>
                      </a:lnTo>
                      <a:lnTo>
                        <a:pt x="467" y="44"/>
                      </a:lnTo>
                      <a:lnTo>
                        <a:pt x="467" y="45"/>
                      </a:lnTo>
                      <a:lnTo>
                        <a:pt x="467" y="46"/>
                      </a:lnTo>
                      <a:close/>
                      <a:moveTo>
                        <a:pt x="461" y="47"/>
                      </a:moveTo>
                      <a:lnTo>
                        <a:pt x="460" y="47"/>
                      </a:lnTo>
                      <a:lnTo>
                        <a:pt x="459" y="46"/>
                      </a:lnTo>
                      <a:lnTo>
                        <a:pt x="461" y="46"/>
                      </a:lnTo>
                      <a:lnTo>
                        <a:pt x="461" y="45"/>
                      </a:lnTo>
                      <a:lnTo>
                        <a:pt x="461" y="47"/>
                      </a:lnTo>
                      <a:close/>
                      <a:moveTo>
                        <a:pt x="463" y="46"/>
                      </a:moveTo>
                      <a:lnTo>
                        <a:pt x="464" y="45"/>
                      </a:lnTo>
                      <a:lnTo>
                        <a:pt x="465" y="46"/>
                      </a:lnTo>
                      <a:lnTo>
                        <a:pt x="463" y="46"/>
                      </a:lnTo>
                      <a:close/>
                      <a:moveTo>
                        <a:pt x="465" y="46"/>
                      </a:moveTo>
                      <a:lnTo>
                        <a:pt x="465" y="46"/>
                      </a:lnTo>
                      <a:close/>
                      <a:moveTo>
                        <a:pt x="465" y="46"/>
                      </a:moveTo>
                      <a:lnTo>
                        <a:pt x="465" y="46"/>
                      </a:lnTo>
                      <a:close/>
                      <a:moveTo>
                        <a:pt x="465" y="46"/>
                      </a:moveTo>
                      <a:lnTo>
                        <a:pt x="465" y="46"/>
                      </a:lnTo>
                      <a:close/>
                      <a:moveTo>
                        <a:pt x="464" y="47"/>
                      </a:moveTo>
                      <a:lnTo>
                        <a:pt x="464" y="46"/>
                      </a:lnTo>
                      <a:lnTo>
                        <a:pt x="465" y="46"/>
                      </a:lnTo>
                      <a:lnTo>
                        <a:pt x="464" y="47"/>
                      </a:lnTo>
                      <a:close/>
                      <a:moveTo>
                        <a:pt x="464" y="48"/>
                      </a:moveTo>
                      <a:lnTo>
                        <a:pt x="461" y="48"/>
                      </a:lnTo>
                      <a:lnTo>
                        <a:pt x="464" y="47"/>
                      </a:lnTo>
                      <a:lnTo>
                        <a:pt x="464" y="48"/>
                      </a:lnTo>
                      <a:close/>
                      <a:moveTo>
                        <a:pt x="461" y="49"/>
                      </a:moveTo>
                      <a:lnTo>
                        <a:pt x="460" y="49"/>
                      </a:lnTo>
                      <a:lnTo>
                        <a:pt x="459" y="47"/>
                      </a:lnTo>
                      <a:lnTo>
                        <a:pt x="460" y="47"/>
                      </a:lnTo>
                      <a:lnTo>
                        <a:pt x="461" y="48"/>
                      </a:lnTo>
                      <a:lnTo>
                        <a:pt x="461" y="49"/>
                      </a:lnTo>
                      <a:close/>
                      <a:moveTo>
                        <a:pt x="594" y="62"/>
                      </a:moveTo>
                      <a:lnTo>
                        <a:pt x="593" y="62"/>
                      </a:lnTo>
                      <a:lnTo>
                        <a:pt x="592" y="62"/>
                      </a:lnTo>
                      <a:lnTo>
                        <a:pt x="593" y="62"/>
                      </a:lnTo>
                      <a:lnTo>
                        <a:pt x="593" y="61"/>
                      </a:lnTo>
                      <a:lnTo>
                        <a:pt x="594" y="61"/>
                      </a:lnTo>
                      <a:lnTo>
                        <a:pt x="594" y="62"/>
                      </a:lnTo>
                      <a:close/>
                      <a:moveTo>
                        <a:pt x="524" y="55"/>
                      </a:moveTo>
                      <a:lnTo>
                        <a:pt x="524" y="54"/>
                      </a:lnTo>
                      <a:lnTo>
                        <a:pt x="525" y="53"/>
                      </a:lnTo>
                      <a:lnTo>
                        <a:pt x="526" y="54"/>
                      </a:lnTo>
                      <a:lnTo>
                        <a:pt x="526" y="55"/>
                      </a:lnTo>
                      <a:lnTo>
                        <a:pt x="524" y="55"/>
                      </a:lnTo>
                      <a:close/>
                      <a:moveTo>
                        <a:pt x="447" y="58"/>
                      </a:moveTo>
                      <a:lnTo>
                        <a:pt x="446" y="58"/>
                      </a:lnTo>
                      <a:lnTo>
                        <a:pt x="447" y="55"/>
                      </a:lnTo>
                      <a:lnTo>
                        <a:pt x="447" y="58"/>
                      </a:lnTo>
                      <a:close/>
                      <a:moveTo>
                        <a:pt x="445" y="59"/>
                      </a:moveTo>
                      <a:lnTo>
                        <a:pt x="445" y="58"/>
                      </a:lnTo>
                      <a:lnTo>
                        <a:pt x="446" y="58"/>
                      </a:lnTo>
                      <a:lnTo>
                        <a:pt x="447" y="58"/>
                      </a:lnTo>
                      <a:lnTo>
                        <a:pt x="447" y="59"/>
                      </a:lnTo>
                      <a:lnTo>
                        <a:pt x="446" y="59"/>
                      </a:lnTo>
                      <a:lnTo>
                        <a:pt x="445" y="59"/>
                      </a:lnTo>
                      <a:close/>
                      <a:moveTo>
                        <a:pt x="447" y="61"/>
                      </a:moveTo>
                      <a:lnTo>
                        <a:pt x="446" y="59"/>
                      </a:lnTo>
                      <a:lnTo>
                        <a:pt x="447" y="59"/>
                      </a:lnTo>
                      <a:lnTo>
                        <a:pt x="447" y="61"/>
                      </a:lnTo>
                      <a:close/>
                      <a:moveTo>
                        <a:pt x="457" y="62"/>
                      </a:moveTo>
                      <a:lnTo>
                        <a:pt x="452" y="62"/>
                      </a:lnTo>
                      <a:lnTo>
                        <a:pt x="454" y="60"/>
                      </a:lnTo>
                      <a:lnTo>
                        <a:pt x="457" y="62"/>
                      </a:lnTo>
                      <a:close/>
                      <a:moveTo>
                        <a:pt x="552" y="70"/>
                      </a:moveTo>
                      <a:lnTo>
                        <a:pt x="549" y="68"/>
                      </a:lnTo>
                      <a:lnTo>
                        <a:pt x="553" y="65"/>
                      </a:lnTo>
                      <a:lnTo>
                        <a:pt x="552" y="70"/>
                      </a:lnTo>
                      <a:close/>
                      <a:moveTo>
                        <a:pt x="496" y="65"/>
                      </a:moveTo>
                      <a:lnTo>
                        <a:pt x="496" y="65"/>
                      </a:lnTo>
                      <a:lnTo>
                        <a:pt x="496" y="64"/>
                      </a:lnTo>
                      <a:lnTo>
                        <a:pt x="496" y="63"/>
                      </a:lnTo>
                      <a:lnTo>
                        <a:pt x="497" y="63"/>
                      </a:lnTo>
                      <a:lnTo>
                        <a:pt x="497" y="64"/>
                      </a:lnTo>
                      <a:lnTo>
                        <a:pt x="496" y="65"/>
                      </a:lnTo>
                      <a:close/>
                      <a:moveTo>
                        <a:pt x="498" y="59"/>
                      </a:moveTo>
                      <a:lnTo>
                        <a:pt x="498" y="59"/>
                      </a:lnTo>
                      <a:lnTo>
                        <a:pt x="498" y="58"/>
                      </a:lnTo>
                      <a:lnTo>
                        <a:pt x="498" y="57"/>
                      </a:lnTo>
                      <a:lnTo>
                        <a:pt x="499" y="57"/>
                      </a:lnTo>
                      <a:lnTo>
                        <a:pt x="498" y="58"/>
                      </a:lnTo>
                      <a:lnTo>
                        <a:pt x="498" y="59"/>
                      </a:lnTo>
                      <a:close/>
                      <a:moveTo>
                        <a:pt x="464" y="57"/>
                      </a:moveTo>
                      <a:lnTo>
                        <a:pt x="462" y="55"/>
                      </a:lnTo>
                      <a:lnTo>
                        <a:pt x="463" y="55"/>
                      </a:lnTo>
                      <a:lnTo>
                        <a:pt x="464" y="57"/>
                      </a:lnTo>
                      <a:close/>
                      <a:moveTo>
                        <a:pt x="424" y="63"/>
                      </a:moveTo>
                      <a:lnTo>
                        <a:pt x="423" y="62"/>
                      </a:lnTo>
                      <a:lnTo>
                        <a:pt x="424" y="61"/>
                      </a:lnTo>
                      <a:lnTo>
                        <a:pt x="424" y="60"/>
                      </a:lnTo>
                      <a:lnTo>
                        <a:pt x="425" y="60"/>
                      </a:lnTo>
                      <a:lnTo>
                        <a:pt x="426" y="61"/>
                      </a:lnTo>
                      <a:lnTo>
                        <a:pt x="425" y="61"/>
                      </a:lnTo>
                      <a:lnTo>
                        <a:pt x="424" y="61"/>
                      </a:lnTo>
                      <a:lnTo>
                        <a:pt x="424" y="63"/>
                      </a:lnTo>
                      <a:close/>
                      <a:moveTo>
                        <a:pt x="425" y="61"/>
                      </a:moveTo>
                      <a:lnTo>
                        <a:pt x="424" y="61"/>
                      </a:lnTo>
                      <a:lnTo>
                        <a:pt x="425" y="61"/>
                      </a:lnTo>
                      <a:close/>
                      <a:moveTo>
                        <a:pt x="578" y="68"/>
                      </a:moveTo>
                      <a:lnTo>
                        <a:pt x="578" y="67"/>
                      </a:lnTo>
                      <a:lnTo>
                        <a:pt x="577" y="66"/>
                      </a:lnTo>
                      <a:lnTo>
                        <a:pt x="578" y="65"/>
                      </a:lnTo>
                      <a:lnTo>
                        <a:pt x="578" y="67"/>
                      </a:lnTo>
                      <a:lnTo>
                        <a:pt x="578" y="68"/>
                      </a:lnTo>
                      <a:close/>
                      <a:moveTo>
                        <a:pt x="471" y="28"/>
                      </a:moveTo>
                      <a:lnTo>
                        <a:pt x="470" y="28"/>
                      </a:lnTo>
                      <a:lnTo>
                        <a:pt x="469" y="27"/>
                      </a:lnTo>
                      <a:lnTo>
                        <a:pt x="470" y="27"/>
                      </a:lnTo>
                      <a:lnTo>
                        <a:pt x="470" y="26"/>
                      </a:lnTo>
                      <a:lnTo>
                        <a:pt x="471" y="26"/>
                      </a:lnTo>
                      <a:lnTo>
                        <a:pt x="471" y="28"/>
                      </a:lnTo>
                      <a:close/>
                      <a:moveTo>
                        <a:pt x="465" y="67"/>
                      </a:moveTo>
                      <a:lnTo>
                        <a:pt x="464" y="67"/>
                      </a:lnTo>
                      <a:lnTo>
                        <a:pt x="464" y="66"/>
                      </a:lnTo>
                      <a:lnTo>
                        <a:pt x="465" y="65"/>
                      </a:lnTo>
                      <a:lnTo>
                        <a:pt x="465" y="67"/>
                      </a:lnTo>
                      <a:close/>
                      <a:moveTo>
                        <a:pt x="406" y="82"/>
                      </a:moveTo>
                      <a:lnTo>
                        <a:pt x="405" y="82"/>
                      </a:lnTo>
                      <a:lnTo>
                        <a:pt x="405" y="81"/>
                      </a:lnTo>
                      <a:lnTo>
                        <a:pt x="405" y="80"/>
                      </a:lnTo>
                      <a:lnTo>
                        <a:pt x="406" y="80"/>
                      </a:lnTo>
                      <a:lnTo>
                        <a:pt x="406" y="81"/>
                      </a:lnTo>
                      <a:lnTo>
                        <a:pt x="406" y="82"/>
                      </a:lnTo>
                      <a:close/>
                      <a:moveTo>
                        <a:pt x="468" y="90"/>
                      </a:moveTo>
                      <a:lnTo>
                        <a:pt x="467" y="90"/>
                      </a:lnTo>
                      <a:lnTo>
                        <a:pt x="466" y="90"/>
                      </a:lnTo>
                      <a:lnTo>
                        <a:pt x="466" y="89"/>
                      </a:lnTo>
                      <a:lnTo>
                        <a:pt x="467" y="88"/>
                      </a:lnTo>
                      <a:lnTo>
                        <a:pt x="468" y="88"/>
                      </a:lnTo>
                      <a:lnTo>
                        <a:pt x="468" y="90"/>
                      </a:lnTo>
                      <a:close/>
                      <a:moveTo>
                        <a:pt x="474" y="89"/>
                      </a:moveTo>
                      <a:lnTo>
                        <a:pt x="477" y="87"/>
                      </a:lnTo>
                      <a:lnTo>
                        <a:pt x="477" y="85"/>
                      </a:lnTo>
                      <a:lnTo>
                        <a:pt x="478" y="86"/>
                      </a:lnTo>
                      <a:lnTo>
                        <a:pt x="478" y="87"/>
                      </a:lnTo>
                      <a:lnTo>
                        <a:pt x="474" y="89"/>
                      </a:lnTo>
                      <a:close/>
                      <a:moveTo>
                        <a:pt x="470" y="90"/>
                      </a:moveTo>
                      <a:lnTo>
                        <a:pt x="469" y="89"/>
                      </a:lnTo>
                      <a:lnTo>
                        <a:pt x="470" y="89"/>
                      </a:lnTo>
                      <a:lnTo>
                        <a:pt x="472" y="86"/>
                      </a:lnTo>
                      <a:lnTo>
                        <a:pt x="470" y="90"/>
                      </a:lnTo>
                      <a:close/>
                      <a:moveTo>
                        <a:pt x="474" y="87"/>
                      </a:moveTo>
                      <a:lnTo>
                        <a:pt x="473" y="87"/>
                      </a:lnTo>
                      <a:lnTo>
                        <a:pt x="474" y="86"/>
                      </a:lnTo>
                      <a:lnTo>
                        <a:pt x="474" y="87"/>
                      </a:lnTo>
                      <a:close/>
                      <a:moveTo>
                        <a:pt x="472" y="88"/>
                      </a:moveTo>
                      <a:lnTo>
                        <a:pt x="472" y="87"/>
                      </a:lnTo>
                      <a:lnTo>
                        <a:pt x="473" y="86"/>
                      </a:lnTo>
                      <a:lnTo>
                        <a:pt x="473" y="87"/>
                      </a:lnTo>
                      <a:lnTo>
                        <a:pt x="474" y="87"/>
                      </a:lnTo>
                      <a:lnTo>
                        <a:pt x="472" y="88"/>
                      </a:lnTo>
                      <a:close/>
                      <a:moveTo>
                        <a:pt x="409" y="85"/>
                      </a:moveTo>
                      <a:lnTo>
                        <a:pt x="406" y="84"/>
                      </a:lnTo>
                      <a:lnTo>
                        <a:pt x="407" y="84"/>
                      </a:lnTo>
                      <a:lnTo>
                        <a:pt x="408" y="84"/>
                      </a:lnTo>
                      <a:lnTo>
                        <a:pt x="407" y="83"/>
                      </a:lnTo>
                      <a:lnTo>
                        <a:pt x="409" y="81"/>
                      </a:lnTo>
                      <a:lnTo>
                        <a:pt x="409" y="85"/>
                      </a:lnTo>
                      <a:close/>
                      <a:moveTo>
                        <a:pt x="454" y="81"/>
                      </a:moveTo>
                      <a:lnTo>
                        <a:pt x="452" y="80"/>
                      </a:lnTo>
                      <a:lnTo>
                        <a:pt x="455" y="80"/>
                      </a:lnTo>
                      <a:lnTo>
                        <a:pt x="456" y="80"/>
                      </a:lnTo>
                      <a:lnTo>
                        <a:pt x="454" y="80"/>
                      </a:lnTo>
                      <a:lnTo>
                        <a:pt x="454" y="81"/>
                      </a:lnTo>
                      <a:close/>
                      <a:moveTo>
                        <a:pt x="454" y="87"/>
                      </a:moveTo>
                      <a:lnTo>
                        <a:pt x="454" y="85"/>
                      </a:lnTo>
                      <a:lnTo>
                        <a:pt x="455" y="84"/>
                      </a:lnTo>
                      <a:lnTo>
                        <a:pt x="457" y="80"/>
                      </a:lnTo>
                      <a:lnTo>
                        <a:pt x="454" y="87"/>
                      </a:lnTo>
                      <a:close/>
                      <a:moveTo>
                        <a:pt x="455" y="83"/>
                      </a:moveTo>
                      <a:lnTo>
                        <a:pt x="454" y="82"/>
                      </a:lnTo>
                      <a:lnTo>
                        <a:pt x="455" y="81"/>
                      </a:lnTo>
                      <a:lnTo>
                        <a:pt x="454" y="80"/>
                      </a:lnTo>
                      <a:lnTo>
                        <a:pt x="456" y="80"/>
                      </a:lnTo>
                      <a:lnTo>
                        <a:pt x="456" y="81"/>
                      </a:lnTo>
                      <a:lnTo>
                        <a:pt x="456" y="82"/>
                      </a:lnTo>
                      <a:lnTo>
                        <a:pt x="455" y="83"/>
                      </a:lnTo>
                      <a:close/>
                      <a:moveTo>
                        <a:pt x="494" y="89"/>
                      </a:moveTo>
                      <a:lnTo>
                        <a:pt x="491" y="86"/>
                      </a:lnTo>
                      <a:lnTo>
                        <a:pt x="495" y="86"/>
                      </a:lnTo>
                      <a:lnTo>
                        <a:pt x="494" y="89"/>
                      </a:lnTo>
                      <a:close/>
                      <a:moveTo>
                        <a:pt x="286" y="73"/>
                      </a:moveTo>
                      <a:lnTo>
                        <a:pt x="285" y="73"/>
                      </a:lnTo>
                      <a:lnTo>
                        <a:pt x="285" y="72"/>
                      </a:lnTo>
                      <a:lnTo>
                        <a:pt x="285" y="71"/>
                      </a:lnTo>
                      <a:lnTo>
                        <a:pt x="287" y="70"/>
                      </a:lnTo>
                      <a:lnTo>
                        <a:pt x="286" y="72"/>
                      </a:lnTo>
                      <a:lnTo>
                        <a:pt x="286" y="73"/>
                      </a:lnTo>
                      <a:close/>
                      <a:moveTo>
                        <a:pt x="363" y="78"/>
                      </a:moveTo>
                      <a:lnTo>
                        <a:pt x="363" y="77"/>
                      </a:lnTo>
                      <a:lnTo>
                        <a:pt x="363" y="76"/>
                      </a:lnTo>
                      <a:lnTo>
                        <a:pt x="364" y="76"/>
                      </a:lnTo>
                      <a:lnTo>
                        <a:pt x="365" y="77"/>
                      </a:lnTo>
                      <a:lnTo>
                        <a:pt x="365" y="78"/>
                      </a:lnTo>
                      <a:lnTo>
                        <a:pt x="363" y="78"/>
                      </a:lnTo>
                      <a:close/>
                      <a:moveTo>
                        <a:pt x="294" y="72"/>
                      </a:moveTo>
                      <a:lnTo>
                        <a:pt x="296" y="69"/>
                      </a:lnTo>
                      <a:lnTo>
                        <a:pt x="298" y="71"/>
                      </a:lnTo>
                      <a:lnTo>
                        <a:pt x="294" y="72"/>
                      </a:lnTo>
                      <a:close/>
                      <a:moveTo>
                        <a:pt x="515" y="87"/>
                      </a:moveTo>
                      <a:lnTo>
                        <a:pt x="514" y="85"/>
                      </a:lnTo>
                      <a:lnTo>
                        <a:pt x="515" y="87"/>
                      </a:lnTo>
                      <a:close/>
                      <a:moveTo>
                        <a:pt x="391" y="77"/>
                      </a:moveTo>
                      <a:lnTo>
                        <a:pt x="390" y="77"/>
                      </a:lnTo>
                      <a:lnTo>
                        <a:pt x="390" y="74"/>
                      </a:lnTo>
                      <a:lnTo>
                        <a:pt x="391" y="74"/>
                      </a:lnTo>
                      <a:lnTo>
                        <a:pt x="391" y="76"/>
                      </a:lnTo>
                      <a:lnTo>
                        <a:pt x="391" y="77"/>
                      </a:lnTo>
                      <a:close/>
                      <a:moveTo>
                        <a:pt x="411" y="80"/>
                      </a:moveTo>
                      <a:lnTo>
                        <a:pt x="410" y="79"/>
                      </a:lnTo>
                      <a:lnTo>
                        <a:pt x="410" y="78"/>
                      </a:lnTo>
                      <a:lnTo>
                        <a:pt x="409" y="78"/>
                      </a:lnTo>
                      <a:lnTo>
                        <a:pt x="409" y="76"/>
                      </a:lnTo>
                      <a:lnTo>
                        <a:pt x="411" y="78"/>
                      </a:lnTo>
                      <a:lnTo>
                        <a:pt x="411" y="80"/>
                      </a:lnTo>
                      <a:close/>
                      <a:moveTo>
                        <a:pt x="339" y="74"/>
                      </a:moveTo>
                      <a:lnTo>
                        <a:pt x="339" y="74"/>
                      </a:lnTo>
                      <a:lnTo>
                        <a:pt x="338" y="74"/>
                      </a:lnTo>
                      <a:lnTo>
                        <a:pt x="339" y="74"/>
                      </a:lnTo>
                      <a:lnTo>
                        <a:pt x="339" y="73"/>
                      </a:lnTo>
                      <a:lnTo>
                        <a:pt x="340" y="73"/>
                      </a:lnTo>
                      <a:lnTo>
                        <a:pt x="339" y="74"/>
                      </a:lnTo>
                      <a:close/>
                      <a:moveTo>
                        <a:pt x="408" y="77"/>
                      </a:moveTo>
                      <a:lnTo>
                        <a:pt x="407" y="77"/>
                      </a:lnTo>
                      <a:lnTo>
                        <a:pt x="407" y="76"/>
                      </a:lnTo>
                      <a:lnTo>
                        <a:pt x="408" y="76"/>
                      </a:lnTo>
                      <a:lnTo>
                        <a:pt x="408" y="77"/>
                      </a:lnTo>
                      <a:close/>
                      <a:moveTo>
                        <a:pt x="343" y="73"/>
                      </a:moveTo>
                      <a:lnTo>
                        <a:pt x="343" y="67"/>
                      </a:lnTo>
                      <a:lnTo>
                        <a:pt x="345" y="71"/>
                      </a:lnTo>
                      <a:lnTo>
                        <a:pt x="343" y="73"/>
                      </a:lnTo>
                      <a:close/>
                      <a:moveTo>
                        <a:pt x="344" y="75"/>
                      </a:moveTo>
                      <a:lnTo>
                        <a:pt x="343" y="75"/>
                      </a:lnTo>
                      <a:lnTo>
                        <a:pt x="343" y="74"/>
                      </a:lnTo>
                      <a:lnTo>
                        <a:pt x="343" y="73"/>
                      </a:lnTo>
                      <a:lnTo>
                        <a:pt x="344" y="73"/>
                      </a:lnTo>
                      <a:lnTo>
                        <a:pt x="344" y="75"/>
                      </a:lnTo>
                      <a:close/>
                      <a:moveTo>
                        <a:pt x="447" y="69"/>
                      </a:moveTo>
                      <a:lnTo>
                        <a:pt x="445" y="66"/>
                      </a:lnTo>
                      <a:lnTo>
                        <a:pt x="450" y="66"/>
                      </a:lnTo>
                      <a:lnTo>
                        <a:pt x="447" y="69"/>
                      </a:lnTo>
                      <a:close/>
                      <a:moveTo>
                        <a:pt x="441" y="68"/>
                      </a:moveTo>
                      <a:lnTo>
                        <a:pt x="440" y="67"/>
                      </a:lnTo>
                      <a:lnTo>
                        <a:pt x="440" y="65"/>
                      </a:lnTo>
                      <a:lnTo>
                        <a:pt x="441" y="66"/>
                      </a:lnTo>
                      <a:lnTo>
                        <a:pt x="441" y="68"/>
                      </a:lnTo>
                      <a:close/>
                      <a:moveTo>
                        <a:pt x="456" y="68"/>
                      </a:moveTo>
                      <a:lnTo>
                        <a:pt x="456" y="68"/>
                      </a:lnTo>
                      <a:lnTo>
                        <a:pt x="455" y="68"/>
                      </a:lnTo>
                      <a:lnTo>
                        <a:pt x="456" y="68"/>
                      </a:lnTo>
                      <a:lnTo>
                        <a:pt x="456" y="67"/>
                      </a:lnTo>
                      <a:lnTo>
                        <a:pt x="457" y="67"/>
                      </a:lnTo>
                      <a:lnTo>
                        <a:pt x="456" y="68"/>
                      </a:lnTo>
                      <a:close/>
                      <a:moveTo>
                        <a:pt x="489" y="72"/>
                      </a:moveTo>
                      <a:lnTo>
                        <a:pt x="486" y="69"/>
                      </a:lnTo>
                      <a:lnTo>
                        <a:pt x="490" y="69"/>
                      </a:lnTo>
                      <a:lnTo>
                        <a:pt x="489" y="72"/>
                      </a:lnTo>
                      <a:close/>
                      <a:moveTo>
                        <a:pt x="415" y="63"/>
                      </a:moveTo>
                      <a:lnTo>
                        <a:pt x="414" y="62"/>
                      </a:lnTo>
                      <a:lnTo>
                        <a:pt x="412" y="61"/>
                      </a:lnTo>
                      <a:lnTo>
                        <a:pt x="412" y="59"/>
                      </a:lnTo>
                      <a:lnTo>
                        <a:pt x="413" y="59"/>
                      </a:lnTo>
                      <a:lnTo>
                        <a:pt x="414" y="59"/>
                      </a:lnTo>
                      <a:lnTo>
                        <a:pt x="413" y="59"/>
                      </a:lnTo>
                      <a:lnTo>
                        <a:pt x="413" y="60"/>
                      </a:lnTo>
                      <a:lnTo>
                        <a:pt x="413" y="61"/>
                      </a:lnTo>
                      <a:lnTo>
                        <a:pt x="416" y="61"/>
                      </a:lnTo>
                      <a:lnTo>
                        <a:pt x="415" y="63"/>
                      </a:lnTo>
                      <a:close/>
                      <a:moveTo>
                        <a:pt x="416" y="61"/>
                      </a:moveTo>
                      <a:lnTo>
                        <a:pt x="413" y="61"/>
                      </a:lnTo>
                      <a:lnTo>
                        <a:pt x="416" y="60"/>
                      </a:lnTo>
                      <a:lnTo>
                        <a:pt x="416" y="61"/>
                      </a:lnTo>
                      <a:close/>
                      <a:moveTo>
                        <a:pt x="412" y="63"/>
                      </a:moveTo>
                      <a:lnTo>
                        <a:pt x="412" y="61"/>
                      </a:lnTo>
                      <a:lnTo>
                        <a:pt x="413" y="62"/>
                      </a:lnTo>
                      <a:lnTo>
                        <a:pt x="412" y="62"/>
                      </a:lnTo>
                      <a:lnTo>
                        <a:pt x="412" y="63"/>
                      </a:lnTo>
                      <a:close/>
                      <a:moveTo>
                        <a:pt x="412" y="65"/>
                      </a:moveTo>
                      <a:lnTo>
                        <a:pt x="412" y="63"/>
                      </a:lnTo>
                      <a:lnTo>
                        <a:pt x="412" y="62"/>
                      </a:lnTo>
                      <a:lnTo>
                        <a:pt x="412" y="65"/>
                      </a:lnTo>
                      <a:close/>
                      <a:moveTo>
                        <a:pt x="412" y="65"/>
                      </a:moveTo>
                      <a:lnTo>
                        <a:pt x="412" y="62"/>
                      </a:lnTo>
                      <a:lnTo>
                        <a:pt x="413" y="62"/>
                      </a:lnTo>
                      <a:lnTo>
                        <a:pt x="413" y="63"/>
                      </a:lnTo>
                      <a:lnTo>
                        <a:pt x="412" y="65"/>
                      </a:lnTo>
                      <a:close/>
                      <a:moveTo>
                        <a:pt x="412" y="68"/>
                      </a:moveTo>
                      <a:lnTo>
                        <a:pt x="410" y="67"/>
                      </a:lnTo>
                      <a:lnTo>
                        <a:pt x="411" y="65"/>
                      </a:lnTo>
                      <a:lnTo>
                        <a:pt x="412" y="63"/>
                      </a:lnTo>
                      <a:lnTo>
                        <a:pt x="412" y="65"/>
                      </a:lnTo>
                      <a:lnTo>
                        <a:pt x="412" y="68"/>
                      </a:lnTo>
                      <a:close/>
                      <a:moveTo>
                        <a:pt x="412" y="65"/>
                      </a:moveTo>
                      <a:lnTo>
                        <a:pt x="412" y="65"/>
                      </a:lnTo>
                      <a:close/>
                      <a:moveTo>
                        <a:pt x="479" y="71"/>
                      </a:moveTo>
                      <a:lnTo>
                        <a:pt x="478" y="71"/>
                      </a:lnTo>
                      <a:lnTo>
                        <a:pt x="478" y="69"/>
                      </a:lnTo>
                      <a:lnTo>
                        <a:pt x="479" y="69"/>
                      </a:lnTo>
                      <a:lnTo>
                        <a:pt x="479" y="70"/>
                      </a:lnTo>
                      <a:lnTo>
                        <a:pt x="479" y="71"/>
                      </a:lnTo>
                      <a:close/>
                      <a:moveTo>
                        <a:pt x="401" y="64"/>
                      </a:moveTo>
                      <a:lnTo>
                        <a:pt x="397" y="64"/>
                      </a:lnTo>
                      <a:lnTo>
                        <a:pt x="398" y="60"/>
                      </a:lnTo>
                      <a:lnTo>
                        <a:pt x="401" y="64"/>
                      </a:lnTo>
                      <a:close/>
                      <a:moveTo>
                        <a:pt x="437" y="80"/>
                      </a:moveTo>
                      <a:lnTo>
                        <a:pt x="436" y="80"/>
                      </a:lnTo>
                      <a:lnTo>
                        <a:pt x="436" y="78"/>
                      </a:lnTo>
                      <a:lnTo>
                        <a:pt x="437" y="79"/>
                      </a:lnTo>
                      <a:lnTo>
                        <a:pt x="437" y="80"/>
                      </a:lnTo>
                      <a:close/>
                      <a:moveTo>
                        <a:pt x="428" y="83"/>
                      </a:moveTo>
                      <a:lnTo>
                        <a:pt x="425" y="82"/>
                      </a:lnTo>
                      <a:lnTo>
                        <a:pt x="423" y="77"/>
                      </a:lnTo>
                      <a:lnTo>
                        <a:pt x="427" y="77"/>
                      </a:lnTo>
                      <a:lnTo>
                        <a:pt x="426" y="77"/>
                      </a:lnTo>
                      <a:lnTo>
                        <a:pt x="426" y="79"/>
                      </a:lnTo>
                      <a:lnTo>
                        <a:pt x="428" y="80"/>
                      </a:lnTo>
                      <a:lnTo>
                        <a:pt x="428" y="83"/>
                      </a:lnTo>
                      <a:close/>
                      <a:moveTo>
                        <a:pt x="427" y="77"/>
                      </a:moveTo>
                      <a:lnTo>
                        <a:pt x="426" y="77"/>
                      </a:lnTo>
                      <a:lnTo>
                        <a:pt x="427" y="77"/>
                      </a:lnTo>
                      <a:close/>
                      <a:moveTo>
                        <a:pt x="465" y="44"/>
                      </a:moveTo>
                      <a:lnTo>
                        <a:pt x="464" y="44"/>
                      </a:lnTo>
                      <a:lnTo>
                        <a:pt x="464" y="43"/>
                      </a:lnTo>
                      <a:lnTo>
                        <a:pt x="465" y="43"/>
                      </a:lnTo>
                      <a:lnTo>
                        <a:pt x="466" y="43"/>
                      </a:lnTo>
                      <a:lnTo>
                        <a:pt x="465" y="43"/>
                      </a:lnTo>
                      <a:lnTo>
                        <a:pt x="465" y="44"/>
                      </a:lnTo>
                      <a:close/>
                      <a:moveTo>
                        <a:pt x="306" y="66"/>
                      </a:moveTo>
                      <a:lnTo>
                        <a:pt x="305" y="66"/>
                      </a:lnTo>
                      <a:lnTo>
                        <a:pt x="305" y="65"/>
                      </a:lnTo>
                      <a:lnTo>
                        <a:pt x="305" y="64"/>
                      </a:lnTo>
                      <a:lnTo>
                        <a:pt x="306" y="64"/>
                      </a:lnTo>
                      <a:lnTo>
                        <a:pt x="306" y="66"/>
                      </a:lnTo>
                      <a:close/>
                      <a:moveTo>
                        <a:pt x="523" y="90"/>
                      </a:moveTo>
                      <a:lnTo>
                        <a:pt x="521" y="88"/>
                      </a:lnTo>
                      <a:lnTo>
                        <a:pt x="525" y="86"/>
                      </a:lnTo>
                      <a:lnTo>
                        <a:pt x="523" y="90"/>
                      </a:lnTo>
                      <a:close/>
                      <a:moveTo>
                        <a:pt x="373" y="74"/>
                      </a:moveTo>
                      <a:lnTo>
                        <a:pt x="371" y="74"/>
                      </a:lnTo>
                      <a:lnTo>
                        <a:pt x="373" y="72"/>
                      </a:lnTo>
                      <a:lnTo>
                        <a:pt x="372" y="71"/>
                      </a:lnTo>
                      <a:lnTo>
                        <a:pt x="374" y="71"/>
                      </a:lnTo>
                      <a:lnTo>
                        <a:pt x="372" y="73"/>
                      </a:lnTo>
                      <a:lnTo>
                        <a:pt x="373" y="74"/>
                      </a:lnTo>
                      <a:close/>
                      <a:moveTo>
                        <a:pt x="367" y="4"/>
                      </a:moveTo>
                      <a:lnTo>
                        <a:pt x="367" y="4"/>
                      </a:lnTo>
                      <a:lnTo>
                        <a:pt x="369" y="4"/>
                      </a:lnTo>
                      <a:lnTo>
                        <a:pt x="367" y="4"/>
                      </a:lnTo>
                      <a:close/>
                      <a:moveTo>
                        <a:pt x="367" y="5"/>
                      </a:moveTo>
                      <a:lnTo>
                        <a:pt x="367" y="4"/>
                      </a:lnTo>
                      <a:lnTo>
                        <a:pt x="367" y="5"/>
                      </a:lnTo>
                      <a:close/>
                      <a:moveTo>
                        <a:pt x="369" y="7"/>
                      </a:moveTo>
                      <a:lnTo>
                        <a:pt x="367" y="5"/>
                      </a:lnTo>
                      <a:lnTo>
                        <a:pt x="367" y="4"/>
                      </a:lnTo>
                      <a:lnTo>
                        <a:pt x="369" y="4"/>
                      </a:lnTo>
                      <a:lnTo>
                        <a:pt x="372" y="4"/>
                      </a:lnTo>
                      <a:lnTo>
                        <a:pt x="369" y="7"/>
                      </a:lnTo>
                      <a:close/>
                      <a:moveTo>
                        <a:pt x="366" y="8"/>
                      </a:moveTo>
                      <a:lnTo>
                        <a:pt x="365" y="7"/>
                      </a:lnTo>
                      <a:lnTo>
                        <a:pt x="365" y="5"/>
                      </a:lnTo>
                      <a:lnTo>
                        <a:pt x="367" y="4"/>
                      </a:lnTo>
                      <a:lnTo>
                        <a:pt x="367" y="5"/>
                      </a:lnTo>
                      <a:lnTo>
                        <a:pt x="366" y="6"/>
                      </a:lnTo>
                      <a:lnTo>
                        <a:pt x="366" y="8"/>
                      </a:lnTo>
                      <a:close/>
                      <a:moveTo>
                        <a:pt x="467" y="15"/>
                      </a:moveTo>
                      <a:lnTo>
                        <a:pt x="463" y="11"/>
                      </a:lnTo>
                      <a:lnTo>
                        <a:pt x="465" y="13"/>
                      </a:lnTo>
                      <a:lnTo>
                        <a:pt x="467" y="15"/>
                      </a:lnTo>
                      <a:close/>
                      <a:moveTo>
                        <a:pt x="438" y="15"/>
                      </a:moveTo>
                      <a:lnTo>
                        <a:pt x="436" y="14"/>
                      </a:lnTo>
                      <a:lnTo>
                        <a:pt x="439" y="11"/>
                      </a:lnTo>
                      <a:lnTo>
                        <a:pt x="438" y="15"/>
                      </a:lnTo>
                      <a:close/>
                      <a:moveTo>
                        <a:pt x="440" y="16"/>
                      </a:moveTo>
                      <a:lnTo>
                        <a:pt x="439" y="15"/>
                      </a:lnTo>
                      <a:lnTo>
                        <a:pt x="439" y="13"/>
                      </a:lnTo>
                      <a:lnTo>
                        <a:pt x="440" y="13"/>
                      </a:lnTo>
                      <a:lnTo>
                        <a:pt x="440" y="14"/>
                      </a:lnTo>
                      <a:lnTo>
                        <a:pt x="440" y="16"/>
                      </a:lnTo>
                      <a:close/>
                      <a:moveTo>
                        <a:pt x="461" y="19"/>
                      </a:moveTo>
                      <a:lnTo>
                        <a:pt x="460" y="19"/>
                      </a:lnTo>
                      <a:lnTo>
                        <a:pt x="460" y="18"/>
                      </a:lnTo>
                      <a:lnTo>
                        <a:pt x="461" y="18"/>
                      </a:lnTo>
                      <a:lnTo>
                        <a:pt x="462" y="18"/>
                      </a:lnTo>
                      <a:lnTo>
                        <a:pt x="461" y="19"/>
                      </a:lnTo>
                      <a:close/>
                      <a:moveTo>
                        <a:pt x="396" y="83"/>
                      </a:moveTo>
                      <a:lnTo>
                        <a:pt x="395" y="83"/>
                      </a:lnTo>
                      <a:lnTo>
                        <a:pt x="395" y="81"/>
                      </a:lnTo>
                      <a:lnTo>
                        <a:pt x="396" y="81"/>
                      </a:lnTo>
                      <a:lnTo>
                        <a:pt x="397" y="82"/>
                      </a:lnTo>
                      <a:lnTo>
                        <a:pt x="396" y="82"/>
                      </a:lnTo>
                      <a:lnTo>
                        <a:pt x="396" y="83"/>
                      </a:lnTo>
                      <a:close/>
                      <a:moveTo>
                        <a:pt x="396" y="86"/>
                      </a:moveTo>
                      <a:lnTo>
                        <a:pt x="397" y="84"/>
                      </a:lnTo>
                      <a:lnTo>
                        <a:pt x="397" y="82"/>
                      </a:lnTo>
                      <a:lnTo>
                        <a:pt x="398" y="84"/>
                      </a:lnTo>
                      <a:lnTo>
                        <a:pt x="396" y="86"/>
                      </a:lnTo>
                      <a:close/>
                      <a:moveTo>
                        <a:pt x="452" y="19"/>
                      </a:moveTo>
                      <a:lnTo>
                        <a:pt x="452" y="17"/>
                      </a:lnTo>
                      <a:lnTo>
                        <a:pt x="453" y="18"/>
                      </a:lnTo>
                      <a:lnTo>
                        <a:pt x="453" y="19"/>
                      </a:lnTo>
                      <a:lnTo>
                        <a:pt x="452" y="19"/>
                      </a:lnTo>
                      <a:close/>
                      <a:moveTo>
                        <a:pt x="453" y="18"/>
                      </a:moveTo>
                      <a:lnTo>
                        <a:pt x="453" y="17"/>
                      </a:lnTo>
                      <a:lnTo>
                        <a:pt x="453" y="18"/>
                      </a:lnTo>
                      <a:close/>
                      <a:moveTo>
                        <a:pt x="454" y="20"/>
                      </a:moveTo>
                      <a:lnTo>
                        <a:pt x="453" y="18"/>
                      </a:lnTo>
                      <a:lnTo>
                        <a:pt x="455" y="18"/>
                      </a:lnTo>
                      <a:lnTo>
                        <a:pt x="455" y="20"/>
                      </a:lnTo>
                      <a:lnTo>
                        <a:pt x="454" y="20"/>
                      </a:lnTo>
                      <a:close/>
                      <a:moveTo>
                        <a:pt x="453" y="18"/>
                      </a:moveTo>
                      <a:lnTo>
                        <a:pt x="453" y="18"/>
                      </a:lnTo>
                      <a:close/>
                      <a:moveTo>
                        <a:pt x="400" y="13"/>
                      </a:moveTo>
                      <a:lnTo>
                        <a:pt x="400" y="11"/>
                      </a:lnTo>
                      <a:lnTo>
                        <a:pt x="402" y="11"/>
                      </a:lnTo>
                      <a:lnTo>
                        <a:pt x="401" y="12"/>
                      </a:lnTo>
                      <a:lnTo>
                        <a:pt x="400" y="13"/>
                      </a:lnTo>
                      <a:close/>
                      <a:moveTo>
                        <a:pt x="401" y="13"/>
                      </a:moveTo>
                      <a:lnTo>
                        <a:pt x="401" y="12"/>
                      </a:lnTo>
                      <a:lnTo>
                        <a:pt x="401" y="13"/>
                      </a:lnTo>
                      <a:close/>
                      <a:moveTo>
                        <a:pt x="401" y="14"/>
                      </a:moveTo>
                      <a:lnTo>
                        <a:pt x="400" y="14"/>
                      </a:lnTo>
                      <a:lnTo>
                        <a:pt x="401" y="13"/>
                      </a:lnTo>
                      <a:lnTo>
                        <a:pt x="400" y="13"/>
                      </a:lnTo>
                      <a:lnTo>
                        <a:pt x="402" y="13"/>
                      </a:lnTo>
                      <a:lnTo>
                        <a:pt x="402" y="14"/>
                      </a:lnTo>
                      <a:lnTo>
                        <a:pt x="401" y="14"/>
                      </a:lnTo>
                      <a:close/>
                      <a:moveTo>
                        <a:pt x="402" y="13"/>
                      </a:moveTo>
                      <a:lnTo>
                        <a:pt x="400" y="13"/>
                      </a:lnTo>
                      <a:lnTo>
                        <a:pt x="402" y="13"/>
                      </a:lnTo>
                      <a:close/>
                      <a:moveTo>
                        <a:pt x="428" y="1"/>
                      </a:moveTo>
                      <a:lnTo>
                        <a:pt x="428" y="1"/>
                      </a:lnTo>
                      <a:lnTo>
                        <a:pt x="427" y="0"/>
                      </a:lnTo>
                      <a:lnTo>
                        <a:pt x="428" y="0"/>
                      </a:lnTo>
                      <a:lnTo>
                        <a:pt x="428" y="1"/>
                      </a:lnTo>
                      <a:close/>
                      <a:moveTo>
                        <a:pt x="425" y="12"/>
                      </a:moveTo>
                      <a:lnTo>
                        <a:pt x="425" y="7"/>
                      </a:lnTo>
                      <a:lnTo>
                        <a:pt x="428" y="9"/>
                      </a:lnTo>
                      <a:lnTo>
                        <a:pt x="425" y="12"/>
                      </a:lnTo>
                      <a:close/>
                      <a:moveTo>
                        <a:pt x="421" y="3"/>
                      </a:moveTo>
                      <a:lnTo>
                        <a:pt x="419" y="1"/>
                      </a:lnTo>
                      <a:lnTo>
                        <a:pt x="420" y="0"/>
                      </a:lnTo>
                      <a:lnTo>
                        <a:pt x="421" y="2"/>
                      </a:lnTo>
                      <a:lnTo>
                        <a:pt x="421" y="3"/>
                      </a:lnTo>
                      <a:close/>
                      <a:moveTo>
                        <a:pt x="532" y="17"/>
                      </a:moveTo>
                      <a:lnTo>
                        <a:pt x="530" y="17"/>
                      </a:lnTo>
                      <a:lnTo>
                        <a:pt x="532" y="16"/>
                      </a:lnTo>
                      <a:lnTo>
                        <a:pt x="532" y="17"/>
                      </a:lnTo>
                      <a:close/>
                      <a:moveTo>
                        <a:pt x="531" y="20"/>
                      </a:moveTo>
                      <a:lnTo>
                        <a:pt x="530" y="19"/>
                      </a:lnTo>
                      <a:lnTo>
                        <a:pt x="530" y="17"/>
                      </a:lnTo>
                      <a:lnTo>
                        <a:pt x="532" y="17"/>
                      </a:lnTo>
                      <a:lnTo>
                        <a:pt x="531" y="20"/>
                      </a:lnTo>
                      <a:close/>
                      <a:moveTo>
                        <a:pt x="530" y="19"/>
                      </a:moveTo>
                      <a:lnTo>
                        <a:pt x="530" y="19"/>
                      </a:lnTo>
                      <a:close/>
                      <a:moveTo>
                        <a:pt x="528" y="23"/>
                      </a:moveTo>
                      <a:lnTo>
                        <a:pt x="529" y="21"/>
                      </a:lnTo>
                      <a:lnTo>
                        <a:pt x="530" y="19"/>
                      </a:lnTo>
                      <a:lnTo>
                        <a:pt x="531" y="20"/>
                      </a:lnTo>
                      <a:lnTo>
                        <a:pt x="528" y="23"/>
                      </a:lnTo>
                      <a:close/>
                      <a:moveTo>
                        <a:pt x="543" y="27"/>
                      </a:moveTo>
                      <a:lnTo>
                        <a:pt x="545" y="18"/>
                      </a:lnTo>
                      <a:lnTo>
                        <a:pt x="545" y="22"/>
                      </a:lnTo>
                      <a:lnTo>
                        <a:pt x="543" y="27"/>
                      </a:lnTo>
                      <a:close/>
                      <a:moveTo>
                        <a:pt x="545" y="22"/>
                      </a:moveTo>
                      <a:lnTo>
                        <a:pt x="545" y="22"/>
                      </a:lnTo>
                      <a:close/>
                      <a:moveTo>
                        <a:pt x="430" y="3"/>
                      </a:moveTo>
                      <a:lnTo>
                        <a:pt x="429" y="3"/>
                      </a:lnTo>
                      <a:lnTo>
                        <a:pt x="429" y="2"/>
                      </a:lnTo>
                      <a:lnTo>
                        <a:pt x="430" y="0"/>
                      </a:lnTo>
                      <a:lnTo>
                        <a:pt x="430" y="1"/>
                      </a:lnTo>
                      <a:lnTo>
                        <a:pt x="430" y="2"/>
                      </a:lnTo>
                      <a:lnTo>
                        <a:pt x="430" y="3"/>
                      </a:lnTo>
                      <a:close/>
                      <a:moveTo>
                        <a:pt x="458" y="17"/>
                      </a:moveTo>
                      <a:lnTo>
                        <a:pt x="457" y="15"/>
                      </a:lnTo>
                      <a:lnTo>
                        <a:pt x="458" y="14"/>
                      </a:lnTo>
                      <a:lnTo>
                        <a:pt x="458" y="13"/>
                      </a:lnTo>
                      <a:lnTo>
                        <a:pt x="459" y="13"/>
                      </a:lnTo>
                      <a:lnTo>
                        <a:pt x="458" y="17"/>
                      </a:lnTo>
                      <a:close/>
                      <a:moveTo>
                        <a:pt x="374" y="20"/>
                      </a:moveTo>
                      <a:lnTo>
                        <a:pt x="373" y="20"/>
                      </a:lnTo>
                      <a:lnTo>
                        <a:pt x="373" y="18"/>
                      </a:lnTo>
                      <a:lnTo>
                        <a:pt x="374" y="18"/>
                      </a:lnTo>
                      <a:lnTo>
                        <a:pt x="374" y="20"/>
                      </a:lnTo>
                      <a:close/>
                      <a:moveTo>
                        <a:pt x="374" y="23"/>
                      </a:moveTo>
                      <a:lnTo>
                        <a:pt x="372" y="22"/>
                      </a:lnTo>
                      <a:lnTo>
                        <a:pt x="371" y="20"/>
                      </a:lnTo>
                      <a:lnTo>
                        <a:pt x="373" y="20"/>
                      </a:lnTo>
                      <a:lnTo>
                        <a:pt x="374" y="20"/>
                      </a:lnTo>
                      <a:lnTo>
                        <a:pt x="374" y="23"/>
                      </a:lnTo>
                      <a:close/>
                      <a:moveTo>
                        <a:pt x="561" y="40"/>
                      </a:moveTo>
                      <a:lnTo>
                        <a:pt x="560" y="40"/>
                      </a:lnTo>
                      <a:lnTo>
                        <a:pt x="560" y="38"/>
                      </a:lnTo>
                      <a:lnTo>
                        <a:pt x="561" y="38"/>
                      </a:lnTo>
                      <a:lnTo>
                        <a:pt x="561" y="40"/>
                      </a:lnTo>
                      <a:close/>
                      <a:moveTo>
                        <a:pt x="339" y="16"/>
                      </a:moveTo>
                      <a:lnTo>
                        <a:pt x="337" y="15"/>
                      </a:lnTo>
                      <a:lnTo>
                        <a:pt x="337" y="14"/>
                      </a:lnTo>
                      <a:lnTo>
                        <a:pt x="338" y="14"/>
                      </a:lnTo>
                      <a:lnTo>
                        <a:pt x="339" y="11"/>
                      </a:lnTo>
                      <a:lnTo>
                        <a:pt x="339" y="16"/>
                      </a:lnTo>
                      <a:close/>
                      <a:moveTo>
                        <a:pt x="530" y="33"/>
                      </a:moveTo>
                      <a:lnTo>
                        <a:pt x="528" y="33"/>
                      </a:lnTo>
                      <a:lnTo>
                        <a:pt x="530" y="30"/>
                      </a:lnTo>
                      <a:lnTo>
                        <a:pt x="529" y="29"/>
                      </a:lnTo>
                      <a:lnTo>
                        <a:pt x="532" y="30"/>
                      </a:lnTo>
                      <a:lnTo>
                        <a:pt x="530" y="30"/>
                      </a:lnTo>
                      <a:lnTo>
                        <a:pt x="530" y="33"/>
                      </a:lnTo>
                      <a:close/>
                      <a:moveTo>
                        <a:pt x="463" y="28"/>
                      </a:moveTo>
                      <a:lnTo>
                        <a:pt x="462" y="28"/>
                      </a:lnTo>
                      <a:lnTo>
                        <a:pt x="461" y="28"/>
                      </a:lnTo>
                      <a:lnTo>
                        <a:pt x="462" y="28"/>
                      </a:lnTo>
                      <a:lnTo>
                        <a:pt x="462" y="27"/>
                      </a:lnTo>
                      <a:lnTo>
                        <a:pt x="463" y="27"/>
                      </a:lnTo>
                      <a:lnTo>
                        <a:pt x="463" y="28"/>
                      </a:lnTo>
                      <a:close/>
                      <a:moveTo>
                        <a:pt x="324" y="18"/>
                      </a:moveTo>
                      <a:lnTo>
                        <a:pt x="323" y="17"/>
                      </a:lnTo>
                      <a:lnTo>
                        <a:pt x="324" y="17"/>
                      </a:lnTo>
                      <a:lnTo>
                        <a:pt x="324" y="15"/>
                      </a:lnTo>
                      <a:lnTo>
                        <a:pt x="325" y="15"/>
                      </a:lnTo>
                      <a:lnTo>
                        <a:pt x="324" y="16"/>
                      </a:lnTo>
                      <a:lnTo>
                        <a:pt x="324" y="18"/>
                      </a:lnTo>
                      <a:close/>
                      <a:moveTo>
                        <a:pt x="351" y="16"/>
                      </a:moveTo>
                      <a:lnTo>
                        <a:pt x="351" y="16"/>
                      </a:lnTo>
                      <a:lnTo>
                        <a:pt x="351" y="15"/>
                      </a:lnTo>
                      <a:lnTo>
                        <a:pt x="352" y="15"/>
                      </a:lnTo>
                      <a:lnTo>
                        <a:pt x="353" y="15"/>
                      </a:lnTo>
                      <a:lnTo>
                        <a:pt x="351" y="15"/>
                      </a:lnTo>
                      <a:lnTo>
                        <a:pt x="351" y="16"/>
                      </a:lnTo>
                      <a:close/>
                      <a:moveTo>
                        <a:pt x="616" y="56"/>
                      </a:moveTo>
                      <a:lnTo>
                        <a:pt x="615" y="56"/>
                      </a:lnTo>
                      <a:lnTo>
                        <a:pt x="615" y="55"/>
                      </a:lnTo>
                      <a:lnTo>
                        <a:pt x="615" y="54"/>
                      </a:lnTo>
                      <a:lnTo>
                        <a:pt x="616" y="54"/>
                      </a:lnTo>
                      <a:lnTo>
                        <a:pt x="616" y="55"/>
                      </a:lnTo>
                      <a:lnTo>
                        <a:pt x="616" y="56"/>
                      </a:lnTo>
                      <a:close/>
                      <a:moveTo>
                        <a:pt x="573" y="41"/>
                      </a:moveTo>
                      <a:lnTo>
                        <a:pt x="572" y="41"/>
                      </a:lnTo>
                      <a:lnTo>
                        <a:pt x="572" y="39"/>
                      </a:lnTo>
                      <a:lnTo>
                        <a:pt x="573" y="39"/>
                      </a:lnTo>
                      <a:lnTo>
                        <a:pt x="573" y="41"/>
                      </a:lnTo>
                      <a:close/>
                      <a:moveTo>
                        <a:pt x="314" y="18"/>
                      </a:moveTo>
                      <a:lnTo>
                        <a:pt x="310" y="14"/>
                      </a:lnTo>
                      <a:lnTo>
                        <a:pt x="312" y="16"/>
                      </a:lnTo>
                      <a:lnTo>
                        <a:pt x="314" y="18"/>
                      </a:lnTo>
                      <a:close/>
                      <a:moveTo>
                        <a:pt x="539" y="40"/>
                      </a:moveTo>
                      <a:lnTo>
                        <a:pt x="536" y="36"/>
                      </a:lnTo>
                      <a:lnTo>
                        <a:pt x="538" y="38"/>
                      </a:lnTo>
                      <a:lnTo>
                        <a:pt x="539" y="40"/>
                      </a:lnTo>
                      <a:close/>
                      <a:moveTo>
                        <a:pt x="537" y="35"/>
                      </a:moveTo>
                      <a:lnTo>
                        <a:pt x="536" y="34"/>
                      </a:lnTo>
                      <a:lnTo>
                        <a:pt x="535" y="33"/>
                      </a:lnTo>
                      <a:lnTo>
                        <a:pt x="536" y="32"/>
                      </a:lnTo>
                      <a:lnTo>
                        <a:pt x="537" y="31"/>
                      </a:lnTo>
                      <a:lnTo>
                        <a:pt x="537" y="30"/>
                      </a:lnTo>
                      <a:lnTo>
                        <a:pt x="539" y="31"/>
                      </a:lnTo>
                      <a:lnTo>
                        <a:pt x="539" y="32"/>
                      </a:lnTo>
                      <a:lnTo>
                        <a:pt x="539" y="33"/>
                      </a:lnTo>
                      <a:lnTo>
                        <a:pt x="538" y="33"/>
                      </a:lnTo>
                      <a:lnTo>
                        <a:pt x="537" y="35"/>
                      </a:lnTo>
                      <a:close/>
                      <a:moveTo>
                        <a:pt x="540" y="35"/>
                      </a:moveTo>
                      <a:lnTo>
                        <a:pt x="539" y="33"/>
                      </a:lnTo>
                      <a:lnTo>
                        <a:pt x="539" y="32"/>
                      </a:lnTo>
                      <a:lnTo>
                        <a:pt x="540" y="31"/>
                      </a:lnTo>
                      <a:lnTo>
                        <a:pt x="541" y="32"/>
                      </a:lnTo>
                      <a:lnTo>
                        <a:pt x="540" y="33"/>
                      </a:lnTo>
                      <a:lnTo>
                        <a:pt x="541" y="34"/>
                      </a:lnTo>
                      <a:lnTo>
                        <a:pt x="540" y="35"/>
                      </a:lnTo>
                      <a:close/>
                      <a:moveTo>
                        <a:pt x="539" y="33"/>
                      </a:moveTo>
                      <a:lnTo>
                        <a:pt x="539" y="33"/>
                      </a:lnTo>
                      <a:lnTo>
                        <a:pt x="539" y="32"/>
                      </a:lnTo>
                      <a:lnTo>
                        <a:pt x="539" y="33"/>
                      </a:lnTo>
                      <a:close/>
                      <a:moveTo>
                        <a:pt x="338" y="20"/>
                      </a:moveTo>
                      <a:lnTo>
                        <a:pt x="337" y="20"/>
                      </a:lnTo>
                      <a:lnTo>
                        <a:pt x="337" y="19"/>
                      </a:lnTo>
                      <a:lnTo>
                        <a:pt x="337" y="18"/>
                      </a:lnTo>
                      <a:lnTo>
                        <a:pt x="338" y="18"/>
                      </a:lnTo>
                      <a:lnTo>
                        <a:pt x="338" y="19"/>
                      </a:lnTo>
                      <a:lnTo>
                        <a:pt x="338" y="20"/>
                      </a:lnTo>
                      <a:close/>
                      <a:moveTo>
                        <a:pt x="490" y="35"/>
                      </a:moveTo>
                      <a:lnTo>
                        <a:pt x="489" y="34"/>
                      </a:lnTo>
                      <a:lnTo>
                        <a:pt x="489" y="33"/>
                      </a:lnTo>
                      <a:lnTo>
                        <a:pt x="490" y="35"/>
                      </a:lnTo>
                      <a:close/>
                      <a:moveTo>
                        <a:pt x="442" y="31"/>
                      </a:moveTo>
                      <a:lnTo>
                        <a:pt x="441" y="30"/>
                      </a:lnTo>
                      <a:lnTo>
                        <a:pt x="440" y="29"/>
                      </a:lnTo>
                      <a:lnTo>
                        <a:pt x="441" y="28"/>
                      </a:lnTo>
                      <a:lnTo>
                        <a:pt x="441" y="30"/>
                      </a:lnTo>
                      <a:lnTo>
                        <a:pt x="442" y="31"/>
                      </a:lnTo>
                      <a:close/>
                      <a:moveTo>
                        <a:pt x="583" y="59"/>
                      </a:moveTo>
                      <a:lnTo>
                        <a:pt x="583" y="53"/>
                      </a:lnTo>
                      <a:lnTo>
                        <a:pt x="585" y="57"/>
                      </a:lnTo>
                      <a:lnTo>
                        <a:pt x="583" y="59"/>
                      </a:lnTo>
                      <a:close/>
                      <a:moveTo>
                        <a:pt x="525" y="51"/>
                      </a:moveTo>
                      <a:lnTo>
                        <a:pt x="525" y="51"/>
                      </a:lnTo>
                      <a:lnTo>
                        <a:pt x="524" y="51"/>
                      </a:lnTo>
                      <a:lnTo>
                        <a:pt x="525" y="51"/>
                      </a:lnTo>
                      <a:lnTo>
                        <a:pt x="525" y="50"/>
                      </a:lnTo>
                      <a:lnTo>
                        <a:pt x="526" y="50"/>
                      </a:lnTo>
                      <a:lnTo>
                        <a:pt x="525" y="51"/>
                      </a:lnTo>
                      <a:close/>
                      <a:moveTo>
                        <a:pt x="559" y="57"/>
                      </a:moveTo>
                      <a:lnTo>
                        <a:pt x="558" y="57"/>
                      </a:lnTo>
                      <a:lnTo>
                        <a:pt x="558" y="56"/>
                      </a:lnTo>
                      <a:lnTo>
                        <a:pt x="559" y="56"/>
                      </a:lnTo>
                      <a:lnTo>
                        <a:pt x="560" y="56"/>
                      </a:lnTo>
                      <a:lnTo>
                        <a:pt x="559" y="56"/>
                      </a:lnTo>
                      <a:lnTo>
                        <a:pt x="559" y="57"/>
                      </a:lnTo>
                      <a:close/>
                      <a:moveTo>
                        <a:pt x="378" y="34"/>
                      </a:moveTo>
                      <a:lnTo>
                        <a:pt x="377" y="34"/>
                      </a:lnTo>
                      <a:lnTo>
                        <a:pt x="376" y="34"/>
                      </a:lnTo>
                      <a:lnTo>
                        <a:pt x="377" y="34"/>
                      </a:lnTo>
                      <a:lnTo>
                        <a:pt x="377" y="33"/>
                      </a:lnTo>
                      <a:lnTo>
                        <a:pt x="378" y="33"/>
                      </a:lnTo>
                      <a:lnTo>
                        <a:pt x="378" y="34"/>
                      </a:lnTo>
                      <a:close/>
                      <a:moveTo>
                        <a:pt x="641" y="66"/>
                      </a:moveTo>
                      <a:lnTo>
                        <a:pt x="640" y="65"/>
                      </a:lnTo>
                      <a:lnTo>
                        <a:pt x="640" y="64"/>
                      </a:lnTo>
                      <a:lnTo>
                        <a:pt x="641" y="63"/>
                      </a:lnTo>
                      <a:lnTo>
                        <a:pt x="641" y="65"/>
                      </a:lnTo>
                      <a:lnTo>
                        <a:pt x="641" y="66"/>
                      </a:lnTo>
                      <a:close/>
                      <a:moveTo>
                        <a:pt x="576" y="59"/>
                      </a:moveTo>
                      <a:lnTo>
                        <a:pt x="575" y="59"/>
                      </a:lnTo>
                      <a:lnTo>
                        <a:pt x="575" y="57"/>
                      </a:lnTo>
                      <a:lnTo>
                        <a:pt x="574" y="57"/>
                      </a:lnTo>
                      <a:lnTo>
                        <a:pt x="574" y="56"/>
                      </a:lnTo>
                      <a:lnTo>
                        <a:pt x="575" y="56"/>
                      </a:lnTo>
                      <a:lnTo>
                        <a:pt x="576" y="56"/>
                      </a:lnTo>
                      <a:lnTo>
                        <a:pt x="576" y="57"/>
                      </a:lnTo>
                      <a:lnTo>
                        <a:pt x="575" y="57"/>
                      </a:lnTo>
                      <a:lnTo>
                        <a:pt x="574" y="57"/>
                      </a:lnTo>
                      <a:lnTo>
                        <a:pt x="576" y="57"/>
                      </a:lnTo>
                      <a:lnTo>
                        <a:pt x="576" y="59"/>
                      </a:lnTo>
                      <a:close/>
                      <a:moveTo>
                        <a:pt x="576" y="56"/>
                      </a:moveTo>
                      <a:lnTo>
                        <a:pt x="575" y="56"/>
                      </a:lnTo>
                      <a:lnTo>
                        <a:pt x="576" y="56"/>
                      </a:lnTo>
                      <a:close/>
                      <a:moveTo>
                        <a:pt x="441" y="39"/>
                      </a:moveTo>
                      <a:lnTo>
                        <a:pt x="442" y="38"/>
                      </a:lnTo>
                      <a:lnTo>
                        <a:pt x="444" y="39"/>
                      </a:lnTo>
                      <a:lnTo>
                        <a:pt x="441" y="39"/>
                      </a:lnTo>
                      <a:close/>
                      <a:moveTo>
                        <a:pt x="441" y="40"/>
                      </a:moveTo>
                      <a:lnTo>
                        <a:pt x="441" y="40"/>
                      </a:lnTo>
                      <a:lnTo>
                        <a:pt x="441" y="39"/>
                      </a:lnTo>
                      <a:lnTo>
                        <a:pt x="441" y="40"/>
                      </a:lnTo>
                      <a:close/>
                      <a:moveTo>
                        <a:pt x="442" y="41"/>
                      </a:moveTo>
                      <a:lnTo>
                        <a:pt x="439" y="40"/>
                      </a:lnTo>
                      <a:lnTo>
                        <a:pt x="441" y="40"/>
                      </a:lnTo>
                      <a:lnTo>
                        <a:pt x="442" y="41"/>
                      </a:lnTo>
                      <a:close/>
                      <a:moveTo>
                        <a:pt x="629" y="61"/>
                      </a:moveTo>
                      <a:lnTo>
                        <a:pt x="628" y="61"/>
                      </a:lnTo>
                      <a:lnTo>
                        <a:pt x="628" y="59"/>
                      </a:lnTo>
                      <a:lnTo>
                        <a:pt x="629" y="59"/>
                      </a:lnTo>
                      <a:lnTo>
                        <a:pt x="630" y="60"/>
                      </a:lnTo>
                      <a:lnTo>
                        <a:pt x="629" y="60"/>
                      </a:lnTo>
                      <a:lnTo>
                        <a:pt x="629" y="61"/>
                      </a:lnTo>
                      <a:close/>
                      <a:moveTo>
                        <a:pt x="590" y="57"/>
                      </a:moveTo>
                      <a:lnTo>
                        <a:pt x="589" y="57"/>
                      </a:lnTo>
                      <a:lnTo>
                        <a:pt x="588" y="55"/>
                      </a:lnTo>
                      <a:lnTo>
                        <a:pt x="589" y="55"/>
                      </a:lnTo>
                      <a:lnTo>
                        <a:pt x="590" y="55"/>
                      </a:lnTo>
                      <a:lnTo>
                        <a:pt x="590" y="57"/>
                      </a:lnTo>
                      <a:close/>
                      <a:moveTo>
                        <a:pt x="611" y="57"/>
                      </a:moveTo>
                      <a:lnTo>
                        <a:pt x="610" y="57"/>
                      </a:lnTo>
                      <a:lnTo>
                        <a:pt x="609" y="56"/>
                      </a:lnTo>
                      <a:lnTo>
                        <a:pt x="610" y="56"/>
                      </a:lnTo>
                      <a:lnTo>
                        <a:pt x="611" y="56"/>
                      </a:lnTo>
                      <a:lnTo>
                        <a:pt x="611" y="57"/>
                      </a:lnTo>
                      <a:close/>
                      <a:moveTo>
                        <a:pt x="605" y="60"/>
                      </a:moveTo>
                      <a:lnTo>
                        <a:pt x="603" y="60"/>
                      </a:lnTo>
                      <a:lnTo>
                        <a:pt x="604" y="58"/>
                      </a:lnTo>
                      <a:lnTo>
                        <a:pt x="605" y="58"/>
                      </a:lnTo>
                      <a:lnTo>
                        <a:pt x="605" y="60"/>
                      </a:lnTo>
                      <a:close/>
                      <a:moveTo>
                        <a:pt x="607" y="57"/>
                      </a:moveTo>
                      <a:lnTo>
                        <a:pt x="603" y="52"/>
                      </a:lnTo>
                      <a:lnTo>
                        <a:pt x="605" y="54"/>
                      </a:lnTo>
                      <a:lnTo>
                        <a:pt x="607" y="57"/>
                      </a:lnTo>
                      <a:close/>
                      <a:moveTo>
                        <a:pt x="534" y="51"/>
                      </a:moveTo>
                      <a:lnTo>
                        <a:pt x="533" y="51"/>
                      </a:lnTo>
                      <a:lnTo>
                        <a:pt x="532" y="49"/>
                      </a:lnTo>
                      <a:lnTo>
                        <a:pt x="533" y="49"/>
                      </a:lnTo>
                      <a:lnTo>
                        <a:pt x="534" y="49"/>
                      </a:lnTo>
                      <a:lnTo>
                        <a:pt x="534" y="51"/>
                      </a:lnTo>
                      <a:close/>
                      <a:moveTo>
                        <a:pt x="561" y="54"/>
                      </a:moveTo>
                      <a:lnTo>
                        <a:pt x="560" y="53"/>
                      </a:lnTo>
                      <a:lnTo>
                        <a:pt x="560" y="51"/>
                      </a:lnTo>
                      <a:lnTo>
                        <a:pt x="561" y="52"/>
                      </a:lnTo>
                      <a:lnTo>
                        <a:pt x="561" y="54"/>
                      </a:lnTo>
                      <a:close/>
                      <a:moveTo>
                        <a:pt x="456" y="4"/>
                      </a:moveTo>
                      <a:lnTo>
                        <a:pt x="455" y="4"/>
                      </a:lnTo>
                      <a:lnTo>
                        <a:pt x="456" y="4"/>
                      </a:lnTo>
                      <a:close/>
                      <a:moveTo>
                        <a:pt x="455" y="6"/>
                      </a:moveTo>
                      <a:lnTo>
                        <a:pt x="453" y="6"/>
                      </a:lnTo>
                      <a:lnTo>
                        <a:pt x="453" y="4"/>
                      </a:lnTo>
                      <a:lnTo>
                        <a:pt x="455" y="4"/>
                      </a:lnTo>
                      <a:lnTo>
                        <a:pt x="456" y="4"/>
                      </a:lnTo>
                      <a:lnTo>
                        <a:pt x="455" y="5"/>
                      </a:lnTo>
                      <a:lnTo>
                        <a:pt x="455" y="6"/>
                      </a:lnTo>
                      <a:close/>
                      <a:moveTo>
                        <a:pt x="350" y="7"/>
                      </a:moveTo>
                      <a:lnTo>
                        <a:pt x="349" y="6"/>
                      </a:lnTo>
                      <a:lnTo>
                        <a:pt x="350" y="6"/>
                      </a:lnTo>
                      <a:lnTo>
                        <a:pt x="350" y="7"/>
                      </a:lnTo>
                      <a:close/>
                      <a:moveTo>
                        <a:pt x="334" y="21"/>
                      </a:moveTo>
                      <a:lnTo>
                        <a:pt x="333" y="21"/>
                      </a:lnTo>
                      <a:lnTo>
                        <a:pt x="332" y="20"/>
                      </a:lnTo>
                      <a:lnTo>
                        <a:pt x="333" y="20"/>
                      </a:lnTo>
                      <a:lnTo>
                        <a:pt x="334" y="20"/>
                      </a:lnTo>
                      <a:lnTo>
                        <a:pt x="334" y="21"/>
                      </a:lnTo>
                      <a:close/>
                      <a:moveTo>
                        <a:pt x="355" y="24"/>
                      </a:moveTo>
                      <a:lnTo>
                        <a:pt x="354" y="24"/>
                      </a:lnTo>
                      <a:lnTo>
                        <a:pt x="354" y="23"/>
                      </a:lnTo>
                      <a:lnTo>
                        <a:pt x="354" y="22"/>
                      </a:lnTo>
                      <a:lnTo>
                        <a:pt x="355" y="23"/>
                      </a:lnTo>
                      <a:lnTo>
                        <a:pt x="355" y="24"/>
                      </a:lnTo>
                      <a:close/>
                      <a:moveTo>
                        <a:pt x="352" y="26"/>
                      </a:moveTo>
                      <a:lnTo>
                        <a:pt x="350" y="24"/>
                      </a:lnTo>
                      <a:lnTo>
                        <a:pt x="354" y="22"/>
                      </a:lnTo>
                      <a:lnTo>
                        <a:pt x="354" y="23"/>
                      </a:lnTo>
                      <a:lnTo>
                        <a:pt x="353" y="23"/>
                      </a:lnTo>
                      <a:lnTo>
                        <a:pt x="354" y="23"/>
                      </a:lnTo>
                      <a:lnTo>
                        <a:pt x="352" y="26"/>
                      </a:lnTo>
                      <a:close/>
                      <a:moveTo>
                        <a:pt x="354" y="23"/>
                      </a:moveTo>
                      <a:lnTo>
                        <a:pt x="353" y="23"/>
                      </a:lnTo>
                      <a:lnTo>
                        <a:pt x="354" y="23"/>
                      </a:lnTo>
                      <a:close/>
                      <a:moveTo>
                        <a:pt x="403" y="2"/>
                      </a:moveTo>
                      <a:lnTo>
                        <a:pt x="402" y="1"/>
                      </a:lnTo>
                      <a:lnTo>
                        <a:pt x="404" y="1"/>
                      </a:lnTo>
                      <a:lnTo>
                        <a:pt x="403" y="2"/>
                      </a:lnTo>
                      <a:close/>
                      <a:moveTo>
                        <a:pt x="392" y="35"/>
                      </a:moveTo>
                      <a:lnTo>
                        <a:pt x="391" y="35"/>
                      </a:lnTo>
                      <a:lnTo>
                        <a:pt x="391" y="34"/>
                      </a:lnTo>
                      <a:lnTo>
                        <a:pt x="391" y="33"/>
                      </a:lnTo>
                      <a:lnTo>
                        <a:pt x="392" y="33"/>
                      </a:lnTo>
                      <a:lnTo>
                        <a:pt x="392" y="34"/>
                      </a:lnTo>
                      <a:lnTo>
                        <a:pt x="392" y="35"/>
                      </a:lnTo>
                      <a:close/>
                      <a:moveTo>
                        <a:pt x="461" y="9"/>
                      </a:moveTo>
                      <a:lnTo>
                        <a:pt x="459" y="9"/>
                      </a:lnTo>
                      <a:lnTo>
                        <a:pt x="459" y="7"/>
                      </a:lnTo>
                      <a:lnTo>
                        <a:pt x="459" y="5"/>
                      </a:lnTo>
                      <a:lnTo>
                        <a:pt x="460" y="7"/>
                      </a:lnTo>
                      <a:lnTo>
                        <a:pt x="461" y="7"/>
                      </a:lnTo>
                      <a:lnTo>
                        <a:pt x="461" y="9"/>
                      </a:lnTo>
                      <a:close/>
                      <a:moveTo>
                        <a:pt x="562" y="42"/>
                      </a:moveTo>
                      <a:lnTo>
                        <a:pt x="560" y="42"/>
                      </a:lnTo>
                      <a:lnTo>
                        <a:pt x="563" y="40"/>
                      </a:lnTo>
                      <a:lnTo>
                        <a:pt x="564" y="41"/>
                      </a:lnTo>
                      <a:lnTo>
                        <a:pt x="562" y="41"/>
                      </a:lnTo>
                      <a:lnTo>
                        <a:pt x="562" y="42"/>
                      </a:lnTo>
                      <a:close/>
                      <a:moveTo>
                        <a:pt x="564" y="41"/>
                      </a:moveTo>
                      <a:lnTo>
                        <a:pt x="562" y="41"/>
                      </a:lnTo>
                      <a:lnTo>
                        <a:pt x="564" y="41"/>
                      </a:lnTo>
                      <a:close/>
                      <a:moveTo>
                        <a:pt x="448" y="8"/>
                      </a:moveTo>
                      <a:lnTo>
                        <a:pt x="447" y="8"/>
                      </a:lnTo>
                      <a:lnTo>
                        <a:pt x="447" y="7"/>
                      </a:lnTo>
                      <a:lnTo>
                        <a:pt x="448" y="7"/>
                      </a:lnTo>
                      <a:lnTo>
                        <a:pt x="449" y="7"/>
                      </a:lnTo>
                      <a:lnTo>
                        <a:pt x="448" y="7"/>
                      </a:lnTo>
                      <a:lnTo>
                        <a:pt x="448" y="8"/>
                      </a:lnTo>
                      <a:close/>
                      <a:moveTo>
                        <a:pt x="491" y="40"/>
                      </a:moveTo>
                      <a:lnTo>
                        <a:pt x="491" y="40"/>
                      </a:lnTo>
                      <a:lnTo>
                        <a:pt x="490" y="39"/>
                      </a:lnTo>
                      <a:lnTo>
                        <a:pt x="491" y="39"/>
                      </a:lnTo>
                      <a:lnTo>
                        <a:pt x="492" y="39"/>
                      </a:lnTo>
                      <a:lnTo>
                        <a:pt x="491" y="40"/>
                      </a:lnTo>
                      <a:close/>
                      <a:moveTo>
                        <a:pt x="472" y="37"/>
                      </a:moveTo>
                      <a:lnTo>
                        <a:pt x="471" y="37"/>
                      </a:lnTo>
                      <a:lnTo>
                        <a:pt x="471" y="35"/>
                      </a:lnTo>
                      <a:lnTo>
                        <a:pt x="471" y="34"/>
                      </a:lnTo>
                      <a:lnTo>
                        <a:pt x="472" y="34"/>
                      </a:lnTo>
                      <a:lnTo>
                        <a:pt x="472" y="35"/>
                      </a:lnTo>
                      <a:lnTo>
                        <a:pt x="472" y="37"/>
                      </a:lnTo>
                      <a:close/>
                      <a:moveTo>
                        <a:pt x="441" y="34"/>
                      </a:moveTo>
                      <a:lnTo>
                        <a:pt x="441" y="33"/>
                      </a:lnTo>
                      <a:lnTo>
                        <a:pt x="442" y="33"/>
                      </a:lnTo>
                      <a:lnTo>
                        <a:pt x="442" y="34"/>
                      </a:lnTo>
                      <a:lnTo>
                        <a:pt x="441" y="34"/>
                      </a:lnTo>
                      <a:close/>
                      <a:moveTo>
                        <a:pt x="441" y="35"/>
                      </a:moveTo>
                      <a:lnTo>
                        <a:pt x="441" y="35"/>
                      </a:lnTo>
                      <a:lnTo>
                        <a:pt x="441" y="34"/>
                      </a:lnTo>
                      <a:lnTo>
                        <a:pt x="441" y="35"/>
                      </a:lnTo>
                      <a:close/>
                      <a:moveTo>
                        <a:pt x="440" y="37"/>
                      </a:moveTo>
                      <a:lnTo>
                        <a:pt x="441" y="35"/>
                      </a:lnTo>
                      <a:lnTo>
                        <a:pt x="441" y="34"/>
                      </a:lnTo>
                      <a:lnTo>
                        <a:pt x="442" y="34"/>
                      </a:lnTo>
                      <a:lnTo>
                        <a:pt x="442" y="36"/>
                      </a:lnTo>
                      <a:lnTo>
                        <a:pt x="440" y="37"/>
                      </a:lnTo>
                      <a:close/>
                      <a:moveTo>
                        <a:pt x="439" y="37"/>
                      </a:moveTo>
                      <a:lnTo>
                        <a:pt x="437" y="36"/>
                      </a:lnTo>
                      <a:lnTo>
                        <a:pt x="441" y="34"/>
                      </a:lnTo>
                      <a:lnTo>
                        <a:pt x="441" y="35"/>
                      </a:lnTo>
                      <a:lnTo>
                        <a:pt x="439" y="37"/>
                      </a:lnTo>
                      <a:close/>
                      <a:moveTo>
                        <a:pt x="393" y="33"/>
                      </a:moveTo>
                      <a:lnTo>
                        <a:pt x="392" y="32"/>
                      </a:lnTo>
                      <a:lnTo>
                        <a:pt x="393" y="32"/>
                      </a:lnTo>
                      <a:lnTo>
                        <a:pt x="395" y="29"/>
                      </a:lnTo>
                      <a:lnTo>
                        <a:pt x="393" y="33"/>
                      </a:lnTo>
                      <a:close/>
                      <a:moveTo>
                        <a:pt x="456" y="34"/>
                      </a:moveTo>
                      <a:lnTo>
                        <a:pt x="455" y="34"/>
                      </a:lnTo>
                      <a:lnTo>
                        <a:pt x="455" y="33"/>
                      </a:lnTo>
                      <a:lnTo>
                        <a:pt x="456" y="33"/>
                      </a:lnTo>
                      <a:lnTo>
                        <a:pt x="457" y="33"/>
                      </a:lnTo>
                      <a:lnTo>
                        <a:pt x="456" y="34"/>
                      </a:lnTo>
                      <a:close/>
                      <a:moveTo>
                        <a:pt x="574" y="50"/>
                      </a:moveTo>
                      <a:lnTo>
                        <a:pt x="572" y="48"/>
                      </a:lnTo>
                      <a:lnTo>
                        <a:pt x="575" y="45"/>
                      </a:lnTo>
                      <a:lnTo>
                        <a:pt x="574" y="50"/>
                      </a:lnTo>
                      <a:close/>
                      <a:moveTo>
                        <a:pt x="399" y="14"/>
                      </a:moveTo>
                      <a:lnTo>
                        <a:pt x="398" y="13"/>
                      </a:lnTo>
                      <a:lnTo>
                        <a:pt x="398" y="11"/>
                      </a:lnTo>
                      <a:lnTo>
                        <a:pt x="399" y="11"/>
                      </a:lnTo>
                      <a:lnTo>
                        <a:pt x="399" y="12"/>
                      </a:lnTo>
                      <a:lnTo>
                        <a:pt x="399" y="14"/>
                      </a:lnTo>
                      <a:close/>
                      <a:moveTo>
                        <a:pt x="256" y="85"/>
                      </a:moveTo>
                      <a:lnTo>
                        <a:pt x="255" y="84"/>
                      </a:lnTo>
                      <a:lnTo>
                        <a:pt x="254" y="82"/>
                      </a:lnTo>
                      <a:lnTo>
                        <a:pt x="256" y="81"/>
                      </a:lnTo>
                      <a:lnTo>
                        <a:pt x="257" y="81"/>
                      </a:lnTo>
                      <a:lnTo>
                        <a:pt x="256" y="84"/>
                      </a:lnTo>
                      <a:lnTo>
                        <a:pt x="256" y="85"/>
                      </a:lnTo>
                      <a:close/>
                      <a:moveTo>
                        <a:pt x="365" y="110"/>
                      </a:moveTo>
                      <a:lnTo>
                        <a:pt x="366" y="105"/>
                      </a:lnTo>
                      <a:lnTo>
                        <a:pt x="367" y="104"/>
                      </a:lnTo>
                      <a:lnTo>
                        <a:pt x="370" y="101"/>
                      </a:lnTo>
                      <a:lnTo>
                        <a:pt x="365" y="110"/>
                      </a:lnTo>
                      <a:close/>
                      <a:moveTo>
                        <a:pt x="362" y="105"/>
                      </a:moveTo>
                      <a:lnTo>
                        <a:pt x="361" y="105"/>
                      </a:lnTo>
                      <a:lnTo>
                        <a:pt x="360" y="104"/>
                      </a:lnTo>
                      <a:lnTo>
                        <a:pt x="361" y="104"/>
                      </a:lnTo>
                      <a:lnTo>
                        <a:pt x="361" y="103"/>
                      </a:lnTo>
                      <a:lnTo>
                        <a:pt x="362" y="104"/>
                      </a:lnTo>
                      <a:lnTo>
                        <a:pt x="362" y="105"/>
                      </a:lnTo>
                      <a:close/>
                      <a:moveTo>
                        <a:pt x="143" y="134"/>
                      </a:moveTo>
                      <a:lnTo>
                        <a:pt x="142" y="134"/>
                      </a:lnTo>
                      <a:lnTo>
                        <a:pt x="142" y="133"/>
                      </a:lnTo>
                      <a:lnTo>
                        <a:pt x="143" y="133"/>
                      </a:lnTo>
                      <a:lnTo>
                        <a:pt x="143" y="134"/>
                      </a:lnTo>
                      <a:close/>
                      <a:moveTo>
                        <a:pt x="243" y="82"/>
                      </a:moveTo>
                      <a:lnTo>
                        <a:pt x="242" y="81"/>
                      </a:lnTo>
                      <a:lnTo>
                        <a:pt x="242" y="80"/>
                      </a:lnTo>
                      <a:lnTo>
                        <a:pt x="243" y="80"/>
                      </a:lnTo>
                      <a:lnTo>
                        <a:pt x="244" y="81"/>
                      </a:lnTo>
                      <a:lnTo>
                        <a:pt x="243" y="81"/>
                      </a:lnTo>
                      <a:lnTo>
                        <a:pt x="243" y="82"/>
                      </a:lnTo>
                      <a:close/>
                      <a:moveTo>
                        <a:pt x="119" y="132"/>
                      </a:moveTo>
                      <a:lnTo>
                        <a:pt x="119" y="132"/>
                      </a:lnTo>
                      <a:lnTo>
                        <a:pt x="118" y="132"/>
                      </a:lnTo>
                      <a:lnTo>
                        <a:pt x="119" y="131"/>
                      </a:lnTo>
                      <a:lnTo>
                        <a:pt x="120" y="131"/>
                      </a:lnTo>
                      <a:lnTo>
                        <a:pt x="119" y="132"/>
                      </a:lnTo>
                      <a:close/>
                      <a:moveTo>
                        <a:pt x="164" y="136"/>
                      </a:moveTo>
                      <a:lnTo>
                        <a:pt x="164" y="136"/>
                      </a:lnTo>
                      <a:lnTo>
                        <a:pt x="164" y="135"/>
                      </a:lnTo>
                      <a:lnTo>
                        <a:pt x="164" y="134"/>
                      </a:lnTo>
                      <a:lnTo>
                        <a:pt x="165" y="134"/>
                      </a:lnTo>
                      <a:lnTo>
                        <a:pt x="165" y="135"/>
                      </a:lnTo>
                      <a:lnTo>
                        <a:pt x="164" y="136"/>
                      </a:lnTo>
                      <a:close/>
                      <a:moveTo>
                        <a:pt x="163" y="123"/>
                      </a:moveTo>
                      <a:lnTo>
                        <a:pt x="162" y="123"/>
                      </a:lnTo>
                      <a:lnTo>
                        <a:pt x="162" y="122"/>
                      </a:lnTo>
                      <a:lnTo>
                        <a:pt x="160" y="122"/>
                      </a:lnTo>
                      <a:lnTo>
                        <a:pt x="161" y="121"/>
                      </a:lnTo>
                      <a:lnTo>
                        <a:pt x="163" y="121"/>
                      </a:lnTo>
                      <a:lnTo>
                        <a:pt x="163" y="123"/>
                      </a:lnTo>
                      <a:close/>
                      <a:moveTo>
                        <a:pt x="161" y="125"/>
                      </a:moveTo>
                      <a:lnTo>
                        <a:pt x="160" y="124"/>
                      </a:lnTo>
                      <a:lnTo>
                        <a:pt x="161" y="123"/>
                      </a:lnTo>
                      <a:lnTo>
                        <a:pt x="162" y="123"/>
                      </a:lnTo>
                      <a:lnTo>
                        <a:pt x="163" y="123"/>
                      </a:lnTo>
                      <a:lnTo>
                        <a:pt x="163" y="124"/>
                      </a:lnTo>
                      <a:lnTo>
                        <a:pt x="161" y="124"/>
                      </a:lnTo>
                      <a:lnTo>
                        <a:pt x="161" y="125"/>
                      </a:lnTo>
                      <a:close/>
                      <a:moveTo>
                        <a:pt x="163" y="125"/>
                      </a:moveTo>
                      <a:lnTo>
                        <a:pt x="161" y="124"/>
                      </a:lnTo>
                      <a:lnTo>
                        <a:pt x="163" y="124"/>
                      </a:lnTo>
                      <a:lnTo>
                        <a:pt x="163" y="125"/>
                      </a:lnTo>
                      <a:close/>
                      <a:moveTo>
                        <a:pt x="193" y="79"/>
                      </a:moveTo>
                      <a:lnTo>
                        <a:pt x="192" y="79"/>
                      </a:lnTo>
                      <a:lnTo>
                        <a:pt x="194" y="78"/>
                      </a:lnTo>
                      <a:lnTo>
                        <a:pt x="195" y="78"/>
                      </a:lnTo>
                      <a:lnTo>
                        <a:pt x="193" y="79"/>
                      </a:lnTo>
                      <a:close/>
                      <a:moveTo>
                        <a:pt x="710" y="132"/>
                      </a:moveTo>
                      <a:lnTo>
                        <a:pt x="709" y="132"/>
                      </a:lnTo>
                      <a:lnTo>
                        <a:pt x="708" y="131"/>
                      </a:lnTo>
                      <a:lnTo>
                        <a:pt x="709" y="131"/>
                      </a:lnTo>
                      <a:lnTo>
                        <a:pt x="710" y="131"/>
                      </a:lnTo>
                      <a:lnTo>
                        <a:pt x="710" y="132"/>
                      </a:lnTo>
                      <a:close/>
                      <a:moveTo>
                        <a:pt x="717" y="132"/>
                      </a:moveTo>
                      <a:lnTo>
                        <a:pt x="716" y="132"/>
                      </a:lnTo>
                      <a:lnTo>
                        <a:pt x="716" y="130"/>
                      </a:lnTo>
                      <a:lnTo>
                        <a:pt x="715" y="130"/>
                      </a:lnTo>
                      <a:lnTo>
                        <a:pt x="716" y="130"/>
                      </a:lnTo>
                      <a:lnTo>
                        <a:pt x="717" y="130"/>
                      </a:lnTo>
                      <a:lnTo>
                        <a:pt x="716" y="130"/>
                      </a:lnTo>
                      <a:lnTo>
                        <a:pt x="714" y="131"/>
                      </a:lnTo>
                      <a:lnTo>
                        <a:pt x="717" y="131"/>
                      </a:lnTo>
                      <a:lnTo>
                        <a:pt x="717" y="132"/>
                      </a:lnTo>
                      <a:close/>
                      <a:moveTo>
                        <a:pt x="716" y="133"/>
                      </a:moveTo>
                      <a:lnTo>
                        <a:pt x="715" y="132"/>
                      </a:lnTo>
                      <a:lnTo>
                        <a:pt x="716" y="132"/>
                      </a:lnTo>
                      <a:lnTo>
                        <a:pt x="717" y="132"/>
                      </a:lnTo>
                      <a:lnTo>
                        <a:pt x="716" y="133"/>
                      </a:lnTo>
                      <a:close/>
                      <a:moveTo>
                        <a:pt x="669" y="131"/>
                      </a:moveTo>
                      <a:lnTo>
                        <a:pt x="665" y="127"/>
                      </a:lnTo>
                      <a:lnTo>
                        <a:pt x="667" y="129"/>
                      </a:lnTo>
                      <a:lnTo>
                        <a:pt x="669" y="131"/>
                      </a:lnTo>
                      <a:close/>
                      <a:moveTo>
                        <a:pt x="686" y="106"/>
                      </a:moveTo>
                      <a:lnTo>
                        <a:pt x="685" y="106"/>
                      </a:lnTo>
                      <a:lnTo>
                        <a:pt x="685" y="105"/>
                      </a:lnTo>
                      <a:lnTo>
                        <a:pt x="685" y="104"/>
                      </a:lnTo>
                      <a:lnTo>
                        <a:pt x="686" y="104"/>
                      </a:lnTo>
                      <a:lnTo>
                        <a:pt x="686" y="105"/>
                      </a:lnTo>
                      <a:lnTo>
                        <a:pt x="686" y="106"/>
                      </a:lnTo>
                      <a:close/>
                      <a:moveTo>
                        <a:pt x="684" y="108"/>
                      </a:moveTo>
                      <a:lnTo>
                        <a:pt x="682" y="108"/>
                      </a:lnTo>
                      <a:lnTo>
                        <a:pt x="684" y="106"/>
                      </a:lnTo>
                      <a:lnTo>
                        <a:pt x="684" y="105"/>
                      </a:lnTo>
                      <a:lnTo>
                        <a:pt x="684" y="104"/>
                      </a:lnTo>
                      <a:lnTo>
                        <a:pt x="685" y="104"/>
                      </a:lnTo>
                      <a:lnTo>
                        <a:pt x="685" y="105"/>
                      </a:lnTo>
                      <a:lnTo>
                        <a:pt x="684" y="107"/>
                      </a:lnTo>
                      <a:lnTo>
                        <a:pt x="684" y="108"/>
                      </a:lnTo>
                      <a:close/>
                      <a:moveTo>
                        <a:pt x="685" y="105"/>
                      </a:moveTo>
                      <a:lnTo>
                        <a:pt x="685" y="104"/>
                      </a:lnTo>
                      <a:lnTo>
                        <a:pt x="685" y="105"/>
                      </a:lnTo>
                      <a:close/>
                      <a:moveTo>
                        <a:pt x="689" y="127"/>
                      </a:moveTo>
                      <a:lnTo>
                        <a:pt x="688" y="126"/>
                      </a:lnTo>
                      <a:lnTo>
                        <a:pt x="688" y="125"/>
                      </a:lnTo>
                      <a:lnTo>
                        <a:pt x="689" y="125"/>
                      </a:lnTo>
                      <a:lnTo>
                        <a:pt x="690" y="126"/>
                      </a:lnTo>
                      <a:lnTo>
                        <a:pt x="689" y="126"/>
                      </a:lnTo>
                      <a:lnTo>
                        <a:pt x="689" y="127"/>
                      </a:lnTo>
                      <a:close/>
                      <a:moveTo>
                        <a:pt x="694" y="108"/>
                      </a:moveTo>
                      <a:lnTo>
                        <a:pt x="693" y="108"/>
                      </a:lnTo>
                      <a:lnTo>
                        <a:pt x="692" y="107"/>
                      </a:lnTo>
                      <a:lnTo>
                        <a:pt x="693" y="107"/>
                      </a:lnTo>
                      <a:lnTo>
                        <a:pt x="694" y="107"/>
                      </a:lnTo>
                      <a:lnTo>
                        <a:pt x="694" y="108"/>
                      </a:lnTo>
                      <a:close/>
                      <a:moveTo>
                        <a:pt x="624" y="123"/>
                      </a:moveTo>
                      <a:lnTo>
                        <a:pt x="623" y="120"/>
                      </a:lnTo>
                      <a:lnTo>
                        <a:pt x="624" y="118"/>
                      </a:lnTo>
                      <a:lnTo>
                        <a:pt x="627" y="118"/>
                      </a:lnTo>
                      <a:lnTo>
                        <a:pt x="624" y="120"/>
                      </a:lnTo>
                      <a:lnTo>
                        <a:pt x="624" y="123"/>
                      </a:lnTo>
                      <a:close/>
                      <a:moveTo>
                        <a:pt x="617" y="120"/>
                      </a:moveTo>
                      <a:lnTo>
                        <a:pt x="618" y="119"/>
                      </a:lnTo>
                      <a:lnTo>
                        <a:pt x="618" y="120"/>
                      </a:lnTo>
                      <a:lnTo>
                        <a:pt x="617" y="120"/>
                      </a:lnTo>
                      <a:close/>
                      <a:moveTo>
                        <a:pt x="620" y="120"/>
                      </a:moveTo>
                      <a:lnTo>
                        <a:pt x="618" y="120"/>
                      </a:lnTo>
                      <a:lnTo>
                        <a:pt x="620" y="119"/>
                      </a:lnTo>
                      <a:lnTo>
                        <a:pt x="620" y="120"/>
                      </a:lnTo>
                      <a:close/>
                      <a:moveTo>
                        <a:pt x="618" y="120"/>
                      </a:moveTo>
                      <a:lnTo>
                        <a:pt x="618" y="120"/>
                      </a:lnTo>
                      <a:close/>
                      <a:moveTo>
                        <a:pt x="622" y="124"/>
                      </a:moveTo>
                      <a:lnTo>
                        <a:pt x="617" y="122"/>
                      </a:lnTo>
                      <a:lnTo>
                        <a:pt x="617" y="121"/>
                      </a:lnTo>
                      <a:lnTo>
                        <a:pt x="618" y="120"/>
                      </a:lnTo>
                      <a:lnTo>
                        <a:pt x="620" y="120"/>
                      </a:lnTo>
                      <a:lnTo>
                        <a:pt x="621" y="121"/>
                      </a:lnTo>
                      <a:lnTo>
                        <a:pt x="618" y="122"/>
                      </a:lnTo>
                      <a:lnTo>
                        <a:pt x="620" y="122"/>
                      </a:lnTo>
                      <a:lnTo>
                        <a:pt x="622" y="124"/>
                      </a:lnTo>
                      <a:close/>
                      <a:moveTo>
                        <a:pt x="624" y="125"/>
                      </a:moveTo>
                      <a:lnTo>
                        <a:pt x="624" y="125"/>
                      </a:lnTo>
                      <a:lnTo>
                        <a:pt x="624" y="123"/>
                      </a:lnTo>
                      <a:lnTo>
                        <a:pt x="625" y="124"/>
                      </a:lnTo>
                      <a:lnTo>
                        <a:pt x="624" y="125"/>
                      </a:lnTo>
                      <a:close/>
                      <a:moveTo>
                        <a:pt x="622" y="127"/>
                      </a:moveTo>
                      <a:lnTo>
                        <a:pt x="622" y="125"/>
                      </a:lnTo>
                      <a:lnTo>
                        <a:pt x="624" y="125"/>
                      </a:lnTo>
                      <a:lnTo>
                        <a:pt x="624" y="126"/>
                      </a:lnTo>
                      <a:lnTo>
                        <a:pt x="622" y="127"/>
                      </a:lnTo>
                      <a:close/>
                      <a:moveTo>
                        <a:pt x="625" y="128"/>
                      </a:moveTo>
                      <a:lnTo>
                        <a:pt x="625" y="128"/>
                      </a:lnTo>
                      <a:lnTo>
                        <a:pt x="624" y="126"/>
                      </a:lnTo>
                      <a:lnTo>
                        <a:pt x="625" y="126"/>
                      </a:lnTo>
                      <a:lnTo>
                        <a:pt x="626" y="127"/>
                      </a:lnTo>
                      <a:lnTo>
                        <a:pt x="625" y="128"/>
                      </a:lnTo>
                      <a:close/>
                      <a:moveTo>
                        <a:pt x="621" y="129"/>
                      </a:moveTo>
                      <a:lnTo>
                        <a:pt x="622" y="127"/>
                      </a:lnTo>
                      <a:lnTo>
                        <a:pt x="623" y="127"/>
                      </a:lnTo>
                      <a:lnTo>
                        <a:pt x="621" y="129"/>
                      </a:lnTo>
                      <a:close/>
                      <a:moveTo>
                        <a:pt x="56" y="240"/>
                      </a:moveTo>
                      <a:lnTo>
                        <a:pt x="55" y="240"/>
                      </a:lnTo>
                      <a:lnTo>
                        <a:pt x="55" y="238"/>
                      </a:lnTo>
                      <a:lnTo>
                        <a:pt x="56" y="240"/>
                      </a:lnTo>
                      <a:close/>
                      <a:moveTo>
                        <a:pt x="56" y="240"/>
                      </a:moveTo>
                      <a:lnTo>
                        <a:pt x="56" y="240"/>
                      </a:lnTo>
                      <a:close/>
                      <a:moveTo>
                        <a:pt x="57" y="241"/>
                      </a:moveTo>
                      <a:lnTo>
                        <a:pt x="56" y="241"/>
                      </a:lnTo>
                      <a:lnTo>
                        <a:pt x="58" y="240"/>
                      </a:lnTo>
                      <a:lnTo>
                        <a:pt x="57" y="241"/>
                      </a:lnTo>
                      <a:close/>
                      <a:moveTo>
                        <a:pt x="56" y="242"/>
                      </a:moveTo>
                      <a:lnTo>
                        <a:pt x="55" y="242"/>
                      </a:lnTo>
                      <a:lnTo>
                        <a:pt x="56" y="240"/>
                      </a:lnTo>
                      <a:lnTo>
                        <a:pt x="56" y="241"/>
                      </a:lnTo>
                      <a:lnTo>
                        <a:pt x="57" y="241"/>
                      </a:lnTo>
                      <a:lnTo>
                        <a:pt x="56" y="241"/>
                      </a:lnTo>
                      <a:lnTo>
                        <a:pt x="56" y="242"/>
                      </a:lnTo>
                      <a:close/>
                      <a:moveTo>
                        <a:pt x="54" y="256"/>
                      </a:moveTo>
                      <a:lnTo>
                        <a:pt x="54" y="251"/>
                      </a:lnTo>
                      <a:lnTo>
                        <a:pt x="56" y="253"/>
                      </a:lnTo>
                      <a:lnTo>
                        <a:pt x="55" y="253"/>
                      </a:lnTo>
                      <a:lnTo>
                        <a:pt x="55" y="254"/>
                      </a:lnTo>
                      <a:lnTo>
                        <a:pt x="55" y="256"/>
                      </a:lnTo>
                      <a:lnTo>
                        <a:pt x="54" y="256"/>
                      </a:lnTo>
                      <a:close/>
                      <a:moveTo>
                        <a:pt x="543" y="130"/>
                      </a:moveTo>
                      <a:lnTo>
                        <a:pt x="539" y="130"/>
                      </a:lnTo>
                      <a:lnTo>
                        <a:pt x="540" y="127"/>
                      </a:lnTo>
                      <a:lnTo>
                        <a:pt x="540" y="128"/>
                      </a:lnTo>
                      <a:lnTo>
                        <a:pt x="542" y="128"/>
                      </a:lnTo>
                      <a:lnTo>
                        <a:pt x="543" y="130"/>
                      </a:lnTo>
                      <a:close/>
                      <a:moveTo>
                        <a:pt x="542" y="128"/>
                      </a:moveTo>
                      <a:lnTo>
                        <a:pt x="540" y="128"/>
                      </a:lnTo>
                      <a:lnTo>
                        <a:pt x="541" y="128"/>
                      </a:lnTo>
                      <a:lnTo>
                        <a:pt x="542" y="128"/>
                      </a:lnTo>
                      <a:close/>
                      <a:moveTo>
                        <a:pt x="64" y="240"/>
                      </a:moveTo>
                      <a:lnTo>
                        <a:pt x="60" y="239"/>
                      </a:lnTo>
                      <a:lnTo>
                        <a:pt x="61" y="239"/>
                      </a:lnTo>
                      <a:lnTo>
                        <a:pt x="64" y="240"/>
                      </a:lnTo>
                      <a:close/>
                      <a:moveTo>
                        <a:pt x="62" y="244"/>
                      </a:moveTo>
                      <a:lnTo>
                        <a:pt x="59" y="240"/>
                      </a:lnTo>
                      <a:lnTo>
                        <a:pt x="60" y="239"/>
                      </a:lnTo>
                      <a:lnTo>
                        <a:pt x="61" y="242"/>
                      </a:lnTo>
                      <a:lnTo>
                        <a:pt x="62" y="244"/>
                      </a:lnTo>
                      <a:close/>
                      <a:moveTo>
                        <a:pt x="70" y="231"/>
                      </a:moveTo>
                      <a:lnTo>
                        <a:pt x="69" y="230"/>
                      </a:lnTo>
                      <a:lnTo>
                        <a:pt x="67" y="230"/>
                      </a:lnTo>
                      <a:lnTo>
                        <a:pt x="68" y="227"/>
                      </a:lnTo>
                      <a:lnTo>
                        <a:pt x="71" y="228"/>
                      </a:lnTo>
                      <a:lnTo>
                        <a:pt x="70" y="231"/>
                      </a:lnTo>
                      <a:close/>
                      <a:moveTo>
                        <a:pt x="94" y="257"/>
                      </a:moveTo>
                      <a:lnTo>
                        <a:pt x="94" y="257"/>
                      </a:lnTo>
                      <a:lnTo>
                        <a:pt x="92" y="256"/>
                      </a:lnTo>
                      <a:lnTo>
                        <a:pt x="93" y="254"/>
                      </a:lnTo>
                      <a:lnTo>
                        <a:pt x="94" y="255"/>
                      </a:lnTo>
                      <a:lnTo>
                        <a:pt x="94" y="257"/>
                      </a:lnTo>
                      <a:close/>
                      <a:moveTo>
                        <a:pt x="93" y="257"/>
                      </a:moveTo>
                      <a:lnTo>
                        <a:pt x="92" y="257"/>
                      </a:lnTo>
                      <a:lnTo>
                        <a:pt x="94" y="257"/>
                      </a:lnTo>
                      <a:lnTo>
                        <a:pt x="93" y="257"/>
                      </a:lnTo>
                      <a:close/>
                      <a:moveTo>
                        <a:pt x="92" y="260"/>
                      </a:moveTo>
                      <a:lnTo>
                        <a:pt x="93" y="257"/>
                      </a:lnTo>
                      <a:lnTo>
                        <a:pt x="94" y="257"/>
                      </a:lnTo>
                      <a:lnTo>
                        <a:pt x="94" y="258"/>
                      </a:lnTo>
                      <a:lnTo>
                        <a:pt x="94" y="260"/>
                      </a:lnTo>
                      <a:lnTo>
                        <a:pt x="92" y="260"/>
                      </a:lnTo>
                      <a:close/>
                      <a:moveTo>
                        <a:pt x="39" y="261"/>
                      </a:moveTo>
                      <a:lnTo>
                        <a:pt x="38" y="261"/>
                      </a:lnTo>
                      <a:lnTo>
                        <a:pt x="38" y="259"/>
                      </a:lnTo>
                      <a:lnTo>
                        <a:pt x="39" y="259"/>
                      </a:lnTo>
                      <a:lnTo>
                        <a:pt x="39" y="261"/>
                      </a:lnTo>
                      <a:close/>
                      <a:moveTo>
                        <a:pt x="36" y="261"/>
                      </a:moveTo>
                      <a:lnTo>
                        <a:pt x="36" y="260"/>
                      </a:lnTo>
                      <a:lnTo>
                        <a:pt x="38" y="261"/>
                      </a:lnTo>
                      <a:lnTo>
                        <a:pt x="37" y="261"/>
                      </a:lnTo>
                      <a:lnTo>
                        <a:pt x="36" y="261"/>
                      </a:lnTo>
                      <a:close/>
                      <a:moveTo>
                        <a:pt x="37" y="263"/>
                      </a:moveTo>
                      <a:lnTo>
                        <a:pt x="37" y="261"/>
                      </a:lnTo>
                      <a:lnTo>
                        <a:pt x="38" y="261"/>
                      </a:lnTo>
                      <a:lnTo>
                        <a:pt x="39" y="261"/>
                      </a:lnTo>
                      <a:lnTo>
                        <a:pt x="38" y="263"/>
                      </a:lnTo>
                      <a:lnTo>
                        <a:pt x="37" y="263"/>
                      </a:lnTo>
                      <a:close/>
                      <a:moveTo>
                        <a:pt x="225" y="272"/>
                      </a:moveTo>
                      <a:lnTo>
                        <a:pt x="225" y="271"/>
                      </a:lnTo>
                      <a:lnTo>
                        <a:pt x="226" y="272"/>
                      </a:lnTo>
                      <a:lnTo>
                        <a:pt x="225" y="272"/>
                      </a:lnTo>
                      <a:close/>
                      <a:moveTo>
                        <a:pt x="226" y="272"/>
                      </a:moveTo>
                      <a:lnTo>
                        <a:pt x="226" y="272"/>
                      </a:lnTo>
                      <a:lnTo>
                        <a:pt x="227" y="272"/>
                      </a:lnTo>
                      <a:lnTo>
                        <a:pt x="226" y="272"/>
                      </a:lnTo>
                      <a:close/>
                      <a:moveTo>
                        <a:pt x="224" y="276"/>
                      </a:moveTo>
                      <a:lnTo>
                        <a:pt x="226" y="272"/>
                      </a:lnTo>
                      <a:lnTo>
                        <a:pt x="228" y="274"/>
                      </a:lnTo>
                      <a:lnTo>
                        <a:pt x="226" y="275"/>
                      </a:lnTo>
                      <a:lnTo>
                        <a:pt x="224" y="276"/>
                      </a:lnTo>
                      <a:close/>
                      <a:moveTo>
                        <a:pt x="130" y="223"/>
                      </a:moveTo>
                      <a:lnTo>
                        <a:pt x="132" y="217"/>
                      </a:lnTo>
                      <a:lnTo>
                        <a:pt x="131" y="216"/>
                      </a:lnTo>
                      <a:lnTo>
                        <a:pt x="132" y="215"/>
                      </a:lnTo>
                      <a:lnTo>
                        <a:pt x="134" y="217"/>
                      </a:lnTo>
                      <a:lnTo>
                        <a:pt x="132" y="217"/>
                      </a:lnTo>
                      <a:lnTo>
                        <a:pt x="132" y="218"/>
                      </a:lnTo>
                      <a:lnTo>
                        <a:pt x="132" y="221"/>
                      </a:lnTo>
                      <a:lnTo>
                        <a:pt x="133" y="221"/>
                      </a:lnTo>
                      <a:lnTo>
                        <a:pt x="130" y="223"/>
                      </a:lnTo>
                      <a:close/>
                      <a:moveTo>
                        <a:pt x="134" y="218"/>
                      </a:moveTo>
                      <a:lnTo>
                        <a:pt x="133" y="218"/>
                      </a:lnTo>
                      <a:lnTo>
                        <a:pt x="132" y="217"/>
                      </a:lnTo>
                      <a:lnTo>
                        <a:pt x="134" y="217"/>
                      </a:lnTo>
                      <a:lnTo>
                        <a:pt x="134" y="218"/>
                      </a:lnTo>
                      <a:close/>
                      <a:moveTo>
                        <a:pt x="131" y="228"/>
                      </a:moveTo>
                      <a:lnTo>
                        <a:pt x="129" y="226"/>
                      </a:lnTo>
                      <a:lnTo>
                        <a:pt x="132" y="223"/>
                      </a:lnTo>
                      <a:lnTo>
                        <a:pt x="131" y="228"/>
                      </a:lnTo>
                      <a:close/>
                      <a:moveTo>
                        <a:pt x="89" y="172"/>
                      </a:moveTo>
                      <a:lnTo>
                        <a:pt x="88" y="172"/>
                      </a:lnTo>
                      <a:lnTo>
                        <a:pt x="88" y="171"/>
                      </a:lnTo>
                      <a:lnTo>
                        <a:pt x="89" y="171"/>
                      </a:lnTo>
                      <a:lnTo>
                        <a:pt x="90" y="171"/>
                      </a:lnTo>
                      <a:lnTo>
                        <a:pt x="89" y="171"/>
                      </a:lnTo>
                      <a:lnTo>
                        <a:pt x="89" y="172"/>
                      </a:lnTo>
                      <a:close/>
                      <a:moveTo>
                        <a:pt x="143" y="178"/>
                      </a:moveTo>
                      <a:lnTo>
                        <a:pt x="142" y="177"/>
                      </a:lnTo>
                      <a:lnTo>
                        <a:pt x="142" y="176"/>
                      </a:lnTo>
                      <a:lnTo>
                        <a:pt x="142" y="173"/>
                      </a:lnTo>
                      <a:lnTo>
                        <a:pt x="143" y="178"/>
                      </a:lnTo>
                      <a:close/>
                      <a:moveTo>
                        <a:pt x="140" y="179"/>
                      </a:moveTo>
                      <a:lnTo>
                        <a:pt x="142" y="177"/>
                      </a:lnTo>
                      <a:lnTo>
                        <a:pt x="140" y="179"/>
                      </a:lnTo>
                      <a:close/>
                      <a:moveTo>
                        <a:pt x="134" y="150"/>
                      </a:moveTo>
                      <a:lnTo>
                        <a:pt x="132" y="147"/>
                      </a:lnTo>
                      <a:lnTo>
                        <a:pt x="135" y="149"/>
                      </a:lnTo>
                      <a:lnTo>
                        <a:pt x="134" y="149"/>
                      </a:lnTo>
                      <a:lnTo>
                        <a:pt x="134" y="150"/>
                      </a:lnTo>
                      <a:close/>
                      <a:moveTo>
                        <a:pt x="137" y="149"/>
                      </a:moveTo>
                      <a:lnTo>
                        <a:pt x="136" y="149"/>
                      </a:lnTo>
                      <a:lnTo>
                        <a:pt x="136" y="148"/>
                      </a:lnTo>
                      <a:lnTo>
                        <a:pt x="137" y="149"/>
                      </a:lnTo>
                      <a:close/>
                      <a:moveTo>
                        <a:pt x="138" y="150"/>
                      </a:moveTo>
                      <a:lnTo>
                        <a:pt x="134" y="149"/>
                      </a:lnTo>
                      <a:lnTo>
                        <a:pt x="135" y="149"/>
                      </a:lnTo>
                      <a:lnTo>
                        <a:pt x="136" y="149"/>
                      </a:lnTo>
                      <a:lnTo>
                        <a:pt x="137" y="149"/>
                      </a:lnTo>
                      <a:lnTo>
                        <a:pt x="138" y="150"/>
                      </a:lnTo>
                      <a:close/>
                      <a:moveTo>
                        <a:pt x="65" y="231"/>
                      </a:moveTo>
                      <a:lnTo>
                        <a:pt x="63" y="231"/>
                      </a:lnTo>
                      <a:lnTo>
                        <a:pt x="63" y="229"/>
                      </a:lnTo>
                      <a:lnTo>
                        <a:pt x="65" y="229"/>
                      </a:lnTo>
                      <a:lnTo>
                        <a:pt x="65" y="231"/>
                      </a:lnTo>
                      <a:close/>
                      <a:moveTo>
                        <a:pt x="144" y="149"/>
                      </a:moveTo>
                      <a:lnTo>
                        <a:pt x="142" y="149"/>
                      </a:lnTo>
                      <a:lnTo>
                        <a:pt x="145" y="147"/>
                      </a:lnTo>
                      <a:lnTo>
                        <a:pt x="144" y="149"/>
                      </a:lnTo>
                      <a:close/>
                      <a:moveTo>
                        <a:pt x="143" y="150"/>
                      </a:moveTo>
                      <a:lnTo>
                        <a:pt x="144" y="149"/>
                      </a:lnTo>
                      <a:lnTo>
                        <a:pt x="144" y="150"/>
                      </a:lnTo>
                      <a:lnTo>
                        <a:pt x="143" y="150"/>
                      </a:lnTo>
                      <a:close/>
                      <a:moveTo>
                        <a:pt x="142" y="153"/>
                      </a:moveTo>
                      <a:lnTo>
                        <a:pt x="140" y="152"/>
                      </a:lnTo>
                      <a:lnTo>
                        <a:pt x="143" y="150"/>
                      </a:lnTo>
                      <a:lnTo>
                        <a:pt x="143" y="152"/>
                      </a:lnTo>
                      <a:lnTo>
                        <a:pt x="142" y="153"/>
                      </a:lnTo>
                      <a:close/>
                      <a:moveTo>
                        <a:pt x="99" y="216"/>
                      </a:moveTo>
                      <a:lnTo>
                        <a:pt x="99" y="216"/>
                      </a:lnTo>
                      <a:lnTo>
                        <a:pt x="98" y="215"/>
                      </a:lnTo>
                      <a:lnTo>
                        <a:pt x="98" y="214"/>
                      </a:lnTo>
                      <a:lnTo>
                        <a:pt x="99" y="214"/>
                      </a:lnTo>
                      <a:lnTo>
                        <a:pt x="100" y="215"/>
                      </a:lnTo>
                      <a:lnTo>
                        <a:pt x="99" y="216"/>
                      </a:lnTo>
                      <a:close/>
                      <a:moveTo>
                        <a:pt x="780" y="288"/>
                      </a:moveTo>
                      <a:lnTo>
                        <a:pt x="780" y="284"/>
                      </a:lnTo>
                      <a:lnTo>
                        <a:pt x="782" y="285"/>
                      </a:lnTo>
                      <a:lnTo>
                        <a:pt x="781" y="286"/>
                      </a:lnTo>
                      <a:lnTo>
                        <a:pt x="781" y="287"/>
                      </a:lnTo>
                      <a:lnTo>
                        <a:pt x="781" y="288"/>
                      </a:lnTo>
                      <a:lnTo>
                        <a:pt x="780" y="288"/>
                      </a:lnTo>
                      <a:close/>
                      <a:moveTo>
                        <a:pt x="821" y="410"/>
                      </a:moveTo>
                      <a:lnTo>
                        <a:pt x="819" y="410"/>
                      </a:lnTo>
                      <a:lnTo>
                        <a:pt x="819" y="408"/>
                      </a:lnTo>
                      <a:lnTo>
                        <a:pt x="819" y="405"/>
                      </a:lnTo>
                      <a:lnTo>
                        <a:pt x="821" y="410"/>
                      </a:lnTo>
                      <a:close/>
                      <a:moveTo>
                        <a:pt x="823" y="410"/>
                      </a:moveTo>
                      <a:lnTo>
                        <a:pt x="821" y="410"/>
                      </a:lnTo>
                      <a:lnTo>
                        <a:pt x="821" y="408"/>
                      </a:lnTo>
                      <a:lnTo>
                        <a:pt x="823" y="410"/>
                      </a:lnTo>
                      <a:close/>
                      <a:moveTo>
                        <a:pt x="821" y="411"/>
                      </a:moveTo>
                      <a:lnTo>
                        <a:pt x="821" y="410"/>
                      </a:lnTo>
                      <a:lnTo>
                        <a:pt x="821" y="411"/>
                      </a:lnTo>
                      <a:close/>
                      <a:moveTo>
                        <a:pt x="720" y="397"/>
                      </a:moveTo>
                      <a:lnTo>
                        <a:pt x="719" y="397"/>
                      </a:lnTo>
                      <a:lnTo>
                        <a:pt x="719" y="395"/>
                      </a:lnTo>
                      <a:lnTo>
                        <a:pt x="717" y="394"/>
                      </a:lnTo>
                      <a:lnTo>
                        <a:pt x="719" y="394"/>
                      </a:lnTo>
                      <a:lnTo>
                        <a:pt x="719" y="391"/>
                      </a:lnTo>
                      <a:lnTo>
                        <a:pt x="721" y="391"/>
                      </a:lnTo>
                      <a:lnTo>
                        <a:pt x="720" y="393"/>
                      </a:lnTo>
                      <a:lnTo>
                        <a:pt x="719" y="395"/>
                      </a:lnTo>
                      <a:lnTo>
                        <a:pt x="720" y="397"/>
                      </a:lnTo>
                      <a:close/>
                      <a:moveTo>
                        <a:pt x="807" y="430"/>
                      </a:moveTo>
                      <a:lnTo>
                        <a:pt x="805" y="430"/>
                      </a:lnTo>
                      <a:lnTo>
                        <a:pt x="805" y="429"/>
                      </a:lnTo>
                      <a:lnTo>
                        <a:pt x="807" y="429"/>
                      </a:lnTo>
                      <a:lnTo>
                        <a:pt x="807" y="430"/>
                      </a:lnTo>
                      <a:close/>
                      <a:moveTo>
                        <a:pt x="825" y="488"/>
                      </a:moveTo>
                      <a:lnTo>
                        <a:pt x="823" y="487"/>
                      </a:lnTo>
                      <a:lnTo>
                        <a:pt x="826" y="484"/>
                      </a:lnTo>
                      <a:lnTo>
                        <a:pt x="825" y="488"/>
                      </a:lnTo>
                      <a:close/>
                      <a:moveTo>
                        <a:pt x="827" y="489"/>
                      </a:moveTo>
                      <a:lnTo>
                        <a:pt x="825" y="487"/>
                      </a:lnTo>
                      <a:lnTo>
                        <a:pt x="826" y="486"/>
                      </a:lnTo>
                      <a:lnTo>
                        <a:pt x="826" y="488"/>
                      </a:lnTo>
                      <a:lnTo>
                        <a:pt x="827" y="489"/>
                      </a:lnTo>
                      <a:close/>
                      <a:moveTo>
                        <a:pt x="752" y="332"/>
                      </a:moveTo>
                      <a:lnTo>
                        <a:pt x="751" y="332"/>
                      </a:lnTo>
                      <a:lnTo>
                        <a:pt x="751" y="331"/>
                      </a:lnTo>
                      <a:lnTo>
                        <a:pt x="753" y="331"/>
                      </a:lnTo>
                      <a:lnTo>
                        <a:pt x="752" y="332"/>
                      </a:lnTo>
                      <a:close/>
                      <a:moveTo>
                        <a:pt x="799" y="379"/>
                      </a:moveTo>
                      <a:lnTo>
                        <a:pt x="798" y="378"/>
                      </a:lnTo>
                      <a:lnTo>
                        <a:pt x="798" y="377"/>
                      </a:lnTo>
                      <a:lnTo>
                        <a:pt x="799" y="376"/>
                      </a:lnTo>
                      <a:lnTo>
                        <a:pt x="800" y="377"/>
                      </a:lnTo>
                      <a:lnTo>
                        <a:pt x="799" y="377"/>
                      </a:lnTo>
                      <a:lnTo>
                        <a:pt x="799" y="379"/>
                      </a:lnTo>
                      <a:close/>
                      <a:moveTo>
                        <a:pt x="800" y="378"/>
                      </a:moveTo>
                      <a:lnTo>
                        <a:pt x="800" y="378"/>
                      </a:lnTo>
                      <a:lnTo>
                        <a:pt x="800" y="377"/>
                      </a:lnTo>
                      <a:lnTo>
                        <a:pt x="799" y="377"/>
                      </a:lnTo>
                      <a:lnTo>
                        <a:pt x="800" y="377"/>
                      </a:lnTo>
                      <a:lnTo>
                        <a:pt x="800" y="378"/>
                      </a:lnTo>
                      <a:close/>
                      <a:moveTo>
                        <a:pt x="725" y="396"/>
                      </a:moveTo>
                      <a:lnTo>
                        <a:pt x="724" y="395"/>
                      </a:lnTo>
                      <a:lnTo>
                        <a:pt x="723" y="394"/>
                      </a:lnTo>
                      <a:lnTo>
                        <a:pt x="724" y="393"/>
                      </a:lnTo>
                      <a:lnTo>
                        <a:pt x="724" y="395"/>
                      </a:lnTo>
                      <a:lnTo>
                        <a:pt x="725" y="396"/>
                      </a:lnTo>
                      <a:close/>
                      <a:moveTo>
                        <a:pt x="808" y="403"/>
                      </a:moveTo>
                      <a:lnTo>
                        <a:pt x="804" y="398"/>
                      </a:lnTo>
                      <a:lnTo>
                        <a:pt x="806" y="400"/>
                      </a:lnTo>
                      <a:lnTo>
                        <a:pt x="808" y="403"/>
                      </a:lnTo>
                      <a:close/>
                      <a:moveTo>
                        <a:pt x="824" y="433"/>
                      </a:moveTo>
                      <a:lnTo>
                        <a:pt x="824" y="432"/>
                      </a:lnTo>
                      <a:lnTo>
                        <a:pt x="824" y="430"/>
                      </a:lnTo>
                      <a:lnTo>
                        <a:pt x="825" y="431"/>
                      </a:lnTo>
                      <a:lnTo>
                        <a:pt x="825" y="432"/>
                      </a:lnTo>
                      <a:lnTo>
                        <a:pt x="824" y="433"/>
                      </a:lnTo>
                      <a:close/>
                      <a:moveTo>
                        <a:pt x="825" y="433"/>
                      </a:moveTo>
                      <a:lnTo>
                        <a:pt x="825" y="433"/>
                      </a:lnTo>
                      <a:lnTo>
                        <a:pt x="825" y="432"/>
                      </a:lnTo>
                      <a:lnTo>
                        <a:pt x="826" y="432"/>
                      </a:lnTo>
                      <a:lnTo>
                        <a:pt x="825" y="433"/>
                      </a:lnTo>
                      <a:close/>
                      <a:moveTo>
                        <a:pt x="825" y="433"/>
                      </a:moveTo>
                      <a:lnTo>
                        <a:pt x="824" y="433"/>
                      </a:lnTo>
                      <a:lnTo>
                        <a:pt x="825" y="432"/>
                      </a:lnTo>
                      <a:lnTo>
                        <a:pt x="825" y="433"/>
                      </a:lnTo>
                      <a:close/>
                      <a:moveTo>
                        <a:pt x="823" y="436"/>
                      </a:moveTo>
                      <a:lnTo>
                        <a:pt x="821" y="434"/>
                      </a:lnTo>
                      <a:lnTo>
                        <a:pt x="824" y="433"/>
                      </a:lnTo>
                      <a:lnTo>
                        <a:pt x="825" y="433"/>
                      </a:lnTo>
                      <a:lnTo>
                        <a:pt x="823" y="436"/>
                      </a:lnTo>
                      <a:close/>
                      <a:moveTo>
                        <a:pt x="792" y="432"/>
                      </a:moveTo>
                      <a:lnTo>
                        <a:pt x="790" y="431"/>
                      </a:lnTo>
                      <a:lnTo>
                        <a:pt x="791" y="430"/>
                      </a:lnTo>
                      <a:lnTo>
                        <a:pt x="791" y="429"/>
                      </a:lnTo>
                      <a:lnTo>
                        <a:pt x="791" y="428"/>
                      </a:lnTo>
                      <a:lnTo>
                        <a:pt x="793" y="428"/>
                      </a:lnTo>
                      <a:lnTo>
                        <a:pt x="792" y="432"/>
                      </a:lnTo>
                      <a:close/>
                      <a:moveTo>
                        <a:pt x="753" y="480"/>
                      </a:moveTo>
                      <a:lnTo>
                        <a:pt x="751" y="479"/>
                      </a:lnTo>
                      <a:lnTo>
                        <a:pt x="752" y="478"/>
                      </a:lnTo>
                      <a:lnTo>
                        <a:pt x="752" y="475"/>
                      </a:lnTo>
                      <a:lnTo>
                        <a:pt x="754" y="476"/>
                      </a:lnTo>
                      <a:lnTo>
                        <a:pt x="753" y="479"/>
                      </a:lnTo>
                      <a:lnTo>
                        <a:pt x="753" y="480"/>
                      </a:lnTo>
                      <a:close/>
                      <a:moveTo>
                        <a:pt x="813" y="484"/>
                      </a:moveTo>
                      <a:lnTo>
                        <a:pt x="811" y="482"/>
                      </a:lnTo>
                      <a:lnTo>
                        <a:pt x="812" y="480"/>
                      </a:lnTo>
                      <a:lnTo>
                        <a:pt x="813" y="480"/>
                      </a:lnTo>
                      <a:lnTo>
                        <a:pt x="812" y="482"/>
                      </a:lnTo>
                      <a:lnTo>
                        <a:pt x="814" y="482"/>
                      </a:lnTo>
                      <a:lnTo>
                        <a:pt x="813" y="484"/>
                      </a:lnTo>
                      <a:close/>
                      <a:moveTo>
                        <a:pt x="814" y="482"/>
                      </a:moveTo>
                      <a:lnTo>
                        <a:pt x="812" y="482"/>
                      </a:lnTo>
                      <a:lnTo>
                        <a:pt x="814" y="482"/>
                      </a:lnTo>
                      <a:close/>
                      <a:moveTo>
                        <a:pt x="556" y="434"/>
                      </a:moveTo>
                      <a:lnTo>
                        <a:pt x="554" y="433"/>
                      </a:lnTo>
                      <a:lnTo>
                        <a:pt x="557" y="432"/>
                      </a:lnTo>
                      <a:lnTo>
                        <a:pt x="557" y="430"/>
                      </a:lnTo>
                      <a:lnTo>
                        <a:pt x="558" y="430"/>
                      </a:lnTo>
                      <a:lnTo>
                        <a:pt x="558" y="432"/>
                      </a:lnTo>
                      <a:lnTo>
                        <a:pt x="558" y="433"/>
                      </a:lnTo>
                      <a:lnTo>
                        <a:pt x="556" y="433"/>
                      </a:lnTo>
                      <a:lnTo>
                        <a:pt x="556" y="434"/>
                      </a:lnTo>
                      <a:close/>
                      <a:moveTo>
                        <a:pt x="558" y="433"/>
                      </a:moveTo>
                      <a:lnTo>
                        <a:pt x="556" y="433"/>
                      </a:lnTo>
                      <a:lnTo>
                        <a:pt x="558" y="433"/>
                      </a:lnTo>
                      <a:close/>
                      <a:moveTo>
                        <a:pt x="835" y="480"/>
                      </a:moveTo>
                      <a:lnTo>
                        <a:pt x="834" y="480"/>
                      </a:lnTo>
                      <a:lnTo>
                        <a:pt x="834" y="479"/>
                      </a:lnTo>
                      <a:lnTo>
                        <a:pt x="835" y="479"/>
                      </a:lnTo>
                      <a:lnTo>
                        <a:pt x="835" y="480"/>
                      </a:lnTo>
                      <a:close/>
                      <a:moveTo>
                        <a:pt x="729" y="146"/>
                      </a:moveTo>
                      <a:lnTo>
                        <a:pt x="726" y="143"/>
                      </a:lnTo>
                      <a:lnTo>
                        <a:pt x="728" y="145"/>
                      </a:lnTo>
                      <a:lnTo>
                        <a:pt x="729" y="146"/>
                      </a:lnTo>
                      <a:close/>
                      <a:moveTo>
                        <a:pt x="730" y="148"/>
                      </a:moveTo>
                      <a:lnTo>
                        <a:pt x="729" y="146"/>
                      </a:lnTo>
                      <a:lnTo>
                        <a:pt x="731" y="146"/>
                      </a:lnTo>
                      <a:lnTo>
                        <a:pt x="730" y="148"/>
                      </a:lnTo>
                      <a:close/>
                      <a:moveTo>
                        <a:pt x="730" y="148"/>
                      </a:moveTo>
                      <a:lnTo>
                        <a:pt x="729" y="146"/>
                      </a:lnTo>
                      <a:lnTo>
                        <a:pt x="730" y="148"/>
                      </a:lnTo>
                      <a:close/>
                      <a:moveTo>
                        <a:pt x="728" y="150"/>
                      </a:moveTo>
                      <a:lnTo>
                        <a:pt x="726" y="149"/>
                      </a:lnTo>
                      <a:lnTo>
                        <a:pt x="726" y="147"/>
                      </a:lnTo>
                      <a:lnTo>
                        <a:pt x="729" y="146"/>
                      </a:lnTo>
                      <a:lnTo>
                        <a:pt x="730" y="148"/>
                      </a:lnTo>
                      <a:lnTo>
                        <a:pt x="728" y="150"/>
                      </a:lnTo>
                      <a:close/>
                      <a:moveTo>
                        <a:pt x="727" y="151"/>
                      </a:moveTo>
                      <a:lnTo>
                        <a:pt x="727" y="151"/>
                      </a:lnTo>
                      <a:lnTo>
                        <a:pt x="730" y="149"/>
                      </a:lnTo>
                      <a:lnTo>
                        <a:pt x="730" y="151"/>
                      </a:lnTo>
                      <a:lnTo>
                        <a:pt x="728" y="151"/>
                      </a:lnTo>
                      <a:lnTo>
                        <a:pt x="727" y="151"/>
                      </a:lnTo>
                      <a:close/>
                      <a:moveTo>
                        <a:pt x="726" y="151"/>
                      </a:moveTo>
                      <a:lnTo>
                        <a:pt x="728" y="150"/>
                      </a:lnTo>
                      <a:lnTo>
                        <a:pt x="727" y="151"/>
                      </a:lnTo>
                      <a:lnTo>
                        <a:pt x="726" y="151"/>
                      </a:lnTo>
                      <a:close/>
                      <a:moveTo>
                        <a:pt x="730" y="151"/>
                      </a:moveTo>
                      <a:lnTo>
                        <a:pt x="728" y="151"/>
                      </a:lnTo>
                      <a:lnTo>
                        <a:pt x="730" y="151"/>
                      </a:lnTo>
                      <a:close/>
                      <a:moveTo>
                        <a:pt x="713" y="470"/>
                      </a:moveTo>
                      <a:lnTo>
                        <a:pt x="712" y="469"/>
                      </a:lnTo>
                      <a:lnTo>
                        <a:pt x="714" y="468"/>
                      </a:lnTo>
                      <a:lnTo>
                        <a:pt x="713" y="470"/>
                      </a:lnTo>
                      <a:close/>
                      <a:moveTo>
                        <a:pt x="712" y="471"/>
                      </a:moveTo>
                      <a:lnTo>
                        <a:pt x="712" y="471"/>
                      </a:lnTo>
                      <a:lnTo>
                        <a:pt x="713" y="470"/>
                      </a:lnTo>
                      <a:lnTo>
                        <a:pt x="713" y="471"/>
                      </a:lnTo>
                      <a:lnTo>
                        <a:pt x="712" y="471"/>
                      </a:lnTo>
                      <a:close/>
                      <a:moveTo>
                        <a:pt x="711" y="477"/>
                      </a:moveTo>
                      <a:lnTo>
                        <a:pt x="709" y="477"/>
                      </a:lnTo>
                      <a:lnTo>
                        <a:pt x="709" y="474"/>
                      </a:lnTo>
                      <a:lnTo>
                        <a:pt x="710" y="472"/>
                      </a:lnTo>
                      <a:lnTo>
                        <a:pt x="712" y="471"/>
                      </a:lnTo>
                      <a:lnTo>
                        <a:pt x="711" y="474"/>
                      </a:lnTo>
                      <a:lnTo>
                        <a:pt x="712" y="476"/>
                      </a:lnTo>
                      <a:lnTo>
                        <a:pt x="711" y="477"/>
                      </a:lnTo>
                      <a:close/>
                      <a:moveTo>
                        <a:pt x="679" y="231"/>
                      </a:moveTo>
                      <a:lnTo>
                        <a:pt x="678" y="231"/>
                      </a:lnTo>
                      <a:lnTo>
                        <a:pt x="677" y="228"/>
                      </a:lnTo>
                      <a:lnTo>
                        <a:pt x="678" y="228"/>
                      </a:lnTo>
                      <a:lnTo>
                        <a:pt x="678" y="229"/>
                      </a:lnTo>
                      <a:lnTo>
                        <a:pt x="679" y="229"/>
                      </a:lnTo>
                      <a:lnTo>
                        <a:pt x="680" y="230"/>
                      </a:lnTo>
                      <a:lnTo>
                        <a:pt x="679" y="230"/>
                      </a:lnTo>
                      <a:lnTo>
                        <a:pt x="679" y="231"/>
                      </a:lnTo>
                      <a:close/>
                      <a:moveTo>
                        <a:pt x="679" y="229"/>
                      </a:moveTo>
                      <a:lnTo>
                        <a:pt x="678" y="229"/>
                      </a:lnTo>
                      <a:lnTo>
                        <a:pt x="679" y="229"/>
                      </a:lnTo>
                      <a:close/>
                      <a:moveTo>
                        <a:pt x="789" y="259"/>
                      </a:moveTo>
                      <a:lnTo>
                        <a:pt x="787" y="258"/>
                      </a:lnTo>
                      <a:lnTo>
                        <a:pt x="787" y="257"/>
                      </a:lnTo>
                      <a:lnTo>
                        <a:pt x="788" y="254"/>
                      </a:lnTo>
                      <a:lnTo>
                        <a:pt x="789" y="259"/>
                      </a:lnTo>
                      <a:close/>
                      <a:moveTo>
                        <a:pt x="786" y="260"/>
                      </a:moveTo>
                      <a:lnTo>
                        <a:pt x="787" y="258"/>
                      </a:lnTo>
                      <a:lnTo>
                        <a:pt x="786" y="260"/>
                      </a:lnTo>
                      <a:close/>
                      <a:moveTo>
                        <a:pt x="786" y="262"/>
                      </a:moveTo>
                      <a:lnTo>
                        <a:pt x="786" y="260"/>
                      </a:lnTo>
                      <a:lnTo>
                        <a:pt x="788" y="259"/>
                      </a:lnTo>
                      <a:lnTo>
                        <a:pt x="786" y="262"/>
                      </a:lnTo>
                      <a:close/>
                      <a:moveTo>
                        <a:pt x="785" y="263"/>
                      </a:moveTo>
                      <a:lnTo>
                        <a:pt x="786" y="262"/>
                      </a:lnTo>
                      <a:lnTo>
                        <a:pt x="786" y="263"/>
                      </a:lnTo>
                      <a:lnTo>
                        <a:pt x="785" y="263"/>
                      </a:lnTo>
                      <a:close/>
                      <a:moveTo>
                        <a:pt x="784" y="265"/>
                      </a:moveTo>
                      <a:lnTo>
                        <a:pt x="782" y="263"/>
                      </a:lnTo>
                      <a:lnTo>
                        <a:pt x="785" y="263"/>
                      </a:lnTo>
                      <a:lnTo>
                        <a:pt x="785" y="264"/>
                      </a:lnTo>
                      <a:lnTo>
                        <a:pt x="784" y="265"/>
                      </a:lnTo>
                      <a:close/>
                      <a:moveTo>
                        <a:pt x="707" y="249"/>
                      </a:moveTo>
                      <a:lnTo>
                        <a:pt x="702" y="246"/>
                      </a:lnTo>
                      <a:lnTo>
                        <a:pt x="706" y="246"/>
                      </a:lnTo>
                      <a:lnTo>
                        <a:pt x="707" y="249"/>
                      </a:lnTo>
                      <a:close/>
                      <a:moveTo>
                        <a:pt x="706" y="251"/>
                      </a:moveTo>
                      <a:lnTo>
                        <a:pt x="705" y="250"/>
                      </a:lnTo>
                      <a:lnTo>
                        <a:pt x="705" y="249"/>
                      </a:lnTo>
                      <a:lnTo>
                        <a:pt x="705" y="248"/>
                      </a:lnTo>
                      <a:lnTo>
                        <a:pt x="706" y="249"/>
                      </a:lnTo>
                      <a:lnTo>
                        <a:pt x="706" y="251"/>
                      </a:lnTo>
                      <a:close/>
                      <a:moveTo>
                        <a:pt x="627" y="323"/>
                      </a:moveTo>
                      <a:lnTo>
                        <a:pt x="625" y="322"/>
                      </a:lnTo>
                      <a:lnTo>
                        <a:pt x="628" y="321"/>
                      </a:lnTo>
                      <a:lnTo>
                        <a:pt x="627" y="320"/>
                      </a:lnTo>
                      <a:lnTo>
                        <a:pt x="629" y="320"/>
                      </a:lnTo>
                      <a:lnTo>
                        <a:pt x="627" y="323"/>
                      </a:lnTo>
                      <a:close/>
                      <a:moveTo>
                        <a:pt x="786" y="213"/>
                      </a:moveTo>
                      <a:lnTo>
                        <a:pt x="783" y="213"/>
                      </a:lnTo>
                      <a:lnTo>
                        <a:pt x="782" y="210"/>
                      </a:lnTo>
                      <a:lnTo>
                        <a:pt x="786" y="213"/>
                      </a:lnTo>
                      <a:close/>
                      <a:moveTo>
                        <a:pt x="746" y="205"/>
                      </a:moveTo>
                      <a:lnTo>
                        <a:pt x="746" y="204"/>
                      </a:lnTo>
                      <a:lnTo>
                        <a:pt x="745" y="204"/>
                      </a:lnTo>
                      <a:lnTo>
                        <a:pt x="745" y="202"/>
                      </a:lnTo>
                      <a:lnTo>
                        <a:pt x="746" y="203"/>
                      </a:lnTo>
                      <a:lnTo>
                        <a:pt x="748" y="203"/>
                      </a:lnTo>
                      <a:lnTo>
                        <a:pt x="747" y="204"/>
                      </a:lnTo>
                      <a:lnTo>
                        <a:pt x="746" y="204"/>
                      </a:lnTo>
                      <a:lnTo>
                        <a:pt x="747" y="204"/>
                      </a:lnTo>
                      <a:lnTo>
                        <a:pt x="746" y="204"/>
                      </a:lnTo>
                      <a:lnTo>
                        <a:pt x="746" y="205"/>
                      </a:lnTo>
                      <a:close/>
                      <a:moveTo>
                        <a:pt x="748" y="203"/>
                      </a:moveTo>
                      <a:lnTo>
                        <a:pt x="746" y="203"/>
                      </a:lnTo>
                      <a:lnTo>
                        <a:pt x="746" y="202"/>
                      </a:lnTo>
                      <a:lnTo>
                        <a:pt x="748" y="202"/>
                      </a:lnTo>
                      <a:lnTo>
                        <a:pt x="748" y="203"/>
                      </a:lnTo>
                      <a:close/>
                      <a:moveTo>
                        <a:pt x="726" y="209"/>
                      </a:moveTo>
                      <a:lnTo>
                        <a:pt x="724" y="209"/>
                      </a:lnTo>
                      <a:lnTo>
                        <a:pt x="725" y="206"/>
                      </a:lnTo>
                      <a:lnTo>
                        <a:pt x="724" y="205"/>
                      </a:lnTo>
                      <a:lnTo>
                        <a:pt x="726" y="203"/>
                      </a:lnTo>
                      <a:lnTo>
                        <a:pt x="725" y="208"/>
                      </a:lnTo>
                      <a:lnTo>
                        <a:pt x="726" y="209"/>
                      </a:lnTo>
                      <a:close/>
                      <a:moveTo>
                        <a:pt x="612" y="240"/>
                      </a:moveTo>
                      <a:lnTo>
                        <a:pt x="613" y="236"/>
                      </a:lnTo>
                      <a:lnTo>
                        <a:pt x="615" y="238"/>
                      </a:lnTo>
                      <a:lnTo>
                        <a:pt x="615" y="239"/>
                      </a:lnTo>
                      <a:lnTo>
                        <a:pt x="614" y="239"/>
                      </a:lnTo>
                      <a:lnTo>
                        <a:pt x="614" y="240"/>
                      </a:lnTo>
                      <a:lnTo>
                        <a:pt x="612" y="240"/>
                      </a:lnTo>
                      <a:close/>
                      <a:moveTo>
                        <a:pt x="772" y="317"/>
                      </a:moveTo>
                      <a:lnTo>
                        <a:pt x="772" y="317"/>
                      </a:lnTo>
                      <a:lnTo>
                        <a:pt x="771" y="315"/>
                      </a:lnTo>
                      <a:lnTo>
                        <a:pt x="772" y="315"/>
                      </a:lnTo>
                      <a:lnTo>
                        <a:pt x="773" y="316"/>
                      </a:lnTo>
                      <a:lnTo>
                        <a:pt x="772" y="317"/>
                      </a:lnTo>
                      <a:close/>
                      <a:moveTo>
                        <a:pt x="814" y="322"/>
                      </a:moveTo>
                      <a:lnTo>
                        <a:pt x="811" y="321"/>
                      </a:lnTo>
                      <a:lnTo>
                        <a:pt x="812" y="318"/>
                      </a:lnTo>
                      <a:lnTo>
                        <a:pt x="815" y="318"/>
                      </a:lnTo>
                      <a:lnTo>
                        <a:pt x="815" y="320"/>
                      </a:lnTo>
                      <a:lnTo>
                        <a:pt x="814" y="320"/>
                      </a:lnTo>
                      <a:lnTo>
                        <a:pt x="814" y="322"/>
                      </a:lnTo>
                      <a:close/>
                      <a:moveTo>
                        <a:pt x="815" y="320"/>
                      </a:moveTo>
                      <a:lnTo>
                        <a:pt x="814" y="320"/>
                      </a:lnTo>
                      <a:lnTo>
                        <a:pt x="815" y="320"/>
                      </a:lnTo>
                      <a:close/>
                      <a:moveTo>
                        <a:pt x="763" y="315"/>
                      </a:moveTo>
                      <a:lnTo>
                        <a:pt x="762" y="315"/>
                      </a:lnTo>
                      <a:lnTo>
                        <a:pt x="762" y="314"/>
                      </a:lnTo>
                      <a:lnTo>
                        <a:pt x="762" y="313"/>
                      </a:lnTo>
                      <a:lnTo>
                        <a:pt x="763" y="313"/>
                      </a:lnTo>
                      <a:lnTo>
                        <a:pt x="762" y="314"/>
                      </a:lnTo>
                      <a:lnTo>
                        <a:pt x="763" y="315"/>
                      </a:lnTo>
                      <a:close/>
                      <a:moveTo>
                        <a:pt x="761" y="320"/>
                      </a:moveTo>
                      <a:lnTo>
                        <a:pt x="761" y="318"/>
                      </a:lnTo>
                      <a:lnTo>
                        <a:pt x="760" y="317"/>
                      </a:lnTo>
                      <a:lnTo>
                        <a:pt x="760" y="314"/>
                      </a:lnTo>
                      <a:lnTo>
                        <a:pt x="762" y="315"/>
                      </a:lnTo>
                      <a:lnTo>
                        <a:pt x="763" y="315"/>
                      </a:lnTo>
                      <a:lnTo>
                        <a:pt x="764" y="315"/>
                      </a:lnTo>
                      <a:lnTo>
                        <a:pt x="766" y="317"/>
                      </a:lnTo>
                      <a:lnTo>
                        <a:pt x="765" y="319"/>
                      </a:lnTo>
                      <a:lnTo>
                        <a:pt x="761" y="320"/>
                      </a:lnTo>
                      <a:close/>
                      <a:moveTo>
                        <a:pt x="764" y="315"/>
                      </a:moveTo>
                      <a:lnTo>
                        <a:pt x="763" y="315"/>
                      </a:lnTo>
                      <a:lnTo>
                        <a:pt x="764" y="315"/>
                      </a:lnTo>
                      <a:close/>
                      <a:moveTo>
                        <a:pt x="746" y="293"/>
                      </a:moveTo>
                      <a:lnTo>
                        <a:pt x="745" y="293"/>
                      </a:lnTo>
                      <a:lnTo>
                        <a:pt x="745" y="290"/>
                      </a:lnTo>
                      <a:lnTo>
                        <a:pt x="743" y="290"/>
                      </a:lnTo>
                      <a:lnTo>
                        <a:pt x="745" y="287"/>
                      </a:lnTo>
                      <a:lnTo>
                        <a:pt x="746" y="293"/>
                      </a:lnTo>
                      <a:close/>
                      <a:moveTo>
                        <a:pt x="747" y="293"/>
                      </a:moveTo>
                      <a:lnTo>
                        <a:pt x="746" y="293"/>
                      </a:lnTo>
                      <a:lnTo>
                        <a:pt x="747" y="291"/>
                      </a:lnTo>
                      <a:lnTo>
                        <a:pt x="748" y="291"/>
                      </a:lnTo>
                      <a:lnTo>
                        <a:pt x="747" y="292"/>
                      </a:lnTo>
                      <a:lnTo>
                        <a:pt x="747" y="293"/>
                      </a:lnTo>
                      <a:close/>
                      <a:moveTo>
                        <a:pt x="750" y="297"/>
                      </a:moveTo>
                      <a:lnTo>
                        <a:pt x="747" y="295"/>
                      </a:lnTo>
                      <a:lnTo>
                        <a:pt x="748" y="293"/>
                      </a:lnTo>
                      <a:lnTo>
                        <a:pt x="751" y="292"/>
                      </a:lnTo>
                      <a:lnTo>
                        <a:pt x="748" y="295"/>
                      </a:lnTo>
                      <a:lnTo>
                        <a:pt x="750" y="295"/>
                      </a:lnTo>
                      <a:lnTo>
                        <a:pt x="750" y="297"/>
                      </a:lnTo>
                      <a:close/>
                      <a:moveTo>
                        <a:pt x="746" y="293"/>
                      </a:moveTo>
                      <a:lnTo>
                        <a:pt x="746" y="293"/>
                      </a:lnTo>
                      <a:close/>
                      <a:moveTo>
                        <a:pt x="750" y="295"/>
                      </a:moveTo>
                      <a:lnTo>
                        <a:pt x="748" y="295"/>
                      </a:lnTo>
                      <a:lnTo>
                        <a:pt x="750" y="295"/>
                      </a:lnTo>
                      <a:close/>
                      <a:moveTo>
                        <a:pt x="27" y="294"/>
                      </a:moveTo>
                      <a:lnTo>
                        <a:pt x="27" y="294"/>
                      </a:lnTo>
                      <a:close/>
                      <a:moveTo>
                        <a:pt x="27" y="296"/>
                      </a:moveTo>
                      <a:lnTo>
                        <a:pt x="26" y="296"/>
                      </a:lnTo>
                      <a:lnTo>
                        <a:pt x="27" y="294"/>
                      </a:lnTo>
                      <a:lnTo>
                        <a:pt x="27" y="296"/>
                      </a:lnTo>
                      <a:close/>
                      <a:moveTo>
                        <a:pt x="27" y="297"/>
                      </a:moveTo>
                      <a:lnTo>
                        <a:pt x="26" y="296"/>
                      </a:lnTo>
                      <a:lnTo>
                        <a:pt x="27" y="296"/>
                      </a:lnTo>
                      <a:lnTo>
                        <a:pt x="27" y="297"/>
                      </a:lnTo>
                      <a:close/>
                      <a:moveTo>
                        <a:pt x="689" y="262"/>
                      </a:moveTo>
                      <a:lnTo>
                        <a:pt x="689" y="262"/>
                      </a:lnTo>
                      <a:lnTo>
                        <a:pt x="689" y="261"/>
                      </a:lnTo>
                      <a:lnTo>
                        <a:pt x="690" y="261"/>
                      </a:lnTo>
                      <a:lnTo>
                        <a:pt x="691" y="261"/>
                      </a:lnTo>
                      <a:lnTo>
                        <a:pt x="689" y="261"/>
                      </a:lnTo>
                      <a:lnTo>
                        <a:pt x="689" y="262"/>
                      </a:lnTo>
                      <a:close/>
                      <a:moveTo>
                        <a:pt x="690" y="266"/>
                      </a:moveTo>
                      <a:lnTo>
                        <a:pt x="686" y="266"/>
                      </a:lnTo>
                      <a:lnTo>
                        <a:pt x="689" y="262"/>
                      </a:lnTo>
                      <a:lnTo>
                        <a:pt x="691" y="264"/>
                      </a:lnTo>
                      <a:lnTo>
                        <a:pt x="689" y="265"/>
                      </a:lnTo>
                      <a:lnTo>
                        <a:pt x="690" y="265"/>
                      </a:lnTo>
                      <a:lnTo>
                        <a:pt x="690" y="266"/>
                      </a:lnTo>
                      <a:close/>
                      <a:moveTo>
                        <a:pt x="689" y="267"/>
                      </a:moveTo>
                      <a:lnTo>
                        <a:pt x="686" y="267"/>
                      </a:lnTo>
                      <a:lnTo>
                        <a:pt x="686" y="265"/>
                      </a:lnTo>
                      <a:lnTo>
                        <a:pt x="685" y="263"/>
                      </a:lnTo>
                      <a:lnTo>
                        <a:pt x="686" y="266"/>
                      </a:lnTo>
                      <a:lnTo>
                        <a:pt x="690" y="266"/>
                      </a:lnTo>
                      <a:lnTo>
                        <a:pt x="689" y="267"/>
                      </a:lnTo>
                      <a:close/>
                      <a:moveTo>
                        <a:pt x="691" y="268"/>
                      </a:moveTo>
                      <a:lnTo>
                        <a:pt x="690" y="268"/>
                      </a:lnTo>
                      <a:lnTo>
                        <a:pt x="691" y="266"/>
                      </a:lnTo>
                      <a:lnTo>
                        <a:pt x="691" y="265"/>
                      </a:lnTo>
                      <a:lnTo>
                        <a:pt x="692" y="265"/>
                      </a:lnTo>
                      <a:lnTo>
                        <a:pt x="691" y="268"/>
                      </a:lnTo>
                      <a:close/>
                      <a:moveTo>
                        <a:pt x="691" y="269"/>
                      </a:moveTo>
                      <a:lnTo>
                        <a:pt x="690" y="267"/>
                      </a:lnTo>
                      <a:lnTo>
                        <a:pt x="690" y="268"/>
                      </a:lnTo>
                      <a:lnTo>
                        <a:pt x="691" y="268"/>
                      </a:lnTo>
                      <a:lnTo>
                        <a:pt x="691" y="269"/>
                      </a:lnTo>
                      <a:close/>
                      <a:moveTo>
                        <a:pt x="816" y="291"/>
                      </a:moveTo>
                      <a:lnTo>
                        <a:pt x="816" y="289"/>
                      </a:lnTo>
                      <a:lnTo>
                        <a:pt x="816" y="288"/>
                      </a:lnTo>
                      <a:lnTo>
                        <a:pt x="819" y="290"/>
                      </a:lnTo>
                      <a:lnTo>
                        <a:pt x="816" y="291"/>
                      </a:lnTo>
                      <a:close/>
                      <a:moveTo>
                        <a:pt x="726" y="394"/>
                      </a:moveTo>
                      <a:lnTo>
                        <a:pt x="725" y="393"/>
                      </a:lnTo>
                      <a:lnTo>
                        <a:pt x="725" y="392"/>
                      </a:lnTo>
                      <a:lnTo>
                        <a:pt x="726" y="392"/>
                      </a:lnTo>
                      <a:lnTo>
                        <a:pt x="727" y="393"/>
                      </a:lnTo>
                      <a:lnTo>
                        <a:pt x="726" y="393"/>
                      </a:lnTo>
                      <a:lnTo>
                        <a:pt x="726" y="394"/>
                      </a:lnTo>
                      <a:close/>
                      <a:moveTo>
                        <a:pt x="154" y="683"/>
                      </a:moveTo>
                      <a:lnTo>
                        <a:pt x="153" y="682"/>
                      </a:lnTo>
                      <a:lnTo>
                        <a:pt x="153" y="681"/>
                      </a:lnTo>
                      <a:lnTo>
                        <a:pt x="154" y="680"/>
                      </a:lnTo>
                      <a:lnTo>
                        <a:pt x="154" y="682"/>
                      </a:lnTo>
                      <a:lnTo>
                        <a:pt x="154" y="683"/>
                      </a:lnTo>
                      <a:close/>
                      <a:moveTo>
                        <a:pt x="154" y="686"/>
                      </a:moveTo>
                      <a:lnTo>
                        <a:pt x="155" y="684"/>
                      </a:lnTo>
                      <a:lnTo>
                        <a:pt x="156" y="682"/>
                      </a:lnTo>
                      <a:lnTo>
                        <a:pt x="156" y="683"/>
                      </a:lnTo>
                      <a:lnTo>
                        <a:pt x="154" y="686"/>
                      </a:lnTo>
                      <a:close/>
                      <a:moveTo>
                        <a:pt x="113" y="684"/>
                      </a:moveTo>
                      <a:lnTo>
                        <a:pt x="111" y="684"/>
                      </a:lnTo>
                      <a:lnTo>
                        <a:pt x="113" y="682"/>
                      </a:lnTo>
                      <a:lnTo>
                        <a:pt x="115" y="682"/>
                      </a:lnTo>
                      <a:lnTo>
                        <a:pt x="114" y="683"/>
                      </a:lnTo>
                      <a:lnTo>
                        <a:pt x="113" y="683"/>
                      </a:lnTo>
                      <a:lnTo>
                        <a:pt x="113" y="684"/>
                      </a:lnTo>
                      <a:close/>
                      <a:moveTo>
                        <a:pt x="113" y="687"/>
                      </a:moveTo>
                      <a:lnTo>
                        <a:pt x="113" y="683"/>
                      </a:lnTo>
                      <a:lnTo>
                        <a:pt x="114" y="683"/>
                      </a:lnTo>
                      <a:lnTo>
                        <a:pt x="113" y="687"/>
                      </a:lnTo>
                      <a:close/>
                      <a:moveTo>
                        <a:pt x="150" y="684"/>
                      </a:moveTo>
                      <a:lnTo>
                        <a:pt x="150" y="684"/>
                      </a:lnTo>
                      <a:lnTo>
                        <a:pt x="150" y="683"/>
                      </a:lnTo>
                      <a:lnTo>
                        <a:pt x="149" y="683"/>
                      </a:lnTo>
                      <a:lnTo>
                        <a:pt x="149" y="682"/>
                      </a:lnTo>
                      <a:lnTo>
                        <a:pt x="150" y="682"/>
                      </a:lnTo>
                      <a:lnTo>
                        <a:pt x="150" y="683"/>
                      </a:lnTo>
                      <a:lnTo>
                        <a:pt x="149" y="683"/>
                      </a:lnTo>
                      <a:lnTo>
                        <a:pt x="150" y="683"/>
                      </a:lnTo>
                      <a:lnTo>
                        <a:pt x="150" y="684"/>
                      </a:lnTo>
                      <a:close/>
                      <a:moveTo>
                        <a:pt x="148" y="688"/>
                      </a:moveTo>
                      <a:lnTo>
                        <a:pt x="146" y="686"/>
                      </a:lnTo>
                      <a:lnTo>
                        <a:pt x="149" y="683"/>
                      </a:lnTo>
                      <a:lnTo>
                        <a:pt x="150" y="684"/>
                      </a:lnTo>
                      <a:lnTo>
                        <a:pt x="148" y="688"/>
                      </a:lnTo>
                      <a:close/>
                      <a:moveTo>
                        <a:pt x="139" y="693"/>
                      </a:moveTo>
                      <a:lnTo>
                        <a:pt x="138" y="693"/>
                      </a:lnTo>
                      <a:lnTo>
                        <a:pt x="138" y="691"/>
                      </a:lnTo>
                      <a:lnTo>
                        <a:pt x="140" y="692"/>
                      </a:lnTo>
                      <a:lnTo>
                        <a:pt x="139" y="693"/>
                      </a:lnTo>
                      <a:close/>
                      <a:moveTo>
                        <a:pt x="181" y="675"/>
                      </a:moveTo>
                      <a:lnTo>
                        <a:pt x="180" y="675"/>
                      </a:lnTo>
                      <a:lnTo>
                        <a:pt x="180" y="674"/>
                      </a:lnTo>
                      <a:lnTo>
                        <a:pt x="180" y="673"/>
                      </a:lnTo>
                      <a:lnTo>
                        <a:pt x="181" y="673"/>
                      </a:lnTo>
                      <a:lnTo>
                        <a:pt x="181" y="674"/>
                      </a:lnTo>
                      <a:lnTo>
                        <a:pt x="181" y="675"/>
                      </a:lnTo>
                      <a:close/>
                      <a:moveTo>
                        <a:pt x="172" y="695"/>
                      </a:moveTo>
                      <a:lnTo>
                        <a:pt x="167" y="694"/>
                      </a:lnTo>
                      <a:lnTo>
                        <a:pt x="168" y="694"/>
                      </a:lnTo>
                      <a:lnTo>
                        <a:pt x="169" y="693"/>
                      </a:lnTo>
                      <a:lnTo>
                        <a:pt x="172" y="695"/>
                      </a:lnTo>
                      <a:close/>
                      <a:moveTo>
                        <a:pt x="167" y="695"/>
                      </a:moveTo>
                      <a:lnTo>
                        <a:pt x="167" y="694"/>
                      </a:lnTo>
                      <a:lnTo>
                        <a:pt x="167" y="695"/>
                      </a:lnTo>
                      <a:close/>
                      <a:moveTo>
                        <a:pt x="167" y="695"/>
                      </a:moveTo>
                      <a:lnTo>
                        <a:pt x="167" y="695"/>
                      </a:lnTo>
                      <a:close/>
                      <a:moveTo>
                        <a:pt x="138" y="708"/>
                      </a:moveTo>
                      <a:lnTo>
                        <a:pt x="136" y="707"/>
                      </a:lnTo>
                      <a:lnTo>
                        <a:pt x="138" y="704"/>
                      </a:lnTo>
                      <a:lnTo>
                        <a:pt x="137" y="702"/>
                      </a:lnTo>
                      <a:lnTo>
                        <a:pt x="140" y="704"/>
                      </a:lnTo>
                      <a:lnTo>
                        <a:pt x="137" y="705"/>
                      </a:lnTo>
                      <a:lnTo>
                        <a:pt x="138" y="708"/>
                      </a:lnTo>
                      <a:close/>
                      <a:moveTo>
                        <a:pt x="68" y="571"/>
                      </a:moveTo>
                      <a:lnTo>
                        <a:pt x="67" y="571"/>
                      </a:lnTo>
                      <a:lnTo>
                        <a:pt x="66" y="567"/>
                      </a:lnTo>
                      <a:lnTo>
                        <a:pt x="68" y="570"/>
                      </a:lnTo>
                      <a:lnTo>
                        <a:pt x="68" y="571"/>
                      </a:lnTo>
                      <a:close/>
                      <a:moveTo>
                        <a:pt x="66" y="572"/>
                      </a:moveTo>
                      <a:lnTo>
                        <a:pt x="66" y="570"/>
                      </a:lnTo>
                      <a:lnTo>
                        <a:pt x="67" y="571"/>
                      </a:lnTo>
                      <a:lnTo>
                        <a:pt x="68" y="571"/>
                      </a:lnTo>
                      <a:lnTo>
                        <a:pt x="66" y="572"/>
                      </a:lnTo>
                      <a:close/>
                      <a:moveTo>
                        <a:pt x="80" y="627"/>
                      </a:moveTo>
                      <a:lnTo>
                        <a:pt x="78" y="626"/>
                      </a:lnTo>
                      <a:lnTo>
                        <a:pt x="81" y="625"/>
                      </a:lnTo>
                      <a:lnTo>
                        <a:pt x="79" y="623"/>
                      </a:lnTo>
                      <a:lnTo>
                        <a:pt x="82" y="623"/>
                      </a:lnTo>
                      <a:lnTo>
                        <a:pt x="81" y="625"/>
                      </a:lnTo>
                      <a:lnTo>
                        <a:pt x="80" y="627"/>
                      </a:lnTo>
                      <a:close/>
                      <a:moveTo>
                        <a:pt x="58" y="625"/>
                      </a:moveTo>
                      <a:lnTo>
                        <a:pt x="57" y="624"/>
                      </a:lnTo>
                      <a:lnTo>
                        <a:pt x="59" y="623"/>
                      </a:lnTo>
                      <a:lnTo>
                        <a:pt x="60" y="620"/>
                      </a:lnTo>
                      <a:lnTo>
                        <a:pt x="58" y="625"/>
                      </a:lnTo>
                      <a:close/>
                      <a:moveTo>
                        <a:pt x="58" y="628"/>
                      </a:moveTo>
                      <a:lnTo>
                        <a:pt x="57" y="626"/>
                      </a:lnTo>
                      <a:lnTo>
                        <a:pt x="61" y="624"/>
                      </a:lnTo>
                      <a:lnTo>
                        <a:pt x="58" y="628"/>
                      </a:lnTo>
                      <a:close/>
                      <a:moveTo>
                        <a:pt x="130" y="708"/>
                      </a:moveTo>
                      <a:lnTo>
                        <a:pt x="128" y="706"/>
                      </a:lnTo>
                      <a:lnTo>
                        <a:pt x="132" y="703"/>
                      </a:lnTo>
                      <a:lnTo>
                        <a:pt x="130" y="708"/>
                      </a:lnTo>
                      <a:close/>
                      <a:moveTo>
                        <a:pt x="133" y="706"/>
                      </a:moveTo>
                      <a:lnTo>
                        <a:pt x="132" y="706"/>
                      </a:lnTo>
                      <a:lnTo>
                        <a:pt x="131" y="706"/>
                      </a:lnTo>
                      <a:lnTo>
                        <a:pt x="132" y="706"/>
                      </a:lnTo>
                      <a:lnTo>
                        <a:pt x="132" y="705"/>
                      </a:lnTo>
                      <a:lnTo>
                        <a:pt x="133" y="705"/>
                      </a:lnTo>
                      <a:lnTo>
                        <a:pt x="133" y="706"/>
                      </a:lnTo>
                      <a:close/>
                      <a:moveTo>
                        <a:pt x="277" y="681"/>
                      </a:moveTo>
                      <a:lnTo>
                        <a:pt x="275" y="680"/>
                      </a:lnTo>
                      <a:lnTo>
                        <a:pt x="278" y="680"/>
                      </a:lnTo>
                      <a:lnTo>
                        <a:pt x="277" y="678"/>
                      </a:lnTo>
                      <a:lnTo>
                        <a:pt x="279" y="678"/>
                      </a:lnTo>
                      <a:lnTo>
                        <a:pt x="277" y="681"/>
                      </a:lnTo>
                      <a:close/>
                      <a:moveTo>
                        <a:pt x="279" y="684"/>
                      </a:moveTo>
                      <a:lnTo>
                        <a:pt x="277" y="683"/>
                      </a:lnTo>
                      <a:lnTo>
                        <a:pt x="278" y="682"/>
                      </a:lnTo>
                      <a:lnTo>
                        <a:pt x="278" y="681"/>
                      </a:lnTo>
                      <a:lnTo>
                        <a:pt x="278" y="680"/>
                      </a:lnTo>
                      <a:lnTo>
                        <a:pt x="280" y="680"/>
                      </a:lnTo>
                      <a:lnTo>
                        <a:pt x="279" y="684"/>
                      </a:lnTo>
                      <a:close/>
                      <a:moveTo>
                        <a:pt x="116" y="657"/>
                      </a:moveTo>
                      <a:lnTo>
                        <a:pt x="115" y="657"/>
                      </a:lnTo>
                      <a:lnTo>
                        <a:pt x="115" y="656"/>
                      </a:lnTo>
                      <a:lnTo>
                        <a:pt x="116" y="656"/>
                      </a:lnTo>
                      <a:lnTo>
                        <a:pt x="116" y="657"/>
                      </a:lnTo>
                      <a:close/>
                      <a:moveTo>
                        <a:pt x="116" y="659"/>
                      </a:moveTo>
                      <a:lnTo>
                        <a:pt x="114" y="658"/>
                      </a:lnTo>
                      <a:lnTo>
                        <a:pt x="114" y="656"/>
                      </a:lnTo>
                      <a:lnTo>
                        <a:pt x="115" y="657"/>
                      </a:lnTo>
                      <a:lnTo>
                        <a:pt x="116" y="657"/>
                      </a:lnTo>
                      <a:lnTo>
                        <a:pt x="116" y="659"/>
                      </a:lnTo>
                      <a:close/>
                      <a:moveTo>
                        <a:pt x="172" y="675"/>
                      </a:moveTo>
                      <a:lnTo>
                        <a:pt x="171" y="674"/>
                      </a:lnTo>
                      <a:lnTo>
                        <a:pt x="170" y="674"/>
                      </a:lnTo>
                      <a:lnTo>
                        <a:pt x="170" y="672"/>
                      </a:lnTo>
                      <a:lnTo>
                        <a:pt x="171" y="672"/>
                      </a:lnTo>
                      <a:lnTo>
                        <a:pt x="171" y="674"/>
                      </a:lnTo>
                      <a:lnTo>
                        <a:pt x="172" y="675"/>
                      </a:lnTo>
                      <a:close/>
                      <a:moveTo>
                        <a:pt x="142" y="670"/>
                      </a:moveTo>
                      <a:lnTo>
                        <a:pt x="141" y="670"/>
                      </a:lnTo>
                      <a:lnTo>
                        <a:pt x="141" y="668"/>
                      </a:lnTo>
                      <a:lnTo>
                        <a:pt x="142" y="668"/>
                      </a:lnTo>
                      <a:lnTo>
                        <a:pt x="142" y="670"/>
                      </a:lnTo>
                      <a:close/>
                      <a:moveTo>
                        <a:pt x="712" y="118"/>
                      </a:moveTo>
                      <a:lnTo>
                        <a:pt x="711" y="117"/>
                      </a:lnTo>
                      <a:lnTo>
                        <a:pt x="712" y="118"/>
                      </a:lnTo>
                      <a:close/>
                      <a:moveTo>
                        <a:pt x="219" y="780"/>
                      </a:moveTo>
                      <a:lnTo>
                        <a:pt x="216" y="776"/>
                      </a:lnTo>
                      <a:lnTo>
                        <a:pt x="220" y="777"/>
                      </a:lnTo>
                      <a:lnTo>
                        <a:pt x="219" y="780"/>
                      </a:lnTo>
                      <a:close/>
                      <a:moveTo>
                        <a:pt x="839" y="376"/>
                      </a:moveTo>
                      <a:lnTo>
                        <a:pt x="838" y="375"/>
                      </a:lnTo>
                      <a:lnTo>
                        <a:pt x="838" y="374"/>
                      </a:lnTo>
                      <a:lnTo>
                        <a:pt x="839" y="374"/>
                      </a:lnTo>
                      <a:lnTo>
                        <a:pt x="839" y="376"/>
                      </a:lnTo>
                      <a:close/>
                      <a:moveTo>
                        <a:pt x="313" y="786"/>
                      </a:moveTo>
                      <a:lnTo>
                        <a:pt x="311" y="784"/>
                      </a:lnTo>
                      <a:lnTo>
                        <a:pt x="316" y="783"/>
                      </a:lnTo>
                      <a:lnTo>
                        <a:pt x="313" y="786"/>
                      </a:lnTo>
                      <a:close/>
                      <a:moveTo>
                        <a:pt x="259" y="795"/>
                      </a:moveTo>
                      <a:lnTo>
                        <a:pt x="259" y="793"/>
                      </a:lnTo>
                      <a:lnTo>
                        <a:pt x="260" y="792"/>
                      </a:lnTo>
                      <a:lnTo>
                        <a:pt x="262" y="793"/>
                      </a:lnTo>
                      <a:lnTo>
                        <a:pt x="259" y="795"/>
                      </a:lnTo>
                      <a:close/>
                      <a:moveTo>
                        <a:pt x="259" y="799"/>
                      </a:moveTo>
                      <a:lnTo>
                        <a:pt x="257" y="796"/>
                      </a:lnTo>
                      <a:lnTo>
                        <a:pt x="257" y="795"/>
                      </a:lnTo>
                      <a:lnTo>
                        <a:pt x="258" y="795"/>
                      </a:lnTo>
                      <a:lnTo>
                        <a:pt x="258" y="796"/>
                      </a:lnTo>
                      <a:lnTo>
                        <a:pt x="257" y="796"/>
                      </a:lnTo>
                      <a:lnTo>
                        <a:pt x="260" y="798"/>
                      </a:lnTo>
                      <a:lnTo>
                        <a:pt x="259" y="799"/>
                      </a:lnTo>
                      <a:close/>
                      <a:moveTo>
                        <a:pt x="258" y="796"/>
                      </a:moveTo>
                      <a:lnTo>
                        <a:pt x="258" y="796"/>
                      </a:lnTo>
                      <a:lnTo>
                        <a:pt x="259" y="795"/>
                      </a:lnTo>
                      <a:lnTo>
                        <a:pt x="258" y="796"/>
                      </a:lnTo>
                      <a:close/>
                      <a:moveTo>
                        <a:pt x="19" y="297"/>
                      </a:moveTo>
                      <a:lnTo>
                        <a:pt x="19" y="295"/>
                      </a:lnTo>
                      <a:lnTo>
                        <a:pt x="20" y="295"/>
                      </a:lnTo>
                      <a:lnTo>
                        <a:pt x="19" y="297"/>
                      </a:lnTo>
                      <a:close/>
                      <a:moveTo>
                        <a:pt x="18" y="299"/>
                      </a:moveTo>
                      <a:lnTo>
                        <a:pt x="18" y="299"/>
                      </a:lnTo>
                      <a:lnTo>
                        <a:pt x="19" y="297"/>
                      </a:lnTo>
                      <a:lnTo>
                        <a:pt x="18" y="299"/>
                      </a:lnTo>
                      <a:close/>
                      <a:moveTo>
                        <a:pt x="18" y="302"/>
                      </a:moveTo>
                      <a:lnTo>
                        <a:pt x="18" y="301"/>
                      </a:lnTo>
                      <a:lnTo>
                        <a:pt x="18" y="299"/>
                      </a:lnTo>
                      <a:lnTo>
                        <a:pt x="20" y="301"/>
                      </a:lnTo>
                      <a:lnTo>
                        <a:pt x="20" y="302"/>
                      </a:lnTo>
                      <a:lnTo>
                        <a:pt x="19" y="302"/>
                      </a:lnTo>
                      <a:lnTo>
                        <a:pt x="18" y="302"/>
                      </a:lnTo>
                      <a:close/>
                      <a:moveTo>
                        <a:pt x="20" y="303"/>
                      </a:moveTo>
                      <a:lnTo>
                        <a:pt x="19" y="303"/>
                      </a:lnTo>
                      <a:lnTo>
                        <a:pt x="19" y="302"/>
                      </a:lnTo>
                      <a:lnTo>
                        <a:pt x="20" y="302"/>
                      </a:lnTo>
                      <a:lnTo>
                        <a:pt x="20" y="303"/>
                      </a:lnTo>
                      <a:close/>
                      <a:moveTo>
                        <a:pt x="20" y="306"/>
                      </a:moveTo>
                      <a:lnTo>
                        <a:pt x="17" y="303"/>
                      </a:lnTo>
                      <a:lnTo>
                        <a:pt x="17" y="302"/>
                      </a:lnTo>
                      <a:lnTo>
                        <a:pt x="19" y="303"/>
                      </a:lnTo>
                      <a:lnTo>
                        <a:pt x="20" y="303"/>
                      </a:lnTo>
                      <a:lnTo>
                        <a:pt x="20" y="306"/>
                      </a:lnTo>
                      <a:close/>
                      <a:moveTo>
                        <a:pt x="19" y="307"/>
                      </a:moveTo>
                      <a:lnTo>
                        <a:pt x="18" y="307"/>
                      </a:lnTo>
                      <a:lnTo>
                        <a:pt x="17" y="303"/>
                      </a:lnTo>
                      <a:lnTo>
                        <a:pt x="19" y="307"/>
                      </a:lnTo>
                      <a:close/>
                      <a:moveTo>
                        <a:pt x="20" y="307"/>
                      </a:moveTo>
                      <a:lnTo>
                        <a:pt x="17" y="307"/>
                      </a:lnTo>
                      <a:lnTo>
                        <a:pt x="18" y="307"/>
                      </a:lnTo>
                      <a:lnTo>
                        <a:pt x="19" y="307"/>
                      </a:lnTo>
                      <a:lnTo>
                        <a:pt x="20" y="307"/>
                      </a:lnTo>
                      <a:close/>
                      <a:moveTo>
                        <a:pt x="112" y="576"/>
                      </a:moveTo>
                      <a:lnTo>
                        <a:pt x="111" y="575"/>
                      </a:lnTo>
                      <a:lnTo>
                        <a:pt x="111" y="574"/>
                      </a:lnTo>
                      <a:lnTo>
                        <a:pt x="112" y="573"/>
                      </a:lnTo>
                      <a:lnTo>
                        <a:pt x="112" y="575"/>
                      </a:lnTo>
                      <a:lnTo>
                        <a:pt x="112" y="576"/>
                      </a:lnTo>
                      <a:close/>
                      <a:moveTo>
                        <a:pt x="808" y="257"/>
                      </a:moveTo>
                      <a:lnTo>
                        <a:pt x="806" y="257"/>
                      </a:lnTo>
                      <a:lnTo>
                        <a:pt x="806" y="255"/>
                      </a:lnTo>
                      <a:lnTo>
                        <a:pt x="807" y="254"/>
                      </a:lnTo>
                      <a:lnTo>
                        <a:pt x="808" y="257"/>
                      </a:lnTo>
                      <a:close/>
                      <a:moveTo>
                        <a:pt x="238" y="738"/>
                      </a:moveTo>
                      <a:lnTo>
                        <a:pt x="237" y="734"/>
                      </a:lnTo>
                      <a:lnTo>
                        <a:pt x="238" y="732"/>
                      </a:lnTo>
                      <a:lnTo>
                        <a:pt x="240" y="731"/>
                      </a:lnTo>
                      <a:lnTo>
                        <a:pt x="238" y="738"/>
                      </a:lnTo>
                      <a:close/>
                      <a:moveTo>
                        <a:pt x="296" y="735"/>
                      </a:moveTo>
                      <a:lnTo>
                        <a:pt x="295" y="735"/>
                      </a:lnTo>
                      <a:lnTo>
                        <a:pt x="296" y="735"/>
                      </a:lnTo>
                      <a:close/>
                      <a:moveTo>
                        <a:pt x="294" y="737"/>
                      </a:moveTo>
                      <a:lnTo>
                        <a:pt x="294" y="736"/>
                      </a:lnTo>
                      <a:lnTo>
                        <a:pt x="294" y="735"/>
                      </a:lnTo>
                      <a:lnTo>
                        <a:pt x="295" y="735"/>
                      </a:lnTo>
                      <a:lnTo>
                        <a:pt x="296" y="735"/>
                      </a:lnTo>
                      <a:lnTo>
                        <a:pt x="296" y="736"/>
                      </a:lnTo>
                      <a:lnTo>
                        <a:pt x="294" y="737"/>
                      </a:lnTo>
                      <a:close/>
                      <a:moveTo>
                        <a:pt x="306" y="752"/>
                      </a:moveTo>
                      <a:lnTo>
                        <a:pt x="305" y="752"/>
                      </a:lnTo>
                      <a:lnTo>
                        <a:pt x="305" y="751"/>
                      </a:lnTo>
                      <a:lnTo>
                        <a:pt x="303" y="749"/>
                      </a:lnTo>
                      <a:lnTo>
                        <a:pt x="305" y="747"/>
                      </a:lnTo>
                      <a:lnTo>
                        <a:pt x="306" y="747"/>
                      </a:lnTo>
                      <a:lnTo>
                        <a:pt x="305" y="747"/>
                      </a:lnTo>
                      <a:lnTo>
                        <a:pt x="306" y="751"/>
                      </a:lnTo>
                      <a:lnTo>
                        <a:pt x="306" y="752"/>
                      </a:lnTo>
                      <a:close/>
                      <a:moveTo>
                        <a:pt x="306" y="747"/>
                      </a:moveTo>
                      <a:lnTo>
                        <a:pt x="305" y="747"/>
                      </a:lnTo>
                      <a:lnTo>
                        <a:pt x="306" y="747"/>
                      </a:lnTo>
                      <a:close/>
                      <a:moveTo>
                        <a:pt x="305" y="752"/>
                      </a:moveTo>
                      <a:lnTo>
                        <a:pt x="305" y="752"/>
                      </a:lnTo>
                      <a:close/>
                      <a:moveTo>
                        <a:pt x="303" y="756"/>
                      </a:moveTo>
                      <a:lnTo>
                        <a:pt x="304" y="753"/>
                      </a:lnTo>
                      <a:lnTo>
                        <a:pt x="305" y="752"/>
                      </a:lnTo>
                      <a:lnTo>
                        <a:pt x="306" y="752"/>
                      </a:lnTo>
                      <a:lnTo>
                        <a:pt x="304" y="755"/>
                      </a:lnTo>
                      <a:lnTo>
                        <a:pt x="303" y="756"/>
                      </a:lnTo>
                      <a:close/>
                      <a:moveTo>
                        <a:pt x="250" y="732"/>
                      </a:moveTo>
                      <a:lnTo>
                        <a:pt x="248" y="732"/>
                      </a:lnTo>
                      <a:lnTo>
                        <a:pt x="249" y="731"/>
                      </a:lnTo>
                      <a:lnTo>
                        <a:pt x="251" y="732"/>
                      </a:lnTo>
                      <a:lnTo>
                        <a:pt x="250" y="732"/>
                      </a:lnTo>
                      <a:close/>
                      <a:moveTo>
                        <a:pt x="16" y="335"/>
                      </a:moveTo>
                      <a:lnTo>
                        <a:pt x="15" y="335"/>
                      </a:lnTo>
                      <a:lnTo>
                        <a:pt x="15" y="334"/>
                      </a:lnTo>
                      <a:lnTo>
                        <a:pt x="16" y="334"/>
                      </a:lnTo>
                      <a:lnTo>
                        <a:pt x="16" y="335"/>
                      </a:lnTo>
                      <a:close/>
                      <a:moveTo>
                        <a:pt x="16" y="338"/>
                      </a:moveTo>
                      <a:lnTo>
                        <a:pt x="14" y="336"/>
                      </a:lnTo>
                      <a:lnTo>
                        <a:pt x="14" y="335"/>
                      </a:lnTo>
                      <a:lnTo>
                        <a:pt x="15" y="335"/>
                      </a:lnTo>
                      <a:lnTo>
                        <a:pt x="16" y="335"/>
                      </a:lnTo>
                      <a:lnTo>
                        <a:pt x="16" y="338"/>
                      </a:lnTo>
                      <a:close/>
                      <a:moveTo>
                        <a:pt x="226" y="733"/>
                      </a:moveTo>
                      <a:lnTo>
                        <a:pt x="225" y="732"/>
                      </a:lnTo>
                      <a:lnTo>
                        <a:pt x="226" y="731"/>
                      </a:lnTo>
                      <a:lnTo>
                        <a:pt x="227" y="731"/>
                      </a:lnTo>
                      <a:lnTo>
                        <a:pt x="226" y="732"/>
                      </a:lnTo>
                      <a:lnTo>
                        <a:pt x="226" y="733"/>
                      </a:lnTo>
                      <a:close/>
                      <a:moveTo>
                        <a:pt x="19" y="459"/>
                      </a:moveTo>
                      <a:lnTo>
                        <a:pt x="18" y="458"/>
                      </a:lnTo>
                      <a:lnTo>
                        <a:pt x="17" y="458"/>
                      </a:lnTo>
                      <a:lnTo>
                        <a:pt x="18" y="458"/>
                      </a:lnTo>
                      <a:lnTo>
                        <a:pt x="18" y="457"/>
                      </a:lnTo>
                      <a:lnTo>
                        <a:pt x="19" y="457"/>
                      </a:lnTo>
                      <a:lnTo>
                        <a:pt x="19" y="459"/>
                      </a:lnTo>
                      <a:close/>
                      <a:moveTo>
                        <a:pt x="10" y="436"/>
                      </a:moveTo>
                      <a:lnTo>
                        <a:pt x="10" y="435"/>
                      </a:lnTo>
                      <a:lnTo>
                        <a:pt x="11" y="435"/>
                      </a:lnTo>
                      <a:lnTo>
                        <a:pt x="11" y="436"/>
                      </a:lnTo>
                      <a:lnTo>
                        <a:pt x="10" y="436"/>
                      </a:lnTo>
                      <a:close/>
                      <a:moveTo>
                        <a:pt x="13" y="436"/>
                      </a:moveTo>
                      <a:lnTo>
                        <a:pt x="11" y="436"/>
                      </a:lnTo>
                      <a:lnTo>
                        <a:pt x="11" y="435"/>
                      </a:lnTo>
                      <a:lnTo>
                        <a:pt x="14" y="435"/>
                      </a:lnTo>
                      <a:lnTo>
                        <a:pt x="13" y="436"/>
                      </a:lnTo>
                      <a:close/>
                      <a:moveTo>
                        <a:pt x="11" y="436"/>
                      </a:moveTo>
                      <a:lnTo>
                        <a:pt x="11" y="436"/>
                      </a:lnTo>
                      <a:close/>
                      <a:moveTo>
                        <a:pt x="11" y="437"/>
                      </a:moveTo>
                      <a:lnTo>
                        <a:pt x="11" y="436"/>
                      </a:lnTo>
                      <a:lnTo>
                        <a:pt x="13" y="436"/>
                      </a:lnTo>
                      <a:lnTo>
                        <a:pt x="11" y="437"/>
                      </a:lnTo>
                      <a:close/>
                      <a:moveTo>
                        <a:pt x="10" y="437"/>
                      </a:moveTo>
                      <a:lnTo>
                        <a:pt x="11" y="437"/>
                      </a:lnTo>
                      <a:lnTo>
                        <a:pt x="10" y="437"/>
                      </a:lnTo>
                      <a:close/>
                      <a:moveTo>
                        <a:pt x="11" y="440"/>
                      </a:moveTo>
                      <a:lnTo>
                        <a:pt x="11" y="437"/>
                      </a:lnTo>
                      <a:lnTo>
                        <a:pt x="12" y="437"/>
                      </a:lnTo>
                      <a:lnTo>
                        <a:pt x="11" y="440"/>
                      </a:lnTo>
                      <a:close/>
                      <a:moveTo>
                        <a:pt x="83" y="425"/>
                      </a:moveTo>
                      <a:lnTo>
                        <a:pt x="85" y="423"/>
                      </a:lnTo>
                      <a:lnTo>
                        <a:pt x="84" y="421"/>
                      </a:lnTo>
                      <a:lnTo>
                        <a:pt x="86" y="422"/>
                      </a:lnTo>
                      <a:lnTo>
                        <a:pt x="85" y="424"/>
                      </a:lnTo>
                      <a:lnTo>
                        <a:pt x="83" y="425"/>
                      </a:lnTo>
                      <a:close/>
                      <a:moveTo>
                        <a:pt x="83" y="436"/>
                      </a:moveTo>
                      <a:lnTo>
                        <a:pt x="81" y="433"/>
                      </a:lnTo>
                      <a:lnTo>
                        <a:pt x="82" y="433"/>
                      </a:lnTo>
                      <a:lnTo>
                        <a:pt x="82" y="429"/>
                      </a:lnTo>
                      <a:lnTo>
                        <a:pt x="83" y="429"/>
                      </a:lnTo>
                      <a:lnTo>
                        <a:pt x="83" y="431"/>
                      </a:lnTo>
                      <a:lnTo>
                        <a:pt x="85" y="431"/>
                      </a:lnTo>
                      <a:lnTo>
                        <a:pt x="84" y="433"/>
                      </a:lnTo>
                      <a:lnTo>
                        <a:pt x="83" y="434"/>
                      </a:lnTo>
                      <a:lnTo>
                        <a:pt x="83" y="436"/>
                      </a:lnTo>
                      <a:close/>
                      <a:moveTo>
                        <a:pt x="75" y="435"/>
                      </a:moveTo>
                      <a:lnTo>
                        <a:pt x="75" y="434"/>
                      </a:lnTo>
                      <a:lnTo>
                        <a:pt x="75" y="433"/>
                      </a:lnTo>
                      <a:lnTo>
                        <a:pt x="76" y="432"/>
                      </a:lnTo>
                      <a:lnTo>
                        <a:pt x="78" y="430"/>
                      </a:lnTo>
                      <a:lnTo>
                        <a:pt x="79" y="433"/>
                      </a:lnTo>
                      <a:lnTo>
                        <a:pt x="78" y="433"/>
                      </a:lnTo>
                      <a:lnTo>
                        <a:pt x="77" y="434"/>
                      </a:lnTo>
                      <a:lnTo>
                        <a:pt x="75" y="435"/>
                      </a:lnTo>
                      <a:close/>
                      <a:moveTo>
                        <a:pt x="80" y="436"/>
                      </a:moveTo>
                      <a:lnTo>
                        <a:pt x="79" y="435"/>
                      </a:lnTo>
                      <a:lnTo>
                        <a:pt x="80" y="432"/>
                      </a:lnTo>
                      <a:lnTo>
                        <a:pt x="81" y="432"/>
                      </a:lnTo>
                      <a:lnTo>
                        <a:pt x="80" y="435"/>
                      </a:lnTo>
                      <a:lnTo>
                        <a:pt x="80" y="436"/>
                      </a:lnTo>
                      <a:close/>
                      <a:moveTo>
                        <a:pt x="79" y="435"/>
                      </a:moveTo>
                      <a:lnTo>
                        <a:pt x="78" y="433"/>
                      </a:lnTo>
                      <a:lnTo>
                        <a:pt x="79" y="433"/>
                      </a:lnTo>
                      <a:lnTo>
                        <a:pt x="79" y="435"/>
                      </a:lnTo>
                      <a:close/>
                      <a:moveTo>
                        <a:pt x="77" y="436"/>
                      </a:moveTo>
                      <a:lnTo>
                        <a:pt x="76" y="436"/>
                      </a:lnTo>
                      <a:lnTo>
                        <a:pt x="77" y="434"/>
                      </a:lnTo>
                      <a:lnTo>
                        <a:pt x="77" y="436"/>
                      </a:lnTo>
                      <a:close/>
                      <a:moveTo>
                        <a:pt x="79" y="436"/>
                      </a:moveTo>
                      <a:lnTo>
                        <a:pt x="79" y="435"/>
                      </a:lnTo>
                      <a:lnTo>
                        <a:pt x="79" y="436"/>
                      </a:lnTo>
                      <a:close/>
                      <a:moveTo>
                        <a:pt x="77" y="436"/>
                      </a:moveTo>
                      <a:lnTo>
                        <a:pt x="77" y="436"/>
                      </a:lnTo>
                      <a:close/>
                      <a:moveTo>
                        <a:pt x="79" y="442"/>
                      </a:moveTo>
                      <a:lnTo>
                        <a:pt x="77" y="441"/>
                      </a:lnTo>
                      <a:lnTo>
                        <a:pt x="77" y="436"/>
                      </a:lnTo>
                      <a:lnTo>
                        <a:pt x="78" y="441"/>
                      </a:lnTo>
                      <a:lnTo>
                        <a:pt x="79" y="442"/>
                      </a:lnTo>
                      <a:close/>
                      <a:moveTo>
                        <a:pt x="78" y="441"/>
                      </a:moveTo>
                      <a:lnTo>
                        <a:pt x="78" y="441"/>
                      </a:lnTo>
                      <a:close/>
                      <a:moveTo>
                        <a:pt x="151" y="473"/>
                      </a:moveTo>
                      <a:lnTo>
                        <a:pt x="149" y="472"/>
                      </a:lnTo>
                      <a:lnTo>
                        <a:pt x="151" y="470"/>
                      </a:lnTo>
                      <a:lnTo>
                        <a:pt x="152" y="469"/>
                      </a:lnTo>
                      <a:lnTo>
                        <a:pt x="151" y="468"/>
                      </a:lnTo>
                      <a:lnTo>
                        <a:pt x="150" y="467"/>
                      </a:lnTo>
                      <a:lnTo>
                        <a:pt x="151" y="465"/>
                      </a:lnTo>
                      <a:lnTo>
                        <a:pt x="153" y="466"/>
                      </a:lnTo>
                      <a:lnTo>
                        <a:pt x="152" y="471"/>
                      </a:lnTo>
                      <a:lnTo>
                        <a:pt x="151" y="471"/>
                      </a:lnTo>
                      <a:lnTo>
                        <a:pt x="151" y="473"/>
                      </a:lnTo>
                      <a:close/>
                      <a:moveTo>
                        <a:pt x="151" y="471"/>
                      </a:moveTo>
                      <a:lnTo>
                        <a:pt x="151" y="471"/>
                      </a:lnTo>
                      <a:lnTo>
                        <a:pt x="152" y="471"/>
                      </a:lnTo>
                      <a:lnTo>
                        <a:pt x="151" y="471"/>
                      </a:lnTo>
                      <a:close/>
                      <a:moveTo>
                        <a:pt x="153" y="474"/>
                      </a:moveTo>
                      <a:lnTo>
                        <a:pt x="152" y="471"/>
                      </a:lnTo>
                      <a:lnTo>
                        <a:pt x="154" y="472"/>
                      </a:lnTo>
                      <a:lnTo>
                        <a:pt x="153" y="474"/>
                      </a:lnTo>
                      <a:close/>
                      <a:moveTo>
                        <a:pt x="37" y="460"/>
                      </a:moveTo>
                      <a:lnTo>
                        <a:pt x="33" y="455"/>
                      </a:lnTo>
                      <a:lnTo>
                        <a:pt x="35" y="457"/>
                      </a:lnTo>
                      <a:lnTo>
                        <a:pt x="37" y="460"/>
                      </a:lnTo>
                      <a:close/>
                      <a:moveTo>
                        <a:pt x="31" y="462"/>
                      </a:moveTo>
                      <a:lnTo>
                        <a:pt x="30" y="462"/>
                      </a:lnTo>
                      <a:lnTo>
                        <a:pt x="33" y="458"/>
                      </a:lnTo>
                      <a:lnTo>
                        <a:pt x="32" y="461"/>
                      </a:lnTo>
                      <a:lnTo>
                        <a:pt x="31" y="462"/>
                      </a:lnTo>
                      <a:close/>
                      <a:moveTo>
                        <a:pt x="30" y="463"/>
                      </a:moveTo>
                      <a:lnTo>
                        <a:pt x="29" y="462"/>
                      </a:lnTo>
                      <a:lnTo>
                        <a:pt x="29" y="461"/>
                      </a:lnTo>
                      <a:lnTo>
                        <a:pt x="30" y="461"/>
                      </a:lnTo>
                      <a:lnTo>
                        <a:pt x="30" y="462"/>
                      </a:lnTo>
                      <a:lnTo>
                        <a:pt x="31" y="462"/>
                      </a:lnTo>
                      <a:lnTo>
                        <a:pt x="30" y="463"/>
                      </a:lnTo>
                      <a:close/>
                      <a:moveTo>
                        <a:pt x="77" y="466"/>
                      </a:moveTo>
                      <a:lnTo>
                        <a:pt x="76" y="460"/>
                      </a:lnTo>
                      <a:lnTo>
                        <a:pt x="80" y="462"/>
                      </a:lnTo>
                      <a:lnTo>
                        <a:pt x="77" y="466"/>
                      </a:lnTo>
                      <a:close/>
                      <a:moveTo>
                        <a:pt x="76" y="467"/>
                      </a:moveTo>
                      <a:lnTo>
                        <a:pt x="74" y="466"/>
                      </a:lnTo>
                      <a:lnTo>
                        <a:pt x="74" y="465"/>
                      </a:lnTo>
                      <a:lnTo>
                        <a:pt x="75" y="463"/>
                      </a:lnTo>
                      <a:lnTo>
                        <a:pt x="76" y="463"/>
                      </a:lnTo>
                      <a:lnTo>
                        <a:pt x="76" y="467"/>
                      </a:lnTo>
                      <a:close/>
                      <a:moveTo>
                        <a:pt x="75" y="463"/>
                      </a:moveTo>
                      <a:lnTo>
                        <a:pt x="75" y="463"/>
                      </a:lnTo>
                      <a:close/>
                      <a:moveTo>
                        <a:pt x="34" y="343"/>
                      </a:moveTo>
                      <a:lnTo>
                        <a:pt x="33" y="343"/>
                      </a:lnTo>
                      <a:lnTo>
                        <a:pt x="33" y="342"/>
                      </a:lnTo>
                      <a:lnTo>
                        <a:pt x="34" y="342"/>
                      </a:lnTo>
                      <a:lnTo>
                        <a:pt x="35" y="342"/>
                      </a:lnTo>
                      <a:lnTo>
                        <a:pt x="34" y="342"/>
                      </a:lnTo>
                      <a:lnTo>
                        <a:pt x="34" y="343"/>
                      </a:lnTo>
                      <a:close/>
                      <a:moveTo>
                        <a:pt x="35" y="342"/>
                      </a:moveTo>
                      <a:lnTo>
                        <a:pt x="35" y="342"/>
                      </a:lnTo>
                      <a:close/>
                      <a:moveTo>
                        <a:pt x="34" y="349"/>
                      </a:moveTo>
                      <a:lnTo>
                        <a:pt x="35" y="344"/>
                      </a:lnTo>
                      <a:lnTo>
                        <a:pt x="33" y="344"/>
                      </a:lnTo>
                      <a:lnTo>
                        <a:pt x="35" y="342"/>
                      </a:lnTo>
                      <a:lnTo>
                        <a:pt x="35" y="344"/>
                      </a:lnTo>
                      <a:lnTo>
                        <a:pt x="33" y="345"/>
                      </a:lnTo>
                      <a:lnTo>
                        <a:pt x="35" y="345"/>
                      </a:lnTo>
                      <a:lnTo>
                        <a:pt x="35" y="346"/>
                      </a:lnTo>
                      <a:lnTo>
                        <a:pt x="36" y="346"/>
                      </a:lnTo>
                      <a:lnTo>
                        <a:pt x="34" y="349"/>
                      </a:lnTo>
                      <a:close/>
                      <a:moveTo>
                        <a:pt x="60" y="345"/>
                      </a:moveTo>
                      <a:lnTo>
                        <a:pt x="58" y="345"/>
                      </a:lnTo>
                      <a:lnTo>
                        <a:pt x="58" y="344"/>
                      </a:lnTo>
                      <a:lnTo>
                        <a:pt x="58" y="343"/>
                      </a:lnTo>
                      <a:lnTo>
                        <a:pt x="58" y="342"/>
                      </a:lnTo>
                      <a:lnTo>
                        <a:pt x="59" y="342"/>
                      </a:lnTo>
                      <a:lnTo>
                        <a:pt x="61" y="343"/>
                      </a:lnTo>
                      <a:lnTo>
                        <a:pt x="60" y="345"/>
                      </a:lnTo>
                      <a:close/>
                      <a:moveTo>
                        <a:pt x="61" y="344"/>
                      </a:moveTo>
                      <a:lnTo>
                        <a:pt x="61" y="343"/>
                      </a:lnTo>
                      <a:lnTo>
                        <a:pt x="61" y="342"/>
                      </a:lnTo>
                      <a:lnTo>
                        <a:pt x="61" y="344"/>
                      </a:lnTo>
                      <a:close/>
                      <a:moveTo>
                        <a:pt x="62" y="345"/>
                      </a:moveTo>
                      <a:lnTo>
                        <a:pt x="60" y="345"/>
                      </a:lnTo>
                      <a:lnTo>
                        <a:pt x="61" y="343"/>
                      </a:lnTo>
                      <a:lnTo>
                        <a:pt x="61" y="344"/>
                      </a:lnTo>
                      <a:lnTo>
                        <a:pt x="62" y="345"/>
                      </a:lnTo>
                      <a:close/>
                      <a:moveTo>
                        <a:pt x="57" y="344"/>
                      </a:moveTo>
                      <a:lnTo>
                        <a:pt x="57" y="344"/>
                      </a:lnTo>
                      <a:close/>
                      <a:moveTo>
                        <a:pt x="62" y="345"/>
                      </a:moveTo>
                      <a:lnTo>
                        <a:pt x="62" y="345"/>
                      </a:lnTo>
                      <a:lnTo>
                        <a:pt x="61" y="344"/>
                      </a:lnTo>
                      <a:lnTo>
                        <a:pt x="62" y="345"/>
                      </a:lnTo>
                      <a:close/>
                      <a:moveTo>
                        <a:pt x="56" y="345"/>
                      </a:moveTo>
                      <a:lnTo>
                        <a:pt x="56" y="344"/>
                      </a:lnTo>
                      <a:lnTo>
                        <a:pt x="57" y="344"/>
                      </a:lnTo>
                      <a:lnTo>
                        <a:pt x="56" y="345"/>
                      </a:lnTo>
                      <a:close/>
                      <a:moveTo>
                        <a:pt x="58" y="345"/>
                      </a:moveTo>
                      <a:lnTo>
                        <a:pt x="57" y="344"/>
                      </a:lnTo>
                      <a:lnTo>
                        <a:pt x="58" y="345"/>
                      </a:lnTo>
                      <a:close/>
                      <a:moveTo>
                        <a:pt x="60" y="345"/>
                      </a:moveTo>
                      <a:lnTo>
                        <a:pt x="60" y="345"/>
                      </a:lnTo>
                      <a:lnTo>
                        <a:pt x="62" y="345"/>
                      </a:lnTo>
                      <a:lnTo>
                        <a:pt x="60" y="345"/>
                      </a:lnTo>
                      <a:close/>
                      <a:moveTo>
                        <a:pt x="62" y="345"/>
                      </a:moveTo>
                      <a:lnTo>
                        <a:pt x="62" y="345"/>
                      </a:lnTo>
                      <a:close/>
                      <a:moveTo>
                        <a:pt x="55" y="348"/>
                      </a:moveTo>
                      <a:lnTo>
                        <a:pt x="56" y="345"/>
                      </a:lnTo>
                      <a:lnTo>
                        <a:pt x="56" y="347"/>
                      </a:lnTo>
                      <a:lnTo>
                        <a:pt x="55" y="348"/>
                      </a:lnTo>
                      <a:close/>
                      <a:moveTo>
                        <a:pt x="63" y="348"/>
                      </a:moveTo>
                      <a:lnTo>
                        <a:pt x="62" y="347"/>
                      </a:lnTo>
                      <a:lnTo>
                        <a:pt x="63" y="345"/>
                      </a:lnTo>
                      <a:lnTo>
                        <a:pt x="64" y="346"/>
                      </a:lnTo>
                      <a:lnTo>
                        <a:pt x="63" y="346"/>
                      </a:lnTo>
                      <a:lnTo>
                        <a:pt x="63" y="348"/>
                      </a:lnTo>
                      <a:close/>
                      <a:moveTo>
                        <a:pt x="61" y="347"/>
                      </a:moveTo>
                      <a:lnTo>
                        <a:pt x="58" y="347"/>
                      </a:lnTo>
                      <a:lnTo>
                        <a:pt x="62" y="345"/>
                      </a:lnTo>
                      <a:lnTo>
                        <a:pt x="62" y="346"/>
                      </a:lnTo>
                      <a:lnTo>
                        <a:pt x="61" y="346"/>
                      </a:lnTo>
                      <a:lnTo>
                        <a:pt x="61" y="347"/>
                      </a:lnTo>
                      <a:close/>
                      <a:moveTo>
                        <a:pt x="62" y="346"/>
                      </a:moveTo>
                      <a:lnTo>
                        <a:pt x="61" y="346"/>
                      </a:lnTo>
                      <a:lnTo>
                        <a:pt x="62" y="346"/>
                      </a:lnTo>
                      <a:close/>
                      <a:moveTo>
                        <a:pt x="62" y="348"/>
                      </a:moveTo>
                      <a:lnTo>
                        <a:pt x="62" y="346"/>
                      </a:lnTo>
                      <a:lnTo>
                        <a:pt x="62" y="347"/>
                      </a:lnTo>
                      <a:lnTo>
                        <a:pt x="62" y="348"/>
                      </a:lnTo>
                      <a:close/>
                      <a:moveTo>
                        <a:pt x="52" y="353"/>
                      </a:moveTo>
                      <a:lnTo>
                        <a:pt x="54" y="348"/>
                      </a:lnTo>
                      <a:lnTo>
                        <a:pt x="56" y="352"/>
                      </a:lnTo>
                      <a:lnTo>
                        <a:pt x="52" y="353"/>
                      </a:lnTo>
                      <a:close/>
                      <a:moveTo>
                        <a:pt x="34" y="473"/>
                      </a:moveTo>
                      <a:lnTo>
                        <a:pt x="35" y="472"/>
                      </a:lnTo>
                      <a:lnTo>
                        <a:pt x="36" y="472"/>
                      </a:lnTo>
                      <a:lnTo>
                        <a:pt x="35" y="472"/>
                      </a:lnTo>
                      <a:lnTo>
                        <a:pt x="34" y="473"/>
                      </a:lnTo>
                      <a:close/>
                      <a:moveTo>
                        <a:pt x="35" y="474"/>
                      </a:moveTo>
                      <a:lnTo>
                        <a:pt x="34" y="473"/>
                      </a:lnTo>
                      <a:lnTo>
                        <a:pt x="35" y="472"/>
                      </a:lnTo>
                      <a:lnTo>
                        <a:pt x="35" y="474"/>
                      </a:lnTo>
                      <a:close/>
                      <a:moveTo>
                        <a:pt x="36" y="474"/>
                      </a:moveTo>
                      <a:lnTo>
                        <a:pt x="35" y="474"/>
                      </a:lnTo>
                      <a:lnTo>
                        <a:pt x="35" y="473"/>
                      </a:lnTo>
                      <a:lnTo>
                        <a:pt x="35" y="472"/>
                      </a:lnTo>
                      <a:lnTo>
                        <a:pt x="36" y="472"/>
                      </a:lnTo>
                      <a:lnTo>
                        <a:pt x="36" y="474"/>
                      </a:lnTo>
                      <a:close/>
                      <a:moveTo>
                        <a:pt x="34" y="477"/>
                      </a:moveTo>
                      <a:lnTo>
                        <a:pt x="32" y="475"/>
                      </a:lnTo>
                      <a:lnTo>
                        <a:pt x="34" y="473"/>
                      </a:lnTo>
                      <a:lnTo>
                        <a:pt x="35" y="474"/>
                      </a:lnTo>
                      <a:lnTo>
                        <a:pt x="34" y="477"/>
                      </a:lnTo>
                      <a:close/>
                      <a:moveTo>
                        <a:pt x="33" y="406"/>
                      </a:moveTo>
                      <a:lnTo>
                        <a:pt x="32" y="405"/>
                      </a:lnTo>
                      <a:lnTo>
                        <a:pt x="32" y="403"/>
                      </a:lnTo>
                      <a:lnTo>
                        <a:pt x="33" y="403"/>
                      </a:lnTo>
                      <a:lnTo>
                        <a:pt x="33" y="404"/>
                      </a:lnTo>
                      <a:lnTo>
                        <a:pt x="33" y="406"/>
                      </a:lnTo>
                      <a:close/>
                      <a:moveTo>
                        <a:pt x="26" y="419"/>
                      </a:moveTo>
                      <a:lnTo>
                        <a:pt x="25" y="419"/>
                      </a:lnTo>
                      <a:lnTo>
                        <a:pt x="26" y="418"/>
                      </a:lnTo>
                      <a:lnTo>
                        <a:pt x="26" y="417"/>
                      </a:lnTo>
                      <a:lnTo>
                        <a:pt x="26" y="419"/>
                      </a:lnTo>
                      <a:close/>
                      <a:moveTo>
                        <a:pt x="30" y="406"/>
                      </a:moveTo>
                      <a:lnTo>
                        <a:pt x="26" y="402"/>
                      </a:lnTo>
                      <a:lnTo>
                        <a:pt x="28" y="404"/>
                      </a:lnTo>
                      <a:lnTo>
                        <a:pt x="30" y="406"/>
                      </a:lnTo>
                      <a:close/>
                      <a:moveTo>
                        <a:pt x="41" y="400"/>
                      </a:moveTo>
                      <a:lnTo>
                        <a:pt x="40" y="399"/>
                      </a:lnTo>
                      <a:lnTo>
                        <a:pt x="40" y="397"/>
                      </a:lnTo>
                      <a:lnTo>
                        <a:pt x="41" y="398"/>
                      </a:lnTo>
                      <a:lnTo>
                        <a:pt x="41" y="400"/>
                      </a:lnTo>
                      <a:close/>
                      <a:moveTo>
                        <a:pt x="41" y="401"/>
                      </a:moveTo>
                      <a:lnTo>
                        <a:pt x="42" y="399"/>
                      </a:lnTo>
                      <a:lnTo>
                        <a:pt x="42" y="401"/>
                      </a:lnTo>
                      <a:lnTo>
                        <a:pt x="41" y="401"/>
                      </a:lnTo>
                      <a:close/>
                      <a:moveTo>
                        <a:pt x="42" y="402"/>
                      </a:moveTo>
                      <a:lnTo>
                        <a:pt x="42" y="401"/>
                      </a:lnTo>
                      <a:lnTo>
                        <a:pt x="43" y="401"/>
                      </a:lnTo>
                      <a:lnTo>
                        <a:pt x="42" y="402"/>
                      </a:lnTo>
                      <a:close/>
                      <a:moveTo>
                        <a:pt x="42" y="403"/>
                      </a:moveTo>
                      <a:lnTo>
                        <a:pt x="39" y="403"/>
                      </a:lnTo>
                      <a:lnTo>
                        <a:pt x="42" y="402"/>
                      </a:lnTo>
                      <a:lnTo>
                        <a:pt x="43" y="402"/>
                      </a:lnTo>
                      <a:lnTo>
                        <a:pt x="42" y="402"/>
                      </a:lnTo>
                      <a:lnTo>
                        <a:pt x="42" y="403"/>
                      </a:lnTo>
                      <a:close/>
                      <a:moveTo>
                        <a:pt x="43" y="402"/>
                      </a:moveTo>
                      <a:lnTo>
                        <a:pt x="42" y="402"/>
                      </a:lnTo>
                      <a:lnTo>
                        <a:pt x="43" y="402"/>
                      </a:lnTo>
                      <a:close/>
                      <a:moveTo>
                        <a:pt x="43" y="403"/>
                      </a:moveTo>
                      <a:lnTo>
                        <a:pt x="42" y="402"/>
                      </a:lnTo>
                      <a:lnTo>
                        <a:pt x="43" y="402"/>
                      </a:lnTo>
                      <a:lnTo>
                        <a:pt x="43" y="403"/>
                      </a:lnTo>
                      <a:close/>
                      <a:moveTo>
                        <a:pt x="40" y="529"/>
                      </a:moveTo>
                      <a:lnTo>
                        <a:pt x="40" y="528"/>
                      </a:lnTo>
                      <a:lnTo>
                        <a:pt x="39" y="528"/>
                      </a:lnTo>
                      <a:lnTo>
                        <a:pt x="40" y="528"/>
                      </a:lnTo>
                      <a:lnTo>
                        <a:pt x="40" y="527"/>
                      </a:lnTo>
                      <a:lnTo>
                        <a:pt x="41" y="527"/>
                      </a:lnTo>
                      <a:lnTo>
                        <a:pt x="40" y="529"/>
                      </a:lnTo>
                      <a:close/>
                      <a:moveTo>
                        <a:pt x="17" y="519"/>
                      </a:moveTo>
                      <a:lnTo>
                        <a:pt x="16" y="518"/>
                      </a:lnTo>
                      <a:lnTo>
                        <a:pt x="15" y="517"/>
                      </a:lnTo>
                      <a:lnTo>
                        <a:pt x="19" y="517"/>
                      </a:lnTo>
                      <a:lnTo>
                        <a:pt x="16" y="518"/>
                      </a:lnTo>
                      <a:lnTo>
                        <a:pt x="17" y="519"/>
                      </a:lnTo>
                      <a:close/>
                      <a:moveTo>
                        <a:pt x="19" y="525"/>
                      </a:moveTo>
                      <a:lnTo>
                        <a:pt x="18" y="522"/>
                      </a:lnTo>
                      <a:lnTo>
                        <a:pt x="17" y="522"/>
                      </a:lnTo>
                      <a:lnTo>
                        <a:pt x="17" y="520"/>
                      </a:lnTo>
                      <a:lnTo>
                        <a:pt x="19" y="519"/>
                      </a:lnTo>
                      <a:lnTo>
                        <a:pt x="18" y="522"/>
                      </a:lnTo>
                      <a:lnTo>
                        <a:pt x="19" y="522"/>
                      </a:lnTo>
                      <a:lnTo>
                        <a:pt x="19" y="525"/>
                      </a:lnTo>
                      <a:close/>
                      <a:moveTo>
                        <a:pt x="19" y="522"/>
                      </a:moveTo>
                      <a:lnTo>
                        <a:pt x="18" y="522"/>
                      </a:lnTo>
                      <a:lnTo>
                        <a:pt x="19" y="522"/>
                      </a:lnTo>
                      <a:close/>
                      <a:moveTo>
                        <a:pt x="11" y="523"/>
                      </a:moveTo>
                      <a:lnTo>
                        <a:pt x="13" y="518"/>
                      </a:lnTo>
                      <a:lnTo>
                        <a:pt x="14" y="521"/>
                      </a:lnTo>
                      <a:lnTo>
                        <a:pt x="13" y="521"/>
                      </a:lnTo>
                      <a:lnTo>
                        <a:pt x="11" y="523"/>
                      </a:lnTo>
                      <a:close/>
                      <a:moveTo>
                        <a:pt x="14" y="522"/>
                      </a:moveTo>
                      <a:lnTo>
                        <a:pt x="13" y="522"/>
                      </a:lnTo>
                      <a:lnTo>
                        <a:pt x="13" y="521"/>
                      </a:lnTo>
                      <a:lnTo>
                        <a:pt x="14" y="521"/>
                      </a:lnTo>
                      <a:lnTo>
                        <a:pt x="14" y="522"/>
                      </a:lnTo>
                      <a:close/>
                      <a:moveTo>
                        <a:pt x="162" y="529"/>
                      </a:moveTo>
                      <a:lnTo>
                        <a:pt x="161" y="528"/>
                      </a:lnTo>
                      <a:lnTo>
                        <a:pt x="163" y="525"/>
                      </a:lnTo>
                      <a:lnTo>
                        <a:pt x="164" y="525"/>
                      </a:lnTo>
                      <a:lnTo>
                        <a:pt x="163" y="528"/>
                      </a:lnTo>
                      <a:lnTo>
                        <a:pt x="162" y="528"/>
                      </a:lnTo>
                      <a:lnTo>
                        <a:pt x="162" y="529"/>
                      </a:lnTo>
                      <a:close/>
                      <a:moveTo>
                        <a:pt x="163" y="531"/>
                      </a:moveTo>
                      <a:lnTo>
                        <a:pt x="163" y="528"/>
                      </a:lnTo>
                      <a:lnTo>
                        <a:pt x="162" y="528"/>
                      </a:lnTo>
                      <a:lnTo>
                        <a:pt x="163" y="528"/>
                      </a:lnTo>
                      <a:lnTo>
                        <a:pt x="163" y="531"/>
                      </a:lnTo>
                      <a:close/>
                      <a:moveTo>
                        <a:pt x="17" y="516"/>
                      </a:moveTo>
                      <a:lnTo>
                        <a:pt x="17" y="515"/>
                      </a:lnTo>
                      <a:lnTo>
                        <a:pt x="16" y="515"/>
                      </a:lnTo>
                      <a:lnTo>
                        <a:pt x="17" y="513"/>
                      </a:lnTo>
                      <a:lnTo>
                        <a:pt x="17" y="515"/>
                      </a:lnTo>
                      <a:lnTo>
                        <a:pt x="18" y="515"/>
                      </a:lnTo>
                      <a:lnTo>
                        <a:pt x="17" y="516"/>
                      </a:lnTo>
                      <a:close/>
                      <a:moveTo>
                        <a:pt x="121" y="575"/>
                      </a:moveTo>
                      <a:lnTo>
                        <a:pt x="122" y="572"/>
                      </a:lnTo>
                      <a:lnTo>
                        <a:pt x="122" y="574"/>
                      </a:lnTo>
                      <a:lnTo>
                        <a:pt x="121" y="575"/>
                      </a:lnTo>
                      <a:close/>
                      <a:moveTo>
                        <a:pt x="123" y="576"/>
                      </a:moveTo>
                      <a:lnTo>
                        <a:pt x="122" y="575"/>
                      </a:lnTo>
                      <a:lnTo>
                        <a:pt x="122" y="574"/>
                      </a:lnTo>
                      <a:lnTo>
                        <a:pt x="123" y="574"/>
                      </a:lnTo>
                      <a:lnTo>
                        <a:pt x="123" y="576"/>
                      </a:lnTo>
                      <a:close/>
                      <a:moveTo>
                        <a:pt x="122" y="578"/>
                      </a:moveTo>
                      <a:lnTo>
                        <a:pt x="123" y="576"/>
                      </a:lnTo>
                      <a:lnTo>
                        <a:pt x="124" y="576"/>
                      </a:lnTo>
                      <a:lnTo>
                        <a:pt x="122" y="578"/>
                      </a:lnTo>
                      <a:close/>
                      <a:moveTo>
                        <a:pt x="29" y="553"/>
                      </a:moveTo>
                      <a:lnTo>
                        <a:pt x="29" y="553"/>
                      </a:lnTo>
                      <a:close/>
                      <a:moveTo>
                        <a:pt x="29" y="553"/>
                      </a:moveTo>
                      <a:lnTo>
                        <a:pt x="29" y="553"/>
                      </a:lnTo>
                      <a:close/>
                      <a:moveTo>
                        <a:pt x="30" y="556"/>
                      </a:moveTo>
                      <a:lnTo>
                        <a:pt x="29" y="555"/>
                      </a:lnTo>
                      <a:lnTo>
                        <a:pt x="29" y="553"/>
                      </a:lnTo>
                      <a:lnTo>
                        <a:pt x="30" y="556"/>
                      </a:lnTo>
                      <a:close/>
                      <a:moveTo>
                        <a:pt x="50" y="531"/>
                      </a:moveTo>
                      <a:lnTo>
                        <a:pt x="49" y="530"/>
                      </a:lnTo>
                      <a:lnTo>
                        <a:pt x="49" y="528"/>
                      </a:lnTo>
                      <a:lnTo>
                        <a:pt x="51" y="527"/>
                      </a:lnTo>
                      <a:lnTo>
                        <a:pt x="50" y="529"/>
                      </a:lnTo>
                      <a:lnTo>
                        <a:pt x="50" y="531"/>
                      </a:lnTo>
                      <a:close/>
                      <a:moveTo>
                        <a:pt x="19" y="475"/>
                      </a:moveTo>
                      <a:lnTo>
                        <a:pt x="15" y="470"/>
                      </a:lnTo>
                      <a:lnTo>
                        <a:pt x="19" y="470"/>
                      </a:lnTo>
                      <a:lnTo>
                        <a:pt x="19" y="475"/>
                      </a:lnTo>
                      <a:close/>
                      <a:moveTo>
                        <a:pt x="24" y="496"/>
                      </a:moveTo>
                      <a:lnTo>
                        <a:pt x="22" y="495"/>
                      </a:lnTo>
                      <a:lnTo>
                        <a:pt x="23" y="492"/>
                      </a:lnTo>
                      <a:lnTo>
                        <a:pt x="25" y="494"/>
                      </a:lnTo>
                      <a:lnTo>
                        <a:pt x="26" y="494"/>
                      </a:lnTo>
                      <a:lnTo>
                        <a:pt x="25" y="495"/>
                      </a:lnTo>
                      <a:lnTo>
                        <a:pt x="26" y="495"/>
                      </a:lnTo>
                      <a:lnTo>
                        <a:pt x="27" y="495"/>
                      </a:lnTo>
                      <a:lnTo>
                        <a:pt x="27" y="496"/>
                      </a:lnTo>
                      <a:lnTo>
                        <a:pt x="24" y="496"/>
                      </a:lnTo>
                      <a:close/>
                      <a:moveTo>
                        <a:pt x="26" y="494"/>
                      </a:moveTo>
                      <a:lnTo>
                        <a:pt x="25" y="494"/>
                      </a:lnTo>
                      <a:lnTo>
                        <a:pt x="26" y="492"/>
                      </a:lnTo>
                      <a:lnTo>
                        <a:pt x="26" y="494"/>
                      </a:lnTo>
                      <a:close/>
                      <a:moveTo>
                        <a:pt x="27" y="495"/>
                      </a:moveTo>
                      <a:lnTo>
                        <a:pt x="26" y="495"/>
                      </a:lnTo>
                      <a:lnTo>
                        <a:pt x="26" y="494"/>
                      </a:lnTo>
                      <a:lnTo>
                        <a:pt x="27" y="495"/>
                      </a:lnTo>
                      <a:close/>
                      <a:moveTo>
                        <a:pt x="24" y="497"/>
                      </a:moveTo>
                      <a:lnTo>
                        <a:pt x="24" y="496"/>
                      </a:lnTo>
                      <a:lnTo>
                        <a:pt x="24" y="497"/>
                      </a:lnTo>
                      <a:close/>
                      <a:moveTo>
                        <a:pt x="27" y="498"/>
                      </a:moveTo>
                      <a:lnTo>
                        <a:pt x="24" y="497"/>
                      </a:lnTo>
                      <a:lnTo>
                        <a:pt x="24" y="496"/>
                      </a:lnTo>
                      <a:lnTo>
                        <a:pt x="27" y="496"/>
                      </a:lnTo>
                      <a:lnTo>
                        <a:pt x="27" y="498"/>
                      </a:lnTo>
                      <a:close/>
                      <a:moveTo>
                        <a:pt x="26" y="504"/>
                      </a:moveTo>
                      <a:lnTo>
                        <a:pt x="25" y="504"/>
                      </a:lnTo>
                      <a:lnTo>
                        <a:pt x="26" y="503"/>
                      </a:lnTo>
                      <a:lnTo>
                        <a:pt x="25" y="501"/>
                      </a:lnTo>
                      <a:lnTo>
                        <a:pt x="25" y="499"/>
                      </a:lnTo>
                      <a:lnTo>
                        <a:pt x="24" y="496"/>
                      </a:lnTo>
                      <a:lnTo>
                        <a:pt x="24" y="497"/>
                      </a:lnTo>
                      <a:lnTo>
                        <a:pt x="25" y="498"/>
                      </a:lnTo>
                      <a:lnTo>
                        <a:pt x="25" y="500"/>
                      </a:lnTo>
                      <a:lnTo>
                        <a:pt x="26" y="501"/>
                      </a:lnTo>
                      <a:lnTo>
                        <a:pt x="26" y="503"/>
                      </a:lnTo>
                      <a:lnTo>
                        <a:pt x="26" y="504"/>
                      </a:lnTo>
                      <a:close/>
                      <a:moveTo>
                        <a:pt x="25" y="502"/>
                      </a:moveTo>
                      <a:lnTo>
                        <a:pt x="25" y="500"/>
                      </a:lnTo>
                      <a:lnTo>
                        <a:pt x="25" y="501"/>
                      </a:lnTo>
                      <a:lnTo>
                        <a:pt x="25" y="502"/>
                      </a:lnTo>
                      <a:close/>
                      <a:moveTo>
                        <a:pt x="39" y="470"/>
                      </a:moveTo>
                      <a:lnTo>
                        <a:pt x="39" y="465"/>
                      </a:lnTo>
                      <a:lnTo>
                        <a:pt x="40" y="468"/>
                      </a:lnTo>
                      <a:lnTo>
                        <a:pt x="40" y="469"/>
                      </a:lnTo>
                      <a:lnTo>
                        <a:pt x="42" y="469"/>
                      </a:lnTo>
                      <a:lnTo>
                        <a:pt x="42" y="470"/>
                      </a:lnTo>
                      <a:lnTo>
                        <a:pt x="39" y="470"/>
                      </a:lnTo>
                      <a:close/>
                      <a:moveTo>
                        <a:pt x="42" y="469"/>
                      </a:moveTo>
                      <a:lnTo>
                        <a:pt x="42" y="469"/>
                      </a:lnTo>
                      <a:lnTo>
                        <a:pt x="40" y="466"/>
                      </a:lnTo>
                      <a:lnTo>
                        <a:pt x="43" y="467"/>
                      </a:lnTo>
                      <a:lnTo>
                        <a:pt x="42" y="469"/>
                      </a:lnTo>
                      <a:close/>
                      <a:moveTo>
                        <a:pt x="42" y="478"/>
                      </a:moveTo>
                      <a:lnTo>
                        <a:pt x="40" y="477"/>
                      </a:lnTo>
                      <a:lnTo>
                        <a:pt x="40" y="474"/>
                      </a:lnTo>
                      <a:lnTo>
                        <a:pt x="40" y="470"/>
                      </a:lnTo>
                      <a:lnTo>
                        <a:pt x="42" y="470"/>
                      </a:lnTo>
                      <a:lnTo>
                        <a:pt x="41" y="472"/>
                      </a:lnTo>
                      <a:lnTo>
                        <a:pt x="40" y="473"/>
                      </a:lnTo>
                      <a:lnTo>
                        <a:pt x="42" y="478"/>
                      </a:lnTo>
                      <a:close/>
                      <a:moveTo>
                        <a:pt x="28" y="472"/>
                      </a:moveTo>
                      <a:lnTo>
                        <a:pt x="27" y="472"/>
                      </a:lnTo>
                      <a:lnTo>
                        <a:pt x="28" y="470"/>
                      </a:lnTo>
                      <a:lnTo>
                        <a:pt x="29" y="471"/>
                      </a:lnTo>
                      <a:lnTo>
                        <a:pt x="28" y="471"/>
                      </a:lnTo>
                      <a:lnTo>
                        <a:pt x="28" y="472"/>
                      </a:lnTo>
                      <a:close/>
                      <a:moveTo>
                        <a:pt x="17" y="487"/>
                      </a:moveTo>
                      <a:lnTo>
                        <a:pt x="17" y="487"/>
                      </a:lnTo>
                      <a:lnTo>
                        <a:pt x="17" y="486"/>
                      </a:lnTo>
                      <a:lnTo>
                        <a:pt x="17" y="487"/>
                      </a:lnTo>
                      <a:close/>
                      <a:moveTo>
                        <a:pt x="18" y="490"/>
                      </a:moveTo>
                      <a:lnTo>
                        <a:pt x="17" y="489"/>
                      </a:lnTo>
                      <a:lnTo>
                        <a:pt x="17" y="487"/>
                      </a:lnTo>
                      <a:lnTo>
                        <a:pt x="18" y="490"/>
                      </a:lnTo>
                      <a:close/>
                      <a:moveTo>
                        <a:pt x="11" y="502"/>
                      </a:moveTo>
                      <a:lnTo>
                        <a:pt x="9" y="500"/>
                      </a:lnTo>
                      <a:lnTo>
                        <a:pt x="12" y="497"/>
                      </a:lnTo>
                      <a:lnTo>
                        <a:pt x="11" y="502"/>
                      </a:lnTo>
                      <a:close/>
                      <a:moveTo>
                        <a:pt x="12" y="494"/>
                      </a:moveTo>
                      <a:lnTo>
                        <a:pt x="9" y="494"/>
                      </a:lnTo>
                      <a:lnTo>
                        <a:pt x="9" y="493"/>
                      </a:lnTo>
                      <a:lnTo>
                        <a:pt x="13" y="494"/>
                      </a:lnTo>
                      <a:lnTo>
                        <a:pt x="12" y="494"/>
                      </a:lnTo>
                      <a:close/>
                      <a:moveTo>
                        <a:pt x="7" y="497"/>
                      </a:moveTo>
                      <a:lnTo>
                        <a:pt x="8" y="494"/>
                      </a:lnTo>
                      <a:lnTo>
                        <a:pt x="9" y="494"/>
                      </a:lnTo>
                      <a:lnTo>
                        <a:pt x="12" y="494"/>
                      </a:lnTo>
                      <a:lnTo>
                        <a:pt x="7" y="497"/>
                      </a:lnTo>
                      <a:close/>
                      <a:moveTo>
                        <a:pt x="310" y="587"/>
                      </a:moveTo>
                      <a:lnTo>
                        <a:pt x="308" y="587"/>
                      </a:lnTo>
                      <a:lnTo>
                        <a:pt x="308" y="586"/>
                      </a:lnTo>
                      <a:lnTo>
                        <a:pt x="310" y="586"/>
                      </a:lnTo>
                      <a:lnTo>
                        <a:pt x="310" y="587"/>
                      </a:lnTo>
                      <a:close/>
                      <a:moveTo>
                        <a:pt x="56" y="368"/>
                      </a:moveTo>
                      <a:lnTo>
                        <a:pt x="55" y="368"/>
                      </a:lnTo>
                      <a:lnTo>
                        <a:pt x="55" y="367"/>
                      </a:lnTo>
                      <a:lnTo>
                        <a:pt x="56" y="366"/>
                      </a:lnTo>
                      <a:lnTo>
                        <a:pt x="56" y="367"/>
                      </a:lnTo>
                      <a:lnTo>
                        <a:pt x="56" y="368"/>
                      </a:lnTo>
                      <a:close/>
                      <a:moveTo>
                        <a:pt x="56" y="367"/>
                      </a:moveTo>
                      <a:lnTo>
                        <a:pt x="56" y="367"/>
                      </a:lnTo>
                      <a:close/>
                      <a:moveTo>
                        <a:pt x="64" y="377"/>
                      </a:moveTo>
                      <a:lnTo>
                        <a:pt x="56" y="367"/>
                      </a:lnTo>
                      <a:lnTo>
                        <a:pt x="60" y="371"/>
                      </a:lnTo>
                      <a:lnTo>
                        <a:pt x="60" y="372"/>
                      </a:lnTo>
                      <a:lnTo>
                        <a:pt x="64" y="377"/>
                      </a:lnTo>
                      <a:close/>
                      <a:moveTo>
                        <a:pt x="46" y="365"/>
                      </a:moveTo>
                      <a:lnTo>
                        <a:pt x="45" y="365"/>
                      </a:lnTo>
                      <a:lnTo>
                        <a:pt x="44" y="363"/>
                      </a:lnTo>
                      <a:lnTo>
                        <a:pt x="45" y="363"/>
                      </a:lnTo>
                      <a:lnTo>
                        <a:pt x="46" y="364"/>
                      </a:lnTo>
                      <a:lnTo>
                        <a:pt x="46" y="365"/>
                      </a:lnTo>
                      <a:close/>
                      <a:moveTo>
                        <a:pt x="49" y="368"/>
                      </a:moveTo>
                      <a:lnTo>
                        <a:pt x="46" y="366"/>
                      </a:lnTo>
                      <a:lnTo>
                        <a:pt x="46" y="365"/>
                      </a:lnTo>
                      <a:lnTo>
                        <a:pt x="48" y="365"/>
                      </a:lnTo>
                      <a:lnTo>
                        <a:pt x="48" y="367"/>
                      </a:lnTo>
                      <a:lnTo>
                        <a:pt x="49" y="368"/>
                      </a:lnTo>
                      <a:close/>
                      <a:moveTo>
                        <a:pt x="48" y="367"/>
                      </a:moveTo>
                      <a:lnTo>
                        <a:pt x="48" y="367"/>
                      </a:lnTo>
                      <a:lnTo>
                        <a:pt x="48" y="366"/>
                      </a:lnTo>
                      <a:lnTo>
                        <a:pt x="48" y="367"/>
                      </a:lnTo>
                      <a:close/>
                      <a:moveTo>
                        <a:pt x="47" y="370"/>
                      </a:moveTo>
                      <a:lnTo>
                        <a:pt x="45" y="370"/>
                      </a:lnTo>
                      <a:lnTo>
                        <a:pt x="46" y="368"/>
                      </a:lnTo>
                      <a:lnTo>
                        <a:pt x="47" y="368"/>
                      </a:lnTo>
                      <a:lnTo>
                        <a:pt x="47" y="370"/>
                      </a:lnTo>
                      <a:close/>
                      <a:moveTo>
                        <a:pt x="47" y="372"/>
                      </a:moveTo>
                      <a:lnTo>
                        <a:pt x="45" y="370"/>
                      </a:lnTo>
                      <a:lnTo>
                        <a:pt x="47" y="370"/>
                      </a:lnTo>
                      <a:lnTo>
                        <a:pt x="47" y="372"/>
                      </a:lnTo>
                      <a:close/>
                      <a:moveTo>
                        <a:pt x="52" y="385"/>
                      </a:moveTo>
                      <a:lnTo>
                        <a:pt x="52" y="385"/>
                      </a:lnTo>
                      <a:lnTo>
                        <a:pt x="52" y="384"/>
                      </a:lnTo>
                      <a:lnTo>
                        <a:pt x="52" y="383"/>
                      </a:lnTo>
                      <a:lnTo>
                        <a:pt x="53" y="383"/>
                      </a:lnTo>
                      <a:lnTo>
                        <a:pt x="53" y="384"/>
                      </a:lnTo>
                      <a:lnTo>
                        <a:pt x="52" y="385"/>
                      </a:lnTo>
                      <a:close/>
                      <a:moveTo>
                        <a:pt x="46" y="380"/>
                      </a:moveTo>
                      <a:lnTo>
                        <a:pt x="41" y="379"/>
                      </a:lnTo>
                      <a:lnTo>
                        <a:pt x="43" y="377"/>
                      </a:lnTo>
                      <a:lnTo>
                        <a:pt x="46" y="380"/>
                      </a:lnTo>
                      <a:close/>
                      <a:moveTo>
                        <a:pt x="45" y="384"/>
                      </a:moveTo>
                      <a:lnTo>
                        <a:pt x="43" y="382"/>
                      </a:lnTo>
                      <a:lnTo>
                        <a:pt x="46" y="379"/>
                      </a:lnTo>
                      <a:lnTo>
                        <a:pt x="45" y="384"/>
                      </a:lnTo>
                      <a:close/>
                      <a:moveTo>
                        <a:pt x="75" y="382"/>
                      </a:moveTo>
                      <a:lnTo>
                        <a:pt x="75" y="382"/>
                      </a:lnTo>
                      <a:lnTo>
                        <a:pt x="76" y="381"/>
                      </a:lnTo>
                      <a:lnTo>
                        <a:pt x="77" y="382"/>
                      </a:lnTo>
                      <a:lnTo>
                        <a:pt x="75" y="382"/>
                      </a:lnTo>
                      <a:close/>
                      <a:moveTo>
                        <a:pt x="75" y="383"/>
                      </a:moveTo>
                      <a:lnTo>
                        <a:pt x="74" y="382"/>
                      </a:lnTo>
                      <a:lnTo>
                        <a:pt x="75" y="382"/>
                      </a:lnTo>
                      <a:lnTo>
                        <a:pt x="75" y="383"/>
                      </a:lnTo>
                      <a:close/>
                      <a:moveTo>
                        <a:pt x="75" y="384"/>
                      </a:moveTo>
                      <a:lnTo>
                        <a:pt x="74" y="384"/>
                      </a:lnTo>
                      <a:lnTo>
                        <a:pt x="75" y="383"/>
                      </a:lnTo>
                      <a:lnTo>
                        <a:pt x="75" y="384"/>
                      </a:lnTo>
                      <a:close/>
                      <a:moveTo>
                        <a:pt x="78" y="387"/>
                      </a:moveTo>
                      <a:lnTo>
                        <a:pt x="76" y="387"/>
                      </a:lnTo>
                      <a:lnTo>
                        <a:pt x="78" y="385"/>
                      </a:lnTo>
                      <a:lnTo>
                        <a:pt x="77" y="384"/>
                      </a:lnTo>
                      <a:lnTo>
                        <a:pt x="79" y="384"/>
                      </a:lnTo>
                      <a:lnTo>
                        <a:pt x="78" y="386"/>
                      </a:lnTo>
                      <a:lnTo>
                        <a:pt x="78" y="387"/>
                      </a:lnTo>
                      <a:close/>
                      <a:moveTo>
                        <a:pt x="76" y="354"/>
                      </a:moveTo>
                      <a:lnTo>
                        <a:pt x="77" y="347"/>
                      </a:lnTo>
                      <a:lnTo>
                        <a:pt x="78" y="349"/>
                      </a:lnTo>
                      <a:lnTo>
                        <a:pt x="77" y="350"/>
                      </a:lnTo>
                      <a:lnTo>
                        <a:pt x="77" y="351"/>
                      </a:lnTo>
                      <a:lnTo>
                        <a:pt x="78" y="351"/>
                      </a:lnTo>
                      <a:lnTo>
                        <a:pt x="76" y="354"/>
                      </a:lnTo>
                      <a:close/>
                      <a:moveTo>
                        <a:pt x="78" y="351"/>
                      </a:moveTo>
                      <a:lnTo>
                        <a:pt x="77" y="351"/>
                      </a:lnTo>
                      <a:lnTo>
                        <a:pt x="78" y="351"/>
                      </a:lnTo>
                      <a:close/>
                      <a:moveTo>
                        <a:pt x="75" y="355"/>
                      </a:moveTo>
                      <a:lnTo>
                        <a:pt x="75" y="355"/>
                      </a:lnTo>
                      <a:lnTo>
                        <a:pt x="77" y="354"/>
                      </a:lnTo>
                      <a:lnTo>
                        <a:pt x="75" y="355"/>
                      </a:lnTo>
                      <a:close/>
                      <a:moveTo>
                        <a:pt x="65" y="357"/>
                      </a:moveTo>
                      <a:lnTo>
                        <a:pt x="64" y="357"/>
                      </a:lnTo>
                      <a:lnTo>
                        <a:pt x="64" y="356"/>
                      </a:lnTo>
                      <a:lnTo>
                        <a:pt x="64" y="355"/>
                      </a:lnTo>
                      <a:lnTo>
                        <a:pt x="65" y="355"/>
                      </a:lnTo>
                      <a:lnTo>
                        <a:pt x="65" y="356"/>
                      </a:lnTo>
                      <a:lnTo>
                        <a:pt x="65" y="357"/>
                      </a:lnTo>
                      <a:close/>
                      <a:moveTo>
                        <a:pt x="119" y="360"/>
                      </a:moveTo>
                      <a:lnTo>
                        <a:pt x="118" y="360"/>
                      </a:lnTo>
                      <a:lnTo>
                        <a:pt x="118" y="359"/>
                      </a:lnTo>
                      <a:lnTo>
                        <a:pt x="118" y="358"/>
                      </a:lnTo>
                      <a:lnTo>
                        <a:pt x="119" y="358"/>
                      </a:lnTo>
                      <a:lnTo>
                        <a:pt x="119" y="359"/>
                      </a:lnTo>
                      <a:lnTo>
                        <a:pt x="119" y="360"/>
                      </a:lnTo>
                      <a:close/>
                      <a:moveTo>
                        <a:pt x="88" y="357"/>
                      </a:moveTo>
                      <a:lnTo>
                        <a:pt x="90" y="356"/>
                      </a:lnTo>
                      <a:lnTo>
                        <a:pt x="89" y="357"/>
                      </a:lnTo>
                      <a:lnTo>
                        <a:pt x="88" y="357"/>
                      </a:lnTo>
                      <a:close/>
                      <a:moveTo>
                        <a:pt x="87" y="361"/>
                      </a:moveTo>
                      <a:lnTo>
                        <a:pt x="87" y="361"/>
                      </a:lnTo>
                      <a:lnTo>
                        <a:pt x="89" y="357"/>
                      </a:lnTo>
                      <a:lnTo>
                        <a:pt x="89" y="359"/>
                      </a:lnTo>
                      <a:lnTo>
                        <a:pt x="87" y="361"/>
                      </a:lnTo>
                      <a:close/>
                      <a:moveTo>
                        <a:pt x="89" y="359"/>
                      </a:moveTo>
                      <a:lnTo>
                        <a:pt x="89" y="359"/>
                      </a:lnTo>
                      <a:close/>
                      <a:moveTo>
                        <a:pt x="89" y="364"/>
                      </a:moveTo>
                      <a:lnTo>
                        <a:pt x="85" y="359"/>
                      </a:lnTo>
                      <a:lnTo>
                        <a:pt x="87" y="361"/>
                      </a:lnTo>
                      <a:lnTo>
                        <a:pt x="89" y="364"/>
                      </a:lnTo>
                      <a:close/>
                      <a:moveTo>
                        <a:pt x="85" y="363"/>
                      </a:moveTo>
                      <a:lnTo>
                        <a:pt x="84" y="363"/>
                      </a:lnTo>
                      <a:lnTo>
                        <a:pt x="84" y="362"/>
                      </a:lnTo>
                      <a:lnTo>
                        <a:pt x="84" y="361"/>
                      </a:lnTo>
                      <a:lnTo>
                        <a:pt x="85" y="361"/>
                      </a:lnTo>
                      <a:lnTo>
                        <a:pt x="85" y="362"/>
                      </a:lnTo>
                      <a:lnTo>
                        <a:pt x="85" y="363"/>
                      </a:lnTo>
                      <a:close/>
                      <a:moveTo>
                        <a:pt x="87" y="361"/>
                      </a:moveTo>
                      <a:lnTo>
                        <a:pt x="87" y="361"/>
                      </a:lnTo>
                      <a:close/>
                      <a:moveTo>
                        <a:pt x="76" y="368"/>
                      </a:moveTo>
                      <a:lnTo>
                        <a:pt x="74" y="367"/>
                      </a:lnTo>
                      <a:lnTo>
                        <a:pt x="74" y="361"/>
                      </a:lnTo>
                      <a:lnTo>
                        <a:pt x="78" y="362"/>
                      </a:lnTo>
                      <a:lnTo>
                        <a:pt x="76" y="365"/>
                      </a:lnTo>
                      <a:lnTo>
                        <a:pt x="76" y="368"/>
                      </a:lnTo>
                      <a:close/>
                      <a:moveTo>
                        <a:pt x="121" y="365"/>
                      </a:moveTo>
                      <a:lnTo>
                        <a:pt x="120" y="363"/>
                      </a:lnTo>
                      <a:lnTo>
                        <a:pt x="120" y="361"/>
                      </a:lnTo>
                      <a:lnTo>
                        <a:pt x="120" y="360"/>
                      </a:lnTo>
                      <a:lnTo>
                        <a:pt x="121" y="362"/>
                      </a:lnTo>
                      <a:lnTo>
                        <a:pt x="122" y="363"/>
                      </a:lnTo>
                      <a:lnTo>
                        <a:pt x="121" y="365"/>
                      </a:lnTo>
                      <a:close/>
                      <a:moveTo>
                        <a:pt x="120" y="361"/>
                      </a:moveTo>
                      <a:lnTo>
                        <a:pt x="120" y="361"/>
                      </a:lnTo>
                      <a:close/>
                      <a:moveTo>
                        <a:pt x="44" y="354"/>
                      </a:moveTo>
                      <a:lnTo>
                        <a:pt x="43" y="354"/>
                      </a:lnTo>
                      <a:lnTo>
                        <a:pt x="43" y="352"/>
                      </a:lnTo>
                      <a:lnTo>
                        <a:pt x="44" y="352"/>
                      </a:lnTo>
                      <a:lnTo>
                        <a:pt x="44" y="353"/>
                      </a:lnTo>
                      <a:lnTo>
                        <a:pt x="44" y="354"/>
                      </a:lnTo>
                      <a:close/>
                      <a:moveTo>
                        <a:pt x="65" y="383"/>
                      </a:moveTo>
                      <a:lnTo>
                        <a:pt x="65" y="383"/>
                      </a:lnTo>
                      <a:lnTo>
                        <a:pt x="64" y="383"/>
                      </a:lnTo>
                      <a:lnTo>
                        <a:pt x="65" y="383"/>
                      </a:lnTo>
                      <a:lnTo>
                        <a:pt x="65" y="382"/>
                      </a:lnTo>
                      <a:lnTo>
                        <a:pt x="66" y="382"/>
                      </a:lnTo>
                      <a:lnTo>
                        <a:pt x="65" y="383"/>
                      </a:lnTo>
                      <a:close/>
                      <a:moveTo>
                        <a:pt x="155" y="422"/>
                      </a:moveTo>
                      <a:lnTo>
                        <a:pt x="153" y="422"/>
                      </a:lnTo>
                      <a:lnTo>
                        <a:pt x="153" y="420"/>
                      </a:lnTo>
                      <a:lnTo>
                        <a:pt x="155" y="420"/>
                      </a:lnTo>
                      <a:lnTo>
                        <a:pt x="155" y="422"/>
                      </a:lnTo>
                      <a:close/>
                      <a:moveTo>
                        <a:pt x="151" y="421"/>
                      </a:moveTo>
                      <a:lnTo>
                        <a:pt x="150" y="421"/>
                      </a:lnTo>
                      <a:lnTo>
                        <a:pt x="150" y="420"/>
                      </a:lnTo>
                      <a:lnTo>
                        <a:pt x="152" y="421"/>
                      </a:lnTo>
                      <a:lnTo>
                        <a:pt x="151" y="421"/>
                      </a:lnTo>
                      <a:close/>
                      <a:moveTo>
                        <a:pt x="151" y="426"/>
                      </a:moveTo>
                      <a:lnTo>
                        <a:pt x="149" y="424"/>
                      </a:lnTo>
                      <a:lnTo>
                        <a:pt x="149" y="421"/>
                      </a:lnTo>
                      <a:lnTo>
                        <a:pt x="150" y="421"/>
                      </a:lnTo>
                      <a:lnTo>
                        <a:pt x="151" y="421"/>
                      </a:lnTo>
                      <a:lnTo>
                        <a:pt x="150" y="424"/>
                      </a:lnTo>
                      <a:lnTo>
                        <a:pt x="151" y="424"/>
                      </a:lnTo>
                      <a:lnTo>
                        <a:pt x="151" y="426"/>
                      </a:lnTo>
                      <a:close/>
                      <a:moveTo>
                        <a:pt x="152" y="425"/>
                      </a:moveTo>
                      <a:lnTo>
                        <a:pt x="152" y="425"/>
                      </a:lnTo>
                      <a:lnTo>
                        <a:pt x="152" y="423"/>
                      </a:lnTo>
                      <a:lnTo>
                        <a:pt x="154" y="423"/>
                      </a:lnTo>
                      <a:lnTo>
                        <a:pt x="154" y="425"/>
                      </a:lnTo>
                      <a:lnTo>
                        <a:pt x="152" y="425"/>
                      </a:lnTo>
                      <a:close/>
                      <a:moveTo>
                        <a:pt x="151" y="424"/>
                      </a:moveTo>
                      <a:lnTo>
                        <a:pt x="150" y="424"/>
                      </a:lnTo>
                      <a:lnTo>
                        <a:pt x="152" y="424"/>
                      </a:lnTo>
                      <a:lnTo>
                        <a:pt x="151" y="424"/>
                      </a:lnTo>
                      <a:close/>
                      <a:moveTo>
                        <a:pt x="76" y="471"/>
                      </a:moveTo>
                      <a:lnTo>
                        <a:pt x="75" y="471"/>
                      </a:lnTo>
                      <a:lnTo>
                        <a:pt x="75" y="470"/>
                      </a:lnTo>
                      <a:lnTo>
                        <a:pt x="75" y="468"/>
                      </a:lnTo>
                      <a:lnTo>
                        <a:pt x="76" y="469"/>
                      </a:lnTo>
                      <a:lnTo>
                        <a:pt x="76" y="471"/>
                      </a:lnTo>
                      <a:close/>
                      <a:moveTo>
                        <a:pt x="88" y="475"/>
                      </a:moveTo>
                      <a:lnTo>
                        <a:pt x="87" y="474"/>
                      </a:lnTo>
                      <a:lnTo>
                        <a:pt x="87" y="472"/>
                      </a:lnTo>
                      <a:lnTo>
                        <a:pt x="87" y="470"/>
                      </a:lnTo>
                      <a:lnTo>
                        <a:pt x="88" y="471"/>
                      </a:lnTo>
                      <a:lnTo>
                        <a:pt x="89" y="473"/>
                      </a:lnTo>
                      <a:lnTo>
                        <a:pt x="88" y="475"/>
                      </a:lnTo>
                      <a:close/>
                      <a:moveTo>
                        <a:pt x="119" y="418"/>
                      </a:moveTo>
                      <a:lnTo>
                        <a:pt x="118" y="418"/>
                      </a:lnTo>
                      <a:lnTo>
                        <a:pt x="119" y="416"/>
                      </a:lnTo>
                      <a:lnTo>
                        <a:pt x="120" y="417"/>
                      </a:lnTo>
                      <a:lnTo>
                        <a:pt x="119" y="417"/>
                      </a:lnTo>
                      <a:lnTo>
                        <a:pt x="119" y="418"/>
                      </a:lnTo>
                      <a:close/>
                      <a:moveTo>
                        <a:pt x="184" y="469"/>
                      </a:moveTo>
                      <a:lnTo>
                        <a:pt x="183" y="467"/>
                      </a:lnTo>
                      <a:lnTo>
                        <a:pt x="184" y="468"/>
                      </a:lnTo>
                      <a:lnTo>
                        <a:pt x="184" y="469"/>
                      </a:lnTo>
                      <a:close/>
                      <a:moveTo>
                        <a:pt x="184" y="470"/>
                      </a:moveTo>
                      <a:lnTo>
                        <a:pt x="183" y="469"/>
                      </a:lnTo>
                      <a:lnTo>
                        <a:pt x="181" y="469"/>
                      </a:lnTo>
                      <a:lnTo>
                        <a:pt x="180" y="469"/>
                      </a:lnTo>
                      <a:lnTo>
                        <a:pt x="184" y="469"/>
                      </a:lnTo>
                      <a:lnTo>
                        <a:pt x="183" y="469"/>
                      </a:lnTo>
                      <a:lnTo>
                        <a:pt x="182" y="470"/>
                      </a:lnTo>
                      <a:lnTo>
                        <a:pt x="184" y="470"/>
                      </a:lnTo>
                      <a:close/>
                      <a:moveTo>
                        <a:pt x="177" y="443"/>
                      </a:moveTo>
                      <a:lnTo>
                        <a:pt x="176" y="443"/>
                      </a:lnTo>
                      <a:lnTo>
                        <a:pt x="176" y="441"/>
                      </a:lnTo>
                      <a:lnTo>
                        <a:pt x="177" y="442"/>
                      </a:lnTo>
                      <a:lnTo>
                        <a:pt x="177" y="443"/>
                      </a:lnTo>
                      <a:close/>
                      <a:moveTo>
                        <a:pt x="174" y="446"/>
                      </a:moveTo>
                      <a:lnTo>
                        <a:pt x="172" y="445"/>
                      </a:lnTo>
                      <a:lnTo>
                        <a:pt x="173" y="445"/>
                      </a:lnTo>
                      <a:lnTo>
                        <a:pt x="174" y="443"/>
                      </a:lnTo>
                      <a:lnTo>
                        <a:pt x="174" y="442"/>
                      </a:lnTo>
                      <a:lnTo>
                        <a:pt x="175" y="443"/>
                      </a:lnTo>
                      <a:lnTo>
                        <a:pt x="174" y="444"/>
                      </a:lnTo>
                      <a:lnTo>
                        <a:pt x="174" y="446"/>
                      </a:lnTo>
                      <a:close/>
                      <a:moveTo>
                        <a:pt x="173" y="443"/>
                      </a:moveTo>
                      <a:lnTo>
                        <a:pt x="174" y="443"/>
                      </a:lnTo>
                      <a:lnTo>
                        <a:pt x="173" y="443"/>
                      </a:lnTo>
                      <a:close/>
                      <a:moveTo>
                        <a:pt x="176" y="444"/>
                      </a:moveTo>
                      <a:lnTo>
                        <a:pt x="175" y="443"/>
                      </a:lnTo>
                      <a:lnTo>
                        <a:pt x="176" y="443"/>
                      </a:lnTo>
                      <a:lnTo>
                        <a:pt x="176" y="444"/>
                      </a:lnTo>
                      <a:close/>
                      <a:moveTo>
                        <a:pt x="58" y="392"/>
                      </a:moveTo>
                      <a:lnTo>
                        <a:pt x="56" y="391"/>
                      </a:lnTo>
                      <a:lnTo>
                        <a:pt x="59" y="390"/>
                      </a:lnTo>
                      <a:lnTo>
                        <a:pt x="60" y="389"/>
                      </a:lnTo>
                      <a:lnTo>
                        <a:pt x="61" y="389"/>
                      </a:lnTo>
                      <a:lnTo>
                        <a:pt x="58" y="392"/>
                      </a:lnTo>
                      <a:close/>
                      <a:moveTo>
                        <a:pt x="141" y="419"/>
                      </a:moveTo>
                      <a:lnTo>
                        <a:pt x="140" y="419"/>
                      </a:lnTo>
                      <a:lnTo>
                        <a:pt x="140" y="418"/>
                      </a:lnTo>
                      <a:lnTo>
                        <a:pt x="140" y="417"/>
                      </a:lnTo>
                      <a:lnTo>
                        <a:pt x="141" y="419"/>
                      </a:lnTo>
                      <a:close/>
                      <a:moveTo>
                        <a:pt x="137" y="422"/>
                      </a:moveTo>
                      <a:lnTo>
                        <a:pt x="134" y="421"/>
                      </a:lnTo>
                      <a:lnTo>
                        <a:pt x="136" y="419"/>
                      </a:lnTo>
                      <a:lnTo>
                        <a:pt x="137" y="418"/>
                      </a:lnTo>
                      <a:lnTo>
                        <a:pt x="137" y="420"/>
                      </a:lnTo>
                      <a:lnTo>
                        <a:pt x="137" y="421"/>
                      </a:lnTo>
                      <a:lnTo>
                        <a:pt x="137" y="422"/>
                      </a:lnTo>
                      <a:close/>
                      <a:moveTo>
                        <a:pt x="142" y="422"/>
                      </a:moveTo>
                      <a:lnTo>
                        <a:pt x="142" y="421"/>
                      </a:lnTo>
                      <a:lnTo>
                        <a:pt x="142" y="420"/>
                      </a:lnTo>
                      <a:lnTo>
                        <a:pt x="143" y="419"/>
                      </a:lnTo>
                      <a:lnTo>
                        <a:pt x="143" y="421"/>
                      </a:lnTo>
                      <a:lnTo>
                        <a:pt x="142" y="421"/>
                      </a:lnTo>
                      <a:lnTo>
                        <a:pt x="142" y="422"/>
                      </a:lnTo>
                      <a:close/>
                      <a:moveTo>
                        <a:pt x="141" y="420"/>
                      </a:moveTo>
                      <a:lnTo>
                        <a:pt x="140" y="419"/>
                      </a:lnTo>
                      <a:lnTo>
                        <a:pt x="141" y="419"/>
                      </a:lnTo>
                      <a:lnTo>
                        <a:pt x="141" y="420"/>
                      </a:lnTo>
                      <a:close/>
                      <a:moveTo>
                        <a:pt x="141" y="420"/>
                      </a:moveTo>
                      <a:lnTo>
                        <a:pt x="141" y="419"/>
                      </a:lnTo>
                      <a:lnTo>
                        <a:pt x="142" y="420"/>
                      </a:lnTo>
                      <a:lnTo>
                        <a:pt x="141" y="420"/>
                      </a:lnTo>
                      <a:close/>
                      <a:moveTo>
                        <a:pt x="140" y="420"/>
                      </a:moveTo>
                      <a:lnTo>
                        <a:pt x="141" y="420"/>
                      </a:lnTo>
                      <a:lnTo>
                        <a:pt x="140" y="420"/>
                      </a:lnTo>
                      <a:close/>
                      <a:moveTo>
                        <a:pt x="139" y="425"/>
                      </a:moveTo>
                      <a:lnTo>
                        <a:pt x="139" y="425"/>
                      </a:lnTo>
                      <a:lnTo>
                        <a:pt x="138" y="424"/>
                      </a:lnTo>
                      <a:lnTo>
                        <a:pt x="137" y="423"/>
                      </a:lnTo>
                      <a:lnTo>
                        <a:pt x="137" y="422"/>
                      </a:lnTo>
                      <a:lnTo>
                        <a:pt x="137" y="421"/>
                      </a:lnTo>
                      <a:lnTo>
                        <a:pt x="140" y="420"/>
                      </a:lnTo>
                      <a:lnTo>
                        <a:pt x="139" y="423"/>
                      </a:lnTo>
                      <a:lnTo>
                        <a:pt x="139" y="425"/>
                      </a:lnTo>
                      <a:close/>
                      <a:moveTo>
                        <a:pt x="139" y="423"/>
                      </a:moveTo>
                      <a:lnTo>
                        <a:pt x="139" y="423"/>
                      </a:lnTo>
                      <a:close/>
                      <a:moveTo>
                        <a:pt x="140" y="427"/>
                      </a:moveTo>
                      <a:lnTo>
                        <a:pt x="137" y="427"/>
                      </a:lnTo>
                      <a:lnTo>
                        <a:pt x="137" y="425"/>
                      </a:lnTo>
                      <a:lnTo>
                        <a:pt x="137" y="424"/>
                      </a:lnTo>
                      <a:lnTo>
                        <a:pt x="139" y="425"/>
                      </a:lnTo>
                      <a:lnTo>
                        <a:pt x="140" y="427"/>
                      </a:lnTo>
                      <a:close/>
                      <a:moveTo>
                        <a:pt x="55" y="383"/>
                      </a:moveTo>
                      <a:lnTo>
                        <a:pt x="55" y="383"/>
                      </a:lnTo>
                      <a:lnTo>
                        <a:pt x="55" y="382"/>
                      </a:lnTo>
                      <a:lnTo>
                        <a:pt x="55" y="381"/>
                      </a:lnTo>
                      <a:lnTo>
                        <a:pt x="56" y="381"/>
                      </a:lnTo>
                      <a:lnTo>
                        <a:pt x="56" y="382"/>
                      </a:lnTo>
                      <a:lnTo>
                        <a:pt x="55" y="383"/>
                      </a:lnTo>
                      <a:close/>
                      <a:moveTo>
                        <a:pt x="54" y="388"/>
                      </a:moveTo>
                      <a:lnTo>
                        <a:pt x="53" y="388"/>
                      </a:lnTo>
                      <a:lnTo>
                        <a:pt x="53" y="387"/>
                      </a:lnTo>
                      <a:lnTo>
                        <a:pt x="54" y="388"/>
                      </a:lnTo>
                      <a:close/>
                      <a:moveTo>
                        <a:pt x="53" y="390"/>
                      </a:moveTo>
                      <a:lnTo>
                        <a:pt x="53" y="390"/>
                      </a:lnTo>
                      <a:lnTo>
                        <a:pt x="52" y="389"/>
                      </a:lnTo>
                      <a:lnTo>
                        <a:pt x="52" y="388"/>
                      </a:lnTo>
                      <a:lnTo>
                        <a:pt x="53" y="388"/>
                      </a:lnTo>
                      <a:lnTo>
                        <a:pt x="54" y="388"/>
                      </a:lnTo>
                      <a:lnTo>
                        <a:pt x="55" y="388"/>
                      </a:lnTo>
                      <a:lnTo>
                        <a:pt x="55" y="389"/>
                      </a:lnTo>
                      <a:lnTo>
                        <a:pt x="53" y="389"/>
                      </a:lnTo>
                      <a:lnTo>
                        <a:pt x="53" y="390"/>
                      </a:lnTo>
                      <a:close/>
                      <a:moveTo>
                        <a:pt x="55" y="389"/>
                      </a:moveTo>
                      <a:lnTo>
                        <a:pt x="53" y="389"/>
                      </a:lnTo>
                      <a:lnTo>
                        <a:pt x="55" y="389"/>
                      </a:lnTo>
                      <a:close/>
                      <a:moveTo>
                        <a:pt x="98" y="406"/>
                      </a:moveTo>
                      <a:lnTo>
                        <a:pt x="99" y="405"/>
                      </a:lnTo>
                      <a:lnTo>
                        <a:pt x="101" y="405"/>
                      </a:lnTo>
                      <a:lnTo>
                        <a:pt x="98" y="406"/>
                      </a:lnTo>
                      <a:close/>
                      <a:moveTo>
                        <a:pt x="98" y="406"/>
                      </a:moveTo>
                      <a:lnTo>
                        <a:pt x="98" y="406"/>
                      </a:lnTo>
                      <a:close/>
                      <a:moveTo>
                        <a:pt x="99" y="407"/>
                      </a:moveTo>
                      <a:lnTo>
                        <a:pt x="97" y="407"/>
                      </a:lnTo>
                      <a:lnTo>
                        <a:pt x="98" y="406"/>
                      </a:lnTo>
                      <a:lnTo>
                        <a:pt x="99" y="407"/>
                      </a:lnTo>
                      <a:close/>
                      <a:moveTo>
                        <a:pt x="50" y="403"/>
                      </a:moveTo>
                      <a:lnTo>
                        <a:pt x="49" y="403"/>
                      </a:lnTo>
                      <a:lnTo>
                        <a:pt x="48" y="402"/>
                      </a:lnTo>
                      <a:lnTo>
                        <a:pt x="49" y="402"/>
                      </a:lnTo>
                      <a:lnTo>
                        <a:pt x="50" y="402"/>
                      </a:lnTo>
                      <a:lnTo>
                        <a:pt x="50" y="403"/>
                      </a:lnTo>
                      <a:close/>
                      <a:moveTo>
                        <a:pt x="45" y="403"/>
                      </a:moveTo>
                      <a:lnTo>
                        <a:pt x="45" y="403"/>
                      </a:lnTo>
                      <a:lnTo>
                        <a:pt x="44" y="402"/>
                      </a:lnTo>
                      <a:lnTo>
                        <a:pt x="45" y="402"/>
                      </a:lnTo>
                      <a:lnTo>
                        <a:pt x="45" y="401"/>
                      </a:lnTo>
                      <a:lnTo>
                        <a:pt x="46" y="402"/>
                      </a:lnTo>
                      <a:lnTo>
                        <a:pt x="45" y="403"/>
                      </a:lnTo>
                      <a:close/>
                      <a:moveTo>
                        <a:pt x="58" y="301"/>
                      </a:moveTo>
                      <a:lnTo>
                        <a:pt x="58" y="300"/>
                      </a:lnTo>
                      <a:lnTo>
                        <a:pt x="59" y="299"/>
                      </a:lnTo>
                      <a:lnTo>
                        <a:pt x="58" y="299"/>
                      </a:lnTo>
                      <a:lnTo>
                        <a:pt x="60" y="297"/>
                      </a:lnTo>
                      <a:lnTo>
                        <a:pt x="58" y="301"/>
                      </a:lnTo>
                      <a:close/>
                      <a:moveTo>
                        <a:pt x="61" y="300"/>
                      </a:moveTo>
                      <a:lnTo>
                        <a:pt x="60" y="300"/>
                      </a:lnTo>
                      <a:lnTo>
                        <a:pt x="60" y="299"/>
                      </a:lnTo>
                      <a:lnTo>
                        <a:pt x="61" y="298"/>
                      </a:lnTo>
                      <a:lnTo>
                        <a:pt x="61" y="299"/>
                      </a:lnTo>
                      <a:lnTo>
                        <a:pt x="61" y="300"/>
                      </a:lnTo>
                      <a:close/>
                      <a:moveTo>
                        <a:pt x="58" y="301"/>
                      </a:moveTo>
                      <a:lnTo>
                        <a:pt x="58" y="301"/>
                      </a:lnTo>
                      <a:close/>
                      <a:moveTo>
                        <a:pt x="58" y="301"/>
                      </a:moveTo>
                      <a:lnTo>
                        <a:pt x="58" y="301"/>
                      </a:lnTo>
                      <a:close/>
                      <a:moveTo>
                        <a:pt x="57" y="303"/>
                      </a:moveTo>
                      <a:lnTo>
                        <a:pt x="58" y="301"/>
                      </a:lnTo>
                      <a:lnTo>
                        <a:pt x="57" y="303"/>
                      </a:lnTo>
                      <a:close/>
                      <a:moveTo>
                        <a:pt x="414" y="300"/>
                      </a:moveTo>
                      <a:lnTo>
                        <a:pt x="413" y="293"/>
                      </a:lnTo>
                      <a:lnTo>
                        <a:pt x="413" y="296"/>
                      </a:lnTo>
                      <a:lnTo>
                        <a:pt x="414" y="300"/>
                      </a:lnTo>
                      <a:close/>
                      <a:moveTo>
                        <a:pt x="187" y="298"/>
                      </a:moveTo>
                      <a:lnTo>
                        <a:pt x="186" y="297"/>
                      </a:lnTo>
                      <a:lnTo>
                        <a:pt x="187" y="296"/>
                      </a:lnTo>
                      <a:lnTo>
                        <a:pt x="189" y="293"/>
                      </a:lnTo>
                      <a:lnTo>
                        <a:pt x="187" y="298"/>
                      </a:lnTo>
                      <a:close/>
                      <a:moveTo>
                        <a:pt x="66" y="270"/>
                      </a:moveTo>
                      <a:lnTo>
                        <a:pt x="65" y="270"/>
                      </a:lnTo>
                      <a:lnTo>
                        <a:pt x="65" y="269"/>
                      </a:lnTo>
                      <a:lnTo>
                        <a:pt x="65" y="268"/>
                      </a:lnTo>
                      <a:lnTo>
                        <a:pt x="66" y="268"/>
                      </a:lnTo>
                      <a:lnTo>
                        <a:pt x="66" y="270"/>
                      </a:lnTo>
                      <a:close/>
                      <a:moveTo>
                        <a:pt x="419" y="288"/>
                      </a:moveTo>
                      <a:lnTo>
                        <a:pt x="419" y="287"/>
                      </a:lnTo>
                      <a:lnTo>
                        <a:pt x="420" y="281"/>
                      </a:lnTo>
                      <a:lnTo>
                        <a:pt x="420" y="284"/>
                      </a:lnTo>
                      <a:lnTo>
                        <a:pt x="422" y="284"/>
                      </a:lnTo>
                      <a:lnTo>
                        <a:pt x="419" y="286"/>
                      </a:lnTo>
                      <a:lnTo>
                        <a:pt x="419" y="288"/>
                      </a:lnTo>
                      <a:close/>
                      <a:moveTo>
                        <a:pt x="422" y="284"/>
                      </a:moveTo>
                      <a:lnTo>
                        <a:pt x="420" y="284"/>
                      </a:lnTo>
                      <a:lnTo>
                        <a:pt x="420" y="283"/>
                      </a:lnTo>
                      <a:lnTo>
                        <a:pt x="421" y="282"/>
                      </a:lnTo>
                      <a:lnTo>
                        <a:pt x="422" y="283"/>
                      </a:lnTo>
                      <a:lnTo>
                        <a:pt x="422" y="284"/>
                      </a:lnTo>
                      <a:close/>
                      <a:moveTo>
                        <a:pt x="195" y="312"/>
                      </a:moveTo>
                      <a:lnTo>
                        <a:pt x="194" y="312"/>
                      </a:lnTo>
                      <a:lnTo>
                        <a:pt x="194" y="311"/>
                      </a:lnTo>
                      <a:lnTo>
                        <a:pt x="193" y="311"/>
                      </a:lnTo>
                      <a:lnTo>
                        <a:pt x="193" y="309"/>
                      </a:lnTo>
                      <a:lnTo>
                        <a:pt x="196" y="311"/>
                      </a:lnTo>
                      <a:lnTo>
                        <a:pt x="195" y="312"/>
                      </a:lnTo>
                      <a:close/>
                      <a:moveTo>
                        <a:pt x="365" y="507"/>
                      </a:moveTo>
                      <a:lnTo>
                        <a:pt x="364" y="507"/>
                      </a:lnTo>
                      <a:lnTo>
                        <a:pt x="365" y="507"/>
                      </a:lnTo>
                      <a:lnTo>
                        <a:pt x="365" y="506"/>
                      </a:lnTo>
                      <a:lnTo>
                        <a:pt x="366" y="507"/>
                      </a:lnTo>
                      <a:lnTo>
                        <a:pt x="365" y="507"/>
                      </a:lnTo>
                      <a:close/>
                      <a:moveTo>
                        <a:pt x="363" y="509"/>
                      </a:moveTo>
                      <a:lnTo>
                        <a:pt x="363" y="507"/>
                      </a:lnTo>
                      <a:lnTo>
                        <a:pt x="364" y="507"/>
                      </a:lnTo>
                      <a:lnTo>
                        <a:pt x="365" y="507"/>
                      </a:lnTo>
                      <a:lnTo>
                        <a:pt x="364" y="507"/>
                      </a:lnTo>
                      <a:lnTo>
                        <a:pt x="363" y="509"/>
                      </a:lnTo>
                      <a:close/>
                      <a:moveTo>
                        <a:pt x="363" y="512"/>
                      </a:moveTo>
                      <a:lnTo>
                        <a:pt x="363" y="509"/>
                      </a:lnTo>
                      <a:lnTo>
                        <a:pt x="363" y="512"/>
                      </a:lnTo>
                      <a:close/>
                      <a:moveTo>
                        <a:pt x="185" y="302"/>
                      </a:moveTo>
                      <a:lnTo>
                        <a:pt x="183" y="302"/>
                      </a:lnTo>
                      <a:lnTo>
                        <a:pt x="183" y="301"/>
                      </a:lnTo>
                      <a:lnTo>
                        <a:pt x="183" y="300"/>
                      </a:lnTo>
                      <a:lnTo>
                        <a:pt x="185" y="298"/>
                      </a:lnTo>
                      <a:lnTo>
                        <a:pt x="185" y="299"/>
                      </a:lnTo>
                      <a:lnTo>
                        <a:pt x="185" y="302"/>
                      </a:lnTo>
                      <a:close/>
                      <a:moveTo>
                        <a:pt x="182" y="303"/>
                      </a:moveTo>
                      <a:lnTo>
                        <a:pt x="182" y="303"/>
                      </a:lnTo>
                      <a:lnTo>
                        <a:pt x="182" y="302"/>
                      </a:lnTo>
                      <a:lnTo>
                        <a:pt x="183" y="301"/>
                      </a:lnTo>
                      <a:lnTo>
                        <a:pt x="183" y="302"/>
                      </a:lnTo>
                      <a:lnTo>
                        <a:pt x="185" y="302"/>
                      </a:lnTo>
                      <a:lnTo>
                        <a:pt x="183" y="302"/>
                      </a:lnTo>
                      <a:lnTo>
                        <a:pt x="182" y="303"/>
                      </a:lnTo>
                      <a:close/>
                      <a:moveTo>
                        <a:pt x="182" y="303"/>
                      </a:moveTo>
                      <a:lnTo>
                        <a:pt x="182" y="303"/>
                      </a:lnTo>
                      <a:close/>
                      <a:moveTo>
                        <a:pt x="182" y="303"/>
                      </a:moveTo>
                      <a:lnTo>
                        <a:pt x="182" y="303"/>
                      </a:lnTo>
                      <a:close/>
                      <a:moveTo>
                        <a:pt x="182" y="303"/>
                      </a:moveTo>
                      <a:lnTo>
                        <a:pt x="182" y="303"/>
                      </a:lnTo>
                      <a:close/>
                      <a:moveTo>
                        <a:pt x="182" y="303"/>
                      </a:moveTo>
                      <a:lnTo>
                        <a:pt x="182" y="303"/>
                      </a:lnTo>
                      <a:close/>
                      <a:moveTo>
                        <a:pt x="181" y="307"/>
                      </a:moveTo>
                      <a:lnTo>
                        <a:pt x="179" y="306"/>
                      </a:lnTo>
                      <a:lnTo>
                        <a:pt x="182" y="304"/>
                      </a:lnTo>
                      <a:lnTo>
                        <a:pt x="182" y="303"/>
                      </a:lnTo>
                      <a:lnTo>
                        <a:pt x="182" y="306"/>
                      </a:lnTo>
                      <a:lnTo>
                        <a:pt x="181" y="307"/>
                      </a:lnTo>
                      <a:close/>
                      <a:moveTo>
                        <a:pt x="136" y="262"/>
                      </a:moveTo>
                      <a:lnTo>
                        <a:pt x="135" y="256"/>
                      </a:lnTo>
                      <a:lnTo>
                        <a:pt x="136" y="259"/>
                      </a:lnTo>
                      <a:lnTo>
                        <a:pt x="137" y="260"/>
                      </a:lnTo>
                      <a:lnTo>
                        <a:pt x="136" y="262"/>
                      </a:lnTo>
                      <a:close/>
                      <a:moveTo>
                        <a:pt x="343" y="278"/>
                      </a:moveTo>
                      <a:lnTo>
                        <a:pt x="342" y="278"/>
                      </a:lnTo>
                      <a:lnTo>
                        <a:pt x="341" y="277"/>
                      </a:lnTo>
                      <a:lnTo>
                        <a:pt x="342" y="277"/>
                      </a:lnTo>
                      <a:lnTo>
                        <a:pt x="343" y="277"/>
                      </a:lnTo>
                      <a:lnTo>
                        <a:pt x="343" y="278"/>
                      </a:lnTo>
                      <a:close/>
                      <a:moveTo>
                        <a:pt x="243" y="271"/>
                      </a:moveTo>
                      <a:lnTo>
                        <a:pt x="239" y="267"/>
                      </a:lnTo>
                      <a:lnTo>
                        <a:pt x="241" y="268"/>
                      </a:lnTo>
                      <a:lnTo>
                        <a:pt x="243" y="271"/>
                      </a:lnTo>
                      <a:close/>
                      <a:moveTo>
                        <a:pt x="95" y="258"/>
                      </a:moveTo>
                      <a:lnTo>
                        <a:pt x="95" y="255"/>
                      </a:lnTo>
                      <a:lnTo>
                        <a:pt x="97" y="256"/>
                      </a:lnTo>
                      <a:lnTo>
                        <a:pt x="97" y="257"/>
                      </a:lnTo>
                      <a:lnTo>
                        <a:pt x="95" y="258"/>
                      </a:lnTo>
                      <a:close/>
                      <a:moveTo>
                        <a:pt x="97" y="258"/>
                      </a:moveTo>
                      <a:lnTo>
                        <a:pt x="97" y="257"/>
                      </a:lnTo>
                      <a:lnTo>
                        <a:pt x="98" y="257"/>
                      </a:lnTo>
                      <a:lnTo>
                        <a:pt x="97" y="258"/>
                      </a:lnTo>
                      <a:close/>
                      <a:moveTo>
                        <a:pt x="97" y="260"/>
                      </a:moveTo>
                      <a:lnTo>
                        <a:pt x="96" y="260"/>
                      </a:lnTo>
                      <a:lnTo>
                        <a:pt x="96" y="259"/>
                      </a:lnTo>
                      <a:lnTo>
                        <a:pt x="97" y="259"/>
                      </a:lnTo>
                      <a:lnTo>
                        <a:pt x="97" y="258"/>
                      </a:lnTo>
                      <a:lnTo>
                        <a:pt x="99" y="259"/>
                      </a:lnTo>
                      <a:lnTo>
                        <a:pt x="99" y="260"/>
                      </a:lnTo>
                      <a:lnTo>
                        <a:pt x="97" y="260"/>
                      </a:lnTo>
                      <a:close/>
                      <a:moveTo>
                        <a:pt x="391" y="285"/>
                      </a:moveTo>
                      <a:lnTo>
                        <a:pt x="391" y="283"/>
                      </a:lnTo>
                      <a:lnTo>
                        <a:pt x="389" y="283"/>
                      </a:lnTo>
                      <a:lnTo>
                        <a:pt x="390" y="282"/>
                      </a:lnTo>
                      <a:lnTo>
                        <a:pt x="391" y="283"/>
                      </a:lnTo>
                      <a:lnTo>
                        <a:pt x="392" y="283"/>
                      </a:lnTo>
                      <a:lnTo>
                        <a:pt x="391" y="285"/>
                      </a:lnTo>
                      <a:close/>
                      <a:moveTo>
                        <a:pt x="392" y="283"/>
                      </a:moveTo>
                      <a:lnTo>
                        <a:pt x="391" y="283"/>
                      </a:lnTo>
                      <a:lnTo>
                        <a:pt x="392" y="283"/>
                      </a:lnTo>
                      <a:close/>
                      <a:moveTo>
                        <a:pt x="111" y="260"/>
                      </a:moveTo>
                      <a:lnTo>
                        <a:pt x="111" y="260"/>
                      </a:lnTo>
                      <a:lnTo>
                        <a:pt x="111" y="259"/>
                      </a:lnTo>
                      <a:lnTo>
                        <a:pt x="111" y="257"/>
                      </a:lnTo>
                      <a:lnTo>
                        <a:pt x="112" y="258"/>
                      </a:lnTo>
                      <a:lnTo>
                        <a:pt x="111" y="258"/>
                      </a:lnTo>
                      <a:lnTo>
                        <a:pt x="111" y="260"/>
                      </a:lnTo>
                      <a:close/>
                      <a:moveTo>
                        <a:pt x="104" y="291"/>
                      </a:moveTo>
                      <a:lnTo>
                        <a:pt x="102" y="290"/>
                      </a:lnTo>
                      <a:lnTo>
                        <a:pt x="103" y="290"/>
                      </a:lnTo>
                      <a:lnTo>
                        <a:pt x="105" y="290"/>
                      </a:lnTo>
                      <a:lnTo>
                        <a:pt x="104" y="291"/>
                      </a:lnTo>
                      <a:close/>
                      <a:moveTo>
                        <a:pt x="172" y="336"/>
                      </a:moveTo>
                      <a:lnTo>
                        <a:pt x="172" y="333"/>
                      </a:lnTo>
                      <a:lnTo>
                        <a:pt x="173" y="332"/>
                      </a:lnTo>
                      <a:lnTo>
                        <a:pt x="175" y="333"/>
                      </a:lnTo>
                      <a:lnTo>
                        <a:pt x="175" y="334"/>
                      </a:lnTo>
                      <a:lnTo>
                        <a:pt x="175" y="335"/>
                      </a:lnTo>
                      <a:lnTo>
                        <a:pt x="172" y="336"/>
                      </a:lnTo>
                      <a:close/>
                      <a:moveTo>
                        <a:pt x="64" y="326"/>
                      </a:moveTo>
                      <a:lnTo>
                        <a:pt x="63" y="325"/>
                      </a:lnTo>
                      <a:lnTo>
                        <a:pt x="62" y="323"/>
                      </a:lnTo>
                      <a:lnTo>
                        <a:pt x="63" y="323"/>
                      </a:lnTo>
                      <a:lnTo>
                        <a:pt x="63" y="324"/>
                      </a:lnTo>
                      <a:lnTo>
                        <a:pt x="64" y="326"/>
                      </a:lnTo>
                      <a:close/>
                      <a:moveTo>
                        <a:pt x="194" y="347"/>
                      </a:moveTo>
                      <a:lnTo>
                        <a:pt x="194" y="345"/>
                      </a:lnTo>
                      <a:lnTo>
                        <a:pt x="194" y="346"/>
                      </a:lnTo>
                      <a:lnTo>
                        <a:pt x="194" y="347"/>
                      </a:lnTo>
                      <a:close/>
                      <a:moveTo>
                        <a:pt x="194" y="351"/>
                      </a:moveTo>
                      <a:lnTo>
                        <a:pt x="194" y="345"/>
                      </a:lnTo>
                      <a:lnTo>
                        <a:pt x="195" y="346"/>
                      </a:lnTo>
                      <a:lnTo>
                        <a:pt x="195" y="348"/>
                      </a:lnTo>
                      <a:lnTo>
                        <a:pt x="194" y="348"/>
                      </a:lnTo>
                      <a:lnTo>
                        <a:pt x="195" y="349"/>
                      </a:lnTo>
                      <a:lnTo>
                        <a:pt x="194" y="351"/>
                      </a:lnTo>
                      <a:close/>
                      <a:moveTo>
                        <a:pt x="195" y="353"/>
                      </a:moveTo>
                      <a:lnTo>
                        <a:pt x="195" y="350"/>
                      </a:lnTo>
                      <a:lnTo>
                        <a:pt x="195" y="349"/>
                      </a:lnTo>
                      <a:lnTo>
                        <a:pt x="195" y="348"/>
                      </a:lnTo>
                      <a:lnTo>
                        <a:pt x="198" y="348"/>
                      </a:lnTo>
                      <a:lnTo>
                        <a:pt x="195" y="350"/>
                      </a:lnTo>
                      <a:lnTo>
                        <a:pt x="196" y="352"/>
                      </a:lnTo>
                      <a:lnTo>
                        <a:pt x="195" y="352"/>
                      </a:lnTo>
                      <a:lnTo>
                        <a:pt x="195" y="353"/>
                      </a:lnTo>
                      <a:close/>
                      <a:moveTo>
                        <a:pt x="195" y="349"/>
                      </a:moveTo>
                      <a:lnTo>
                        <a:pt x="194" y="348"/>
                      </a:lnTo>
                      <a:lnTo>
                        <a:pt x="195" y="348"/>
                      </a:lnTo>
                      <a:lnTo>
                        <a:pt x="195" y="349"/>
                      </a:lnTo>
                      <a:close/>
                      <a:moveTo>
                        <a:pt x="197" y="353"/>
                      </a:moveTo>
                      <a:lnTo>
                        <a:pt x="196" y="353"/>
                      </a:lnTo>
                      <a:lnTo>
                        <a:pt x="196" y="352"/>
                      </a:lnTo>
                      <a:lnTo>
                        <a:pt x="197" y="353"/>
                      </a:lnTo>
                      <a:close/>
                      <a:moveTo>
                        <a:pt x="196" y="352"/>
                      </a:moveTo>
                      <a:lnTo>
                        <a:pt x="196" y="352"/>
                      </a:lnTo>
                      <a:close/>
                      <a:moveTo>
                        <a:pt x="194" y="357"/>
                      </a:moveTo>
                      <a:lnTo>
                        <a:pt x="196" y="352"/>
                      </a:lnTo>
                      <a:lnTo>
                        <a:pt x="196" y="353"/>
                      </a:lnTo>
                      <a:lnTo>
                        <a:pt x="197" y="353"/>
                      </a:lnTo>
                      <a:lnTo>
                        <a:pt x="196" y="357"/>
                      </a:lnTo>
                      <a:lnTo>
                        <a:pt x="194" y="357"/>
                      </a:lnTo>
                      <a:close/>
                      <a:moveTo>
                        <a:pt x="199" y="358"/>
                      </a:moveTo>
                      <a:lnTo>
                        <a:pt x="197" y="356"/>
                      </a:lnTo>
                      <a:lnTo>
                        <a:pt x="200" y="355"/>
                      </a:lnTo>
                      <a:lnTo>
                        <a:pt x="199" y="354"/>
                      </a:lnTo>
                      <a:lnTo>
                        <a:pt x="199" y="352"/>
                      </a:lnTo>
                      <a:lnTo>
                        <a:pt x="201" y="357"/>
                      </a:lnTo>
                      <a:lnTo>
                        <a:pt x="199" y="358"/>
                      </a:lnTo>
                      <a:close/>
                      <a:moveTo>
                        <a:pt x="182" y="324"/>
                      </a:moveTo>
                      <a:lnTo>
                        <a:pt x="180" y="322"/>
                      </a:lnTo>
                      <a:lnTo>
                        <a:pt x="183" y="320"/>
                      </a:lnTo>
                      <a:lnTo>
                        <a:pt x="183" y="319"/>
                      </a:lnTo>
                      <a:lnTo>
                        <a:pt x="185" y="320"/>
                      </a:lnTo>
                      <a:lnTo>
                        <a:pt x="182" y="322"/>
                      </a:lnTo>
                      <a:lnTo>
                        <a:pt x="182" y="324"/>
                      </a:lnTo>
                      <a:close/>
                      <a:moveTo>
                        <a:pt x="186" y="327"/>
                      </a:moveTo>
                      <a:lnTo>
                        <a:pt x="184" y="324"/>
                      </a:lnTo>
                      <a:lnTo>
                        <a:pt x="187" y="321"/>
                      </a:lnTo>
                      <a:lnTo>
                        <a:pt x="186" y="327"/>
                      </a:lnTo>
                      <a:close/>
                      <a:moveTo>
                        <a:pt x="118" y="345"/>
                      </a:moveTo>
                      <a:lnTo>
                        <a:pt x="116" y="345"/>
                      </a:lnTo>
                      <a:lnTo>
                        <a:pt x="116" y="344"/>
                      </a:lnTo>
                      <a:lnTo>
                        <a:pt x="118" y="344"/>
                      </a:lnTo>
                      <a:lnTo>
                        <a:pt x="118" y="345"/>
                      </a:lnTo>
                      <a:close/>
                      <a:moveTo>
                        <a:pt x="154" y="348"/>
                      </a:moveTo>
                      <a:lnTo>
                        <a:pt x="154" y="347"/>
                      </a:lnTo>
                      <a:lnTo>
                        <a:pt x="153" y="347"/>
                      </a:lnTo>
                      <a:lnTo>
                        <a:pt x="153" y="343"/>
                      </a:lnTo>
                      <a:lnTo>
                        <a:pt x="154" y="347"/>
                      </a:lnTo>
                      <a:lnTo>
                        <a:pt x="154" y="348"/>
                      </a:lnTo>
                      <a:close/>
                      <a:moveTo>
                        <a:pt x="155" y="347"/>
                      </a:moveTo>
                      <a:lnTo>
                        <a:pt x="155" y="345"/>
                      </a:lnTo>
                      <a:lnTo>
                        <a:pt x="156" y="345"/>
                      </a:lnTo>
                      <a:lnTo>
                        <a:pt x="155" y="347"/>
                      </a:lnTo>
                      <a:close/>
                      <a:moveTo>
                        <a:pt x="155" y="348"/>
                      </a:moveTo>
                      <a:lnTo>
                        <a:pt x="155" y="348"/>
                      </a:lnTo>
                      <a:lnTo>
                        <a:pt x="155" y="347"/>
                      </a:lnTo>
                      <a:lnTo>
                        <a:pt x="155" y="348"/>
                      </a:lnTo>
                      <a:close/>
                      <a:moveTo>
                        <a:pt x="246" y="323"/>
                      </a:moveTo>
                      <a:lnTo>
                        <a:pt x="245" y="321"/>
                      </a:lnTo>
                      <a:lnTo>
                        <a:pt x="246" y="320"/>
                      </a:lnTo>
                      <a:lnTo>
                        <a:pt x="246" y="319"/>
                      </a:lnTo>
                      <a:lnTo>
                        <a:pt x="248" y="320"/>
                      </a:lnTo>
                      <a:lnTo>
                        <a:pt x="246" y="323"/>
                      </a:lnTo>
                      <a:close/>
                      <a:moveTo>
                        <a:pt x="315" y="330"/>
                      </a:moveTo>
                      <a:lnTo>
                        <a:pt x="314" y="329"/>
                      </a:lnTo>
                      <a:lnTo>
                        <a:pt x="314" y="325"/>
                      </a:lnTo>
                      <a:lnTo>
                        <a:pt x="316" y="329"/>
                      </a:lnTo>
                      <a:lnTo>
                        <a:pt x="315" y="330"/>
                      </a:lnTo>
                      <a:close/>
                      <a:moveTo>
                        <a:pt x="314" y="330"/>
                      </a:moveTo>
                      <a:lnTo>
                        <a:pt x="311" y="330"/>
                      </a:lnTo>
                      <a:lnTo>
                        <a:pt x="313" y="328"/>
                      </a:lnTo>
                      <a:lnTo>
                        <a:pt x="314" y="329"/>
                      </a:lnTo>
                      <a:lnTo>
                        <a:pt x="314" y="330"/>
                      </a:lnTo>
                      <a:close/>
                      <a:moveTo>
                        <a:pt x="315" y="330"/>
                      </a:moveTo>
                      <a:lnTo>
                        <a:pt x="314" y="330"/>
                      </a:lnTo>
                      <a:lnTo>
                        <a:pt x="314" y="329"/>
                      </a:lnTo>
                      <a:lnTo>
                        <a:pt x="315" y="330"/>
                      </a:lnTo>
                      <a:close/>
                      <a:moveTo>
                        <a:pt x="315" y="330"/>
                      </a:moveTo>
                      <a:lnTo>
                        <a:pt x="315" y="330"/>
                      </a:lnTo>
                      <a:close/>
                      <a:moveTo>
                        <a:pt x="314" y="331"/>
                      </a:moveTo>
                      <a:lnTo>
                        <a:pt x="314" y="330"/>
                      </a:lnTo>
                      <a:lnTo>
                        <a:pt x="315" y="330"/>
                      </a:lnTo>
                      <a:lnTo>
                        <a:pt x="314" y="331"/>
                      </a:lnTo>
                      <a:close/>
                      <a:moveTo>
                        <a:pt x="272" y="319"/>
                      </a:moveTo>
                      <a:lnTo>
                        <a:pt x="271" y="319"/>
                      </a:lnTo>
                      <a:lnTo>
                        <a:pt x="271" y="318"/>
                      </a:lnTo>
                      <a:lnTo>
                        <a:pt x="273" y="318"/>
                      </a:lnTo>
                      <a:lnTo>
                        <a:pt x="272" y="319"/>
                      </a:lnTo>
                      <a:close/>
                      <a:moveTo>
                        <a:pt x="272" y="321"/>
                      </a:moveTo>
                      <a:lnTo>
                        <a:pt x="270" y="320"/>
                      </a:lnTo>
                      <a:lnTo>
                        <a:pt x="270" y="319"/>
                      </a:lnTo>
                      <a:lnTo>
                        <a:pt x="271" y="319"/>
                      </a:lnTo>
                      <a:lnTo>
                        <a:pt x="272" y="319"/>
                      </a:lnTo>
                      <a:lnTo>
                        <a:pt x="272" y="321"/>
                      </a:lnTo>
                      <a:close/>
                      <a:moveTo>
                        <a:pt x="179" y="320"/>
                      </a:moveTo>
                      <a:lnTo>
                        <a:pt x="178" y="320"/>
                      </a:lnTo>
                      <a:lnTo>
                        <a:pt x="177" y="320"/>
                      </a:lnTo>
                      <a:lnTo>
                        <a:pt x="178" y="320"/>
                      </a:lnTo>
                      <a:lnTo>
                        <a:pt x="178" y="319"/>
                      </a:lnTo>
                      <a:lnTo>
                        <a:pt x="179" y="319"/>
                      </a:lnTo>
                      <a:lnTo>
                        <a:pt x="179" y="320"/>
                      </a:lnTo>
                      <a:close/>
                      <a:moveTo>
                        <a:pt x="94" y="306"/>
                      </a:moveTo>
                      <a:lnTo>
                        <a:pt x="92" y="304"/>
                      </a:lnTo>
                      <a:lnTo>
                        <a:pt x="92" y="303"/>
                      </a:lnTo>
                      <a:lnTo>
                        <a:pt x="93" y="304"/>
                      </a:lnTo>
                      <a:lnTo>
                        <a:pt x="94" y="304"/>
                      </a:lnTo>
                      <a:lnTo>
                        <a:pt x="94" y="306"/>
                      </a:lnTo>
                      <a:close/>
                      <a:moveTo>
                        <a:pt x="94" y="304"/>
                      </a:moveTo>
                      <a:lnTo>
                        <a:pt x="93" y="304"/>
                      </a:lnTo>
                      <a:lnTo>
                        <a:pt x="94" y="304"/>
                      </a:lnTo>
                      <a:close/>
                      <a:moveTo>
                        <a:pt x="240" y="322"/>
                      </a:moveTo>
                      <a:lnTo>
                        <a:pt x="239" y="322"/>
                      </a:lnTo>
                      <a:lnTo>
                        <a:pt x="239" y="320"/>
                      </a:lnTo>
                      <a:lnTo>
                        <a:pt x="240" y="319"/>
                      </a:lnTo>
                      <a:lnTo>
                        <a:pt x="240" y="321"/>
                      </a:lnTo>
                      <a:lnTo>
                        <a:pt x="240" y="322"/>
                      </a:lnTo>
                      <a:close/>
                      <a:moveTo>
                        <a:pt x="232" y="321"/>
                      </a:moveTo>
                      <a:lnTo>
                        <a:pt x="231" y="321"/>
                      </a:lnTo>
                      <a:lnTo>
                        <a:pt x="230" y="320"/>
                      </a:lnTo>
                      <a:lnTo>
                        <a:pt x="231" y="320"/>
                      </a:lnTo>
                      <a:lnTo>
                        <a:pt x="232" y="320"/>
                      </a:lnTo>
                      <a:lnTo>
                        <a:pt x="232" y="321"/>
                      </a:lnTo>
                      <a:close/>
                      <a:moveTo>
                        <a:pt x="706" y="693"/>
                      </a:moveTo>
                      <a:lnTo>
                        <a:pt x="702" y="692"/>
                      </a:lnTo>
                      <a:lnTo>
                        <a:pt x="705" y="689"/>
                      </a:lnTo>
                      <a:lnTo>
                        <a:pt x="706" y="693"/>
                      </a:lnTo>
                      <a:close/>
                      <a:moveTo>
                        <a:pt x="554" y="653"/>
                      </a:moveTo>
                      <a:lnTo>
                        <a:pt x="553" y="653"/>
                      </a:lnTo>
                      <a:lnTo>
                        <a:pt x="553" y="652"/>
                      </a:lnTo>
                      <a:lnTo>
                        <a:pt x="554" y="652"/>
                      </a:lnTo>
                      <a:lnTo>
                        <a:pt x="554" y="651"/>
                      </a:lnTo>
                      <a:lnTo>
                        <a:pt x="555" y="651"/>
                      </a:lnTo>
                      <a:lnTo>
                        <a:pt x="554" y="652"/>
                      </a:lnTo>
                      <a:lnTo>
                        <a:pt x="554" y="653"/>
                      </a:lnTo>
                      <a:close/>
                      <a:moveTo>
                        <a:pt x="553" y="654"/>
                      </a:moveTo>
                      <a:lnTo>
                        <a:pt x="552" y="653"/>
                      </a:lnTo>
                      <a:lnTo>
                        <a:pt x="552" y="652"/>
                      </a:lnTo>
                      <a:lnTo>
                        <a:pt x="553" y="653"/>
                      </a:lnTo>
                      <a:lnTo>
                        <a:pt x="554" y="653"/>
                      </a:lnTo>
                      <a:lnTo>
                        <a:pt x="553" y="654"/>
                      </a:lnTo>
                      <a:close/>
                      <a:moveTo>
                        <a:pt x="552" y="653"/>
                      </a:moveTo>
                      <a:lnTo>
                        <a:pt x="552" y="653"/>
                      </a:lnTo>
                      <a:close/>
                      <a:moveTo>
                        <a:pt x="606" y="686"/>
                      </a:moveTo>
                      <a:lnTo>
                        <a:pt x="602" y="682"/>
                      </a:lnTo>
                      <a:lnTo>
                        <a:pt x="604" y="684"/>
                      </a:lnTo>
                      <a:lnTo>
                        <a:pt x="606" y="686"/>
                      </a:lnTo>
                      <a:close/>
                      <a:moveTo>
                        <a:pt x="577" y="594"/>
                      </a:moveTo>
                      <a:lnTo>
                        <a:pt x="576" y="592"/>
                      </a:lnTo>
                      <a:lnTo>
                        <a:pt x="577" y="592"/>
                      </a:lnTo>
                      <a:lnTo>
                        <a:pt x="579" y="587"/>
                      </a:lnTo>
                      <a:lnTo>
                        <a:pt x="577" y="594"/>
                      </a:lnTo>
                      <a:close/>
                      <a:moveTo>
                        <a:pt x="707" y="676"/>
                      </a:moveTo>
                      <a:lnTo>
                        <a:pt x="706" y="675"/>
                      </a:lnTo>
                      <a:lnTo>
                        <a:pt x="706" y="674"/>
                      </a:lnTo>
                      <a:lnTo>
                        <a:pt x="706" y="671"/>
                      </a:lnTo>
                      <a:lnTo>
                        <a:pt x="707" y="676"/>
                      </a:lnTo>
                      <a:close/>
                      <a:moveTo>
                        <a:pt x="704" y="677"/>
                      </a:moveTo>
                      <a:lnTo>
                        <a:pt x="706" y="675"/>
                      </a:lnTo>
                      <a:lnTo>
                        <a:pt x="704" y="677"/>
                      </a:lnTo>
                      <a:close/>
                      <a:moveTo>
                        <a:pt x="712" y="596"/>
                      </a:moveTo>
                      <a:lnTo>
                        <a:pt x="712" y="596"/>
                      </a:lnTo>
                      <a:lnTo>
                        <a:pt x="711" y="596"/>
                      </a:lnTo>
                      <a:lnTo>
                        <a:pt x="712" y="595"/>
                      </a:lnTo>
                      <a:lnTo>
                        <a:pt x="713" y="595"/>
                      </a:lnTo>
                      <a:lnTo>
                        <a:pt x="712" y="596"/>
                      </a:lnTo>
                      <a:close/>
                      <a:moveTo>
                        <a:pt x="734" y="606"/>
                      </a:moveTo>
                      <a:lnTo>
                        <a:pt x="734" y="606"/>
                      </a:lnTo>
                      <a:lnTo>
                        <a:pt x="733" y="606"/>
                      </a:lnTo>
                      <a:lnTo>
                        <a:pt x="734" y="605"/>
                      </a:lnTo>
                      <a:lnTo>
                        <a:pt x="735" y="605"/>
                      </a:lnTo>
                      <a:lnTo>
                        <a:pt x="734" y="606"/>
                      </a:lnTo>
                      <a:close/>
                      <a:moveTo>
                        <a:pt x="727" y="605"/>
                      </a:moveTo>
                      <a:lnTo>
                        <a:pt x="728" y="603"/>
                      </a:lnTo>
                      <a:lnTo>
                        <a:pt x="729" y="604"/>
                      </a:lnTo>
                      <a:lnTo>
                        <a:pt x="727" y="605"/>
                      </a:lnTo>
                      <a:close/>
                      <a:moveTo>
                        <a:pt x="637" y="717"/>
                      </a:moveTo>
                      <a:lnTo>
                        <a:pt x="637" y="715"/>
                      </a:lnTo>
                      <a:lnTo>
                        <a:pt x="639" y="715"/>
                      </a:lnTo>
                      <a:lnTo>
                        <a:pt x="641" y="715"/>
                      </a:lnTo>
                      <a:lnTo>
                        <a:pt x="637" y="717"/>
                      </a:lnTo>
                      <a:close/>
                      <a:moveTo>
                        <a:pt x="637" y="718"/>
                      </a:moveTo>
                      <a:lnTo>
                        <a:pt x="637" y="717"/>
                      </a:lnTo>
                      <a:lnTo>
                        <a:pt x="637" y="718"/>
                      </a:lnTo>
                      <a:close/>
                      <a:moveTo>
                        <a:pt x="637" y="720"/>
                      </a:moveTo>
                      <a:lnTo>
                        <a:pt x="637" y="718"/>
                      </a:lnTo>
                      <a:lnTo>
                        <a:pt x="639" y="717"/>
                      </a:lnTo>
                      <a:lnTo>
                        <a:pt x="637" y="720"/>
                      </a:lnTo>
                      <a:close/>
                      <a:moveTo>
                        <a:pt x="604" y="715"/>
                      </a:moveTo>
                      <a:lnTo>
                        <a:pt x="604" y="715"/>
                      </a:lnTo>
                      <a:lnTo>
                        <a:pt x="604" y="714"/>
                      </a:lnTo>
                      <a:lnTo>
                        <a:pt x="604" y="713"/>
                      </a:lnTo>
                      <a:lnTo>
                        <a:pt x="605" y="713"/>
                      </a:lnTo>
                      <a:lnTo>
                        <a:pt x="604" y="714"/>
                      </a:lnTo>
                      <a:lnTo>
                        <a:pt x="604" y="715"/>
                      </a:lnTo>
                      <a:close/>
                      <a:moveTo>
                        <a:pt x="261" y="676"/>
                      </a:moveTo>
                      <a:lnTo>
                        <a:pt x="255" y="675"/>
                      </a:lnTo>
                      <a:lnTo>
                        <a:pt x="258" y="674"/>
                      </a:lnTo>
                      <a:lnTo>
                        <a:pt x="261" y="676"/>
                      </a:lnTo>
                      <a:close/>
                      <a:moveTo>
                        <a:pt x="340" y="683"/>
                      </a:moveTo>
                      <a:lnTo>
                        <a:pt x="339" y="683"/>
                      </a:lnTo>
                      <a:lnTo>
                        <a:pt x="339" y="681"/>
                      </a:lnTo>
                      <a:lnTo>
                        <a:pt x="340" y="681"/>
                      </a:lnTo>
                      <a:lnTo>
                        <a:pt x="340" y="682"/>
                      </a:lnTo>
                      <a:lnTo>
                        <a:pt x="340" y="683"/>
                      </a:lnTo>
                      <a:close/>
                      <a:moveTo>
                        <a:pt x="717" y="720"/>
                      </a:moveTo>
                      <a:lnTo>
                        <a:pt x="714" y="717"/>
                      </a:lnTo>
                      <a:lnTo>
                        <a:pt x="714" y="716"/>
                      </a:lnTo>
                      <a:lnTo>
                        <a:pt x="716" y="717"/>
                      </a:lnTo>
                      <a:lnTo>
                        <a:pt x="716" y="718"/>
                      </a:lnTo>
                      <a:lnTo>
                        <a:pt x="717" y="720"/>
                      </a:lnTo>
                      <a:close/>
                      <a:moveTo>
                        <a:pt x="716" y="718"/>
                      </a:moveTo>
                      <a:lnTo>
                        <a:pt x="716" y="718"/>
                      </a:lnTo>
                      <a:close/>
                      <a:moveTo>
                        <a:pt x="594" y="691"/>
                      </a:moveTo>
                      <a:lnTo>
                        <a:pt x="595" y="687"/>
                      </a:lnTo>
                      <a:lnTo>
                        <a:pt x="596" y="688"/>
                      </a:lnTo>
                      <a:lnTo>
                        <a:pt x="597" y="691"/>
                      </a:lnTo>
                      <a:lnTo>
                        <a:pt x="594" y="691"/>
                      </a:lnTo>
                      <a:close/>
                      <a:moveTo>
                        <a:pt x="598" y="692"/>
                      </a:moveTo>
                      <a:lnTo>
                        <a:pt x="597" y="692"/>
                      </a:lnTo>
                      <a:lnTo>
                        <a:pt x="597" y="688"/>
                      </a:lnTo>
                      <a:lnTo>
                        <a:pt x="600" y="688"/>
                      </a:lnTo>
                      <a:lnTo>
                        <a:pt x="598" y="690"/>
                      </a:lnTo>
                      <a:lnTo>
                        <a:pt x="598" y="692"/>
                      </a:lnTo>
                      <a:close/>
                      <a:moveTo>
                        <a:pt x="596" y="693"/>
                      </a:moveTo>
                      <a:lnTo>
                        <a:pt x="595" y="692"/>
                      </a:lnTo>
                      <a:lnTo>
                        <a:pt x="597" y="691"/>
                      </a:lnTo>
                      <a:lnTo>
                        <a:pt x="597" y="692"/>
                      </a:lnTo>
                      <a:lnTo>
                        <a:pt x="598" y="692"/>
                      </a:lnTo>
                      <a:lnTo>
                        <a:pt x="597" y="692"/>
                      </a:lnTo>
                      <a:lnTo>
                        <a:pt x="596" y="692"/>
                      </a:lnTo>
                      <a:lnTo>
                        <a:pt x="596" y="693"/>
                      </a:lnTo>
                      <a:close/>
                      <a:moveTo>
                        <a:pt x="598" y="692"/>
                      </a:moveTo>
                      <a:lnTo>
                        <a:pt x="597" y="692"/>
                      </a:lnTo>
                      <a:lnTo>
                        <a:pt x="598" y="692"/>
                      </a:lnTo>
                      <a:close/>
                      <a:moveTo>
                        <a:pt x="583" y="684"/>
                      </a:moveTo>
                      <a:lnTo>
                        <a:pt x="581" y="683"/>
                      </a:lnTo>
                      <a:lnTo>
                        <a:pt x="581" y="682"/>
                      </a:lnTo>
                      <a:lnTo>
                        <a:pt x="582" y="681"/>
                      </a:lnTo>
                      <a:lnTo>
                        <a:pt x="582" y="680"/>
                      </a:lnTo>
                      <a:lnTo>
                        <a:pt x="583" y="680"/>
                      </a:lnTo>
                      <a:lnTo>
                        <a:pt x="583" y="684"/>
                      </a:lnTo>
                      <a:close/>
                      <a:moveTo>
                        <a:pt x="659" y="592"/>
                      </a:moveTo>
                      <a:lnTo>
                        <a:pt x="654" y="592"/>
                      </a:lnTo>
                      <a:lnTo>
                        <a:pt x="657" y="590"/>
                      </a:lnTo>
                      <a:lnTo>
                        <a:pt x="659" y="592"/>
                      </a:lnTo>
                      <a:close/>
                      <a:moveTo>
                        <a:pt x="404" y="690"/>
                      </a:moveTo>
                      <a:lnTo>
                        <a:pt x="402" y="688"/>
                      </a:lnTo>
                      <a:lnTo>
                        <a:pt x="404" y="690"/>
                      </a:lnTo>
                      <a:close/>
                      <a:moveTo>
                        <a:pt x="405" y="691"/>
                      </a:moveTo>
                      <a:lnTo>
                        <a:pt x="404" y="690"/>
                      </a:lnTo>
                      <a:lnTo>
                        <a:pt x="405" y="691"/>
                      </a:lnTo>
                      <a:close/>
                      <a:moveTo>
                        <a:pt x="405" y="691"/>
                      </a:moveTo>
                      <a:lnTo>
                        <a:pt x="404" y="690"/>
                      </a:lnTo>
                      <a:lnTo>
                        <a:pt x="406" y="690"/>
                      </a:lnTo>
                      <a:lnTo>
                        <a:pt x="405" y="691"/>
                      </a:lnTo>
                      <a:close/>
                      <a:moveTo>
                        <a:pt x="406" y="695"/>
                      </a:moveTo>
                      <a:lnTo>
                        <a:pt x="403" y="694"/>
                      </a:lnTo>
                      <a:lnTo>
                        <a:pt x="403" y="693"/>
                      </a:lnTo>
                      <a:lnTo>
                        <a:pt x="404" y="692"/>
                      </a:lnTo>
                      <a:lnTo>
                        <a:pt x="403" y="692"/>
                      </a:lnTo>
                      <a:lnTo>
                        <a:pt x="404" y="690"/>
                      </a:lnTo>
                      <a:lnTo>
                        <a:pt x="405" y="691"/>
                      </a:lnTo>
                      <a:lnTo>
                        <a:pt x="407" y="694"/>
                      </a:lnTo>
                      <a:lnTo>
                        <a:pt x="406" y="695"/>
                      </a:lnTo>
                      <a:close/>
                      <a:moveTo>
                        <a:pt x="405" y="691"/>
                      </a:moveTo>
                      <a:lnTo>
                        <a:pt x="405" y="691"/>
                      </a:lnTo>
                      <a:close/>
                      <a:moveTo>
                        <a:pt x="407" y="695"/>
                      </a:moveTo>
                      <a:lnTo>
                        <a:pt x="407" y="695"/>
                      </a:lnTo>
                      <a:lnTo>
                        <a:pt x="407" y="694"/>
                      </a:lnTo>
                      <a:lnTo>
                        <a:pt x="407" y="695"/>
                      </a:lnTo>
                      <a:close/>
                      <a:moveTo>
                        <a:pt x="407" y="695"/>
                      </a:moveTo>
                      <a:lnTo>
                        <a:pt x="406" y="695"/>
                      </a:lnTo>
                      <a:lnTo>
                        <a:pt x="407" y="694"/>
                      </a:lnTo>
                      <a:lnTo>
                        <a:pt x="407" y="695"/>
                      </a:lnTo>
                      <a:close/>
                      <a:moveTo>
                        <a:pt x="408" y="697"/>
                      </a:moveTo>
                      <a:lnTo>
                        <a:pt x="407" y="696"/>
                      </a:lnTo>
                      <a:lnTo>
                        <a:pt x="406" y="695"/>
                      </a:lnTo>
                      <a:lnTo>
                        <a:pt x="407" y="695"/>
                      </a:lnTo>
                      <a:lnTo>
                        <a:pt x="407" y="696"/>
                      </a:lnTo>
                      <a:lnTo>
                        <a:pt x="408" y="697"/>
                      </a:lnTo>
                      <a:close/>
                      <a:moveTo>
                        <a:pt x="404" y="697"/>
                      </a:moveTo>
                      <a:lnTo>
                        <a:pt x="404" y="695"/>
                      </a:lnTo>
                      <a:lnTo>
                        <a:pt x="405" y="695"/>
                      </a:lnTo>
                      <a:lnTo>
                        <a:pt x="406" y="695"/>
                      </a:lnTo>
                      <a:lnTo>
                        <a:pt x="406" y="696"/>
                      </a:lnTo>
                      <a:lnTo>
                        <a:pt x="405" y="696"/>
                      </a:lnTo>
                      <a:lnTo>
                        <a:pt x="405" y="697"/>
                      </a:lnTo>
                      <a:lnTo>
                        <a:pt x="404" y="697"/>
                      </a:lnTo>
                      <a:close/>
                      <a:moveTo>
                        <a:pt x="406" y="698"/>
                      </a:moveTo>
                      <a:lnTo>
                        <a:pt x="405" y="698"/>
                      </a:lnTo>
                      <a:lnTo>
                        <a:pt x="406" y="696"/>
                      </a:lnTo>
                      <a:lnTo>
                        <a:pt x="405" y="696"/>
                      </a:lnTo>
                      <a:lnTo>
                        <a:pt x="406" y="696"/>
                      </a:lnTo>
                      <a:lnTo>
                        <a:pt x="406" y="697"/>
                      </a:lnTo>
                      <a:lnTo>
                        <a:pt x="406" y="698"/>
                      </a:lnTo>
                      <a:close/>
                      <a:moveTo>
                        <a:pt x="810" y="547"/>
                      </a:moveTo>
                      <a:lnTo>
                        <a:pt x="810" y="546"/>
                      </a:lnTo>
                      <a:lnTo>
                        <a:pt x="810" y="545"/>
                      </a:lnTo>
                      <a:lnTo>
                        <a:pt x="811" y="545"/>
                      </a:lnTo>
                      <a:lnTo>
                        <a:pt x="812" y="546"/>
                      </a:lnTo>
                      <a:lnTo>
                        <a:pt x="810" y="546"/>
                      </a:lnTo>
                      <a:lnTo>
                        <a:pt x="810" y="547"/>
                      </a:lnTo>
                      <a:close/>
                      <a:moveTo>
                        <a:pt x="813" y="557"/>
                      </a:moveTo>
                      <a:lnTo>
                        <a:pt x="811" y="551"/>
                      </a:lnTo>
                      <a:lnTo>
                        <a:pt x="813" y="549"/>
                      </a:lnTo>
                      <a:lnTo>
                        <a:pt x="814" y="549"/>
                      </a:lnTo>
                      <a:lnTo>
                        <a:pt x="814" y="550"/>
                      </a:lnTo>
                      <a:lnTo>
                        <a:pt x="813" y="550"/>
                      </a:lnTo>
                      <a:lnTo>
                        <a:pt x="813" y="551"/>
                      </a:lnTo>
                      <a:lnTo>
                        <a:pt x="815" y="553"/>
                      </a:lnTo>
                      <a:lnTo>
                        <a:pt x="815" y="555"/>
                      </a:lnTo>
                      <a:lnTo>
                        <a:pt x="813" y="557"/>
                      </a:lnTo>
                      <a:close/>
                      <a:moveTo>
                        <a:pt x="815" y="551"/>
                      </a:moveTo>
                      <a:lnTo>
                        <a:pt x="813" y="550"/>
                      </a:lnTo>
                      <a:lnTo>
                        <a:pt x="814" y="550"/>
                      </a:lnTo>
                      <a:lnTo>
                        <a:pt x="815" y="551"/>
                      </a:lnTo>
                      <a:close/>
                      <a:moveTo>
                        <a:pt x="794" y="558"/>
                      </a:moveTo>
                      <a:lnTo>
                        <a:pt x="793" y="557"/>
                      </a:lnTo>
                      <a:lnTo>
                        <a:pt x="795" y="556"/>
                      </a:lnTo>
                      <a:lnTo>
                        <a:pt x="795" y="555"/>
                      </a:lnTo>
                      <a:lnTo>
                        <a:pt x="797" y="556"/>
                      </a:lnTo>
                      <a:lnTo>
                        <a:pt x="794" y="558"/>
                      </a:lnTo>
                      <a:close/>
                      <a:moveTo>
                        <a:pt x="818" y="544"/>
                      </a:moveTo>
                      <a:lnTo>
                        <a:pt x="816" y="544"/>
                      </a:lnTo>
                      <a:lnTo>
                        <a:pt x="816" y="543"/>
                      </a:lnTo>
                      <a:lnTo>
                        <a:pt x="818" y="543"/>
                      </a:lnTo>
                      <a:lnTo>
                        <a:pt x="818" y="544"/>
                      </a:lnTo>
                      <a:close/>
                      <a:moveTo>
                        <a:pt x="817" y="547"/>
                      </a:moveTo>
                      <a:lnTo>
                        <a:pt x="815" y="546"/>
                      </a:lnTo>
                      <a:lnTo>
                        <a:pt x="816" y="544"/>
                      </a:lnTo>
                      <a:lnTo>
                        <a:pt x="818" y="544"/>
                      </a:lnTo>
                      <a:lnTo>
                        <a:pt x="817" y="547"/>
                      </a:lnTo>
                      <a:close/>
                      <a:moveTo>
                        <a:pt x="765" y="492"/>
                      </a:moveTo>
                      <a:lnTo>
                        <a:pt x="761" y="491"/>
                      </a:lnTo>
                      <a:lnTo>
                        <a:pt x="766" y="489"/>
                      </a:lnTo>
                      <a:lnTo>
                        <a:pt x="764" y="488"/>
                      </a:lnTo>
                      <a:lnTo>
                        <a:pt x="766" y="486"/>
                      </a:lnTo>
                      <a:lnTo>
                        <a:pt x="766" y="490"/>
                      </a:lnTo>
                      <a:lnTo>
                        <a:pt x="765" y="490"/>
                      </a:lnTo>
                      <a:lnTo>
                        <a:pt x="765" y="492"/>
                      </a:lnTo>
                      <a:close/>
                      <a:moveTo>
                        <a:pt x="765" y="493"/>
                      </a:moveTo>
                      <a:lnTo>
                        <a:pt x="765" y="491"/>
                      </a:lnTo>
                      <a:lnTo>
                        <a:pt x="766" y="491"/>
                      </a:lnTo>
                      <a:lnTo>
                        <a:pt x="766" y="490"/>
                      </a:lnTo>
                      <a:lnTo>
                        <a:pt x="765" y="490"/>
                      </a:lnTo>
                      <a:lnTo>
                        <a:pt x="766" y="490"/>
                      </a:lnTo>
                      <a:lnTo>
                        <a:pt x="766" y="491"/>
                      </a:lnTo>
                      <a:lnTo>
                        <a:pt x="768" y="493"/>
                      </a:lnTo>
                      <a:lnTo>
                        <a:pt x="770" y="493"/>
                      </a:lnTo>
                      <a:lnTo>
                        <a:pt x="767" y="493"/>
                      </a:lnTo>
                      <a:lnTo>
                        <a:pt x="765" y="493"/>
                      </a:lnTo>
                      <a:close/>
                      <a:moveTo>
                        <a:pt x="759" y="492"/>
                      </a:moveTo>
                      <a:lnTo>
                        <a:pt x="759" y="490"/>
                      </a:lnTo>
                      <a:lnTo>
                        <a:pt x="761" y="491"/>
                      </a:lnTo>
                      <a:lnTo>
                        <a:pt x="759" y="492"/>
                      </a:lnTo>
                      <a:close/>
                      <a:moveTo>
                        <a:pt x="770" y="493"/>
                      </a:moveTo>
                      <a:lnTo>
                        <a:pt x="768" y="493"/>
                      </a:lnTo>
                      <a:lnTo>
                        <a:pt x="768" y="492"/>
                      </a:lnTo>
                      <a:lnTo>
                        <a:pt x="770" y="493"/>
                      </a:lnTo>
                      <a:close/>
                      <a:moveTo>
                        <a:pt x="759" y="493"/>
                      </a:moveTo>
                      <a:lnTo>
                        <a:pt x="759" y="493"/>
                      </a:lnTo>
                      <a:lnTo>
                        <a:pt x="759" y="492"/>
                      </a:lnTo>
                      <a:lnTo>
                        <a:pt x="759" y="493"/>
                      </a:lnTo>
                      <a:close/>
                      <a:moveTo>
                        <a:pt x="767" y="496"/>
                      </a:moveTo>
                      <a:lnTo>
                        <a:pt x="768" y="493"/>
                      </a:lnTo>
                      <a:lnTo>
                        <a:pt x="767" y="493"/>
                      </a:lnTo>
                      <a:lnTo>
                        <a:pt x="770" y="493"/>
                      </a:lnTo>
                      <a:lnTo>
                        <a:pt x="769" y="495"/>
                      </a:lnTo>
                      <a:lnTo>
                        <a:pt x="767" y="496"/>
                      </a:lnTo>
                      <a:close/>
                      <a:moveTo>
                        <a:pt x="759" y="495"/>
                      </a:moveTo>
                      <a:lnTo>
                        <a:pt x="757" y="494"/>
                      </a:lnTo>
                      <a:lnTo>
                        <a:pt x="759" y="493"/>
                      </a:lnTo>
                      <a:lnTo>
                        <a:pt x="759" y="495"/>
                      </a:lnTo>
                      <a:close/>
                      <a:moveTo>
                        <a:pt x="822" y="496"/>
                      </a:moveTo>
                      <a:lnTo>
                        <a:pt x="820" y="496"/>
                      </a:lnTo>
                      <a:lnTo>
                        <a:pt x="821" y="495"/>
                      </a:lnTo>
                      <a:lnTo>
                        <a:pt x="823" y="496"/>
                      </a:lnTo>
                      <a:lnTo>
                        <a:pt x="822" y="496"/>
                      </a:lnTo>
                      <a:close/>
                      <a:moveTo>
                        <a:pt x="792" y="590"/>
                      </a:moveTo>
                      <a:lnTo>
                        <a:pt x="790" y="590"/>
                      </a:lnTo>
                      <a:lnTo>
                        <a:pt x="789" y="589"/>
                      </a:lnTo>
                      <a:lnTo>
                        <a:pt x="790" y="589"/>
                      </a:lnTo>
                      <a:lnTo>
                        <a:pt x="790" y="588"/>
                      </a:lnTo>
                      <a:lnTo>
                        <a:pt x="788" y="588"/>
                      </a:lnTo>
                      <a:lnTo>
                        <a:pt x="789" y="585"/>
                      </a:lnTo>
                      <a:lnTo>
                        <a:pt x="791" y="587"/>
                      </a:lnTo>
                      <a:lnTo>
                        <a:pt x="792" y="590"/>
                      </a:lnTo>
                      <a:close/>
                      <a:moveTo>
                        <a:pt x="787" y="592"/>
                      </a:moveTo>
                      <a:lnTo>
                        <a:pt x="785" y="592"/>
                      </a:lnTo>
                      <a:lnTo>
                        <a:pt x="787" y="590"/>
                      </a:lnTo>
                      <a:lnTo>
                        <a:pt x="787" y="589"/>
                      </a:lnTo>
                      <a:lnTo>
                        <a:pt x="787" y="588"/>
                      </a:lnTo>
                      <a:lnTo>
                        <a:pt x="786" y="588"/>
                      </a:lnTo>
                      <a:lnTo>
                        <a:pt x="787" y="587"/>
                      </a:lnTo>
                      <a:lnTo>
                        <a:pt x="787" y="589"/>
                      </a:lnTo>
                      <a:lnTo>
                        <a:pt x="787" y="591"/>
                      </a:lnTo>
                      <a:lnTo>
                        <a:pt x="787" y="592"/>
                      </a:lnTo>
                      <a:close/>
                      <a:moveTo>
                        <a:pt x="787" y="588"/>
                      </a:moveTo>
                      <a:lnTo>
                        <a:pt x="787" y="588"/>
                      </a:lnTo>
                      <a:lnTo>
                        <a:pt x="788" y="588"/>
                      </a:lnTo>
                      <a:lnTo>
                        <a:pt x="787" y="588"/>
                      </a:lnTo>
                      <a:close/>
                      <a:moveTo>
                        <a:pt x="787" y="589"/>
                      </a:moveTo>
                      <a:lnTo>
                        <a:pt x="787" y="589"/>
                      </a:lnTo>
                      <a:lnTo>
                        <a:pt x="787" y="588"/>
                      </a:lnTo>
                      <a:lnTo>
                        <a:pt x="787" y="589"/>
                      </a:lnTo>
                      <a:close/>
                      <a:moveTo>
                        <a:pt x="22" y="492"/>
                      </a:moveTo>
                      <a:lnTo>
                        <a:pt x="21" y="492"/>
                      </a:lnTo>
                      <a:lnTo>
                        <a:pt x="21" y="490"/>
                      </a:lnTo>
                      <a:lnTo>
                        <a:pt x="22" y="490"/>
                      </a:lnTo>
                      <a:lnTo>
                        <a:pt x="22" y="491"/>
                      </a:lnTo>
                      <a:lnTo>
                        <a:pt x="22" y="492"/>
                      </a:lnTo>
                      <a:close/>
                      <a:moveTo>
                        <a:pt x="805" y="585"/>
                      </a:moveTo>
                      <a:lnTo>
                        <a:pt x="804" y="584"/>
                      </a:lnTo>
                      <a:lnTo>
                        <a:pt x="804" y="583"/>
                      </a:lnTo>
                      <a:lnTo>
                        <a:pt x="805" y="583"/>
                      </a:lnTo>
                      <a:lnTo>
                        <a:pt x="807" y="580"/>
                      </a:lnTo>
                      <a:lnTo>
                        <a:pt x="805" y="585"/>
                      </a:lnTo>
                      <a:close/>
                      <a:moveTo>
                        <a:pt x="803" y="587"/>
                      </a:moveTo>
                      <a:lnTo>
                        <a:pt x="801" y="585"/>
                      </a:lnTo>
                      <a:lnTo>
                        <a:pt x="805" y="582"/>
                      </a:lnTo>
                      <a:lnTo>
                        <a:pt x="804" y="583"/>
                      </a:lnTo>
                      <a:lnTo>
                        <a:pt x="804" y="584"/>
                      </a:lnTo>
                      <a:lnTo>
                        <a:pt x="803" y="587"/>
                      </a:lnTo>
                      <a:close/>
                      <a:moveTo>
                        <a:pt x="804" y="584"/>
                      </a:moveTo>
                      <a:lnTo>
                        <a:pt x="804" y="583"/>
                      </a:lnTo>
                      <a:lnTo>
                        <a:pt x="804" y="584"/>
                      </a:lnTo>
                      <a:close/>
                      <a:moveTo>
                        <a:pt x="581" y="542"/>
                      </a:moveTo>
                      <a:lnTo>
                        <a:pt x="581" y="542"/>
                      </a:lnTo>
                      <a:lnTo>
                        <a:pt x="582" y="537"/>
                      </a:lnTo>
                      <a:lnTo>
                        <a:pt x="581" y="542"/>
                      </a:lnTo>
                      <a:close/>
                      <a:moveTo>
                        <a:pt x="585" y="541"/>
                      </a:moveTo>
                      <a:lnTo>
                        <a:pt x="584" y="541"/>
                      </a:lnTo>
                      <a:lnTo>
                        <a:pt x="585" y="540"/>
                      </a:lnTo>
                      <a:lnTo>
                        <a:pt x="586" y="538"/>
                      </a:lnTo>
                      <a:lnTo>
                        <a:pt x="585" y="541"/>
                      </a:lnTo>
                      <a:close/>
                      <a:moveTo>
                        <a:pt x="580" y="545"/>
                      </a:moveTo>
                      <a:lnTo>
                        <a:pt x="578" y="544"/>
                      </a:lnTo>
                      <a:lnTo>
                        <a:pt x="578" y="540"/>
                      </a:lnTo>
                      <a:lnTo>
                        <a:pt x="578" y="539"/>
                      </a:lnTo>
                      <a:lnTo>
                        <a:pt x="579" y="542"/>
                      </a:lnTo>
                      <a:lnTo>
                        <a:pt x="581" y="542"/>
                      </a:lnTo>
                      <a:lnTo>
                        <a:pt x="585" y="542"/>
                      </a:lnTo>
                      <a:lnTo>
                        <a:pt x="584" y="543"/>
                      </a:lnTo>
                      <a:lnTo>
                        <a:pt x="583" y="543"/>
                      </a:lnTo>
                      <a:lnTo>
                        <a:pt x="580" y="545"/>
                      </a:lnTo>
                      <a:close/>
                      <a:moveTo>
                        <a:pt x="585" y="542"/>
                      </a:moveTo>
                      <a:lnTo>
                        <a:pt x="581" y="542"/>
                      </a:lnTo>
                      <a:lnTo>
                        <a:pt x="582" y="541"/>
                      </a:lnTo>
                      <a:lnTo>
                        <a:pt x="584" y="541"/>
                      </a:lnTo>
                      <a:lnTo>
                        <a:pt x="585" y="541"/>
                      </a:lnTo>
                      <a:lnTo>
                        <a:pt x="585" y="542"/>
                      </a:lnTo>
                      <a:close/>
                      <a:moveTo>
                        <a:pt x="585" y="542"/>
                      </a:moveTo>
                      <a:lnTo>
                        <a:pt x="585" y="541"/>
                      </a:lnTo>
                      <a:lnTo>
                        <a:pt x="585" y="542"/>
                      </a:lnTo>
                      <a:close/>
                      <a:moveTo>
                        <a:pt x="585" y="542"/>
                      </a:moveTo>
                      <a:lnTo>
                        <a:pt x="585" y="542"/>
                      </a:lnTo>
                      <a:close/>
                      <a:moveTo>
                        <a:pt x="585" y="543"/>
                      </a:moveTo>
                      <a:lnTo>
                        <a:pt x="585" y="542"/>
                      </a:lnTo>
                      <a:lnTo>
                        <a:pt x="585" y="543"/>
                      </a:lnTo>
                      <a:close/>
                      <a:moveTo>
                        <a:pt x="585" y="542"/>
                      </a:moveTo>
                      <a:lnTo>
                        <a:pt x="585" y="542"/>
                      </a:lnTo>
                      <a:lnTo>
                        <a:pt x="586" y="542"/>
                      </a:lnTo>
                      <a:lnTo>
                        <a:pt x="585" y="542"/>
                      </a:lnTo>
                      <a:close/>
                      <a:moveTo>
                        <a:pt x="583" y="546"/>
                      </a:moveTo>
                      <a:lnTo>
                        <a:pt x="582" y="545"/>
                      </a:lnTo>
                      <a:lnTo>
                        <a:pt x="582" y="544"/>
                      </a:lnTo>
                      <a:lnTo>
                        <a:pt x="583" y="543"/>
                      </a:lnTo>
                      <a:lnTo>
                        <a:pt x="584" y="543"/>
                      </a:lnTo>
                      <a:lnTo>
                        <a:pt x="583" y="545"/>
                      </a:lnTo>
                      <a:lnTo>
                        <a:pt x="583" y="546"/>
                      </a:lnTo>
                      <a:close/>
                      <a:moveTo>
                        <a:pt x="792" y="585"/>
                      </a:moveTo>
                      <a:lnTo>
                        <a:pt x="790" y="581"/>
                      </a:lnTo>
                      <a:lnTo>
                        <a:pt x="792" y="580"/>
                      </a:lnTo>
                      <a:lnTo>
                        <a:pt x="792" y="582"/>
                      </a:lnTo>
                      <a:lnTo>
                        <a:pt x="792" y="585"/>
                      </a:lnTo>
                      <a:close/>
                      <a:moveTo>
                        <a:pt x="690" y="552"/>
                      </a:moveTo>
                      <a:lnTo>
                        <a:pt x="688" y="552"/>
                      </a:lnTo>
                      <a:lnTo>
                        <a:pt x="687" y="550"/>
                      </a:lnTo>
                      <a:lnTo>
                        <a:pt x="688" y="549"/>
                      </a:lnTo>
                      <a:lnTo>
                        <a:pt x="690" y="549"/>
                      </a:lnTo>
                      <a:lnTo>
                        <a:pt x="690" y="551"/>
                      </a:lnTo>
                      <a:lnTo>
                        <a:pt x="690" y="552"/>
                      </a:lnTo>
                      <a:close/>
                      <a:moveTo>
                        <a:pt x="804" y="561"/>
                      </a:moveTo>
                      <a:lnTo>
                        <a:pt x="803" y="561"/>
                      </a:lnTo>
                      <a:lnTo>
                        <a:pt x="804" y="560"/>
                      </a:lnTo>
                      <a:lnTo>
                        <a:pt x="804" y="558"/>
                      </a:lnTo>
                      <a:lnTo>
                        <a:pt x="805" y="559"/>
                      </a:lnTo>
                      <a:lnTo>
                        <a:pt x="804" y="559"/>
                      </a:lnTo>
                      <a:lnTo>
                        <a:pt x="804" y="561"/>
                      </a:lnTo>
                      <a:close/>
                      <a:moveTo>
                        <a:pt x="782" y="561"/>
                      </a:moveTo>
                      <a:lnTo>
                        <a:pt x="779" y="557"/>
                      </a:lnTo>
                      <a:lnTo>
                        <a:pt x="781" y="559"/>
                      </a:lnTo>
                      <a:lnTo>
                        <a:pt x="782" y="561"/>
                      </a:lnTo>
                      <a:close/>
                      <a:moveTo>
                        <a:pt x="810" y="558"/>
                      </a:moveTo>
                      <a:lnTo>
                        <a:pt x="809" y="558"/>
                      </a:lnTo>
                      <a:lnTo>
                        <a:pt x="809" y="557"/>
                      </a:lnTo>
                      <a:lnTo>
                        <a:pt x="810" y="556"/>
                      </a:lnTo>
                      <a:lnTo>
                        <a:pt x="810" y="557"/>
                      </a:lnTo>
                      <a:lnTo>
                        <a:pt x="810" y="558"/>
                      </a:lnTo>
                      <a:close/>
                      <a:moveTo>
                        <a:pt x="262" y="582"/>
                      </a:moveTo>
                      <a:lnTo>
                        <a:pt x="262" y="581"/>
                      </a:lnTo>
                      <a:lnTo>
                        <a:pt x="259" y="580"/>
                      </a:lnTo>
                      <a:lnTo>
                        <a:pt x="258" y="578"/>
                      </a:lnTo>
                      <a:lnTo>
                        <a:pt x="262" y="577"/>
                      </a:lnTo>
                      <a:lnTo>
                        <a:pt x="262" y="582"/>
                      </a:lnTo>
                      <a:close/>
                      <a:moveTo>
                        <a:pt x="260" y="581"/>
                      </a:moveTo>
                      <a:lnTo>
                        <a:pt x="259" y="580"/>
                      </a:lnTo>
                      <a:lnTo>
                        <a:pt x="260" y="581"/>
                      </a:lnTo>
                      <a:close/>
                      <a:moveTo>
                        <a:pt x="131" y="563"/>
                      </a:moveTo>
                      <a:lnTo>
                        <a:pt x="130" y="563"/>
                      </a:lnTo>
                      <a:lnTo>
                        <a:pt x="130" y="562"/>
                      </a:lnTo>
                      <a:lnTo>
                        <a:pt x="131" y="562"/>
                      </a:lnTo>
                      <a:lnTo>
                        <a:pt x="131" y="563"/>
                      </a:lnTo>
                      <a:close/>
                      <a:moveTo>
                        <a:pt x="131" y="565"/>
                      </a:moveTo>
                      <a:lnTo>
                        <a:pt x="129" y="564"/>
                      </a:lnTo>
                      <a:lnTo>
                        <a:pt x="129" y="562"/>
                      </a:lnTo>
                      <a:lnTo>
                        <a:pt x="130" y="563"/>
                      </a:lnTo>
                      <a:lnTo>
                        <a:pt x="131" y="563"/>
                      </a:lnTo>
                      <a:lnTo>
                        <a:pt x="131" y="565"/>
                      </a:lnTo>
                      <a:close/>
                      <a:moveTo>
                        <a:pt x="229" y="663"/>
                      </a:moveTo>
                      <a:lnTo>
                        <a:pt x="229" y="663"/>
                      </a:lnTo>
                      <a:lnTo>
                        <a:pt x="228" y="662"/>
                      </a:lnTo>
                      <a:lnTo>
                        <a:pt x="229" y="662"/>
                      </a:lnTo>
                      <a:lnTo>
                        <a:pt x="230" y="662"/>
                      </a:lnTo>
                      <a:lnTo>
                        <a:pt x="229" y="663"/>
                      </a:lnTo>
                      <a:close/>
                      <a:moveTo>
                        <a:pt x="229" y="666"/>
                      </a:moveTo>
                      <a:lnTo>
                        <a:pt x="226" y="666"/>
                      </a:lnTo>
                      <a:lnTo>
                        <a:pt x="232" y="663"/>
                      </a:lnTo>
                      <a:lnTo>
                        <a:pt x="232" y="665"/>
                      </a:lnTo>
                      <a:lnTo>
                        <a:pt x="230" y="665"/>
                      </a:lnTo>
                      <a:lnTo>
                        <a:pt x="229" y="666"/>
                      </a:lnTo>
                      <a:close/>
                      <a:moveTo>
                        <a:pt x="229" y="668"/>
                      </a:moveTo>
                      <a:lnTo>
                        <a:pt x="227" y="667"/>
                      </a:lnTo>
                      <a:lnTo>
                        <a:pt x="225" y="666"/>
                      </a:lnTo>
                      <a:lnTo>
                        <a:pt x="225" y="664"/>
                      </a:lnTo>
                      <a:lnTo>
                        <a:pt x="226" y="666"/>
                      </a:lnTo>
                      <a:lnTo>
                        <a:pt x="229" y="666"/>
                      </a:lnTo>
                      <a:lnTo>
                        <a:pt x="229" y="668"/>
                      </a:lnTo>
                      <a:close/>
                      <a:moveTo>
                        <a:pt x="231" y="668"/>
                      </a:moveTo>
                      <a:lnTo>
                        <a:pt x="229" y="668"/>
                      </a:lnTo>
                      <a:lnTo>
                        <a:pt x="231" y="667"/>
                      </a:lnTo>
                      <a:lnTo>
                        <a:pt x="230" y="665"/>
                      </a:lnTo>
                      <a:lnTo>
                        <a:pt x="232" y="665"/>
                      </a:lnTo>
                      <a:lnTo>
                        <a:pt x="231" y="668"/>
                      </a:lnTo>
                      <a:close/>
                      <a:moveTo>
                        <a:pt x="229" y="668"/>
                      </a:moveTo>
                      <a:lnTo>
                        <a:pt x="229" y="668"/>
                      </a:lnTo>
                      <a:close/>
                      <a:moveTo>
                        <a:pt x="229" y="668"/>
                      </a:moveTo>
                      <a:lnTo>
                        <a:pt x="229" y="668"/>
                      </a:lnTo>
                      <a:close/>
                      <a:moveTo>
                        <a:pt x="310" y="585"/>
                      </a:moveTo>
                      <a:lnTo>
                        <a:pt x="309" y="585"/>
                      </a:lnTo>
                      <a:lnTo>
                        <a:pt x="308" y="584"/>
                      </a:lnTo>
                      <a:lnTo>
                        <a:pt x="309" y="583"/>
                      </a:lnTo>
                      <a:lnTo>
                        <a:pt x="310" y="584"/>
                      </a:lnTo>
                      <a:lnTo>
                        <a:pt x="310" y="585"/>
                      </a:lnTo>
                      <a:close/>
                      <a:moveTo>
                        <a:pt x="394" y="281"/>
                      </a:moveTo>
                      <a:lnTo>
                        <a:pt x="392" y="280"/>
                      </a:lnTo>
                      <a:lnTo>
                        <a:pt x="392" y="279"/>
                      </a:lnTo>
                      <a:lnTo>
                        <a:pt x="395" y="279"/>
                      </a:lnTo>
                      <a:lnTo>
                        <a:pt x="393" y="280"/>
                      </a:lnTo>
                      <a:lnTo>
                        <a:pt x="394" y="281"/>
                      </a:lnTo>
                      <a:close/>
                      <a:moveTo>
                        <a:pt x="334" y="584"/>
                      </a:moveTo>
                      <a:lnTo>
                        <a:pt x="334" y="583"/>
                      </a:lnTo>
                      <a:lnTo>
                        <a:pt x="334" y="582"/>
                      </a:lnTo>
                      <a:lnTo>
                        <a:pt x="335" y="584"/>
                      </a:lnTo>
                      <a:lnTo>
                        <a:pt x="334" y="584"/>
                      </a:lnTo>
                      <a:close/>
                      <a:moveTo>
                        <a:pt x="333" y="586"/>
                      </a:moveTo>
                      <a:lnTo>
                        <a:pt x="332" y="585"/>
                      </a:lnTo>
                      <a:lnTo>
                        <a:pt x="332" y="584"/>
                      </a:lnTo>
                      <a:lnTo>
                        <a:pt x="333" y="585"/>
                      </a:lnTo>
                      <a:lnTo>
                        <a:pt x="333" y="586"/>
                      </a:lnTo>
                      <a:close/>
                      <a:moveTo>
                        <a:pt x="334" y="585"/>
                      </a:moveTo>
                      <a:lnTo>
                        <a:pt x="333" y="585"/>
                      </a:lnTo>
                      <a:lnTo>
                        <a:pt x="334" y="584"/>
                      </a:lnTo>
                      <a:lnTo>
                        <a:pt x="334" y="585"/>
                      </a:lnTo>
                      <a:close/>
                      <a:moveTo>
                        <a:pt x="333" y="588"/>
                      </a:moveTo>
                      <a:lnTo>
                        <a:pt x="333" y="587"/>
                      </a:lnTo>
                      <a:lnTo>
                        <a:pt x="333" y="586"/>
                      </a:lnTo>
                      <a:lnTo>
                        <a:pt x="334" y="586"/>
                      </a:lnTo>
                      <a:lnTo>
                        <a:pt x="333" y="588"/>
                      </a:lnTo>
                      <a:close/>
                      <a:moveTo>
                        <a:pt x="332" y="588"/>
                      </a:moveTo>
                      <a:lnTo>
                        <a:pt x="331" y="588"/>
                      </a:lnTo>
                      <a:lnTo>
                        <a:pt x="331" y="586"/>
                      </a:lnTo>
                      <a:lnTo>
                        <a:pt x="332" y="586"/>
                      </a:lnTo>
                      <a:lnTo>
                        <a:pt x="332" y="587"/>
                      </a:lnTo>
                      <a:lnTo>
                        <a:pt x="332" y="588"/>
                      </a:lnTo>
                      <a:close/>
                      <a:moveTo>
                        <a:pt x="335" y="593"/>
                      </a:moveTo>
                      <a:lnTo>
                        <a:pt x="333" y="591"/>
                      </a:lnTo>
                      <a:lnTo>
                        <a:pt x="333" y="588"/>
                      </a:lnTo>
                      <a:lnTo>
                        <a:pt x="335" y="593"/>
                      </a:lnTo>
                      <a:close/>
                      <a:moveTo>
                        <a:pt x="330" y="593"/>
                      </a:moveTo>
                      <a:lnTo>
                        <a:pt x="331" y="591"/>
                      </a:lnTo>
                      <a:lnTo>
                        <a:pt x="332" y="591"/>
                      </a:lnTo>
                      <a:lnTo>
                        <a:pt x="332" y="589"/>
                      </a:lnTo>
                      <a:lnTo>
                        <a:pt x="333" y="591"/>
                      </a:lnTo>
                      <a:lnTo>
                        <a:pt x="330" y="593"/>
                      </a:lnTo>
                      <a:close/>
                      <a:moveTo>
                        <a:pt x="158" y="521"/>
                      </a:moveTo>
                      <a:lnTo>
                        <a:pt x="157" y="521"/>
                      </a:lnTo>
                      <a:lnTo>
                        <a:pt x="157" y="519"/>
                      </a:lnTo>
                      <a:lnTo>
                        <a:pt x="158" y="521"/>
                      </a:lnTo>
                      <a:close/>
                      <a:moveTo>
                        <a:pt x="159" y="522"/>
                      </a:moveTo>
                      <a:lnTo>
                        <a:pt x="158" y="522"/>
                      </a:lnTo>
                      <a:lnTo>
                        <a:pt x="160" y="521"/>
                      </a:lnTo>
                      <a:lnTo>
                        <a:pt x="160" y="522"/>
                      </a:lnTo>
                      <a:lnTo>
                        <a:pt x="159" y="522"/>
                      </a:lnTo>
                      <a:close/>
                      <a:moveTo>
                        <a:pt x="158" y="521"/>
                      </a:moveTo>
                      <a:lnTo>
                        <a:pt x="158" y="521"/>
                      </a:lnTo>
                      <a:close/>
                      <a:moveTo>
                        <a:pt x="157" y="523"/>
                      </a:moveTo>
                      <a:lnTo>
                        <a:pt x="157" y="522"/>
                      </a:lnTo>
                      <a:lnTo>
                        <a:pt x="158" y="521"/>
                      </a:lnTo>
                      <a:lnTo>
                        <a:pt x="158" y="522"/>
                      </a:lnTo>
                      <a:lnTo>
                        <a:pt x="159" y="522"/>
                      </a:lnTo>
                      <a:lnTo>
                        <a:pt x="157" y="523"/>
                      </a:lnTo>
                      <a:close/>
                      <a:moveTo>
                        <a:pt x="160" y="523"/>
                      </a:moveTo>
                      <a:lnTo>
                        <a:pt x="159" y="523"/>
                      </a:lnTo>
                      <a:lnTo>
                        <a:pt x="159" y="522"/>
                      </a:lnTo>
                      <a:lnTo>
                        <a:pt x="160" y="522"/>
                      </a:lnTo>
                      <a:lnTo>
                        <a:pt x="160" y="523"/>
                      </a:lnTo>
                      <a:close/>
                      <a:moveTo>
                        <a:pt x="159" y="523"/>
                      </a:moveTo>
                      <a:lnTo>
                        <a:pt x="158" y="522"/>
                      </a:lnTo>
                      <a:lnTo>
                        <a:pt x="159" y="523"/>
                      </a:lnTo>
                      <a:close/>
                      <a:moveTo>
                        <a:pt x="159" y="526"/>
                      </a:moveTo>
                      <a:lnTo>
                        <a:pt x="159" y="523"/>
                      </a:lnTo>
                      <a:lnTo>
                        <a:pt x="159" y="524"/>
                      </a:lnTo>
                      <a:lnTo>
                        <a:pt x="159" y="526"/>
                      </a:lnTo>
                      <a:close/>
                      <a:moveTo>
                        <a:pt x="95" y="510"/>
                      </a:moveTo>
                      <a:lnTo>
                        <a:pt x="97" y="507"/>
                      </a:lnTo>
                      <a:lnTo>
                        <a:pt x="99" y="509"/>
                      </a:lnTo>
                      <a:lnTo>
                        <a:pt x="98" y="509"/>
                      </a:lnTo>
                      <a:lnTo>
                        <a:pt x="95" y="510"/>
                      </a:lnTo>
                      <a:close/>
                      <a:moveTo>
                        <a:pt x="99" y="510"/>
                      </a:moveTo>
                      <a:lnTo>
                        <a:pt x="98" y="510"/>
                      </a:lnTo>
                      <a:lnTo>
                        <a:pt x="98" y="509"/>
                      </a:lnTo>
                      <a:lnTo>
                        <a:pt x="99" y="509"/>
                      </a:lnTo>
                      <a:lnTo>
                        <a:pt x="99" y="510"/>
                      </a:lnTo>
                      <a:close/>
                      <a:moveTo>
                        <a:pt x="37" y="493"/>
                      </a:moveTo>
                      <a:lnTo>
                        <a:pt x="38" y="492"/>
                      </a:lnTo>
                      <a:lnTo>
                        <a:pt x="36" y="491"/>
                      </a:lnTo>
                      <a:lnTo>
                        <a:pt x="37" y="490"/>
                      </a:lnTo>
                      <a:lnTo>
                        <a:pt x="37" y="491"/>
                      </a:lnTo>
                      <a:lnTo>
                        <a:pt x="39" y="491"/>
                      </a:lnTo>
                      <a:lnTo>
                        <a:pt x="39" y="493"/>
                      </a:lnTo>
                      <a:lnTo>
                        <a:pt x="37" y="493"/>
                      </a:lnTo>
                      <a:close/>
                      <a:moveTo>
                        <a:pt x="39" y="491"/>
                      </a:moveTo>
                      <a:lnTo>
                        <a:pt x="37" y="491"/>
                      </a:lnTo>
                      <a:lnTo>
                        <a:pt x="39" y="491"/>
                      </a:lnTo>
                      <a:close/>
                      <a:moveTo>
                        <a:pt x="37" y="493"/>
                      </a:moveTo>
                      <a:lnTo>
                        <a:pt x="36" y="493"/>
                      </a:lnTo>
                      <a:lnTo>
                        <a:pt x="37" y="493"/>
                      </a:lnTo>
                      <a:close/>
                      <a:moveTo>
                        <a:pt x="38" y="495"/>
                      </a:moveTo>
                      <a:lnTo>
                        <a:pt x="37" y="495"/>
                      </a:lnTo>
                      <a:lnTo>
                        <a:pt x="37" y="493"/>
                      </a:lnTo>
                      <a:lnTo>
                        <a:pt x="39" y="493"/>
                      </a:lnTo>
                      <a:lnTo>
                        <a:pt x="38" y="494"/>
                      </a:lnTo>
                      <a:lnTo>
                        <a:pt x="38" y="495"/>
                      </a:lnTo>
                      <a:close/>
                      <a:moveTo>
                        <a:pt x="140" y="534"/>
                      </a:moveTo>
                      <a:lnTo>
                        <a:pt x="139" y="534"/>
                      </a:lnTo>
                      <a:lnTo>
                        <a:pt x="139" y="533"/>
                      </a:lnTo>
                      <a:lnTo>
                        <a:pt x="140" y="532"/>
                      </a:lnTo>
                      <a:lnTo>
                        <a:pt x="140" y="533"/>
                      </a:lnTo>
                      <a:lnTo>
                        <a:pt x="140" y="534"/>
                      </a:lnTo>
                      <a:close/>
                      <a:moveTo>
                        <a:pt x="163" y="536"/>
                      </a:moveTo>
                      <a:lnTo>
                        <a:pt x="161" y="535"/>
                      </a:lnTo>
                      <a:lnTo>
                        <a:pt x="163" y="534"/>
                      </a:lnTo>
                      <a:lnTo>
                        <a:pt x="164" y="533"/>
                      </a:lnTo>
                      <a:lnTo>
                        <a:pt x="164" y="534"/>
                      </a:lnTo>
                      <a:lnTo>
                        <a:pt x="164" y="535"/>
                      </a:lnTo>
                      <a:lnTo>
                        <a:pt x="163" y="536"/>
                      </a:lnTo>
                      <a:close/>
                      <a:moveTo>
                        <a:pt x="360" y="541"/>
                      </a:moveTo>
                      <a:lnTo>
                        <a:pt x="359" y="540"/>
                      </a:lnTo>
                      <a:lnTo>
                        <a:pt x="360" y="540"/>
                      </a:lnTo>
                      <a:lnTo>
                        <a:pt x="362" y="537"/>
                      </a:lnTo>
                      <a:lnTo>
                        <a:pt x="360" y="541"/>
                      </a:lnTo>
                      <a:close/>
                      <a:moveTo>
                        <a:pt x="358" y="545"/>
                      </a:moveTo>
                      <a:lnTo>
                        <a:pt x="356" y="544"/>
                      </a:lnTo>
                      <a:lnTo>
                        <a:pt x="357" y="542"/>
                      </a:lnTo>
                      <a:lnTo>
                        <a:pt x="358" y="541"/>
                      </a:lnTo>
                      <a:lnTo>
                        <a:pt x="359" y="542"/>
                      </a:lnTo>
                      <a:lnTo>
                        <a:pt x="357" y="543"/>
                      </a:lnTo>
                      <a:lnTo>
                        <a:pt x="358" y="545"/>
                      </a:lnTo>
                      <a:close/>
                      <a:moveTo>
                        <a:pt x="237" y="535"/>
                      </a:moveTo>
                      <a:lnTo>
                        <a:pt x="235" y="535"/>
                      </a:lnTo>
                      <a:lnTo>
                        <a:pt x="235" y="533"/>
                      </a:lnTo>
                      <a:lnTo>
                        <a:pt x="237" y="533"/>
                      </a:lnTo>
                      <a:lnTo>
                        <a:pt x="237" y="535"/>
                      </a:lnTo>
                      <a:close/>
                      <a:moveTo>
                        <a:pt x="24" y="548"/>
                      </a:moveTo>
                      <a:lnTo>
                        <a:pt x="22" y="548"/>
                      </a:lnTo>
                      <a:lnTo>
                        <a:pt x="22" y="546"/>
                      </a:lnTo>
                      <a:lnTo>
                        <a:pt x="22" y="545"/>
                      </a:lnTo>
                      <a:lnTo>
                        <a:pt x="24" y="546"/>
                      </a:lnTo>
                      <a:lnTo>
                        <a:pt x="25" y="546"/>
                      </a:lnTo>
                      <a:lnTo>
                        <a:pt x="24" y="548"/>
                      </a:lnTo>
                      <a:close/>
                      <a:moveTo>
                        <a:pt x="25" y="546"/>
                      </a:moveTo>
                      <a:lnTo>
                        <a:pt x="24" y="546"/>
                      </a:lnTo>
                      <a:lnTo>
                        <a:pt x="25" y="546"/>
                      </a:lnTo>
                      <a:close/>
                      <a:moveTo>
                        <a:pt x="135" y="636"/>
                      </a:moveTo>
                      <a:lnTo>
                        <a:pt x="134" y="636"/>
                      </a:lnTo>
                      <a:lnTo>
                        <a:pt x="134" y="635"/>
                      </a:lnTo>
                      <a:lnTo>
                        <a:pt x="135" y="634"/>
                      </a:lnTo>
                      <a:lnTo>
                        <a:pt x="135" y="635"/>
                      </a:lnTo>
                      <a:lnTo>
                        <a:pt x="135" y="636"/>
                      </a:lnTo>
                      <a:close/>
                      <a:moveTo>
                        <a:pt x="87" y="619"/>
                      </a:moveTo>
                      <a:lnTo>
                        <a:pt x="86" y="619"/>
                      </a:lnTo>
                      <a:lnTo>
                        <a:pt x="87" y="618"/>
                      </a:lnTo>
                      <a:lnTo>
                        <a:pt x="89" y="614"/>
                      </a:lnTo>
                      <a:lnTo>
                        <a:pt x="87" y="619"/>
                      </a:lnTo>
                      <a:close/>
                      <a:moveTo>
                        <a:pt x="84" y="622"/>
                      </a:moveTo>
                      <a:lnTo>
                        <a:pt x="84" y="622"/>
                      </a:lnTo>
                      <a:lnTo>
                        <a:pt x="84" y="619"/>
                      </a:lnTo>
                      <a:lnTo>
                        <a:pt x="86" y="619"/>
                      </a:lnTo>
                      <a:lnTo>
                        <a:pt x="85" y="619"/>
                      </a:lnTo>
                      <a:lnTo>
                        <a:pt x="86" y="620"/>
                      </a:lnTo>
                      <a:lnTo>
                        <a:pt x="84" y="622"/>
                      </a:lnTo>
                      <a:close/>
                      <a:moveTo>
                        <a:pt x="86" y="620"/>
                      </a:moveTo>
                      <a:lnTo>
                        <a:pt x="85" y="619"/>
                      </a:lnTo>
                      <a:lnTo>
                        <a:pt x="86" y="619"/>
                      </a:lnTo>
                      <a:lnTo>
                        <a:pt x="87" y="619"/>
                      </a:lnTo>
                      <a:lnTo>
                        <a:pt x="87" y="620"/>
                      </a:lnTo>
                      <a:lnTo>
                        <a:pt x="86" y="620"/>
                      </a:lnTo>
                      <a:close/>
                      <a:moveTo>
                        <a:pt x="87" y="620"/>
                      </a:moveTo>
                      <a:lnTo>
                        <a:pt x="87" y="619"/>
                      </a:lnTo>
                      <a:lnTo>
                        <a:pt x="87" y="620"/>
                      </a:lnTo>
                      <a:close/>
                      <a:moveTo>
                        <a:pt x="86" y="621"/>
                      </a:moveTo>
                      <a:lnTo>
                        <a:pt x="86" y="620"/>
                      </a:lnTo>
                      <a:lnTo>
                        <a:pt x="87" y="620"/>
                      </a:lnTo>
                      <a:lnTo>
                        <a:pt x="86" y="621"/>
                      </a:lnTo>
                      <a:close/>
                      <a:moveTo>
                        <a:pt x="82" y="625"/>
                      </a:moveTo>
                      <a:lnTo>
                        <a:pt x="82" y="621"/>
                      </a:lnTo>
                      <a:lnTo>
                        <a:pt x="84" y="622"/>
                      </a:lnTo>
                      <a:lnTo>
                        <a:pt x="82" y="625"/>
                      </a:lnTo>
                      <a:close/>
                      <a:moveTo>
                        <a:pt x="153" y="638"/>
                      </a:moveTo>
                      <a:lnTo>
                        <a:pt x="152" y="637"/>
                      </a:lnTo>
                      <a:lnTo>
                        <a:pt x="153" y="634"/>
                      </a:lnTo>
                      <a:lnTo>
                        <a:pt x="154" y="634"/>
                      </a:lnTo>
                      <a:lnTo>
                        <a:pt x="156" y="635"/>
                      </a:lnTo>
                      <a:lnTo>
                        <a:pt x="153" y="636"/>
                      </a:lnTo>
                      <a:lnTo>
                        <a:pt x="153" y="638"/>
                      </a:lnTo>
                      <a:close/>
                      <a:moveTo>
                        <a:pt x="327" y="661"/>
                      </a:moveTo>
                      <a:lnTo>
                        <a:pt x="325" y="661"/>
                      </a:lnTo>
                      <a:lnTo>
                        <a:pt x="326" y="660"/>
                      </a:lnTo>
                      <a:lnTo>
                        <a:pt x="327" y="661"/>
                      </a:lnTo>
                      <a:close/>
                      <a:moveTo>
                        <a:pt x="326" y="663"/>
                      </a:moveTo>
                      <a:lnTo>
                        <a:pt x="324" y="662"/>
                      </a:lnTo>
                      <a:lnTo>
                        <a:pt x="324" y="661"/>
                      </a:lnTo>
                      <a:lnTo>
                        <a:pt x="325" y="661"/>
                      </a:lnTo>
                      <a:lnTo>
                        <a:pt x="327" y="661"/>
                      </a:lnTo>
                      <a:lnTo>
                        <a:pt x="328" y="661"/>
                      </a:lnTo>
                      <a:lnTo>
                        <a:pt x="326" y="663"/>
                      </a:lnTo>
                      <a:close/>
                      <a:moveTo>
                        <a:pt x="325" y="664"/>
                      </a:moveTo>
                      <a:lnTo>
                        <a:pt x="325" y="663"/>
                      </a:lnTo>
                      <a:lnTo>
                        <a:pt x="326" y="663"/>
                      </a:lnTo>
                      <a:lnTo>
                        <a:pt x="325" y="664"/>
                      </a:lnTo>
                      <a:close/>
                      <a:moveTo>
                        <a:pt x="325" y="667"/>
                      </a:moveTo>
                      <a:lnTo>
                        <a:pt x="323" y="666"/>
                      </a:lnTo>
                      <a:lnTo>
                        <a:pt x="323" y="665"/>
                      </a:lnTo>
                      <a:lnTo>
                        <a:pt x="325" y="664"/>
                      </a:lnTo>
                      <a:lnTo>
                        <a:pt x="324" y="665"/>
                      </a:lnTo>
                      <a:lnTo>
                        <a:pt x="325" y="667"/>
                      </a:lnTo>
                      <a:close/>
                      <a:moveTo>
                        <a:pt x="200" y="665"/>
                      </a:moveTo>
                      <a:lnTo>
                        <a:pt x="199" y="665"/>
                      </a:lnTo>
                      <a:lnTo>
                        <a:pt x="199" y="664"/>
                      </a:lnTo>
                      <a:lnTo>
                        <a:pt x="199" y="663"/>
                      </a:lnTo>
                      <a:lnTo>
                        <a:pt x="200" y="663"/>
                      </a:lnTo>
                      <a:lnTo>
                        <a:pt x="200" y="664"/>
                      </a:lnTo>
                      <a:lnTo>
                        <a:pt x="200" y="665"/>
                      </a:lnTo>
                      <a:close/>
                      <a:moveTo>
                        <a:pt x="76" y="622"/>
                      </a:moveTo>
                      <a:lnTo>
                        <a:pt x="78" y="619"/>
                      </a:lnTo>
                      <a:lnTo>
                        <a:pt x="80" y="622"/>
                      </a:lnTo>
                      <a:lnTo>
                        <a:pt x="76" y="622"/>
                      </a:lnTo>
                      <a:close/>
                      <a:moveTo>
                        <a:pt x="169" y="587"/>
                      </a:moveTo>
                      <a:lnTo>
                        <a:pt x="165" y="583"/>
                      </a:lnTo>
                      <a:lnTo>
                        <a:pt x="167" y="585"/>
                      </a:lnTo>
                      <a:lnTo>
                        <a:pt x="169" y="587"/>
                      </a:lnTo>
                      <a:close/>
                      <a:moveTo>
                        <a:pt x="358" y="659"/>
                      </a:moveTo>
                      <a:lnTo>
                        <a:pt x="358" y="659"/>
                      </a:lnTo>
                      <a:lnTo>
                        <a:pt x="359" y="658"/>
                      </a:lnTo>
                      <a:lnTo>
                        <a:pt x="361" y="658"/>
                      </a:lnTo>
                      <a:lnTo>
                        <a:pt x="361" y="659"/>
                      </a:lnTo>
                      <a:lnTo>
                        <a:pt x="360" y="659"/>
                      </a:lnTo>
                      <a:lnTo>
                        <a:pt x="358" y="659"/>
                      </a:lnTo>
                      <a:close/>
                      <a:moveTo>
                        <a:pt x="360" y="661"/>
                      </a:moveTo>
                      <a:lnTo>
                        <a:pt x="360" y="659"/>
                      </a:lnTo>
                      <a:lnTo>
                        <a:pt x="361" y="659"/>
                      </a:lnTo>
                      <a:lnTo>
                        <a:pt x="360" y="661"/>
                      </a:lnTo>
                      <a:close/>
                      <a:moveTo>
                        <a:pt x="86" y="582"/>
                      </a:moveTo>
                      <a:lnTo>
                        <a:pt x="85" y="582"/>
                      </a:lnTo>
                      <a:lnTo>
                        <a:pt x="86" y="581"/>
                      </a:lnTo>
                      <a:lnTo>
                        <a:pt x="86" y="580"/>
                      </a:lnTo>
                      <a:lnTo>
                        <a:pt x="87" y="580"/>
                      </a:lnTo>
                      <a:lnTo>
                        <a:pt x="86" y="581"/>
                      </a:lnTo>
                      <a:lnTo>
                        <a:pt x="86" y="582"/>
                      </a:lnTo>
                      <a:close/>
                      <a:moveTo>
                        <a:pt x="218" y="597"/>
                      </a:moveTo>
                      <a:lnTo>
                        <a:pt x="219" y="591"/>
                      </a:lnTo>
                      <a:lnTo>
                        <a:pt x="221" y="592"/>
                      </a:lnTo>
                      <a:lnTo>
                        <a:pt x="221" y="593"/>
                      </a:lnTo>
                      <a:lnTo>
                        <a:pt x="220" y="593"/>
                      </a:lnTo>
                      <a:lnTo>
                        <a:pt x="219" y="595"/>
                      </a:lnTo>
                      <a:lnTo>
                        <a:pt x="218" y="597"/>
                      </a:lnTo>
                      <a:close/>
                      <a:moveTo>
                        <a:pt x="220" y="596"/>
                      </a:moveTo>
                      <a:lnTo>
                        <a:pt x="220" y="595"/>
                      </a:lnTo>
                      <a:lnTo>
                        <a:pt x="220" y="594"/>
                      </a:lnTo>
                      <a:lnTo>
                        <a:pt x="220" y="593"/>
                      </a:lnTo>
                      <a:lnTo>
                        <a:pt x="221" y="593"/>
                      </a:lnTo>
                      <a:lnTo>
                        <a:pt x="220" y="594"/>
                      </a:lnTo>
                      <a:lnTo>
                        <a:pt x="222" y="594"/>
                      </a:lnTo>
                      <a:lnTo>
                        <a:pt x="222" y="596"/>
                      </a:lnTo>
                      <a:lnTo>
                        <a:pt x="220" y="596"/>
                      </a:lnTo>
                      <a:close/>
                      <a:moveTo>
                        <a:pt x="222" y="594"/>
                      </a:moveTo>
                      <a:lnTo>
                        <a:pt x="220" y="594"/>
                      </a:lnTo>
                      <a:lnTo>
                        <a:pt x="222" y="594"/>
                      </a:lnTo>
                      <a:close/>
                      <a:moveTo>
                        <a:pt x="361" y="601"/>
                      </a:moveTo>
                      <a:lnTo>
                        <a:pt x="360" y="601"/>
                      </a:lnTo>
                      <a:lnTo>
                        <a:pt x="360" y="599"/>
                      </a:lnTo>
                      <a:lnTo>
                        <a:pt x="361" y="599"/>
                      </a:lnTo>
                      <a:lnTo>
                        <a:pt x="361" y="601"/>
                      </a:lnTo>
                      <a:close/>
                      <a:moveTo>
                        <a:pt x="361" y="604"/>
                      </a:moveTo>
                      <a:lnTo>
                        <a:pt x="359" y="603"/>
                      </a:lnTo>
                      <a:lnTo>
                        <a:pt x="358" y="601"/>
                      </a:lnTo>
                      <a:lnTo>
                        <a:pt x="360" y="601"/>
                      </a:lnTo>
                      <a:lnTo>
                        <a:pt x="361" y="601"/>
                      </a:lnTo>
                      <a:lnTo>
                        <a:pt x="361" y="604"/>
                      </a:lnTo>
                      <a:close/>
                      <a:moveTo>
                        <a:pt x="48" y="596"/>
                      </a:moveTo>
                      <a:lnTo>
                        <a:pt x="48" y="595"/>
                      </a:lnTo>
                      <a:lnTo>
                        <a:pt x="48" y="594"/>
                      </a:lnTo>
                      <a:lnTo>
                        <a:pt x="46" y="594"/>
                      </a:lnTo>
                      <a:lnTo>
                        <a:pt x="47" y="592"/>
                      </a:lnTo>
                      <a:lnTo>
                        <a:pt x="49" y="594"/>
                      </a:lnTo>
                      <a:lnTo>
                        <a:pt x="48" y="594"/>
                      </a:lnTo>
                      <a:lnTo>
                        <a:pt x="46" y="594"/>
                      </a:lnTo>
                      <a:lnTo>
                        <a:pt x="49" y="594"/>
                      </a:lnTo>
                      <a:lnTo>
                        <a:pt x="48" y="596"/>
                      </a:lnTo>
                      <a:close/>
                      <a:moveTo>
                        <a:pt x="44" y="598"/>
                      </a:moveTo>
                      <a:lnTo>
                        <a:pt x="45" y="592"/>
                      </a:lnTo>
                      <a:lnTo>
                        <a:pt x="46" y="596"/>
                      </a:lnTo>
                      <a:lnTo>
                        <a:pt x="44" y="598"/>
                      </a:lnTo>
                      <a:close/>
                      <a:moveTo>
                        <a:pt x="48" y="598"/>
                      </a:moveTo>
                      <a:lnTo>
                        <a:pt x="48" y="597"/>
                      </a:lnTo>
                      <a:lnTo>
                        <a:pt x="49" y="597"/>
                      </a:lnTo>
                      <a:lnTo>
                        <a:pt x="48" y="598"/>
                      </a:lnTo>
                      <a:close/>
                      <a:moveTo>
                        <a:pt x="47" y="598"/>
                      </a:moveTo>
                      <a:lnTo>
                        <a:pt x="47" y="597"/>
                      </a:lnTo>
                      <a:lnTo>
                        <a:pt x="48" y="597"/>
                      </a:lnTo>
                      <a:lnTo>
                        <a:pt x="47" y="598"/>
                      </a:lnTo>
                      <a:close/>
                      <a:moveTo>
                        <a:pt x="47" y="600"/>
                      </a:moveTo>
                      <a:lnTo>
                        <a:pt x="45" y="599"/>
                      </a:lnTo>
                      <a:lnTo>
                        <a:pt x="48" y="598"/>
                      </a:lnTo>
                      <a:lnTo>
                        <a:pt x="48" y="599"/>
                      </a:lnTo>
                      <a:lnTo>
                        <a:pt x="47" y="600"/>
                      </a:lnTo>
                      <a:close/>
                      <a:moveTo>
                        <a:pt x="46" y="599"/>
                      </a:moveTo>
                      <a:lnTo>
                        <a:pt x="45" y="598"/>
                      </a:lnTo>
                      <a:lnTo>
                        <a:pt x="47" y="598"/>
                      </a:lnTo>
                      <a:lnTo>
                        <a:pt x="46" y="599"/>
                      </a:lnTo>
                      <a:close/>
                      <a:moveTo>
                        <a:pt x="259" y="630"/>
                      </a:moveTo>
                      <a:lnTo>
                        <a:pt x="257" y="630"/>
                      </a:lnTo>
                      <a:lnTo>
                        <a:pt x="257" y="629"/>
                      </a:lnTo>
                      <a:lnTo>
                        <a:pt x="259" y="626"/>
                      </a:lnTo>
                      <a:lnTo>
                        <a:pt x="260" y="625"/>
                      </a:lnTo>
                      <a:lnTo>
                        <a:pt x="260" y="626"/>
                      </a:lnTo>
                      <a:lnTo>
                        <a:pt x="259" y="630"/>
                      </a:lnTo>
                      <a:close/>
                      <a:moveTo>
                        <a:pt x="272" y="260"/>
                      </a:moveTo>
                      <a:lnTo>
                        <a:pt x="272" y="258"/>
                      </a:lnTo>
                      <a:lnTo>
                        <a:pt x="275" y="258"/>
                      </a:lnTo>
                      <a:lnTo>
                        <a:pt x="274" y="259"/>
                      </a:lnTo>
                      <a:lnTo>
                        <a:pt x="273" y="259"/>
                      </a:lnTo>
                      <a:lnTo>
                        <a:pt x="272" y="260"/>
                      </a:lnTo>
                      <a:close/>
                      <a:moveTo>
                        <a:pt x="273" y="267"/>
                      </a:moveTo>
                      <a:lnTo>
                        <a:pt x="272" y="261"/>
                      </a:lnTo>
                      <a:lnTo>
                        <a:pt x="273" y="259"/>
                      </a:lnTo>
                      <a:lnTo>
                        <a:pt x="274" y="259"/>
                      </a:lnTo>
                      <a:lnTo>
                        <a:pt x="272" y="261"/>
                      </a:lnTo>
                      <a:lnTo>
                        <a:pt x="273" y="267"/>
                      </a:lnTo>
                      <a:close/>
                      <a:moveTo>
                        <a:pt x="272" y="261"/>
                      </a:moveTo>
                      <a:lnTo>
                        <a:pt x="272" y="261"/>
                      </a:lnTo>
                      <a:lnTo>
                        <a:pt x="275" y="260"/>
                      </a:lnTo>
                      <a:lnTo>
                        <a:pt x="272" y="261"/>
                      </a:lnTo>
                      <a:close/>
                      <a:moveTo>
                        <a:pt x="272" y="261"/>
                      </a:moveTo>
                      <a:lnTo>
                        <a:pt x="272" y="261"/>
                      </a:lnTo>
                      <a:close/>
                      <a:moveTo>
                        <a:pt x="743" y="218"/>
                      </a:moveTo>
                      <a:lnTo>
                        <a:pt x="741" y="217"/>
                      </a:lnTo>
                      <a:lnTo>
                        <a:pt x="744" y="214"/>
                      </a:lnTo>
                      <a:lnTo>
                        <a:pt x="743" y="218"/>
                      </a:lnTo>
                      <a:close/>
                      <a:moveTo>
                        <a:pt x="745" y="218"/>
                      </a:moveTo>
                      <a:lnTo>
                        <a:pt x="745" y="217"/>
                      </a:lnTo>
                      <a:lnTo>
                        <a:pt x="744" y="217"/>
                      </a:lnTo>
                      <a:lnTo>
                        <a:pt x="744" y="216"/>
                      </a:lnTo>
                      <a:lnTo>
                        <a:pt x="745" y="217"/>
                      </a:lnTo>
                      <a:lnTo>
                        <a:pt x="746" y="217"/>
                      </a:lnTo>
                      <a:lnTo>
                        <a:pt x="745" y="218"/>
                      </a:lnTo>
                      <a:close/>
                      <a:moveTo>
                        <a:pt x="767" y="223"/>
                      </a:moveTo>
                      <a:lnTo>
                        <a:pt x="764" y="221"/>
                      </a:lnTo>
                      <a:lnTo>
                        <a:pt x="769" y="221"/>
                      </a:lnTo>
                      <a:lnTo>
                        <a:pt x="767" y="223"/>
                      </a:lnTo>
                      <a:close/>
                      <a:moveTo>
                        <a:pt x="653" y="212"/>
                      </a:moveTo>
                      <a:lnTo>
                        <a:pt x="652" y="212"/>
                      </a:lnTo>
                      <a:lnTo>
                        <a:pt x="652" y="211"/>
                      </a:lnTo>
                      <a:lnTo>
                        <a:pt x="653" y="211"/>
                      </a:lnTo>
                      <a:lnTo>
                        <a:pt x="653" y="212"/>
                      </a:lnTo>
                      <a:close/>
                      <a:moveTo>
                        <a:pt x="770" y="219"/>
                      </a:moveTo>
                      <a:lnTo>
                        <a:pt x="768" y="219"/>
                      </a:lnTo>
                      <a:lnTo>
                        <a:pt x="769" y="218"/>
                      </a:lnTo>
                      <a:lnTo>
                        <a:pt x="770" y="218"/>
                      </a:lnTo>
                      <a:lnTo>
                        <a:pt x="770" y="219"/>
                      </a:lnTo>
                      <a:close/>
                      <a:moveTo>
                        <a:pt x="707" y="219"/>
                      </a:moveTo>
                      <a:lnTo>
                        <a:pt x="706" y="219"/>
                      </a:lnTo>
                      <a:lnTo>
                        <a:pt x="708" y="219"/>
                      </a:lnTo>
                      <a:lnTo>
                        <a:pt x="707" y="219"/>
                      </a:lnTo>
                      <a:close/>
                      <a:moveTo>
                        <a:pt x="706" y="220"/>
                      </a:moveTo>
                      <a:lnTo>
                        <a:pt x="705" y="220"/>
                      </a:lnTo>
                      <a:lnTo>
                        <a:pt x="705" y="219"/>
                      </a:lnTo>
                      <a:lnTo>
                        <a:pt x="706" y="219"/>
                      </a:lnTo>
                      <a:lnTo>
                        <a:pt x="707" y="219"/>
                      </a:lnTo>
                      <a:lnTo>
                        <a:pt x="707" y="220"/>
                      </a:lnTo>
                      <a:lnTo>
                        <a:pt x="706" y="220"/>
                      </a:lnTo>
                      <a:close/>
                      <a:moveTo>
                        <a:pt x="735" y="221"/>
                      </a:moveTo>
                      <a:lnTo>
                        <a:pt x="734" y="220"/>
                      </a:lnTo>
                      <a:lnTo>
                        <a:pt x="737" y="221"/>
                      </a:lnTo>
                      <a:lnTo>
                        <a:pt x="735" y="221"/>
                      </a:lnTo>
                      <a:close/>
                      <a:moveTo>
                        <a:pt x="734" y="222"/>
                      </a:moveTo>
                      <a:lnTo>
                        <a:pt x="734" y="221"/>
                      </a:lnTo>
                      <a:lnTo>
                        <a:pt x="735" y="221"/>
                      </a:lnTo>
                      <a:lnTo>
                        <a:pt x="735" y="222"/>
                      </a:lnTo>
                      <a:lnTo>
                        <a:pt x="734" y="222"/>
                      </a:lnTo>
                      <a:close/>
                      <a:moveTo>
                        <a:pt x="734" y="224"/>
                      </a:moveTo>
                      <a:lnTo>
                        <a:pt x="732" y="223"/>
                      </a:lnTo>
                      <a:lnTo>
                        <a:pt x="734" y="222"/>
                      </a:lnTo>
                      <a:lnTo>
                        <a:pt x="734" y="224"/>
                      </a:lnTo>
                      <a:close/>
                      <a:moveTo>
                        <a:pt x="594" y="209"/>
                      </a:moveTo>
                      <a:lnTo>
                        <a:pt x="592" y="207"/>
                      </a:lnTo>
                      <a:lnTo>
                        <a:pt x="597" y="206"/>
                      </a:lnTo>
                      <a:lnTo>
                        <a:pt x="594" y="209"/>
                      </a:lnTo>
                      <a:close/>
                      <a:moveTo>
                        <a:pt x="522" y="200"/>
                      </a:moveTo>
                      <a:lnTo>
                        <a:pt x="522" y="196"/>
                      </a:lnTo>
                      <a:lnTo>
                        <a:pt x="524" y="196"/>
                      </a:lnTo>
                      <a:lnTo>
                        <a:pt x="524" y="197"/>
                      </a:lnTo>
                      <a:lnTo>
                        <a:pt x="524" y="198"/>
                      </a:lnTo>
                      <a:lnTo>
                        <a:pt x="522" y="200"/>
                      </a:lnTo>
                      <a:close/>
                      <a:moveTo>
                        <a:pt x="522" y="204"/>
                      </a:moveTo>
                      <a:lnTo>
                        <a:pt x="521" y="203"/>
                      </a:lnTo>
                      <a:lnTo>
                        <a:pt x="522" y="202"/>
                      </a:lnTo>
                      <a:lnTo>
                        <a:pt x="524" y="199"/>
                      </a:lnTo>
                      <a:lnTo>
                        <a:pt x="522" y="204"/>
                      </a:lnTo>
                      <a:close/>
                      <a:moveTo>
                        <a:pt x="603" y="199"/>
                      </a:moveTo>
                      <a:lnTo>
                        <a:pt x="603" y="198"/>
                      </a:lnTo>
                      <a:lnTo>
                        <a:pt x="603" y="196"/>
                      </a:lnTo>
                      <a:lnTo>
                        <a:pt x="605" y="198"/>
                      </a:lnTo>
                      <a:lnTo>
                        <a:pt x="604" y="198"/>
                      </a:lnTo>
                      <a:lnTo>
                        <a:pt x="603" y="199"/>
                      </a:lnTo>
                      <a:close/>
                      <a:moveTo>
                        <a:pt x="602" y="199"/>
                      </a:moveTo>
                      <a:lnTo>
                        <a:pt x="603" y="199"/>
                      </a:lnTo>
                      <a:lnTo>
                        <a:pt x="604" y="198"/>
                      </a:lnTo>
                      <a:lnTo>
                        <a:pt x="604" y="199"/>
                      </a:lnTo>
                      <a:lnTo>
                        <a:pt x="602" y="199"/>
                      </a:lnTo>
                      <a:close/>
                      <a:moveTo>
                        <a:pt x="604" y="199"/>
                      </a:moveTo>
                      <a:lnTo>
                        <a:pt x="604" y="198"/>
                      </a:lnTo>
                      <a:lnTo>
                        <a:pt x="605" y="198"/>
                      </a:lnTo>
                      <a:lnTo>
                        <a:pt x="606" y="198"/>
                      </a:lnTo>
                      <a:lnTo>
                        <a:pt x="604" y="199"/>
                      </a:lnTo>
                      <a:close/>
                      <a:moveTo>
                        <a:pt x="604" y="199"/>
                      </a:moveTo>
                      <a:lnTo>
                        <a:pt x="602" y="199"/>
                      </a:lnTo>
                      <a:lnTo>
                        <a:pt x="604" y="199"/>
                      </a:lnTo>
                      <a:close/>
                      <a:moveTo>
                        <a:pt x="604" y="202"/>
                      </a:moveTo>
                      <a:lnTo>
                        <a:pt x="602" y="201"/>
                      </a:lnTo>
                      <a:lnTo>
                        <a:pt x="602" y="200"/>
                      </a:lnTo>
                      <a:lnTo>
                        <a:pt x="603" y="199"/>
                      </a:lnTo>
                      <a:lnTo>
                        <a:pt x="602" y="199"/>
                      </a:lnTo>
                      <a:lnTo>
                        <a:pt x="604" y="199"/>
                      </a:lnTo>
                      <a:lnTo>
                        <a:pt x="604" y="202"/>
                      </a:lnTo>
                      <a:close/>
                      <a:moveTo>
                        <a:pt x="531" y="184"/>
                      </a:moveTo>
                      <a:lnTo>
                        <a:pt x="529" y="182"/>
                      </a:lnTo>
                      <a:lnTo>
                        <a:pt x="529" y="181"/>
                      </a:lnTo>
                      <a:lnTo>
                        <a:pt x="530" y="182"/>
                      </a:lnTo>
                      <a:lnTo>
                        <a:pt x="531" y="182"/>
                      </a:lnTo>
                      <a:lnTo>
                        <a:pt x="531" y="184"/>
                      </a:lnTo>
                      <a:close/>
                      <a:moveTo>
                        <a:pt x="531" y="182"/>
                      </a:moveTo>
                      <a:lnTo>
                        <a:pt x="530" y="182"/>
                      </a:lnTo>
                      <a:lnTo>
                        <a:pt x="531" y="181"/>
                      </a:lnTo>
                      <a:lnTo>
                        <a:pt x="531" y="182"/>
                      </a:lnTo>
                      <a:close/>
                      <a:moveTo>
                        <a:pt x="781" y="220"/>
                      </a:moveTo>
                      <a:lnTo>
                        <a:pt x="781" y="219"/>
                      </a:lnTo>
                      <a:lnTo>
                        <a:pt x="779" y="219"/>
                      </a:lnTo>
                      <a:lnTo>
                        <a:pt x="779" y="216"/>
                      </a:lnTo>
                      <a:lnTo>
                        <a:pt x="781" y="216"/>
                      </a:lnTo>
                      <a:lnTo>
                        <a:pt x="781" y="220"/>
                      </a:lnTo>
                      <a:close/>
                      <a:moveTo>
                        <a:pt x="654" y="202"/>
                      </a:moveTo>
                      <a:lnTo>
                        <a:pt x="650" y="202"/>
                      </a:lnTo>
                      <a:lnTo>
                        <a:pt x="651" y="200"/>
                      </a:lnTo>
                      <a:lnTo>
                        <a:pt x="654" y="200"/>
                      </a:lnTo>
                      <a:lnTo>
                        <a:pt x="654" y="202"/>
                      </a:lnTo>
                      <a:close/>
                      <a:moveTo>
                        <a:pt x="618" y="205"/>
                      </a:moveTo>
                      <a:lnTo>
                        <a:pt x="617" y="205"/>
                      </a:lnTo>
                      <a:lnTo>
                        <a:pt x="617" y="204"/>
                      </a:lnTo>
                      <a:lnTo>
                        <a:pt x="617" y="203"/>
                      </a:lnTo>
                      <a:lnTo>
                        <a:pt x="618" y="203"/>
                      </a:lnTo>
                      <a:lnTo>
                        <a:pt x="618" y="204"/>
                      </a:lnTo>
                      <a:lnTo>
                        <a:pt x="618" y="205"/>
                      </a:lnTo>
                      <a:close/>
                      <a:moveTo>
                        <a:pt x="640" y="204"/>
                      </a:moveTo>
                      <a:lnTo>
                        <a:pt x="640" y="204"/>
                      </a:lnTo>
                      <a:lnTo>
                        <a:pt x="639" y="202"/>
                      </a:lnTo>
                      <a:lnTo>
                        <a:pt x="640" y="202"/>
                      </a:lnTo>
                      <a:lnTo>
                        <a:pt x="641" y="203"/>
                      </a:lnTo>
                      <a:lnTo>
                        <a:pt x="640" y="204"/>
                      </a:lnTo>
                      <a:close/>
                      <a:moveTo>
                        <a:pt x="717" y="209"/>
                      </a:moveTo>
                      <a:lnTo>
                        <a:pt x="717" y="209"/>
                      </a:lnTo>
                      <a:lnTo>
                        <a:pt x="717" y="208"/>
                      </a:lnTo>
                      <a:lnTo>
                        <a:pt x="717" y="207"/>
                      </a:lnTo>
                      <a:lnTo>
                        <a:pt x="718" y="207"/>
                      </a:lnTo>
                      <a:lnTo>
                        <a:pt x="717" y="208"/>
                      </a:lnTo>
                      <a:lnTo>
                        <a:pt x="717" y="209"/>
                      </a:lnTo>
                      <a:close/>
                      <a:moveTo>
                        <a:pt x="435" y="185"/>
                      </a:moveTo>
                      <a:lnTo>
                        <a:pt x="434" y="185"/>
                      </a:lnTo>
                      <a:lnTo>
                        <a:pt x="434" y="183"/>
                      </a:lnTo>
                      <a:lnTo>
                        <a:pt x="435" y="182"/>
                      </a:lnTo>
                      <a:lnTo>
                        <a:pt x="436" y="182"/>
                      </a:lnTo>
                      <a:lnTo>
                        <a:pt x="435" y="184"/>
                      </a:lnTo>
                      <a:lnTo>
                        <a:pt x="435" y="185"/>
                      </a:lnTo>
                      <a:close/>
                      <a:moveTo>
                        <a:pt x="436" y="185"/>
                      </a:moveTo>
                      <a:lnTo>
                        <a:pt x="437" y="183"/>
                      </a:lnTo>
                      <a:lnTo>
                        <a:pt x="438" y="182"/>
                      </a:lnTo>
                      <a:lnTo>
                        <a:pt x="438" y="184"/>
                      </a:lnTo>
                      <a:lnTo>
                        <a:pt x="440" y="184"/>
                      </a:lnTo>
                      <a:lnTo>
                        <a:pt x="439" y="185"/>
                      </a:lnTo>
                      <a:lnTo>
                        <a:pt x="436" y="185"/>
                      </a:lnTo>
                      <a:close/>
                      <a:moveTo>
                        <a:pt x="439" y="187"/>
                      </a:moveTo>
                      <a:lnTo>
                        <a:pt x="437" y="187"/>
                      </a:lnTo>
                      <a:lnTo>
                        <a:pt x="439" y="185"/>
                      </a:lnTo>
                      <a:lnTo>
                        <a:pt x="439" y="187"/>
                      </a:lnTo>
                      <a:close/>
                      <a:moveTo>
                        <a:pt x="443" y="185"/>
                      </a:moveTo>
                      <a:lnTo>
                        <a:pt x="442" y="185"/>
                      </a:lnTo>
                      <a:lnTo>
                        <a:pt x="442" y="183"/>
                      </a:lnTo>
                      <a:lnTo>
                        <a:pt x="443" y="183"/>
                      </a:lnTo>
                      <a:lnTo>
                        <a:pt x="443" y="185"/>
                      </a:lnTo>
                      <a:close/>
                      <a:moveTo>
                        <a:pt x="443" y="188"/>
                      </a:moveTo>
                      <a:lnTo>
                        <a:pt x="441" y="186"/>
                      </a:lnTo>
                      <a:lnTo>
                        <a:pt x="440" y="184"/>
                      </a:lnTo>
                      <a:lnTo>
                        <a:pt x="442" y="185"/>
                      </a:lnTo>
                      <a:lnTo>
                        <a:pt x="443" y="185"/>
                      </a:lnTo>
                      <a:lnTo>
                        <a:pt x="443" y="188"/>
                      </a:lnTo>
                      <a:close/>
                      <a:moveTo>
                        <a:pt x="441" y="189"/>
                      </a:moveTo>
                      <a:lnTo>
                        <a:pt x="441" y="187"/>
                      </a:lnTo>
                      <a:lnTo>
                        <a:pt x="443" y="188"/>
                      </a:lnTo>
                      <a:lnTo>
                        <a:pt x="442" y="188"/>
                      </a:lnTo>
                      <a:lnTo>
                        <a:pt x="442" y="189"/>
                      </a:lnTo>
                      <a:lnTo>
                        <a:pt x="441" y="189"/>
                      </a:lnTo>
                      <a:close/>
                      <a:moveTo>
                        <a:pt x="443" y="189"/>
                      </a:moveTo>
                      <a:lnTo>
                        <a:pt x="442" y="188"/>
                      </a:lnTo>
                      <a:lnTo>
                        <a:pt x="443" y="188"/>
                      </a:lnTo>
                      <a:lnTo>
                        <a:pt x="443" y="189"/>
                      </a:lnTo>
                      <a:close/>
                      <a:moveTo>
                        <a:pt x="504" y="191"/>
                      </a:moveTo>
                      <a:lnTo>
                        <a:pt x="504" y="191"/>
                      </a:lnTo>
                      <a:lnTo>
                        <a:pt x="503" y="190"/>
                      </a:lnTo>
                      <a:lnTo>
                        <a:pt x="504" y="189"/>
                      </a:lnTo>
                      <a:lnTo>
                        <a:pt x="505" y="190"/>
                      </a:lnTo>
                      <a:lnTo>
                        <a:pt x="504" y="191"/>
                      </a:lnTo>
                      <a:close/>
                      <a:moveTo>
                        <a:pt x="473" y="191"/>
                      </a:moveTo>
                      <a:lnTo>
                        <a:pt x="475" y="189"/>
                      </a:lnTo>
                      <a:lnTo>
                        <a:pt x="475" y="187"/>
                      </a:lnTo>
                      <a:lnTo>
                        <a:pt x="476" y="189"/>
                      </a:lnTo>
                      <a:lnTo>
                        <a:pt x="473" y="191"/>
                      </a:lnTo>
                      <a:close/>
                      <a:moveTo>
                        <a:pt x="472" y="198"/>
                      </a:moveTo>
                      <a:lnTo>
                        <a:pt x="472" y="198"/>
                      </a:lnTo>
                      <a:lnTo>
                        <a:pt x="472" y="197"/>
                      </a:lnTo>
                      <a:lnTo>
                        <a:pt x="472" y="196"/>
                      </a:lnTo>
                      <a:lnTo>
                        <a:pt x="473" y="196"/>
                      </a:lnTo>
                      <a:lnTo>
                        <a:pt x="472" y="198"/>
                      </a:lnTo>
                      <a:close/>
                      <a:moveTo>
                        <a:pt x="465" y="199"/>
                      </a:moveTo>
                      <a:lnTo>
                        <a:pt x="464" y="198"/>
                      </a:lnTo>
                      <a:lnTo>
                        <a:pt x="463" y="195"/>
                      </a:lnTo>
                      <a:lnTo>
                        <a:pt x="464" y="195"/>
                      </a:lnTo>
                      <a:lnTo>
                        <a:pt x="464" y="197"/>
                      </a:lnTo>
                      <a:lnTo>
                        <a:pt x="465" y="197"/>
                      </a:lnTo>
                      <a:lnTo>
                        <a:pt x="465" y="198"/>
                      </a:lnTo>
                      <a:lnTo>
                        <a:pt x="465" y="199"/>
                      </a:lnTo>
                      <a:close/>
                      <a:moveTo>
                        <a:pt x="465" y="197"/>
                      </a:moveTo>
                      <a:lnTo>
                        <a:pt x="464" y="197"/>
                      </a:lnTo>
                      <a:lnTo>
                        <a:pt x="466" y="197"/>
                      </a:lnTo>
                      <a:lnTo>
                        <a:pt x="465" y="197"/>
                      </a:lnTo>
                      <a:close/>
                      <a:moveTo>
                        <a:pt x="445" y="196"/>
                      </a:moveTo>
                      <a:lnTo>
                        <a:pt x="444" y="196"/>
                      </a:lnTo>
                      <a:lnTo>
                        <a:pt x="444" y="195"/>
                      </a:lnTo>
                      <a:lnTo>
                        <a:pt x="445" y="195"/>
                      </a:lnTo>
                      <a:lnTo>
                        <a:pt x="445" y="196"/>
                      </a:lnTo>
                      <a:close/>
                      <a:moveTo>
                        <a:pt x="435" y="198"/>
                      </a:moveTo>
                      <a:lnTo>
                        <a:pt x="434" y="197"/>
                      </a:lnTo>
                      <a:lnTo>
                        <a:pt x="434" y="195"/>
                      </a:lnTo>
                      <a:lnTo>
                        <a:pt x="435" y="196"/>
                      </a:lnTo>
                      <a:lnTo>
                        <a:pt x="435" y="198"/>
                      </a:lnTo>
                      <a:close/>
                      <a:moveTo>
                        <a:pt x="487" y="199"/>
                      </a:moveTo>
                      <a:lnTo>
                        <a:pt x="484" y="198"/>
                      </a:lnTo>
                      <a:lnTo>
                        <a:pt x="485" y="196"/>
                      </a:lnTo>
                      <a:lnTo>
                        <a:pt x="485" y="195"/>
                      </a:lnTo>
                      <a:lnTo>
                        <a:pt x="485" y="197"/>
                      </a:lnTo>
                      <a:lnTo>
                        <a:pt x="487" y="199"/>
                      </a:lnTo>
                      <a:close/>
                      <a:moveTo>
                        <a:pt x="516" y="203"/>
                      </a:moveTo>
                      <a:lnTo>
                        <a:pt x="516" y="201"/>
                      </a:lnTo>
                      <a:lnTo>
                        <a:pt x="517" y="201"/>
                      </a:lnTo>
                      <a:lnTo>
                        <a:pt x="517" y="202"/>
                      </a:lnTo>
                      <a:lnTo>
                        <a:pt x="518" y="202"/>
                      </a:lnTo>
                      <a:lnTo>
                        <a:pt x="518" y="203"/>
                      </a:lnTo>
                      <a:lnTo>
                        <a:pt x="517" y="203"/>
                      </a:lnTo>
                      <a:lnTo>
                        <a:pt x="516" y="203"/>
                      </a:lnTo>
                      <a:close/>
                      <a:moveTo>
                        <a:pt x="518" y="203"/>
                      </a:moveTo>
                      <a:lnTo>
                        <a:pt x="517" y="203"/>
                      </a:lnTo>
                      <a:lnTo>
                        <a:pt x="518" y="203"/>
                      </a:lnTo>
                      <a:close/>
                      <a:moveTo>
                        <a:pt x="497" y="201"/>
                      </a:moveTo>
                      <a:lnTo>
                        <a:pt x="496" y="201"/>
                      </a:lnTo>
                      <a:lnTo>
                        <a:pt x="496" y="200"/>
                      </a:lnTo>
                      <a:lnTo>
                        <a:pt x="496" y="199"/>
                      </a:lnTo>
                      <a:lnTo>
                        <a:pt x="497" y="199"/>
                      </a:lnTo>
                      <a:lnTo>
                        <a:pt x="497" y="200"/>
                      </a:lnTo>
                      <a:lnTo>
                        <a:pt x="497" y="201"/>
                      </a:lnTo>
                      <a:close/>
                      <a:moveTo>
                        <a:pt x="354" y="167"/>
                      </a:moveTo>
                      <a:lnTo>
                        <a:pt x="352" y="167"/>
                      </a:lnTo>
                      <a:lnTo>
                        <a:pt x="355" y="166"/>
                      </a:lnTo>
                      <a:lnTo>
                        <a:pt x="355" y="164"/>
                      </a:lnTo>
                      <a:lnTo>
                        <a:pt x="356" y="165"/>
                      </a:lnTo>
                      <a:lnTo>
                        <a:pt x="355" y="167"/>
                      </a:lnTo>
                      <a:lnTo>
                        <a:pt x="354" y="167"/>
                      </a:lnTo>
                      <a:close/>
                      <a:moveTo>
                        <a:pt x="365" y="167"/>
                      </a:moveTo>
                      <a:lnTo>
                        <a:pt x="367" y="165"/>
                      </a:lnTo>
                      <a:lnTo>
                        <a:pt x="367" y="163"/>
                      </a:lnTo>
                      <a:lnTo>
                        <a:pt x="368" y="164"/>
                      </a:lnTo>
                      <a:lnTo>
                        <a:pt x="365" y="167"/>
                      </a:lnTo>
                      <a:close/>
                      <a:moveTo>
                        <a:pt x="524" y="195"/>
                      </a:moveTo>
                      <a:lnTo>
                        <a:pt x="523" y="195"/>
                      </a:lnTo>
                      <a:lnTo>
                        <a:pt x="523" y="194"/>
                      </a:lnTo>
                      <a:lnTo>
                        <a:pt x="523" y="193"/>
                      </a:lnTo>
                      <a:lnTo>
                        <a:pt x="524" y="193"/>
                      </a:lnTo>
                      <a:lnTo>
                        <a:pt x="524" y="195"/>
                      </a:lnTo>
                      <a:close/>
                      <a:moveTo>
                        <a:pt x="287" y="160"/>
                      </a:moveTo>
                      <a:lnTo>
                        <a:pt x="285" y="160"/>
                      </a:lnTo>
                      <a:lnTo>
                        <a:pt x="285" y="158"/>
                      </a:lnTo>
                      <a:lnTo>
                        <a:pt x="287" y="158"/>
                      </a:lnTo>
                      <a:lnTo>
                        <a:pt x="287" y="159"/>
                      </a:lnTo>
                      <a:lnTo>
                        <a:pt x="287" y="160"/>
                      </a:lnTo>
                      <a:close/>
                      <a:moveTo>
                        <a:pt x="372" y="169"/>
                      </a:moveTo>
                      <a:lnTo>
                        <a:pt x="371" y="167"/>
                      </a:lnTo>
                      <a:lnTo>
                        <a:pt x="373" y="167"/>
                      </a:lnTo>
                      <a:lnTo>
                        <a:pt x="375" y="164"/>
                      </a:lnTo>
                      <a:lnTo>
                        <a:pt x="372" y="169"/>
                      </a:lnTo>
                      <a:close/>
                      <a:moveTo>
                        <a:pt x="248" y="172"/>
                      </a:moveTo>
                      <a:lnTo>
                        <a:pt x="246" y="169"/>
                      </a:lnTo>
                      <a:lnTo>
                        <a:pt x="246" y="168"/>
                      </a:lnTo>
                      <a:lnTo>
                        <a:pt x="247" y="169"/>
                      </a:lnTo>
                      <a:lnTo>
                        <a:pt x="248" y="170"/>
                      </a:lnTo>
                      <a:lnTo>
                        <a:pt x="248" y="172"/>
                      </a:lnTo>
                      <a:close/>
                      <a:moveTo>
                        <a:pt x="248" y="170"/>
                      </a:moveTo>
                      <a:lnTo>
                        <a:pt x="248" y="170"/>
                      </a:lnTo>
                      <a:close/>
                      <a:moveTo>
                        <a:pt x="591" y="179"/>
                      </a:moveTo>
                      <a:lnTo>
                        <a:pt x="590" y="179"/>
                      </a:lnTo>
                      <a:lnTo>
                        <a:pt x="591" y="178"/>
                      </a:lnTo>
                      <a:lnTo>
                        <a:pt x="591" y="177"/>
                      </a:lnTo>
                      <a:lnTo>
                        <a:pt x="592" y="177"/>
                      </a:lnTo>
                      <a:lnTo>
                        <a:pt x="591" y="178"/>
                      </a:lnTo>
                      <a:lnTo>
                        <a:pt x="591" y="179"/>
                      </a:lnTo>
                      <a:close/>
                      <a:moveTo>
                        <a:pt x="453" y="165"/>
                      </a:moveTo>
                      <a:lnTo>
                        <a:pt x="451" y="165"/>
                      </a:lnTo>
                      <a:lnTo>
                        <a:pt x="455" y="164"/>
                      </a:lnTo>
                      <a:lnTo>
                        <a:pt x="454" y="162"/>
                      </a:lnTo>
                      <a:lnTo>
                        <a:pt x="456" y="163"/>
                      </a:lnTo>
                      <a:lnTo>
                        <a:pt x="453" y="165"/>
                      </a:lnTo>
                      <a:close/>
                      <a:moveTo>
                        <a:pt x="457" y="173"/>
                      </a:moveTo>
                      <a:lnTo>
                        <a:pt x="456" y="173"/>
                      </a:lnTo>
                      <a:lnTo>
                        <a:pt x="455" y="168"/>
                      </a:lnTo>
                      <a:lnTo>
                        <a:pt x="456" y="166"/>
                      </a:lnTo>
                      <a:lnTo>
                        <a:pt x="457" y="165"/>
                      </a:lnTo>
                      <a:lnTo>
                        <a:pt x="456" y="167"/>
                      </a:lnTo>
                      <a:lnTo>
                        <a:pt x="456" y="169"/>
                      </a:lnTo>
                      <a:lnTo>
                        <a:pt x="459" y="169"/>
                      </a:lnTo>
                      <a:lnTo>
                        <a:pt x="458" y="172"/>
                      </a:lnTo>
                      <a:lnTo>
                        <a:pt x="457" y="172"/>
                      </a:lnTo>
                      <a:lnTo>
                        <a:pt x="457" y="173"/>
                      </a:lnTo>
                      <a:close/>
                      <a:moveTo>
                        <a:pt x="456" y="168"/>
                      </a:moveTo>
                      <a:lnTo>
                        <a:pt x="456" y="167"/>
                      </a:lnTo>
                      <a:lnTo>
                        <a:pt x="456" y="168"/>
                      </a:lnTo>
                      <a:close/>
                      <a:moveTo>
                        <a:pt x="459" y="169"/>
                      </a:moveTo>
                      <a:lnTo>
                        <a:pt x="456" y="169"/>
                      </a:lnTo>
                      <a:lnTo>
                        <a:pt x="459" y="168"/>
                      </a:lnTo>
                      <a:lnTo>
                        <a:pt x="459" y="169"/>
                      </a:lnTo>
                      <a:close/>
                      <a:moveTo>
                        <a:pt x="454" y="174"/>
                      </a:moveTo>
                      <a:lnTo>
                        <a:pt x="453" y="174"/>
                      </a:lnTo>
                      <a:lnTo>
                        <a:pt x="453" y="173"/>
                      </a:lnTo>
                      <a:lnTo>
                        <a:pt x="454" y="172"/>
                      </a:lnTo>
                      <a:lnTo>
                        <a:pt x="453" y="170"/>
                      </a:lnTo>
                      <a:lnTo>
                        <a:pt x="455" y="173"/>
                      </a:lnTo>
                      <a:lnTo>
                        <a:pt x="454" y="174"/>
                      </a:lnTo>
                      <a:close/>
                      <a:moveTo>
                        <a:pt x="458" y="172"/>
                      </a:moveTo>
                      <a:lnTo>
                        <a:pt x="457" y="172"/>
                      </a:lnTo>
                      <a:lnTo>
                        <a:pt x="458" y="172"/>
                      </a:lnTo>
                      <a:close/>
                      <a:moveTo>
                        <a:pt x="456" y="173"/>
                      </a:moveTo>
                      <a:lnTo>
                        <a:pt x="455" y="173"/>
                      </a:lnTo>
                      <a:lnTo>
                        <a:pt x="456" y="172"/>
                      </a:lnTo>
                      <a:lnTo>
                        <a:pt x="456" y="173"/>
                      </a:lnTo>
                      <a:close/>
                      <a:moveTo>
                        <a:pt x="457" y="174"/>
                      </a:moveTo>
                      <a:lnTo>
                        <a:pt x="455" y="174"/>
                      </a:lnTo>
                      <a:lnTo>
                        <a:pt x="456" y="173"/>
                      </a:lnTo>
                      <a:lnTo>
                        <a:pt x="457" y="173"/>
                      </a:lnTo>
                      <a:lnTo>
                        <a:pt x="457" y="174"/>
                      </a:lnTo>
                      <a:close/>
                      <a:moveTo>
                        <a:pt x="454" y="174"/>
                      </a:moveTo>
                      <a:lnTo>
                        <a:pt x="455" y="173"/>
                      </a:lnTo>
                      <a:lnTo>
                        <a:pt x="455" y="174"/>
                      </a:lnTo>
                      <a:lnTo>
                        <a:pt x="457" y="174"/>
                      </a:lnTo>
                      <a:lnTo>
                        <a:pt x="455" y="174"/>
                      </a:lnTo>
                      <a:lnTo>
                        <a:pt x="454" y="174"/>
                      </a:lnTo>
                      <a:close/>
                      <a:moveTo>
                        <a:pt x="456" y="175"/>
                      </a:moveTo>
                      <a:lnTo>
                        <a:pt x="455" y="174"/>
                      </a:lnTo>
                      <a:lnTo>
                        <a:pt x="457" y="174"/>
                      </a:lnTo>
                      <a:lnTo>
                        <a:pt x="456" y="175"/>
                      </a:lnTo>
                      <a:close/>
                      <a:moveTo>
                        <a:pt x="147" y="157"/>
                      </a:moveTo>
                      <a:lnTo>
                        <a:pt x="147" y="157"/>
                      </a:lnTo>
                      <a:lnTo>
                        <a:pt x="148" y="155"/>
                      </a:lnTo>
                      <a:lnTo>
                        <a:pt x="148" y="154"/>
                      </a:lnTo>
                      <a:lnTo>
                        <a:pt x="150" y="154"/>
                      </a:lnTo>
                      <a:lnTo>
                        <a:pt x="148" y="156"/>
                      </a:lnTo>
                      <a:lnTo>
                        <a:pt x="148" y="157"/>
                      </a:lnTo>
                      <a:lnTo>
                        <a:pt x="147" y="157"/>
                      </a:lnTo>
                      <a:close/>
                      <a:moveTo>
                        <a:pt x="148" y="157"/>
                      </a:moveTo>
                      <a:lnTo>
                        <a:pt x="147" y="157"/>
                      </a:lnTo>
                      <a:lnTo>
                        <a:pt x="148" y="157"/>
                      </a:lnTo>
                      <a:close/>
                      <a:moveTo>
                        <a:pt x="148" y="157"/>
                      </a:moveTo>
                      <a:lnTo>
                        <a:pt x="148" y="157"/>
                      </a:lnTo>
                      <a:lnTo>
                        <a:pt x="147" y="157"/>
                      </a:lnTo>
                      <a:lnTo>
                        <a:pt x="148" y="157"/>
                      </a:lnTo>
                      <a:close/>
                      <a:moveTo>
                        <a:pt x="147" y="160"/>
                      </a:moveTo>
                      <a:lnTo>
                        <a:pt x="147" y="157"/>
                      </a:lnTo>
                      <a:lnTo>
                        <a:pt x="148" y="157"/>
                      </a:lnTo>
                      <a:lnTo>
                        <a:pt x="149" y="158"/>
                      </a:lnTo>
                      <a:lnTo>
                        <a:pt x="149" y="159"/>
                      </a:lnTo>
                      <a:lnTo>
                        <a:pt x="148" y="159"/>
                      </a:lnTo>
                      <a:lnTo>
                        <a:pt x="148" y="160"/>
                      </a:lnTo>
                      <a:lnTo>
                        <a:pt x="147" y="160"/>
                      </a:lnTo>
                      <a:close/>
                      <a:moveTo>
                        <a:pt x="359" y="178"/>
                      </a:moveTo>
                      <a:lnTo>
                        <a:pt x="356" y="178"/>
                      </a:lnTo>
                      <a:lnTo>
                        <a:pt x="356" y="177"/>
                      </a:lnTo>
                      <a:lnTo>
                        <a:pt x="357" y="176"/>
                      </a:lnTo>
                      <a:lnTo>
                        <a:pt x="359" y="178"/>
                      </a:lnTo>
                      <a:close/>
                      <a:moveTo>
                        <a:pt x="659" y="183"/>
                      </a:moveTo>
                      <a:lnTo>
                        <a:pt x="658" y="183"/>
                      </a:lnTo>
                      <a:lnTo>
                        <a:pt x="659" y="182"/>
                      </a:lnTo>
                      <a:lnTo>
                        <a:pt x="659" y="183"/>
                      </a:lnTo>
                      <a:close/>
                      <a:moveTo>
                        <a:pt x="657" y="184"/>
                      </a:moveTo>
                      <a:lnTo>
                        <a:pt x="656" y="183"/>
                      </a:lnTo>
                      <a:lnTo>
                        <a:pt x="657" y="183"/>
                      </a:lnTo>
                      <a:lnTo>
                        <a:pt x="658" y="183"/>
                      </a:lnTo>
                      <a:lnTo>
                        <a:pt x="659" y="183"/>
                      </a:lnTo>
                      <a:lnTo>
                        <a:pt x="658" y="183"/>
                      </a:lnTo>
                      <a:lnTo>
                        <a:pt x="657" y="184"/>
                      </a:lnTo>
                      <a:close/>
                      <a:moveTo>
                        <a:pt x="143" y="160"/>
                      </a:moveTo>
                      <a:lnTo>
                        <a:pt x="142" y="160"/>
                      </a:lnTo>
                      <a:lnTo>
                        <a:pt x="141" y="158"/>
                      </a:lnTo>
                      <a:lnTo>
                        <a:pt x="142" y="158"/>
                      </a:lnTo>
                      <a:lnTo>
                        <a:pt x="143" y="158"/>
                      </a:lnTo>
                      <a:lnTo>
                        <a:pt x="143" y="160"/>
                      </a:lnTo>
                      <a:close/>
                      <a:moveTo>
                        <a:pt x="292" y="171"/>
                      </a:moveTo>
                      <a:lnTo>
                        <a:pt x="291" y="171"/>
                      </a:lnTo>
                      <a:lnTo>
                        <a:pt x="291" y="169"/>
                      </a:lnTo>
                      <a:lnTo>
                        <a:pt x="292" y="169"/>
                      </a:lnTo>
                      <a:lnTo>
                        <a:pt x="292" y="170"/>
                      </a:lnTo>
                      <a:lnTo>
                        <a:pt x="292" y="171"/>
                      </a:lnTo>
                      <a:close/>
                      <a:moveTo>
                        <a:pt x="145" y="159"/>
                      </a:moveTo>
                      <a:lnTo>
                        <a:pt x="145" y="159"/>
                      </a:lnTo>
                      <a:lnTo>
                        <a:pt x="145" y="158"/>
                      </a:lnTo>
                      <a:lnTo>
                        <a:pt x="145" y="157"/>
                      </a:lnTo>
                      <a:lnTo>
                        <a:pt x="146" y="157"/>
                      </a:lnTo>
                      <a:lnTo>
                        <a:pt x="146" y="158"/>
                      </a:lnTo>
                      <a:lnTo>
                        <a:pt x="145" y="159"/>
                      </a:lnTo>
                      <a:close/>
                      <a:moveTo>
                        <a:pt x="197" y="157"/>
                      </a:moveTo>
                      <a:lnTo>
                        <a:pt x="193" y="152"/>
                      </a:lnTo>
                      <a:lnTo>
                        <a:pt x="196" y="154"/>
                      </a:lnTo>
                      <a:lnTo>
                        <a:pt x="197" y="157"/>
                      </a:lnTo>
                      <a:close/>
                      <a:moveTo>
                        <a:pt x="681" y="183"/>
                      </a:moveTo>
                      <a:lnTo>
                        <a:pt x="680" y="183"/>
                      </a:lnTo>
                      <a:lnTo>
                        <a:pt x="681" y="183"/>
                      </a:lnTo>
                      <a:lnTo>
                        <a:pt x="683" y="182"/>
                      </a:lnTo>
                      <a:lnTo>
                        <a:pt x="681" y="183"/>
                      </a:lnTo>
                      <a:close/>
                      <a:moveTo>
                        <a:pt x="680" y="185"/>
                      </a:moveTo>
                      <a:lnTo>
                        <a:pt x="678" y="185"/>
                      </a:lnTo>
                      <a:lnTo>
                        <a:pt x="678" y="183"/>
                      </a:lnTo>
                      <a:lnTo>
                        <a:pt x="680" y="183"/>
                      </a:lnTo>
                      <a:lnTo>
                        <a:pt x="681" y="183"/>
                      </a:lnTo>
                      <a:lnTo>
                        <a:pt x="680" y="185"/>
                      </a:lnTo>
                      <a:close/>
                      <a:moveTo>
                        <a:pt x="492" y="178"/>
                      </a:moveTo>
                      <a:lnTo>
                        <a:pt x="490" y="177"/>
                      </a:lnTo>
                      <a:lnTo>
                        <a:pt x="489" y="175"/>
                      </a:lnTo>
                      <a:lnTo>
                        <a:pt x="490" y="174"/>
                      </a:lnTo>
                      <a:lnTo>
                        <a:pt x="492" y="174"/>
                      </a:lnTo>
                      <a:lnTo>
                        <a:pt x="492" y="177"/>
                      </a:lnTo>
                      <a:lnTo>
                        <a:pt x="492" y="178"/>
                      </a:lnTo>
                      <a:close/>
                      <a:moveTo>
                        <a:pt x="462" y="172"/>
                      </a:moveTo>
                      <a:lnTo>
                        <a:pt x="462" y="171"/>
                      </a:lnTo>
                      <a:lnTo>
                        <a:pt x="463" y="168"/>
                      </a:lnTo>
                      <a:lnTo>
                        <a:pt x="462" y="172"/>
                      </a:lnTo>
                      <a:close/>
                      <a:moveTo>
                        <a:pt x="462" y="173"/>
                      </a:moveTo>
                      <a:lnTo>
                        <a:pt x="462" y="172"/>
                      </a:lnTo>
                      <a:lnTo>
                        <a:pt x="462" y="173"/>
                      </a:lnTo>
                      <a:close/>
                      <a:moveTo>
                        <a:pt x="462" y="173"/>
                      </a:moveTo>
                      <a:lnTo>
                        <a:pt x="462" y="173"/>
                      </a:lnTo>
                      <a:lnTo>
                        <a:pt x="463" y="172"/>
                      </a:lnTo>
                      <a:lnTo>
                        <a:pt x="462" y="173"/>
                      </a:lnTo>
                      <a:close/>
                      <a:moveTo>
                        <a:pt x="462" y="175"/>
                      </a:moveTo>
                      <a:lnTo>
                        <a:pt x="460" y="175"/>
                      </a:lnTo>
                      <a:lnTo>
                        <a:pt x="460" y="173"/>
                      </a:lnTo>
                      <a:lnTo>
                        <a:pt x="462" y="173"/>
                      </a:lnTo>
                      <a:lnTo>
                        <a:pt x="462" y="175"/>
                      </a:lnTo>
                      <a:close/>
                      <a:moveTo>
                        <a:pt x="546" y="181"/>
                      </a:moveTo>
                      <a:lnTo>
                        <a:pt x="546" y="181"/>
                      </a:lnTo>
                      <a:lnTo>
                        <a:pt x="546" y="180"/>
                      </a:lnTo>
                      <a:lnTo>
                        <a:pt x="546" y="179"/>
                      </a:lnTo>
                      <a:lnTo>
                        <a:pt x="547" y="179"/>
                      </a:lnTo>
                      <a:lnTo>
                        <a:pt x="546" y="180"/>
                      </a:lnTo>
                      <a:lnTo>
                        <a:pt x="546" y="181"/>
                      </a:lnTo>
                      <a:close/>
                      <a:moveTo>
                        <a:pt x="483" y="172"/>
                      </a:moveTo>
                      <a:lnTo>
                        <a:pt x="484" y="168"/>
                      </a:lnTo>
                      <a:lnTo>
                        <a:pt x="486" y="169"/>
                      </a:lnTo>
                      <a:lnTo>
                        <a:pt x="486" y="170"/>
                      </a:lnTo>
                      <a:lnTo>
                        <a:pt x="485" y="171"/>
                      </a:lnTo>
                      <a:lnTo>
                        <a:pt x="485" y="172"/>
                      </a:lnTo>
                      <a:lnTo>
                        <a:pt x="483" y="172"/>
                      </a:lnTo>
                      <a:close/>
                      <a:moveTo>
                        <a:pt x="557" y="182"/>
                      </a:moveTo>
                      <a:lnTo>
                        <a:pt x="556" y="182"/>
                      </a:lnTo>
                      <a:lnTo>
                        <a:pt x="556" y="181"/>
                      </a:lnTo>
                      <a:lnTo>
                        <a:pt x="557" y="181"/>
                      </a:lnTo>
                      <a:lnTo>
                        <a:pt x="557" y="182"/>
                      </a:lnTo>
                      <a:close/>
                      <a:moveTo>
                        <a:pt x="589" y="186"/>
                      </a:moveTo>
                      <a:lnTo>
                        <a:pt x="588" y="186"/>
                      </a:lnTo>
                      <a:lnTo>
                        <a:pt x="587" y="186"/>
                      </a:lnTo>
                      <a:lnTo>
                        <a:pt x="588" y="186"/>
                      </a:lnTo>
                      <a:lnTo>
                        <a:pt x="588" y="185"/>
                      </a:lnTo>
                      <a:lnTo>
                        <a:pt x="589" y="185"/>
                      </a:lnTo>
                      <a:lnTo>
                        <a:pt x="589" y="186"/>
                      </a:lnTo>
                      <a:close/>
                      <a:moveTo>
                        <a:pt x="640" y="191"/>
                      </a:moveTo>
                      <a:lnTo>
                        <a:pt x="639" y="189"/>
                      </a:lnTo>
                      <a:lnTo>
                        <a:pt x="639" y="188"/>
                      </a:lnTo>
                      <a:lnTo>
                        <a:pt x="640" y="190"/>
                      </a:lnTo>
                      <a:lnTo>
                        <a:pt x="640" y="191"/>
                      </a:lnTo>
                      <a:close/>
                      <a:moveTo>
                        <a:pt x="510" y="175"/>
                      </a:moveTo>
                      <a:lnTo>
                        <a:pt x="509" y="175"/>
                      </a:lnTo>
                      <a:lnTo>
                        <a:pt x="509" y="173"/>
                      </a:lnTo>
                      <a:lnTo>
                        <a:pt x="509" y="172"/>
                      </a:lnTo>
                      <a:lnTo>
                        <a:pt x="511" y="172"/>
                      </a:lnTo>
                      <a:lnTo>
                        <a:pt x="510" y="173"/>
                      </a:lnTo>
                      <a:lnTo>
                        <a:pt x="510" y="174"/>
                      </a:lnTo>
                      <a:lnTo>
                        <a:pt x="510" y="175"/>
                      </a:lnTo>
                      <a:close/>
                      <a:moveTo>
                        <a:pt x="547" y="178"/>
                      </a:moveTo>
                      <a:lnTo>
                        <a:pt x="546" y="178"/>
                      </a:lnTo>
                      <a:lnTo>
                        <a:pt x="545" y="176"/>
                      </a:lnTo>
                      <a:lnTo>
                        <a:pt x="546" y="176"/>
                      </a:lnTo>
                      <a:lnTo>
                        <a:pt x="547" y="176"/>
                      </a:lnTo>
                      <a:lnTo>
                        <a:pt x="547" y="178"/>
                      </a:lnTo>
                      <a:close/>
                      <a:moveTo>
                        <a:pt x="672" y="188"/>
                      </a:moveTo>
                      <a:lnTo>
                        <a:pt x="671" y="187"/>
                      </a:lnTo>
                      <a:lnTo>
                        <a:pt x="671" y="186"/>
                      </a:lnTo>
                      <a:lnTo>
                        <a:pt x="671" y="185"/>
                      </a:lnTo>
                      <a:lnTo>
                        <a:pt x="672" y="185"/>
                      </a:lnTo>
                      <a:lnTo>
                        <a:pt x="672" y="186"/>
                      </a:lnTo>
                      <a:lnTo>
                        <a:pt x="672" y="188"/>
                      </a:lnTo>
                      <a:close/>
                      <a:moveTo>
                        <a:pt x="545" y="183"/>
                      </a:moveTo>
                      <a:lnTo>
                        <a:pt x="545" y="183"/>
                      </a:lnTo>
                      <a:lnTo>
                        <a:pt x="544" y="183"/>
                      </a:lnTo>
                      <a:lnTo>
                        <a:pt x="545" y="183"/>
                      </a:lnTo>
                      <a:lnTo>
                        <a:pt x="545" y="182"/>
                      </a:lnTo>
                      <a:lnTo>
                        <a:pt x="546" y="182"/>
                      </a:lnTo>
                      <a:lnTo>
                        <a:pt x="545" y="183"/>
                      </a:lnTo>
                      <a:close/>
                      <a:moveTo>
                        <a:pt x="599" y="180"/>
                      </a:moveTo>
                      <a:lnTo>
                        <a:pt x="598" y="180"/>
                      </a:lnTo>
                      <a:lnTo>
                        <a:pt x="598" y="179"/>
                      </a:lnTo>
                      <a:lnTo>
                        <a:pt x="597" y="179"/>
                      </a:lnTo>
                      <a:lnTo>
                        <a:pt x="597" y="178"/>
                      </a:lnTo>
                      <a:lnTo>
                        <a:pt x="598" y="177"/>
                      </a:lnTo>
                      <a:lnTo>
                        <a:pt x="599" y="180"/>
                      </a:lnTo>
                      <a:close/>
                      <a:moveTo>
                        <a:pt x="598" y="181"/>
                      </a:moveTo>
                      <a:lnTo>
                        <a:pt x="597" y="180"/>
                      </a:lnTo>
                      <a:lnTo>
                        <a:pt x="598" y="180"/>
                      </a:lnTo>
                      <a:lnTo>
                        <a:pt x="599" y="180"/>
                      </a:lnTo>
                      <a:lnTo>
                        <a:pt x="598" y="181"/>
                      </a:lnTo>
                      <a:close/>
                      <a:moveTo>
                        <a:pt x="602" y="173"/>
                      </a:moveTo>
                      <a:lnTo>
                        <a:pt x="601" y="173"/>
                      </a:lnTo>
                      <a:lnTo>
                        <a:pt x="601" y="172"/>
                      </a:lnTo>
                      <a:lnTo>
                        <a:pt x="603" y="172"/>
                      </a:lnTo>
                      <a:lnTo>
                        <a:pt x="602" y="173"/>
                      </a:lnTo>
                      <a:close/>
                      <a:moveTo>
                        <a:pt x="602" y="175"/>
                      </a:moveTo>
                      <a:lnTo>
                        <a:pt x="600" y="174"/>
                      </a:lnTo>
                      <a:lnTo>
                        <a:pt x="600" y="173"/>
                      </a:lnTo>
                      <a:lnTo>
                        <a:pt x="601" y="173"/>
                      </a:lnTo>
                      <a:lnTo>
                        <a:pt x="602" y="173"/>
                      </a:lnTo>
                      <a:lnTo>
                        <a:pt x="602" y="175"/>
                      </a:lnTo>
                      <a:close/>
                      <a:moveTo>
                        <a:pt x="602" y="174"/>
                      </a:moveTo>
                      <a:lnTo>
                        <a:pt x="602" y="173"/>
                      </a:lnTo>
                      <a:lnTo>
                        <a:pt x="602" y="174"/>
                      </a:lnTo>
                      <a:close/>
                      <a:moveTo>
                        <a:pt x="601" y="180"/>
                      </a:moveTo>
                      <a:lnTo>
                        <a:pt x="602" y="175"/>
                      </a:lnTo>
                      <a:lnTo>
                        <a:pt x="602" y="174"/>
                      </a:lnTo>
                      <a:lnTo>
                        <a:pt x="604" y="177"/>
                      </a:lnTo>
                      <a:lnTo>
                        <a:pt x="601" y="180"/>
                      </a:lnTo>
                      <a:close/>
                      <a:moveTo>
                        <a:pt x="615" y="181"/>
                      </a:moveTo>
                      <a:lnTo>
                        <a:pt x="614" y="181"/>
                      </a:lnTo>
                      <a:lnTo>
                        <a:pt x="613" y="180"/>
                      </a:lnTo>
                      <a:lnTo>
                        <a:pt x="613" y="179"/>
                      </a:lnTo>
                      <a:lnTo>
                        <a:pt x="614" y="179"/>
                      </a:lnTo>
                      <a:lnTo>
                        <a:pt x="615" y="180"/>
                      </a:lnTo>
                      <a:lnTo>
                        <a:pt x="615" y="181"/>
                      </a:lnTo>
                      <a:close/>
                      <a:moveTo>
                        <a:pt x="479" y="176"/>
                      </a:moveTo>
                      <a:lnTo>
                        <a:pt x="476" y="175"/>
                      </a:lnTo>
                      <a:lnTo>
                        <a:pt x="477" y="175"/>
                      </a:lnTo>
                      <a:lnTo>
                        <a:pt x="476" y="173"/>
                      </a:lnTo>
                      <a:lnTo>
                        <a:pt x="477" y="172"/>
                      </a:lnTo>
                      <a:lnTo>
                        <a:pt x="479" y="176"/>
                      </a:lnTo>
                      <a:close/>
                      <a:moveTo>
                        <a:pt x="476" y="173"/>
                      </a:moveTo>
                      <a:lnTo>
                        <a:pt x="476" y="173"/>
                      </a:lnTo>
                      <a:close/>
                      <a:moveTo>
                        <a:pt x="433" y="165"/>
                      </a:moveTo>
                      <a:lnTo>
                        <a:pt x="432" y="159"/>
                      </a:lnTo>
                      <a:lnTo>
                        <a:pt x="434" y="160"/>
                      </a:lnTo>
                      <a:lnTo>
                        <a:pt x="434" y="161"/>
                      </a:lnTo>
                      <a:lnTo>
                        <a:pt x="433" y="162"/>
                      </a:lnTo>
                      <a:lnTo>
                        <a:pt x="434" y="162"/>
                      </a:lnTo>
                      <a:lnTo>
                        <a:pt x="433" y="165"/>
                      </a:lnTo>
                      <a:close/>
                      <a:moveTo>
                        <a:pt x="437" y="163"/>
                      </a:moveTo>
                      <a:lnTo>
                        <a:pt x="435" y="162"/>
                      </a:lnTo>
                      <a:lnTo>
                        <a:pt x="436" y="161"/>
                      </a:lnTo>
                      <a:lnTo>
                        <a:pt x="436" y="159"/>
                      </a:lnTo>
                      <a:lnTo>
                        <a:pt x="437" y="159"/>
                      </a:lnTo>
                      <a:lnTo>
                        <a:pt x="437" y="160"/>
                      </a:lnTo>
                      <a:lnTo>
                        <a:pt x="437" y="163"/>
                      </a:lnTo>
                      <a:close/>
                      <a:moveTo>
                        <a:pt x="437" y="160"/>
                      </a:moveTo>
                      <a:lnTo>
                        <a:pt x="437" y="160"/>
                      </a:lnTo>
                      <a:close/>
                      <a:moveTo>
                        <a:pt x="436" y="165"/>
                      </a:moveTo>
                      <a:lnTo>
                        <a:pt x="436" y="165"/>
                      </a:lnTo>
                      <a:lnTo>
                        <a:pt x="436" y="164"/>
                      </a:lnTo>
                      <a:lnTo>
                        <a:pt x="437" y="164"/>
                      </a:lnTo>
                      <a:lnTo>
                        <a:pt x="437" y="162"/>
                      </a:lnTo>
                      <a:lnTo>
                        <a:pt x="437" y="160"/>
                      </a:lnTo>
                      <a:lnTo>
                        <a:pt x="439" y="161"/>
                      </a:lnTo>
                      <a:lnTo>
                        <a:pt x="438" y="162"/>
                      </a:lnTo>
                      <a:lnTo>
                        <a:pt x="438" y="163"/>
                      </a:lnTo>
                      <a:lnTo>
                        <a:pt x="439" y="165"/>
                      </a:lnTo>
                      <a:lnTo>
                        <a:pt x="437" y="165"/>
                      </a:lnTo>
                      <a:lnTo>
                        <a:pt x="436" y="165"/>
                      </a:lnTo>
                      <a:close/>
                      <a:moveTo>
                        <a:pt x="436" y="165"/>
                      </a:moveTo>
                      <a:lnTo>
                        <a:pt x="436" y="165"/>
                      </a:lnTo>
                      <a:lnTo>
                        <a:pt x="437" y="165"/>
                      </a:lnTo>
                      <a:lnTo>
                        <a:pt x="436" y="165"/>
                      </a:lnTo>
                      <a:close/>
                      <a:moveTo>
                        <a:pt x="439" y="166"/>
                      </a:moveTo>
                      <a:lnTo>
                        <a:pt x="436" y="165"/>
                      </a:lnTo>
                      <a:lnTo>
                        <a:pt x="437" y="165"/>
                      </a:lnTo>
                      <a:lnTo>
                        <a:pt x="439" y="165"/>
                      </a:lnTo>
                      <a:lnTo>
                        <a:pt x="439" y="166"/>
                      </a:lnTo>
                      <a:close/>
                      <a:moveTo>
                        <a:pt x="436" y="165"/>
                      </a:moveTo>
                      <a:lnTo>
                        <a:pt x="433" y="165"/>
                      </a:lnTo>
                      <a:lnTo>
                        <a:pt x="436" y="165"/>
                      </a:lnTo>
                      <a:close/>
                      <a:moveTo>
                        <a:pt x="434" y="167"/>
                      </a:moveTo>
                      <a:lnTo>
                        <a:pt x="432" y="166"/>
                      </a:lnTo>
                      <a:lnTo>
                        <a:pt x="433" y="165"/>
                      </a:lnTo>
                      <a:lnTo>
                        <a:pt x="436" y="165"/>
                      </a:lnTo>
                      <a:lnTo>
                        <a:pt x="434" y="167"/>
                      </a:lnTo>
                      <a:close/>
                      <a:moveTo>
                        <a:pt x="553" y="216"/>
                      </a:moveTo>
                      <a:lnTo>
                        <a:pt x="552" y="216"/>
                      </a:lnTo>
                      <a:lnTo>
                        <a:pt x="553" y="215"/>
                      </a:lnTo>
                      <a:lnTo>
                        <a:pt x="553" y="216"/>
                      </a:lnTo>
                      <a:close/>
                      <a:moveTo>
                        <a:pt x="553" y="219"/>
                      </a:moveTo>
                      <a:lnTo>
                        <a:pt x="551" y="218"/>
                      </a:lnTo>
                      <a:lnTo>
                        <a:pt x="551" y="216"/>
                      </a:lnTo>
                      <a:lnTo>
                        <a:pt x="552" y="216"/>
                      </a:lnTo>
                      <a:lnTo>
                        <a:pt x="553" y="216"/>
                      </a:lnTo>
                      <a:lnTo>
                        <a:pt x="553" y="219"/>
                      </a:lnTo>
                      <a:close/>
                      <a:moveTo>
                        <a:pt x="493" y="207"/>
                      </a:moveTo>
                      <a:lnTo>
                        <a:pt x="492" y="207"/>
                      </a:lnTo>
                      <a:lnTo>
                        <a:pt x="493" y="205"/>
                      </a:lnTo>
                      <a:lnTo>
                        <a:pt x="489" y="204"/>
                      </a:lnTo>
                      <a:lnTo>
                        <a:pt x="494" y="203"/>
                      </a:lnTo>
                      <a:lnTo>
                        <a:pt x="493" y="206"/>
                      </a:lnTo>
                      <a:lnTo>
                        <a:pt x="494" y="206"/>
                      </a:lnTo>
                      <a:lnTo>
                        <a:pt x="495" y="206"/>
                      </a:lnTo>
                      <a:lnTo>
                        <a:pt x="493" y="207"/>
                      </a:lnTo>
                      <a:close/>
                      <a:moveTo>
                        <a:pt x="489" y="206"/>
                      </a:moveTo>
                      <a:lnTo>
                        <a:pt x="488" y="206"/>
                      </a:lnTo>
                      <a:lnTo>
                        <a:pt x="488" y="204"/>
                      </a:lnTo>
                      <a:lnTo>
                        <a:pt x="489" y="204"/>
                      </a:lnTo>
                      <a:lnTo>
                        <a:pt x="489" y="206"/>
                      </a:lnTo>
                      <a:close/>
                      <a:moveTo>
                        <a:pt x="489" y="204"/>
                      </a:moveTo>
                      <a:lnTo>
                        <a:pt x="489" y="204"/>
                      </a:lnTo>
                      <a:close/>
                      <a:moveTo>
                        <a:pt x="495" y="206"/>
                      </a:moveTo>
                      <a:lnTo>
                        <a:pt x="494" y="206"/>
                      </a:lnTo>
                      <a:lnTo>
                        <a:pt x="494" y="205"/>
                      </a:lnTo>
                      <a:lnTo>
                        <a:pt x="496" y="206"/>
                      </a:lnTo>
                      <a:lnTo>
                        <a:pt x="495" y="206"/>
                      </a:lnTo>
                      <a:close/>
                      <a:moveTo>
                        <a:pt x="496" y="209"/>
                      </a:moveTo>
                      <a:lnTo>
                        <a:pt x="495" y="209"/>
                      </a:lnTo>
                      <a:lnTo>
                        <a:pt x="494" y="208"/>
                      </a:lnTo>
                      <a:lnTo>
                        <a:pt x="495" y="208"/>
                      </a:lnTo>
                      <a:lnTo>
                        <a:pt x="495" y="207"/>
                      </a:lnTo>
                      <a:lnTo>
                        <a:pt x="496" y="207"/>
                      </a:lnTo>
                      <a:lnTo>
                        <a:pt x="496" y="209"/>
                      </a:lnTo>
                      <a:close/>
                      <a:moveTo>
                        <a:pt x="637" y="224"/>
                      </a:moveTo>
                      <a:lnTo>
                        <a:pt x="636" y="222"/>
                      </a:lnTo>
                      <a:lnTo>
                        <a:pt x="636" y="221"/>
                      </a:lnTo>
                      <a:lnTo>
                        <a:pt x="637" y="223"/>
                      </a:lnTo>
                      <a:lnTo>
                        <a:pt x="637" y="224"/>
                      </a:lnTo>
                      <a:close/>
                      <a:moveTo>
                        <a:pt x="478" y="203"/>
                      </a:moveTo>
                      <a:lnTo>
                        <a:pt x="477" y="203"/>
                      </a:lnTo>
                      <a:lnTo>
                        <a:pt x="477" y="202"/>
                      </a:lnTo>
                      <a:lnTo>
                        <a:pt x="476" y="202"/>
                      </a:lnTo>
                      <a:lnTo>
                        <a:pt x="477" y="201"/>
                      </a:lnTo>
                      <a:lnTo>
                        <a:pt x="479" y="201"/>
                      </a:lnTo>
                      <a:lnTo>
                        <a:pt x="478" y="203"/>
                      </a:lnTo>
                      <a:close/>
                      <a:moveTo>
                        <a:pt x="615" y="223"/>
                      </a:moveTo>
                      <a:lnTo>
                        <a:pt x="614" y="223"/>
                      </a:lnTo>
                      <a:lnTo>
                        <a:pt x="614" y="221"/>
                      </a:lnTo>
                      <a:lnTo>
                        <a:pt x="615" y="222"/>
                      </a:lnTo>
                      <a:lnTo>
                        <a:pt x="616" y="222"/>
                      </a:lnTo>
                      <a:lnTo>
                        <a:pt x="615" y="222"/>
                      </a:lnTo>
                      <a:lnTo>
                        <a:pt x="615" y="223"/>
                      </a:lnTo>
                      <a:close/>
                      <a:moveTo>
                        <a:pt x="545" y="218"/>
                      </a:moveTo>
                      <a:lnTo>
                        <a:pt x="545" y="218"/>
                      </a:lnTo>
                      <a:lnTo>
                        <a:pt x="545" y="217"/>
                      </a:lnTo>
                      <a:lnTo>
                        <a:pt x="545" y="218"/>
                      </a:lnTo>
                      <a:close/>
                      <a:moveTo>
                        <a:pt x="545" y="218"/>
                      </a:moveTo>
                      <a:lnTo>
                        <a:pt x="545" y="218"/>
                      </a:lnTo>
                      <a:close/>
                      <a:moveTo>
                        <a:pt x="545" y="220"/>
                      </a:moveTo>
                      <a:lnTo>
                        <a:pt x="544" y="220"/>
                      </a:lnTo>
                      <a:lnTo>
                        <a:pt x="545" y="218"/>
                      </a:lnTo>
                      <a:lnTo>
                        <a:pt x="545" y="220"/>
                      </a:lnTo>
                      <a:close/>
                      <a:moveTo>
                        <a:pt x="545" y="221"/>
                      </a:moveTo>
                      <a:lnTo>
                        <a:pt x="544" y="219"/>
                      </a:lnTo>
                      <a:lnTo>
                        <a:pt x="544" y="220"/>
                      </a:lnTo>
                      <a:lnTo>
                        <a:pt x="545" y="220"/>
                      </a:lnTo>
                      <a:lnTo>
                        <a:pt x="545" y="221"/>
                      </a:lnTo>
                      <a:close/>
                      <a:moveTo>
                        <a:pt x="664" y="229"/>
                      </a:moveTo>
                      <a:lnTo>
                        <a:pt x="661" y="226"/>
                      </a:lnTo>
                      <a:lnTo>
                        <a:pt x="664" y="224"/>
                      </a:lnTo>
                      <a:lnTo>
                        <a:pt x="664" y="229"/>
                      </a:lnTo>
                      <a:close/>
                      <a:moveTo>
                        <a:pt x="322" y="181"/>
                      </a:moveTo>
                      <a:lnTo>
                        <a:pt x="321" y="181"/>
                      </a:lnTo>
                      <a:lnTo>
                        <a:pt x="320" y="180"/>
                      </a:lnTo>
                      <a:lnTo>
                        <a:pt x="321" y="180"/>
                      </a:lnTo>
                      <a:lnTo>
                        <a:pt x="322" y="180"/>
                      </a:lnTo>
                      <a:lnTo>
                        <a:pt x="322" y="181"/>
                      </a:lnTo>
                      <a:close/>
                      <a:moveTo>
                        <a:pt x="421" y="171"/>
                      </a:moveTo>
                      <a:lnTo>
                        <a:pt x="419" y="169"/>
                      </a:lnTo>
                      <a:lnTo>
                        <a:pt x="422" y="166"/>
                      </a:lnTo>
                      <a:lnTo>
                        <a:pt x="421" y="171"/>
                      </a:lnTo>
                      <a:close/>
                      <a:moveTo>
                        <a:pt x="606" y="227"/>
                      </a:moveTo>
                      <a:lnTo>
                        <a:pt x="606" y="227"/>
                      </a:lnTo>
                      <a:lnTo>
                        <a:pt x="606" y="226"/>
                      </a:lnTo>
                      <a:lnTo>
                        <a:pt x="606" y="224"/>
                      </a:lnTo>
                      <a:lnTo>
                        <a:pt x="607" y="225"/>
                      </a:lnTo>
                      <a:lnTo>
                        <a:pt x="606" y="227"/>
                      </a:lnTo>
                      <a:close/>
                      <a:moveTo>
                        <a:pt x="409" y="192"/>
                      </a:moveTo>
                      <a:lnTo>
                        <a:pt x="408" y="192"/>
                      </a:lnTo>
                      <a:lnTo>
                        <a:pt x="408" y="190"/>
                      </a:lnTo>
                      <a:lnTo>
                        <a:pt x="409" y="190"/>
                      </a:lnTo>
                      <a:lnTo>
                        <a:pt x="409" y="192"/>
                      </a:lnTo>
                      <a:close/>
                      <a:moveTo>
                        <a:pt x="397" y="188"/>
                      </a:moveTo>
                      <a:lnTo>
                        <a:pt x="396" y="188"/>
                      </a:lnTo>
                      <a:lnTo>
                        <a:pt x="396" y="186"/>
                      </a:lnTo>
                      <a:lnTo>
                        <a:pt x="397" y="186"/>
                      </a:lnTo>
                      <a:lnTo>
                        <a:pt x="397" y="187"/>
                      </a:lnTo>
                      <a:lnTo>
                        <a:pt x="397" y="188"/>
                      </a:lnTo>
                      <a:close/>
                      <a:moveTo>
                        <a:pt x="521" y="215"/>
                      </a:moveTo>
                      <a:lnTo>
                        <a:pt x="520" y="213"/>
                      </a:lnTo>
                      <a:lnTo>
                        <a:pt x="523" y="211"/>
                      </a:lnTo>
                      <a:lnTo>
                        <a:pt x="521" y="215"/>
                      </a:lnTo>
                      <a:close/>
                      <a:moveTo>
                        <a:pt x="650" y="231"/>
                      </a:moveTo>
                      <a:lnTo>
                        <a:pt x="649" y="230"/>
                      </a:lnTo>
                      <a:lnTo>
                        <a:pt x="650" y="229"/>
                      </a:lnTo>
                      <a:lnTo>
                        <a:pt x="652" y="226"/>
                      </a:lnTo>
                      <a:lnTo>
                        <a:pt x="650" y="231"/>
                      </a:lnTo>
                      <a:close/>
                      <a:moveTo>
                        <a:pt x="651" y="233"/>
                      </a:moveTo>
                      <a:lnTo>
                        <a:pt x="650" y="233"/>
                      </a:lnTo>
                      <a:lnTo>
                        <a:pt x="649" y="232"/>
                      </a:lnTo>
                      <a:lnTo>
                        <a:pt x="649" y="231"/>
                      </a:lnTo>
                      <a:lnTo>
                        <a:pt x="651" y="231"/>
                      </a:lnTo>
                      <a:lnTo>
                        <a:pt x="651" y="232"/>
                      </a:lnTo>
                      <a:lnTo>
                        <a:pt x="651" y="233"/>
                      </a:lnTo>
                      <a:close/>
                      <a:moveTo>
                        <a:pt x="517" y="213"/>
                      </a:moveTo>
                      <a:lnTo>
                        <a:pt x="519" y="210"/>
                      </a:lnTo>
                      <a:lnTo>
                        <a:pt x="517" y="213"/>
                      </a:lnTo>
                      <a:close/>
                      <a:moveTo>
                        <a:pt x="519" y="214"/>
                      </a:moveTo>
                      <a:lnTo>
                        <a:pt x="517" y="214"/>
                      </a:lnTo>
                      <a:lnTo>
                        <a:pt x="517" y="213"/>
                      </a:lnTo>
                      <a:lnTo>
                        <a:pt x="519" y="213"/>
                      </a:lnTo>
                      <a:lnTo>
                        <a:pt x="519" y="214"/>
                      </a:lnTo>
                      <a:close/>
                      <a:moveTo>
                        <a:pt x="516" y="217"/>
                      </a:moveTo>
                      <a:lnTo>
                        <a:pt x="519" y="214"/>
                      </a:lnTo>
                      <a:lnTo>
                        <a:pt x="519" y="215"/>
                      </a:lnTo>
                      <a:lnTo>
                        <a:pt x="518" y="215"/>
                      </a:lnTo>
                      <a:lnTo>
                        <a:pt x="518" y="216"/>
                      </a:lnTo>
                      <a:lnTo>
                        <a:pt x="516" y="217"/>
                      </a:lnTo>
                      <a:close/>
                      <a:moveTo>
                        <a:pt x="556" y="223"/>
                      </a:moveTo>
                      <a:lnTo>
                        <a:pt x="554" y="223"/>
                      </a:lnTo>
                      <a:lnTo>
                        <a:pt x="554" y="222"/>
                      </a:lnTo>
                      <a:lnTo>
                        <a:pt x="556" y="222"/>
                      </a:lnTo>
                      <a:lnTo>
                        <a:pt x="556" y="223"/>
                      </a:lnTo>
                      <a:close/>
                      <a:moveTo>
                        <a:pt x="520" y="219"/>
                      </a:moveTo>
                      <a:lnTo>
                        <a:pt x="519" y="219"/>
                      </a:lnTo>
                      <a:lnTo>
                        <a:pt x="519" y="218"/>
                      </a:lnTo>
                      <a:lnTo>
                        <a:pt x="521" y="218"/>
                      </a:lnTo>
                      <a:lnTo>
                        <a:pt x="520" y="219"/>
                      </a:lnTo>
                      <a:close/>
                      <a:moveTo>
                        <a:pt x="504" y="205"/>
                      </a:moveTo>
                      <a:lnTo>
                        <a:pt x="503" y="205"/>
                      </a:lnTo>
                      <a:lnTo>
                        <a:pt x="503" y="204"/>
                      </a:lnTo>
                      <a:lnTo>
                        <a:pt x="505" y="204"/>
                      </a:lnTo>
                      <a:lnTo>
                        <a:pt x="504" y="205"/>
                      </a:lnTo>
                      <a:close/>
                      <a:moveTo>
                        <a:pt x="501" y="207"/>
                      </a:moveTo>
                      <a:lnTo>
                        <a:pt x="502" y="205"/>
                      </a:lnTo>
                      <a:lnTo>
                        <a:pt x="503" y="205"/>
                      </a:lnTo>
                      <a:lnTo>
                        <a:pt x="504" y="205"/>
                      </a:lnTo>
                      <a:lnTo>
                        <a:pt x="503" y="207"/>
                      </a:lnTo>
                      <a:lnTo>
                        <a:pt x="501" y="207"/>
                      </a:lnTo>
                      <a:close/>
                      <a:moveTo>
                        <a:pt x="504" y="208"/>
                      </a:moveTo>
                      <a:lnTo>
                        <a:pt x="503" y="207"/>
                      </a:lnTo>
                      <a:lnTo>
                        <a:pt x="504" y="208"/>
                      </a:lnTo>
                      <a:close/>
                      <a:moveTo>
                        <a:pt x="504" y="209"/>
                      </a:moveTo>
                      <a:lnTo>
                        <a:pt x="504" y="209"/>
                      </a:lnTo>
                      <a:lnTo>
                        <a:pt x="504" y="208"/>
                      </a:lnTo>
                      <a:lnTo>
                        <a:pt x="504" y="209"/>
                      </a:lnTo>
                      <a:close/>
                      <a:moveTo>
                        <a:pt x="503" y="211"/>
                      </a:moveTo>
                      <a:lnTo>
                        <a:pt x="502" y="211"/>
                      </a:lnTo>
                      <a:lnTo>
                        <a:pt x="502" y="208"/>
                      </a:lnTo>
                      <a:lnTo>
                        <a:pt x="504" y="209"/>
                      </a:lnTo>
                      <a:lnTo>
                        <a:pt x="505" y="210"/>
                      </a:lnTo>
                      <a:lnTo>
                        <a:pt x="503" y="211"/>
                      </a:lnTo>
                      <a:close/>
                      <a:moveTo>
                        <a:pt x="513" y="211"/>
                      </a:moveTo>
                      <a:lnTo>
                        <a:pt x="511" y="210"/>
                      </a:lnTo>
                      <a:lnTo>
                        <a:pt x="514" y="209"/>
                      </a:lnTo>
                      <a:lnTo>
                        <a:pt x="514" y="208"/>
                      </a:lnTo>
                      <a:lnTo>
                        <a:pt x="516" y="208"/>
                      </a:lnTo>
                      <a:lnTo>
                        <a:pt x="513" y="210"/>
                      </a:lnTo>
                      <a:lnTo>
                        <a:pt x="513" y="211"/>
                      </a:lnTo>
                      <a:close/>
                      <a:moveTo>
                        <a:pt x="548" y="217"/>
                      </a:moveTo>
                      <a:lnTo>
                        <a:pt x="546" y="215"/>
                      </a:lnTo>
                      <a:lnTo>
                        <a:pt x="549" y="212"/>
                      </a:lnTo>
                      <a:lnTo>
                        <a:pt x="548" y="217"/>
                      </a:lnTo>
                      <a:close/>
                      <a:moveTo>
                        <a:pt x="572" y="215"/>
                      </a:moveTo>
                      <a:lnTo>
                        <a:pt x="571" y="215"/>
                      </a:lnTo>
                      <a:lnTo>
                        <a:pt x="570" y="213"/>
                      </a:lnTo>
                      <a:lnTo>
                        <a:pt x="571" y="213"/>
                      </a:lnTo>
                      <a:lnTo>
                        <a:pt x="571" y="214"/>
                      </a:lnTo>
                      <a:lnTo>
                        <a:pt x="572" y="215"/>
                      </a:lnTo>
                      <a:close/>
                      <a:moveTo>
                        <a:pt x="525" y="219"/>
                      </a:moveTo>
                      <a:lnTo>
                        <a:pt x="524" y="218"/>
                      </a:lnTo>
                      <a:lnTo>
                        <a:pt x="523" y="216"/>
                      </a:lnTo>
                      <a:lnTo>
                        <a:pt x="524" y="216"/>
                      </a:lnTo>
                      <a:lnTo>
                        <a:pt x="524" y="218"/>
                      </a:lnTo>
                      <a:lnTo>
                        <a:pt x="525" y="219"/>
                      </a:lnTo>
                      <a:close/>
                      <a:moveTo>
                        <a:pt x="539" y="220"/>
                      </a:moveTo>
                      <a:lnTo>
                        <a:pt x="538" y="220"/>
                      </a:lnTo>
                      <a:lnTo>
                        <a:pt x="538" y="219"/>
                      </a:lnTo>
                      <a:lnTo>
                        <a:pt x="538" y="218"/>
                      </a:lnTo>
                      <a:lnTo>
                        <a:pt x="539" y="218"/>
                      </a:lnTo>
                      <a:lnTo>
                        <a:pt x="539" y="219"/>
                      </a:lnTo>
                      <a:lnTo>
                        <a:pt x="539" y="220"/>
                      </a:lnTo>
                      <a:close/>
                      <a:moveTo>
                        <a:pt x="451" y="212"/>
                      </a:moveTo>
                      <a:lnTo>
                        <a:pt x="450" y="210"/>
                      </a:lnTo>
                      <a:lnTo>
                        <a:pt x="450" y="209"/>
                      </a:lnTo>
                      <a:lnTo>
                        <a:pt x="451" y="211"/>
                      </a:lnTo>
                      <a:lnTo>
                        <a:pt x="451" y="212"/>
                      </a:lnTo>
                      <a:close/>
                      <a:moveTo>
                        <a:pt x="444" y="170"/>
                      </a:moveTo>
                      <a:lnTo>
                        <a:pt x="443" y="170"/>
                      </a:lnTo>
                      <a:lnTo>
                        <a:pt x="442" y="169"/>
                      </a:lnTo>
                      <a:lnTo>
                        <a:pt x="443" y="169"/>
                      </a:lnTo>
                      <a:lnTo>
                        <a:pt x="444" y="169"/>
                      </a:lnTo>
                      <a:lnTo>
                        <a:pt x="444" y="170"/>
                      </a:lnTo>
                      <a:close/>
                      <a:moveTo>
                        <a:pt x="487" y="214"/>
                      </a:moveTo>
                      <a:lnTo>
                        <a:pt x="485" y="211"/>
                      </a:lnTo>
                      <a:lnTo>
                        <a:pt x="490" y="210"/>
                      </a:lnTo>
                      <a:lnTo>
                        <a:pt x="487" y="214"/>
                      </a:lnTo>
                      <a:close/>
                      <a:moveTo>
                        <a:pt x="448" y="210"/>
                      </a:moveTo>
                      <a:lnTo>
                        <a:pt x="447" y="210"/>
                      </a:lnTo>
                      <a:lnTo>
                        <a:pt x="447" y="209"/>
                      </a:lnTo>
                      <a:lnTo>
                        <a:pt x="448" y="209"/>
                      </a:lnTo>
                      <a:lnTo>
                        <a:pt x="449" y="209"/>
                      </a:lnTo>
                      <a:lnTo>
                        <a:pt x="448" y="210"/>
                      </a:lnTo>
                      <a:close/>
                      <a:moveTo>
                        <a:pt x="458" y="211"/>
                      </a:moveTo>
                      <a:lnTo>
                        <a:pt x="457" y="210"/>
                      </a:lnTo>
                      <a:lnTo>
                        <a:pt x="457" y="209"/>
                      </a:lnTo>
                      <a:lnTo>
                        <a:pt x="458" y="209"/>
                      </a:lnTo>
                      <a:lnTo>
                        <a:pt x="458" y="211"/>
                      </a:lnTo>
                      <a:close/>
                      <a:moveTo>
                        <a:pt x="494" y="197"/>
                      </a:moveTo>
                      <a:lnTo>
                        <a:pt x="490" y="197"/>
                      </a:lnTo>
                      <a:lnTo>
                        <a:pt x="492" y="195"/>
                      </a:lnTo>
                      <a:lnTo>
                        <a:pt x="494" y="197"/>
                      </a:lnTo>
                      <a:close/>
                      <a:moveTo>
                        <a:pt x="558" y="205"/>
                      </a:moveTo>
                      <a:lnTo>
                        <a:pt x="558" y="204"/>
                      </a:lnTo>
                      <a:lnTo>
                        <a:pt x="557" y="204"/>
                      </a:lnTo>
                      <a:lnTo>
                        <a:pt x="558" y="203"/>
                      </a:lnTo>
                      <a:lnTo>
                        <a:pt x="558" y="205"/>
                      </a:lnTo>
                      <a:close/>
                      <a:moveTo>
                        <a:pt x="557" y="204"/>
                      </a:moveTo>
                      <a:lnTo>
                        <a:pt x="557" y="204"/>
                      </a:lnTo>
                      <a:close/>
                      <a:moveTo>
                        <a:pt x="646" y="210"/>
                      </a:moveTo>
                      <a:lnTo>
                        <a:pt x="645" y="209"/>
                      </a:lnTo>
                      <a:lnTo>
                        <a:pt x="645" y="208"/>
                      </a:lnTo>
                      <a:lnTo>
                        <a:pt x="645" y="207"/>
                      </a:lnTo>
                      <a:lnTo>
                        <a:pt x="646" y="208"/>
                      </a:lnTo>
                      <a:lnTo>
                        <a:pt x="646" y="210"/>
                      </a:lnTo>
                      <a:close/>
                      <a:moveTo>
                        <a:pt x="602" y="209"/>
                      </a:moveTo>
                      <a:lnTo>
                        <a:pt x="601" y="209"/>
                      </a:lnTo>
                      <a:lnTo>
                        <a:pt x="601" y="208"/>
                      </a:lnTo>
                      <a:lnTo>
                        <a:pt x="601" y="206"/>
                      </a:lnTo>
                      <a:lnTo>
                        <a:pt x="602" y="207"/>
                      </a:lnTo>
                      <a:lnTo>
                        <a:pt x="602" y="209"/>
                      </a:lnTo>
                      <a:close/>
                      <a:moveTo>
                        <a:pt x="696" y="212"/>
                      </a:moveTo>
                      <a:lnTo>
                        <a:pt x="695" y="211"/>
                      </a:lnTo>
                      <a:lnTo>
                        <a:pt x="694" y="210"/>
                      </a:lnTo>
                      <a:lnTo>
                        <a:pt x="695" y="210"/>
                      </a:lnTo>
                      <a:lnTo>
                        <a:pt x="696" y="210"/>
                      </a:lnTo>
                      <a:lnTo>
                        <a:pt x="696" y="212"/>
                      </a:lnTo>
                      <a:close/>
                      <a:moveTo>
                        <a:pt x="666" y="210"/>
                      </a:moveTo>
                      <a:lnTo>
                        <a:pt x="665" y="210"/>
                      </a:lnTo>
                      <a:lnTo>
                        <a:pt x="666" y="209"/>
                      </a:lnTo>
                      <a:lnTo>
                        <a:pt x="666" y="208"/>
                      </a:lnTo>
                      <a:lnTo>
                        <a:pt x="666" y="210"/>
                      </a:lnTo>
                      <a:close/>
                      <a:moveTo>
                        <a:pt x="618" y="209"/>
                      </a:moveTo>
                      <a:lnTo>
                        <a:pt x="617" y="209"/>
                      </a:lnTo>
                      <a:lnTo>
                        <a:pt x="617" y="207"/>
                      </a:lnTo>
                      <a:lnTo>
                        <a:pt x="618" y="207"/>
                      </a:lnTo>
                      <a:lnTo>
                        <a:pt x="618" y="209"/>
                      </a:lnTo>
                      <a:close/>
                      <a:moveTo>
                        <a:pt x="693" y="213"/>
                      </a:moveTo>
                      <a:lnTo>
                        <a:pt x="690" y="211"/>
                      </a:lnTo>
                      <a:lnTo>
                        <a:pt x="692" y="212"/>
                      </a:lnTo>
                      <a:lnTo>
                        <a:pt x="694" y="212"/>
                      </a:lnTo>
                      <a:lnTo>
                        <a:pt x="693" y="213"/>
                      </a:lnTo>
                      <a:close/>
                      <a:moveTo>
                        <a:pt x="459" y="192"/>
                      </a:moveTo>
                      <a:lnTo>
                        <a:pt x="457" y="190"/>
                      </a:lnTo>
                      <a:lnTo>
                        <a:pt x="461" y="188"/>
                      </a:lnTo>
                      <a:lnTo>
                        <a:pt x="459" y="192"/>
                      </a:lnTo>
                      <a:close/>
                      <a:moveTo>
                        <a:pt x="506" y="196"/>
                      </a:moveTo>
                      <a:lnTo>
                        <a:pt x="505" y="195"/>
                      </a:lnTo>
                      <a:lnTo>
                        <a:pt x="505" y="194"/>
                      </a:lnTo>
                      <a:lnTo>
                        <a:pt x="505" y="193"/>
                      </a:lnTo>
                      <a:lnTo>
                        <a:pt x="506" y="193"/>
                      </a:lnTo>
                      <a:lnTo>
                        <a:pt x="506" y="194"/>
                      </a:lnTo>
                      <a:lnTo>
                        <a:pt x="506" y="196"/>
                      </a:lnTo>
                      <a:close/>
                      <a:moveTo>
                        <a:pt x="507" y="198"/>
                      </a:moveTo>
                      <a:lnTo>
                        <a:pt x="505" y="198"/>
                      </a:lnTo>
                      <a:lnTo>
                        <a:pt x="506" y="197"/>
                      </a:lnTo>
                      <a:lnTo>
                        <a:pt x="507" y="197"/>
                      </a:lnTo>
                      <a:lnTo>
                        <a:pt x="507" y="196"/>
                      </a:lnTo>
                      <a:lnTo>
                        <a:pt x="509" y="196"/>
                      </a:lnTo>
                      <a:lnTo>
                        <a:pt x="508" y="197"/>
                      </a:lnTo>
                      <a:lnTo>
                        <a:pt x="507" y="197"/>
                      </a:lnTo>
                      <a:lnTo>
                        <a:pt x="507" y="198"/>
                      </a:lnTo>
                      <a:lnTo>
                        <a:pt x="506" y="198"/>
                      </a:lnTo>
                      <a:lnTo>
                        <a:pt x="507" y="198"/>
                      </a:lnTo>
                      <a:close/>
                      <a:moveTo>
                        <a:pt x="508" y="197"/>
                      </a:moveTo>
                      <a:lnTo>
                        <a:pt x="507" y="197"/>
                      </a:lnTo>
                      <a:lnTo>
                        <a:pt x="508" y="197"/>
                      </a:lnTo>
                      <a:close/>
                      <a:moveTo>
                        <a:pt x="508" y="199"/>
                      </a:moveTo>
                      <a:lnTo>
                        <a:pt x="507" y="199"/>
                      </a:lnTo>
                      <a:lnTo>
                        <a:pt x="507" y="198"/>
                      </a:lnTo>
                      <a:lnTo>
                        <a:pt x="507" y="197"/>
                      </a:lnTo>
                      <a:lnTo>
                        <a:pt x="508" y="197"/>
                      </a:lnTo>
                      <a:lnTo>
                        <a:pt x="508" y="199"/>
                      </a:lnTo>
                      <a:close/>
                      <a:moveTo>
                        <a:pt x="507" y="198"/>
                      </a:moveTo>
                      <a:lnTo>
                        <a:pt x="506" y="198"/>
                      </a:lnTo>
                      <a:lnTo>
                        <a:pt x="507" y="198"/>
                      </a:lnTo>
                      <a:close/>
                      <a:moveTo>
                        <a:pt x="531" y="198"/>
                      </a:moveTo>
                      <a:lnTo>
                        <a:pt x="528" y="196"/>
                      </a:lnTo>
                      <a:lnTo>
                        <a:pt x="533" y="196"/>
                      </a:lnTo>
                      <a:lnTo>
                        <a:pt x="531" y="198"/>
                      </a:lnTo>
                      <a:close/>
                      <a:moveTo>
                        <a:pt x="553" y="196"/>
                      </a:moveTo>
                      <a:lnTo>
                        <a:pt x="552" y="196"/>
                      </a:lnTo>
                      <a:lnTo>
                        <a:pt x="552" y="195"/>
                      </a:lnTo>
                      <a:lnTo>
                        <a:pt x="552" y="194"/>
                      </a:lnTo>
                      <a:lnTo>
                        <a:pt x="553" y="194"/>
                      </a:lnTo>
                      <a:lnTo>
                        <a:pt x="553" y="196"/>
                      </a:lnTo>
                      <a:close/>
                      <a:moveTo>
                        <a:pt x="483" y="194"/>
                      </a:moveTo>
                      <a:lnTo>
                        <a:pt x="481" y="194"/>
                      </a:lnTo>
                      <a:lnTo>
                        <a:pt x="481" y="193"/>
                      </a:lnTo>
                      <a:lnTo>
                        <a:pt x="483" y="193"/>
                      </a:lnTo>
                      <a:lnTo>
                        <a:pt x="483" y="194"/>
                      </a:lnTo>
                      <a:close/>
                      <a:moveTo>
                        <a:pt x="482" y="196"/>
                      </a:moveTo>
                      <a:lnTo>
                        <a:pt x="481" y="195"/>
                      </a:lnTo>
                      <a:lnTo>
                        <a:pt x="481" y="193"/>
                      </a:lnTo>
                      <a:lnTo>
                        <a:pt x="481" y="194"/>
                      </a:lnTo>
                      <a:lnTo>
                        <a:pt x="483" y="194"/>
                      </a:lnTo>
                      <a:lnTo>
                        <a:pt x="482" y="196"/>
                      </a:lnTo>
                      <a:close/>
                      <a:moveTo>
                        <a:pt x="411" y="177"/>
                      </a:moveTo>
                      <a:lnTo>
                        <a:pt x="412" y="174"/>
                      </a:lnTo>
                      <a:lnTo>
                        <a:pt x="412" y="176"/>
                      </a:lnTo>
                      <a:lnTo>
                        <a:pt x="411" y="177"/>
                      </a:lnTo>
                      <a:close/>
                      <a:moveTo>
                        <a:pt x="411" y="182"/>
                      </a:moveTo>
                      <a:lnTo>
                        <a:pt x="412" y="177"/>
                      </a:lnTo>
                      <a:lnTo>
                        <a:pt x="412" y="179"/>
                      </a:lnTo>
                      <a:lnTo>
                        <a:pt x="413" y="179"/>
                      </a:lnTo>
                      <a:lnTo>
                        <a:pt x="411" y="182"/>
                      </a:lnTo>
                      <a:close/>
                      <a:moveTo>
                        <a:pt x="455" y="178"/>
                      </a:moveTo>
                      <a:lnTo>
                        <a:pt x="454" y="178"/>
                      </a:lnTo>
                      <a:lnTo>
                        <a:pt x="454" y="177"/>
                      </a:lnTo>
                      <a:lnTo>
                        <a:pt x="453" y="176"/>
                      </a:lnTo>
                      <a:lnTo>
                        <a:pt x="454" y="175"/>
                      </a:lnTo>
                      <a:lnTo>
                        <a:pt x="455" y="175"/>
                      </a:lnTo>
                      <a:lnTo>
                        <a:pt x="457" y="175"/>
                      </a:lnTo>
                      <a:lnTo>
                        <a:pt x="457" y="176"/>
                      </a:lnTo>
                      <a:lnTo>
                        <a:pt x="455" y="176"/>
                      </a:lnTo>
                      <a:lnTo>
                        <a:pt x="455" y="178"/>
                      </a:lnTo>
                      <a:close/>
                      <a:moveTo>
                        <a:pt x="457" y="177"/>
                      </a:moveTo>
                      <a:lnTo>
                        <a:pt x="455" y="176"/>
                      </a:lnTo>
                      <a:lnTo>
                        <a:pt x="457" y="176"/>
                      </a:lnTo>
                      <a:lnTo>
                        <a:pt x="457" y="177"/>
                      </a:lnTo>
                      <a:close/>
                      <a:moveTo>
                        <a:pt x="455" y="182"/>
                      </a:moveTo>
                      <a:lnTo>
                        <a:pt x="457" y="177"/>
                      </a:lnTo>
                      <a:lnTo>
                        <a:pt x="459" y="178"/>
                      </a:lnTo>
                      <a:lnTo>
                        <a:pt x="458" y="179"/>
                      </a:lnTo>
                      <a:lnTo>
                        <a:pt x="457" y="180"/>
                      </a:lnTo>
                      <a:lnTo>
                        <a:pt x="458" y="182"/>
                      </a:lnTo>
                      <a:lnTo>
                        <a:pt x="455" y="182"/>
                      </a:lnTo>
                      <a:close/>
                      <a:moveTo>
                        <a:pt x="521" y="181"/>
                      </a:moveTo>
                      <a:lnTo>
                        <a:pt x="519" y="181"/>
                      </a:lnTo>
                      <a:lnTo>
                        <a:pt x="522" y="180"/>
                      </a:lnTo>
                      <a:lnTo>
                        <a:pt x="522" y="179"/>
                      </a:lnTo>
                      <a:lnTo>
                        <a:pt x="523" y="179"/>
                      </a:lnTo>
                      <a:lnTo>
                        <a:pt x="522" y="181"/>
                      </a:lnTo>
                      <a:lnTo>
                        <a:pt x="521" y="181"/>
                      </a:lnTo>
                      <a:close/>
                      <a:moveTo>
                        <a:pt x="425" y="176"/>
                      </a:moveTo>
                      <a:lnTo>
                        <a:pt x="426" y="175"/>
                      </a:lnTo>
                      <a:lnTo>
                        <a:pt x="429" y="173"/>
                      </a:lnTo>
                      <a:lnTo>
                        <a:pt x="426" y="175"/>
                      </a:lnTo>
                      <a:lnTo>
                        <a:pt x="425" y="176"/>
                      </a:lnTo>
                      <a:close/>
                      <a:moveTo>
                        <a:pt x="444" y="177"/>
                      </a:moveTo>
                      <a:lnTo>
                        <a:pt x="442" y="175"/>
                      </a:lnTo>
                      <a:lnTo>
                        <a:pt x="446" y="174"/>
                      </a:lnTo>
                      <a:lnTo>
                        <a:pt x="444" y="177"/>
                      </a:lnTo>
                      <a:close/>
                      <a:moveTo>
                        <a:pt x="575" y="197"/>
                      </a:moveTo>
                      <a:lnTo>
                        <a:pt x="575" y="197"/>
                      </a:lnTo>
                      <a:lnTo>
                        <a:pt x="574" y="193"/>
                      </a:lnTo>
                      <a:lnTo>
                        <a:pt x="576" y="194"/>
                      </a:lnTo>
                      <a:lnTo>
                        <a:pt x="576" y="195"/>
                      </a:lnTo>
                      <a:lnTo>
                        <a:pt x="576" y="196"/>
                      </a:lnTo>
                      <a:lnTo>
                        <a:pt x="575" y="197"/>
                      </a:lnTo>
                      <a:close/>
                      <a:moveTo>
                        <a:pt x="574" y="197"/>
                      </a:moveTo>
                      <a:lnTo>
                        <a:pt x="574" y="196"/>
                      </a:lnTo>
                      <a:lnTo>
                        <a:pt x="573" y="196"/>
                      </a:lnTo>
                      <a:lnTo>
                        <a:pt x="574" y="195"/>
                      </a:lnTo>
                      <a:lnTo>
                        <a:pt x="575" y="197"/>
                      </a:lnTo>
                      <a:lnTo>
                        <a:pt x="574" y="197"/>
                      </a:lnTo>
                      <a:close/>
                      <a:moveTo>
                        <a:pt x="481" y="179"/>
                      </a:moveTo>
                      <a:lnTo>
                        <a:pt x="480" y="179"/>
                      </a:lnTo>
                      <a:lnTo>
                        <a:pt x="480" y="178"/>
                      </a:lnTo>
                      <a:lnTo>
                        <a:pt x="480" y="176"/>
                      </a:lnTo>
                      <a:lnTo>
                        <a:pt x="481" y="177"/>
                      </a:lnTo>
                      <a:lnTo>
                        <a:pt x="481" y="179"/>
                      </a:lnTo>
                      <a:close/>
                      <a:moveTo>
                        <a:pt x="450" y="175"/>
                      </a:moveTo>
                      <a:lnTo>
                        <a:pt x="449" y="175"/>
                      </a:lnTo>
                      <a:lnTo>
                        <a:pt x="448" y="174"/>
                      </a:lnTo>
                      <a:lnTo>
                        <a:pt x="449" y="174"/>
                      </a:lnTo>
                      <a:lnTo>
                        <a:pt x="450" y="174"/>
                      </a:lnTo>
                      <a:lnTo>
                        <a:pt x="450" y="175"/>
                      </a:lnTo>
                      <a:close/>
                      <a:moveTo>
                        <a:pt x="437" y="174"/>
                      </a:moveTo>
                      <a:lnTo>
                        <a:pt x="436" y="173"/>
                      </a:lnTo>
                      <a:lnTo>
                        <a:pt x="436" y="171"/>
                      </a:lnTo>
                      <a:lnTo>
                        <a:pt x="437" y="172"/>
                      </a:lnTo>
                      <a:lnTo>
                        <a:pt x="437" y="174"/>
                      </a:lnTo>
                      <a:close/>
                      <a:moveTo>
                        <a:pt x="531" y="192"/>
                      </a:moveTo>
                      <a:lnTo>
                        <a:pt x="528" y="191"/>
                      </a:lnTo>
                      <a:lnTo>
                        <a:pt x="530" y="189"/>
                      </a:lnTo>
                      <a:lnTo>
                        <a:pt x="531" y="189"/>
                      </a:lnTo>
                      <a:lnTo>
                        <a:pt x="531" y="192"/>
                      </a:lnTo>
                      <a:close/>
                      <a:moveTo>
                        <a:pt x="566" y="195"/>
                      </a:moveTo>
                      <a:lnTo>
                        <a:pt x="561" y="195"/>
                      </a:lnTo>
                      <a:lnTo>
                        <a:pt x="563" y="192"/>
                      </a:lnTo>
                      <a:lnTo>
                        <a:pt x="566" y="195"/>
                      </a:lnTo>
                      <a:close/>
                      <a:moveTo>
                        <a:pt x="483" y="189"/>
                      </a:moveTo>
                      <a:lnTo>
                        <a:pt x="480" y="188"/>
                      </a:lnTo>
                      <a:lnTo>
                        <a:pt x="481" y="183"/>
                      </a:lnTo>
                      <a:lnTo>
                        <a:pt x="483" y="180"/>
                      </a:lnTo>
                      <a:lnTo>
                        <a:pt x="484" y="181"/>
                      </a:lnTo>
                      <a:lnTo>
                        <a:pt x="482" y="182"/>
                      </a:lnTo>
                      <a:lnTo>
                        <a:pt x="482" y="185"/>
                      </a:lnTo>
                      <a:lnTo>
                        <a:pt x="483" y="189"/>
                      </a:lnTo>
                      <a:close/>
                      <a:moveTo>
                        <a:pt x="448" y="180"/>
                      </a:moveTo>
                      <a:lnTo>
                        <a:pt x="448" y="180"/>
                      </a:lnTo>
                      <a:lnTo>
                        <a:pt x="448" y="179"/>
                      </a:lnTo>
                      <a:lnTo>
                        <a:pt x="449" y="179"/>
                      </a:lnTo>
                      <a:lnTo>
                        <a:pt x="448" y="180"/>
                      </a:lnTo>
                      <a:close/>
                      <a:moveTo>
                        <a:pt x="448" y="181"/>
                      </a:moveTo>
                      <a:lnTo>
                        <a:pt x="447" y="181"/>
                      </a:lnTo>
                      <a:lnTo>
                        <a:pt x="447" y="180"/>
                      </a:lnTo>
                      <a:lnTo>
                        <a:pt x="448" y="180"/>
                      </a:lnTo>
                      <a:lnTo>
                        <a:pt x="448" y="181"/>
                      </a:lnTo>
                      <a:close/>
                      <a:moveTo>
                        <a:pt x="448" y="180"/>
                      </a:moveTo>
                      <a:lnTo>
                        <a:pt x="448" y="180"/>
                      </a:lnTo>
                      <a:close/>
                      <a:moveTo>
                        <a:pt x="449" y="181"/>
                      </a:moveTo>
                      <a:lnTo>
                        <a:pt x="448" y="181"/>
                      </a:lnTo>
                      <a:lnTo>
                        <a:pt x="448" y="180"/>
                      </a:lnTo>
                      <a:lnTo>
                        <a:pt x="449" y="180"/>
                      </a:lnTo>
                      <a:lnTo>
                        <a:pt x="449" y="181"/>
                      </a:lnTo>
                      <a:close/>
                      <a:moveTo>
                        <a:pt x="433" y="172"/>
                      </a:moveTo>
                      <a:lnTo>
                        <a:pt x="431" y="170"/>
                      </a:lnTo>
                      <a:lnTo>
                        <a:pt x="436" y="169"/>
                      </a:lnTo>
                      <a:lnTo>
                        <a:pt x="433" y="172"/>
                      </a:lnTo>
                      <a:close/>
                      <a:moveTo>
                        <a:pt x="442" y="181"/>
                      </a:moveTo>
                      <a:lnTo>
                        <a:pt x="437" y="178"/>
                      </a:lnTo>
                      <a:lnTo>
                        <a:pt x="440" y="178"/>
                      </a:lnTo>
                      <a:lnTo>
                        <a:pt x="442" y="181"/>
                      </a:lnTo>
                      <a:close/>
                      <a:moveTo>
                        <a:pt x="257" y="261"/>
                      </a:moveTo>
                      <a:lnTo>
                        <a:pt x="253" y="261"/>
                      </a:lnTo>
                      <a:lnTo>
                        <a:pt x="253" y="260"/>
                      </a:lnTo>
                      <a:lnTo>
                        <a:pt x="254" y="259"/>
                      </a:lnTo>
                      <a:lnTo>
                        <a:pt x="257" y="261"/>
                      </a:lnTo>
                      <a:close/>
                      <a:moveTo>
                        <a:pt x="543" y="276"/>
                      </a:moveTo>
                      <a:lnTo>
                        <a:pt x="542" y="276"/>
                      </a:lnTo>
                      <a:lnTo>
                        <a:pt x="542" y="274"/>
                      </a:lnTo>
                      <a:lnTo>
                        <a:pt x="544" y="274"/>
                      </a:lnTo>
                      <a:lnTo>
                        <a:pt x="543" y="276"/>
                      </a:lnTo>
                      <a:close/>
                      <a:moveTo>
                        <a:pt x="456" y="266"/>
                      </a:moveTo>
                      <a:lnTo>
                        <a:pt x="455" y="266"/>
                      </a:lnTo>
                      <a:lnTo>
                        <a:pt x="456" y="265"/>
                      </a:lnTo>
                      <a:lnTo>
                        <a:pt x="457" y="265"/>
                      </a:lnTo>
                      <a:lnTo>
                        <a:pt x="456" y="265"/>
                      </a:lnTo>
                      <a:lnTo>
                        <a:pt x="456" y="266"/>
                      </a:lnTo>
                      <a:close/>
                      <a:moveTo>
                        <a:pt x="453" y="266"/>
                      </a:moveTo>
                      <a:lnTo>
                        <a:pt x="452" y="266"/>
                      </a:lnTo>
                      <a:lnTo>
                        <a:pt x="451" y="265"/>
                      </a:lnTo>
                      <a:lnTo>
                        <a:pt x="452" y="265"/>
                      </a:lnTo>
                      <a:lnTo>
                        <a:pt x="453" y="265"/>
                      </a:lnTo>
                      <a:lnTo>
                        <a:pt x="453" y="266"/>
                      </a:lnTo>
                      <a:close/>
                      <a:moveTo>
                        <a:pt x="431" y="267"/>
                      </a:moveTo>
                      <a:lnTo>
                        <a:pt x="429" y="267"/>
                      </a:lnTo>
                      <a:lnTo>
                        <a:pt x="429" y="266"/>
                      </a:lnTo>
                      <a:lnTo>
                        <a:pt x="429" y="264"/>
                      </a:lnTo>
                      <a:lnTo>
                        <a:pt x="430" y="264"/>
                      </a:lnTo>
                      <a:lnTo>
                        <a:pt x="433" y="262"/>
                      </a:lnTo>
                      <a:lnTo>
                        <a:pt x="432" y="264"/>
                      </a:lnTo>
                      <a:lnTo>
                        <a:pt x="429" y="264"/>
                      </a:lnTo>
                      <a:lnTo>
                        <a:pt x="431" y="265"/>
                      </a:lnTo>
                      <a:lnTo>
                        <a:pt x="431" y="267"/>
                      </a:lnTo>
                      <a:close/>
                      <a:moveTo>
                        <a:pt x="431" y="265"/>
                      </a:moveTo>
                      <a:lnTo>
                        <a:pt x="429" y="264"/>
                      </a:lnTo>
                      <a:lnTo>
                        <a:pt x="431" y="265"/>
                      </a:lnTo>
                      <a:close/>
                      <a:moveTo>
                        <a:pt x="432" y="265"/>
                      </a:moveTo>
                      <a:lnTo>
                        <a:pt x="431" y="265"/>
                      </a:lnTo>
                      <a:lnTo>
                        <a:pt x="429" y="264"/>
                      </a:lnTo>
                      <a:lnTo>
                        <a:pt x="432" y="264"/>
                      </a:lnTo>
                      <a:lnTo>
                        <a:pt x="432" y="265"/>
                      </a:lnTo>
                      <a:close/>
                      <a:moveTo>
                        <a:pt x="347" y="260"/>
                      </a:moveTo>
                      <a:lnTo>
                        <a:pt x="346" y="260"/>
                      </a:lnTo>
                      <a:lnTo>
                        <a:pt x="347" y="259"/>
                      </a:lnTo>
                      <a:lnTo>
                        <a:pt x="347" y="258"/>
                      </a:lnTo>
                      <a:lnTo>
                        <a:pt x="348" y="258"/>
                      </a:lnTo>
                      <a:lnTo>
                        <a:pt x="347" y="258"/>
                      </a:lnTo>
                      <a:lnTo>
                        <a:pt x="347" y="260"/>
                      </a:lnTo>
                      <a:close/>
                      <a:moveTo>
                        <a:pt x="262" y="247"/>
                      </a:moveTo>
                      <a:lnTo>
                        <a:pt x="262" y="247"/>
                      </a:lnTo>
                      <a:lnTo>
                        <a:pt x="262" y="246"/>
                      </a:lnTo>
                      <a:lnTo>
                        <a:pt x="262" y="245"/>
                      </a:lnTo>
                      <a:lnTo>
                        <a:pt x="263" y="245"/>
                      </a:lnTo>
                      <a:lnTo>
                        <a:pt x="262" y="245"/>
                      </a:lnTo>
                      <a:lnTo>
                        <a:pt x="262" y="247"/>
                      </a:lnTo>
                      <a:close/>
                      <a:moveTo>
                        <a:pt x="643" y="294"/>
                      </a:moveTo>
                      <a:lnTo>
                        <a:pt x="643" y="293"/>
                      </a:lnTo>
                      <a:lnTo>
                        <a:pt x="643" y="291"/>
                      </a:lnTo>
                      <a:lnTo>
                        <a:pt x="644" y="292"/>
                      </a:lnTo>
                      <a:lnTo>
                        <a:pt x="643" y="294"/>
                      </a:lnTo>
                      <a:close/>
                      <a:moveTo>
                        <a:pt x="657" y="292"/>
                      </a:moveTo>
                      <a:lnTo>
                        <a:pt x="657" y="292"/>
                      </a:lnTo>
                      <a:lnTo>
                        <a:pt x="657" y="291"/>
                      </a:lnTo>
                      <a:lnTo>
                        <a:pt x="656" y="291"/>
                      </a:lnTo>
                      <a:lnTo>
                        <a:pt x="657" y="290"/>
                      </a:lnTo>
                      <a:lnTo>
                        <a:pt x="658" y="291"/>
                      </a:lnTo>
                      <a:lnTo>
                        <a:pt x="659" y="291"/>
                      </a:lnTo>
                      <a:lnTo>
                        <a:pt x="658" y="291"/>
                      </a:lnTo>
                      <a:lnTo>
                        <a:pt x="657" y="292"/>
                      </a:lnTo>
                      <a:close/>
                      <a:moveTo>
                        <a:pt x="659" y="291"/>
                      </a:moveTo>
                      <a:lnTo>
                        <a:pt x="658" y="291"/>
                      </a:lnTo>
                      <a:lnTo>
                        <a:pt x="659" y="290"/>
                      </a:lnTo>
                      <a:lnTo>
                        <a:pt x="659" y="291"/>
                      </a:lnTo>
                      <a:close/>
                      <a:moveTo>
                        <a:pt x="657" y="293"/>
                      </a:moveTo>
                      <a:lnTo>
                        <a:pt x="656" y="292"/>
                      </a:lnTo>
                      <a:lnTo>
                        <a:pt x="657" y="292"/>
                      </a:lnTo>
                      <a:lnTo>
                        <a:pt x="657" y="293"/>
                      </a:lnTo>
                      <a:close/>
                      <a:moveTo>
                        <a:pt x="549" y="276"/>
                      </a:moveTo>
                      <a:lnTo>
                        <a:pt x="548" y="276"/>
                      </a:lnTo>
                      <a:lnTo>
                        <a:pt x="549" y="273"/>
                      </a:lnTo>
                      <a:lnTo>
                        <a:pt x="550" y="274"/>
                      </a:lnTo>
                      <a:lnTo>
                        <a:pt x="549" y="276"/>
                      </a:lnTo>
                      <a:close/>
                      <a:moveTo>
                        <a:pt x="547" y="277"/>
                      </a:moveTo>
                      <a:lnTo>
                        <a:pt x="547" y="276"/>
                      </a:lnTo>
                      <a:lnTo>
                        <a:pt x="548" y="276"/>
                      </a:lnTo>
                      <a:lnTo>
                        <a:pt x="549" y="276"/>
                      </a:lnTo>
                      <a:lnTo>
                        <a:pt x="548" y="277"/>
                      </a:lnTo>
                      <a:lnTo>
                        <a:pt x="547" y="277"/>
                      </a:lnTo>
                      <a:close/>
                      <a:moveTo>
                        <a:pt x="312" y="249"/>
                      </a:moveTo>
                      <a:lnTo>
                        <a:pt x="311" y="249"/>
                      </a:lnTo>
                      <a:lnTo>
                        <a:pt x="311" y="248"/>
                      </a:lnTo>
                      <a:lnTo>
                        <a:pt x="310" y="247"/>
                      </a:lnTo>
                      <a:lnTo>
                        <a:pt x="311" y="247"/>
                      </a:lnTo>
                      <a:lnTo>
                        <a:pt x="312" y="248"/>
                      </a:lnTo>
                      <a:lnTo>
                        <a:pt x="312" y="249"/>
                      </a:lnTo>
                      <a:close/>
                      <a:moveTo>
                        <a:pt x="311" y="252"/>
                      </a:moveTo>
                      <a:lnTo>
                        <a:pt x="308" y="247"/>
                      </a:lnTo>
                      <a:lnTo>
                        <a:pt x="310" y="249"/>
                      </a:lnTo>
                      <a:lnTo>
                        <a:pt x="311" y="252"/>
                      </a:lnTo>
                      <a:close/>
                      <a:moveTo>
                        <a:pt x="311" y="249"/>
                      </a:moveTo>
                      <a:lnTo>
                        <a:pt x="311" y="249"/>
                      </a:lnTo>
                      <a:lnTo>
                        <a:pt x="311" y="248"/>
                      </a:lnTo>
                      <a:lnTo>
                        <a:pt x="311" y="249"/>
                      </a:lnTo>
                      <a:close/>
                      <a:moveTo>
                        <a:pt x="315" y="253"/>
                      </a:moveTo>
                      <a:lnTo>
                        <a:pt x="311" y="249"/>
                      </a:lnTo>
                      <a:lnTo>
                        <a:pt x="313" y="250"/>
                      </a:lnTo>
                      <a:lnTo>
                        <a:pt x="315" y="253"/>
                      </a:lnTo>
                      <a:close/>
                      <a:moveTo>
                        <a:pt x="330" y="258"/>
                      </a:moveTo>
                      <a:lnTo>
                        <a:pt x="329" y="258"/>
                      </a:lnTo>
                      <a:lnTo>
                        <a:pt x="328" y="257"/>
                      </a:lnTo>
                      <a:lnTo>
                        <a:pt x="329" y="257"/>
                      </a:lnTo>
                      <a:lnTo>
                        <a:pt x="330" y="257"/>
                      </a:lnTo>
                      <a:lnTo>
                        <a:pt x="330" y="258"/>
                      </a:lnTo>
                      <a:close/>
                      <a:moveTo>
                        <a:pt x="251" y="246"/>
                      </a:moveTo>
                      <a:lnTo>
                        <a:pt x="251" y="244"/>
                      </a:lnTo>
                      <a:lnTo>
                        <a:pt x="251" y="243"/>
                      </a:lnTo>
                      <a:lnTo>
                        <a:pt x="251" y="242"/>
                      </a:lnTo>
                      <a:lnTo>
                        <a:pt x="253" y="243"/>
                      </a:lnTo>
                      <a:lnTo>
                        <a:pt x="253" y="244"/>
                      </a:lnTo>
                      <a:lnTo>
                        <a:pt x="251" y="244"/>
                      </a:lnTo>
                      <a:lnTo>
                        <a:pt x="253" y="245"/>
                      </a:lnTo>
                      <a:lnTo>
                        <a:pt x="251" y="246"/>
                      </a:lnTo>
                      <a:close/>
                      <a:moveTo>
                        <a:pt x="251" y="251"/>
                      </a:moveTo>
                      <a:lnTo>
                        <a:pt x="250" y="247"/>
                      </a:lnTo>
                      <a:lnTo>
                        <a:pt x="250" y="245"/>
                      </a:lnTo>
                      <a:lnTo>
                        <a:pt x="250" y="247"/>
                      </a:lnTo>
                      <a:lnTo>
                        <a:pt x="251" y="251"/>
                      </a:lnTo>
                      <a:close/>
                      <a:moveTo>
                        <a:pt x="424" y="263"/>
                      </a:moveTo>
                      <a:lnTo>
                        <a:pt x="424" y="263"/>
                      </a:lnTo>
                      <a:lnTo>
                        <a:pt x="424" y="261"/>
                      </a:lnTo>
                      <a:lnTo>
                        <a:pt x="425" y="261"/>
                      </a:lnTo>
                      <a:lnTo>
                        <a:pt x="424" y="262"/>
                      </a:lnTo>
                      <a:lnTo>
                        <a:pt x="424" y="263"/>
                      </a:lnTo>
                      <a:close/>
                      <a:moveTo>
                        <a:pt x="300" y="248"/>
                      </a:moveTo>
                      <a:lnTo>
                        <a:pt x="299" y="248"/>
                      </a:lnTo>
                      <a:lnTo>
                        <a:pt x="299" y="246"/>
                      </a:lnTo>
                      <a:lnTo>
                        <a:pt x="300" y="246"/>
                      </a:lnTo>
                      <a:lnTo>
                        <a:pt x="300" y="247"/>
                      </a:lnTo>
                      <a:lnTo>
                        <a:pt x="300" y="248"/>
                      </a:lnTo>
                      <a:close/>
                      <a:moveTo>
                        <a:pt x="679" y="297"/>
                      </a:moveTo>
                      <a:lnTo>
                        <a:pt x="677" y="295"/>
                      </a:lnTo>
                      <a:lnTo>
                        <a:pt x="681" y="294"/>
                      </a:lnTo>
                      <a:lnTo>
                        <a:pt x="679" y="297"/>
                      </a:lnTo>
                      <a:close/>
                      <a:moveTo>
                        <a:pt x="350" y="272"/>
                      </a:moveTo>
                      <a:lnTo>
                        <a:pt x="349" y="272"/>
                      </a:lnTo>
                      <a:lnTo>
                        <a:pt x="349" y="270"/>
                      </a:lnTo>
                      <a:lnTo>
                        <a:pt x="350" y="270"/>
                      </a:lnTo>
                      <a:lnTo>
                        <a:pt x="350" y="271"/>
                      </a:lnTo>
                      <a:lnTo>
                        <a:pt x="350" y="272"/>
                      </a:lnTo>
                      <a:close/>
                      <a:moveTo>
                        <a:pt x="278" y="265"/>
                      </a:moveTo>
                      <a:lnTo>
                        <a:pt x="276" y="263"/>
                      </a:lnTo>
                      <a:lnTo>
                        <a:pt x="280" y="262"/>
                      </a:lnTo>
                      <a:lnTo>
                        <a:pt x="278" y="265"/>
                      </a:lnTo>
                      <a:close/>
                      <a:moveTo>
                        <a:pt x="355" y="272"/>
                      </a:moveTo>
                      <a:lnTo>
                        <a:pt x="354" y="272"/>
                      </a:lnTo>
                      <a:lnTo>
                        <a:pt x="355" y="271"/>
                      </a:lnTo>
                      <a:lnTo>
                        <a:pt x="357" y="272"/>
                      </a:lnTo>
                      <a:lnTo>
                        <a:pt x="355" y="272"/>
                      </a:lnTo>
                      <a:close/>
                      <a:moveTo>
                        <a:pt x="257" y="264"/>
                      </a:moveTo>
                      <a:lnTo>
                        <a:pt x="256" y="263"/>
                      </a:lnTo>
                      <a:lnTo>
                        <a:pt x="256" y="261"/>
                      </a:lnTo>
                      <a:lnTo>
                        <a:pt x="257" y="261"/>
                      </a:lnTo>
                      <a:lnTo>
                        <a:pt x="257" y="262"/>
                      </a:lnTo>
                      <a:lnTo>
                        <a:pt x="257" y="264"/>
                      </a:lnTo>
                      <a:close/>
                      <a:moveTo>
                        <a:pt x="384" y="271"/>
                      </a:moveTo>
                      <a:lnTo>
                        <a:pt x="383" y="265"/>
                      </a:lnTo>
                      <a:lnTo>
                        <a:pt x="385" y="267"/>
                      </a:lnTo>
                      <a:lnTo>
                        <a:pt x="386" y="269"/>
                      </a:lnTo>
                      <a:lnTo>
                        <a:pt x="384" y="271"/>
                      </a:lnTo>
                      <a:close/>
                      <a:moveTo>
                        <a:pt x="449" y="281"/>
                      </a:moveTo>
                      <a:lnTo>
                        <a:pt x="448" y="281"/>
                      </a:lnTo>
                      <a:lnTo>
                        <a:pt x="448" y="279"/>
                      </a:lnTo>
                      <a:lnTo>
                        <a:pt x="449" y="280"/>
                      </a:lnTo>
                      <a:lnTo>
                        <a:pt x="449" y="281"/>
                      </a:lnTo>
                      <a:close/>
                      <a:moveTo>
                        <a:pt x="449" y="283"/>
                      </a:moveTo>
                      <a:lnTo>
                        <a:pt x="447" y="283"/>
                      </a:lnTo>
                      <a:lnTo>
                        <a:pt x="446" y="281"/>
                      </a:lnTo>
                      <a:lnTo>
                        <a:pt x="448" y="281"/>
                      </a:lnTo>
                      <a:lnTo>
                        <a:pt x="449" y="281"/>
                      </a:lnTo>
                      <a:lnTo>
                        <a:pt x="449" y="283"/>
                      </a:lnTo>
                      <a:close/>
                      <a:moveTo>
                        <a:pt x="463" y="289"/>
                      </a:moveTo>
                      <a:lnTo>
                        <a:pt x="462" y="289"/>
                      </a:lnTo>
                      <a:lnTo>
                        <a:pt x="463" y="287"/>
                      </a:lnTo>
                      <a:lnTo>
                        <a:pt x="462" y="287"/>
                      </a:lnTo>
                      <a:lnTo>
                        <a:pt x="463" y="286"/>
                      </a:lnTo>
                      <a:lnTo>
                        <a:pt x="465" y="289"/>
                      </a:lnTo>
                      <a:lnTo>
                        <a:pt x="463" y="289"/>
                      </a:lnTo>
                      <a:close/>
                      <a:moveTo>
                        <a:pt x="630" y="303"/>
                      </a:moveTo>
                      <a:lnTo>
                        <a:pt x="629" y="301"/>
                      </a:lnTo>
                      <a:lnTo>
                        <a:pt x="628" y="298"/>
                      </a:lnTo>
                      <a:lnTo>
                        <a:pt x="628" y="297"/>
                      </a:lnTo>
                      <a:lnTo>
                        <a:pt x="630" y="303"/>
                      </a:lnTo>
                      <a:close/>
                      <a:moveTo>
                        <a:pt x="807" y="317"/>
                      </a:moveTo>
                      <a:lnTo>
                        <a:pt x="805" y="316"/>
                      </a:lnTo>
                      <a:lnTo>
                        <a:pt x="806" y="316"/>
                      </a:lnTo>
                      <a:lnTo>
                        <a:pt x="809" y="311"/>
                      </a:lnTo>
                      <a:lnTo>
                        <a:pt x="807" y="317"/>
                      </a:lnTo>
                      <a:close/>
                      <a:moveTo>
                        <a:pt x="534" y="296"/>
                      </a:moveTo>
                      <a:lnTo>
                        <a:pt x="533" y="295"/>
                      </a:lnTo>
                      <a:lnTo>
                        <a:pt x="533" y="294"/>
                      </a:lnTo>
                      <a:lnTo>
                        <a:pt x="533" y="293"/>
                      </a:lnTo>
                      <a:lnTo>
                        <a:pt x="536" y="293"/>
                      </a:lnTo>
                      <a:lnTo>
                        <a:pt x="535" y="295"/>
                      </a:lnTo>
                      <a:lnTo>
                        <a:pt x="534" y="296"/>
                      </a:lnTo>
                      <a:close/>
                      <a:moveTo>
                        <a:pt x="588" y="296"/>
                      </a:moveTo>
                      <a:lnTo>
                        <a:pt x="586" y="296"/>
                      </a:lnTo>
                      <a:lnTo>
                        <a:pt x="586" y="295"/>
                      </a:lnTo>
                      <a:lnTo>
                        <a:pt x="588" y="296"/>
                      </a:lnTo>
                      <a:close/>
                      <a:moveTo>
                        <a:pt x="584" y="296"/>
                      </a:moveTo>
                      <a:lnTo>
                        <a:pt x="584" y="296"/>
                      </a:lnTo>
                      <a:lnTo>
                        <a:pt x="586" y="296"/>
                      </a:lnTo>
                      <a:lnTo>
                        <a:pt x="584" y="296"/>
                      </a:lnTo>
                      <a:close/>
                      <a:moveTo>
                        <a:pt x="584" y="297"/>
                      </a:moveTo>
                      <a:lnTo>
                        <a:pt x="582" y="297"/>
                      </a:lnTo>
                      <a:lnTo>
                        <a:pt x="584" y="296"/>
                      </a:lnTo>
                      <a:lnTo>
                        <a:pt x="584" y="297"/>
                      </a:lnTo>
                      <a:close/>
                      <a:moveTo>
                        <a:pt x="441" y="287"/>
                      </a:moveTo>
                      <a:lnTo>
                        <a:pt x="442" y="285"/>
                      </a:lnTo>
                      <a:lnTo>
                        <a:pt x="444" y="283"/>
                      </a:lnTo>
                      <a:lnTo>
                        <a:pt x="441" y="283"/>
                      </a:lnTo>
                      <a:lnTo>
                        <a:pt x="443" y="281"/>
                      </a:lnTo>
                      <a:lnTo>
                        <a:pt x="446" y="282"/>
                      </a:lnTo>
                      <a:lnTo>
                        <a:pt x="441" y="287"/>
                      </a:lnTo>
                      <a:close/>
                      <a:moveTo>
                        <a:pt x="734" y="308"/>
                      </a:moveTo>
                      <a:lnTo>
                        <a:pt x="733" y="308"/>
                      </a:lnTo>
                      <a:lnTo>
                        <a:pt x="733" y="306"/>
                      </a:lnTo>
                      <a:lnTo>
                        <a:pt x="734" y="306"/>
                      </a:lnTo>
                      <a:lnTo>
                        <a:pt x="735" y="307"/>
                      </a:lnTo>
                      <a:lnTo>
                        <a:pt x="734" y="307"/>
                      </a:lnTo>
                      <a:lnTo>
                        <a:pt x="734" y="308"/>
                      </a:lnTo>
                      <a:close/>
                      <a:moveTo>
                        <a:pt x="738" y="290"/>
                      </a:moveTo>
                      <a:lnTo>
                        <a:pt x="737" y="289"/>
                      </a:lnTo>
                      <a:lnTo>
                        <a:pt x="736" y="289"/>
                      </a:lnTo>
                      <a:lnTo>
                        <a:pt x="736" y="287"/>
                      </a:lnTo>
                      <a:lnTo>
                        <a:pt x="737" y="287"/>
                      </a:lnTo>
                      <a:lnTo>
                        <a:pt x="739" y="288"/>
                      </a:lnTo>
                      <a:lnTo>
                        <a:pt x="738" y="290"/>
                      </a:lnTo>
                      <a:close/>
                      <a:moveTo>
                        <a:pt x="389" y="254"/>
                      </a:moveTo>
                      <a:lnTo>
                        <a:pt x="388" y="254"/>
                      </a:lnTo>
                      <a:lnTo>
                        <a:pt x="391" y="251"/>
                      </a:lnTo>
                      <a:lnTo>
                        <a:pt x="389" y="254"/>
                      </a:lnTo>
                      <a:close/>
                      <a:moveTo>
                        <a:pt x="388" y="254"/>
                      </a:moveTo>
                      <a:lnTo>
                        <a:pt x="388" y="254"/>
                      </a:lnTo>
                      <a:close/>
                      <a:moveTo>
                        <a:pt x="387" y="255"/>
                      </a:moveTo>
                      <a:lnTo>
                        <a:pt x="388" y="254"/>
                      </a:lnTo>
                      <a:lnTo>
                        <a:pt x="389" y="254"/>
                      </a:lnTo>
                      <a:lnTo>
                        <a:pt x="387" y="255"/>
                      </a:lnTo>
                      <a:close/>
                      <a:moveTo>
                        <a:pt x="407" y="255"/>
                      </a:moveTo>
                      <a:lnTo>
                        <a:pt x="406" y="254"/>
                      </a:lnTo>
                      <a:lnTo>
                        <a:pt x="406" y="252"/>
                      </a:lnTo>
                      <a:lnTo>
                        <a:pt x="407" y="253"/>
                      </a:lnTo>
                      <a:lnTo>
                        <a:pt x="407" y="255"/>
                      </a:lnTo>
                      <a:close/>
                      <a:moveTo>
                        <a:pt x="494" y="259"/>
                      </a:moveTo>
                      <a:lnTo>
                        <a:pt x="494" y="259"/>
                      </a:lnTo>
                      <a:lnTo>
                        <a:pt x="494" y="258"/>
                      </a:lnTo>
                      <a:lnTo>
                        <a:pt x="494" y="257"/>
                      </a:lnTo>
                      <a:lnTo>
                        <a:pt x="495" y="257"/>
                      </a:lnTo>
                      <a:lnTo>
                        <a:pt x="494" y="258"/>
                      </a:lnTo>
                      <a:lnTo>
                        <a:pt x="494" y="259"/>
                      </a:lnTo>
                      <a:close/>
                      <a:moveTo>
                        <a:pt x="394" y="252"/>
                      </a:moveTo>
                      <a:lnTo>
                        <a:pt x="393" y="252"/>
                      </a:lnTo>
                      <a:lnTo>
                        <a:pt x="393" y="251"/>
                      </a:lnTo>
                      <a:lnTo>
                        <a:pt x="394" y="250"/>
                      </a:lnTo>
                      <a:lnTo>
                        <a:pt x="394" y="251"/>
                      </a:lnTo>
                      <a:lnTo>
                        <a:pt x="394" y="252"/>
                      </a:lnTo>
                      <a:close/>
                      <a:moveTo>
                        <a:pt x="441" y="255"/>
                      </a:moveTo>
                      <a:lnTo>
                        <a:pt x="439" y="253"/>
                      </a:lnTo>
                      <a:lnTo>
                        <a:pt x="444" y="253"/>
                      </a:lnTo>
                      <a:lnTo>
                        <a:pt x="441" y="255"/>
                      </a:lnTo>
                      <a:close/>
                      <a:moveTo>
                        <a:pt x="437" y="258"/>
                      </a:moveTo>
                      <a:lnTo>
                        <a:pt x="437" y="255"/>
                      </a:lnTo>
                      <a:lnTo>
                        <a:pt x="440" y="256"/>
                      </a:lnTo>
                      <a:lnTo>
                        <a:pt x="437" y="258"/>
                      </a:lnTo>
                      <a:close/>
                      <a:moveTo>
                        <a:pt x="461" y="260"/>
                      </a:moveTo>
                      <a:lnTo>
                        <a:pt x="461" y="259"/>
                      </a:lnTo>
                      <a:lnTo>
                        <a:pt x="463" y="258"/>
                      </a:lnTo>
                      <a:lnTo>
                        <a:pt x="462" y="259"/>
                      </a:lnTo>
                      <a:lnTo>
                        <a:pt x="461" y="260"/>
                      </a:lnTo>
                      <a:close/>
                      <a:moveTo>
                        <a:pt x="464" y="263"/>
                      </a:moveTo>
                      <a:lnTo>
                        <a:pt x="463" y="260"/>
                      </a:lnTo>
                      <a:lnTo>
                        <a:pt x="463" y="259"/>
                      </a:lnTo>
                      <a:lnTo>
                        <a:pt x="464" y="259"/>
                      </a:lnTo>
                      <a:lnTo>
                        <a:pt x="465" y="260"/>
                      </a:lnTo>
                      <a:lnTo>
                        <a:pt x="464" y="260"/>
                      </a:lnTo>
                      <a:lnTo>
                        <a:pt x="464" y="261"/>
                      </a:lnTo>
                      <a:lnTo>
                        <a:pt x="464" y="263"/>
                      </a:lnTo>
                      <a:close/>
                      <a:moveTo>
                        <a:pt x="462" y="260"/>
                      </a:moveTo>
                      <a:lnTo>
                        <a:pt x="462" y="259"/>
                      </a:lnTo>
                      <a:lnTo>
                        <a:pt x="463" y="259"/>
                      </a:lnTo>
                      <a:lnTo>
                        <a:pt x="463" y="260"/>
                      </a:lnTo>
                      <a:lnTo>
                        <a:pt x="462" y="260"/>
                      </a:lnTo>
                      <a:close/>
                      <a:moveTo>
                        <a:pt x="445" y="260"/>
                      </a:moveTo>
                      <a:lnTo>
                        <a:pt x="444" y="259"/>
                      </a:lnTo>
                      <a:lnTo>
                        <a:pt x="445" y="258"/>
                      </a:lnTo>
                      <a:lnTo>
                        <a:pt x="447" y="253"/>
                      </a:lnTo>
                      <a:lnTo>
                        <a:pt x="445" y="260"/>
                      </a:lnTo>
                      <a:close/>
                      <a:moveTo>
                        <a:pt x="374" y="253"/>
                      </a:moveTo>
                      <a:lnTo>
                        <a:pt x="375" y="251"/>
                      </a:lnTo>
                      <a:lnTo>
                        <a:pt x="374" y="251"/>
                      </a:lnTo>
                      <a:lnTo>
                        <a:pt x="376" y="249"/>
                      </a:lnTo>
                      <a:lnTo>
                        <a:pt x="374" y="253"/>
                      </a:lnTo>
                      <a:close/>
                      <a:moveTo>
                        <a:pt x="374" y="253"/>
                      </a:moveTo>
                      <a:lnTo>
                        <a:pt x="374" y="253"/>
                      </a:lnTo>
                      <a:close/>
                      <a:moveTo>
                        <a:pt x="374" y="253"/>
                      </a:moveTo>
                      <a:lnTo>
                        <a:pt x="374" y="253"/>
                      </a:lnTo>
                      <a:close/>
                      <a:moveTo>
                        <a:pt x="373" y="255"/>
                      </a:moveTo>
                      <a:lnTo>
                        <a:pt x="374" y="253"/>
                      </a:lnTo>
                      <a:lnTo>
                        <a:pt x="373" y="255"/>
                      </a:lnTo>
                      <a:close/>
                      <a:moveTo>
                        <a:pt x="450" y="256"/>
                      </a:moveTo>
                      <a:lnTo>
                        <a:pt x="449" y="256"/>
                      </a:lnTo>
                      <a:lnTo>
                        <a:pt x="448" y="255"/>
                      </a:lnTo>
                      <a:lnTo>
                        <a:pt x="449" y="254"/>
                      </a:lnTo>
                      <a:lnTo>
                        <a:pt x="450" y="255"/>
                      </a:lnTo>
                      <a:lnTo>
                        <a:pt x="450" y="256"/>
                      </a:lnTo>
                      <a:close/>
                      <a:moveTo>
                        <a:pt x="344" y="251"/>
                      </a:moveTo>
                      <a:lnTo>
                        <a:pt x="343" y="251"/>
                      </a:lnTo>
                      <a:lnTo>
                        <a:pt x="342" y="250"/>
                      </a:lnTo>
                      <a:lnTo>
                        <a:pt x="342" y="249"/>
                      </a:lnTo>
                      <a:lnTo>
                        <a:pt x="343" y="250"/>
                      </a:lnTo>
                      <a:lnTo>
                        <a:pt x="344" y="250"/>
                      </a:lnTo>
                      <a:lnTo>
                        <a:pt x="344" y="251"/>
                      </a:lnTo>
                      <a:close/>
                      <a:moveTo>
                        <a:pt x="349" y="251"/>
                      </a:moveTo>
                      <a:lnTo>
                        <a:pt x="349" y="251"/>
                      </a:lnTo>
                      <a:lnTo>
                        <a:pt x="349" y="250"/>
                      </a:lnTo>
                      <a:lnTo>
                        <a:pt x="349" y="249"/>
                      </a:lnTo>
                      <a:lnTo>
                        <a:pt x="350" y="249"/>
                      </a:lnTo>
                      <a:lnTo>
                        <a:pt x="349" y="250"/>
                      </a:lnTo>
                      <a:lnTo>
                        <a:pt x="349" y="251"/>
                      </a:lnTo>
                      <a:close/>
                      <a:moveTo>
                        <a:pt x="329" y="247"/>
                      </a:moveTo>
                      <a:lnTo>
                        <a:pt x="327" y="244"/>
                      </a:lnTo>
                      <a:lnTo>
                        <a:pt x="329" y="242"/>
                      </a:lnTo>
                      <a:lnTo>
                        <a:pt x="329" y="247"/>
                      </a:lnTo>
                      <a:close/>
                      <a:moveTo>
                        <a:pt x="404" y="250"/>
                      </a:moveTo>
                      <a:lnTo>
                        <a:pt x="404" y="250"/>
                      </a:lnTo>
                      <a:lnTo>
                        <a:pt x="404" y="249"/>
                      </a:lnTo>
                      <a:lnTo>
                        <a:pt x="404" y="250"/>
                      </a:lnTo>
                      <a:close/>
                      <a:moveTo>
                        <a:pt x="405" y="253"/>
                      </a:moveTo>
                      <a:lnTo>
                        <a:pt x="404" y="252"/>
                      </a:lnTo>
                      <a:lnTo>
                        <a:pt x="404" y="250"/>
                      </a:lnTo>
                      <a:lnTo>
                        <a:pt x="405" y="253"/>
                      </a:lnTo>
                      <a:close/>
                      <a:moveTo>
                        <a:pt x="386" y="249"/>
                      </a:moveTo>
                      <a:lnTo>
                        <a:pt x="387" y="246"/>
                      </a:lnTo>
                      <a:lnTo>
                        <a:pt x="389" y="247"/>
                      </a:lnTo>
                      <a:lnTo>
                        <a:pt x="389" y="248"/>
                      </a:lnTo>
                      <a:lnTo>
                        <a:pt x="388" y="248"/>
                      </a:lnTo>
                      <a:lnTo>
                        <a:pt x="388" y="249"/>
                      </a:lnTo>
                      <a:lnTo>
                        <a:pt x="386" y="249"/>
                      </a:lnTo>
                      <a:close/>
                      <a:moveTo>
                        <a:pt x="284" y="250"/>
                      </a:moveTo>
                      <a:lnTo>
                        <a:pt x="283" y="248"/>
                      </a:lnTo>
                      <a:lnTo>
                        <a:pt x="283" y="247"/>
                      </a:lnTo>
                      <a:lnTo>
                        <a:pt x="284" y="249"/>
                      </a:lnTo>
                      <a:lnTo>
                        <a:pt x="284" y="250"/>
                      </a:lnTo>
                      <a:close/>
                      <a:moveTo>
                        <a:pt x="405" y="261"/>
                      </a:moveTo>
                      <a:lnTo>
                        <a:pt x="405" y="261"/>
                      </a:lnTo>
                      <a:lnTo>
                        <a:pt x="404" y="261"/>
                      </a:lnTo>
                      <a:lnTo>
                        <a:pt x="405" y="260"/>
                      </a:lnTo>
                      <a:lnTo>
                        <a:pt x="406" y="260"/>
                      </a:lnTo>
                      <a:lnTo>
                        <a:pt x="405" y="261"/>
                      </a:lnTo>
                      <a:close/>
                      <a:moveTo>
                        <a:pt x="387" y="260"/>
                      </a:moveTo>
                      <a:lnTo>
                        <a:pt x="385" y="258"/>
                      </a:lnTo>
                      <a:lnTo>
                        <a:pt x="388" y="255"/>
                      </a:lnTo>
                      <a:lnTo>
                        <a:pt x="387" y="260"/>
                      </a:lnTo>
                      <a:close/>
                      <a:moveTo>
                        <a:pt x="549" y="272"/>
                      </a:moveTo>
                      <a:lnTo>
                        <a:pt x="548" y="272"/>
                      </a:lnTo>
                      <a:lnTo>
                        <a:pt x="548" y="271"/>
                      </a:lnTo>
                      <a:lnTo>
                        <a:pt x="549" y="271"/>
                      </a:lnTo>
                      <a:lnTo>
                        <a:pt x="549" y="272"/>
                      </a:lnTo>
                      <a:close/>
                      <a:moveTo>
                        <a:pt x="644" y="283"/>
                      </a:moveTo>
                      <a:lnTo>
                        <a:pt x="642" y="283"/>
                      </a:lnTo>
                      <a:lnTo>
                        <a:pt x="642" y="282"/>
                      </a:lnTo>
                      <a:lnTo>
                        <a:pt x="642" y="280"/>
                      </a:lnTo>
                      <a:lnTo>
                        <a:pt x="643" y="281"/>
                      </a:lnTo>
                      <a:lnTo>
                        <a:pt x="644" y="282"/>
                      </a:lnTo>
                      <a:lnTo>
                        <a:pt x="644" y="283"/>
                      </a:lnTo>
                      <a:close/>
                      <a:moveTo>
                        <a:pt x="349" y="253"/>
                      </a:moveTo>
                      <a:lnTo>
                        <a:pt x="348" y="253"/>
                      </a:lnTo>
                      <a:lnTo>
                        <a:pt x="348" y="252"/>
                      </a:lnTo>
                      <a:lnTo>
                        <a:pt x="349" y="252"/>
                      </a:lnTo>
                      <a:lnTo>
                        <a:pt x="349" y="253"/>
                      </a:lnTo>
                      <a:close/>
                      <a:moveTo>
                        <a:pt x="348" y="253"/>
                      </a:moveTo>
                      <a:lnTo>
                        <a:pt x="346" y="253"/>
                      </a:lnTo>
                      <a:lnTo>
                        <a:pt x="346" y="252"/>
                      </a:lnTo>
                      <a:lnTo>
                        <a:pt x="348" y="252"/>
                      </a:lnTo>
                      <a:lnTo>
                        <a:pt x="348" y="253"/>
                      </a:lnTo>
                      <a:close/>
                      <a:moveTo>
                        <a:pt x="347" y="256"/>
                      </a:moveTo>
                      <a:lnTo>
                        <a:pt x="346" y="255"/>
                      </a:lnTo>
                      <a:lnTo>
                        <a:pt x="346" y="253"/>
                      </a:lnTo>
                      <a:lnTo>
                        <a:pt x="348" y="253"/>
                      </a:lnTo>
                      <a:lnTo>
                        <a:pt x="347" y="256"/>
                      </a:lnTo>
                      <a:close/>
                      <a:moveTo>
                        <a:pt x="372" y="257"/>
                      </a:moveTo>
                      <a:lnTo>
                        <a:pt x="370" y="257"/>
                      </a:lnTo>
                      <a:lnTo>
                        <a:pt x="370" y="255"/>
                      </a:lnTo>
                      <a:lnTo>
                        <a:pt x="372" y="255"/>
                      </a:lnTo>
                      <a:lnTo>
                        <a:pt x="372" y="257"/>
                      </a:lnTo>
                      <a:close/>
                      <a:moveTo>
                        <a:pt x="421" y="262"/>
                      </a:moveTo>
                      <a:lnTo>
                        <a:pt x="421" y="260"/>
                      </a:lnTo>
                      <a:lnTo>
                        <a:pt x="420" y="260"/>
                      </a:lnTo>
                      <a:lnTo>
                        <a:pt x="421" y="259"/>
                      </a:lnTo>
                      <a:lnTo>
                        <a:pt x="421" y="260"/>
                      </a:lnTo>
                      <a:lnTo>
                        <a:pt x="423" y="260"/>
                      </a:lnTo>
                      <a:lnTo>
                        <a:pt x="422" y="261"/>
                      </a:lnTo>
                      <a:lnTo>
                        <a:pt x="422" y="262"/>
                      </a:lnTo>
                      <a:lnTo>
                        <a:pt x="421" y="262"/>
                      </a:lnTo>
                      <a:close/>
                      <a:moveTo>
                        <a:pt x="423" y="260"/>
                      </a:moveTo>
                      <a:lnTo>
                        <a:pt x="421" y="260"/>
                      </a:lnTo>
                      <a:lnTo>
                        <a:pt x="422" y="260"/>
                      </a:lnTo>
                      <a:lnTo>
                        <a:pt x="423" y="260"/>
                      </a:lnTo>
                      <a:close/>
                      <a:moveTo>
                        <a:pt x="486" y="258"/>
                      </a:moveTo>
                      <a:lnTo>
                        <a:pt x="484" y="258"/>
                      </a:lnTo>
                      <a:lnTo>
                        <a:pt x="486" y="255"/>
                      </a:lnTo>
                      <a:lnTo>
                        <a:pt x="488" y="256"/>
                      </a:lnTo>
                      <a:lnTo>
                        <a:pt x="488" y="257"/>
                      </a:lnTo>
                      <a:lnTo>
                        <a:pt x="486" y="257"/>
                      </a:lnTo>
                      <a:lnTo>
                        <a:pt x="486" y="258"/>
                      </a:lnTo>
                      <a:close/>
                      <a:moveTo>
                        <a:pt x="488" y="258"/>
                      </a:moveTo>
                      <a:lnTo>
                        <a:pt x="486" y="257"/>
                      </a:lnTo>
                      <a:lnTo>
                        <a:pt x="488" y="257"/>
                      </a:lnTo>
                      <a:lnTo>
                        <a:pt x="488" y="258"/>
                      </a:lnTo>
                      <a:close/>
                      <a:moveTo>
                        <a:pt x="444" y="262"/>
                      </a:moveTo>
                      <a:lnTo>
                        <a:pt x="443" y="262"/>
                      </a:lnTo>
                      <a:lnTo>
                        <a:pt x="444" y="261"/>
                      </a:lnTo>
                      <a:lnTo>
                        <a:pt x="445" y="261"/>
                      </a:lnTo>
                      <a:lnTo>
                        <a:pt x="444" y="261"/>
                      </a:lnTo>
                      <a:lnTo>
                        <a:pt x="444" y="262"/>
                      </a:lnTo>
                      <a:close/>
                      <a:moveTo>
                        <a:pt x="440" y="263"/>
                      </a:moveTo>
                      <a:lnTo>
                        <a:pt x="439" y="262"/>
                      </a:lnTo>
                      <a:lnTo>
                        <a:pt x="440" y="260"/>
                      </a:lnTo>
                      <a:lnTo>
                        <a:pt x="440" y="261"/>
                      </a:lnTo>
                      <a:lnTo>
                        <a:pt x="440" y="263"/>
                      </a:lnTo>
                      <a:close/>
                      <a:moveTo>
                        <a:pt x="611" y="283"/>
                      </a:moveTo>
                      <a:lnTo>
                        <a:pt x="610" y="283"/>
                      </a:lnTo>
                      <a:lnTo>
                        <a:pt x="610" y="281"/>
                      </a:lnTo>
                      <a:lnTo>
                        <a:pt x="611" y="282"/>
                      </a:lnTo>
                      <a:lnTo>
                        <a:pt x="611" y="283"/>
                      </a:lnTo>
                      <a:close/>
                      <a:moveTo>
                        <a:pt x="609" y="286"/>
                      </a:moveTo>
                      <a:lnTo>
                        <a:pt x="607" y="282"/>
                      </a:lnTo>
                      <a:lnTo>
                        <a:pt x="611" y="283"/>
                      </a:lnTo>
                      <a:lnTo>
                        <a:pt x="609" y="286"/>
                      </a:lnTo>
                      <a:close/>
                      <a:moveTo>
                        <a:pt x="703" y="285"/>
                      </a:moveTo>
                      <a:lnTo>
                        <a:pt x="701" y="283"/>
                      </a:lnTo>
                      <a:lnTo>
                        <a:pt x="703" y="281"/>
                      </a:lnTo>
                      <a:lnTo>
                        <a:pt x="703" y="285"/>
                      </a:lnTo>
                      <a:close/>
                      <a:moveTo>
                        <a:pt x="665" y="286"/>
                      </a:moveTo>
                      <a:lnTo>
                        <a:pt x="663" y="286"/>
                      </a:lnTo>
                      <a:lnTo>
                        <a:pt x="665" y="283"/>
                      </a:lnTo>
                      <a:lnTo>
                        <a:pt x="665" y="282"/>
                      </a:lnTo>
                      <a:lnTo>
                        <a:pt x="667" y="283"/>
                      </a:lnTo>
                      <a:lnTo>
                        <a:pt x="664" y="285"/>
                      </a:lnTo>
                      <a:lnTo>
                        <a:pt x="665" y="286"/>
                      </a:lnTo>
                      <a:close/>
                      <a:moveTo>
                        <a:pt x="510" y="279"/>
                      </a:moveTo>
                      <a:lnTo>
                        <a:pt x="509" y="278"/>
                      </a:lnTo>
                      <a:lnTo>
                        <a:pt x="509" y="276"/>
                      </a:lnTo>
                      <a:lnTo>
                        <a:pt x="510" y="277"/>
                      </a:lnTo>
                      <a:lnTo>
                        <a:pt x="510" y="279"/>
                      </a:lnTo>
                      <a:close/>
                      <a:moveTo>
                        <a:pt x="507" y="285"/>
                      </a:moveTo>
                      <a:lnTo>
                        <a:pt x="506" y="285"/>
                      </a:lnTo>
                      <a:lnTo>
                        <a:pt x="505" y="283"/>
                      </a:lnTo>
                      <a:lnTo>
                        <a:pt x="506" y="283"/>
                      </a:lnTo>
                      <a:lnTo>
                        <a:pt x="507" y="285"/>
                      </a:lnTo>
                      <a:close/>
                      <a:moveTo>
                        <a:pt x="510" y="285"/>
                      </a:moveTo>
                      <a:lnTo>
                        <a:pt x="509" y="283"/>
                      </a:lnTo>
                      <a:lnTo>
                        <a:pt x="511" y="284"/>
                      </a:lnTo>
                      <a:lnTo>
                        <a:pt x="510" y="285"/>
                      </a:lnTo>
                      <a:close/>
                      <a:moveTo>
                        <a:pt x="507" y="285"/>
                      </a:moveTo>
                      <a:lnTo>
                        <a:pt x="506" y="285"/>
                      </a:lnTo>
                      <a:lnTo>
                        <a:pt x="507" y="285"/>
                      </a:lnTo>
                      <a:close/>
                      <a:moveTo>
                        <a:pt x="507" y="285"/>
                      </a:moveTo>
                      <a:lnTo>
                        <a:pt x="506" y="285"/>
                      </a:lnTo>
                      <a:lnTo>
                        <a:pt x="507" y="285"/>
                      </a:lnTo>
                      <a:close/>
                      <a:moveTo>
                        <a:pt x="508" y="286"/>
                      </a:moveTo>
                      <a:lnTo>
                        <a:pt x="507" y="285"/>
                      </a:lnTo>
                      <a:lnTo>
                        <a:pt x="510" y="285"/>
                      </a:lnTo>
                      <a:lnTo>
                        <a:pt x="509" y="285"/>
                      </a:lnTo>
                      <a:lnTo>
                        <a:pt x="508" y="286"/>
                      </a:lnTo>
                      <a:close/>
                      <a:moveTo>
                        <a:pt x="510" y="285"/>
                      </a:moveTo>
                      <a:lnTo>
                        <a:pt x="510" y="285"/>
                      </a:lnTo>
                      <a:close/>
                      <a:moveTo>
                        <a:pt x="478" y="233"/>
                      </a:moveTo>
                      <a:lnTo>
                        <a:pt x="475" y="228"/>
                      </a:lnTo>
                      <a:lnTo>
                        <a:pt x="477" y="227"/>
                      </a:lnTo>
                      <a:lnTo>
                        <a:pt x="480" y="228"/>
                      </a:lnTo>
                      <a:lnTo>
                        <a:pt x="477" y="228"/>
                      </a:lnTo>
                      <a:lnTo>
                        <a:pt x="477" y="230"/>
                      </a:lnTo>
                      <a:lnTo>
                        <a:pt x="478" y="233"/>
                      </a:lnTo>
                      <a:close/>
                      <a:moveTo>
                        <a:pt x="483" y="233"/>
                      </a:moveTo>
                      <a:lnTo>
                        <a:pt x="480" y="230"/>
                      </a:lnTo>
                      <a:lnTo>
                        <a:pt x="480" y="229"/>
                      </a:lnTo>
                      <a:lnTo>
                        <a:pt x="479" y="228"/>
                      </a:lnTo>
                      <a:lnTo>
                        <a:pt x="481" y="230"/>
                      </a:lnTo>
                      <a:lnTo>
                        <a:pt x="483" y="233"/>
                      </a:lnTo>
                      <a:close/>
                      <a:moveTo>
                        <a:pt x="480" y="229"/>
                      </a:moveTo>
                      <a:lnTo>
                        <a:pt x="480" y="229"/>
                      </a:lnTo>
                      <a:close/>
                      <a:moveTo>
                        <a:pt x="480" y="234"/>
                      </a:moveTo>
                      <a:lnTo>
                        <a:pt x="478" y="232"/>
                      </a:lnTo>
                      <a:lnTo>
                        <a:pt x="480" y="229"/>
                      </a:lnTo>
                      <a:lnTo>
                        <a:pt x="480" y="234"/>
                      </a:lnTo>
                      <a:close/>
                      <a:moveTo>
                        <a:pt x="521" y="236"/>
                      </a:moveTo>
                      <a:lnTo>
                        <a:pt x="519" y="234"/>
                      </a:lnTo>
                      <a:lnTo>
                        <a:pt x="521" y="232"/>
                      </a:lnTo>
                      <a:lnTo>
                        <a:pt x="521" y="236"/>
                      </a:lnTo>
                      <a:close/>
                      <a:moveTo>
                        <a:pt x="668" y="260"/>
                      </a:moveTo>
                      <a:lnTo>
                        <a:pt x="667" y="260"/>
                      </a:lnTo>
                      <a:lnTo>
                        <a:pt x="667" y="258"/>
                      </a:lnTo>
                      <a:lnTo>
                        <a:pt x="668" y="258"/>
                      </a:lnTo>
                      <a:lnTo>
                        <a:pt x="668" y="259"/>
                      </a:lnTo>
                      <a:lnTo>
                        <a:pt x="668" y="260"/>
                      </a:lnTo>
                      <a:close/>
                      <a:moveTo>
                        <a:pt x="614" y="235"/>
                      </a:moveTo>
                      <a:lnTo>
                        <a:pt x="614" y="235"/>
                      </a:lnTo>
                      <a:lnTo>
                        <a:pt x="613" y="234"/>
                      </a:lnTo>
                      <a:lnTo>
                        <a:pt x="614" y="234"/>
                      </a:lnTo>
                      <a:lnTo>
                        <a:pt x="614" y="233"/>
                      </a:lnTo>
                      <a:lnTo>
                        <a:pt x="615" y="233"/>
                      </a:lnTo>
                      <a:lnTo>
                        <a:pt x="614" y="235"/>
                      </a:lnTo>
                      <a:close/>
                      <a:moveTo>
                        <a:pt x="716" y="292"/>
                      </a:moveTo>
                      <a:lnTo>
                        <a:pt x="715" y="292"/>
                      </a:lnTo>
                      <a:lnTo>
                        <a:pt x="716" y="290"/>
                      </a:lnTo>
                      <a:lnTo>
                        <a:pt x="716" y="291"/>
                      </a:lnTo>
                      <a:lnTo>
                        <a:pt x="716" y="292"/>
                      </a:lnTo>
                      <a:close/>
                      <a:moveTo>
                        <a:pt x="539" y="226"/>
                      </a:moveTo>
                      <a:lnTo>
                        <a:pt x="540" y="222"/>
                      </a:lnTo>
                      <a:lnTo>
                        <a:pt x="541" y="221"/>
                      </a:lnTo>
                      <a:lnTo>
                        <a:pt x="541" y="222"/>
                      </a:lnTo>
                      <a:lnTo>
                        <a:pt x="541" y="223"/>
                      </a:lnTo>
                      <a:lnTo>
                        <a:pt x="541" y="226"/>
                      </a:lnTo>
                      <a:lnTo>
                        <a:pt x="539" y="226"/>
                      </a:lnTo>
                      <a:close/>
                      <a:moveTo>
                        <a:pt x="623" y="286"/>
                      </a:moveTo>
                      <a:lnTo>
                        <a:pt x="621" y="284"/>
                      </a:lnTo>
                      <a:lnTo>
                        <a:pt x="624" y="284"/>
                      </a:lnTo>
                      <a:lnTo>
                        <a:pt x="624" y="282"/>
                      </a:lnTo>
                      <a:lnTo>
                        <a:pt x="626" y="283"/>
                      </a:lnTo>
                      <a:lnTo>
                        <a:pt x="623" y="285"/>
                      </a:lnTo>
                      <a:lnTo>
                        <a:pt x="623" y="286"/>
                      </a:lnTo>
                      <a:close/>
                      <a:moveTo>
                        <a:pt x="678" y="293"/>
                      </a:moveTo>
                      <a:lnTo>
                        <a:pt x="677" y="292"/>
                      </a:lnTo>
                      <a:lnTo>
                        <a:pt x="676" y="292"/>
                      </a:lnTo>
                      <a:lnTo>
                        <a:pt x="676" y="291"/>
                      </a:lnTo>
                      <a:lnTo>
                        <a:pt x="678" y="290"/>
                      </a:lnTo>
                      <a:lnTo>
                        <a:pt x="678" y="292"/>
                      </a:lnTo>
                      <a:lnTo>
                        <a:pt x="678" y="293"/>
                      </a:lnTo>
                      <a:close/>
                      <a:moveTo>
                        <a:pt x="574" y="271"/>
                      </a:moveTo>
                      <a:lnTo>
                        <a:pt x="573" y="270"/>
                      </a:lnTo>
                      <a:lnTo>
                        <a:pt x="572" y="270"/>
                      </a:lnTo>
                      <a:lnTo>
                        <a:pt x="572" y="267"/>
                      </a:lnTo>
                      <a:lnTo>
                        <a:pt x="574" y="267"/>
                      </a:lnTo>
                      <a:lnTo>
                        <a:pt x="573" y="270"/>
                      </a:lnTo>
                      <a:lnTo>
                        <a:pt x="574" y="271"/>
                      </a:lnTo>
                      <a:close/>
                      <a:moveTo>
                        <a:pt x="716" y="281"/>
                      </a:moveTo>
                      <a:lnTo>
                        <a:pt x="715" y="281"/>
                      </a:lnTo>
                      <a:lnTo>
                        <a:pt x="715" y="280"/>
                      </a:lnTo>
                      <a:lnTo>
                        <a:pt x="716" y="280"/>
                      </a:lnTo>
                      <a:lnTo>
                        <a:pt x="717" y="280"/>
                      </a:lnTo>
                      <a:lnTo>
                        <a:pt x="716" y="281"/>
                      </a:lnTo>
                      <a:close/>
                      <a:moveTo>
                        <a:pt x="576" y="261"/>
                      </a:moveTo>
                      <a:lnTo>
                        <a:pt x="576" y="261"/>
                      </a:lnTo>
                      <a:lnTo>
                        <a:pt x="574" y="261"/>
                      </a:lnTo>
                      <a:lnTo>
                        <a:pt x="575" y="259"/>
                      </a:lnTo>
                      <a:lnTo>
                        <a:pt x="575" y="260"/>
                      </a:lnTo>
                      <a:lnTo>
                        <a:pt x="576" y="260"/>
                      </a:lnTo>
                      <a:lnTo>
                        <a:pt x="577" y="260"/>
                      </a:lnTo>
                      <a:lnTo>
                        <a:pt x="576" y="261"/>
                      </a:lnTo>
                      <a:close/>
                      <a:moveTo>
                        <a:pt x="577" y="260"/>
                      </a:moveTo>
                      <a:lnTo>
                        <a:pt x="576" y="260"/>
                      </a:lnTo>
                      <a:lnTo>
                        <a:pt x="576" y="259"/>
                      </a:lnTo>
                      <a:lnTo>
                        <a:pt x="577" y="260"/>
                      </a:lnTo>
                      <a:close/>
                      <a:moveTo>
                        <a:pt x="576" y="264"/>
                      </a:moveTo>
                      <a:lnTo>
                        <a:pt x="574" y="264"/>
                      </a:lnTo>
                      <a:lnTo>
                        <a:pt x="576" y="261"/>
                      </a:lnTo>
                      <a:lnTo>
                        <a:pt x="576" y="264"/>
                      </a:lnTo>
                      <a:close/>
                      <a:moveTo>
                        <a:pt x="665" y="279"/>
                      </a:moveTo>
                      <a:lnTo>
                        <a:pt x="665" y="279"/>
                      </a:lnTo>
                      <a:lnTo>
                        <a:pt x="664" y="278"/>
                      </a:lnTo>
                      <a:lnTo>
                        <a:pt x="665" y="278"/>
                      </a:lnTo>
                      <a:lnTo>
                        <a:pt x="665" y="277"/>
                      </a:lnTo>
                      <a:lnTo>
                        <a:pt x="666" y="277"/>
                      </a:lnTo>
                      <a:lnTo>
                        <a:pt x="665" y="279"/>
                      </a:lnTo>
                      <a:close/>
                      <a:moveTo>
                        <a:pt x="467" y="210"/>
                      </a:moveTo>
                      <a:lnTo>
                        <a:pt x="465" y="208"/>
                      </a:lnTo>
                      <a:lnTo>
                        <a:pt x="469" y="207"/>
                      </a:lnTo>
                      <a:lnTo>
                        <a:pt x="467" y="210"/>
                      </a:lnTo>
                      <a:close/>
                      <a:moveTo>
                        <a:pt x="419" y="197"/>
                      </a:moveTo>
                      <a:lnTo>
                        <a:pt x="419" y="195"/>
                      </a:lnTo>
                      <a:lnTo>
                        <a:pt x="419" y="192"/>
                      </a:lnTo>
                      <a:lnTo>
                        <a:pt x="419" y="195"/>
                      </a:lnTo>
                      <a:lnTo>
                        <a:pt x="419" y="196"/>
                      </a:lnTo>
                      <a:lnTo>
                        <a:pt x="421" y="196"/>
                      </a:lnTo>
                      <a:lnTo>
                        <a:pt x="421" y="197"/>
                      </a:lnTo>
                      <a:lnTo>
                        <a:pt x="419" y="197"/>
                      </a:lnTo>
                      <a:close/>
                      <a:moveTo>
                        <a:pt x="421" y="196"/>
                      </a:moveTo>
                      <a:lnTo>
                        <a:pt x="419" y="196"/>
                      </a:lnTo>
                      <a:lnTo>
                        <a:pt x="421" y="195"/>
                      </a:lnTo>
                      <a:lnTo>
                        <a:pt x="421" y="196"/>
                      </a:lnTo>
                      <a:close/>
                      <a:moveTo>
                        <a:pt x="406" y="197"/>
                      </a:moveTo>
                      <a:lnTo>
                        <a:pt x="406" y="197"/>
                      </a:lnTo>
                      <a:lnTo>
                        <a:pt x="406" y="195"/>
                      </a:lnTo>
                      <a:lnTo>
                        <a:pt x="407" y="195"/>
                      </a:lnTo>
                      <a:lnTo>
                        <a:pt x="407" y="196"/>
                      </a:lnTo>
                      <a:lnTo>
                        <a:pt x="406" y="197"/>
                      </a:lnTo>
                      <a:close/>
                      <a:moveTo>
                        <a:pt x="402" y="193"/>
                      </a:moveTo>
                      <a:lnTo>
                        <a:pt x="401" y="191"/>
                      </a:lnTo>
                      <a:lnTo>
                        <a:pt x="401" y="187"/>
                      </a:lnTo>
                      <a:lnTo>
                        <a:pt x="403" y="188"/>
                      </a:lnTo>
                      <a:lnTo>
                        <a:pt x="403" y="192"/>
                      </a:lnTo>
                      <a:lnTo>
                        <a:pt x="402" y="193"/>
                      </a:lnTo>
                      <a:close/>
                      <a:moveTo>
                        <a:pt x="166" y="171"/>
                      </a:moveTo>
                      <a:lnTo>
                        <a:pt x="166" y="170"/>
                      </a:lnTo>
                      <a:lnTo>
                        <a:pt x="166" y="169"/>
                      </a:lnTo>
                      <a:lnTo>
                        <a:pt x="167" y="169"/>
                      </a:lnTo>
                      <a:lnTo>
                        <a:pt x="168" y="170"/>
                      </a:lnTo>
                      <a:lnTo>
                        <a:pt x="166" y="170"/>
                      </a:lnTo>
                      <a:lnTo>
                        <a:pt x="166" y="171"/>
                      </a:lnTo>
                      <a:close/>
                      <a:moveTo>
                        <a:pt x="161" y="165"/>
                      </a:moveTo>
                      <a:lnTo>
                        <a:pt x="163" y="160"/>
                      </a:lnTo>
                      <a:lnTo>
                        <a:pt x="161" y="165"/>
                      </a:lnTo>
                      <a:close/>
                      <a:moveTo>
                        <a:pt x="163" y="167"/>
                      </a:moveTo>
                      <a:lnTo>
                        <a:pt x="161" y="165"/>
                      </a:lnTo>
                      <a:lnTo>
                        <a:pt x="165" y="164"/>
                      </a:lnTo>
                      <a:lnTo>
                        <a:pt x="163" y="167"/>
                      </a:lnTo>
                      <a:close/>
                      <a:moveTo>
                        <a:pt x="161" y="165"/>
                      </a:moveTo>
                      <a:lnTo>
                        <a:pt x="161" y="165"/>
                      </a:lnTo>
                      <a:close/>
                      <a:moveTo>
                        <a:pt x="161" y="165"/>
                      </a:moveTo>
                      <a:lnTo>
                        <a:pt x="160" y="165"/>
                      </a:lnTo>
                      <a:lnTo>
                        <a:pt x="161" y="165"/>
                      </a:lnTo>
                      <a:close/>
                      <a:moveTo>
                        <a:pt x="160" y="167"/>
                      </a:moveTo>
                      <a:lnTo>
                        <a:pt x="159" y="166"/>
                      </a:lnTo>
                      <a:lnTo>
                        <a:pt x="160" y="165"/>
                      </a:lnTo>
                      <a:lnTo>
                        <a:pt x="161" y="165"/>
                      </a:lnTo>
                      <a:lnTo>
                        <a:pt x="160" y="167"/>
                      </a:lnTo>
                      <a:close/>
                      <a:moveTo>
                        <a:pt x="293" y="178"/>
                      </a:moveTo>
                      <a:lnTo>
                        <a:pt x="292" y="177"/>
                      </a:lnTo>
                      <a:lnTo>
                        <a:pt x="293" y="177"/>
                      </a:lnTo>
                      <a:lnTo>
                        <a:pt x="293" y="178"/>
                      </a:lnTo>
                      <a:close/>
                      <a:moveTo>
                        <a:pt x="293" y="178"/>
                      </a:moveTo>
                      <a:lnTo>
                        <a:pt x="293" y="178"/>
                      </a:lnTo>
                      <a:close/>
                      <a:moveTo>
                        <a:pt x="292" y="180"/>
                      </a:moveTo>
                      <a:lnTo>
                        <a:pt x="290" y="179"/>
                      </a:lnTo>
                      <a:lnTo>
                        <a:pt x="293" y="178"/>
                      </a:lnTo>
                      <a:lnTo>
                        <a:pt x="294" y="178"/>
                      </a:lnTo>
                      <a:lnTo>
                        <a:pt x="294" y="179"/>
                      </a:lnTo>
                      <a:lnTo>
                        <a:pt x="292" y="179"/>
                      </a:lnTo>
                      <a:lnTo>
                        <a:pt x="292" y="180"/>
                      </a:lnTo>
                      <a:close/>
                      <a:moveTo>
                        <a:pt x="293" y="179"/>
                      </a:moveTo>
                      <a:lnTo>
                        <a:pt x="292" y="179"/>
                      </a:lnTo>
                      <a:lnTo>
                        <a:pt x="294" y="179"/>
                      </a:lnTo>
                      <a:lnTo>
                        <a:pt x="293" y="179"/>
                      </a:lnTo>
                      <a:close/>
                      <a:moveTo>
                        <a:pt x="733" y="298"/>
                      </a:moveTo>
                      <a:lnTo>
                        <a:pt x="732" y="297"/>
                      </a:lnTo>
                      <a:lnTo>
                        <a:pt x="733" y="296"/>
                      </a:lnTo>
                      <a:lnTo>
                        <a:pt x="734" y="296"/>
                      </a:lnTo>
                      <a:lnTo>
                        <a:pt x="733" y="297"/>
                      </a:lnTo>
                      <a:lnTo>
                        <a:pt x="733" y="298"/>
                      </a:lnTo>
                      <a:close/>
                      <a:moveTo>
                        <a:pt x="471" y="215"/>
                      </a:moveTo>
                      <a:lnTo>
                        <a:pt x="469" y="213"/>
                      </a:lnTo>
                      <a:lnTo>
                        <a:pt x="474" y="212"/>
                      </a:lnTo>
                      <a:lnTo>
                        <a:pt x="471" y="215"/>
                      </a:lnTo>
                      <a:close/>
                      <a:moveTo>
                        <a:pt x="454" y="214"/>
                      </a:moveTo>
                      <a:lnTo>
                        <a:pt x="453" y="214"/>
                      </a:lnTo>
                      <a:lnTo>
                        <a:pt x="453" y="213"/>
                      </a:lnTo>
                      <a:lnTo>
                        <a:pt x="454" y="212"/>
                      </a:lnTo>
                      <a:lnTo>
                        <a:pt x="454" y="214"/>
                      </a:lnTo>
                      <a:close/>
                      <a:moveTo>
                        <a:pt x="438" y="207"/>
                      </a:moveTo>
                      <a:lnTo>
                        <a:pt x="438" y="207"/>
                      </a:lnTo>
                      <a:lnTo>
                        <a:pt x="437" y="205"/>
                      </a:lnTo>
                      <a:lnTo>
                        <a:pt x="438" y="205"/>
                      </a:lnTo>
                      <a:lnTo>
                        <a:pt x="439" y="205"/>
                      </a:lnTo>
                      <a:lnTo>
                        <a:pt x="438" y="207"/>
                      </a:lnTo>
                      <a:close/>
                      <a:moveTo>
                        <a:pt x="430" y="209"/>
                      </a:moveTo>
                      <a:lnTo>
                        <a:pt x="429" y="209"/>
                      </a:lnTo>
                      <a:lnTo>
                        <a:pt x="429" y="208"/>
                      </a:lnTo>
                      <a:lnTo>
                        <a:pt x="429" y="207"/>
                      </a:lnTo>
                      <a:lnTo>
                        <a:pt x="430" y="207"/>
                      </a:lnTo>
                      <a:lnTo>
                        <a:pt x="430" y="209"/>
                      </a:lnTo>
                      <a:close/>
                      <a:moveTo>
                        <a:pt x="458" y="208"/>
                      </a:moveTo>
                      <a:lnTo>
                        <a:pt x="457" y="207"/>
                      </a:lnTo>
                      <a:lnTo>
                        <a:pt x="458" y="206"/>
                      </a:lnTo>
                      <a:lnTo>
                        <a:pt x="458" y="205"/>
                      </a:lnTo>
                      <a:lnTo>
                        <a:pt x="459" y="205"/>
                      </a:lnTo>
                      <a:lnTo>
                        <a:pt x="460" y="206"/>
                      </a:lnTo>
                      <a:lnTo>
                        <a:pt x="459" y="206"/>
                      </a:lnTo>
                      <a:lnTo>
                        <a:pt x="458" y="207"/>
                      </a:lnTo>
                      <a:lnTo>
                        <a:pt x="458" y="208"/>
                      </a:lnTo>
                      <a:close/>
                      <a:moveTo>
                        <a:pt x="460" y="208"/>
                      </a:moveTo>
                      <a:lnTo>
                        <a:pt x="459" y="208"/>
                      </a:lnTo>
                      <a:lnTo>
                        <a:pt x="459" y="206"/>
                      </a:lnTo>
                      <a:lnTo>
                        <a:pt x="460" y="206"/>
                      </a:lnTo>
                      <a:lnTo>
                        <a:pt x="460" y="208"/>
                      </a:lnTo>
                      <a:close/>
                      <a:moveTo>
                        <a:pt x="494" y="218"/>
                      </a:moveTo>
                      <a:lnTo>
                        <a:pt x="492" y="217"/>
                      </a:lnTo>
                      <a:lnTo>
                        <a:pt x="495" y="214"/>
                      </a:lnTo>
                      <a:lnTo>
                        <a:pt x="494" y="218"/>
                      </a:lnTo>
                      <a:close/>
                      <a:moveTo>
                        <a:pt x="750" y="317"/>
                      </a:moveTo>
                      <a:lnTo>
                        <a:pt x="749" y="317"/>
                      </a:lnTo>
                      <a:lnTo>
                        <a:pt x="750" y="316"/>
                      </a:lnTo>
                      <a:lnTo>
                        <a:pt x="750" y="315"/>
                      </a:lnTo>
                      <a:lnTo>
                        <a:pt x="750" y="316"/>
                      </a:lnTo>
                      <a:lnTo>
                        <a:pt x="750" y="317"/>
                      </a:lnTo>
                      <a:close/>
                      <a:moveTo>
                        <a:pt x="460" y="280"/>
                      </a:moveTo>
                      <a:lnTo>
                        <a:pt x="458" y="278"/>
                      </a:lnTo>
                      <a:lnTo>
                        <a:pt x="462" y="277"/>
                      </a:lnTo>
                      <a:lnTo>
                        <a:pt x="460" y="280"/>
                      </a:lnTo>
                      <a:close/>
                      <a:moveTo>
                        <a:pt x="365" y="274"/>
                      </a:moveTo>
                      <a:lnTo>
                        <a:pt x="364" y="271"/>
                      </a:lnTo>
                      <a:lnTo>
                        <a:pt x="364" y="270"/>
                      </a:lnTo>
                      <a:lnTo>
                        <a:pt x="365" y="269"/>
                      </a:lnTo>
                      <a:lnTo>
                        <a:pt x="365" y="274"/>
                      </a:lnTo>
                      <a:close/>
                      <a:moveTo>
                        <a:pt x="363" y="271"/>
                      </a:moveTo>
                      <a:lnTo>
                        <a:pt x="364" y="271"/>
                      </a:lnTo>
                      <a:lnTo>
                        <a:pt x="363" y="271"/>
                      </a:lnTo>
                      <a:close/>
                      <a:moveTo>
                        <a:pt x="441" y="281"/>
                      </a:moveTo>
                      <a:lnTo>
                        <a:pt x="442" y="279"/>
                      </a:lnTo>
                      <a:lnTo>
                        <a:pt x="443" y="279"/>
                      </a:lnTo>
                      <a:lnTo>
                        <a:pt x="442" y="278"/>
                      </a:lnTo>
                      <a:lnTo>
                        <a:pt x="443" y="276"/>
                      </a:lnTo>
                      <a:lnTo>
                        <a:pt x="445" y="280"/>
                      </a:lnTo>
                      <a:lnTo>
                        <a:pt x="441" y="281"/>
                      </a:lnTo>
                      <a:close/>
                      <a:moveTo>
                        <a:pt x="440" y="281"/>
                      </a:moveTo>
                      <a:lnTo>
                        <a:pt x="440" y="277"/>
                      </a:lnTo>
                      <a:lnTo>
                        <a:pt x="442" y="278"/>
                      </a:lnTo>
                      <a:lnTo>
                        <a:pt x="442" y="279"/>
                      </a:lnTo>
                      <a:lnTo>
                        <a:pt x="440" y="281"/>
                      </a:lnTo>
                      <a:close/>
                      <a:moveTo>
                        <a:pt x="442" y="279"/>
                      </a:moveTo>
                      <a:lnTo>
                        <a:pt x="442" y="278"/>
                      </a:lnTo>
                      <a:lnTo>
                        <a:pt x="443" y="279"/>
                      </a:lnTo>
                      <a:lnTo>
                        <a:pt x="442" y="279"/>
                      </a:lnTo>
                      <a:close/>
                      <a:moveTo>
                        <a:pt x="550" y="291"/>
                      </a:moveTo>
                      <a:lnTo>
                        <a:pt x="549" y="291"/>
                      </a:lnTo>
                      <a:lnTo>
                        <a:pt x="548" y="290"/>
                      </a:lnTo>
                      <a:lnTo>
                        <a:pt x="549" y="290"/>
                      </a:lnTo>
                      <a:lnTo>
                        <a:pt x="549" y="289"/>
                      </a:lnTo>
                      <a:lnTo>
                        <a:pt x="550" y="290"/>
                      </a:lnTo>
                      <a:lnTo>
                        <a:pt x="550" y="291"/>
                      </a:lnTo>
                      <a:close/>
                      <a:moveTo>
                        <a:pt x="485" y="286"/>
                      </a:moveTo>
                      <a:lnTo>
                        <a:pt x="486" y="282"/>
                      </a:lnTo>
                      <a:lnTo>
                        <a:pt x="487" y="283"/>
                      </a:lnTo>
                      <a:lnTo>
                        <a:pt x="487" y="285"/>
                      </a:lnTo>
                      <a:lnTo>
                        <a:pt x="486" y="285"/>
                      </a:lnTo>
                      <a:lnTo>
                        <a:pt x="485" y="286"/>
                      </a:lnTo>
                      <a:close/>
                      <a:moveTo>
                        <a:pt x="420" y="276"/>
                      </a:moveTo>
                      <a:lnTo>
                        <a:pt x="418" y="273"/>
                      </a:lnTo>
                      <a:lnTo>
                        <a:pt x="423" y="273"/>
                      </a:lnTo>
                      <a:lnTo>
                        <a:pt x="420" y="276"/>
                      </a:lnTo>
                      <a:close/>
                      <a:moveTo>
                        <a:pt x="303" y="266"/>
                      </a:moveTo>
                      <a:lnTo>
                        <a:pt x="302" y="265"/>
                      </a:lnTo>
                      <a:lnTo>
                        <a:pt x="302" y="264"/>
                      </a:lnTo>
                      <a:lnTo>
                        <a:pt x="301" y="263"/>
                      </a:lnTo>
                      <a:lnTo>
                        <a:pt x="301" y="262"/>
                      </a:lnTo>
                      <a:lnTo>
                        <a:pt x="304" y="264"/>
                      </a:lnTo>
                      <a:lnTo>
                        <a:pt x="303" y="266"/>
                      </a:lnTo>
                      <a:close/>
                      <a:moveTo>
                        <a:pt x="560" y="287"/>
                      </a:moveTo>
                      <a:lnTo>
                        <a:pt x="559" y="286"/>
                      </a:lnTo>
                      <a:lnTo>
                        <a:pt x="559" y="284"/>
                      </a:lnTo>
                      <a:lnTo>
                        <a:pt x="560" y="284"/>
                      </a:lnTo>
                      <a:lnTo>
                        <a:pt x="560" y="285"/>
                      </a:lnTo>
                      <a:lnTo>
                        <a:pt x="560" y="287"/>
                      </a:lnTo>
                      <a:close/>
                      <a:moveTo>
                        <a:pt x="479" y="277"/>
                      </a:moveTo>
                      <a:lnTo>
                        <a:pt x="477" y="275"/>
                      </a:lnTo>
                      <a:lnTo>
                        <a:pt x="481" y="272"/>
                      </a:lnTo>
                      <a:lnTo>
                        <a:pt x="479" y="277"/>
                      </a:lnTo>
                      <a:close/>
                      <a:moveTo>
                        <a:pt x="417" y="185"/>
                      </a:moveTo>
                      <a:lnTo>
                        <a:pt x="417" y="185"/>
                      </a:lnTo>
                      <a:lnTo>
                        <a:pt x="418" y="183"/>
                      </a:lnTo>
                      <a:lnTo>
                        <a:pt x="417" y="185"/>
                      </a:lnTo>
                      <a:close/>
                      <a:moveTo>
                        <a:pt x="417" y="187"/>
                      </a:moveTo>
                      <a:lnTo>
                        <a:pt x="417" y="185"/>
                      </a:lnTo>
                      <a:lnTo>
                        <a:pt x="418" y="186"/>
                      </a:lnTo>
                      <a:lnTo>
                        <a:pt x="417" y="187"/>
                      </a:lnTo>
                      <a:close/>
                      <a:moveTo>
                        <a:pt x="418" y="188"/>
                      </a:moveTo>
                      <a:lnTo>
                        <a:pt x="417" y="188"/>
                      </a:lnTo>
                      <a:lnTo>
                        <a:pt x="417" y="187"/>
                      </a:lnTo>
                      <a:lnTo>
                        <a:pt x="419" y="186"/>
                      </a:lnTo>
                      <a:lnTo>
                        <a:pt x="419" y="187"/>
                      </a:lnTo>
                      <a:lnTo>
                        <a:pt x="418" y="187"/>
                      </a:lnTo>
                      <a:lnTo>
                        <a:pt x="418" y="188"/>
                      </a:lnTo>
                      <a:close/>
                      <a:moveTo>
                        <a:pt x="497" y="278"/>
                      </a:moveTo>
                      <a:lnTo>
                        <a:pt x="496" y="277"/>
                      </a:lnTo>
                      <a:lnTo>
                        <a:pt x="496" y="276"/>
                      </a:lnTo>
                      <a:lnTo>
                        <a:pt x="497" y="276"/>
                      </a:lnTo>
                      <a:lnTo>
                        <a:pt x="498" y="277"/>
                      </a:lnTo>
                      <a:lnTo>
                        <a:pt x="497" y="277"/>
                      </a:lnTo>
                      <a:lnTo>
                        <a:pt x="497" y="278"/>
                      </a:lnTo>
                      <a:close/>
                      <a:moveTo>
                        <a:pt x="501" y="284"/>
                      </a:moveTo>
                      <a:lnTo>
                        <a:pt x="502" y="282"/>
                      </a:lnTo>
                      <a:lnTo>
                        <a:pt x="502" y="280"/>
                      </a:lnTo>
                      <a:lnTo>
                        <a:pt x="503" y="281"/>
                      </a:lnTo>
                      <a:lnTo>
                        <a:pt x="503" y="283"/>
                      </a:lnTo>
                      <a:lnTo>
                        <a:pt x="501" y="284"/>
                      </a:lnTo>
                      <a:close/>
                      <a:moveTo>
                        <a:pt x="627" y="294"/>
                      </a:moveTo>
                      <a:lnTo>
                        <a:pt x="627" y="292"/>
                      </a:lnTo>
                      <a:lnTo>
                        <a:pt x="630" y="292"/>
                      </a:lnTo>
                      <a:lnTo>
                        <a:pt x="628" y="294"/>
                      </a:lnTo>
                      <a:lnTo>
                        <a:pt x="627" y="294"/>
                      </a:lnTo>
                      <a:close/>
                      <a:moveTo>
                        <a:pt x="425" y="258"/>
                      </a:moveTo>
                      <a:lnTo>
                        <a:pt x="425" y="258"/>
                      </a:lnTo>
                      <a:lnTo>
                        <a:pt x="425" y="257"/>
                      </a:lnTo>
                      <a:lnTo>
                        <a:pt x="425" y="256"/>
                      </a:lnTo>
                      <a:lnTo>
                        <a:pt x="426" y="256"/>
                      </a:lnTo>
                      <a:lnTo>
                        <a:pt x="426" y="257"/>
                      </a:lnTo>
                      <a:lnTo>
                        <a:pt x="425" y="258"/>
                      </a:lnTo>
                      <a:close/>
                      <a:moveTo>
                        <a:pt x="461" y="276"/>
                      </a:moveTo>
                      <a:lnTo>
                        <a:pt x="460" y="275"/>
                      </a:lnTo>
                      <a:lnTo>
                        <a:pt x="460" y="274"/>
                      </a:lnTo>
                      <a:lnTo>
                        <a:pt x="460" y="273"/>
                      </a:lnTo>
                      <a:lnTo>
                        <a:pt x="461" y="273"/>
                      </a:lnTo>
                      <a:lnTo>
                        <a:pt x="461" y="274"/>
                      </a:lnTo>
                      <a:lnTo>
                        <a:pt x="461" y="276"/>
                      </a:lnTo>
                      <a:close/>
                      <a:moveTo>
                        <a:pt x="635" y="307"/>
                      </a:moveTo>
                      <a:lnTo>
                        <a:pt x="634" y="307"/>
                      </a:lnTo>
                      <a:lnTo>
                        <a:pt x="634" y="305"/>
                      </a:lnTo>
                      <a:lnTo>
                        <a:pt x="634" y="304"/>
                      </a:lnTo>
                      <a:lnTo>
                        <a:pt x="635" y="304"/>
                      </a:lnTo>
                      <a:lnTo>
                        <a:pt x="635" y="305"/>
                      </a:lnTo>
                      <a:lnTo>
                        <a:pt x="635" y="307"/>
                      </a:lnTo>
                      <a:close/>
                      <a:moveTo>
                        <a:pt x="487" y="279"/>
                      </a:moveTo>
                      <a:lnTo>
                        <a:pt x="486" y="279"/>
                      </a:lnTo>
                      <a:lnTo>
                        <a:pt x="486" y="278"/>
                      </a:lnTo>
                      <a:lnTo>
                        <a:pt x="486" y="277"/>
                      </a:lnTo>
                      <a:lnTo>
                        <a:pt x="487" y="277"/>
                      </a:lnTo>
                      <a:lnTo>
                        <a:pt x="487" y="278"/>
                      </a:lnTo>
                      <a:lnTo>
                        <a:pt x="487" y="279"/>
                      </a:lnTo>
                      <a:close/>
                      <a:moveTo>
                        <a:pt x="590" y="306"/>
                      </a:moveTo>
                      <a:lnTo>
                        <a:pt x="590" y="304"/>
                      </a:lnTo>
                      <a:lnTo>
                        <a:pt x="591" y="304"/>
                      </a:lnTo>
                      <a:lnTo>
                        <a:pt x="591" y="306"/>
                      </a:lnTo>
                      <a:lnTo>
                        <a:pt x="590" y="306"/>
                      </a:lnTo>
                      <a:close/>
                      <a:moveTo>
                        <a:pt x="594" y="306"/>
                      </a:moveTo>
                      <a:lnTo>
                        <a:pt x="591" y="305"/>
                      </a:lnTo>
                      <a:lnTo>
                        <a:pt x="592" y="304"/>
                      </a:lnTo>
                      <a:lnTo>
                        <a:pt x="594" y="304"/>
                      </a:lnTo>
                      <a:lnTo>
                        <a:pt x="594" y="306"/>
                      </a:lnTo>
                      <a:close/>
                      <a:moveTo>
                        <a:pt x="591" y="305"/>
                      </a:moveTo>
                      <a:lnTo>
                        <a:pt x="591" y="305"/>
                      </a:lnTo>
                      <a:lnTo>
                        <a:pt x="591" y="304"/>
                      </a:lnTo>
                      <a:lnTo>
                        <a:pt x="591" y="305"/>
                      </a:lnTo>
                      <a:close/>
                      <a:moveTo>
                        <a:pt x="670" y="299"/>
                      </a:moveTo>
                      <a:lnTo>
                        <a:pt x="669" y="299"/>
                      </a:lnTo>
                      <a:lnTo>
                        <a:pt x="668" y="298"/>
                      </a:lnTo>
                      <a:lnTo>
                        <a:pt x="669" y="298"/>
                      </a:lnTo>
                      <a:lnTo>
                        <a:pt x="669" y="297"/>
                      </a:lnTo>
                      <a:lnTo>
                        <a:pt x="670" y="297"/>
                      </a:lnTo>
                      <a:lnTo>
                        <a:pt x="670" y="299"/>
                      </a:lnTo>
                      <a:close/>
                      <a:moveTo>
                        <a:pt x="668" y="302"/>
                      </a:moveTo>
                      <a:lnTo>
                        <a:pt x="668" y="299"/>
                      </a:lnTo>
                      <a:lnTo>
                        <a:pt x="668" y="301"/>
                      </a:lnTo>
                      <a:lnTo>
                        <a:pt x="670" y="301"/>
                      </a:lnTo>
                      <a:lnTo>
                        <a:pt x="669" y="302"/>
                      </a:lnTo>
                      <a:lnTo>
                        <a:pt x="668" y="302"/>
                      </a:lnTo>
                      <a:close/>
                      <a:moveTo>
                        <a:pt x="670" y="301"/>
                      </a:moveTo>
                      <a:lnTo>
                        <a:pt x="668" y="301"/>
                      </a:lnTo>
                      <a:lnTo>
                        <a:pt x="670" y="300"/>
                      </a:lnTo>
                      <a:lnTo>
                        <a:pt x="670" y="301"/>
                      </a:lnTo>
                      <a:close/>
                      <a:moveTo>
                        <a:pt x="537" y="296"/>
                      </a:moveTo>
                      <a:lnTo>
                        <a:pt x="537" y="292"/>
                      </a:lnTo>
                      <a:lnTo>
                        <a:pt x="538" y="295"/>
                      </a:lnTo>
                      <a:lnTo>
                        <a:pt x="539" y="295"/>
                      </a:lnTo>
                      <a:lnTo>
                        <a:pt x="537" y="296"/>
                      </a:lnTo>
                      <a:close/>
                      <a:moveTo>
                        <a:pt x="540" y="295"/>
                      </a:moveTo>
                      <a:lnTo>
                        <a:pt x="541" y="294"/>
                      </a:lnTo>
                      <a:lnTo>
                        <a:pt x="540" y="295"/>
                      </a:lnTo>
                      <a:close/>
                      <a:moveTo>
                        <a:pt x="542" y="297"/>
                      </a:moveTo>
                      <a:lnTo>
                        <a:pt x="538" y="297"/>
                      </a:lnTo>
                      <a:lnTo>
                        <a:pt x="540" y="295"/>
                      </a:lnTo>
                      <a:lnTo>
                        <a:pt x="542" y="295"/>
                      </a:lnTo>
                      <a:lnTo>
                        <a:pt x="542" y="297"/>
                      </a:lnTo>
                      <a:close/>
                      <a:moveTo>
                        <a:pt x="539" y="295"/>
                      </a:moveTo>
                      <a:lnTo>
                        <a:pt x="538" y="295"/>
                      </a:lnTo>
                      <a:lnTo>
                        <a:pt x="540" y="295"/>
                      </a:lnTo>
                      <a:lnTo>
                        <a:pt x="539" y="295"/>
                      </a:lnTo>
                      <a:close/>
                      <a:moveTo>
                        <a:pt x="523" y="298"/>
                      </a:moveTo>
                      <a:lnTo>
                        <a:pt x="519" y="294"/>
                      </a:lnTo>
                      <a:lnTo>
                        <a:pt x="521" y="296"/>
                      </a:lnTo>
                      <a:lnTo>
                        <a:pt x="523" y="298"/>
                      </a:lnTo>
                      <a:close/>
                      <a:moveTo>
                        <a:pt x="599" y="304"/>
                      </a:moveTo>
                      <a:lnTo>
                        <a:pt x="598" y="304"/>
                      </a:lnTo>
                      <a:lnTo>
                        <a:pt x="598" y="303"/>
                      </a:lnTo>
                      <a:lnTo>
                        <a:pt x="598" y="301"/>
                      </a:lnTo>
                      <a:lnTo>
                        <a:pt x="599" y="302"/>
                      </a:lnTo>
                      <a:lnTo>
                        <a:pt x="599" y="304"/>
                      </a:lnTo>
                      <a:close/>
                      <a:moveTo>
                        <a:pt x="563" y="299"/>
                      </a:moveTo>
                      <a:lnTo>
                        <a:pt x="561" y="298"/>
                      </a:lnTo>
                      <a:lnTo>
                        <a:pt x="562" y="297"/>
                      </a:lnTo>
                      <a:lnTo>
                        <a:pt x="563" y="299"/>
                      </a:lnTo>
                      <a:close/>
                      <a:moveTo>
                        <a:pt x="573" y="284"/>
                      </a:moveTo>
                      <a:lnTo>
                        <a:pt x="572" y="280"/>
                      </a:lnTo>
                      <a:lnTo>
                        <a:pt x="575" y="281"/>
                      </a:lnTo>
                      <a:lnTo>
                        <a:pt x="574" y="283"/>
                      </a:lnTo>
                      <a:lnTo>
                        <a:pt x="575" y="283"/>
                      </a:lnTo>
                      <a:lnTo>
                        <a:pt x="575" y="284"/>
                      </a:lnTo>
                      <a:lnTo>
                        <a:pt x="573" y="284"/>
                      </a:lnTo>
                      <a:close/>
                      <a:moveTo>
                        <a:pt x="575" y="283"/>
                      </a:moveTo>
                      <a:lnTo>
                        <a:pt x="574" y="283"/>
                      </a:lnTo>
                      <a:lnTo>
                        <a:pt x="575" y="282"/>
                      </a:lnTo>
                      <a:lnTo>
                        <a:pt x="575" y="283"/>
                      </a:lnTo>
                      <a:close/>
                      <a:moveTo>
                        <a:pt x="644" y="291"/>
                      </a:moveTo>
                      <a:lnTo>
                        <a:pt x="643" y="290"/>
                      </a:lnTo>
                      <a:lnTo>
                        <a:pt x="642" y="289"/>
                      </a:lnTo>
                      <a:lnTo>
                        <a:pt x="643" y="288"/>
                      </a:lnTo>
                      <a:lnTo>
                        <a:pt x="643" y="290"/>
                      </a:lnTo>
                      <a:lnTo>
                        <a:pt x="644" y="291"/>
                      </a:lnTo>
                      <a:close/>
                      <a:moveTo>
                        <a:pt x="633" y="298"/>
                      </a:moveTo>
                      <a:lnTo>
                        <a:pt x="634" y="294"/>
                      </a:lnTo>
                      <a:lnTo>
                        <a:pt x="635" y="292"/>
                      </a:lnTo>
                      <a:lnTo>
                        <a:pt x="635" y="294"/>
                      </a:lnTo>
                      <a:lnTo>
                        <a:pt x="635" y="296"/>
                      </a:lnTo>
                      <a:lnTo>
                        <a:pt x="634" y="298"/>
                      </a:lnTo>
                      <a:lnTo>
                        <a:pt x="633" y="298"/>
                      </a:lnTo>
                      <a:close/>
                      <a:moveTo>
                        <a:pt x="635" y="297"/>
                      </a:moveTo>
                      <a:lnTo>
                        <a:pt x="635" y="296"/>
                      </a:lnTo>
                      <a:lnTo>
                        <a:pt x="635" y="297"/>
                      </a:lnTo>
                      <a:close/>
                      <a:moveTo>
                        <a:pt x="634" y="298"/>
                      </a:moveTo>
                      <a:lnTo>
                        <a:pt x="634" y="298"/>
                      </a:lnTo>
                      <a:close/>
                      <a:moveTo>
                        <a:pt x="271" y="259"/>
                      </a:moveTo>
                      <a:lnTo>
                        <a:pt x="271" y="258"/>
                      </a:lnTo>
                      <a:lnTo>
                        <a:pt x="270" y="257"/>
                      </a:lnTo>
                      <a:lnTo>
                        <a:pt x="271" y="257"/>
                      </a:lnTo>
                      <a:lnTo>
                        <a:pt x="272" y="257"/>
                      </a:lnTo>
                      <a:lnTo>
                        <a:pt x="271" y="259"/>
                      </a:lnTo>
                      <a:close/>
                      <a:moveTo>
                        <a:pt x="506" y="207"/>
                      </a:moveTo>
                      <a:lnTo>
                        <a:pt x="506" y="202"/>
                      </a:lnTo>
                      <a:lnTo>
                        <a:pt x="508" y="203"/>
                      </a:lnTo>
                      <a:lnTo>
                        <a:pt x="508" y="205"/>
                      </a:lnTo>
                      <a:lnTo>
                        <a:pt x="507" y="205"/>
                      </a:lnTo>
                      <a:lnTo>
                        <a:pt x="507" y="207"/>
                      </a:lnTo>
                      <a:lnTo>
                        <a:pt x="506" y="207"/>
                      </a:lnTo>
                      <a:close/>
                      <a:moveTo>
                        <a:pt x="508" y="205"/>
                      </a:moveTo>
                      <a:lnTo>
                        <a:pt x="507" y="205"/>
                      </a:lnTo>
                      <a:lnTo>
                        <a:pt x="508" y="205"/>
                      </a:lnTo>
                      <a:close/>
                      <a:moveTo>
                        <a:pt x="507" y="292"/>
                      </a:moveTo>
                      <a:lnTo>
                        <a:pt x="506" y="290"/>
                      </a:lnTo>
                      <a:lnTo>
                        <a:pt x="506" y="289"/>
                      </a:lnTo>
                      <a:lnTo>
                        <a:pt x="507" y="291"/>
                      </a:lnTo>
                      <a:lnTo>
                        <a:pt x="507" y="292"/>
                      </a:lnTo>
                      <a:close/>
                      <a:moveTo>
                        <a:pt x="567" y="149"/>
                      </a:moveTo>
                      <a:lnTo>
                        <a:pt x="566" y="149"/>
                      </a:lnTo>
                      <a:lnTo>
                        <a:pt x="565" y="149"/>
                      </a:lnTo>
                      <a:lnTo>
                        <a:pt x="566" y="149"/>
                      </a:lnTo>
                      <a:lnTo>
                        <a:pt x="566" y="148"/>
                      </a:lnTo>
                      <a:lnTo>
                        <a:pt x="567" y="148"/>
                      </a:lnTo>
                      <a:lnTo>
                        <a:pt x="567" y="149"/>
                      </a:lnTo>
                      <a:close/>
                      <a:moveTo>
                        <a:pt x="585" y="152"/>
                      </a:moveTo>
                      <a:lnTo>
                        <a:pt x="581" y="147"/>
                      </a:lnTo>
                      <a:lnTo>
                        <a:pt x="583" y="149"/>
                      </a:lnTo>
                      <a:lnTo>
                        <a:pt x="585" y="152"/>
                      </a:lnTo>
                      <a:close/>
                      <a:moveTo>
                        <a:pt x="586" y="152"/>
                      </a:moveTo>
                      <a:lnTo>
                        <a:pt x="585" y="152"/>
                      </a:lnTo>
                      <a:lnTo>
                        <a:pt x="584" y="150"/>
                      </a:lnTo>
                      <a:lnTo>
                        <a:pt x="585" y="150"/>
                      </a:lnTo>
                      <a:lnTo>
                        <a:pt x="586" y="150"/>
                      </a:lnTo>
                      <a:lnTo>
                        <a:pt x="586" y="152"/>
                      </a:lnTo>
                      <a:close/>
                      <a:moveTo>
                        <a:pt x="539" y="150"/>
                      </a:moveTo>
                      <a:lnTo>
                        <a:pt x="533" y="149"/>
                      </a:lnTo>
                      <a:lnTo>
                        <a:pt x="537" y="147"/>
                      </a:lnTo>
                      <a:lnTo>
                        <a:pt x="539" y="150"/>
                      </a:lnTo>
                      <a:close/>
                      <a:moveTo>
                        <a:pt x="688" y="170"/>
                      </a:moveTo>
                      <a:lnTo>
                        <a:pt x="686" y="170"/>
                      </a:lnTo>
                      <a:lnTo>
                        <a:pt x="687" y="169"/>
                      </a:lnTo>
                      <a:lnTo>
                        <a:pt x="689" y="169"/>
                      </a:lnTo>
                      <a:lnTo>
                        <a:pt x="688" y="170"/>
                      </a:lnTo>
                      <a:close/>
                      <a:moveTo>
                        <a:pt x="521" y="153"/>
                      </a:moveTo>
                      <a:lnTo>
                        <a:pt x="520" y="149"/>
                      </a:lnTo>
                      <a:lnTo>
                        <a:pt x="521" y="147"/>
                      </a:lnTo>
                      <a:lnTo>
                        <a:pt x="521" y="150"/>
                      </a:lnTo>
                      <a:lnTo>
                        <a:pt x="522" y="150"/>
                      </a:lnTo>
                      <a:lnTo>
                        <a:pt x="521" y="153"/>
                      </a:lnTo>
                      <a:close/>
                      <a:moveTo>
                        <a:pt x="616" y="165"/>
                      </a:moveTo>
                      <a:lnTo>
                        <a:pt x="612" y="163"/>
                      </a:lnTo>
                      <a:lnTo>
                        <a:pt x="612" y="161"/>
                      </a:lnTo>
                      <a:lnTo>
                        <a:pt x="613" y="162"/>
                      </a:lnTo>
                      <a:lnTo>
                        <a:pt x="616" y="165"/>
                      </a:lnTo>
                      <a:close/>
                      <a:moveTo>
                        <a:pt x="613" y="162"/>
                      </a:moveTo>
                      <a:lnTo>
                        <a:pt x="613" y="162"/>
                      </a:lnTo>
                      <a:close/>
                      <a:moveTo>
                        <a:pt x="594" y="152"/>
                      </a:moveTo>
                      <a:lnTo>
                        <a:pt x="593" y="151"/>
                      </a:lnTo>
                      <a:lnTo>
                        <a:pt x="593" y="149"/>
                      </a:lnTo>
                      <a:lnTo>
                        <a:pt x="594" y="150"/>
                      </a:lnTo>
                      <a:lnTo>
                        <a:pt x="594" y="152"/>
                      </a:lnTo>
                      <a:close/>
                      <a:moveTo>
                        <a:pt x="647" y="163"/>
                      </a:moveTo>
                      <a:lnTo>
                        <a:pt x="646" y="163"/>
                      </a:lnTo>
                      <a:lnTo>
                        <a:pt x="646" y="161"/>
                      </a:lnTo>
                      <a:lnTo>
                        <a:pt x="648" y="161"/>
                      </a:lnTo>
                      <a:lnTo>
                        <a:pt x="647" y="163"/>
                      </a:lnTo>
                      <a:close/>
                      <a:moveTo>
                        <a:pt x="707" y="169"/>
                      </a:moveTo>
                      <a:lnTo>
                        <a:pt x="706" y="169"/>
                      </a:lnTo>
                      <a:lnTo>
                        <a:pt x="707" y="168"/>
                      </a:lnTo>
                      <a:lnTo>
                        <a:pt x="707" y="167"/>
                      </a:lnTo>
                      <a:lnTo>
                        <a:pt x="708" y="167"/>
                      </a:lnTo>
                      <a:lnTo>
                        <a:pt x="707" y="168"/>
                      </a:lnTo>
                      <a:lnTo>
                        <a:pt x="707" y="169"/>
                      </a:lnTo>
                      <a:close/>
                      <a:moveTo>
                        <a:pt x="708" y="164"/>
                      </a:moveTo>
                      <a:lnTo>
                        <a:pt x="707" y="164"/>
                      </a:lnTo>
                      <a:lnTo>
                        <a:pt x="707" y="163"/>
                      </a:lnTo>
                      <a:lnTo>
                        <a:pt x="708" y="163"/>
                      </a:lnTo>
                      <a:lnTo>
                        <a:pt x="708" y="164"/>
                      </a:lnTo>
                      <a:close/>
                      <a:moveTo>
                        <a:pt x="592" y="154"/>
                      </a:moveTo>
                      <a:lnTo>
                        <a:pt x="591" y="153"/>
                      </a:lnTo>
                      <a:lnTo>
                        <a:pt x="591" y="152"/>
                      </a:lnTo>
                      <a:lnTo>
                        <a:pt x="592" y="152"/>
                      </a:lnTo>
                      <a:lnTo>
                        <a:pt x="593" y="153"/>
                      </a:lnTo>
                      <a:lnTo>
                        <a:pt x="592" y="153"/>
                      </a:lnTo>
                      <a:lnTo>
                        <a:pt x="592" y="154"/>
                      </a:lnTo>
                      <a:close/>
                      <a:moveTo>
                        <a:pt x="587" y="156"/>
                      </a:moveTo>
                      <a:lnTo>
                        <a:pt x="585" y="155"/>
                      </a:lnTo>
                      <a:lnTo>
                        <a:pt x="587" y="152"/>
                      </a:lnTo>
                      <a:lnTo>
                        <a:pt x="587" y="154"/>
                      </a:lnTo>
                      <a:lnTo>
                        <a:pt x="587" y="156"/>
                      </a:lnTo>
                      <a:close/>
                      <a:moveTo>
                        <a:pt x="587" y="156"/>
                      </a:moveTo>
                      <a:lnTo>
                        <a:pt x="587" y="153"/>
                      </a:lnTo>
                      <a:lnTo>
                        <a:pt x="590" y="155"/>
                      </a:lnTo>
                      <a:lnTo>
                        <a:pt x="587" y="156"/>
                      </a:lnTo>
                      <a:close/>
                      <a:moveTo>
                        <a:pt x="587" y="156"/>
                      </a:moveTo>
                      <a:lnTo>
                        <a:pt x="587" y="154"/>
                      </a:lnTo>
                      <a:lnTo>
                        <a:pt x="587" y="156"/>
                      </a:lnTo>
                      <a:close/>
                      <a:moveTo>
                        <a:pt x="585" y="161"/>
                      </a:moveTo>
                      <a:lnTo>
                        <a:pt x="581" y="156"/>
                      </a:lnTo>
                      <a:lnTo>
                        <a:pt x="583" y="158"/>
                      </a:lnTo>
                      <a:lnTo>
                        <a:pt x="585" y="161"/>
                      </a:lnTo>
                      <a:close/>
                      <a:moveTo>
                        <a:pt x="587" y="156"/>
                      </a:moveTo>
                      <a:lnTo>
                        <a:pt x="587" y="156"/>
                      </a:lnTo>
                      <a:close/>
                      <a:moveTo>
                        <a:pt x="587" y="159"/>
                      </a:moveTo>
                      <a:lnTo>
                        <a:pt x="584" y="158"/>
                      </a:lnTo>
                      <a:lnTo>
                        <a:pt x="587" y="156"/>
                      </a:lnTo>
                      <a:lnTo>
                        <a:pt x="587" y="157"/>
                      </a:lnTo>
                      <a:lnTo>
                        <a:pt x="587" y="159"/>
                      </a:lnTo>
                      <a:close/>
                      <a:moveTo>
                        <a:pt x="590" y="163"/>
                      </a:moveTo>
                      <a:lnTo>
                        <a:pt x="589" y="163"/>
                      </a:lnTo>
                      <a:lnTo>
                        <a:pt x="589" y="161"/>
                      </a:lnTo>
                      <a:lnTo>
                        <a:pt x="590" y="161"/>
                      </a:lnTo>
                      <a:lnTo>
                        <a:pt x="591" y="162"/>
                      </a:lnTo>
                      <a:lnTo>
                        <a:pt x="591" y="163"/>
                      </a:lnTo>
                      <a:lnTo>
                        <a:pt x="590" y="163"/>
                      </a:lnTo>
                      <a:close/>
                      <a:moveTo>
                        <a:pt x="683" y="166"/>
                      </a:moveTo>
                      <a:lnTo>
                        <a:pt x="682" y="165"/>
                      </a:lnTo>
                      <a:lnTo>
                        <a:pt x="683" y="164"/>
                      </a:lnTo>
                      <a:lnTo>
                        <a:pt x="686" y="159"/>
                      </a:lnTo>
                      <a:lnTo>
                        <a:pt x="683" y="166"/>
                      </a:lnTo>
                      <a:close/>
                      <a:moveTo>
                        <a:pt x="681" y="167"/>
                      </a:moveTo>
                      <a:lnTo>
                        <a:pt x="677" y="163"/>
                      </a:lnTo>
                      <a:lnTo>
                        <a:pt x="679" y="165"/>
                      </a:lnTo>
                      <a:lnTo>
                        <a:pt x="681" y="167"/>
                      </a:lnTo>
                      <a:close/>
                      <a:moveTo>
                        <a:pt x="759" y="177"/>
                      </a:moveTo>
                      <a:lnTo>
                        <a:pt x="758" y="176"/>
                      </a:lnTo>
                      <a:lnTo>
                        <a:pt x="762" y="175"/>
                      </a:lnTo>
                      <a:lnTo>
                        <a:pt x="763" y="176"/>
                      </a:lnTo>
                      <a:lnTo>
                        <a:pt x="762" y="177"/>
                      </a:lnTo>
                      <a:lnTo>
                        <a:pt x="760" y="177"/>
                      </a:lnTo>
                      <a:lnTo>
                        <a:pt x="759" y="177"/>
                      </a:lnTo>
                      <a:close/>
                      <a:moveTo>
                        <a:pt x="762" y="177"/>
                      </a:moveTo>
                      <a:lnTo>
                        <a:pt x="760" y="177"/>
                      </a:lnTo>
                      <a:lnTo>
                        <a:pt x="762" y="177"/>
                      </a:lnTo>
                      <a:close/>
                      <a:moveTo>
                        <a:pt x="615" y="156"/>
                      </a:moveTo>
                      <a:lnTo>
                        <a:pt x="614" y="154"/>
                      </a:lnTo>
                      <a:lnTo>
                        <a:pt x="614" y="153"/>
                      </a:lnTo>
                      <a:lnTo>
                        <a:pt x="615" y="155"/>
                      </a:lnTo>
                      <a:lnTo>
                        <a:pt x="615" y="156"/>
                      </a:lnTo>
                      <a:close/>
                      <a:moveTo>
                        <a:pt x="510" y="122"/>
                      </a:moveTo>
                      <a:lnTo>
                        <a:pt x="510" y="122"/>
                      </a:lnTo>
                      <a:close/>
                      <a:moveTo>
                        <a:pt x="510" y="122"/>
                      </a:moveTo>
                      <a:lnTo>
                        <a:pt x="510" y="122"/>
                      </a:lnTo>
                      <a:close/>
                      <a:moveTo>
                        <a:pt x="510" y="123"/>
                      </a:moveTo>
                      <a:lnTo>
                        <a:pt x="510" y="123"/>
                      </a:lnTo>
                      <a:lnTo>
                        <a:pt x="510" y="122"/>
                      </a:lnTo>
                      <a:lnTo>
                        <a:pt x="510" y="123"/>
                      </a:lnTo>
                      <a:close/>
                      <a:moveTo>
                        <a:pt x="511" y="124"/>
                      </a:moveTo>
                      <a:lnTo>
                        <a:pt x="510" y="124"/>
                      </a:lnTo>
                      <a:lnTo>
                        <a:pt x="510" y="123"/>
                      </a:lnTo>
                      <a:lnTo>
                        <a:pt x="511" y="124"/>
                      </a:lnTo>
                      <a:close/>
                      <a:moveTo>
                        <a:pt x="511" y="125"/>
                      </a:moveTo>
                      <a:lnTo>
                        <a:pt x="509" y="124"/>
                      </a:lnTo>
                      <a:lnTo>
                        <a:pt x="510" y="124"/>
                      </a:lnTo>
                      <a:lnTo>
                        <a:pt x="511" y="124"/>
                      </a:lnTo>
                      <a:lnTo>
                        <a:pt x="511" y="125"/>
                      </a:lnTo>
                      <a:close/>
                      <a:moveTo>
                        <a:pt x="728" y="169"/>
                      </a:moveTo>
                      <a:lnTo>
                        <a:pt x="727" y="169"/>
                      </a:lnTo>
                      <a:lnTo>
                        <a:pt x="728" y="166"/>
                      </a:lnTo>
                      <a:lnTo>
                        <a:pt x="728" y="169"/>
                      </a:lnTo>
                      <a:close/>
                      <a:moveTo>
                        <a:pt x="726" y="170"/>
                      </a:moveTo>
                      <a:lnTo>
                        <a:pt x="726" y="169"/>
                      </a:lnTo>
                      <a:lnTo>
                        <a:pt x="727" y="169"/>
                      </a:lnTo>
                      <a:lnTo>
                        <a:pt x="728" y="169"/>
                      </a:lnTo>
                      <a:lnTo>
                        <a:pt x="728" y="170"/>
                      </a:lnTo>
                      <a:lnTo>
                        <a:pt x="727" y="170"/>
                      </a:lnTo>
                      <a:lnTo>
                        <a:pt x="726" y="170"/>
                      </a:lnTo>
                      <a:close/>
                      <a:moveTo>
                        <a:pt x="728" y="172"/>
                      </a:moveTo>
                      <a:lnTo>
                        <a:pt x="727" y="170"/>
                      </a:lnTo>
                      <a:lnTo>
                        <a:pt x="728" y="170"/>
                      </a:lnTo>
                      <a:lnTo>
                        <a:pt x="728" y="172"/>
                      </a:lnTo>
                      <a:close/>
                      <a:moveTo>
                        <a:pt x="723" y="171"/>
                      </a:moveTo>
                      <a:lnTo>
                        <a:pt x="721" y="170"/>
                      </a:lnTo>
                      <a:lnTo>
                        <a:pt x="720" y="168"/>
                      </a:lnTo>
                      <a:lnTo>
                        <a:pt x="722" y="167"/>
                      </a:lnTo>
                      <a:lnTo>
                        <a:pt x="723" y="168"/>
                      </a:lnTo>
                      <a:lnTo>
                        <a:pt x="723" y="171"/>
                      </a:lnTo>
                      <a:close/>
                      <a:moveTo>
                        <a:pt x="587" y="129"/>
                      </a:moveTo>
                      <a:lnTo>
                        <a:pt x="585" y="127"/>
                      </a:lnTo>
                      <a:lnTo>
                        <a:pt x="589" y="126"/>
                      </a:lnTo>
                      <a:lnTo>
                        <a:pt x="587" y="129"/>
                      </a:lnTo>
                      <a:close/>
                      <a:moveTo>
                        <a:pt x="590" y="132"/>
                      </a:moveTo>
                      <a:lnTo>
                        <a:pt x="588" y="130"/>
                      </a:lnTo>
                      <a:lnTo>
                        <a:pt x="589" y="129"/>
                      </a:lnTo>
                      <a:lnTo>
                        <a:pt x="589" y="131"/>
                      </a:lnTo>
                      <a:lnTo>
                        <a:pt x="590" y="132"/>
                      </a:lnTo>
                      <a:close/>
                      <a:moveTo>
                        <a:pt x="606" y="115"/>
                      </a:moveTo>
                      <a:lnTo>
                        <a:pt x="606" y="115"/>
                      </a:lnTo>
                      <a:lnTo>
                        <a:pt x="603" y="112"/>
                      </a:lnTo>
                      <a:lnTo>
                        <a:pt x="605" y="114"/>
                      </a:lnTo>
                      <a:lnTo>
                        <a:pt x="606" y="115"/>
                      </a:lnTo>
                      <a:close/>
                      <a:moveTo>
                        <a:pt x="601" y="115"/>
                      </a:moveTo>
                      <a:lnTo>
                        <a:pt x="601" y="115"/>
                      </a:lnTo>
                      <a:lnTo>
                        <a:pt x="601" y="114"/>
                      </a:lnTo>
                      <a:lnTo>
                        <a:pt x="603" y="113"/>
                      </a:lnTo>
                      <a:lnTo>
                        <a:pt x="604" y="115"/>
                      </a:lnTo>
                      <a:lnTo>
                        <a:pt x="601" y="115"/>
                      </a:lnTo>
                      <a:close/>
                      <a:moveTo>
                        <a:pt x="598" y="115"/>
                      </a:moveTo>
                      <a:lnTo>
                        <a:pt x="599" y="113"/>
                      </a:lnTo>
                      <a:lnTo>
                        <a:pt x="599" y="115"/>
                      </a:lnTo>
                      <a:lnTo>
                        <a:pt x="598" y="115"/>
                      </a:lnTo>
                      <a:close/>
                      <a:moveTo>
                        <a:pt x="594" y="117"/>
                      </a:moveTo>
                      <a:lnTo>
                        <a:pt x="595" y="114"/>
                      </a:lnTo>
                      <a:lnTo>
                        <a:pt x="596" y="115"/>
                      </a:lnTo>
                      <a:lnTo>
                        <a:pt x="599" y="115"/>
                      </a:lnTo>
                      <a:lnTo>
                        <a:pt x="598" y="116"/>
                      </a:lnTo>
                      <a:lnTo>
                        <a:pt x="597" y="116"/>
                      </a:lnTo>
                      <a:lnTo>
                        <a:pt x="594" y="117"/>
                      </a:lnTo>
                      <a:close/>
                      <a:moveTo>
                        <a:pt x="599" y="115"/>
                      </a:moveTo>
                      <a:lnTo>
                        <a:pt x="599" y="115"/>
                      </a:lnTo>
                      <a:lnTo>
                        <a:pt x="600" y="114"/>
                      </a:lnTo>
                      <a:lnTo>
                        <a:pt x="599" y="115"/>
                      </a:lnTo>
                      <a:close/>
                      <a:moveTo>
                        <a:pt x="599" y="115"/>
                      </a:moveTo>
                      <a:lnTo>
                        <a:pt x="599" y="115"/>
                      </a:lnTo>
                      <a:close/>
                      <a:moveTo>
                        <a:pt x="599" y="115"/>
                      </a:moveTo>
                      <a:lnTo>
                        <a:pt x="599" y="115"/>
                      </a:lnTo>
                      <a:close/>
                      <a:moveTo>
                        <a:pt x="599" y="115"/>
                      </a:moveTo>
                      <a:lnTo>
                        <a:pt x="596" y="115"/>
                      </a:lnTo>
                      <a:lnTo>
                        <a:pt x="599" y="115"/>
                      </a:lnTo>
                      <a:close/>
                      <a:moveTo>
                        <a:pt x="606" y="118"/>
                      </a:moveTo>
                      <a:lnTo>
                        <a:pt x="606" y="118"/>
                      </a:lnTo>
                      <a:lnTo>
                        <a:pt x="605" y="117"/>
                      </a:lnTo>
                      <a:lnTo>
                        <a:pt x="605" y="115"/>
                      </a:lnTo>
                      <a:lnTo>
                        <a:pt x="606" y="115"/>
                      </a:lnTo>
                      <a:lnTo>
                        <a:pt x="607" y="116"/>
                      </a:lnTo>
                      <a:lnTo>
                        <a:pt x="606" y="118"/>
                      </a:lnTo>
                      <a:close/>
                      <a:moveTo>
                        <a:pt x="607" y="116"/>
                      </a:moveTo>
                      <a:lnTo>
                        <a:pt x="606" y="115"/>
                      </a:lnTo>
                      <a:lnTo>
                        <a:pt x="606" y="116"/>
                      </a:lnTo>
                      <a:lnTo>
                        <a:pt x="607" y="116"/>
                      </a:lnTo>
                      <a:close/>
                      <a:moveTo>
                        <a:pt x="599" y="117"/>
                      </a:moveTo>
                      <a:lnTo>
                        <a:pt x="599" y="115"/>
                      </a:lnTo>
                      <a:lnTo>
                        <a:pt x="601" y="115"/>
                      </a:lnTo>
                      <a:lnTo>
                        <a:pt x="599" y="117"/>
                      </a:lnTo>
                      <a:close/>
                      <a:moveTo>
                        <a:pt x="601" y="118"/>
                      </a:moveTo>
                      <a:lnTo>
                        <a:pt x="599" y="117"/>
                      </a:lnTo>
                      <a:lnTo>
                        <a:pt x="602" y="116"/>
                      </a:lnTo>
                      <a:lnTo>
                        <a:pt x="603" y="116"/>
                      </a:lnTo>
                      <a:lnTo>
                        <a:pt x="603" y="117"/>
                      </a:lnTo>
                      <a:lnTo>
                        <a:pt x="601" y="118"/>
                      </a:lnTo>
                      <a:close/>
                      <a:moveTo>
                        <a:pt x="607" y="116"/>
                      </a:moveTo>
                      <a:lnTo>
                        <a:pt x="607" y="116"/>
                      </a:lnTo>
                      <a:close/>
                      <a:moveTo>
                        <a:pt x="594" y="122"/>
                      </a:moveTo>
                      <a:lnTo>
                        <a:pt x="592" y="120"/>
                      </a:lnTo>
                      <a:lnTo>
                        <a:pt x="596" y="119"/>
                      </a:lnTo>
                      <a:lnTo>
                        <a:pt x="597" y="118"/>
                      </a:lnTo>
                      <a:lnTo>
                        <a:pt x="597" y="117"/>
                      </a:lnTo>
                      <a:lnTo>
                        <a:pt x="597" y="116"/>
                      </a:lnTo>
                      <a:lnTo>
                        <a:pt x="598" y="116"/>
                      </a:lnTo>
                      <a:lnTo>
                        <a:pt x="597" y="117"/>
                      </a:lnTo>
                      <a:lnTo>
                        <a:pt x="598" y="118"/>
                      </a:lnTo>
                      <a:lnTo>
                        <a:pt x="595" y="120"/>
                      </a:lnTo>
                      <a:lnTo>
                        <a:pt x="594" y="122"/>
                      </a:lnTo>
                      <a:close/>
                      <a:moveTo>
                        <a:pt x="601" y="123"/>
                      </a:moveTo>
                      <a:lnTo>
                        <a:pt x="600" y="122"/>
                      </a:lnTo>
                      <a:lnTo>
                        <a:pt x="603" y="117"/>
                      </a:lnTo>
                      <a:lnTo>
                        <a:pt x="604" y="120"/>
                      </a:lnTo>
                      <a:lnTo>
                        <a:pt x="602" y="121"/>
                      </a:lnTo>
                      <a:lnTo>
                        <a:pt x="601" y="123"/>
                      </a:lnTo>
                      <a:close/>
                      <a:moveTo>
                        <a:pt x="599" y="118"/>
                      </a:moveTo>
                      <a:lnTo>
                        <a:pt x="599" y="118"/>
                      </a:lnTo>
                      <a:lnTo>
                        <a:pt x="599" y="117"/>
                      </a:lnTo>
                      <a:lnTo>
                        <a:pt x="599" y="118"/>
                      </a:lnTo>
                      <a:close/>
                      <a:moveTo>
                        <a:pt x="605" y="120"/>
                      </a:moveTo>
                      <a:lnTo>
                        <a:pt x="604" y="118"/>
                      </a:lnTo>
                      <a:lnTo>
                        <a:pt x="607" y="119"/>
                      </a:lnTo>
                      <a:lnTo>
                        <a:pt x="605" y="120"/>
                      </a:lnTo>
                      <a:close/>
                      <a:moveTo>
                        <a:pt x="604" y="120"/>
                      </a:moveTo>
                      <a:lnTo>
                        <a:pt x="604" y="120"/>
                      </a:lnTo>
                      <a:lnTo>
                        <a:pt x="605" y="120"/>
                      </a:lnTo>
                      <a:lnTo>
                        <a:pt x="604" y="120"/>
                      </a:lnTo>
                      <a:close/>
                      <a:moveTo>
                        <a:pt x="604" y="122"/>
                      </a:moveTo>
                      <a:lnTo>
                        <a:pt x="602" y="121"/>
                      </a:lnTo>
                      <a:lnTo>
                        <a:pt x="604" y="120"/>
                      </a:lnTo>
                      <a:lnTo>
                        <a:pt x="604" y="122"/>
                      </a:lnTo>
                      <a:close/>
                      <a:moveTo>
                        <a:pt x="602" y="121"/>
                      </a:moveTo>
                      <a:lnTo>
                        <a:pt x="602" y="121"/>
                      </a:lnTo>
                      <a:close/>
                      <a:moveTo>
                        <a:pt x="671" y="173"/>
                      </a:moveTo>
                      <a:lnTo>
                        <a:pt x="670" y="173"/>
                      </a:lnTo>
                      <a:lnTo>
                        <a:pt x="669" y="172"/>
                      </a:lnTo>
                      <a:lnTo>
                        <a:pt x="670" y="172"/>
                      </a:lnTo>
                      <a:lnTo>
                        <a:pt x="671" y="172"/>
                      </a:lnTo>
                      <a:lnTo>
                        <a:pt x="671" y="173"/>
                      </a:lnTo>
                      <a:close/>
                      <a:moveTo>
                        <a:pt x="720" y="180"/>
                      </a:moveTo>
                      <a:lnTo>
                        <a:pt x="718" y="179"/>
                      </a:lnTo>
                      <a:lnTo>
                        <a:pt x="721" y="178"/>
                      </a:lnTo>
                      <a:lnTo>
                        <a:pt x="721" y="177"/>
                      </a:lnTo>
                      <a:lnTo>
                        <a:pt x="722" y="178"/>
                      </a:lnTo>
                      <a:lnTo>
                        <a:pt x="722" y="179"/>
                      </a:lnTo>
                      <a:lnTo>
                        <a:pt x="720" y="179"/>
                      </a:lnTo>
                      <a:lnTo>
                        <a:pt x="720" y="180"/>
                      </a:lnTo>
                      <a:close/>
                      <a:moveTo>
                        <a:pt x="714" y="181"/>
                      </a:moveTo>
                      <a:lnTo>
                        <a:pt x="716" y="177"/>
                      </a:lnTo>
                      <a:lnTo>
                        <a:pt x="718" y="180"/>
                      </a:lnTo>
                      <a:lnTo>
                        <a:pt x="714" y="181"/>
                      </a:lnTo>
                      <a:close/>
                      <a:moveTo>
                        <a:pt x="721" y="180"/>
                      </a:moveTo>
                      <a:lnTo>
                        <a:pt x="720" y="179"/>
                      </a:lnTo>
                      <a:lnTo>
                        <a:pt x="722" y="179"/>
                      </a:lnTo>
                      <a:lnTo>
                        <a:pt x="722" y="180"/>
                      </a:lnTo>
                      <a:lnTo>
                        <a:pt x="721" y="180"/>
                      </a:lnTo>
                      <a:close/>
                      <a:moveTo>
                        <a:pt x="528" y="157"/>
                      </a:moveTo>
                      <a:lnTo>
                        <a:pt x="524" y="152"/>
                      </a:lnTo>
                      <a:lnTo>
                        <a:pt x="527" y="154"/>
                      </a:lnTo>
                      <a:lnTo>
                        <a:pt x="528" y="157"/>
                      </a:lnTo>
                      <a:close/>
                      <a:moveTo>
                        <a:pt x="525" y="158"/>
                      </a:moveTo>
                      <a:lnTo>
                        <a:pt x="524" y="157"/>
                      </a:lnTo>
                      <a:lnTo>
                        <a:pt x="523" y="156"/>
                      </a:lnTo>
                      <a:lnTo>
                        <a:pt x="524" y="156"/>
                      </a:lnTo>
                      <a:lnTo>
                        <a:pt x="525" y="156"/>
                      </a:lnTo>
                      <a:lnTo>
                        <a:pt x="525" y="158"/>
                      </a:lnTo>
                      <a:close/>
                      <a:moveTo>
                        <a:pt x="656" y="170"/>
                      </a:moveTo>
                      <a:lnTo>
                        <a:pt x="654" y="168"/>
                      </a:lnTo>
                      <a:lnTo>
                        <a:pt x="657" y="165"/>
                      </a:lnTo>
                      <a:lnTo>
                        <a:pt x="656" y="170"/>
                      </a:lnTo>
                      <a:close/>
                      <a:moveTo>
                        <a:pt x="710" y="175"/>
                      </a:moveTo>
                      <a:lnTo>
                        <a:pt x="709" y="174"/>
                      </a:lnTo>
                      <a:lnTo>
                        <a:pt x="710" y="173"/>
                      </a:lnTo>
                      <a:lnTo>
                        <a:pt x="711" y="174"/>
                      </a:lnTo>
                      <a:lnTo>
                        <a:pt x="710" y="174"/>
                      </a:lnTo>
                      <a:lnTo>
                        <a:pt x="710" y="175"/>
                      </a:lnTo>
                      <a:close/>
                      <a:moveTo>
                        <a:pt x="451" y="146"/>
                      </a:moveTo>
                      <a:lnTo>
                        <a:pt x="451" y="145"/>
                      </a:lnTo>
                      <a:lnTo>
                        <a:pt x="453" y="145"/>
                      </a:lnTo>
                      <a:lnTo>
                        <a:pt x="451" y="146"/>
                      </a:lnTo>
                      <a:close/>
                      <a:moveTo>
                        <a:pt x="447" y="152"/>
                      </a:moveTo>
                      <a:lnTo>
                        <a:pt x="448" y="146"/>
                      </a:lnTo>
                      <a:lnTo>
                        <a:pt x="449" y="147"/>
                      </a:lnTo>
                      <a:lnTo>
                        <a:pt x="449" y="148"/>
                      </a:lnTo>
                      <a:lnTo>
                        <a:pt x="448" y="149"/>
                      </a:lnTo>
                      <a:lnTo>
                        <a:pt x="449" y="149"/>
                      </a:lnTo>
                      <a:lnTo>
                        <a:pt x="447" y="152"/>
                      </a:lnTo>
                      <a:close/>
                      <a:moveTo>
                        <a:pt x="450" y="146"/>
                      </a:moveTo>
                      <a:lnTo>
                        <a:pt x="450" y="146"/>
                      </a:lnTo>
                      <a:lnTo>
                        <a:pt x="451" y="146"/>
                      </a:lnTo>
                      <a:lnTo>
                        <a:pt x="450" y="146"/>
                      </a:lnTo>
                      <a:close/>
                      <a:moveTo>
                        <a:pt x="451" y="148"/>
                      </a:moveTo>
                      <a:lnTo>
                        <a:pt x="449" y="147"/>
                      </a:lnTo>
                      <a:lnTo>
                        <a:pt x="450" y="146"/>
                      </a:lnTo>
                      <a:lnTo>
                        <a:pt x="451" y="148"/>
                      </a:lnTo>
                      <a:close/>
                      <a:moveTo>
                        <a:pt x="452" y="151"/>
                      </a:moveTo>
                      <a:lnTo>
                        <a:pt x="450" y="151"/>
                      </a:lnTo>
                      <a:lnTo>
                        <a:pt x="450" y="150"/>
                      </a:lnTo>
                      <a:lnTo>
                        <a:pt x="450" y="148"/>
                      </a:lnTo>
                      <a:lnTo>
                        <a:pt x="453" y="148"/>
                      </a:lnTo>
                      <a:lnTo>
                        <a:pt x="452" y="150"/>
                      </a:lnTo>
                      <a:lnTo>
                        <a:pt x="452" y="151"/>
                      </a:lnTo>
                      <a:close/>
                      <a:moveTo>
                        <a:pt x="448" y="149"/>
                      </a:moveTo>
                      <a:lnTo>
                        <a:pt x="448" y="149"/>
                      </a:lnTo>
                      <a:close/>
                      <a:moveTo>
                        <a:pt x="454" y="155"/>
                      </a:moveTo>
                      <a:lnTo>
                        <a:pt x="450" y="151"/>
                      </a:lnTo>
                      <a:lnTo>
                        <a:pt x="452" y="153"/>
                      </a:lnTo>
                      <a:lnTo>
                        <a:pt x="454" y="155"/>
                      </a:lnTo>
                      <a:close/>
                      <a:moveTo>
                        <a:pt x="456" y="153"/>
                      </a:moveTo>
                      <a:lnTo>
                        <a:pt x="456" y="153"/>
                      </a:lnTo>
                      <a:lnTo>
                        <a:pt x="456" y="152"/>
                      </a:lnTo>
                      <a:lnTo>
                        <a:pt x="456" y="151"/>
                      </a:lnTo>
                      <a:lnTo>
                        <a:pt x="457" y="151"/>
                      </a:lnTo>
                      <a:lnTo>
                        <a:pt x="456" y="152"/>
                      </a:lnTo>
                      <a:lnTo>
                        <a:pt x="456" y="153"/>
                      </a:lnTo>
                      <a:close/>
                      <a:moveTo>
                        <a:pt x="450" y="159"/>
                      </a:moveTo>
                      <a:lnTo>
                        <a:pt x="449" y="158"/>
                      </a:lnTo>
                      <a:lnTo>
                        <a:pt x="449" y="157"/>
                      </a:lnTo>
                      <a:lnTo>
                        <a:pt x="448" y="157"/>
                      </a:lnTo>
                      <a:lnTo>
                        <a:pt x="448" y="155"/>
                      </a:lnTo>
                      <a:lnTo>
                        <a:pt x="450" y="157"/>
                      </a:lnTo>
                      <a:lnTo>
                        <a:pt x="450" y="159"/>
                      </a:lnTo>
                      <a:close/>
                      <a:moveTo>
                        <a:pt x="453" y="160"/>
                      </a:moveTo>
                      <a:lnTo>
                        <a:pt x="452" y="159"/>
                      </a:lnTo>
                      <a:lnTo>
                        <a:pt x="454" y="158"/>
                      </a:lnTo>
                      <a:lnTo>
                        <a:pt x="456" y="155"/>
                      </a:lnTo>
                      <a:lnTo>
                        <a:pt x="453" y="160"/>
                      </a:lnTo>
                      <a:close/>
                      <a:moveTo>
                        <a:pt x="725" y="179"/>
                      </a:moveTo>
                      <a:lnTo>
                        <a:pt x="725" y="178"/>
                      </a:lnTo>
                      <a:lnTo>
                        <a:pt x="724" y="176"/>
                      </a:lnTo>
                      <a:lnTo>
                        <a:pt x="725" y="176"/>
                      </a:lnTo>
                      <a:lnTo>
                        <a:pt x="725" y="177"/>
                      </a:lnTo>
                      <a:lnTo>
                        <a:pt x="725" y="179"/>
                      </a:lnTo>
                      <a:close/>
                      <a:moveTo>
                        <a:pt x="600" y="132"/>
                      </a:moveTo>
                      <a:lnTo>
                        <a:pt x="599" y="132"/>
                      </a:lnTo>
                      <a:lnTo>
                        <a:pt x="600" y="132"/>
                      </a:lnTo>
                      <a:lnTo>
                        <a:pt x="600" y="130"/>
                      </a:lnTo>
                      <a:lnTo>
                        <a:pt x="601" y="130"/>
                      </a:lnTo>
                      <a:lnTo>
                        <a:pt x="600" y="131"/>
                      </a:lnTo>
                      <a:lnTo>
                        <a:pt x="600" y="132"/>
                      </a:lnTo>
                      <a:close/>
                      <a:moveTo>
                        <a:pt x="183" y="107"/>
                      </a:moveTo>
                      <a:lnTo>
                        <a:pt x="182" y="107"/>
                      </a:lnTo>
                      <a:lnTo>
                        <a:pt x="183" y="106"/>
                      </a:lnTo>
                      <a:lnTo>
                        <a:pt x="184" y="106"/>
                      </a:lnTo>
                      <a:lnTo>
                        <a:pt x="183" y="107"/>
                      </a:lnTo>
                      <a:close/>
                      <a:moveTo>
                        <a:pt x="218" y="111"/>
                      </a:moveTo>
                      <a:lnTo>
                        <a:pt x="217" y="111"/>
                      </a:lnTo>
                      <a:lnTo>
                        <a:pt x="217" y="110"/>
                      </a:lnTo>
                      <a:lnTo>
                        <a:pt x="217" y="109"/>
                      </a:lnTo>
                      <a:lnTo>
                        <a:pt x="218" y="109"/>
                      </a:lnTo>
                      <a:lnTo>
                        <a:pt x="218" y="110"/>
                      </a:lnTo>
                      <a:lnTo>
                        <a:pt x="218" y="111"/>
                      </a:lnTo>
                      <a:close/>
                      <a:moveTo>
                        <a:pt x="207" y="111"/>
                      </a:moveTo>
                      <a:lnTo>
                        <a:pt x="204" y="107"/>
                      </a:lnTo>
                      <a:lnTo>
                        <a:pt x="206" y="109"/>
                      </a:lnTo>
                      <a:lnTo>
                        <a:pt x="207" y="111"/>
                      </a:lnTo>
                      <a:close/>
                      <a:moveTo>
                        <a:pt x="341" y="120"/>
                      </a:moveTo>
                      <a:lnTo>
                        <a:pt x="339" y="119"/>
                      </a:lnTo>
                      <a:lnTo>
                        <a:pt x="342" y="119"/>
                      </a:lnTo>
                      <a:lnTo>
                        <a:pt x="341" y="117"/>
                      </a:lnTo>
                      <a:lnTo>
                        <a:pt x="343" y="117"/>
                      </a:lnTo>
                      <a:lnTo>
                        <a:pt x="341" y="120"/>
                      </a:lnTo>
                      <a:close/>
                      <a:moveTo>
                        <a:pt x="337" y="121"/>
                      </a:moveTo>
                      <a:lnTo>
                        <a:pt x="338" y="118"/>
                      </a:lnTo>
                      <a:lnTo>
                        <a:pt x="339" y="119"/>
                      </a:lnTo>
                      <a:lnTo>
                        <a:pt x="339" y="120"/>
                      </a:lnTo>
                      <a:lnTo>
                        <a:pt x="338" y="120"/>
                      </a:lnTo>
                      <a:lnTo>
                        <a:pt x="338" y="121"/>
                      </a:lnTo>
                      <a:lnTo>
                        <a:pt x="337" y="121"/>
                      </a:lnTo>
                      <a:close/>
                      <a:moveTo>
                        <a:pt x="456" y="123"/>
                      </a:moveTo>
                      <a:lnTo>
                        <a:pt x="452" y="119"/>
                      </a:lnTo>
                      <a:lnTo>
                        <a:pt x="454" y="121"/>
                      </a:lnTo>
                      <a:lnTo>
                        <a:pt x="456" y="123"/>
                      </a:lnTo>
                      <a:close/>
                      <a:moveTo>
                        <a:pt x="446" y="124"/>
                      </a:moveTo>
                      <a:lnTo>
                        <a:pt x="442" y="122"/>
                      </a:lnTo>
                      <a:lnTo>
                        <a:pt x="442" y="120"/>
                      </a:lnTo>
                      <a:lnTo>
                        <a:pt x="443" y="121"/>
                      </a:lnTo>
                      <a:lnTo>
                        <a:pt x="446" y="124"/>
                      </a:lnTo>
                      <a:close/>
                      <a:moveTo>
                        <a:pt x="449" y="124"/>
                      </a:moveTo>
                      <a:lnTo>
                        <a:pt x="449" y="121"/>
                      </a:lnTo>
                      <a:lnTo>
                        <a:pt x="451" y="121"/>
                      </a:lnTo>
                      <a:lnTo>
                        <a:pt x="450" y="123"/>
                      </a:lnTo>
                      <a:lnTo>
                        <a:pt x="449" y="124"/>
                      </a:lnTo>
                      <a:close/>
                      <a:moveTo>
                        <a:pt x="443" y="121"/>
                      </a:moveTo>
                      <a:lnTo>
                        <a:pt x="443" y="121"/>
                      </a:lnTo>
                      <a:close/>
                      <a:moveTo>
                        <a:pt x="450" y="123"/>
                      </a:moveTo>
                      <a:lnTo>
                        <a:pt x="450" y="123"/>
                      </a:lnTo>
                      <a:lnTo>
                        <a:pt x="452" y="123"/>
                      </a:lnTo>
                      <a:lnTo>
                        <a:pt x="450" y="123"/>
                      </a:lnTo>
                      <a:close/>
                      <a:moveTo>
                        <a:pt x="450" y="124"/>
                      </a:moveTo>
                      <a:lnTo>
                        <a:pt x="449" y="124"/>
                      </a:lnTo>
                      <a:lnTo>
                        <a:pt x="451" y="124"/>
                      </a:lnTo>
                      <a:lnTo>
                        <a:pt x="450" y="124"/>
                      </a:lnTo>
                      <a:close/>
                      <a:moveTo>
                        <a:pt x="445" y="126"/>
                      </a:moveTo>
                      <a:lnTo>
                        <a:pt x="446" y="124"/>
                      </a:lnTo>
                      <a:lnTo>
                        <a:pt x="449" y="124"/>
                      </a:lnTo>
                      <a:lnTo>
                        <a:pt x="450" y="124"/>
                      </a:lnTo>
                      <a:lnTo>
                        <a:pt x="450" y="126"/>
                      </a:lnTo>
                      <a:lnTo>
                        <a:pt x="445" y="126"/>
                      </a:lnTo>
                      <a:close/>
                      <a:moveTo>
                        <a:pt x="454" y="130"/>
                      </a:moveTo>
                      <a:lnTo>
                        <a:pt x="452" y="129"/>
                      </a:lnTo>
                      <a:lnTo>
                        <a:pt x="452" y="128"/>
                      </a:lnTo>
                      <a:lnTo>
                        <a:pt x="453" y="125"/>
                      </a:lnTo>
                      <a:lnTo>
                        <a:pt x="454" y="130"/>
                      </a:lnTo>
                      <a:close/>
                      <a:moveTo>
                        <a:pt x="450" y="128"/>
                      </a:moveTo>
                      <a:lnTo>
                        <a:pt x="448" y="128"/>
                      </a:lnTo>
                      <a:lnTo>
                        <a:pt x="450" y="126"/>
                      </a:lnTo>
                      <a:lnTo>
                        <a:pt x="450" y="128"/>
                      </a:lnTo>
                      <a:close/>
                      <a:moveTo>
                        <a:pt x="442" y="129"/>
                      </a:moveTo>
                      <a:lnTo>
                        <a:pt x="442" y="128"/>
                      </a:lnTo>
                      <a:lnTo>
                        <a:pt x="442" y="126"/>
                      </a:lnTo>
                      <a:lnTo>
                        <a:pt x="443" y="127"/>
                      </a:lnTo>
                      <a:lnTo>
                        <a:pt x="444" y="127"/>
                      </a:lnTo>
                      <a:lnTo>
                        <a:pt x="444" y="129"/>
                      </a:lnTo>
                      <a:lnTo>
                        <a:pt x="442" y="129"/>
                      </a:lnTo>
                      <a:close/>
                      <a:moveTo>
                        <a:pt x="449" y="130"/>
                      </a:moveTo>
                      <a:lnTo>
                        <a:pt x="447" y="128"/>
                      </a:lnTo>
                      <a:lnTo>
                        <a:pt x="448" y="128"/>
                      </a:lnTo>
                      <a:lnTo>
                        <a:pt x="449" y="130"/>
                      </a:lnTo>
                      <a:close/>
                      <a:moveTo>
                        <a:pt x="451" y="131"/>
                      </a:moveTo>
                      <a:lnTo>
                        <a:pt x="452" y="129"/>
                      </a:lnTo>
                      <a:lnTo>
                        <a:pt x="451" y="131"/>
                      </a:lnTo>
                      <a:close/>
                      <a:moveTo>
                        <a:pt x="449" y="133"/>
                      </a:moveTo>
                      <a:lnTo>
                        <a:pt x="448" y="133"/>
                      </a:lnTo>
                      <a:lnTo>
                        <a:pt x="448" y="131"/>
                      </a:lnTo>
                      <a:lnTo>
                        <a:pt x="449" y="130"/>
                      </a:lnTo>
                      <a:lnTo>
                        <a:pt x="449" y="132"/>
                      </a:lnTo>
                      <a:lnTo>
                        <a:pt x="449" y="133"/>
                      </a:lnTo>
                      <a:close/>
                      <a:moveTo>
                        <a:pt x="447" y="135"/>
                      </a:moveTo>
                      <a:lnTo>
                        <a:pt x="445" y="134"/>
                      </a:lnTo>
                      <a:lnTo>
                        <a:pt x="445" y="132"/>
                      </a:lnTo>
                      <a:lnTo>
                        <a:pt x="447" y="135"/>
                      </a:lnTo>
                      <a:close/>
                      <a:moveTo>
                        <a:pt x="447" y="135"/>
                      </a:moveTo>
                      <a:lnTo>
                        <a:pt x="447" y="135"/>
                      </a:lnTo>
                      <a:lnTo>
                        <a:pt x="449" y="134"/>
                      </a:lnTo>
                      <a:lnTo>
                        <a:pt x="447" y="135"/>
                      </a:lnTo>
                      <a:close/>
                      <a:moveTo>
                        <a:pt x="446" y="136"/>
                      </a:moveTo>
                      <a:lnTo>
                        <a:pt x="447" y="135"/>
                      </a:lnTo>
                      <a:lnTo>
                        <a:pt x="447" y="136"/>
                      </a:lnTo>
                      <a:lnTo>
                        <a:pt x="446" y="136"/>
                      </a:lnTo>
                      <a:close/>
                      <a:moveTo>
                        <a:pt x="443" y="138"/>
                      </a:moveTo>
                      <a:lnTo>
                        <a:pt x="443" y="136"/>
                      </a:lnTo>
                      <a:lnTo>
                        <a:pt x="446" y="136"/>
                      </a:lnTo>
                      <a:lnTo>
                        <a:pt x="446" y="138"/>
                      </a:lnTo>
                      <a:lnTo>
                        <a:pt x="443" y="138"/>
                      </a:lnTo>
                      <a:close/>
                      <a:moveTo>
                        <a:pt x="325" y="124"/>
                      </a:moveTo>
                      <a:lnTo>
                        <a:pt x="324" y="124"/>
                      </a:lnTo>
                      <a:lnTo>
                        <a:pt x="325" y="122"/>
                      </a:lnTo>
                      <a:lnTo>
                        <a:pt x="326" y="123"/>
                      </a:lnTo>
                      <a:lnTo>
                        <a:pt x="325" y="123"/>
                      </a:lnTo>
                      <a:lnTo>
                        <a:pt x="325" y="124"/>
                      </a:lnTo>
                      <a:close/>
                      <a:moveTo>
                        <a:pt x="217" y="116"/>
                      </a:moveTo>
                      <a:lnTo>
                        <a:pt x="216" y="116"/>
                      </a:lnTo>
                      <a:lnTo>
                        <a:pt x="216" y="115"/>
                      </a:lnTo>
                      <a:lnTo>
                        <a:pt x="216" y="114"/>
                      </a:lnTo>
                      <a:lnTo>
                        <a:pt x="217" y="114"/>
                      </a:lnTo>
                      <a:lnTo>
                        <a:pt x="217" y="115"/>
                      </a:lnTo>
                      <a:lnTo>
                        <a:pt x="217" y="116"/>
                      </a:lnTo>
                      <a:close/>
                      <a:moveTo>
                        <a:pt x="185" y="111"/>
                      </a:moveTo>
                      <a:lnTo>
                        <a:pt x="184" y="111"/>
                      </a:lnTo>
                      <a:lnTo>
                        <a:pt x="184" y="110"/>
                      </a:lnTo>
                      <a:lnTo>
                        <a:pt x="184" y="109"/>
                      </a:lnTo>
                      <a:lnTo>
                        <a:pt x="185" y="109"/>
                      </a:lnTo>
                      <a:lnTo>
                        <a:pt x="185" y="110"/>
                      </a:lnTo>
                      <a:lnTo>
                        <a:pt x="185" y="111"/>
                      </a:lnTo>
                      <a:close/>
                      <a:moveTo>
                        <a:pt x="572" y="140"/>
                      </a:moveTo>
                      <a:lnTo>
                        <a:pt x="570" y="139"/>
                      </a:lnTo>
                      <a:lnTo>
                        <a:pt x="572" y="137"/>
                      </a:lnTo>
                      <a:lnTo>
                        <a:pt x="573" y="138"/>
                      </a:lnTo>
                      <a:lnTo>
                        <a:pt x="573" y="139"/>
                      </a:lnTo>
                      <a:lnTo>
                        <a:pt x="572" y="139"/>
                      </a:lnTo>
                      <a:lnTo>
                        <a:pt x="572" y="140"/>
                      </a:lnTo>
                      <a:close/>
                      <a:moveTo>
                        <a:pt x="573" y="139"/>
                      </a:moveTo>
                      <a:lnTo>
                        <a:pt x="572" y="139"/>
                      </a:lnTo>
                      <a:lnTo>
                        <a:pt x="573" y="139"/>
                      </a:lnTo>
                      <a:close/>
                      <a:moveTo>
                        <a:pt x="503" y="135"/>
                      </a:moveTo>
                      <a:lnTo>
                        <a:pt x="501" y="134"/>
                      </a:lnTo>
                      <a:lnTo>
                        <a:pt x="504" y="133"/>
                      </a:lnTo>
                      <a:lnTo>
                        <a:pt x="504" y="132"/>
                      </a:lnTo>
                      <a:lnTo>
                        <a:pt x="506" y="132"/>
                      </a:lnTo>
                      <a:lnTo>
                        <a:pt x="503" y="135"/>
                      </a:lnTo>
                      <a:close/>
                      <a:moveTo>
                        <a:pt x="576" y="143"/>
                      </a:moveTo>
                      <a:lnTo>
                        <a:pt x="572" y="141"/>
                      </a:lnTo>
                      <a:lnTo>
                        <a:pt x="573" y="140"/>
                      </a:lnTo>
                      <a:lnTo>
                        <a:pt x="574" y="141"/>
                      </a:lnTo>
                      <a:lnTo>
                        <a:pt x="576" y="143"/>
                      </a:lnTo>
                      <a:close/>
                      <a:moveTo>
                        <a:pt x="546" y="139"/>
                      </a:moveTo>
                      <a:lnTo>
                        <a:pt x="545" y="138"/>
                      </a:lnTo>
                      <a:lnTo>
                        <a:pt x="544" y="138"/>
                      </a:lnTo>
                      <a:lnTo>
                        <a:pt x="546" y="137"/>
                      </a:lnTo>
                      <a:lnTo>
                        <a:pt x="547" y="137"/>
                      </a:lnTo>
                      <a:lnTo>
                        <a:pt x="546" y="138"/>
                      </a:lnTo>
                      <a:lnTo>
                        <a:pt x="545" y="138"/>
                      </a:lnTo>
                      <a:lnTo>
                        <a:pt x="544" y="138"/>
                      </a:lnTo>
                      <a:lnTo>
                        <a:pt x="546" y="138"/>
                      </a:lnTo>
                      <a:lnTo>
                        <a:pt x="546" y="139"/>
                      </a:lnTo>
                      <a:close/>
                      <a:moveTo>
                        <a:pt x="515" y="142"/>
                      </a:moveTo>
                      <a:lnTo>
                        <a:pt x="514" y="135"/>
                      </a:lnTo>
                      <a:lnTo>
                        <a:pt x="516" y="130"/>
                      </a:lnTo>
                      <a:lnTo>
                        <a:pt x="515" y="142"/>
                      </a:lnTo>
                      <a:close/>
                      <a:moveTo>
                        <a:pt x="517" y="136"/>
                      </a:moveTo>
                      <a:lnTo>
                        <a:pt x="516" y="136"/>
                      </a:lnTo>
                      <a:lnTo>
                        <a:pt x="516" y="135"/>
                      </a:lnTo>
                      <a:lnTo>
                        <a:pt x="516" y="134"/>
                      </a:lnTo>
                      <a:lnTo>
                        <a:pt x="517" y="134"/>
                      </a:lnTo>
                      <a:lnTo>
                        <a:pt x="517" y="135"/>
                      </a:lnTo>
                      <a:lnTo>
                        <a:pt x="517" y="136"/>
                      </a:lnTo>
                      <a:close/>
                      <a:moveTo>
                        <a:pt x="271" y="119"/>
                      </a:moveTo>
                      <a:lnTo>
                        <a:pt x="270" y="119"/>
                      </a:lnTo>
                      <a:lnTo>
                        <a:pt x="270" y="118"/>
                      </a:lnTo>
                      <a:lnTo>
                        <a:pt x="271" y="118"/>
                      </a:lnTo>
                      <a:lnTo>
                        <a:pt x="271" y="119"/>
                      </a:lnTo>
                      <a:close/>
                      <a:moveTo>
                        <a:pt x="558" y="157"/>
                      </a:moveTo>
                      <a:lnTo>
                        <a:pt x="556" y="155"/>
                      </a:lnTo>
                      <a:lnTo>
                        <a:pt x="561" y="153"/>
                      </a:lnTo>
                      <a:lnTo>
                        <a:pt x="558" y="157"/>
                      </a:lnTo>
                      <a:close/>
                      <a:moveTo>
                        <a:pt x="532" y="151"/>
                      </a:moveTo>
                      <a:lnTo>
                        <a:pt x="528" y="147"/>
                      </a:lnTo>
                      <a:lnTo>
                        <a:pt x="531" y="149"/>
                      </a:lnTo>
                      <a:lnTo>
                        <a:pt x="532" y="151"/>
                      </a:lnTo>
                      <a:close/>
                      <a:moveTo>
                        <a:pt x="432" y="128"/>
                      </a:moveTo>
                      <a:lnTo>
                        <a:pt x="430" y="127"/>
                      </a:lnTo>
                      <a:lnTo>
                        <a:pt x="430" y="126"/>
                      </a:lnTo>
                      <a:lnTo>
                        <a:pt x="431" y="125"/>
                      </a:lnTo>
                      <a:lnTo>
                        <a:pt x="431" y="124"/>
                      </a:lnTo>
                      <a:lnTo>
                        <a:pt x="432" y="124"/>
                      </a:lnTo>
                      <a:lnTo>
                        <a:pt x="432" y="128"/>
                      </a:lnTo>
                      <a:close/>
                      <a:moveTo>
                        <a:pt x="485" y="146"/>
                      </a:moveTo>
                      <a:lnTo>
                        <a:pt x="483" y="146"/>
                      </a:lnTo>
                      <a:lnTo>
                        <a:pt x="483" y="144"/>
                      </a:lnTo>
                      <a:lnTo>
                        <a:pt x="484" y="144"/>
                      </a:lnTo>
                      <a:lnTo>
                        <a:pt x="485" y="145"/>
                      </a:lnTo>
                      <a:lnTo>
                        <a:pt x="485" y="146"/>
                      </a:lnTo>
                      <a:close/>
                      <a:moveTo>
                        <a:pt x="503" y="150"/>
                      </a:moveTo>
                      <a:lnTo>
                        <a:pt x="499" y="149"/>
                      </a:lnTo>
                      <a:lnTo>
                        <a:pt x="500" y="147"/>
                      </a:lnTo>
                      <a:lnTo>
                        <a:pt x="501" y="146"/>
                      </a:lnTo>
                      <a:lnTo>
                        <a:pt x="501" y="149"/>
                      </a:lnTo>
                      <a:lnTo>
                        <a:pt x="503" y="150"/>
                      </a:lnTo>
                      <a:close/>
                      <a:moveTo>
                        <a:pt x="546" y="146"/>
                      </a:moveTo>
                      <a:lnTo>
                        <a:pt x="547" y="141"/>
                      </a:lnTo>
                      <a:lnTo>
                        <a:pt x="550" y="145"/>
                      </a:lnTo>
                      <a:lnTo>
                        <a:pt x="546" y="146"/>
                      </a:lnTo>
                      <a:close/>
                      <a:moveTo>
                        <a:pt x="544" y="145"/>
                      </a:moveTo>
                      <a:lnTo>
                        <a:pt x="544" y="145"/>
                      </a:lnTo>
                      <a:lnTo>
                        <a:pt x="544" y="144"/>
                      </a:lnTo>
                      <a:lnTo>
                        <a:pt x="544" y="143"/>
                      </a:lnTo>
                      <a:lnTo>
                        <a:pt x="545" y="143"/>
                      </a:lnTo>
                      <a:lnTo>
                        <a:pt x="545" y="144"/>
                      </a:lnTo>
                      <a:lnTo>
                        <a:pt x="544" y="145"/>
                      </a:lnTo>
                      <a:close/>
                      <a:moveTo>
                        <a:pt x="459" y="138"/>
                      </a:moveTo>
                      <a:lnTo>
                        <a:pt x="463" y="131"/>
                      </a:lnTo>
                      <a:lnTo>
                        <a:pt x="462" y="134"/>
                      </a:lnTo>
                      <a:lnTo>
                        <a:pt x="461" y="135"/>
                      </a:lnTo>
                      <a:lnTo>
                        <a:pt x="462" y="137"/>
                      </a:lnTo>
                      <a:lnTo>
                        <a:pt x="460" y="137"/>
                      </a:lnTo>
                      <a:lnTo>
                        <a:pt x="459" y="138"/>
                      </a:lnTo>
                      <a:close/>
                      <a:moveTo>
                        <a:pt x="458" y="139"/>
                      </a:moveTo>
                      <a:lnTo>
                        <a:pt x="456" y="139"/>
                      </a:lnTo>
                      <a:lnTo>
                        <a:pt x="456" y="136"/>
                      </a:lnTo>
                      <a:lnTo>
                        <a:pt x="458" y="136"/>
                      </a:lnTo>
                      <a:lnTo>
                        <a:pt x="459" y="138"/>
                      </a:lnTo>
                      <a:lnTo>
                        <a:pt x="458" y="139"/>
                      </a:lnTo>
                      <a:close/>
                      <a:moveTo>
                        <a:pt x="459" y="138"/>
                      </a:moveTo>
                      <a:lnTo>
                        <a:pt x="460" y="137"/>
                      </a:lnTo>
                      <a:lnTo>
                        <a:pt x="459" y="138"/>
                      </a:lnTo>
                      <a:close/>
                      <a:moveTo>
                        <a:pt x="459" y="138"/>
                      </a:moveTo>
                      <a:lnTo>
                        <a:pt x="460" y="137"/>
                      </a:lnTo>
                      <a:lnTo>
                        <a:pt x="462" y="137"/>
                      </a:lnTo>
                      <a:lnTo>
                        <a:pt x="459" y="138"/>
                      </a:lnTo>
                      <a:close/>
                      <a:moveTo>
                        <a:pt x="458" y="141"/>
                      </a:moveTo>
                      <a:lnTo>
                        <a:pt x="457" y="140"/>
                      </a:lnTo>
                      <a:lnTo>
                        <a:pt x="458" y="140"/>
                      </a:lnTo>
                      <a:lnTo>
                        <a:pt x="459" y="138"/>
                      </a:lnTo>
                      <a:lnTo>
                        <a:pt x="458" y="141"/>
                      </a:lnTo>
                      <a:close/>
                      <a:moveTo>
                        <a:pt x="607" y="153"/>
                      </a:moveTo>
                      <a:lnTo>
                        <a:pt x="606" y="153"/>
                      </a:lnTo>
                      <a:lnTo>
                        <a:pt x="606" y="152"/>
                      </a:lnTo>
                      <a:lnTo>
                        <a:pt x="607" y="151"/>
                      </a:lnTo>
                      <a:lnTo>
                        <a:pt x="608" y="150"/>
                      </a:lnTo>
                      <a:lnTo>
                        <a:pt x="610" y="151"/>
                      </a:lnTo>
                      <a:lnTo>
                        <a:pt x="609" y="151"/>
                      </a:lnTo>
                      <a:lnTo>
                        <a:pt x="608" y="152"/>
                      </a:lnTo>
                      <a:lnTo>
                        <a:pt x="607" y="152"/>
                      </a:lnTo>
                      <a:lnTo>
                        <a:pt x="607" y="153"/>
                      </a:lnTo>
                      <a:close/>
                      <a:moveTo>
                        <a:pt x="609" y="153"/>
                      </a:moveTo>
                      <a:lnTo>
                        <a:pt x="608" y="153"/>
                      </a:lnTo>
                      <a:lnTo>
                        <a:pt x="609" y="151"/>
                      </a:lnTo>
                      <a:lnTo>
                        <a:pt x="609" y="153"/>
                      </a:lnTo>
                      <a:close/>
                      <a:moveTo>
                        <a:pt x="702" y="167"/>
                      </a:moveTo>
                      <a:lnTo>
                        <a:pt x="705" y="165"/>
                      </a:lnTo>
                      <a:lnTo>
                        <a:pt x="705" y="163"/>
                      </a:lnTo>
                      <a:lnTo>
                        <a:pt x="706" y="164"/>
                      </a:lnTo>
                      <a:lnTo>
                        <a:pt x="706" y="165"/>
                      </a:lnTo>
                      <a:lnTo>
                        <a:pt x="702" y="167"/>
                      </a:lnTo>
                      <a:close/>
                      <a:moveTo>
                        <a:pt x="706" y="164"/>
                      </a:moveTo>
                      <a:lnTo>
                        <a:pt x="706" y="164"/>
                      </a:lnTo>
                      <a:close/>
                      <a:moveTo>
                        <a:pt x="518" y="208"/>
                      </a:moveTo>
                      <a:lnTo>
                        <a:pt x="517" y="205"/>
                      </a:lnTo>
                      <a:lnTo>
                        <a:pt x="517" y="204"/>
                      </a:lnTo>
                      <a:lnTo>
                        <a:pt x="518" y="204"/>
                      </a:lnTo>
                      <a:lnTo>
                        <a:pt x="519" y="204"/>
                      </a:lnTo>
                      <a:lnTo>
                        <a:pt x="518" y="205"/>
                      </a:lnTo>
                      <a:lnTo>
                        <a:pt x="518" y="208"/>
                      </a:lnTo>
                      <a:close/>
                      <a:moveTo>
                        <a:pt x="520" y="206"/>
                      </a:moveTo>
                      <a:lnTo>
                        <a:pt x="520" y="205"/>
                      </a:lnTo>
                      <a:lnTo>
                        <a:pt x="519" y="204"/>
                      </a:lnTo>
                      <a:lnTo>
                        <a:pt x="520" y="206"/>
                      </a:lnTo>
                      <a:close/>
                      <a:moveTo>
                        <a:pt x="725" y="163"/>
                      </a:moveTo>
                      <a:lnTo>
                        <a:pt x="725" y="163"/>
                      </a:lnTo>
                      <a:lnTo>
                        <a:pt x="724" y="163"/>
                      </a:lnTo>
                      <a:lnTo>
                        <a:pt x="725" y="163"/>
                      </a:lnTo>
                      <a:lnTo>
                        <a:pt x="725" y="162"/>
                      </a:lnTo>
                      <a:lnTo>
                        <a:pt x="726" y="162"/>
                      </a:lnTo>
                      <a:lnTo>
                        <a:pt x="725" y="163"/>
                      </a:lnTo>
                      <a:close/>
                      <a:moveTo>
                        <a:pt x="713" y="165"/>
                      </a:moveTo>
                      <a:lnTo>
                        <a:pt x="711" y="163"/>
                      </a:lnTo>
                      <a:lnTo>
                        <a:pt x="715" y="160"/>
                      </a:lnTo>
                      <a:lnTo>
                        <a:pt x="713" y="165"/>
                      </a:lnTo>
                      <a:close/>
                      <a:moveTo>
                        <a:pt x="741" y="173"/>
                      </a:moveTo>
                      <a:lnTo>
                        <a:pt x="739" y="173"/>
                      </a:lnTo>
                      <a:lnTo>
                        <a:pt x="740" y="172"/>
                      </a:lnTo>
                      <a:lnTo>
                        <a:pt x="742" y="172"/>
                      </a:lnTo>
                      <a:lnTo>
                        <a:pt x="741" y="173"/>
                      </a:lnTo>
                      <a:close/>
                      <a:moveTo>
                        <a:pt x="658" y="82"/>
                      </a:moveTo>
                      <a:lnTo>
                        <a:pt x="659" y="76"/>
                      </a:lnTo>
                      <a:lnTo>
                        <a:pt x="660" y="80"/>
                      </a:lnTo>
                      <a:lnTo>
                        <a:pt x="658" y="82"/>
                      </a:lnTo>
                      <a:close/>
                      <a:moveTo>
                        <a:pt x="581" y="70"/>
                      </a:moveTo>
                      <a:lnTo>
                        <a:pt x="580" y="70"/>
                      </a:lnTo>
                      <a:lnTo>
                        <a:pt x="582" y="69"/>
                      </a:lnTo>
                      <a:lnTo>
                        <a:pt x="583" y="69"/>
                      </a:lnTo>
                      <a:lnTo>
                        <a:pt x="581" y="70"/>
                      </a:lnTo>
                      <a:close/>
                      <a:moveTo>
                        <a:pt x="635" y="77"/>
                      </a:moveTo>
                      <a:lnTo>
                        <a:pt x="635" y="77"/>
                      </a:lnTo>
                      <a:lnTo>
                        <a:pt x="636" y="77"/>
                      </a:lnTo>
                      <a:lnTo>
                        <a:pt x="635" y="77"/>
                      </a:lnTo>
                      <a:close/>
                      <a:moveTo>
                        <a:pt x="633" y="80"/>
                      </a:moveTo>
                      <a:lnTo>
                        <a:pt x="633" y="77"/>
                      </a:lnTo>
                      <a:lnTo>
                        <a:pt x="635" y="77"/>
                      </a:lnTo>
                      <a:lnTo>
                        <a:pt x="633" y="80"/>
                      </a:lnTo>
                      <a:close/>
                      <a:moveTo>
                        <a:pt x="664" y="82"/>
                      </a:moveTo>
                      <a:lnTo>
                        <a:pt x="664" y="76"/>
                      </a:lnTo>
                      <a:lnTo>
                        <a:pt x="666" y="80"/>
                      </a:lnTo>
                      <a:lnTo>
                        <a:pt x="664" y="82"/>
                      </a:lnTo>
                      <a:close/>
                      <a:moveTo>
                        <a:pt x="591" y="79"/>
                      </a:moveTo>
                      <a:lnTo>
                        <a:pt x="590" y="79"/>
                      </a:lnTo>
                      <a:lnTo>
                        <a:pt x="590" y="77"/>
                      </a:lnTo>
                      <a:lnTo>
                        <a:pt x="591" y="77"/>
                      </a:lnTo>
                      <a:lnTo>
                        <a:pt x="592" y="78"/>
                      </a:lnTo>
                      <a:lnTo>
                        <a:pt x="591" y="79"/>
                      </a:lnTo>
                      <a:close/>
                      <a:moveTo>
                        <a:pt x="614" y="79"/>
                      </a:moveTo>
                      <a:lnTo>
                        <a:pt x="612" y="77"/>
                      </a:lnTo>
                      <a:lnTo>
                        <a:pt x="617" y="76"/>
                      </a:lnTo>
                      <a:lnTo>
                        <a:pt x="614" y="79"/>
                      </a:lnTo>
                      <a:close/>
                      <a:moveTo>
                        <a:pt x="640" y="82"/>
                      </a:moveTo>
                      <a:lnTo>
                        <a:pt x="643" y="80"/>
                      </a:lnTo>
                      <a:lnTo>
                        <a:pt x="644" y="78"/>
                      </a:lnTo>
                      <a:lnTo>
                        <a:pt x="645" y="79"/>
                      </a:lnTo>
                      <a:lnTo>
                        <a:pt x="640" y="82"/>
                      </a:lnTo>
                      <a:close/>
                      <a:moveTo>
                        <a:pt x="608" y="45"/>
                      </a:moveTo>
                      <a:lnTo>
                        <a:pt x="608" y="45"/>
                      </a:lnTo>
                      <a:lnTo>
                        <a:pt x="607" y="45"/>
                      </a:lnTo>
                      <a:lnTo>
                        <a:pt x="608" y="44"/>
                      </a:lnTo>
                      <a:lnTo>
                        <a:pt x="608" y="45"/>
                      </a:lnTo>
                      <a:close/>
                      <a:moveTo>
                        <a:pt x="639" y="76"/>
                      </a:moveTo>
                      <a:lnTo>
                        <a:pt x="638" y="75"/>
                      </a:lnTo>
                      <a:lnTo>
                        <a:pt x="639" y="73"/>
                      </a:lnTo>
                      <a:lnTo>
                        <a:pt x="639" y="74"/>
                      </a:lnTo>
                      <a:lnTo>
                        <a:pt x="639" y="76"/>
                      </a:lnTo>
                      <a:close/>
                      <a:moveTo>
                        <a:pt x="300" y="19"/>
                      </a:moveTo>
                      <a:lnTo>
                        <a:pt x="299" y="19"/>
                      </a:lnTo>
                      <a:lnTo>
                        <a:pt x="300" y="18"/>
                      </a:lnTo>
                      <a:lnTo>
                        <a:pt x="301" y="18"/>
                      </a:lnTo>
                      <a:lnTo>
                        <a:pt x="300" y="18"/>
                      </a:lnTo>
                      <a:lnTo>
                        <a:pt x="300" y="19"/>
                      </a:lnTo>
                      <a:close/>
                      <a:moveTo>
                        <a:pt x="314" y="24"/>
                      </a:moveTo>
                      <a:lnTo>
                        <a:pt x="313" y="24"/>
                      </a:lnTo>
                      <a:lnTo>
                        <a:pt x="313" y="23"/>
                      </a:lnTo>
                      <a:lnTo>
                        <a:pt x="313" y="22"/>
                      </a:lnTo>
                      <a:lnTo>
                        <a:pt x="314" y="22"/>
                      </a:lnTo>
                      <a:lnTo>
                        <a:pt x="314" y="23"/>
                      </a:lnTo>
                      <a:lnTo>
                        <a:pt x="314" y="24"/>
                      </a:lnTo>
                      <a:close/>
                      <a:moveTo>
                        <a:pt x="617" y="52"/>
                      </a:moveTo>
                      <a:lnTo>
                        <a:pt x="617" y="50"/>
                      </a:lnTo>
                      <a:lnTo>
                        <a:pt x="618" y="49"/>
                      </a:lnTo>
                      <a:lnTo>
                        <a:pt x="618" y="50"/>
                      </a:lnTo>
                      <a:lnTo>
                        <a:pt x="618" y="51"/>
                      </a:lnTo>
                      <a:lnTo>
                        <a:pt x="617" y="52"/>
                      </a:lnTo>
                      <a:close/>
                      <a:moveTo>
                        <a:pt x="534" y="81"/>
                      </a:moveTo>
                      <a:lnTo>
                        <a:pt x="533" y="77"/>
                      </a:lnTo>
                      <a:lnTo>
                        <a:pt x="534" y="76"/>
                      </a:lnTo>
                      <a:lnTo>
                        <a:pt x="533" y="75"/>
                      </a:lnTo>
                      <a:lnTo>
                        <a:pt x="536" y="76"/>
                      </a:lnTo>
                      <a:lnTo>
                        <a:pt x="534" y="81"/>
                      </a:lnTo>
                      <a:close/>
                      <a:moveTo>
                        <a:pt x="503" y="13"/>
                      </a:moveTo>
                      <a:lnTo>
                        <a:pt x="500" y="13"/>
                      </a:lnTo>
                      <a:lnTo>
                        <a:pt x="500" y="12"/>
                      </a:lnTo>
                      <a:lnTo>
                        <a:pt x="500" y="11"/>
                      </a:lnTo>
                      <a:lnTo>
                        <a:pt x="501" y="11"/>
                      </a:lnTo>
                      <a:lnTo>
                        <a:pt x="501" y="9"/>
                      </a:lnTo>
                      <a:lnTo>
                        <a:pt x="503" y="8"/>
                      </a:lnTo>
                      <a:lnTo>
                        <a:pt x="503" y="9"/>
                      </a:lnTo>
                      <a:lnTo>
                        <a:pt x="502" y="10"/>
                      </a:lnTo>
                      <a:lnTo>
                        <a:pt x="503" y="13"/>
                      </a:lnTo>
                      <a:close/>
                      <a:moveTo>
                        <a:pt x="307" y="25"/>
                      </a:moveTo>
                      <a:lnTo>
                        <a:pt x="305" y="23"/>
                      </a:lnTo>
                      <a:lnTo>
                        <a:pt x="308" y="20"/>
                      </a:lnTo>
                      <a:lnTo>
                        <a:pt x="307" y="25"/>
                      </a:lnTo>
                      <a:close/>
                      <a:moveTo>
                        <a:pt x="531" y="91"/>
                      </a:moveTo>
                      <a:lnTo>
                        <a:pt x="529" y="87"/>
                      </a:lnTo>
                      <a:lnTo>
                        <a:pt x="532" y="87"/>
                      </a:lnTo>
                      <a:lnTo>
                        <a:pt x="531" y="88"/>
                      </a:lnTo>
                      <a:lnTo>
                        <a:pt x="532" y="90"/>
                      </a:lnTo>
                      <a:lnTo>
                        <a:pt x="531" y="91"/>
                      </a:lnTo>
                      <a:close/>
                      <a:moveTo>
                        <a:pt x="533" y="94"/>
                      </a:moveTo>
                      <a:lnTo>
                        <a:pt x="532" y="94"/>
                      </a:lnTo>
                      <a:lnTo>
                        <a:pt x="533" y="89"/>
                      </a:lnTo>
                      <a:lnTo>
                        <a:pt x="534" y="89"/>
                      </a:lnTo>
                      <a:lnTo>
                        <a:pt x="535" y="90"/>
                      </a:lnTo>
                      <a:lnTo>
                        <a:pt x="533" y="93"/>
                      </a:lnTo>
                      <a:lnTo>
                        <a:pt x="533" y="94"/>
                      </a:lnTo>
                      <a:close/>
                      <a:moveTo>
                        <a:pt x="544" y="88"/>
                      </a:moveTo>
                      <a:lnTo>
                        <a:pt x="544" y="88"/>
                      </a:lnTo>
                      <a:lnTo>
                        <a:pt x="544" y="87"/>
                      </a:lnTo>
                      <a:lnTo>
                        <a:pt x="546" y="88"/>
                      </a:lnTo>
                      <a:lnTo>
                        <a:pt x="544" y="88"/>
                      </a:lnTo>
                      <a:close/>
                      <a:moveTo>
                        <a:pt x="543" y="89"/>
                      </a:moveTo>
                      <a:lnTo>
                        <a:pt x="543" y="89"/>
                      </a:lnTo>
                      <a:lnTo>
                        <a:pt x="544" y="88"/>
                      </a:lnTo>
                      <a:lnTo>
                        <a:pt x="543" y="89"/>
                      </a:lnTo>
                      <a:close/>
                      <a:moveTo>
                        <a:pt x="544" y="90"/>
                      </a:moveTo>
                      <a:lnTo>
                        <a:pt x="542" y="90"/>
                      </a:lnTo>
                      <a:lnTo>
                        <a:pt x="543" y="89"/>
                      </a:lnTo>
                      <a:lnTo>
                        <a:pt x="544" y="90"/>
                      </a:lnTo>
                      <a:close/>
                      <a:moveTo>
                        <a:pt x="507" y="89"/>
                      </a:moveTo>
                      <a:lnTo>
                        <a:pt x="506" y="89"/>
                      </a:lnTo>
                      <a:lnTo>
                        <a:pt x="507" y="89"/>
                      </a:lnTo>
                      <a:lnTo>
                        <a:pt x="507" y="87"/>
                      </a:lnTo>
                      <a:lnTo>
                        <a:pt x="508" y="87"/>
                      </a:lnTo>
                      <a:lnTo>
                        <a:pt x="507" y="88"/>
                      </a:lnTo>
                      <a:lnTo>
                        <a:pt x="507" y="89"/>
                      </a:lnTo>
                      <a:close/>
                      <a:moveTo>
                        <a:pt x="368" y="84"/>
                      </a:moveTo>
                      <a:lnTo>
                        <a:pt x="368" y="83"/>
                      </a:lnTo>
                      <a:lnTo>
                        <a:pt x="368" y="81"/>
                      </a:lnTo>
                      <a:lnTo>
                        <a:pt x="369" y="81"/>
                      </a:lnTo>
                      <a:lnTo>
                        <a:pt x="369" y="82"/>
                      </a:lnTo>
                      <a:lnTo>
                        <a:pt x="368" y="84"/>
                      </a:lnTo>
                      <a:close/>
                      <a:moveTo>
                        <a:pt x="499" y="86"/>
                      </a:moveTo>
                      <a:lnTo>
                        <a:pt x="498" y="86"/>
                      </a:lnTo>
                      <a:lnTo>
                        <a:pt x="498" y="85"/>
                      </a:lnTo>
                      <a:lnTo>
                        <a:pt x="498" y="84"/>
                      </a:lnTo>
                      <a:lnTo>
                        <a:pt x="499" y="84"/>
                      </a:lnTo>
                      <a:lnTo>
                        <a:pt x="499" y="86"/>
                      </a:lnTo>
                      <a:close/>
                      <a:moveTo>
                        <a:pt x="394" y="87"/>
                      </a:moveTo>
                      <a:lnTo>
                        <a:pt x="393" y="85"/>
                      </a:lnTo>
                      <a:lnTo>
                        <a:pt x="394" y="87"/>
                      </a:lnTo>
                      <a:close/>
                      <a:moveTo>
                        <a:pt x="450" y="77"/>
                      </a:moveTo>
                      <a:lnTo>
                        <a:pt x="449" y="77"/>
                      </a:lnTo>
                      <a:lnTo>
                        <a:pt x="449" y="76"/>
                      </a:lnTo>
                      <a:lnTo>
                        <a:pt x="449" y="75"/>
                      </a:lnTo>
                      <a:lnTo>
                        <a:pt x="450" y="75"/>
                      </a:lnTo>
                      <a:lnTo>
                        <a:pt x="450" y="76"/>
                      </a:lnTo>
                      <a:lnTo>
                        <a:pt x="450" y="77"/>
                      </a:lnTo>
                      <a:close/>
                      <a:moveTo>
                        <a:pt x="557" y="85"/>
                      </a:moveTo>
                      <a:lnTo>
                        <a:pt x="556" y="85"/>
                      </a:lnTo>
                      <a:lnTo>
                        <a:pt x="557" y="83"/>
                      </a:lnTo>
                      <a:lnTo>
                        <a:pt x="558" y="84"/>
                      </a:lnTo>
                      <a:lnTo>
                        <a:pt x="557" y="84"/>
                      </a:lnTo>
                      <a:lnTo>
                        <a:pt x="557" y="85"/>
                      </a:lnTo>
                      <a:close/>
                      <a:moveTo>
                        <a:pt x="543" y="83"/>
                      </a:moveTo>
                      <a:lnTo>
                        <a:pt x="540" y="79"/>
                      </a:lnTo>
                      <a:lnTo>
                        <a:pt x="546" y="80"/>
                      </a:lnTo>
                      <a:lnTo>
                        <a:pt x="543" y="83"/>
                      </a:lnTo>
                      <a:close/>
                      <a:moveTo>
                        <a:pt x="518" y="84"/>
                      </a:moveTo>
                      <a:lnTo>
                        <a:pt x="517" y="84"/>
                      </a:lnTo>
                      <a:lnTo>
                        <a:pt x="518" y="83"/>
                      </a:lnTo>
                      <a:lnTo>
                        <a:pt x="519" y="83"/>
                      </a:lnTo>
                      <a:lnTo>
                        <a:pt x="518" y="84"/>
                      </a:lnTo>
                      <a:close/>
                      <a:moveTo>
                        <a:pt x="452" y="79"/>
                      </a:moveTo>
                      <a:lnTo>
                        <a:pt x="451" y="79"/>
                      </a:lnTo>
                      <a:lnTo>
                        <a:pt x="451" y="78"/>
                      </a:lnTo>
                      <a:lnTo>
                        <a:pt x="451" y="77"/>
                      </a:lnTo>
                      <a:lnTo>
                        <a:pt x="452" y="77"/>
                      </a:lnTo>
                      <a:lnTo>
                        <a:pt x="452" y="79"/>
                      </a:lnTo>
                      <a:close/>
                      <a:moveTo>
                        <a:pt x="499" y="82"/>
                      </a:moveTo>
                      <a:lnTo>
                        <a:pt x="499" y="82"/>
                      </a:lnTo>
                      <a:lnTo>
                        <a:pt x="498" y="82"/>
                      </a:lnTo>
                      <a:lnTo>
                        <a:pt x="499" y="81"/>
                      </a:lnTo>
                      <a:lnTo>
                        <a:pt x="500" y="81"/>
                      </a:lnTo>
                      <a:lnTo>
                        <a:pt x="499" y="82"/>
                      </a:lnTo>
                      <a:close/>
                      <a:moveTo>
                        <a:pt x="442" y="80"/>
                      </a:moveTo>
                      <a:lnTo>
                        <a:pt x="439" y="79"/>
                      </a:lnTo>
                      <a:lnTo>
                        <a:pt x="441" y="79"/>
                      </a:lnTo>
                      <a:lnTo>
                        <a:pt x="441" y="77"/>
                      </a:lnTo>
                      <a:lnTo>
                        <a:pt x="442" y="78"/>
                      </a:lnTo>
                      <a:lnTo>
                        <a:pt x="442" y="80"/>
                      </a:lnTo>
                      <a:close/>
                      <a:moveTo>
                        <a:pt x="208" y="58"/>
                      </a:moveTo>
                      <a:lnTo>
                        <a:pt x="208" y="58"/>
                      </a:lnTo>
                      <a:close/>
                      <a:moveTo>
                        <a:pt x="199" y="64"/>
                      </a:moveTo>
                      <a:lnTo>
                        <a:pt x="199" y="64"/>
                      </a:lnTo>
                      <a:lnTo>
                        <a:pt x="199" y="63"/>
                      </a:lnTo>
                      <a:lnTo>
                        <a:pt x="199" y="64"/>
                      </a:lnTo>
                      <a:close/>
                      <a:moveTo>
                        <a:pt x="224" y="70"/>
                      </a:moveTo>
                      <a:lnTo>
                        <a:pt x="220" y="69"/>
                      </a:lnTo>
                      <a:lnTo>
                        <a:pt x="221" y="67"/>
                      </a:lnTo>
                      <a:lnTo>
                        <a:pt x="222" y="66"/>
                      </a:lnTo>
                      <a:lnTo>
                        <a:pt x="222" y="69"/>
                      </a:lnTo>
                      <a:lnTo>
                        <a:pt x="224" y="70"/>
                      </a:lnTo>
                      <a:close/>
                      <a:moveTo>
                        <a:pt x="302" y="79"/>
                      </a:moveTo>
                      <a:lnTo>
                        <a:pt x="298" y="76"/>
                      </a:lnTo>
                      <a:lnTo>
                        <a:pt x="307" y="75"/>
                      </a:lnTo>
                      <a:lnTo>
                        <a:pt x="302" y="79"/>
                      </a:lnTo>
                      <a:close/>
                      <a:moveTo>
                        <a:pt x="267" y="74"/>
                      </a:moveTo>
                      <a:lnTo>
                        <a:pt x="265" y="72"/>
                      </a:lnTo>
                      <a:lnTo>
                        <a:pt x="268" y="69"/>
                      </a:lnTo>
                      <a:lnTo>
                        <a:pt x="267" y="74"/>
                      </a:lnTo>
                      <a:close/>
                      <a:moveTo>
                        <a:pt x="288" y="66"/>
                      </a:moveTo>
                      <a:lnTo>
                        <a:pt x="287" y="64"/>
                      </a:lnTo>
                      <a:lnTo>
                        <a:pt x="287" y="62"/>
                      </a:lnTo>
                      <a:lnTo>
                        <a:pt x="288" y="62"/>
                      </a:lnTo>
                      <a:lnTo>
                        <a:pt x="288" y="66"/>
                      </a:lnTo>
                      <a:close/>
                      <a:moveTo>
                        <a:pt x="287" y="62"/>
                      </a:moveTo>
                      <a:lnTo>
                        <a:pt x="287" y="62"/>
                      </a:lnTo>
                      <a:close/>
                      <a:moveTo>
                        <a:pt x="261" y="64"/>
                      </a:moveTo>
                      <a:lnTo>
                        <a:pt x="258" y="62"/>
                      </a:lnTo>
                      <a:lnTo>
                        <a:pt x="263" y="62"/>
                      </a:lnTo>
                      <a:lnTo>
                        <a:pt x="261" y="64"/>
                      </a:lnTo>
                      <a:close/>
                      <a:moveTo>
                        <a:pt x="240" y="76"/>
                      </a:moveTo>
                      <a:lnTo>
                        <a:pt x="240" y="76"/>
                      </a:lnTo>
                      <a:lnTo>
                        <a:pt x="239" y="76"/>
                      </a:lnTo>
                      <a:lnTo>
                        <a:pt x="240" y="76"/>
                      </a:lnTo>
                      <a:lnTo>
                        <a:pt x="240" y="75"/>
                      </a:lnTo>
                      <a:lnTo>
                        <a:pt x="241" y="75"/>
                      </a:lnTo>
                      <a:lnTo>
                        <a:pt x="240" y="76"/>
                      </a:lnTo>
                      <a:close/>
                      <a:moveTo>
                        <a:pt x="399" y="97"/>
                      </a:moveTo>
                      <a:lnTo>
                        <a:pt x="396" y="93"/>
                      </a:lnTo>
                      <a:lnTo>
                        <a:pt x="398" y="92"/>
                      </a:lnTo>
                      <a:lnTo>
                        <a:pt x="400" y="92"/>
                      </a:lnTo>
                      <a:lnTo>
                        <a:pt x="398" y="95"/>
                      </a:lnTo>
                      <a:lnTo>
                        <a:pt x="400" y="95"/>
                      </a:lnTo>
                      <a:lnTo>
                        <a:pt x="399" y="97"/>
                      </a:lnTo>
                      <a:close/>
                      <a:moveTo>
                        <a:pt x="400" y="95"/>
                      </a:moveTo>
                      <a:lnTo>
                        <a:pt x="398" y="95"/>
                      </a:lnTo>
                      <a:lnTo>
                        <a:pt x="400" y="95"/>
                      </a:lnTo>
                      <a:close/>
                      <a:moveTo>
                        <a:pt x="448" y="92"/>
                      </a:moveTo>
                      <a:lnTo>
                        <a:pt x="447" y="92"/>
                      </a:lnTo>
                      <a:lnTo>
                        <a:pt x="446" y="89"/>
                      </a:lnTo>
                      <a:lnTo>
                        <a:pt x="449" y="90"/>
                      </a:lnTo>
                      <a:lnTo>
                        <a:pt x="448" y="91"/>
                      </a:lnTo>
                      <a:lnTo>
                        <a:pt x="448" y="92"/>
                      </a:lnTo>
                      <a:close/>
                      <a:moveTo>
                        <a:pt x="365" y="95"/>
                      </a:moveTo>
                      <a:lnTo>
                        <a:pt x="364" y="95"/>
                      </a:lnTo>
                      <a:lnTo>
                        <a:pt x="364" y="94"/>
                      </a:lnTo>
                      <a:lnTo>
                        <a:pt x="364" y="93"/>
                      </a:lnTo>
                      <a:lnTo>
                        <a:pt x="365" y="93"/>
                      </a:lnTo>
                      <a:lnTo>
                        <a:pt x="365" y="94"/>
                      </a:lnTo>
                      <a:lnTo>
                        <a:pt x="365" y="95"/>
                      </a:lnTo>
                      <a:close/>
                      <a:moveTo>
                        <a:pt x="441" y="96"/>
                      </a:moveTo>
                      <a:lnTo>
                        <a:pt x="440" y="96"/>
                      </a:lnTo>
                      <a:lnTo>
                        <a:pt x="440" y="95"/>
                      </a:lnTo>
                      <a:lnTo>
                        <a:pt x="440" y="94"/>
                      </a:lnTo>
                      <a:lnTo>
                        <a:pt x="441" y="94"/>
                      </a:lnTo>
                      <a:lnTo>
                        <a:pt x="441" y="95"/>
                      </a:lnTo>
                      <a:lnTo>
                        <a:pt x="441" y="96"/>
                      </a:lnTo>
                      <a:close/>
                      <a:moveTo>
                        <a:pt x="378" y="32"/>
                      </a:moveTo>
                      <a:lnTo>
                        <a:pt x="377" y="32"/>
                      </a:lnTo>
                      <a:lnTo>
                        <a:pt x="378" y="29"/>
                      </a:lnTo>
                      <a:lnTo>
                        <a:pt x="377" y="29"/>
                      </a:lnTo>
                      <a:lnTo>
                        <a:pt x="378" y="26"/>
                      </a:lnTo>
                      <a:lnTo>
                        <a:pt x="378" y="31"/>
                      </a:lnTo>
                      <a:lnTo>
                        <a:pt x="378" y="32"/>
                      </a:lnTo>
                      <a:close/>
                      <a:moveTo>
                        <a:pt x="234" y="49"/>
                      </a:moveTo>
                      <a:lnTo>
                        <a:pt x="232" y="48"/>
                      </a:lnTo>
                      <a:lnTo>
                        <a:pt x="233" y="42"/>
                      </a:lnTo>
                      <a:lnTo>
                        <a:pt x="233" y="48"/>
                      </a:lnTo>
                      <a:lnTo>
                        <a:pt x="234" y="49"/>
                      </a:lnTo>
                      <a:close/>
                      <a:moveTo>
                        <a:pt x="233" y="48"/>
                      </a:moveTo>
                      <a:lnTo>
                        <a:pt x="233" y="48"/>
                      </a:lnTo>
                      <a:close/>
                      <a:moveTo>
                        <a:pt x="233" y="77"/>
                      </a:moveTo>
                      <a:lnTo>
                        <a:pt x="228" y="77"/>
                      </a:lnTo>
                      <a:lnTo>
                        <a:pt x="231" y="75"/>
                      </a:lnTo>
                      <a:lnTo>
                        <a:pt x="233" y="77"/>
                      </a:lnTo>
                      <a:close/>
                      <a:moveTo>
                        <a:pt x="349" y="88"/>
                      </a:moveTo>
                      <a:lnTo>
                        <a:pt x="348" y="88"/>
                      </a:lnTo>
                      <a:lnTo>
                        <a:pt x="348" y="87"/>
                      </a:lnTo>
                      <a:lnTo>
                        <a:pt x="348" y="86"/>
                      </a:lnTo>
                      <a:lnTo>
                        <a:pt x="349" y="86"/>
                      </a:lnTo>
                      <a:lnTo>
                        <a:pt x="349" y="88"/>
                      </a:lnTo>
                      <a:close/>
                      <a:moveTo>
                        <a:pt x="401" y="47"/>
                      </a:moveTo>
                      <a:lnTo>
                        <a:pt x="400" y="47"/>
                      </a:lnTo>
                      <a:lnTo>
                        <a:pt x="400" y="46"/>
                      </a:lnTo>
                      <a:lnTo>
                        <a:pt x="400" y="44"/>
                      </a:lnTo>
                      <a:lnTo>
                        <a:pt x="401" y="45"/>
                      </a:lnTo>
                      <a:lnTo>
                        <a:pt x="401" y="46"/>
                      </a:lnTo>
                      <a:lnTo>
                        <a:pt x="401" y="47"/>
                      </a:lnTo>
                      <a:close/>
                      <a:moveTo>
                        <a:pt x="270" y="36"/>
                      </a:moveTo>
                      <a:lnTo>
                        <a:pt x="269" y="36"/>
                      </a:lnTo>
                      <a:lnTo>
                        <a:pt x="269" y="34"/>
                      </a:lnTo>
                      <a:lnTo>
                        <a:pt x="270" y="34"/>
                      </a:lnTo>
                      <a:lnTo>
                        <a:pt x="270" y="36"/>
                      </a:lnTo>
                      <a:close/>
                      <a:moveTo>
                        <a:pt x="294" y="45"/>
                      </a:moveTo>
                      <a:lnTo>
                        <a:pt x="295" y="38"/>
                      </a:lnTo>
                      <a:lnTo>
                        <a:pt x="294" y="37"/>
                      </a:lnTo>
                      <a:lnTo>
                        <a:pt x="297" y="38"/>
                      </a:lnTo>
                      <a:lnTo>
                        <a:pt x="295" y="41"/>
                      </a:lnTo>
                      <a:lnTo>
                        <a:pt x="296" y="43"/>
                      </a:lnTo>
                      <a:lnTo>
                        <a:pt x="294" y="45"/>
                      </a:lnTo>
                      <a:close/>
                      <a:moveTo>
                        <a:pt x="339" y="32"/>
                      </a:moveTo>
                      <a:lnTo>
                        <a:pt x="338" y="32"/>
                      </a:lnTo>
                      <a:lnTo>
                        <a:pt x="338" y="31"/>
                      </a:lnTo>
                      <a:lnTo>
                        <a:pt x="339" y="29"/>
                      </a:lnTo>
                      <a:lnTo>
                        <a:pt x="340" y="29"/>
                      </a:lnTo>
                      <a:lnTo>
                        <a:pt x="340" y="30"/>
                      </a:lnTo>
                      <a:lnTo>
                        <a:pt x="340" y="31"/>
                      </a:lnTo>
                      <a:lnTo>
                        <a:pt x="339" y="31"/>
                      </a:lnTo>
                      <a:lnTo>
                        <a:pt x="339" y="32"/>
                      </a:lnTo>
                      <a:close/>
                      <a:moveTo>
                        <a:pt x="340" y="31"/>
                      </a:moveTo>
                      <a:lnTo>
                        <a:pt x="340" y="30"/>
                      </a:lnTo>
                      <a:lnTo>
                        <a:pt x="340" y="31"/>
                      </a:lnTo>
                      <a:close/>
                      <a:moveTo>
                        <a:pt x="340" y="30"/>
                      </a:moveTo>
                      <a:lnTo>
                        <a:pt x="340" y="30"/>
                      </a:lnTo>
                      <a:close/>
                      <a:moveTo>
                        <a:pt x="340" y="33"/>
                      </a:moveTo>
                      <a:lnTo>
                        <a:pt x="340" y="32"/>
                      </a:lnTo>
                      <a:lnTo>
                        <a:pt x="340" y="31"/>
                      </a:lnTo>
                      <a:lnTo>
                        <a:pt x="340" y="30"/>
                      </a:lnTo>
                      <a:lnTo>
                        <a:pt x="342" y="31"/>
                      </a:lnTo>
                      <a:lnTo>
                        <a:pt x="341" y="31"/>
                      </a:lnTo>
                      <a:lnTo>
                        <a:pt x="340" y="33"/>
                      </a:lnTo>
                      <a:close/>
                      <a:moveTo>
                        <a:pt x="339" y="33"/>
                      </a:moveTo>
                      <a:lnTo>
                        <a:pt x="339" y="32"/>
                      </a:lnTo>
                      <a:lnTo>
                        <a:pt x="340" y="32"/>
                      </a:lnTo>
                      <a:lnTo>
                        <a:pt x="339" y="33"/>
                      </a:lnTo>
                      <a:close/>
                      <a:moveTo>
                        <a:pt x="340" y="34"/>
                      </a:moveTo>
                      <a:lnTo>
                        <a:pt x="340" y="33"/>
                      </a:lnTo>
                      <a:lnTo>
                        <a:pt x="340" y="34"/>
                      </a:lnTo>
                      <a:close/>
                      <a:moveTo>
                        <a:pt x="341" y="37"/>
                      </a:moveTo>
                      <a:lnTo>
                        <a:pt x="340" y="34"/>
                      </a:lnTo>
                      <a:lnTo>
                        <a:pt x="342" y="34"/>
                      </a:lnTo>
                      <a:lnTo>
                        <a:pt x="341" y="37"/>
                      </a:lnTo>
                      <a:close/>
                      <a:moveTo>
                        <a:pt x="284" y="50"/>
                      </a:moveTo>
                      <a:lnTo>
                        <a:pt x="283" y="50"/>
                      </a:lnTo>
                      <a:lnTo>
                        <a:pt x="282" y="50"/>
                      </a:lnTo>
                      <a:lnTo>
                        <a:pt x="282" y="49"/>
                      </a:lnTo>
                      <a:lnTo>
                        <a:pt x="283" y="48"/>
                      </a:lnTo>
                      <a:lnTo>
                        <a:pt x="284" y="49"/>
                      </a:lnTo>
                      <a:lnTo>
                        <a:pt x="284" y="50"/>
                      </a:lnTo>
                      <a:close/>
                      <a:moveTo>
                        <a:pt x="273" y="33"/>
                      </a:moveTo>
                      <a:lnTo>
                        <a:pt x="272" y="33"/>
                      </a:lnTo>
                      <a:lnTo>
                        <a:pt x="273" y="32"/>
                      </a:lnTo>
                      <a:lnTo>
                        <a:pt x="273" y="31"/>
                      </a:lnTo>
                      <a:lnTo>
                        <a:pt x="274" y="31"/>
                      </a:lnTo>
                      <a:lnTo>
                        <a:pt x="273" y="32"/>
                      </a:lnTo>
                      <a:lnTo>
                        <a:pt x="273" y="33"/>
                      </a:lnTo>
                      <a:close/>
                      <a:moveTo>
                        <a:pt x="342" y="56"/>
                      </a:moveTo>
                      <a:lnTo>
                        <a:pt x="342" y="55"/>
                      </a:lnTo>
                      <a:lnTo>
                        <a:pt x="339" y="52"/>
                      </a:lnTo>
                      <a:lnTo>
                        <a:pt x="342" y="53"/>
                      </a:lnTo>
                      <a:lnTo>
                        <a:pt x="342" y="54"/>
                      </a:lnTo>
                      <a:lnTo>
                        <a:pt x="343" y="54"/>
                      </a:lnTo>
                      <a:lnTo>
                        <a:pt x="342" y="56"/>
                      </a:lnTo>
                      <a:close/>
                      <a:moveTo>
                        <a:pt x="332" y="55"/>
                      </a:moveTo>
                      <a:lnTo>
                        <a:pt x="335" y="50"/>
                      </a:lnTo>
                      <a:lnTo>
                        <a:pt x="335" y="54"/>
                      </a:lnTo>
                      <a:lnTo>
                        <a:pt x="332" y="55"/>
                      </a:lnTo>
                      <a:close/>
                      <a:moveTo>
                        <a:pt x="300" y="49"/>
                      </a:moveTo>
                      <a:lnTo>
                        <a:pt x="299" y="49"/>
                      </a:lnTo>
                      <a:lnTo>
                        <a:pt x="298" y="49"/>
                      </a:lnTo>
                      <a:lnTo>
                        <a:pt x="299" y="48"/>
                      </a:lnTo>
                      <a:lnTo>
                        <a:pt x="300" y="48"/>
                      </a:lnTo>
                      <a:lnTo>
                        <a:pt x="300" y="49"/>
                      </a:lnTo>
                      <a:close/>
                      <a:moveTo>
                        <a:pt x="368" y="53"/>
                      </a:moveTo>
                      <a:lnTo>
                        <a:pt x="367" y="53"/>
                      </a:lnTo>
                      <a:lnTo>
                        <a:pt x="368" y="52"/>
                      </a:lnTo>
                      <a:lnTo>
                        <a:pt x="369" y="52"/>
                      </a:lnTo>
                      <a:lnTo>
                        <a:pt x="368" y="53"/>
                      </a:lnTo>
                      <a:close/>
                      <a:moveTo>
                        <a:pt x="279" y="42"/>
                      </a:moveTo>
                      <a:lnTo>
                        <a:pt x="277" y="42"/>
                      </a:lnTo>
                      <a:lnTo>
                        <a:pt x="278" y="42"/>
                      </a:lnTo>
                      <a:lnTo>
                        <a:pt x="277" y="37"/>
                      </a:lnTo>
                      <a:lnTo>
                        <a:pt x="279" y="38"/>
                      </a:lnTo>
                      <a:lnTo>
                        <a:pt x="279" y="40"/>
                      </a:lnTo>
                      <a:lnTo>
                        <a:pt x="279" y="42"/>
                      </a:lnTo>
                      <a:close/>
                      <a:moveTo>
                        <a:pt x="285" y="45"/>
                      </a:moveTo>
                      <a:lnTo>
                        <a:pt x="287" y="42"/>
                      </a:lnTo>
                      <a:lnTo>
                        <a:pt x="290" y="44"/>
                      </a:lnTo>
                      <a:lnTo>
                        <a:pt x="285" y="45"/>
                      </a:lnTo>
                      <a:close/>
                      <a:moveTo>
                        <a:pt x="284" y="46"/>
                      </a:moveTo>
                      <a:lnTo>
                        <a:pt x="282" y="45"/>
                      </a:lnTo>
                      <a:lnTo>
                        <a:pt x="284" y="43"/>
                      </a:lnTo>
                      <a:lnTo>
                        <a:pt x="286" y="43"/>
                      </a:lnTo>
                      <a:lnTo>
                        <a:pt x="283" y="44"/>
                      </a:lnTo>
                      <a:lnTo>
                        <a:pt x="284" y="46"/>
                      </a:lnTo>
                      <a:close/>
                      <a:moveTo>
                        <a:pt x="719" y="166"/>
                      </a:moveTo>
                      <a:lnTo>
                        <a:pt x="717" y="166"/>
                      </a:lnTo>
                      <a:lnTo>
                        <a:pt x="718" y="164"/>
                      </a:lnTo>
                      <a:lnTo>
                        <a:pt x="719" y="164"/>
                      </a:lnTo>
                      <a:lnTo>
                        <a:pt x="719" y="166"/>
                      </a:lnTo>
                      <a:close/>
                      <a:moveTo>
                        <a:pt x="303" y="106"/>
                      </a:moveTo>
                      <a:lnTo>
                        <a:pt x="302" y="105"/>
                      </a:lnTo>
                      <a:lnTo>
                        <a:pt x="304" y="104"/>
                      </a:lnTo>
                      <a:lnTo>
                        <a:pt x="303" y="101"/>
                      </a:lnTo>
                      <a:lnTo>
                        <a:pt x="306" y="102"/>
                      </a:lnTo>
                      <a:lnTo>
                        <a:pt x="304" y="105"/>
                      </a:lnTo>
                      <a:lnTo>
                        <a:pt x="303" y="106"/>
                      </a:lnTo>
                      <a:close/>
                      <a:moveTo>
                        <a:pt x="364" y="103"/>
                      </a:moveTo>
                      <a:lnTo>
                        <a:pt x="363" y="103"/>
                      </a:lnTo>
                      <a:lnTo>
                        <a:pt x="363" y="102"/>
                      </a:lnTo>
                      <a:lnTo>
                        <a:pt x="363" y="101"/>
                      </a:lnTo>
                      <a:lnTo>
                        <a:pt x="364" y="102"/>
                      </a:lnTo>
                      <a:lnTo>
                        <a:pt x="364" y="103"/>
                      </a:lnTo>
                      <a:close/>
                      <a:moveTo>
                        <a:pt x="251" y="103"/>
                      </a:moveTo>
                      <a:lnTo>
                        <a:pt x="248" y="101"/>
                      </a:lnTo>
                      <a:lnTo>
                        <a:pt x="249" y="100"/>
                      </a:lnTo>
                      <a:lnTo>
                        <a:pt x="250" y="101"/>
                      </a:lnTo>
                      <a:lnTo>
                        <a:pt x="251" y="101"/>
                      </a:lnTo>
                      <a:lnTo>
                        <a:pt x="251" y="103"/>
                      </a:lnTo>
                      <a:close/>
                      <a:moveTo>
                        <a:pt x="251" y="101"/>
                      </a:moveTo>
                      <a:lnTo>
                        <a:pt x="251" y="101"/>
                      </a:lnTo>
                      <a:close/>
                      <a:moveTo>
                        <a:pt x="233" y="103"/>
                      </a:moveTo>
                      <a:lnTo>
                        <a:pt x="231" y="101"/>
                      </a:lnTo>
                      <a:lnTo>
                        <a:pt x="234" y="98"/>
                      </a:lnTo>
                      <a:lnTo>
                        <a:pt x="233" y="103"/>
                      </a:lnTo>
                      <a:close/>
                      <a:moveTo>
                        <a:pt x="433" y="112"/>
                      </a:moveTo>
                      <a:lnTo>
                        <a:pt x="434" y="109"/>
                      </a:lnTo>
                      <a:lnTo>
                        <a:pt x="434" y="108"/>
                      </a:lnTo>
                      <a:lnTo>
                        <a:pt x="435" y="109"/>
                      </a:lnTo>
                      <a:lnTo>
                        <a:pt x="433" y="112"/>
                      </a:lnTo>
                      <a:close/>
                      <a:moveTo>
                        <a:pt x="430" y="112"/>
                      </a:moveTo>
                      <a:lnTo>
                        <a:pt x="429" y="112"/>
                      </a:lnTo>
                      <a:lnTo>
                        <a:pt x="429" y="110"/>
                      </a:lnTo>
                      <a:lnTo>
                        <a:pt x="430" y="110"/>
                      </a:lnTo>
                      <a:lnTo>
                        <a:pt x="430" y="111"/>
                      </a:lnTo>
                      <a:lnTo>
                        <a:pt x="430" y="112"/>
                      </a:lnTo>
                      <a:close/>
                      <a:moveTo>
                        <a:pt x="432" y="112"/>
                      </a:moveTo>
                      <a:lnTo>
                        <a:pt x="430" y="112"/>
                      </a:lnTo>
                      <a:lnTo>
                        <a:pt x="431" y="112"/>
                      </a:lnTo>
                      <a:lnTo>
                        <a:pt x="432" y="112"/>
                      </a:lnTo>
                      <a:close/>
                      <a:moveTo>
                        <a:pt x="432" y="116"/>
                      </a:moveTo>
                      <a:lnTo>
                        <a:pt x="430" y="112"/>
                      </a:lnTo>
                      <a:lnTo>
                        <a:pt x="432" y="112"/>
                      </a:lnTo>
                      <a:lnTo>
                        <a:pt x="432" y="114"/>
                      </a:lnTo>
                      <a:lnTo>
                        <a:pt x="433" y="114"/>
                      </a:lnTo>
                      <a:lnTo>
                        <a:pt x="432" y="116"/>
                      </a:lnTo>
                      <a:close/>
                      <a:moveTo>
                        <a:pt x="348" y="113"/>
                      </a:moveTo>
                      <a:lnTo>
                        <a:pt x="347" y="112"/>
                      </a:lnTo>
                      <a:lnTo>
                        <a:pt x="346" y="111"/>
                      </a:lnTo>
                      <a:lnTo>
                        <a:pt x="347" y="111"/>
                      </a:lnTo>
                      <a:lnTo>
                        <a:pt x="348" y="111"/>
                      </a:lnTo>
                      <a:lnTo>
                        <a:pt x="348" y="113"/>
                      </a:lnTo>
                      <a:close/>
                      <a:moveTo>
                        <a:pt x="255" y="103"/>
                      </a:moveTo>
                      <a:lnTo>
                        <a:pt x="254" y="103"/>
                      </a:lnTo>
                      <a:lnTo>
                        <a:pt x="253" y="102"/>
                      </a:lnTo>
                      <a:lnTo>
                        <a:pt x="254" y="102"/>
                      </a:lnTo>
                      <a:lnTo>
                        <a:pt x="255" y="102"/>
                      </a:lnTo>
                      <a:lnTo>
                        <a:pt x="255" y="103"/>
                      </a:lnTo>
                      <a:close/>
                      <a:moveTo>
                        <a:pt x="163" y="112"/>
                      </a:moveTo>
                      <a:lnTo>
                        <a:pt x="161" y="112"/>
                      </a:lnTo>
                      <a:lnTo>
                        <a:pt x="163" y="110"/>
                      </a:lnTo>
                      <a:lnTo>
                        <a:pt x="162" y="109"/>
                      </a:lnTo>
                      <a:lnTo>
                        <a:pt x="164" y="109"/>
                      </a:lnTo>
                      <a:lnTo>
                        <a:pt x="163" y="111"/>
                      </a:lnTo>
                      <a:lnTo>
                        <a:pt x="163" y="112"/>
                      </a:lnTo>
                      <a:close/>
                      <a:moveTo>
                        <a:pt x="275" y="121"/>
                      </a:moveTo>
                      <a:lnTo>
                        <a:pt x="274" y="121"/>
                      </a:lnTo>
                      <a:lnTo>
                        <a:pt x="274" y="120"/>
                      </a:lnTo>
                      <a:lnTo>
                        <a:pt x="275" y="120"/>
                      </a:lnTo>
                      <a:lnTo>
                        <a:pt x="275" y="121"/>
                      </a:lnTo>
                      <a:close/>
                      <a:moveTo>
                        <a:pt x="274" y="124"/>
                      </a:moveTo>
                      <a:lnTo>
                        <a:pt x="273" y="122"/>
                      </a:lnTo>
                      <a:lnTo>
                        <a:pt x="273" y="121"/>
                      </a:lnTo>
                      <a:lnTo>
                        <a:pt x="274" y="121"/>
                      </a:lnTo>
                      <a:lnTo>
                        <a:pt x="275" y="121"/>
                      </a:lnTo>
                      <a:lnTo>
                        <a:pt x="274" y="124"/>
                      </a:lnTo>
                      <a:close/>
                      <a:moveTo>
                        <a:pt x="166" y="109"/>
                      </a:moveTo>
                      <a:lnTo>
                        <a:pt x="168" y="105"/>
                      </a:lnTo>
                      <a:lnTo>
                        <a:pt x="170" y="108"/>
                      </a:lnTo>
                      <a:lnTo>
                        <a:pt x="166" y="109"/>
                      </a:lnTo>
                      <a:close/>
                      <a:moveTo>
                        <a:pt x="400" y="119"/>
                      </a:moveTo>
                      <a:lnTo>
                        <a:pt x="398" y="119"/>
                      </a:lnTo>
                      <a:lnTo>
                        <a:pt x="402" y="114"/>
                      </a:lnTo>
                      <a:lnTo>
                        <a:pt x="404" y="114"/>
                      </a:lnTo>
                      <a:lnTo>
                        <a:pt x="400" y="117"/>
                      </a:lnTo>
                      <a:lnTo>
                        <a:pt x="400" y="119"/>
                      </a:lnTo>
                      <a:close/>
                      <a:moveTo>
                        <a:pt x="403" y="117"/>
                      </a:moveTo>
                      <a:lnTo>
                        <a:pt x="404" y="114"/>
                      </a:lnTo>
                      <a:lnTo>
                        <a:pt x="407" y="117"/>
                      </a:lnTo>
                      <a:lnTo>
                        <a:pt x="403" y="117"/>
                      </a:lnTo>
                      <a:close/>
                      <a:moveTo>
                        <a:pt x="175" y="107"/>
                      </a:moveTo>
                      <a:lnTo>
                        <a:pt x="173" y="105"/>
                      </a:lnTo>
                      <a:lnTo>
                        <a:pt x="176" y="102"/>
                      </a:lnTo>
                      <a:lnTo>
                        <a:pt x="175" y="107"/>
                      </a:lnTo>
                      <a:close/>
                      <a:moveTo>
                        <a:pt x="347" y="116"/>
                      </a:moveTo>
                      <a:lnTo>
                        <a:pt x="346" y="116"/>
                      </a:lnTo>
                      <a:lnTo>
                        <a:pt x="346" y="115"/>
                      </a:lnTo>
                      <a:lnTo>
                        <a:pt x="346" y="114"/>
                      </a:lnTo>
                      <a:lnTo>
                        <a:pt x="347" y="114"/>
                      </a:lnTo>
                      <a:lnTo>
                        <a:pt x="347" y="115"/>
                      </a:lnTo>
                      <a:lnTo>
                        <a:pt x="347" y="116"/>
                      </a:lnTo>
                      <a:close/>
                      <a:moveTo>
                        <a:pt x="349" y="117"/>
                      </a:moveTo>
                      <a:lnTo>
                        <a:pt x="348" y="117"/>
                      </a:lnTo>
                      <a:lnTo>
                        <a:pt x="348" y="116"/>
                      </a:lnTo>
                      <a:lnTo>
                        <a:pt x="349" y="116"/>
                      </a:lnTo>
                      <a:lnTo>
                        <a:pt x="349" y="117"/>
                      </a:lnTo>
                      <a:close/>
                      <a:moveTo>
                        <a:pt x="409" y="97"/>
                      </a:moveTo>
                      <a:lnTo>
                        <a:pt x="407" y="96"/>
                      </a:lnTo>
                      <a:lnTo>
                        <a:pt x="406" y="95"/>
                      </a:lnTo>
                      <a:lnTo>
                        <a:pt x="406" y="93"/>
                      </a:lnTo>
                      <a:lnTo>
                        <a:pt x="408" y="93"/>
                      </a:lnTo>
                      <a:lnTo>
                        <a:pt x="408" y="95"/>
                      </a:lnTo>
                      <a:lnTo>
                        <a:pt x="408" y="96"/>
                      </a:lnTo>
                      <a:lnTo>
                        <a:pt x="409" y="97"/>
                      </a:lnTo>
                      <a:close/>
                      <a:moveTo>
                        <a:pt x="407" y="102"/>
                      </a:moveTo>
                      <a:lnTo>
                        <a:pt x="405" y="98"/>
                      </a:lnTo>
                      <a:lnTo>
                        <a:pt x="405" y="96"/>
                      </a:lnTo>
                      <a:lnTo>
                        <a:pt x="406" y="98"/>
                      </a:lnTo>
                      <a:lnTo>
                        <a:pt x="407" y="102"/>
                      </a:lnTo>
                      <a:close/>
                      <a:moveTo>
                        <a:pt x="407" y="102"/>
                      </a:moveTo>
                      <a:lnTo>
                        <a:pt x="407" y="102"/>
                      </a:lnTo>
                      <a:lnTo>
                        <a:pt x="407" y="101"/>
                      </a:lnTo>
                      <a:lnTo>
                        <a:pt x="407" y="102"/>
                      </a:lnTo>
                      <a:close/>
                      <a:moveTo>
                        <a:pt x="410" y="102"/>
                      </a:moveTo>
                      <a:lnTo>
                        <a:pt x="408" y="102"/>
                      </a:lnTo>
                      <a:lnTo>
                        <a:pt x="410" y="102"/>
                      </a:lnTo>
                      <a:close/>
                      <a:moveTo>
                        <a:pt x="408" y="102"/>
                      </a:moveTo>
                      <a:lnTo>
                        <a:pt x="407" y="102"/>
                      </a:lnTo>
                      <a:lnTo>
                        <a:pt x="408" y="102"/>
                      </a:lnTo>
                      <a:close/>
                      <a:moveTo>
                        <a:pt x="407" y="103"/>
                      </a:moveTo>
                      <a:lnTo>
                        <a:pt x="408" y="102"/>
                      </a:lnTo>
                      <a:lnTo>
                        <a:pt x="410" y="102"/>
                      </a:lnTo>
                      <a:lnTo>
                        <a:pt x="407" y="103"/>
                      </a:lnTo>
                      <a:close/>
                      <a:moveTo>
                        <a:pt x="408" y="104"/>
                      </a:moveTo>
                      <a:lnTo>
                        <a:pt x="407" y="104"/>
                      </a:lnTo>
                      <a:lnTo>
                        <a:pt x="407" y="103"/>
                      </a:lnTo>
                      <a:lnTo>
                        <a:pt x="408" y="104"/>
                      </a:lnTo>
                      <a:close/>
                      <a:moveTo>
                        <a:pt x="504" y="112"/>
                      </a:moveTo>
                      <a:lnTo>
                        <a:pt x="503" y="112"/>
                      </a:lnTo>
                      <a:lnTo>
                        <a:pt x="504" y="110"/>
                      </a:lnTo>
                      <a:lnTo>
                        <a:pt x="503" y="110"/>
                      </a:lnTo>
                      <a:lnTo>
                        <a:pt x="504" y="110"/>
                      </a:lnTo>
                      <a:lnTo>
                        <a:pt x="505" y="111"/>
                      </a:lnTo>
                      <a:lnTo>
                        <a:pt x="504" y="111"/>
                      </a:lnTo>
                      <a:lnTo>
                        <a:pt x="504" y="112"/>
                      </a:lnTo>
                      <a:close/>
                      <a:moveTo>
                        <a:pt x="504" y="110"/>
                      </a:moveTo>
                      <a:lnTo>
                        <a:pt x="504" y="110"/>
                      </a:lnTo>
                      <a:close/>
                      <a:moveTo>
                        <a:pt x="489" y="113"/>
                      </a:moveTo>
                      <a:lnTo>
                        <a:pt x="487" y="113"/>
                      </a:lnTo>
                      <a:lnTo>
                        <a:pt x="489" y="110"/>
                      </a:lnTo>
                      <a:lnTo>
                        <a:pt x="491" y="111"/>
                      </a:lnTo>
                      <a:lnTo>
                        <a:pt x="488" y="112"/>
                      </a:lnTo>
                      <a:lnTo>
                        <a:pt x="489" y="113"/>
                      </a:lnTo>
                      <a:close/>
                      <a:moveTo>
                        <a:pt x="525" y="112"/>
                      </a:moveTo>
                      <a:lnTo>
                        <a:pt x="524" y="112"/>
                      </a:lnTo>
                      <a:lnTo>
                        <a:pt x="523" y="112"/>
                      </a:lnTo>
                      <a:lnTo>
                        <a:pt x="525" y="111"/>
                      </a:lnTo>
                      <a:lnTo>
                        <a:pt x="525" y="112"/>
                      </a:lnTo>
                      <a:close/>
                      <a:moveTo>
                        <a:pt x="369" y="99"/>
                      </a:moveTo>
                      <a:lnTo>
                        <a:pt x="368" y="99"/>
                      </a:lnTo>
                      <a:lnTo>
                        <a:pt x="369" y="97"/>
                      </a:lnTo>
                      <a:lnTo>
                        <a:pt x="369" y="98"/>
                      </a:lnTo>
                      <a:lnTo>
                        <a:pt x="370" y="98"/>
                      </a:lnTo>
                      <a:lnTo>
                        <a:pt x="369" y="98"/>
                      </a:lnTo>
                      <a:lnTo>
                        <a:pt x="369" y="99"/>
                      </a:lnTo>
                      <a:close/>
                      <a:moveTo>
                        <a:pt x="330" y="99"/>
                      </a:moveTo>
                      <a:lnTo>
                        <a:pt x="328" y="97"/>
                      </a:lnTo>
                      <a:lnTo>
                        <a:pt x="331" y="94"/>
                      </a:lnTo>
                      <a:lnTo>
                        <a:pt x="330" y="99"/>
                      </a:lnTo>
                      <a:close/>
                      <a:moveTo>
                        <a:pt x="579" y="119"/>
                      </a:moveTo>
                      <a:lnTo>
                        <a:pt x="578" y="114"/>
                      </a:lnTo>
                      <a:lnTo>
                        <a:pt x="578" y="113"/>
                      </a:lnTo>
                      <a:lnTo>
                        <a:pt x="579" y="114"/>
                      </a:lnTo>
                      <a:lnTo>
                        <a:pt x="580" y="115"/>
                      </a:lnTo>
                      <a:lnTo>
                        <a:pt x="579" y="117"/>
                      </a:lnTo>
                      <a:lnTo>
                        <a:pt x="579" y="119"/>
                      </a:lnTo>
                      <a:close/>
                      <a:moveTo>
                        <a:pt x="296" y="94"/>
                      </a:moveTo>
                      <a:lnTo>
                        <a:pt x="295" y="93"/>
                      </a:lnTo>
                      <a:lnTo>
                        <a:pt x="295" y="92"/>
                      </a:lnTo>
                      <a:lnTo>
                        <a:pt x="294" y="92"/>
                      </a:lnTo>
                      <a:lnTo>
                        <a:pt x="294" y="90"/>
                      </a:lnTo>
                      <a:lnTo>
                        <a:pt x="297" y="92"/>
                      </a:lnTo>
                      <a:lnTo>
                        <a:pt x="296" y="94"/>
                      </a:lnTo>
                      <a:close/>
                      <a:moveTo>
                        <a:pt x="464" y="101"/>
                      </a:moveTo>
                      <a:lnTo>
                        <a:pt x="463" y="101"/>
                      </a:lnTo>
                      <a:lnTo>
                        <a:pt x="463" y="99"/>
                      </a:lnTo>
                      <a:lnTo>
                        <a:pt x="463" y="98"/>
                      </a:lnTo>
                      <a:lnTo>
                        <a:pt x="464" y="99"/>
                      </a:lnTo>
                      <a:lnTo>
                        <a:pt x="465" y="99"/>
                      </a:lnTo>
                      <a:lnTo>
                        <a:pt x="464" y="100"/>
                      </a:lnTo>
                      <a:lnTo>
                        <a:pt x="464" y="101"/>
                      </a:lnTo>
                      <a:close/>
                      <a:moveTo>
                        <a:pt x="464" y="101"/>
                      </a:moveTo>
                      <a:lnTo>
                        <a:pt x="464" y="101"/>
                      </a:lnTo>
                      <a:close/>
                      <a:moveTo>
                        <a:pt x="464" y="101"/>
                      </a:moveTo>
                      <a:lnTo>
                        <a:pt x="464" y="101"/>
                      </a:lnTo>
                      <a:close/>
                      <a:moveTo>
                        <a:pt x="464" y="103"/>
                      </a:moveTo>
                      <a:lnTo>
                        <a:pt x="464" y="101"/>
                      </a:lnTo>
                      <a:lnTo>
                        <a:pt x="465" y="103"/>
                      </a:lnTo>
                      <a:lnTo>
                        <a:pt x="464" y="103"/>
                      </a:lnTo>
                      <a:close/>
                      <a:moveTo>
                        <a:pt x="464" y="104"/>
                      </a:moveTo>
                      <a:lnTo>
                        <a:pt x="464" y="103"/>
                      </a:lnTo>
                      <a:lnTo>
                        <a:pt x="465" y="103"/>
                      </a:lnTo>
                      <a:lnTo>
                        <a:pt x="464" y="104"/>
                      </a:lnTo>
                      <a:close/>
                      <a:moveTo>
                        <a:pt x="466" y="105"/>
                      </a:moveTo>
                      <a:lnTo>
                        <a:pt x="465" y="105"/>
                      </a:lnTo>
                      <a:lnTo>
                        <a:pt x="465" y="104"/>
                      </a:lnTo>
                      <a:lnTo>
                        <a:pt x="464" y="103"/>
                      </a:lnTo>
                      <a:lnTo>
                        <a:pt x="465" y="103"/>
                      </a:lnTo>
                      <a:lnTo>
                        <a:pt x="467" y="104"/>
                      </a:lnTo>
                      <a:lnTo>
                        <a:pt x="466" y="105"/>
                      </a:lnTo>
                      <a:close/>
                      <a:moveTo>
                        <a:pt x="463" y="105"/>
                      </a:moveTo>
                      <a:lnTo>
                        <a:pt x="460" y="103"/>
                      </a:lnTo>
                      <a:lnTo>
                        <a:pt x="464" y="103"/>
                      </a:lnTo>
                      <a:lnTo>
                        <a:pt x="464" y="104"/>
                      </a:lnTo>
                      <a:lnTo>
                        <a:pt x="463" y="105"/>
                      </a:lnTo>
                      <a:close/>
                      <a:moveTo>
                        <a:pt x="464" y="106"/>
                      </a:moveTo>
                      <a:lnTo>
                        <a:pt x="465" y="104"/>
                      </a:lnTo>
                      <a:lnTo>
                        <a:pt x="465" y="105"/>
                      </a:lnTo>
                      <a:lnTo>
                        <a:pt x="466" y="105"/>
                      </a:lnTo>
                      <a:lnTo>
                        <a:pt x="464" y="106"/>
                      </a:lnTo>
                      <a:close/>
                      <a:moveTo>
                        <a:pt x="188" y="81"/>
                      </a:moveTo>
                      <a:lnTo>
                        <a:pt x="186" y="81"/>
                      </a:lnTo>
                      <a:lnTo>
                        <a:pt x="187" y="80"/>
                      </a:lnTo>
                      <a:lnTo>
                        <a:pt x="188" y="80"/>
                      </a:lnTo>
                      <a:lnTo>
                        <a:pt x="188" y="81"/>
                      </a:lnTo>
                      <a:close/>
                      <a:moveTo>
                        <a:pt x="187" y="83"/>
                      </a:moveTo>
                      <a:lnTo>
                        <a:pt x="185" y="83"/>
                      </a:lnTo>
                      <a:lnTo>
                        <a:pt x="185" y="80"/>
                      </a:lnTo>
                      <a:lnTo>
                        <a:pt x="186" y="81"/>
                      </a:lnTo>
                      <a:lnTo>
                        <a:pt x="188" y="81"/>
                      </a:lnTo>
                      <a:lnTo>
                        <a:pt x="187" y="83"/>
                      </a:lnTo>
                      <a:close/>
                      <a:moveTo>
                        <a:pt x="198" y="86"/>
                      </a:moveTo>
                      <a:lnTo>
                        <a:pt x="197" y="86"/>
                      </a:lnTo>
                      <a:lnTo>
                        <a:pt x="197" y="85"/>
                      </a:lnTo>
                      <a:lnTo>
                        <a:pt x="197" y="84"/>
                      </a:lnTo>
                      <a:lnTo>
                        <a:pt x="198" y="84"/>
                      </a:lnTo>
                      <a:lnTo>
                        <a:pt x="198" y="85"/>
                      </a:lnTo>
                      <a:lnTo>
                        <a:pt x="198" y="86"/>
                      </a:lnTo>
                      <a:close/>
                      <a:moveTo>
                        <a:pt x="362" y="98"/>
                      </a:moveTo>
                      <a:lnTo>
                        <a:pt x="360" y="97"/>
                      </a:lnTo>
                      <a:lnTo>
                        <a:pt x="360" y="96"/>
                      </a:lnTo>
                      <a:lnTo>
                        <a:pt x="361" y="95"/>
                      </a:lnTo>
                      <a:lnTo>
                        <a:pt x="362" y="93"/>
                      </a:lnTo>
                      <a:lnTo>
                        <a:pt x="362" y="98"/>
                      </a:lnTo>
                      <a:close/>
                      <a:moveTo>
                        <a:pt x="299" y="97"/>
                      </a:moveTo>
                      <a:lnTo>
                        <a:pt x="298" y="97"/>
                      </a:lnTo>
                      <a:lnTo>
                        <a:pt x="297" y="96"/>
                      </a:lnTo>
                      <a:lnTo>
                        <a:pt x="297" y="94"/>
                      </a:lnTo>
                      <a:lnTo>
                        <a:pt x="299" y="94"/>
                      </a:lnTo>
                      <a:lnTo>
                        <a:pt x="299" y="96"/>
                      </a:lnTo>
                      <a:lnTo>
                        <a:pt x="299" y="97"/>
                      </a:lnTo>
                      <a:close/>
                      <a:moveTo>
                        <a:pt x="534" y="113"/>
                      </a:moveTo>
                      <a:lnTo>
                        <a:pt x="533" y="111"/>
                      </a:lnTo>
                      <a:lnTo>
                        <a:pt x="532" y="111"/>
                      </a:lnTo>
                      <a:lnTo>
                        <a:pt x="533" y="109"/>
                      </a:lnTo>
                      <a:lnTo>
                        <a:pt x="534" y="110"/>
                      </a:lnTo>
                      <a:lnTo>
                        <a:pt x="536" y="111"/>
                      </a:lnTo>
                      <a:lnTo>
                        <a:pt x="534" y="113"/>
                      </a:lnTo>
                      <a:close/>
                      <a:moveTo>
                        <a:pt x="572" y="171"/>
                      </a:moveTo>
                      <a:lnTo>
                        <a:pt x="571" y="171"/>
                      </a:lnTo>
                      <a:lnTo>
                        <a:pt x="572" y="169"/>
                      </a:lnTo>
                      <a:lnTo>
                        <a:pt x="572" y="171"/>
                      </a:lnTo>
                      <a:close/>
                      <a:moveTo>
                        <a:pt x="570" y="175"/>
                      </a:moveTo>
                      <a:lnTo>
                        <a:pt x="572" y="171"/>
                      </a:lnTo>
                      <a:lnTo>
                        <a:pt x="572" y="174"/>
                      </a:lnTo>
                      <a:lnTo>
                        <a:pt x="572" y="175"/>
                      </a:lnTo>
                      <a:lnTo>
                        <a:pt x="570" y="175"/>
                      </a:lnTo>
                      <a:close/>
                      <a:moveTo>
                        <a:pt x="560" y="173"/>
                      </a:moveTo>
                      <a:lnTo>
                        <a:pt x="558" y="173"/>
                      </a:lnTo>
                      <a:lnTo>
                        <a:pt x="560" y="170"/>
                      </a:lnTo>
                      <a:lnTo>
                        <a:pt x="559" y="169"/>
                      </a:lnTo>
                      <a:lnTo>
                        <a:pt x="561" y="169"/>
                      </a:lnTo>
                      <a:lnTo>
                        <a:pt x="560" y="172"/>
                      </a:lnTo>
                      <a:lnTo>
                        <a:pt x="560" y="173"/>
                      </a:lnTo>
                      <a:close/>
                      <a:moveTo>
                        <a:pt x="520" y="167"/>
                      </a:moveTo>
                      <a:lnTo>
                        <a:pt x="519" y="166"/>
                      </a:lnTo>
                      <a:lnTo>
                        <a:pt x="521" y="165"/>
                      </a:lnTo>
                      <a:lnTo>
                        <a:pt x="523" y="163"/>
                      </a:lnTo>
                      <a:lnTo>
                        <a:pt x="520" y="167"/>
                      </a:lnTo>
                      <a:close/>
                      <a:moveTo>
                        <a:pt x="550" y="174"/>
                      </a:moveTo>
                      <a:lnTo>
                        <a:pt x="549" y="171"/>
                      </a:lnTo>
                      <a:lnTo>
                        <a:pt x="549" y="170"/>
                      </a:lnTo>
                      <a:lnTo>
                        <a:pt x="550" y="169"/>
                      </a:lnTo>
                      <a:lnTo>
                        <a:pt x="550" y="174"/>
                      </a:lnTo>
                      <a:close/>
                      <a:moveTo>
                        <a:pt x="549" y="171"/>
                      </a:moveTo>
                      <a:lnTo>
                        <a:pt x="549" y="171"/>
                      </a:lnTo>
                      <a:close/>
                      <a:moveTo>
                        <a:pt x="527" y="169"/>
                      </a:moveTo>
                      <a:lnTo>
                        <a:pt x="527" y="169"/>
                      </a:lnTo>
                      <a:lnTo>
                        <a:pt x="526" y="168"/>
                      </a:lnTo>
                      <a:lnTo>
                        <a:pt x="527" y="168"/>
                      </a:lnTo>
                      <a:lnTo>
                        <a:pt x="528" y="168"/>
                      </a:lnTo>
                      <a:lnTo>
                        <a:pt x="527" y="169"/>
                      </a:lnTo>
                      <a:close/>
                      <a:moveTo>
                        <a:pt x="494" y="165"/>
                      </a:moveTo>
                      <a:lnTo>
                        <a:pt x="494" y="164"/>
                      </a:lnTo>
                      <a:lnTo>
                        <a:pt x="494" y="162"/>
                      </a:lnTo>
                      <a:lnTo>
                        <a:pt x="495" y="162"/>
                      </a:lnTo>
                      <a:lnTo>
                        <a:pt x="495" y="163"/>
                      </a:lnTo>
                      <a:lnTo>
                        <a:pt x="494" y="165"/>
                      </a:lnTo>
                      <a:close/>
                      <a:moveTo>
                        <a:pt x="478" y="162"/>
                      </a:moveTo>
                      <a:lnTo>
                        <a:pt x="476" y="161"/>
                      </a:lnTo>
                      <a:lnTo>
                        <a:pt x="479" y="158"/>
                      </a:lnTo>
                      <a:lnTo>
                        <a:pt x="478" y="162"/>
                      </a:lnTo>
                      <a:close/>
                      <a:moveTo>
                        <a:pt x="355" y="130"/>
                      </a:moveTo>
                      <a:lnTo>
                        <a:pt x="355" y="130"/>
                      </a:lnTo>
                      <a:lnTo>
                        <a:pt x="355" y="129"/>
                      </a:lnTo>
                      <a:lnTo>
                        <a:pt x="354" y="128"/>
                      </a:lnTo>
                      <a:lnTo>
                        <a:pt x="355" y="128"/>
                      </a:lnTo>
                      <a:lnTo>
                        <a:pt x="357" y="127"/>
                      </a:lnTo>
                      <a:lnTo>
                        <a:pt x="355" y="130"/>
                      </a:lnTo>
                      <a:close/>
                      <a:moveTo>
                        <a:pt x="511" y="185"/>
                      </a:moveTo>
                      <a:lnTo>
                        <a:pt x="506" y="185"/>
                      </a:lnTo>
                      <a:lnTo>
                        <a:pt x="506" y="181"/>
                      </a:lnTo>
                      <a:lnTo>
                        <a:pt x="507" y="180"/>
                      </a:lnTo>
                      <a:lnTo>
                        <a:pt x="507" y="182"/>
                      </a:lnTo>
                      <a:lnTo>
                        <a:pt x="508" y="183"/>
                      </a:lnTo>
                      <a:lnTo>
                        <a:pt x="509" y="184"/>
                      </a:lnTo>
                      <a:lnTo>
                        <a:pt x="511" y="184"/>
                      </a:lnTo>
                      <a:lnTo>
                        <a:pt x="511" y="185"/>
                      </a:lnTo>
                      <a:close/>
                      <a:moveTo>
                        <a:pt x="510" y="183"/>
                      </a:moveTo>
                      <a:lnTo>
                        <a:pt x="509" y="183"/>
                      </a:lnTo>
                      <a:lnTo>
                        <a:pt x="508" y="182"/>
                      </a:lnTo>
                      <a:lnTo>
                        <a:pt x="509" y="182"/>
                      </a:lnTo>
                      <a:lnTo>
                        <a:pt x="510" y="182"/>
                      </a:lnTo>
                      <a:lnTo>
                        <a:pt x="510" y="183"/>
                      </a:lnTo>
                      <a:close/>
                      <a:moveTo>
                        <a:pt x="511" y="184"/>
                      </a:moveTo>
                      <a:lnTo>
                        <a:pt x="509" y="184"/>
                      </a:lnTo>
                      <a:lnTo>
                        <a:pt x="510" y="184"/>
                      </a:lnTo>
                      <a:lnTo>
                        <a:pt x="511" y="184"/>
                      </a:lnTo>
                      <a:close/>
                      <a:moveTo>
                        <a:pt x="511" y="187"/>
                      </a:moveTo>
                      <a:lnTo>
                        <a:pt x="511" y="185"/>
                      </a:lnTo>
                      <a:lnTo>
                        <a:pt x="512" y="185"/>
                      </a:lnTo>
                      <a:lnTo>
                        <a:pt x="511" y="187"/>
                      </a:lnTo>
                      <a:close/>
                      <a:moveTo>
                        <a:pt x="511" y="188"/>
                      </a:moveTo>
                      <a:lnTo>
                        <a:pt x="510" y="188"/>
                      </a:lnTo>
                      <a:lnTo>
                        <a:pt x="511" y="187"/>
                      </a:lnTo>
                      <a:lnTo>
                        <a:pt x="511" y="188"/>
                      </a:lnTo>
                      <a:close/>
                      <a:moveTo>
                        <a:pt x="511" y="187"/>
                      </a:moveTo>
                      <a:lnTo>
                        <a:pt x="511" y="187"/>
                      </a:lnTo>
                      <a:close/>
                      <a:moveTo>
                        <a:pt x="509" y="189"/>
                      </a:moveTo>
                      <a:lnTo>
                        <a:pt x="509" y="189"/>
                      </a:lnTo>
                      <a:lnTo>
                        <a:pt x="510" y="188"/>
                      </a:lnTo>
                      <a:lnTo>
                        <a:pt x="509" y="189"/>
                      </a:lnTo>
                      <a:close/>
                      <a:moveTo>
                        <a:pt x="511" y="191"/>
                      </a:moveTo>
                      <a:lnTo>
                        <a:pt x="509" y="190"/>
                      </a:lnTo>
                      <a:lnTo>
                        <a:pt x="509" y="189"/>
                      </a:lnTo>
                      <a:lnTo>
                        <a:pt x="511" y="191"/>
                      </a:lnTo>
                      <a:close/>
                      <a:moveTo>
                        <a:pt x="440" y="158"/>
                      </a:moveTo>
                      <a:lnTo>
                        <a:pt x="440" y="158"/>
                      </a:lnTo>
                      <a:lnTo>
                        <a:pt x="440" y="157"/>
                      </a:lnTo>
                      <a:lnTo>
                        <a:pt x="440" y="156"/>
                      </a:lnTo>
                      <a:lnTo>
                        <a:pt x="441" y="156"/>
                      </a:lnTo>
                      <a:lnTo>
                        <a:pt x="440" y="156"/>
                      </a:lnTo>
                      <a:lnTo>
                        <a:pt x="440" y="158"/>
                      </a:lnTo>
                      <a:close/>
                      <a:moveTo>
                        <a:pt x="465" y="163"/>
                      </a:moveTo>
                      <a:lnTo>
                        <a:pt x="464" y="163"/>
                      </a:lnTo>
                      <a:lnTo>
                        <a:pt x="464" y="162"/>
                      </a:lnTo>
                      <a:lnTo>
                        <a:pt x="466" y="162"/>
                      </a:lnTo>
                      <a:lnTo>
                        <a:pt x="465" y="163"/>
                      </a:lnTo>
                      <a:close/>
                      <a:moveTo>
                        <a:pt x="465" y="165"/>
                      </a:moveTo>
                      <a:lnTo>
                        <a:pt x="463" y="164"/>
                      </a:lnTo>
                      <a:lnTo>
                        <a:pt x="463" y="163"/>
                      </a:lnTo>
                      <a:lnTo>
                        <a:pt x="464" y="163"/>
                      </a:lnTo>
                      <a:lnTo>
                        <a:pt x="465" y="163"/>
                      </a:lnTo>
                      <a:lnTo>
                        <a:pt x="465" y="165"/>
                      </a:lnTo>
                      <a:close/>
                      <a:moveTo>
                        <a:pt x="462" y="166"/>
                      </a:moveTo>
                      <a:lnTo>
                        <a:pt x="461" y="162"/>
                      </a:lnTo>
                      <a:lnTo>
                        <a:pt x="463" y="159"/>
                      </a:lnTo>
                      <a:lnTo>
                        <a:pt x="462" y="166"/>
                      </a:lnTo>
                      <a:close/>
                      <a:moveTo>
                        <a:pt x="436" y="133"/>
                      </a:moveTo>
                      <a:lnTo>
                        <a:pt x="436" y="132"/>
                      </a:lnTo>
                      <a:lnTo>
                        <a:pt x="436" y="133"/>
                      </a:lnTo>
                      <a:close/>
                      <a:moveTo>
                        <a:pt x="438" y="135"/>
                      </a:moveTo>
                      <a:lnTo>
                        <a:pt x="437" y="135"/>
                      </a:lnTo>
                      <a:lnTo>
                        <a:pt x="436" y="133"/>
                      </a:lnTo>
                      <a:lnTo>
                        <a:pt x="438" y="133"/>
                      </a:lnTo>
                      <a:lnTo>
                        <a:pt x="438" y="135"/>
                      </a:lnTo>
                      <a:close/>
                      <a:moveTo>
                        <a:pt x="436" y="139"/>
                      </a:moveTo>
                      <a:lnTo>
                        <a:pt x="435" y="136"/>
                      </a:lnTo>
                      <a:lnTo>
                        <a:pt x="435" y="135"/>
                      </a:lnTo>
                      <a:lnTo>
                        <a:pt x="436" y="134"/>
                      </a:lnTo>
                      <a:lnTo>
                        <a:pt x="437" y="134"/>
                      </a:lnTo>
                      <a:lnTo>
                        <a:pt x="436" y="135"/>
                      </a:lnTo>
                      <a:lnTo>
                        <a:pt x="436" y="136"/>
                      </a:lnTo>
                      <a:lnTo>
                        <a:pt x="438" y="136"/>
                      </a:lnTo>
                      <a:lnTo>
                        <a:pt x="437" y="136"/>
                      </a:lnTo>
                      <a:lnTo>
                        <a:pt x="436" y="138"/>
                      </a:lnTo>
                      <a:lnTo>
                        <a:pt x="436" y="139"/>
                      </a:lnTo>
                      <a:close/>
                      <a:moveTo>
                        <a:pt x="439" y="139"/>
                      </a:moveTo>
                      <a:lnTo>
                        <a:pt x="440" y="137"/>
                      </a:lnTo>
                      <a:lnTo>
                        <a:pt x="441" y="134"/>
                      </a:lnTo>
                      <a:lnTo>
                        <a:pt x="440" y="139"/>
                      </a:lnTo>
                      <a:lnTo>
                        <a:pt x="439" y="139"/>
                      </a:lnTo>
                      <a:close/>
                      <a:moveTo>
                        <a:pt x="438" y="136"/>
                      </a:moveTo>
                      <a:lnTo>
                        <a:pt x="436" y="136"/>
                      </a:lnTo>
                      <a:lnTo>
                        <a:pt x="437" y="135"/>
                      </a:lnTo>
                      <a:lnTo>
                        <a:pt x="438" y="135"/>
                      </a:lnTo>
                      <a:lnTo>
                        <a:pt x="438" y="136"/>
                      </a:lnTo>
                      <a:close/>
                      <a:moveTo>
                        <a:pt x="436" y="135"/>
                      </a:moveTo>
                      <a:lnTo>
                        <a:pt x="436" y="135"/>
                      </a:lnTo>
                      <a:close/>
                      <a:moveTo>
                        <a:pt x="437" y="140"/>
                      </a:moveTo>
                      <a:lnTo>
                        <a:pt x="437" y="139"/>
                      </a:lnTo>
                      <a:lnTo>
                        <a:pt x="438" y="139"/>
                      </a:lnTo>
                      <a:lnTo>
                        <a:pt x="437" y="136"/>
                      </a:lnTo>
                      <a:lnTo>
                        <a:pt x="438" y="136"/>
                      </a:lnTo>
                      <a:lnTo>
                        <a:pt x="438" y="138"/>
                      </a:lnTo>
                      <a:lnTo>
                        <a:pt x="437" y="140"/>
                      </a:lnTo>
                      <a:close/>
                      <a:moveTo>
                        <a:pt x="434" y="139"/>
                      </a:moveTo>
                      <a:lnTo>
                        <a:pt x="433" y="139"/>
                      </a:lnTo>
                      <a:lnTo>
                        <a:pt x="433" y="137"/>
                      </a:lnTo>
                      <a:lnTo>
                        <a:pt x="434" y="137"/>
                      </a:lnTo>
                      <a:lnTo>
                        <a:pt x="434" y="138"/>
                      </a:lnTo>
                      <a:lnTo>
                        <a:pt x="434" y="139"/>
                      </a:lnTo>
                      <a:close/>
                      <a:moveTo>
                        <a:pt x="436" y="138"/>
                      </a:moveTo>
                      <a:lnTo>
                        <a:pt x="436" y="138"/>
                      </a:lnTo>
                      <a:close/>
                      <a:moveTo>
                        <a:pt x="436" y="139"/>
                      </a:moveTo>
                      <a:lnTo>
                        <a:pt x="436" y="138"/>
                      </a:lnTo>
                      <a:lnTo>
                        <a:pt x="437" y="138"/>
                      </a:lnTo>
                      <a:lnTo>
                        <a:pt x="437" y="139"/>
                      </a:lnTo>
                      <a:lnTo>
                        <a:pt x="436" y="139"/>
                      </a:lnTo>
                      <a:close/>
                      <a:moveTo>
                        <a:pt x="436" y="139"/>
                      </a:moveTo>
                      <a:lnTo>
                        <a:pt x="436" y="139"/>
                      </a:lnTo>
                      <a:close/>
                      <a:moveTo>
                        <a:pt x="435" y="142"/>
                      </a:moveTo>
                      <a:lnTo>
                        <a:pt x="435" y="140"/>
                      </a:lnTo>
                      <a:lnTo>
                        <a:pt x="433" y="140"/>
                      </a:lnTo>
                      <a:lnTo>
                        <a:pt x="436" y="139"/>
                      </a:lnTo>
                      <a:lnTo>
                        <a:pt x="435" y="142"/>
                      </a:lnTo>
                      <a:close/>
                      <a:moveTo>
                        <a:pt x="388" y="100"/>
                      </a:moveTo>
                      <a:lnTo>
                        <a:pt x="386" y="98"/>
                      </a:lnTo>
                      <a:lnTo>
                        <a:pt x="390" y="95"/>
                      </a:lnTo>
                      <a:lnTo>
                        <a:pt x="388" y="100"/>
                      </a:lnTo>
                      <a:close/>
                      <a:moveTo>
                        <a:pt x="389" y="103"/>
                      </a:moveTo>
                      <a:lnTo>
                        <a:pt x="388" y="101"/>
                      </a:lnTo>
                      <a:lnTo>
                        <a:pt x="390" y="101"/>
                      </a:lnTo>
                      <a:lnTo>
                        <a:pt x="392" y="98"/>
                      </a:lnTo>
                      <a:lnTo>
                        <a:pt x="389" y="103"/>
                      </a:lnTo>
                      <a:close/>
                      <a:moveTo>
                        <a:pt x="379" y="131"/>
                      </a:moveTo>
                      <a:lnTo>
                        <a:pt x="379" y="131"/>
                      </a:lnTo>
                      <a:lnTo>
                        <a:pt x="380" y="130"/>
                      </a:lnTo>
                      <a:lnTo>
                        <a:pt x="379" y="131"/>
                      </a:lnTo>
                      <a:close/>
                      <a:moveTo>
                        <a:pt x="378" y="132"/>
                      </a:moveTo>
                      <a:lnTo>
                        <a:pt x="377" y="131"/>
                      </a:lnTo>
                      <a:lnTo>
                        <a:pt x="378" y="130"/>
                      </a:lnTo>
                      <a:lnTo>
                        <a:pt x="379" y="131"/>
                      </a:lnTo>
                      <a:lnTo>
                        <a:pt x="378" y="132"/>
                      </a:lnTo>
                      <a:close/>
                      <a:moveTo>
                        <a:pt x="414" y="135"/>
                      </a:moveTo>
                      <a:lnTo>
                        <a:pt x="416" y="131"/>
                      </a:lnTo>
                      <a:lnTo>
                        <a:pt x="418" y="133"/>
                      </a:lnTo>
                      <a:lnTo>
                        <a:pt x="414" y="135"/>
                      </a:lnTo>
                      <a:close/>
                      <a:moveTo>
                        <a:pt x="612" y="175"/>
                      </a:moveTo>
                      <a:lnTo>
                        <a:pt x="610" y="172"/>
                      </a:lnTo>
                      <a:lnTo>
                        <a:pt x="611" y="171"/>
                      </a:lnTo>
                      <a:lnTo>
                        <a:pt x="612" y="173"/>
                      </a:lnTo>
                      <a:lnTo>
                        <a:pt x="613" y="173"/>
                      </a:lnTo>
                      <a:lnTo>
                        <a:pt x="612" y="175"/>
                      </a:lnTo>
                      <a:close/>
                      <a:moveTo>
                        <a:pt x="613" y="173"/>
                      </a:moveTo>
                      <a:lnTo>
                        <a:pt x="612" y="173"/>
                      </a:lnTo>
                      <a:lnTo>
                        <a:pt x="613" y="172"/>
                      </a:lnTo>
                      <a:lnTo>
                        <a:pt x="613" y="173"/>
                      </a:lnTo>
                      <a:close/>
                      <a:moveTo>
                        <a:pt x="460" y="158"/>
                      </a:moveTo>
                      <a:lnTo>
                        <a:pt x="458" y="155"/>
                      </a:lnTo>
                      <a:lnTo>
                        <a:pt x="462" y="154"/>
                      </a:lnTo>
                      <a:lnTo>
                        <a:pt x="460" y="158"/>
                      </a:lnTo>
                      <a:close/>
                      <a:moveTo>
                        <a:pt x="619" y="173"/>
                      </a:moveTo>
                      <a:lnTo>
                        <a:pt x="618" y="173"/>
                      </a:lnTo>
                      <a:lnTo>
                        <a:pt x="617" y="171"/>
                      </a:lnTo>
                      <a:lnTo>
                        <a:pt x="618" y="171"/>
                      </a:lnTo>
                      <a:lnTo>
                        <a:pt x="619" y="172"/>
                      </a:lnTo>
                      <a:lnTo>
                        <a:pt x="619" y="173"/>
                      </a:lnTo>
                      <a:close/>
                      <a:moveTo>
                        <a:pt x="480" y="151"/>
                      </a:moveTo>
                      <a:lnTo>
                        <a:pt x="479" y="151"/>
                      </a:lnTo>
                      <a:lnTo>
                        <a:pt x="479" y="149"/>
                      </a:lnTo>
                      <a:lnTo>
                        <a:pt x="480" y="149"/>
                      </a:lnTo>
                      <a:lnTo>
                        <a:pt x="481" y="150"/>
                      </a:lnTo>
                      <a:lnTo>
                        <a:pt x="480" y="150"/>
                      </a:lnTo>
                      <a:lnTo>
                        <a:pt x="480" y="151"/>
                      </a:lnTo>
                      <a:close/>
                      <a:moveTo>
                        <a:pt x="492" y="154"/>
                      </a:moveTo>
                      <a:lnTo>
                        <a:pt x="489" y="152"/>
                      </a:lnTo>
                      <a:lnTo>
                        <a:pt x="488" y="150"/>
                      </a:lnTo>
                      <a:lnTo>
                        <a:pt x="489" y="152"/>
                      </a:lnTo>
                      <a:lnTo>
                        <a:pt x="492" y="154"/>
                      </a:lnTo>
                      <a:close/>
                      <a:moveTo>
                        <a:pt x="489" y="152"/>
                      </a:moveTo>
                      <a:lnTo>
                        <a:pt x="489" y="152"/>
                      </a:lnTo>
                      <a:close/>
                      <a:moveTo>
                        <a:pt x="500" y="155"/>
                      </a:moveTo>
                      <a:lnTo>
                        <a:pt x="499" y="155"/>
                      </a:lnTo>
                      <a:lnTo>
                        <a:pt x="498" y="154"/>
                      </a:lnTo>
                      <a:lnTo>
                        <a:pt x="499" y="154"/>
                      </a:lnTo>
                      <a:lnTo>
                        <a:pt x="499" y="153"/>
                      </a:lnTo>
                      <a:lnTo>
                        <a:pt x="500" y="153"/>
                      </a:lnTo>
                      <a:lnTo>
                        <a:pt x="500" y="155"/>
                      </a:lnTo>
                      <a:close/>
                      <a:moveTo>
                        <a:pt x="388" y="133"/>
                      </a:moveTo>
                      <a:lnTo>
                        <a:pt x="388" y="133"/>
                      </a:lnTo>
                      <a:lnTo>
                        <a:pt x="388" y="132"/>
                      </a:lnTo>
                      <a:lnTo>
                        <a:pt x="388" y="131"/>
                      </a:lnTo>
                      <a:lnTo>
                        <a:pt x="389" y="131"/>
                      </a:lnTo>
                      <a:lnTo>
                        <a:pt x="388" y="133"/>
                      </a:lnTo>
                      <a:close/>
                      <a:moveTo>
                        <a:pt x="636" y="152"/>
                      </a:moveTo>
                      <a:lnTo>
                        <a:pt x="636" y="147"/>
                      </a:lnTo>
                      <a:lnTo>
                        <a:pt x="638" y="149"/>
                      </a:lnTo>
                      <a:lnTo>
                        <a:pt x="638" y="150"/>
                      </a:lnTo>
                      <a:lnTo>
                        <a:pt x="637" y="150"/>
                      </a:lnTo>
                      <a:lnTo>
                        <a:pt x="637" y="152"/>
                      </a:lnTo>
                      <a:lnTo>
                        <a:pt x="636" y="152"/>
                      </a:lnTo>
                      <a:close/>
                      <a:moveTo>
                        <a:pt x="643" y="150"/>
                      </a:moveTo>
                      <a:lnTo>
                        <a:pt x="641" y="148"/>
                      </a:lnTo>
                      <a:lnTo>
                        <a:pt x="645" y="145"/>
                      </a:lnTo>
                      <a:lnTo>
                        <a:pt x="643" y="150"/>
                      </a:lnTo>
                      <a:close/>
                      <a:moveTo>
                        <a:pt x="643" y="152"/>
                      </a:moveTo>
                      <a:lnTo>
                        <a:pt x="641" y="150"/>
                      </a:lnTo>
                      <a:lnTo>
                        <a:pt x="641" y="148"/>
                      </a:lnTo>
                      <a:lnTo>
                        <a:pt x="641" y="149"/>
                      </a:lnTo>
                      <a:lnTo>
                        <a:pt x="643" y="152"/>
                      </a:lnTo>
                      <a:close/>
                      <a:moveTo>
                        <a:pt x="702" y="156"/>
                      </a:moveTo>
                      <a:lnTo>
                        <a:pt x="702" y="154"/>
                      </a:lnTo>
                      <a:lnTo>
                        <a:pt x="703" y="154"/>
                      </a:lnTo>
                      <a:lnTo>
                        <a:pt x="703" y="155"/>
                      </a:lnTo>
                      <a:lnTo>
                        <a:pt x="704" y="155"/>
                      </a:lnTo>
                      <a:lnTo>
                        <a:pt x="705" y="155"/>
                      </a:lnTo>
                      <a:lnTo>
                        <a:pt x="702" y="155"/>
                      </a:lnTo>
                      <a:lnTo>
                        <a:pt x="702" y="156"/>
                      </a:lnTo>
                      <a:close/>
                      <a:moveTo>
                        <a:pt x="703" y="156"/>
                      </a:moveTo>
                      <a:lnTo>
                        <a:pt x="702" y="156"/>
                      </a:lnTo>
                      <a:lnTo>
                        <a:pt x="703" y="156"/>
                      </a:lnTo>
                      <a:close/>
                      <a:moveTo>
                        <a:pt x="737" y="158"/>
                      </a:moveTo>
                      <a:lnTo>
                        <a:pt x="736" y="158"/>
                      </a:lnTo>
                      <a:lnTo>
                        <a:pt x="736" y="157"/>
                      </a:lnTo>
                      <a:lnTo>
                        <a:pt x="736" y="156"/>
                      </a:lnTo>
                      <a:lnTo>
                        <a:pt x="737" y="156"/>
                      </a:lnTo>
                      <a:lnTo>
                        <a:pt x="737" y="158"/>
                      </a:lnTo>
                      <a:close/>
                      <a:moveTo>
                        <a:pt x="634" y="152"/>
                      </a:moveTo>
                      <a:lnTo>
                        <a:pt x="631" y="148"/>
                      </a:lnTo>
                      <a:lnTo>
                        <a:pt x="633" y="150"/>
                      </a:lnTo>
                      <a:lnTo>
                        <a:pt x="634" y="152"/>
                      </a:lnTo>
                      <a:close/>
                      <a:moveTo>
                        <a:pt x="471" y="134"/>
                      </a:moveTo>
                      <a:lnTo>
                        <a:pt x="470" y="134"/>
                      </a:lnTo>
                      <a:lnTo>
                        <a:pt x="471" y="132"/>
                      </a:lnTo>
                      <a:lnTo>
                        <a:pt x="472" y="132"/>
                      </a:lnTo>
                      <a:lnTo>
                        <a:pt x="471" y="134"/>
                      </a:lnTo>
                      <a:close/>
                      <a:moveTo>
                        <a:pt x="471" y="137"/>
                      </a:moveTo>
                      <a:lnTo>
                        <a:pt x="469" y="136"/>
                      </a:lnTo>
                      <a:lnTo>
                        <a:pt x="469" y="134"/>
                      </a:lnTo>
                      <a:lnTo>
                        <a:pt x="470" y="134"/>
                      </a:lnTo>
                      <a:lnTo>
                        <a:pt x="471" y="134"/>
                      </a:lnTo>
                      <a:lnTo>
                        <a:pt x="471" y="137"/>
                      </a:lnTo>
                      <a:close/>
                      <a:moveTo>
                        <a:pt x="644" y="145"/>
                      </a:moveTo>
                      <a:lnTo>
                        <a:pt x="643" y="145"/>
                      </a:lnTo>
                      <a:lnTo>
                        <a:pt x="643" y="144"/>
                      </a:lnTo>
                      <a:lnTo>
                        <a:pt x="643" y="143"/>
                      </a:lnTo>
                      <a:lnTo>
                        <a:pt x="644" y="143"/>
                      </a:lnTo>
                      <a:lnTo>
                        <a:pt x="644" y="145"/>
                      </a:lnTo>
                      <a:close/>
                      <a:moveTo>
                        <a:pt x="610" y="141"/>
                      </a:moveTo>
                      <a:lnTo>
                        <a:pt x="608" y="140"/>
                      </a:lnTo>
                      <a:lnTo>
                        <a:pt x="611" y="137"/>
                      </a:lnTo>
                      <a:lnTo>
                        <a:pt x="612" y="139"/>
                      </a:lnTo>
                      <a:lnTo>
                        <a:pt x="612" y="140"/>
                      </a:lnTo>
                      <a:lnTo>
                        <a:pt x="610" y="140"/>
                      </a:lnTo>
                      <a:lnTo>
                        <a:pt x="610" y="141"/>
                      </a:lnTo>
                      <a:close/>
                      <a:moveTo>
                        <a:pt x="611" y="140"/>
                      </a:moveTo>
                      <a:lnTo>
                        <a:pt x="610" y="140"/>
                      </a:lnTo>
                      <a:lnTo>
                        <a:pt x="612" y="140"/>
                      </a:lnTo>
                      <a:lnTo>
                        <a:pt x="611" y="140"/>
                      </a:lnTo>
                      <a:close/>
                      <a:moveTo>
                        <a:pt x="686" y="148"/>
                      </a:moveTo>
                      <a:lnTo>
                        <a:pt x="685" y="147"/>
                      </a:lnTo>
                      <a:lnTo>
                        <a:pt x="686" y="146"/>
                      </a:lnTo>
                      <a:lnTo>
                        <a:pt x="687" y="147"/>
                      </a:lnTo>
                      <a:lnTo>
                        <a:pt x="686" y="147"/>
                      </a:lnTo>
                      <a:lnTo>
                        <a:pt x="686" y="148"/>
                      </a:lnTo>
                      <a:close/>
                      <a:moveTo>
                        <a:pt x="613" y="144"/>
                      </a:moveTo>
                      <a:lnTo>
                        <a:pt x="613" y="143"/>
                      </a:lnTo>
                      <a:lnTo>
                        <a:pt x="612" y="143"/>
                      </a:lnTo>
                      <a:lnTo>
                        <a:pt x="612" y="141"/>
                      </a:lnTo>
                      <a:lnTo>
                        <a:pt x="613" y="142"/>
                      </a:lnTo>
                      <a:lnTo>
                        <a:pt x="614" y="143"/>
                      </a:lnTo>
                      <a:lnTo>
                        <a:pt x="613" y="144"/>
                      </a:lnTo>
                      <a:close/>
                      <a:moveTo>
                        <a:pt x="687" y="151"/>
                      </a:moveTo>
                      <a:lnTo>
                        <a:pt x="687" y="151"/>
                      </a:lnTo>
                      <a:lnTo>
                        <a:pt x="686" y="150"/>
                      </a:lnTo>
                      <a:lnTo>
                        <a:pt x="687" y="150"/>
                      </a:lnTo>
                      <a:lnTo>
                        <a:pt x="687" y="149"/>
                      </a:lnTo>
                      <a:lnTo>
                        <a:pt x="688" y="149"/>
                      </a:lnTo>
                      <a:lnTo>
                        <a:pt x="687" y="151"/>
                      </a:lnTo>
                      <a:close/>
                      <a:moveTo>
                        <a:pt x="716" y="152"/>
                      </a:moveTo>
                      <a:lnTo>
                        <a:pt x="713" y="150"/>
                      </a:lnTo>
                      <a:lnTo>
                        <a:pt x="715" y="149"/>
                      </a:lnTo>
                      <a:lnTo>
                        <a:pt x="716" y="150"/>
                      </a:lnTo>
                      <a:lnTo>
                        <a:pt x="717" y="150"/>
                      </a:lnTo>
                      <a:lnTo>
                        <a:pt x="716" y="152"/>
                      </a:lnTo>
                      <a:close/>
                      <a:moveTo>
                        <a:pt x="614" y="146"/>
                      </a:moveTo>
                      <a:lnTo>
                        <a:pt x="613" y="146"/>
                      </a:lnTo>
                      <a:lnTo>
                        <a:pt x="613" y="144"/>
                      </a:lnTo>
                      <a:lnTo>
                        <a:pt x="614" y="145"/>
                      </a:lnTo>
                      <a:lnTo>
                        <a:pt x="614" y="146"/>
                      </a:lnTo>
                      <a:close/>
                      <a:moveTo>
                        <a:pt x="510" y="129"/>
                      </a:moveTo>
                      <a:lnTo>
                        <a:pt x="509" y="129"/>
                      </a:lnTo>
                      <a:lnTo>
                        <a:pt x="510" y="128"/>
                      </a:lnTo>
                      <a:lnTo>
                        <a:pt x="510" y="127"/>
                      </a:lnTo>
                      <a:lnTo>
                        <a:pt x="511" y="127"/>
                      </a:lnTo>
                      <a:lnTo>
                        <a:pt x="510" y="128"/>
                      </a:lnTo>
                      <a:lnTo>
                        <a:pt x="510" y="129"/>
                      </a:lnTo>
                      <a:close/>
                      <a:moveTo>
                        <a:pt x="478" y="132"/>
                      </a:moveTo>
                      <a:lnTo>
                        <a:pt x="477" y="132"/>
                      </a:lnTo>
                      <a:lnTo>
                        <a:pt x="476" y="131"/>
                      </a:lnTo>
                      <a:lnTo>
                        <a:pt x="478" y="131"/>
                      </a:lnTo>
                      <a:lnTo>
                        <a:pt x="477" y="130"/>
                      </a:lnTo>
                      <a:lnTo>
                        <a:pt x="478" y="130"/>
                      </a:lnTo>
                      <a:lnTo>
                        <a:pt x="478" y="132"/>
                      </a:lnTo>
                      <a:close/>
                      <a:moveTo>
                        <a:pt x="417" y="128"/>
                      </a:moveTo>
                      <a:lnTo>
                        <a:pt x="413" y="124"/>
                      </a:lnTo>
                      <a:lnTo>
                        <a:pt x="418" y="125"/>
                      </a:lnTo>
                      <a:lnTo>
                        <a:pt x="417" y="128"/>
                      </a:lnTo>
                      <a:close/>
                      <a:moveTo>
                        <a:pt x="416" y="128"/>
                      </a:moveTo>
                      <a:lnTo>
                        <a:pt x="414" y="128"/>
                      </a:lnTo>
                      <a:lnTo>
                        <a:pt x="414" y="126"/>
                      </a:lnTo>
                      <a:lnTo>
                        <a:pt x="416" y="128"/>
                      </a:lnTo>
                      <a:close/>
                      <a:moveTo>
                        <a:pt x="412" y="129"/>
                      </a:moveTo>
                      <a:lnTo>
                        <a:pt x="409" y="127"/>
                      </a:lnTo>
                      <a:lnTo>
                        <a:pt x="412" y="128"/>
                      </a:lnTo>
                      <a:lnTo>
                        <a:pt x="412" y="129"/>
                      </a:lnTo>
                      <a:close/>
                      <a:moveTo>
                        <a:pt x="412" y="128"/>
                      </a:moveTo>
                      <a:lnTo>
                        <a:pt x="412" y="128"/>
                      </a:lnTo>
                      <a:close/>
                      <a:moveTo>
                        <a:pt x="414" y="128"/>
                      </a:moveTo>
                      <a:lnTo>
                        <a:pt x="412" y="128"/>
                      </a:lnTo>
                      <a:lnTo>
                        <a:pt x="414" y="128"/>
                      </a:lnTo>
                      <a:close/>
                      <a:moveTo>
                        <a:pt x="356" y="123"/>
                      </a:moveTo>
                      <a:lnTo>
                        <a:pt x="356" y="123"/>
                      </a:lnTo>
                      <a:lnTo>
                        <a:pt x="356" y="120"/>
                      </a:lnTo>
                      <a:lnTo>
                        <a:pt x="356" y="123"/>
                      </a:lnTo>
                      <a:close/>
                      <a:moveTo>
                        <a:pt x="354" y="122"/>
                      </a:moveTo>
                      <a:lnTo>
                        <a:pt x="353" y="122"/>
                      </a:lnTo>
                      <a:lnTo>
                        <a:pt x="353" y="121"/>
                      </a:lnTo>
                      <a:lnTo>
                        <a:pt x="354" y="122"/>
                      </a:lnTo>
                      <a:close/>
                      <a:moveTo>
                        <a:pt x="353" y="124"/>
                      </a:moveTo>
                      <a:lnTo>
                        <a:pt x="352" y="124"/>
                      </a:lnTo>
                      <a:lnTo>
                        <a:pt x="352" y="123"/>
                      </a:lnTo>
                      <a:lnTo>
                        <a:pt x="352" y="122"/>
                      </a:lnTo>
                      <a:lnTo>
                        <a:pt x="353" y="122"/>
                      </a:lnTo>
                      <a:lnTo>
                        <a:pt x="353" y="124"/>
                      </a:lnTo>
                      <a:close/>
                      <a:moveTo>
                        <a:pt x="355" y="124"/>
                      </a:moveTo>
                      <a:lnTo>
                        <a:pt x="355" y="124"/>
                      </a:lnTo>
                      <a:lnTo>
                        <a:pt x="354" y="122"/>
                      </a:lnTo>
                      <a:lnTo>
                        <a:pt x="355" y="123"/>
                      </a:lnTo>
                      <a:lnTo>
                        <a:pt x="355" y="124"/>
                      </a:lnTo>
                      <a:close/>
                      <a:moveTo>
                        <a:pt x="435" y="128"/>
                      </a:moveTo>
                      <a:lnTo>
                        <a:pt x="434" y="128"/>
                      </a:lnTo>
                      <a:lnTo>
                        <a:pt x="434" y="126"/>
                      </a:lnTo>
                      <a:lnTo>
                        <a:pt x="435" y="127"/>
                      </a:lnTo>
                      <a:lnTo>
                        <a:pt x="436" y="127"/>
                      </a:lnTo>
                      <a:lnTo>
                        <a:pt x="435" y="127"/>
                      </a:lnTo>
                      <a:lnTo>
                        <a:pt x="435" y="128"/>
                      </a:lnTo>
                      <a:close/>
                      <a:moveTo>
                        <a:pt x="378" y="122"/>
                      </a:moveTo>
                      <a:lnTo>
                        <a:pt x="374" y="121"/>
                      </a:lnTo>
                      <a:lnTo>
                        <a:pt x="376" y="121"/>
                      </a:lnTo>
                      <a:lnTo>
                        <a:pt x="376" y="120"/>
                      </a:lnTo>
                      <a:lnTo>
                        <a:pt x="378" y="122"/>
                      </a:lnTo>
                      <a:close/>
                      <a:moveTo>
                        <a:pt x="374" y="123"/>
                      </a:moveTo>
                      <a:lnTo>
                        <a:pt x="373" y="122"/>
                      </a:lnTo>
                      <a:lnTo>
                        <a:pt x="374" y="121"/>
                      </a:lnTo>
                      <a:lnTo>
                        <a:pt x="374" y="123"/>
                      </a:lnTo>
                      <a:close/>
                      <a:moveTo>
                        <a:pt x="474" y="131"/>
                      </a:moveTo>
                      <a:lnTo>
                        <a:pt x="469" y="131"/>
                      </a:lnTo>
                      <a:lnTo>
                        <a:pt x="471" y="129"/>
                      </a:lnTo>
                      <a:lnTo>
                        <a:pt x="474" y="131"/>
                      </a:lnTo>
                      <a:close/>
                      <a:moveTo>
                        <a:pt x="404" y="125"/>
                      </a:moveTo>
                      <a:lnTo>
                        <a:pt x="403" y="124"/>
                      </a:lnTo>
                      <a:lnTo>
                        <a:pt x="403" y="123"/>
                      </a:lnTo>
                      <a:lnTo>
                        <a:pt x="402" y="123"/>
                      </a:lnTo>
                      <a:lnTo>
                        <a:pt x="403" y="121"/>
                      </a:lnTo>
                      <a:lnTo>
                        <a:pt x="404" y="123"/>
                      </a:lnTo>
                      <a:lnTo>
                        <a:pt x="403" y="123"/>
                      </a:lnTo>
                      <a:lnTo>
                        <a:pt x="402" y="123"/>
                      </a:lnTo>
                      <a:lnTo>
                        <a:pt x="405" y="123"/>
                      </a:lnTo>
                      <a:lnTo>
                        <a:pt x="404" y="125"/>
                      </a:lnTo>
                      <a:close/>
                      <a:moveTo>
                        <a:pt x="420" y="125"/>
                      </a:moveTo>
                      <a:lnTo>
                        <a:pt x="418" y="124"/>
                      </a:lnTo>
                      <a:lnTo>
                        <a:pt x="419" y="123"/>
                      </a:lnTo>
                      <a:lnTo>
                        <a:pt x="420" y="123"/>
                      </a:lnTo>
                      <a:lnTo>
                        <a:pt x="420" y="122"/>
                      </a:lnTo>
                      <a:lnTo>
                        <a:pt x="422" y="123"/>
                      </a:lnTo>
                      <a:lnTo>
                        <a:pt x="420" y="125"/>
                      </a:lnTo>
                      <a:close/>
                      <a:moveTo>
                        <a:pt x="474" y="128"/>
                      </a:moveTo>
                      <a:lnTo>
                        <a:pt x="473" y="128"/>
                      </a:lnTo>
                      <a:lnTo>
                        <a:pt x="473" y="127"/>
                      </a:lnTo>
                      <a:lnTo>
                        <a:pt x="474" y="126"/>
                      </a:lnTo>
                      <a:lnTo>
                        <a:pt x="474" y="127"/>
                      </a:lnTo>
                      <a:lnTo>
                        <a:pt x="474" y="128"/>
                      </a:lnTo>
                      <a:close/>
                      <a:moveTo>
                        <a:pt x="466" y="128"/>
                      </a:moveTo>
                      <a:lnTo>
                        <a:pt x="465" y="128"/>
                      </a:lnTo>
                      <a:lnTo>
                        <a:pt x="466" y="126"/>
                      </a:lnTo>
                      <a:lnTo>
                        <a:pt x="466" y="125"/>
                      </a:lnTo>
                      <a:lnTo>
                        <a:pt x="467" y="125"/>
                      </a:lnTo>
                      <a:lnTo>
                        <a:pt x="466" y="127"/>
                      </a:lnTo>
                      <a:lnTo>
                        <a:pt x="466" y="128"/>
                      </a:lnTo>
                      <a:close/>
                      <a:moveTo>
                        <a:pt x="385" y="120"/>
                      </a:moveTo>
                      <a:lnTo>
                        <a:pt x="384" y="120"/>
                      </a:lnTo>
                      <a:lnTo>
                        <a:pt x="384" y="119"/>
                      </a:lnTo>
                      <a:lnTo>
                        <a:pt x="384" y="118"/>
                      </a:lnTo>
                      <a:lnTo>
                        <a:pt x="385" y="118"/>
                      </a:lnTo>
                      <a:lnTo>
                        <a:pt x="385" y="119"/>
                      </a:lnTo>
                      <a:lnTo>
                        <a:pt x="385" y="120"/>
                      </a:lnTo>
                      <a:close/>
                      <a:moveTo>
                        <a:pt x="589" y="137"/>
                      </a:moveTo>
                      <a:lnTo>
                        <a:pt x="588" y="137"/>
                      </a:lnTo>
                      <a:lnTo>
                        <a:pt x="588" y="136"/>
                      </a:lnTo>
                      <a:lnTo>
                        <a:pt x="588" y="134"/>
                      </a:lnTo>
                      <a:lnTo>
                        <a:pt x="589" y="135"/>
                      </a:lnTo>
                      <a:lnTo>
                        <a:pt x="589" y="136"/>
                      </a:lnTo>
                      <a:lnTo>
                        <a:pt x="589" y="137"/>
                      </a:lnTo>
                      <a:close/>
                      <a:moveTo>
                        <a:pt x="415" y="113"/>
                      </a:moveTo>
                      <a:lnTo>
                        <a:pt x="413" y="111"/>
                      </a:lnTo>
                      <a:lnTo>
                        <a:pt x="418" y="110"/>
                      </a:lnTo>
                      <a:lnTo>
                        <a:pt x="415" y="113"/>
                      </a:lnTo>
                      <a:close/>
                      <a:moveTo>
                        <a:pt x="417" y="115"/>
                      </a:moveTo>
                      <a:lnTo>
                        <a:pt x="415" y="115"/>
                      </a:lnTo>
                      <a:lnTo>
                        <a:pt x="417" y="113"/>
                      </a:lnTo>
                      <a:lnTo>
                        <a:pt x="417" y="112"/>
                      </a:lnTo>
                      <a:lnTo>
                        <a:pt x="418" y="112"/>
                      </a:lnTo>
                      <a:lnTo>
                        <a:pt x="417" y="114"/>
                      </a:lnTo>
                      <a:lnTo>
                        <a:pt x="417" y="115"/>
                      </a:lnTo>
                      <a:close/>
                      <a:moveTo>
                        <a:pt x="398" y="99"/>
                      </a:moveTo>
                      <a:lnTo>
                        <a:pt x="397" y="98"/>
                      </a:lnTo>
                      <a:lnTo>
                        <a:pt x="398" y="98"/>
                      </a:lnTo>
                      <a:lnTo>
                        <a:pt x="400" y="98"/>
                      </a:lnTo>
                      <a:lnTo>
                        <a:pt x="398" y="99"/>
                      </a:lnTo>
                      <a:close/>
                      <a:moveTo>
                        <a:pt x="454" y="111"/>
                      </a:moveTo>
                      <a:lnTo>
                        <a:pt x="454" y="110"/>
                      </a:lnTo>
                      <a:lnTo>
                        <a:pt x="455" y="108"/>
                      </a:lnTo>
                      <a:lnTo>
                        <a:pt x="456" y="109"/>
                      </a:lnTo>
                      <a:lnTo>
                        <a:pt x="454" y="111"/>
                      </a:lnTo>
                      <a:close/>
                      <a:moveTo>
                        <a:pt x="454" y="112"/>
                      </a:moveTo>
                      <a:lnTo>
                        <a:pt x="453" y="112"/>
                      </a:lnTo>
                      <a:lnTo>
                        <a:pt x="454" y="111"/>
                      </a:lnTo>
                      <a:lnTo>
                        <a:pt x="454" y="112"/>
                      </a:lnTo>
                      <a:close/>
                      <a:moveTo>
                        <a:pt x="453" y="112"/>
                      </a:moveTo>
                      <a:lnTo>
                        <a:pt x="454" y="111"/>
                      </a:lnTo>
                      <a:lnTo>
                        <a:pt x="453" y="112"/>
                      </a:lnTo>
                      <a:close/>
                      <a:moveTo>
                        <a:pt x="454" y="115"/>
                      </a:moveTo>
                      <a:lnTo>
                        <a:pt x="452" y="113"/>
                      </a:lnTo>
                      <a:lnTo>
                        <a:pt x="453" y="111"/>
                      </a:lnTo>
                      <a:lnTo>
                        <a:pt x="454" y="111"/>
                      </a:lnTo>
                      <a:lnTo>
                        <a:pt x="453" y="112"/>
                      </a:lnTo>
                      <a:lnTo>
                        <a:pt x="454" y="112"/>
                      </a:lnTo>
                      <a:lnTo>
                        <a:pt x="453" y="113"/>
                      </a:lnTo>
                      <a:lnTo>
                        <a:pt x="455" y="114"/>
                      </a:lnTo>
                      <a:lnTo>
                        <a:pt x="454" y="115"/>
                      </a:lnTo>
                      <a:close/>
                      <a:moveTo>
                        <a:pt x="417" y="105"/>
                      </a:moveTo>
                      <a:lnTo>
                        <a:pt x="418" y="103"/>
                      </a:lnTo>
                      <a:lnTo>
                        <a:pt x="418" y="102"/>
                      </a:lnTo>
                      <a:lnTo>
                        <a:pt x="418" y="101"/>
                      </a:lnTo>
                      <a:lnTo>
                        <a:pt x="419" y="102"/>
                      </a:lnTo>
                      <a:lnTo>
                        <a:pt x="417" y="105"/>
                      </a:lnTo>
                      <a:close/>
                      <a:moveTo>
                        <a:pt x="447" y="114"/>
                      </a:moveTo>
                      <a:lnTo>
                        <a:pt x="446" y="114"/>
                      </a:lnTo>
                      <a:lnTo>
                        <a:pt x="445" y="112"/>
                      </a:lnTo>
                      <a:lnTo>
                        <a:pt x="445" y="111"/>
                      </a:lnTo>
                      <a:lnTo>
                        <a:pt x="446" y="110"/>
                      </a:lnTo>
                      <a:lnTo>
                        <a:pt x="447" y="110"/>
                      </a:lnTo>
                      <a:lnTo>
                        <a:pt x="447" y="108"/>
                      </a:lnTo>
                      <a:lnTo>
                        <a:pt x="448" y="109"/>
                      </a:lnTo>
                      <a:lnTo>
                        <a:pt x="449" y="109"/>
                      </a:lnTo>
                      <a:lnTo>
                        <a:pt x="447" y="111"/>
                      </a:lnTo>
                      <a:lnTo>
                        <a:pt x="446" y="111"/>
                      </a:lnTo>
                      <a:lnTo>
                        <a:pt x="447" y="114"/>
                      </a:lnTo>
                      <a:close/>
                      <a:moveTo>
                        <a:pt x="447" y="111"/>
                      </a:moveTo>
                      <a:lnTo>
                        <a:pt x="446" y="111"/>
                      </a:lnTo>
                      <a:lnTo>
                        <a:pt x="447" y="111"/>
                      </a:lnTo>
                      <a:close/>
                      <a:moveTo>
                        <a:pt x="476" y="114"/>
                      </a:moveTo>
                      <a:lnTo>
                        <a:pt x="476" y="112"/>
                      </a:lnTo>
                      <a:lnTo>
                        <a:pt x="478" y="113"/>
                      </a:lnTo>
                      <a:lnTo>
                        <a:pt x="477" y="113"/>
                      </a:lnTo>
                      <a:lnTo>
                        <a:pt x="476" y="114"/>
                      </a:lnTo>
                      <a:close/>
                      <a:moveTo>
                        <a:pt x="478" y="116"/>
                      </a:moveTo>
                      <a:lnTo>
                        <a:pt x="477" y="113"/>
                      </a:lnTo>
                      <a:lnTo>
                        <a:pt x="478" y="113"/>
                      </a:lnTo>
                      <a:lnTo>
                        <a:pt x="478" y="114"/>
                      </a:lnTo>
                      <a:lnTo>
                        <a:pt x="479" y="114"/>
                      </a:lnTo>
                      <a:lnTo>
                        <a:pt x="478" y="116"/>
                      </a:lnTo>
                      <a:close/>
                      <a:moveTo>
                        <a:pt x="478" y="119"/>
                      </a:moveTo>
                      <a:lnTo>
                        <a:pt x="477" y="118"/>
                      </a:lnTo>
                      <a:lnTo>
                        <a:pt x="476" y="117"/>
                      </a:lnTo>
                      <a:lnTo>
                        <a:pt x="477" y="116"/>
                      </a:lnTo>
                      <a:lnTo>
                        <a:pt x="477" y="118"/>
                      </a:lnTo>
                      <a:lnTo>
                        <a:pt x="478" y="119"/>
                      </a:lnTo>
                      <a:close/>
                      <a:moveTo>
                        <a:pt x="471" y="112"/>
                      </a:moveTo>
                      <a:lnTo>
                        <a:pt x="467" y="111"/>
                      </a:lnTo>
                      <a:lnTo>
                        <a:pt x="469" y="110"/>
                      </a:lnTo>
                      <a:lnTo>
                        <a:pt x="469" y="108"/>
                      </a:lnTo>
                      <a:lnTo>
                        <a:pt x="469" y="111"/>
                      </a:lnTo>
                      <a:lnTo>
                        <a:pt x="471" y="112"/>
                      </a:lnTo>
                      <a:close/>
                      <a:moveTo>
                        <a:pt x="475" y="112"/>
                      </a:moveTo>
                      <a:lnTo>
                        <a:pt x="471" y="107"/>
                      </a:lnTo>
                      <a:lnTo>
                        <a:pt x="474" y="109"/>
                      </a:lnTo>
                      <a:lnTo>
                        <a:pt x="475" y="112"/>
                      </a:lnTo>
                      <a:close/>
                      <a:moveTo>
                        <a:pt x="380" y="104"/>
                      </a:moveTo>
                      <a:lnTo>
                        <a:pt x="381" y="99"/>
                      </a:lnTo>
                      <a:lnTo>
                        <a:pt x="383" y="99"/>
                      </a:lnTo>
                      <a:lnTo>
                        <a:pt x="383" y="100"/>
                      </a:lnTo>
                      <a:lnTo>
                        <a:pt x="383" y="101"/>
                      </a:lnTo>
                      <a:lnTo>
                        <a:pt x="382" y="101"/>
                      </a:lnTo>
                      <a:lnTo>
                        <a:pt x="381" y="102"/>
                      </a:lnTo>
                      <a:lnTo>
                        <a:pt x="382" y="102"/>
                      </a:lnTo>
                      <a:lnTo>
                        <a:pt x="380" y="104"/>
                      </a:lnTo>
                      <a:close/>
                      <a:moveTo>
                        <a:pt x="383" y="103"/>
                      </a:moveTo>
                      <a:lnTo>
                        <a:pt x="383" y="101"/>
                      </a:lnTo>
                      <a:lnTo>
                        <a:pt x="383" y="102"/>
                      </a:lnTo>
                      <a:lnTo>
                        <a:pt x="383" y="103"/>
                      </a:lnTo>
                      <a:close/>
                      <a:moveTo>
                        <a:pt x="467" y="107"/>
                      </a:moveTo>
                      <a:lnTo>
                        <a:pt x="467" y="107"/>
                      </a:lnTo>
                      <a:lnTo>
                        <a:pt x="467" y="106"/>
                      </a:lnTo>
                      <a:lnTo>
                        <a:pt x="467" y="105"/>
                      </a:lnTo>
                      <a:lnTo>
                        <a:pt x="468" y="105"/>
                      </a:lnTo>
                      <a:lnTo>
                        <a:pt x="467" y="106"/>
                      </a:lnTo>
                      <a:lnTo>
                        <a:pt x="467" y="107"/>
                      </a:lnTo>
                      <a:close/>
                      <a:moveTo>
                        <a:pt x="463" y="111"/>
                      </a:moveTo>
                      <a:lnTo>
                        <a:pt x="462" y="110"/>
                      </a:lnTo>
                      <a:lnTo>
                        <a:pt x="462" y="109"/>
                      </a:lnTo>
                      <a:lnTo>
                        <a:pt x="462" y="108"/>
                      </a:lnTo>
                      <a:lnTo>
                        <a:pt x="463" y="108"/>
                      </a:lnTo>
                      <a:lnTo>
                        <a:pt x="464" y="109"/>
                      </a:lnTo>
                      <a:lnTo>
                        <a:pt x="463" y="110"/>
                      </a:lnTo>
                      <a:lnTo>
                        <a:pt x="463" y="111"/>
                      </a:lnTo>
                      <a:close/>
                      <a:moveTo>
                        <a:pt x="463" y="108"/>
                      </a:moveTo>
                      <a:lnTo>
                        <a:pt x="462" y="108"/>
                      </a:lnTo>
                      <a:lnTo>
                        <a:pt x="463" y="108"/>
                      </a:lnTo>
                      <a:close/>
                      <a:moveTo>
                        <a:pt x="558" y="124"/>
                      </a:moveTo>
                      <a:lnTo>
                        <a:pt x="557" y="124"/>
                      </a:lnTo>
                      <a:lnTo>
                        <a:pt x="558" y="124"/>
                      </a:lnTo>
                      <a:lnTo>
                        <a:pt x="558" y="122"/>
                      </a:lnTo>
                      <a:lnTo>
                        <a:pt x="559" y="122"/>
                      </a:lnTo>
                      <a:lnTo>
                        <a:pt x="558" y="123"/>
                      </a:lnTo>
                      <a:lnTo>
                        <a:pt x="558" y="124"/>
                      </a:lnTo>
                      <a:close/>
                      <a:moveTo>
                        <a:pt x="560" y="126"/>
                      </a:moveTo>
                      <a:lnTo>
                        <a:pt x="558" y="125"/>
                      </a:lnTo>
                      <a:lnTo>
                        <a:pt x="562" y="125"/>
                      </a:lnTo>
                      <a:lnTo>
                        <a:pt x="562" y="123"/>
                      </a:lnTo>
                      <a:lnTo>
                        <a:pt x="564" y="125"/>
                      </a:lnTo>
                      <a:lnTo>
                        <a:pt x="561" y="125"/>
                      </a:lnTo>
                      <a:lnTo>
                        <a:pt x="560" y="126"/>
                      </a:lnTo>
                      <a:close/>
                      <a:moveTo>
                        <a:pt x="448" y="118"/>
                      </a:moveTo>
                      <a:lnTo>
                        <a:pt x="447" y="118"/>
                      </a:lnTo>
                      <a:lnTo>
                        <a:pt x="447" y="116"/>
                      </a:lnTo>
                      <a:lnTo>
                        <a:pt x="447" y="115"/>
                      </a:lnTo>
                      <a:lnTo>
                        <a:pt x="448" y="115"/>
                      </a:lnTo>
                      <a:lnTo>
                        <a:pt x="448" y="116"/>
                      </a:lnTo>
                      <a:lnTo>
                        <a:pt x="448" y="118"/>
                      </a:lnTo>
                      <a:close/>
                      <a:moveTo>
                        <a:pt x="482" y="123"/>
                      </a:moveTo>
                      <a:lnTo>
                        <a:pt x="476" y="122"/>
                      </a:lnTo>
                      <a:lnTo>
                        <a:pt x="480" y="121"/>
                      </a:lnTo>
                      <a:lnTo>
                        <a:pt x="482" y="123"/>
                      </a:lnTo>
                      <a:close/>
                      <a:moveTo>
                        <a:pt x="464" y="120"/>
                      </a:moveTo>
                      <a:lnTo>
                        <a:pt x="463" y="118"/>
                      </a:lnTo>
                      <a:lnTo>
                        <a:pt x="467" y="116"/>
                      </a:lnTo>
                      <a:lnTo>
                        <a:pt x="464" y="120"/>
                      </a:lnTo>
                      <a:close/>
                      <a:moveTo>
                        <a:pt x="471" y="122"/>
                      </a:moveTo>
                      <a:lnTo>
                        <a:pt x="473" y="120"/>
                      </a:lnTo>
                      <a:lnTo>
                        <a:pt x="473" y="118"/>
                      </a:lnTo>
                      <a:lnTo>
                        <a:pt x="474" y="120"/>
                      </a:lnTo>
                      <a:lnTo>
                        <a:pt x="471" y="122"/>
                      </a:lnTo>
                      <a:close/>
                      <a:moveTo>
                        <a:pt x="466" y="123"/>
                      </a:moveTo>
                      <a:lnTo>
                        <a:pt x="465" y="122"/>
                      </a:lnTo>
                      <a:lnTo>
                        <a:pt x="466" y="120"/>
                      </a:lnTo>
                      <a:lnTo>
                        <a:pt x="466" y="121"/>
                      </a:lnTo>
                      <a:lnTo>
                        <a:pt x="466" y="123"/>
                      </a:lnTo>
                      <a:close/>
                      <a:moveTo>
                        <a:pt x="461" y="123"/>
                      </a:moveTo>
                      <a:lnTo>
                        <a:pt x="459" y="118"/>
                      </a:lnTo>
                      <a:lnTo>
                        <a:pt x="461" y="119"/>
                      </a:lnTo>
                      <a:lnTo>
                        <a:pt x="461" y="120"/>
                      </a:lnTo>
                      <a:lnTo>
                        <a:pt x="461" y="123"/>
                      </a:lnTo>
                      <a:close/>
                      <a:moveTo>
                        <a:pt x="469" y="117"/>
                      </a:moveTo>
                      <a:lnTo>
                        <a:pt x="468" y="117"/>
                      </a:lnTo>
                      <a:lnTo>
                        <a:pt x="468" y="115"/>
                      </a:lnTo>
                      <a:lnTo>
                        <a:pt x="469" y="116"/>
                      </a:lnTo>
                      <a:lnTo>
                        <a:pt x="469" y="117"/>
                      </a:lnTo>
                      <a:close/>
                      <a:moveTo>
                        <a:pt x="444" y="118"/>
                      </a:moveTo>
                      <a:lnTo>
                        <a:pt x="443" y="118"/>
                      </a:lnTo>
                      <a:lnTo>
                        <a:pt x="442" y="117"/>
                      </a:lnTo>
                      <a:lnTo>
                        <a:pt x="443" y="117"/>
                      </a:lnTo>
                      <a:lnTo>
                        <a:pt x="443" y="116"/>
                      </a:lnTo>
                      <a:lnTo>
                        <a:pt x="444" y="116"/>
                      </a:lnTo>
                      <a:lnTo>
                        <a:pt x="444" y="118"/>
                      </a:lnTo>
                      <a:close/>
                      <a:moveTo>
                        <a:pt x="525" y="130"/>
                      </a:moveTo>
                      <a:lnTo>
                        <a:pt x="524" y="129"/>
                      </a:lnTo>
                      <a:lnTo>
                        <a:pt x="524" y="127"/>
                      </a:lnTo>
                      <a:lnTo>
                        <a:pt x="525" y="128"/>
                      </a:lnTo>
                      <a:lnTo>
                        <a:pt x="525" y="130"/>
                      </a:lnTo>
                      <a:close/>
                      <a:moveTo>
                        <a:pt x="366" y="100"/>
                      </a:moveTo>
                      <a:lnTo>
                        <a:pt x="366" y="100"/>
                      </a:lnTo>
                      <a:lnTo>
                        <a:pt x="365" y="99"/>
                      </a:lnTo>
                      <a:lnTo>
                        <a:pt x="366" y="99"/>
                      </a:lnTo>
                      <a:lnTo>
                        <a:pt x="367" y="99"/>
                      </a:lnTo>
                      <a:lnTo>
                        <a:pt x="366" y="100"/>
                      </a:lnTo>
                      <a:close/>
                      <a:moveTo>
                        <a:pt x="439" y="113"/>
                      </a:moveTo>
                      <a:lnTo>
                        <a:pt x="439" y="113"/>
                      </a:lnTo>
                      <a:lnTo>
                        <a:pt x="440" y="113"/>
                      </a:lnTo>
                      <a:lnTo>
                        <a:pt x="439" y="113"/>
                      </a:lnTo>
                      <a:close/>
                      <a:moveTo>
                        <a:pt x="440" y="117"/>
                      </a:moveTo>
                      <a:lnTo>
                        <a:pt x="437" y="117"/>
                      </a:lnTo>
                      <a:lnTo>
                        <a:pt x="439" y="113"/>
                      </a:lnTo>
                      <a:lnTo>
                        <a:pt x="440" y="117"/>
                      </a:lnTo>
                      <a:close/>
                      <a:moveTo>
                        <a:pt x="222" y="430"/>
                      </a:moveTo>
                      <a:lnTo>
                        <a:pt x="222" y="428"/>
                      </a:lnTo>
                      <a:lnTo>
                        <a:pt x="224" y="427"/>
                      </a:lnTo>
                      <a:lnTo>
                        <a:pt x="226" y="428"/>
                      </a:lnTo>
                      <a:lnTo>
                        <a:pt x="222" y="430"/>
                      </a:lnTo>
                      <a:close/>
                      <a:moveTo>
                        <a:pt x="223" y="430"/>
                      </a:moveTo>
                      <a:lnTo>
                        <a:pt x="222" y="430"/>
                      </a:lnTo>
                      <a:lnTo>
                        <a:pt x="223" y="430"/>
                      </a:lnTo>
                      <a:close/>
                      <a:moveTo>
                        <a:pt x="223" y="433"/>
                      </a:moveTo>
                      <a:lnTo>
                        <a:pt x="223" y="430"/>
                      </a:lnTo>
                      <a:lnTo>
                        <a:pt x="224" y="430"/>
                      </a:lnTo>
                      <a:lnTo>
                        <a:pt x="223" y="433"/>
                      </a:lnTo>
                      <a:close/>
                      <a:moveTo>
                        <a:pt x="222" y="438"/>
                      </a:moveTo>
                      <a:lnTo>
                        <a:pt x="219" y="437"/>
                      </a:lnTo>
                      <a:lnTo>
                        <a:pt x="221" y="435"/>
                      </a:lnTo>
                      <a:lnTo>
                        <a:pt x="221" y="432"/>
                      </a:lnTo>
                      <a:lnTo>
                        <a:pt x="222" y="434"/>
                      </a:lnTo>
                      <a:lnTo>
                        <a:pt x="222" y="435"/>
                      </a:lnTo>
                      <a:lnTo>
                        <a:pt x="222" y="438"/>
                      </a:lnTo>
                      <a:close/>
                      <a:moveTo>
                        <a:pt x="224" y="440"/>
                      </a:moveTo>
                      <a:lnTo>
                        <a:pt x="222" y="440"/>
                      </a:lnTo>
                      <a:lnTo>
                        <a:pt x="223" y="438"/>
                      </a:lnTo>
                      <a:lnTo>
                        <a:pt x="224" y="438"/>
                      </a:lnTo>
                      <a:lnTo>
                        <a:pt x="224" y="440"/>
                      </a:lnTo>
                      <a:close/>
                      <a:moveTo>
                        <a:pt x="223" y="442"/>
                      </a:moveTo>
                      <a:lnTo>
                        <a:pt x="222" y="440"/>
                      </a:lnTo>
                      <a:lnTo>
                        <a:pt x="224" y="440"/>
                      </a:lnTo>
                      <a:lnTo>
                        <a:pt x="223" y="442"/>
                      </a:lnTo>
                      <a:close/>
                      <a:moveTo>
                        <a:pt x="150" y="141"/>
                      </a:moveTo>
                      <a:lnTo>
                        <a:pt x="149" y="141"/>
                      </a:lnTo>
                      <a:lnTo>
                        <a:pt x="148" y="140"/>
                      </a:lnTo>
                      <a:lnTo>
                        <a:pt x="149" y="140"/>
                      </a:lnTo>
                      <a:lnTo>
                        <a:pt x="150" y="140"/>
                      </a:lnTo>
                      <a:lnTo>
                        <a:pt x="150" y="141"/>
                      </a:lnTo>
                      <a:close/>
                      <a:moveTo>
                        <a:pt x="152" y="143"/>
                      </a:moveTo>
                      <a:lnTo>
                        <a:pt x="150" y="142"/>
                      </a:lnTo>
                      <a:lnTo>
                        <a:pt x="153" y="141"/>
                      </a:lnTo>
                      <a:lnTo>
                        <a:pt x="152" y="140"/>
                      </a:lnTo>
                      <a:lnTo>
                        <a:pt x="154" y="140"/>
                      </a:lnTo>
                      <a:lnTo>
                        <a:pt x="152" y="143"/>
                      </a:lnTo>
                      <a:close/>
                      <a:moveTo>
                        <a:pt x="118" y="137"/>
                      </a:moveTo>
                      <a:lnTo>
                        <a:pt x="115" y="132"/>
                      </a:lnTo>
                      <a:lnTo>
                        <a:pt x="117" y="134"/>
                      </a:lnTo>
                      <a:lnTo>
                        <a:pt x="118" y="137"/>
                      </a:lnTo>
                      <a:close/>
                      <a:moveTo>
                        <a:pt x="228" y="146"/>
                      </a:moveTo>
                      <a:lnTo>
                        <a:pt x="228" y="144"/>
                      </a:lnTo>
                      <a:lnTo>
                        <a:pt x="229" y="143"/>
                      </a:lnTo>
                      <a:lnTo>
                        <a:pt x="231" y="144"/>
                      </a:lnTo>
                      <a:lnTo>
                        <a:pt x="228" y="146"/>
                      </a:lnTo>
                      <a:close/>
                      <a:moveTo>
                        <a:pt x="195" y="141"/>
                      </a:moveTo>
                      <a:lnTo>
                        <a:pt x="194" y="140"/>
                      </a:lnTo>
                      <a:lnTo>
                        <a:pt x="195" y="139"/>
                      </a:lnTo>
                      <a:lnTo>
                        <a:pt x="195" y="138"/>
                      </a:lnTo>
                      <a:lnTo>
                        <a:pt x="198" y="138"/>
                      </a:lnTo>
                      <a:lnTo>
                        <a:pt x="197" y="140"/>
                      </a:lnTo>
                      <a:lnTo>
                        <a:pt x="195" y="141"/>
                      </a:lnTo>
                      <a:close/>
                      <a:moveTo>
                        <a:pt x="143" y="158"/>
                      </a:moveTo>
                      <a:lnTo>
                        <a:pt x="142" y="157"/>
                      </a:lnTo>
                      <a:lnTo>
                        <a:pt x="143" y="155"/>
                      </a:lnTo>
                      <a:lnTo>
                        <a:pt x="142" y="154"/>
                      </a:lnTo>
                      <a:lnTo>
                        <a:pt x="144" y="154"/>
                      </a:lnTo>
                      <a:lnTo>
                        <a:pt x="144" y="156"/>
                      </a:lnTo>
                      <a:lnTo>
                        <a:pt x="143" y="158"/>
                      </a:lnTo>
                      <a:close/>
                      <a:moveTo>
                        <a:pt x="105" y="154"/>
                      </a:moveTo>
                      <a:lnTo>
                        <a:pt x="104" y="154"/>
                      </a:lnTo>
                      <a:lnTo>
                        <a:pt x="103" y="154"/>
                      </a:lnTo>
                      <a:lnTo>
                        <a:pt x="104" y="154"/>
                      </a:lnTo>
                      <a:lnTo>
                        <a:pt x="104" y="153"/>
                      </a:lnTo>
                      <a:lnTo>
                        <a:pt x="105" y="153"/>
                      </a:lnTo>
                      <a:lnTo>
                        <a:pt x="105" y="154"/>
                      </a:lnTo>
                      <a:close/>
                      <a:moveTo>
                        <a:pt x="113" y="146"/>
                      </a:moveTo>
                      <a:lnTo>
                        <a:pt x="112" y="146"/>
                      </a:lnTo>
                      <a:lnTo>
                        <a:pt x="113" y="145"/>
                      </a:lnTo>
                      <a:lnTo>
                        <a:pt x="113" y="143"/>
                      </a:lnTo>
                      <a:lnTo>
                        <a:pt x="114" y="142"/>
                      </a:lnTo>
                      <a:lnTo>
                        <a:pt x="115" y="143"/>
                      </a:lnTo>
                      <a:lnTo>
                        <a:pt x="113" y="146"/>
                      </a:lnTo>
                      <a:close/>
                      <a:moveTo>
                        <a:pt x="122" y="146"/>
                      </a:moveTo>
                      <a:lnTo>
                        <a:pt x="121" y="145"/>
                      </a:lnTo>
                      <a:lnTo>
                        <a:pt x="121" y="144"/>
                      </a:lnTo>
                      <a:lnTo>
                        <a:pt x="122" y="143"/>
                      </a:lnTo>
                      <a:lnTo>
                        <a:pt x="121" y="143"/>
                      </a:lnTo>
                      <a:lnTo>
                        <a:pt x="121" y="141"/>
                      </a:lnTo>
                      <a:lnTo>
                        <a:pt x="122" y="143"/>
                      </a:lnTo>
                      <a:lnTo>
                        <a:pt x="122" y="144"/>
                      </a:lnTo>
                      <a:lnTo>
                        <a:pt x="123" y="144"/>
                      </a:lnTo>
                      <a:lnTo>
                        <a:pt x="123" y="145"/>
                      </a:lnTo>
                      <a:lnTo>
                        <a:pt x="122" y="146"/>
                      </a:lnTo>
                      <a:close/>
                      <a:moveTo>
                        <a:pt x="123" y="144"/>
                      </a:moveTo>
                      <a:lnTo>
                        <a:pt x="122" y="144"/>
                      </a:lnTo>
                      <a:lnTo>
                        <a:pt x="123" y="143"/>
                      </a:lnTo>
                      <a:lnTo>
                        <a:pt x="124" y="144"/>
                      </a:lnTo>
                      <a:lnTo>
                        <a:pt x="123" y="144"/>
                      </a:lnTo>
                      <a:close/>
                      <a:moveTo>
                        <a:pt x="384" y="163"/>
                      </a:moveTo>
                      <a:lnTo>
                        <a:pt x="385" y="161"/>
                      </a:lnTo>
                      <a:lnTo>
                        <a:pt x="385" y="160"/>
                      </a:lnTo>
                      <a:lnTo>
                        <a:pt x="386" y="160"/>
                      </a:lnTo>
                      <a:lnTo>
                        <a:pt x="386" y="162"/>
                      </a:lnTo>
                      <a:lnTo>
                        <a:pt x="384" y="163"/>
                      </a:lnTo>
                      <a:close/>
                      <a:moveTo>
                        <a:pt x="389" y="163"/>
                      </a:moveTo>
                      <a:lnTo>
                        <a:pt x="388" y="163"/>
                      </a:lnTo>
                      <a:lnTo>
                        <a:pt x="387" y="161"/>
                      </a:lnTo>
                      <a:lnTo>
                        <a:pt x="390" y="161"/>
                      </a:lnTo>
                      <a:lnTo>
                        <a:pt x="390" y="162"/>
                      </a:lnTo>
                      <a:lnTo>
                        <a:pt x="389" y="163"/>
                      </a:lnTo>
                      <a:close/>
                      <a:moveTo>
                        <a:pt x="382" y="164"/>
                      </a:moveTo>
                      <a:lnTo>
                        <a:pt x="383" y="161"/>
                      </a:lnTo>
                      <a:lnTo>
                        <a:pt x="384" y="163"/>
                      </a:lnTo>
                      <a:lnTo>
                        <a:pt x="382" y="164"/>
                      </a:lnTo>
                      <a:close/>
                      <a:moveTo>
                        <a:pt x="386" y="162"/>
                      </a:moveTo>
                      <a:lnTo>
                        <a:pt x="386" y="162"/>
                      </a:lnTo>
                      <a:close/>
                      <a:moveTo>
                        <a:pt x="389" y="163"/>
                      </a:moveTo>
                      <a:lnTo>
                        <a:pt x="386" y="163"/>
                      </a:lnTo>
                      <a:lnTo>
                        <a:pt x="386" y="162"/>
                      </a:lnTo>
                      <a:lnTo>
                        <a:pt x="388" y="163"/>
                      </a:lnTo>
                      <a:lnTo>
                        <a:pt x="389" y="163"/>
                      </a:lnTo>
                      <a:close/>
                      <a:moveTo>
                        <a:pt x="390" y="163"/>
                      </a:moveTo>
                      <a:lnTo>
                        <a:pt x="390" y="163"/>
                      </a:lnTo>
                      <a:lnTo>
                        <a:pt x="390" y="162"/>
                      </a:lnTo>
                      <a:lnTo>
                        <a:pt x="390" y="163"/>
                      </a:lnTo>
                      <a:close/>
                      <a:moveTo>
                        <a:pt x="385" y="164"/>
                      </a:moveTo>
                      <a:lnTo>
                        <a:pt x="384" y="163"/>
                      </a:lnTo>
                      <a:lnTo>
                        <a:pt x="386" y="163"/>
                      </a:lnTo>
                      <a:lnTo>
                        <a:pt x="389" y="163"/>
                      </a:lnTo>
                      <a:lnTo>
                        <a:pt x="388" y="164"/>
                      </a:lnTo>
                      <a:lnTo>
                        <a:pt x="386" y="164"/>
                      </a:lnTo>
                      <a:lnTo>
                        <a:pt x="385" y="164"/>
                      </a:lnTo>
                      <a:close/>
                      <a:moveTo>
                        <a:pt x="387" y="165"/>
                      </a:moveTo>
                      <a:lnTo>
                        <a:pt x="387" y="165"/>
                      </a:lnTo>
                      <a:lnTo>
                        <a:pt x="386" y="164"/>
                      </a:lnTo>
                      <a:lnTo>
                        <a:pt x="388" y="164"/>
                      </a:lnTo>
                      <a:lnTo>
                        <a:pt x="387" y="165"/>
                      </a:lnTo>
                      <a:close/>
                      <a:moveTo>
                        <a:pt x="387" y="169"/>
                      </a:moveTo>
                      <a:lnTo>
                        <a:pt x="387" y="165"/>
                      </a:lnTo>
                      <a:lnTo>
                        <a:pt x="388" y="167"/>
                      </a:lnTo>
                      <a:lnTo>
                        <a:pt x="387" y="169"/>
                      </a:lnTo>
                      <a:close/>
                      <a:moveTo>
                        <a:pt x="174" y="135"/>
                      </a:moveTo>
                      <a:lnTo>
                        <a:pt x="172" y="134"/>
                      </a:lnTo>
                      <a:lnTo>
                        <a:pt x="176" y="131"/>
                      </a:lnTo>
                      <a:lnTo>
                        <a:pt x="174" y="135"/>
                      </a:lnTo>
                      <a:close/>
                      <a:moveTo>
                        <a:pt x="421" y="142"/>
                      </a:moveTo>
                      <a:lnTo>
                        <a:pt x="421" y="140"/>
                      </a:lnTo>
                      <a:lnTo>
                        <a:pt x="422" y="140"/>
                      </a:lnTo>
                      <a:lnTo>
                        <a:pt x="421" y="142"/>
                      </a:lnTo>
                      <a:close/>
                      <a:moveTo>
                        <a:pt x="420" y="145"/>
                      </a:moveTo>
                      <a:lnTo>
                        <a:pt x="417" y="144"/>
                      </a:lnTo>
                      <a:lnTo>
                        <a:pt x="417" y="141"/>
                      </a:lnTo>
                      <a:lnTo>
                        <a:pt x="419" y="142"/>
                      </a:lnTo>
                      <a:lnTo>
                        <a:pt x="420" y="145"/>
                      </a:lnTo>
                      <a:close/>
                      <a:moveTo>
                        <a:pt x="421" y="142"/>
                      </a:moveTo>
                      <a:lnTo>
                        <a:pt x="421" y="142"/>
                      </a:lnTo>
                      <a:close/>
                      <a:moveTo>
                        <a:pt x="422" y="143"/>
                      </a:moveTo>
                      <a:lnTo>
                        <a:pt x="421" y="143"/>
                      </a:lnTo>
                      <a:lnTo>
                        <a:pt x="421" y="142"/>
                      </a:lnTo>
                      <a:lnTo>
                        <a:pt x="422" y="142"/>
                      </a:lnTo>
                      <a:lnTo>
                        <a:pt x="422" y="143"/>
                      </a:lnTo>
                      <a:close/>
                      <a:moveTo>
                        <a:pt x="421" y="143"/>
                      </a:moveTo>
                      <a:lnTo>
                        <a:pt x="419" y="142"/>
                      </a:lnTo>
                      <a:lnTo>
                        <a:pt x="421" y="142"/>
                      </a:lnTo>
                      <a:lnTo>
                        <a:pt x="421" y="143"/>
                      </a:lnTo>
                      <a:close/>
                      <a:moveTo>
                        <a:pt x="190" y="122"/>
                      </a:moveTo>
                      <a:lnTo>
                        <a:pt x="189" y="121"/>
                      </a:lnTo>
                      <a:lnTo>
                        <a:pt x="189" y="119"/>
                      </a:lnTo>
                      <a:lnTo>
                        <a:pt x="190" y="119"/>
                      </a:lnTo>
                      <a:lnTo>
                        <a:pt x="190" y="120"/>
                      </a:lnTo>
                      <a:lnTo>
                        <a:pt x="190" y="122"/>
                      </a:lnTo>
                      <a:close/>
                      <a:moveTo>
                        <a:pt x="256" y="130"/>
                      </a:moveTo>
                      <a:lnTo>
                        <a:pt x="252" y="125"/>
                      </a:lnTo>
                      <a:lnTo>
                        <a:pt x="255" y="127"/>
                      </a:lnTo>
                      <a:lnTo>
                        <a:pt x="256" y="130"/>
                      </a:lnTo>
                      <a:close/>
                      <a:moveTo>
                        <a:pt x="404" y="141"/>
                      </a:moveTo>
                      <a:lnTo>
                        <a:pt x="403" y="141"/>
                      </a:lnTo>
                      <a:lnTo>
                        <a:pt x="403" y="140"/>
                      </a:lnTo>
                      <a:lnTo>
                        <a:pt x="404" y="140"/>
                      </a:lnTo>
                      <a:lnTo>
                        <a:pt x="405" y="140"/>
                      </a:lnTo>
                      <a:lnTo>
                        <a:pt x="404" y="141"/>
                      </a:lnTo>
                      <a:close/>
                      <a:moveTo>
                        <a:pt x="178" y="119"/>
                      </a:moveTo>
                      <a:lnTo>
                        <a:pt x="177" y="119"/>
                      </a:lnTo>
                      <a:lnTo>
                        <a:pt x="177" y="117"/>
                      </a:lnTo>
                      <a:lnTo>
                        <a:pt x="178" y="117"/>
                      </a:lnTo>
                      <a:lnTo>
                        <a:pt x="179" y="118"/>
                      </a:lnTo>
                      <a:lnTo>
                        <a:pt x="178" y="118"/>
                      </a:lnTo>
                      <a:lnTo>
                        <a:pt x="178" y="119"/>
                      </a:lnTo>
                      <a:close/>
                      <a:moveTo>
                        <a:pt x="341" y="133"/>
                      </a:moveTo>
                      <a:lnTo>
                        <a:pt x="339" y="131"/>
                      </a:lnTo>
                      <a:lnTo>
                        <a:pt x="342" y="129"/>
                      </a:lnTo>
                      <a:lnTo>
                        <a:pt x="341" y="133"/>
                      </a:lnTo>
                      <a:close/>
                      <a:moveTo>
                        <a:pt x="186" y="133"/>
                      </a:moveTo>
                      <a:lnTo>
                        <a:pt x="186" y="129"/>
                      </a:lnTo>
                      <a:lnTo>
                        <a:pt x="189" y="130"/>
                      </a:lnTo>
                      <a:lnTo>
                        <a:pt x="186" y="133"/>
                      </a:lnTo>
                      <a:close/>
                      <a:moveTo>
                        <a:pt x="435" y="151"/>
                      </a:moveTo>
                      <a:lnTo>
                        <a:pt x="433" y="150"/>
                      </a:lnTo>
                      <a:lnTo>
                        <a:pt x="436" y="147"/>
                      </a:lnTo>
                      <a:lnTo>
                        <a:pt x="435" y="151"/>
                      </a:lnTo>
                      <a:close/>
                      <a:moveTo>
                        <a:pt x="437" y="157"/>
                      </a:moveTo>
                      <a:lnTo>
                        <a:pt x="436" y="155"/>
                      </a:lnTo>
                      <a:lnTo>
                        <a:pt x="436" y="153"/>
                      </a:lnTo>
                      <a:lnTo>
                        <a:pt x="436" y="150"/>
                      </a:lnTo>
                      <a:lnTo>
                        <a:pt x="438" y="153"/>
                      </a:lnTo>
                      <a:lnTo>
                        <a:pt x="437" y="157"/>
                      </a:lnTo>
                      <a:close/>
                      <a:moveTo>
                        <a:pt x="116" y="159"/>
                      </a:moveTo>
                      <a:lnTo>
                        <a:pt x="117" y="157"/>
                      </a:lnTo>
                      <a:lnTo>
                        <a:pt x="118" y="155"/>
                      </a:lnTo>
                      <a:lnTo>
                        <a:pt x="119" y="156"/>
                      </a:lnTo>
                      <a:lnTo>
                        <a:pt x="116" y="159"/>
                      </a:lnTo>
                      <a:close/>
                      <a:moveTo>
                        <a:pt x="285" y="143"/>
                      </a:moveTo>
                      <a:lnTo>
                        <a:pt x="285" y="143"/>
                      </a:lnTo>
                      <a:lnTo>
                        <a:pt x="285" y="141"/>
                      </a:lnTo>
                      <a:lnTo>
                        <a:pt x="286" y="140"/>
                      </a:lnTo>
                      <a:lnTo>
                        <a:pt x="287" y="140"/>
                      </a:lnTo>
                      <a:lnTo>
                        <a:pt x="285" y="143"/>
                      </a:lnTo>
                      <a:close/>
                      <a:moveTo>
                        <a:pt x="288" y="144"/>
                      </a:moveTo>
                      <a:lnTo>
                        <a:pt x="287" y="143"/>
                      </a:lnTo>
                      <a:lnTo>
                        <a:pt x="288" y="143"/>
                      </a:lnTo>
                      <a:lnTo>
                        <a:pt x="288" y="144"/>
                      </a:lnTo>
                      <a:close/>
                      <a:moveTo>
                        <a:pt x="286" y="143"/>
                      </a:moveTo>
                      <a:lnTo>
                        <a:pt x="286" y="143"/>
                      </a:lnTo>
                      <a:lnTo>
                        <a:pt x="287" y="143"/>
                      </a:lnTo>
                      <a:lnTo>
                        <a:pt x="286" y="143"/>
                      </a:lnTo>
                      <a:close/>
                      <a:moveTo>
                        <a:pt x="285" y="144"/>
                      </a:moveTo>
                      <a:lnTo>
                        <a:pt x="285" y="143"/>
                      </a:lnTo>
                      <a:lnTo>
                        <a:pt x="286" y="144"/>
                      </a:lnTo>
                      <a:lnTo>
                        <a:pt x="285" y="144"/>
                      </a:lnTo>
                      <a:close/>
                      <a:moveTo>
                        <a:pt x="286" y="144"/>
                      </a:moveTo>
                      <a:lnTo>
                        <a:pt x="286" y="144"/>
                      </a:lnTo>
                      <a:lnTo>
                        <a:pt x="286" y="143"/>
                      </a:lnTo>
                      <a:lnTo>
                        <a:pt x="286" y="144"/>
                      </a:lnTo>
                      <a:close/>
                      <a:moveTo>
                        <a:pt x="380" y="205"/>
                      </a:moveTo>
                      <a:lnTo>
                        <a:pt x="379" y="205"/>
                      </a:lnTo>
                      <a:lnTo>
                        <a:pt x="379" y="203"/>
                      </a:lnTo>
                      <a:lnTo>
                        <a:pt x="377" y="203"/>
                      </a:lnTo>
                      <a:lnTo>
                        <a:pt x="378" y="201"/>
                      </a:lnTo>
                      <a:lnTo>
                        <a:pt x="379" y="202"/>
                      </a:lnTo>
                      <a:lnTo>
                        <a:pt x="381" y="204"/>
                      </a:lnTo>
                      <a:lnTo>
                        <a:pt x="380" y="205"/>
                      </a:lnTo>
                      <a:close/>
                      <a:moveTo>
                        <a:pt x="379" y="205"/>
                      </a:moveTo>
                      <a:lnTo>
                        <a:pt x="378" y="205"/>
                      </a:lnTo>
                      <a:lnTo>
                        <a:pt x="379" y="205"/>
                      </a:lnTo>
                      <a:lnTo>
                        <a:pt x="380" y="205"/>
                      </a:lnTo>
                      <a:lnTo>
                        <a:pt x="379" y="205"/>
                      </a:lnTo>
                      <a:close/>
                      <a:moveTo>
                        <a:pt x="236" y="169"/>
                      </a:moveTo>
                      <a:lnTo>
                        <a:pt x="235" y="169"/>
                      </a:lnTo>
                      <a:lnTo>
                        <a:pt x="235" y="168"/>
                      </a:lnTo>
                      <a:lnTo>
                        <a:pt x="233" y="168"/>
                      </a:lnTo>
                      <a:lnTo>
                        <a:pt x="234" y="167"/>
                      </a:lnTo>
                      <a:lnTo>
                        <a:pt x="235" y="167"/>
                      </a:lnTo>
                      <a:lnTo>
                        <a:pt x="236" y="167"/>
                      </a:lnTo>
                      <a:lnTo>
                        <a:pt x="236" y="168"/>
                      </a:lnTo>
                      <a:lnTo>
                        <a:pt x="235" y="168"/>
                      </a:lnTo>
                      <a:lnTo>
                        <a:pt x="233" y="168"/>
                      </a:lnTo>
                      <a:lnTo>
                        <a:pt x="236" y="168"/>
                      </a:lnTo>
                      <a:lnTo>
                        <a:pt x="236" y="169"/>
                      </a:lnTo>
                      <a:close/>
                      <a:moveTo>
                        <a:pt x="158" y="185"/>
                      </a:moveTo>
                      <a:lnTo>
                        <a:pt x="157" y="184"/>
                      </a:lnTo>
                      <a:lnTo>
                        <a:pt x="156" y="183"/>
                      </a:lnTo>
                      <a:lnTo>
                        <a:pt x="157" y="182"/>
                      </a:lnTo>
                      <a:lnTo>
                        <a:pt x="158" y="184"/>
                      </a:lnTo>
                      <a:lnTo>
                        <a:pt x="158" y="185"/>
                      </a:lnTo>
                      <a:close/>
                      <a:moveTo>
                        <a:pt x="126" y="184"/>
                      </a:moveTo>
                      <a:lnTo>
                        <a:pt x="124" y="184"/>
                      </a:lnTo>
                      <a:lnTo>
                        <a:pt x="125" y="182"/>
                      </a:lnTo>
                      <a:lnTo>
                        <a:pt x="126" y="182"/>
                      </a:lnTo>
                      <a:lnTo>
                        <a:pt x="126" y="184"/>
                      </a:lnTo>
                      <a:close/>
                      <a:moveTo>
                        <a:pt x="126" y="186"/>
                      </a:moveTo>
                      <a:lnTo>
                        <a:pt x="124" y="184"/>
                      </a:lnTo>
                      <a:lnTo>
                        <a:pt x="126" y="184"/>
                      </a:lnTo>
                      <a:lnTo>
                        <a:pt x="126" y="186"/>
                      </a:lnTo>
                      <a:close/>
                      <a:moveTo>
                        <a:pt x="97" y="183"/>
                      </a:moveTo>
                      <a:lnTo>
                        <a:pt x="96" y="183"/>
                      </a:lnTo>
                      <a:lnTo>
                        <a:pt x="96" y="182"/>
                      </a:lnTo>
                      <a:lnTo>
                        <a:pt x="96" y="181"/>
                      </a:lnTo>
                      <a:lnTo>
                        <a:pt x="97" y="181"/>
                      </a:lnTo>
                      <a:lnTo>
                        <a:pt x="97" y="182"/>
                      </a:lnTo>
                      <a:lnTo>
                        <a:pt x="97" y="183"/>
                      </a:lnTo>
                      <a:close/>
                      <a:moveTo>
                        <a:pt x="287" y="201"/>
                      </a:moveTo>
                      <a:lnTo>
                        <a:pt x="284" y="198"/>
                      </a:lnTo>
                      <a:lnTo>
                        <a:pt x="285" y="197"/>
                      </a:lnTo>
                      <a:lnTo>
                        <a:pt x="286" y="198"/>
                      </a:lnTo>
                      <a:lnTo>
                        <a:pt x="287" y="198"/>
                      </a:lnTo>
                      <a:lnTo>
                        <a:pt x="287" y="201"/>
                      </a:lnTo>
                      <a:close/>
                      <a:moveTo>
                        <a:pt x="287" y="198"/>
                      </a:moveTo>
                      <a:lnTo>
                        <a:pt x="286" y="198"/>
                      </a:lnTo>
                      <a:lnTo>
                        <a:pt x="287" y="198"/>
                      </a:lnTo>
                      <a:close/>
                      <a:moveTo>
                        <a:pt x="368" y="207"/>
                      </a:moveTo>
                      <a:lnTo>
                        <a:pt x="363" y="206"/>
                      </a:lnTo>
                      <a:lnTo>
                        <a:pt x="365" y="204"/>
                      </a:lnTo>
                      <a:lnTo>
                        <a:pt x="368" y="207"/>
                      </a:lnTo>
                      <a:close/>
                      <a:moveTo>
                        <a:pt x="254" y="197"/>
                      </a:moveTo>
                      <a:lnTo>
                        <a:pt x="252" y="196"/>
                      </a:lnTo>
                      <a:lnTo>
                        <a:pt x="252" y="195"/>
                      </a:lnTo>
                      <a:lnTo>
                        <a:pt x="253" y="194"/>
                      </a:lnTo>
                      <a:lnTo>
                        <a:pt x="254" y="195"/>
                      </a:lnTo>
                      <a:lnTo>
                        <a:pt x="255" y="196"/>
                      </a:lnTo>
                      <a:lnTo>
                        <a:pt x="254" y="197"/>
                      </a:lnTo>
                      <a:close/>
                      <a:moveTo>
                        <a:pt x="154" y="196"/>
                      </a:moveTo>
                      <a:lnTo>
                        <a:pt x="153" y="196"/>
                      </a:lnTo>
                      <a:lnTo>
                        <a:pt x="153" y="195"/>
                      </a:lnTo>
                      <a:lnTo>
                        <a:pt x="153" y="194"/>
                      </a:lnTo>
                      <a:lnTo>
                        <a:pt x="154" y="194"/>
                      </a:lnTo>
                      <a:lnTo>
                        <a:pt x="154" y="196"/>
                      </a:lnTo>
                      <a:close/>
                      <a:moveTo>
                        <a:pt x="362" y="209"/>
                      </a:moveTo>
                      <a:lnTo>
                        <a:pt x="361" y="209"/>
                      </a:lnTo>
                      <a:lnTo>
                        <a:pt x="360" y="209"/>
                      </a:lnTo>
                      <a:lnTo>
                        <a:pt x="362" y="208"/>
                      </a:lnTo>
                      <a:lnTo>
                        <a:pt x="362" y="209"/>
                      </a:lnTo>
                      <a:close/>
                      <a:moveTo>
                        <a:pt x="383" y="208"/>
                      </a:moveTo>
                      <a:lnTo>
                        <a:pt x="382" y="207"/>
                      </a:lnTo>
                      <a:lnTo>
                        <a:pt x="382" y="206"/>
                      </a:lnTo>
                      <a:lnTo>
                        <a:pt x="382" y="205"/>
                      </a:lnTo>
                      <a:lnTo>
                        <a:pt x="383" y="206"/>
                      </a:lnTo>
                      <a:lnTo>
                        <a:pt x="385" y="206"/>
                      </a:lnTo>
                      <a:lnTo>
                        <a:pt x="385" y="207"/>
                      </a:lnTo>
                      <a:lnTo>
                        <a:pt x="383" y="207"/>
                      </a:lnTo>
                      <a:lnTo>
                        <a:pt x="383" y="208"/>
                      </a:lnTo>
                      <a:close/>
                      <a:moveTo>
                        <a:pt x="384" y="208"/>
                      </a:moveTo>
                      <a:lnTo>
                        <a:pt x="383" y="207"/>
                      </a:lnTo>
                      <a:lnTo>
                        <a:pt x="385" y="207"/>
                      </a:lnTo>
                      <a:lnTo>
                        <a:pt x="384" y="208"/>
                      </a:lnTo>
                      <a:close/>
                      <a:moveTo>
                        <a:pt x="319" y="204"/>
                      </a:moveTo>
                      <a:lnTo>
                        <a:pt x="317" y="202"/>
                      </a:lnTo>
                      <a:lnTo>
                        <a:pt x="320" y="199"/>
                      </a:lnTo>
                      <a:lnTo>
                        <a:pt x="319" y="204"/>
                      </a:lnTo>
                      <a:close/>
                      <a:moveTo>
                        <a:pt x="121" y="187"/>
                      </a:moveTo>
                      <a:lnTo>
                        <a:pt x="122" y="183"/>
                      </a:lnTo>
                      <a:lnTo>
                        <a:pt x="123" y="185"/>
                      </a:lnTo>
                      <a:lnTo>
                        <a:pt x="122" y="186"/>
                      </a:lnTo>
                      <a:lnTo>
                        <a:pt x="122" y="187"/>
                      </a:lnTo>
                      <a:lnTo>
                        <a:pt x="121" y="187"/>
                      </a:lnTo>
                      <a:close/>
                      <a:moveTo>
                        <a:pt x="120" y="185"/>
                      </a:moveTo>
                      <a:lnTo>
                        <a:pt x="119" y="185"/>
                      </a:lnTo>
                      <a:lnTo>
                        <a:pt x="119" y="183"/>
                      </a:lnTo>
                      <a:lnTo>
                        <a:pt x="120" y="183"/>
                      </a:lnTo>
                      <a:lnTo>
                        <a:pt x="121" y="184"/>
                      </a:lnTo>
                      <a:lnTo>
                        <a:pt x="120" y="184"/>
                      </a:lnTo>
                      <a:lnTo>
                        <a:pt x="120" y="185"/>
                      </a:lnTo>
                      <a:close/>
                      <a:moveTo>
                        <a:pt x="87" y="179"/>
                      </a:moveTo>
                      <a:lnTo>
                        <a:pt x="86" y="179"/>
                      </a:lnTo>
                      <a:lnTo>
                        <a:pt x="85" y="178"/>
                      </a:lnTo>
                      <a:lnTo>
                        <a:pt x="86" y="178"/>
                      </a:lnTo>
                      <a:lnTo>
                        <a:pt x="87" y="178"/>
                      </a:lnTo>
                      <a:lnTo>
                        <a:pt x="87" y="179"/>
                      </a:lnTo>
                      <a:close/>
                      <a:moveTo>
                        <a:pt x="119" y="161"/>
                      </a:moveTo>
                      <a:lnTo>
                        <a:pt x="119" y="160"/>
                      </a:lnTo>
                      <a:lnTo>
                        <a:pt x="123" y="158"/>
                      </a:lnTo>
                      <a:lnTo>
                        <a:pt x="120" y="160"/>
                      </a:lnTo>
                      <a:lnTo>
                        <a:pt x="119" y="161"/>
                      </a:lnTo>
                      <a:close/>
                      <a:moveTo>
                        <a:pt x="120" y="164"/>
                      </a:moveTo>
                      <a:lnTo>
                        <a:pt x="118" y="163"/>
                      </a:lnTo>
                      <a:lnTo>
                        <a:pt x="121" y="160"/>
                      </a:lnTo>
                      <a:lnTo>
                        <a:pt x="120" y="164"/>
                      </a:lnTo>
                      <a:close/>
                      <a:moveTo>
                        <a:pt x="104" y="165"/>
                      </a:moveTo>
                      <a:lnTo>
                        <a:pt x="103" y="163"/>
                      </a:lnTo>
                      <a:lnTo>
                        <a:pt x="103" y="162"/>
                      </a:lnTo>
                      <a:lnTo>
                        <a:pt x="104" y="164"/>
                      </a:lnTo>
                      <a:lnTo>
                        <a:pt x="104" y="165"/>
                      </a:lnTo>
                      <a:close/>
                      <a:moveTo>
                        <a:pt x="223" y="187"/>
                      </a:moveTo>
                      <a:lnTo>
                        <a:pt x="222" y="187"/>
                      </a:lnTo>
                      <a:lnTo>
                        <a:pt x="223" y="185"/>
                      </a:lnTo>
                      <a:lnTo>
                        <a:pt x="222" y="185"/>
                      </a:lnTo>
                      <a:lnTo>
                        <a:pt x="223" y="183"/>
                      </a:lnTo>
                      <a:lnTo>
                        <a:pt x="224" y="186"/>
                      </a:lnTo>
                      <a:lnTo>
                        <a:pt x="223" y="187"/>
                      </a:lnTo>
                      <a:close/>
                      <a:moveTo>
                        <a:pt x="141" y="163"/>
                      </a:moveTo>
                      <a:lnTo>
                        <a:pt x="140" y="163"/>
                      </a:lnTo>
                      <a:lnTo>
                        <a:pt x="140" y="162"/>
                      </a:lnTo>
                      <a:lnTo>
                        <a:pt x="140" y="161"/>
                      </a:lnTo>
                      <a:lnTo>
                        <a:pt x="141" y="161"/>
                      </a:lnTo>
                      <a:lnTo>
                        <a:pt x="141" y="162"/>
                      </a:lnTo>
                      <a:lnTo>
                        <a:pt x="141" y="163"/>
                      </a:lnTo>
                      <a:close/>
                      <a:moveTo>
                        <a:pt x="111" y="161"/>
                      </a:moveTo>
                      <a:lnTo>
                        <a:pt x="109" y="158"/>
                      </a:lnTo>
                      <a:lnTo>
                        <a:pt x="112" y="157"/>
                      </a:lnTo>
                      <a:lnTo>
                        <a:pt x="113" y="159"/>
                      </a:lnTo>
                      <a:lnTo>
                        <a:pt x="111" y="161"/>
                      </a:lnTo>
                      <a:close/>
                      <a:moveTo>
                        <a:pt x="109" y="161"/>
                      </a:moveTo>
                      <a:lnTo>
                        <a:pt x="107" y="158"/>
                      </a:lnTo>
                      <a:lnTo>
                        <a:pt x="109" y="158"/>
                      </a:lnTo>
                      <a:lnTo>
                        <a:pt x="109" y="161"/>
                      </a:lnTo>
                      <a:close/>
                      <a:moveTo>
                        <a:pt x="159" y="172"/>
                      </a:moveTo>
                      <a:lnTo>
                        <a:pt x="158" y="172"/>
                      </a:lnTo>
                      <a:lnTo>
                        <a:pt x="159" y="169"/>
                      </a:lnTo>
                      <a:lnTo>
                        <a:pt x="159" y="168"/>
                      </a:lnTo>
                      <a:lnTo>
                        <a:pt x="161" y="169"/>
                      </a:lnTo>
                      <a:lnTo>
                        <a:pt x="159" y="170"/>
                      </a:lnTo>
                      <a:lnTo>
                        <a:pt x="159" y="172"/>
                      </a:lnTo>
                      <a:close/>
                      <a:moveTo>
                        <a:pt x="161" y="173"/>
                      </a:moveTo>
                      <a:lnTo>
                        <a:pt x="160" y="173"/>
                      </a:lnTo>
                      <a:lnTo>
                        <a:pt x="161" y="172"/>
                      </a:lnTo>
                      <a:lnTo>
                        <a:pt x="162" y="172"/>
                      </a:lnTo>
                      <a:lnTo>
                        <a:pt x="161" y="172"/>
                      </a:lnTo>
                      <a:lnTo>
                        <a:pt x="161" y="173"/>
                      </a:lnTo>
                      <a:close/>
                      <a:moveTo>
                        <a:pt x="166" y="176"/>
                      </a:moveTo>
                      <a:lnTo>
                        <a:pt x="164" y="176"/>
                      </a:lnTo>
                      <a:lnTo>
                        <a:pt x="163" y="175"/>
                      </a:lnTo>
                      <a:lnTo>
                        <a:pt x="164" y="173"/>
                      </a:lnTo>
                      <a:lnTo>
                        <a:pt x="165" y="173"/>
                      </a:lnTo>
                      <a:lnTo>
                        <a:pt x="164" y="175"/>
                      </a:lnTo>
                      <a:lnTo>
                        <a:pt x="166" y="175"/>
                      </a:lnTo>
                      <a:lnTo>
                        <a:pt x="166" y="176"/>
                      </a:lnTo>
                      <a:close/>
                      <a:moveTo>
                        <a:pt x="166" y="175"/>
                      </a:moveTo>
                      <a:lnTo>
                        <a:pt x="164" y="175"/>
                      </a:lnTo>
                      <a:lnTo>
                        <a:pt x="166" y="175"/>
                      </a:lnTo>
                      <a:close/>
                      <a:moveTo>
                        <a:pt x="164" y="178"/>
                      </a:moveTo>
                      <a:lnTo>
                        <a:pt x="161" y="176"/>
                      </a:lnTo>
                      <a:lnTo>
                        <a:pt x="164" y="176"/>
                      </a:lnTo>
                      <a:lnTo>
                        <a:pt x="165" y="177"/>
                      </a:lnTo>
                      <a:lnTo>
                        <a:pt x="164" y="178"/>
                      </a:lnTo>
                      <a:close/>
                      <a:moveTo>
                        <a:pt x="165" y="177"/>
                      </a:moveTo>
                      <a:lnTo>
                        <a:pt x="164" y="176"/>
                      </a:lnTo>
                      <a:lnTo>
                        <a:pt x="166" y="176"/>
                      </a:lnTo>
                      <a:lnTo>
                        <a:pt x="165" y="177"/>
                      </a:lnTo>
                      <a:close/>
                      <a:moveTo>
                        <a:pt x="165" y="177"/>
                      </a:moveTo>
                      <a:lnTo>
                        <a:pt x="165" y="177"/>
                      </a:lnTo>
                      <a:lnTo>
                        <a:pt x="166" y="176"/>
                      </a:lnTo>
                      <a:lnTo>
                        <a:pt x="165" y="177"/>
                      </a:lnTo>
                      <a:close/>
                      <a:moveTo>
                        <a:pt x="307" y="189"/>
                      </a:moveTo>
                      <a:lnTo>
                        <a:pt x="307" y="189"/>
                      </a:lnTo>
                      <a:lnTo>
                        <a:pt x="305" y="187"/>
                      </a:lnTo>
                      <a:lnTo>
                        <a:pt x="308" y="188"/>
                      </a:lnTo>
                      <a:lnTo>
                        <a:pt x="307" y="189"/>
                      </a:lnTo>
                      <a:close/>
                      <a:moveTo>
                        <a:pt x="306" y="191"/>
                      </a:moveTo>
                      <a:lnTo>
                        <a:pt x="304" y="191"/>
                      </a:lnTo>
                      <a:lnTo>
                        <a:pt x="306" y="189"/>
                      </a:lnTo>
                      <a:lnTo>
                        <a:pt x="307" y="189"/>
                      </a:lnTo>
                      <a:lnTo>
                        <a:pt x="306" y="191"/>
                      </a:lnTo>
                      <a:close/>
                      <a:moveTo>
                        <a:pt x="296" y="190"/>
                      </a:moveTo>
                      <a:lnTo>
                        <a:pt x="292" y="189"/>
                      </a:lnTo>
                      <a:lnTo>
                        <a:pt x="295" y="185"/>
                      </a:lnTo>
                      <a:lnTo>
                        <a:pt x="296" y="190"/>
                      </a:lnTo>
                      <a:close/>
                      <a:moveTo>
                        <a:pt x="286" y="189"/>
                      </a:moveTo>
                      <a:lnTo>
                        <a:pt x="281" y="184"/>
                      </a:lnTo>
                      <a:lnTo>
                        <a:pt x="285" y="184"/>
                      </a:lnTo>
                      <a:lnTo>
                        <a:pt x="284" y="185"/>
                      </a:lnTo>
                      <a:lnTo>
                        <a:pt x="284" y="186"/>
                      </a:lnTo>
                      <a:lnTo>
                        <a:pt x="286" y="186"/>
                      </a:lnTo>
                      <a:lnTo>
                        <a:pt x="286" y="189"/>
                      </a:lnTo>
                      <a:close/>
                      <a:moveTo>
                        <a:pt x="286" y="186"/>
                      </a:moveTo>
                      <a:lnTo>
                        <a:pt x="284" y="186"/>
                      </a:lnTo>
                      <a:lnTo>
                        <a:pt x="285" y="185"/>
                      </a:lnTo>
                      <a:lnTo>
                        <a:pt x="286" y="185"/>
                      </a:lnTo>
                      <a:lnTo>
                        <a:pt x="286" y="186"/>
                      </a:lnTo>
                      <a:close/>
                      <a:moveTo>
                        <a:pt x="557" y="108"/>
                      </a:moveTo>
                      <a:lnTo>
                        <a:pt x="556" y="108"/>
                      </a:lnTo>
                      <a:lnTo>
                        <a:pt x="556" y="107"/>
                      </a:lnTo>
                      <a:lnTo>
                        <a:pt x="561" y="108"/>
                      </a:lnTo>
                      <a:lnTo>
                        <a:pt x="557" y="108"/>
                      </a:lnTo>
                      <a:close/>
                      <a:moveTo>
                        <a:pt x="224" y="203"/>
                      </a:moveTo>
                      <a:lnTo>
                        <a:pt x="223" y="202"/>
                      </a:lnTo>
                      <a:lnTo>
                        <a:pt x="224" y="201"/>
                      </a:lnTo>
                      <a:lnTo>
                        <a:pt x="226" y="198"/>
                      </a:lnTo>
                      <a:lnTo>
                        <a:pt x="224" y="203"/>
                      </a:lnTo>
                      <a:close/>
                      <a:moveTo>
                        <a:pt x="671" y="118"/>
                      </a:moveTo>
                      <a:lnTo>
                        <a:pt x="670" y="116"/>
                      </a:lnTo>
                      <a:lnTo>
                        <a:pt x="670" y="115"/>
                      </a:lnTo>
                      <a:lnTo>
                        <a:pt x="671" y="117"/>
                      </a:lnTo>
                      <a:lnTo>
                        <a:pt x="671" y="118"/>
                      </a:lnTo>
                      <a:close/>
                      <a:moveTo>
                        <a:pt x="575" y="112"/>
                      </a:moveTo>
                      <a:lnTo>
                        <a:pt x="574" y="112"/>
                      </a:lnTo>
                      <a:lnTo>
                        <a:pt x="573" y="111"/>
                      </a:lnTo>
                      <a:lnTo>
                        <a:pt x="574" y="111"/>
                      </a:lnTo>
                      <a:lnTo>
                        <a:pt x="574" y="110"/>
                      </a:lnTo>
                      <a:lnTo>
                        <a:pt x="575" y="111"/>
                      </a:lnTo>
                      <a:lnTo>
                        <a:pt x="575" y="112"/>
                      </a:lnTo>
                      <a:close/>
                      <a:moveTo>
                        <a:pt x="695" y="119"/>
                      </a:moveTo>
                      <a:lnTo>
                        <a:pt x="694" y="114"/>
                      </a:lnTo>
                      <a:lnTo>
                        <a:pt x="697" y="115"/>
                      </a:lnTo>
                      <a:lnTo>
                        <a:pt x="697" y="116"/>
                      </a:lnTo>
                      <a:lnTo>
                        <a:pt x="698" y="117"/>
                      </a:lnTo>
                      <a:lnTo>
                        <a:pt x="697" y="119"/>
                      </a:lnTo>
                      <a:lnTo>
                        <a:pt x="695" y="119"/>
                      </a:lnTo>
                      <a:close/>
                      <a:moveTo>
                        <a:pt x="692" y="109"/>
                      </a:moveTo>
                      <a:lnTo>
                        <a:pt x="690" y="109"/>
                      </a:lnTo>
                      <a:lnTo>
                        <a:pt x="690" y="108"/>
                      </a:lnTo>
                      <a:lnTo>
                        <a:pt x="692" y="108"/>
                      </a:lnTo>
                      <a:lnTo>
                        <a:pt x="692" y="109"/>
                      </a:lnTo>
                      <a:close/>
                      <a:moveTo>
                        <a:pt x="691" y="112"/>
                      </a:moveTo>
                      <a:lnTo>
                        <a:pt x="689" y="111"/>
                      </a:lnTo>
                      <a:lnTo>
                        <a:pt x="690" y="109"/>
                      </a:lnTo>
                      <a:lnTo>
                        <a:pt x="692" y="109"/>
                      </a:lnTo>
                      <a:lnTo>
                        <a:pt x="691" y="112"/>
                      </a:lnTo>
                      <a:close/>
                      <a:moveTo>
                        <a:pt x="695" y="110"/>
                      </a:moveTo>
                      <a:lnTo>
                        <a:pt x="694" y="110"/>
                      </a:lnTo>
                      <a:lnTo>
                        <a:pt x="693" y="109"/>
                      </a:lnTo>
                      <a:lnTo>
                        <a:pt x="695" y="109"/>
                      </a:lnTo>
                      <a:lnTo>
                        <a:pt x="695" y="108"/>
                      </a:lnTo>
                      <a:lnTo>
                        <a:pt x="695" y="110"/>
                      </a:lnTo>
                      <a:close/>
                      <a:moveTo>
                        <a:pt x="676" y="114"/>
                      </a:moveTo>
                      <a:lnTo>
                        <a:pt x="676" y="114"/>
                      </a:lnTo>
                      <a:lnTo>
                        <a:pt x="675" y="112"/>
                      </a:lnTo>
                      <a:lnTo>
                        <a:pt x="676" y="112"/>
                      </a:lnTo>
                      <a:lnTo>
                        <a:pt x="677" y="113"/>
                      </a:lnTo>
                      <a:lnTo>
                        <a:pt x="676" y="114"/>
                      </a:lnTo>
                      <a:close/>
                      <a:moveTo>
                        <a:pt x="661" y="121"/>
                      </a:moveTo>
                      <a:lnTo>
                        <a:pt x="659" y="120"/>
                      </a:lnTo>
                      <a:lnTo>
                        <a:pt x="661" y="118"/>
                      </a:lnTo>
                      <a:lnTo>
                        <a:pt x="663" y="118"/>
                      </a:lnTo>
                      <a:lnTo>
                        <a:pt x="660" y="119"/>
                      </a:lnTo>
                      <a:lnTo>
                        <a:pt x="661" y="121"/>
                      </a:lnTo>
                      <a:close/>
                      <a:moveTo>
                        <a:pt x="373" y="132"/>
                      </a:moveTo>
                      <a:lnTo>
                        <a:pt x="372" y="132"/>
                      </a:lnTo>
                      <a:lnTo>
                        <a:pt x="372" y="131"/>
                      </a:lnTo>
                      <a:lnTo>
                        <a:pt x="373" y="131"/>
                      </a:lnTo>
                      <a:lnTo>
                        <a:pt x="374" y="131"/>
                      </a:lnTo>
                      <a:lnTo>
                        <a:pt x="373" y="131"/>
                      </a:lnTo>
                      <a:lnTo>
                        <a:pt x="373" y="132"/>
                      </a:lnTo>
                      <a:close/>
                      <a:moveTo>
                        <a:pt x="581" y="104"/>
                      </a:moveTo>
                      <a:lnTo>
                        <a:pt x="579" y="103"/>
                      </a:lnTo>
                      <a:lnTo>
                        <a:pt x="580" y="103"/>
                      </a:lnTo>
                      <a:lnTo>
                        <a:pt x="582" y="103"/>
                      </a:lnTo>
                      <a:lnTo>
                        <a:pt x="581" y="104"/>
                      </a:lnTo>
                      <a:close/>
                      <a:moveTo>
                        <a:pt x="629" y="133"/>
                      </a:moveTo>
                      <a:lnTo>
                        <a:pt x="628" y="133"/>
                      </a:lnTo>
                      <a:lnTo>
                        <a:pt x="629" y="133"/>
                      </a:lnTo>
                      <a:lnTo>
                        <a:pt x="629" y="131"/>
                      </a:lnTo>
                      <a:lnTo>
                        <a:pt x="630" y="131"/>
                      </a:lnTo>
                      <a:lnTo>
                        <a:pt x="629" y="132"/>
                      </a:lnTo>
                      <a:lnTo>
                        <a:pt x="629" y="133"/>
                      </a:lnTo>
                      <a:close/>
                      <a:moveTo>
                        <a:pt x="682" y="144"/>
                      </a:moveTo>
                      <a:lnTo>
                        <a:pt x="681" y="144"/>
                      </a:lnTo>
                      <a:lnTo>
                        <a:pt x="681" y="142"/>
                      </a:lnTo>
                      <a:lnTo>
                        <a:pt x="682" y="142"/>
                      </a:lnTo>
                      <a:lnTo>
                        <a:pt x="682" y="143"/>
                      </a:lnTo>
                      <a:lnTo>
                        <a:pt x="682" y="144"/>
                      </a:lnTo>
                      <a:close/>
                      <a:moveTo>
                        <a:pt x="701" y="182"/>
                      </a:moveTo>
                      <a:lnTo>
                        <a:pt x="701" y="182"/>
                      </a:lnTo>
                      <a:lnTo>
                        <a:pt x="700" y="179"/>
                      </a:lnTo>
                      <a:lnTo>
                        <a:pt x="699" y="179"/>
                      </a:lnTo>
                      <a:lnTo>
                        <a:pt x="700" y="177"/>
                      </a:lnTo>
                      <a:lnTo>
                        <a:pt x="701" y="179"/>
                      </a:lnTo>
                      <a:lnTo>
                        <a:pt x="699" y="180"/>
                      </a:lnTo>
                      <a:lnTo>
                        <a:pt x="701" y="180"/>
                      </a:lnTo>
                      <a:lnTo>
                        <a:pt x="701" y="181"/>
                      </a:lnTo>
                      <a:lnTo>
                        <a:pt x="701" y="182"/>
                      </a:lnTo>
                      <a:close/>
                      <a:moveTo>
                        <a:pt x="700" y="183"/>
                      </a:moveTo>
                      <a:lnTo>
                        <a:pt x="701" y="182"/>
                      </a:lnTo>
                      <a:lnTo>
                        <a:pt x="702" y="183"/>
                      </a:lnTo>
                      <a:lnTo>
                        <a:pt x="700" y="183"/>
                      </a:lnTo>
                      <a:close/>
                      <a:moveTo>
                        <a:pt x="701" y="186"/>
                      </a:moveTo>
                      <a:lnTo>
                        <a:pt x="700" y="186"/>
                      </a:lnTo>
                      <a:lnTo>
                        <a:pt x="700" y="185"/>
                      </a:lnTo>
                      <a:lnTo>
                        <a:pt x="700" y="183"/>
                      </a:lnTo>
                      <a:lnTo>
                        <a:pt x="702" y="183"/>
                      </a:lnTo>
                      <a:lnTo>
                        <a:pt x="701" y="185"/>
                      </a:lnTo>
                      <a:lnTo>
                        <a:pt x="701" y="186"/>
                      </a:lnTo>
                      <a:close/>
                      <a:moveTo>
                        <a:pt x="700" y="190"/>
                      </a:moveTo>
                      <a:lnTo>
                        <a:pt x="699" y="188"/>
                      </a:lnTo>
                      <a:lnTo>
                        <a:pt x="700" y="188"/>
                      </a:lnTo>
                      <a:lnTo>
                        <a:pt x="702" y="185"/>
                      </a:lnTo>
                      <a:lnTo>
                        <a:pt x="700" y="190"/>
                      </a:lnTo>
                      <a:close/>
                      <a:moveTo>
                        <a:pt x="643" y="178"/>
                      </a:moveTo>
                      <a:lnTo>
                        <a:pt x="642" y="177"/>
                      </a:lnTo>
                      <a:lnTo>
                        <a:pt x="642" y="176"/>
                      </a:lnTo>
                      <a:lnTo>
                        <a:pt x="643" y="176"/>
                      </a:lnTo>
                      <a:lnTo>
                        <a:pt x="644" y="177"/>
                      </a:lnTo>
                      <a:lnTo>
                        <a:pt x="643" y="177"/>
                      </a:lnTo>
                      <a:lnTo>
                        <a:pt x="643" y="178"/>
                      </a:lnTo>
                      <a:close/>
                      <a:moveTo>
                        <a:pt x="581" y="174"/>
                      </a:moveTo>
                      <a:lnTo>
                        <a:pt x="582" y="171"/>
                      </a:lnTo>
                      <a:lnTo>
                        <a:pt x="582" y="173"/>
                      </a:lnTo>
                      <a:lnTo>
                        <a:pt x="581" y="174"/>
                      </a:lnTo>
                      <a:close/>
                      <a:moveTo>
                        <a:pt x="583" y="175"/>
                      </a:moveTo>
                      <a:lnTo>
                        <a:pt x="582" y="175"/>
                      </a:lnTo>
                      <a:lnTo>
                        <a:pt x="582" y="173"/>
                      </a:lnTo>
                      <a:lnTo>
                        <a:pt x="583" y="173"/>
                      </a:lnTo>
                      <a:lnTo>
                        <a:pt x="583" y="175"/>
                      </a:lnTo>
                      <a:close/>
                      <a:moveTo>
                        <a:pt x="583" y="178"/>
                      </a:moveTo>
                      <a:lnTo>
                        <a:pt x="583" y="175"/>
                      </a:lnTo>
                      <a:lnTo>
                        <a:pt x="584" y="175"/>
                      </a:lnTo>
                      <a:lnTo>
                        <a:pt x="583" y="178"/>
                      </a:lnTo>
                      <a:close/>
                      <a:moveTo>
                        <a:pt x="668" y="125"/>
                      </a:moveTo>
                      <a:lnTo>
                        <a:pt x="669" y="118"/>
                      </a:lnTo>
                      <a:lnTo>
                        <a:pt x="670" y="122"/>
                      </a:lnTo>
                      <a:lnTo>
                        <a:pt x="668" y="125"/>
                      </a:lnTo>
                      <a:close/>
                      <a:moveTo>
                        <a:pt x="616" y="136"/>
                      </a:moveTo>
                      <a:lnTo>
                        <a:pt x="616" y="136"/>
                      </a:lnTo>
                      <a:lnTo>
                        <a:pt x="615" y="135"/>
                      </a:lnTo>
                      <a:lnTo>
                        <a:pt x="616" y="135"/>
                      </a:lnTo>
                      <a:lnTo>
                        <a:pt x="616" y="134"/>
                      </a:lnTo>
                      <a:lnTo>
                        <a:pt x="617" y="135"/>
                      </a:lnTo>
                      <a:lnTo>
                        <a:pt x="616" y="136"/>
                      </a:lnTo>
                      <a:close/>
                      <a:moveTo>
                        <a:pt x="687" y="134"/>
                      </a:moveTo>
                      <a:lnTo>
                        <a:pt x="686" y="133"/>
                      </a:lnTo>
                      <a:lnTo>
                        <a:pt x="688" y="133"/>
                      </a:lnTo>
                      <a:lnTo>
                        <a:pt x="689" y="130"/>
                      </a:lnTo>
                      <a:lnTo>
                        <a:pt x="687" y="134"/>
                      </a:lnTo>
                      <a:close/>
                      <a:moveTo>
                        <a:pt x="609" y="99"/>
                      </a:moveTo>
                      <a:lnTo>
                        <a:pt x="604" y="99"/>
                      </a:lnTo>
                      <a:lnTo>
                        <a:pt x="607" y="97"/>
                      </a:lnTo>
                      <a:lnTo>
                        <a:pt x="609" y="99"/>
                      </a:lnTo>
                      <a:close/>
                      <a:moveTo>
                        <a:pt x="490" y="125"/>
                      </a:moveTo>
                      <a:lnTo>
                        <a:pt x="489" y="124"/>
                      </a:lnTo>
                      <a:lnTo>
                        <a:pt x="490" y="122"/>
                      </a:lnTo>
                      <a:lnTo>
                        <a:pt x="490" y="123"/>
                      </a:lnTo>
                      <a:lnTo>
                        <a:pt x="490" y="125"/>
                      </a:lnTo>
                      <a:close/>
                      <a:moveTo>
                        <a:pt x="624" y="134"/>
                      </a:moveTo>
                      <a:lnTo>
                        <a:pt x="623" y="134"/>
                      </a:lnTo>
                      <a:lnTo>
                        <a:pt x="623" y="133"/>
                      </a:lnTo>
                      <a:lnTo>
                        <a:pt x="624" y="133"/>
                      </a:lnTo>
                      <a:lnTo>
                        <a:pt x="624" y="134"/>
                      </a:lnTo>
                      <a:close/>
                      <a:moveTo>
                        <a:pt x="641" y="108"/>
                      </a:moveTo>
                      <a:lnTo>
                        <a:pt x="640" y="108"/>
                      </a:lnTo>
                      <a:lnTo>
                        <a:pt x="640" y="107"/>
                      </a:lnTo>
                      <a:lnTo>
                        <a:pt x="640" y="106"/>
                      </a:lnTo>
                      <a:lnTo>
                        <a:pt x="641" y="106"/>
                      </a:lnTo>
                      <a:lnTo>
                        <a:pt x="641" y="107"/>
                      </a:lnTo>
                      <a:lnTo>
                        <a:pt x="641" y="108"/>
                      </a:lnTo>
                      <a:close/>
                      <a:moveTo>
                        <a:pt x="210" y="58"/>
                      </a:moveTo>
                      <a:lnTo>
                        <a:pt x="210" y="58"/>
                      </a:lnTo>
                      <a:lnTo>
                        <a:pt x="209" y="57"/>
                      </a:lnTo>
                      <a:lnTo>
                        <a:pt x="210" y="57"/>
                      </a:lnTo>
                      <a:lnTo>
                        <a:pt x="210" y="58"/>
                      </a:lnTo>
                      <a:close/>
                      <a:moveTo>
                        <a:pt x="285" y="101"/>
                      </a:moveTo>
                      <a:lnTo>
                        <a:pt x="281" y="101"/>
                      </a:lnTo>
                      <a:lnTo>
                        <a:pt x="283" y="99"/>
                      </a:lnTo>
                      <a:lnTo>
                        <a:pt x="284" y="99"/>
                      </a:lnTo>
                      <a:lnTo>
                        <a:pt x="284" y="100"/>
                      </a:lnTo>
                      <a:lnTo>
                        <a:pt x="285" y="100"/>
                      </a:lnTo>
                      <a:lnTo>
                        <a:pt x="285" y="101"/>
                      </a:lnTo>
                      <a:close/>
                      <a:moveTo>
                        <a:pt x="172" y="85"/>
                      </a:moveTo>
                      <a:lnTo>
                        <a:pt x="171" y="84"/>
                      </a:lnTo>
                      <a:lnTo>
                        <a:pt x="171" y="83"/>
                      </a:lnTo>
                      <a:lnTo>
                        <a:pt x="172" y="83"/>
                      </a:lnTo>
                      <a:lnTo>
                        <a:pt x="173" y="83"/>
                      </a:lnTo>
                      <a:lnTo>
                        <a:pt x="172" y="84"/>
                      </a:lnTo>
                      <a:lnTo>
                        <a:pt x="172" y="85"/>
                      </a:lnTo>
                      <a:close/>
                      <a:moveTo>
                        <a:pt x="186" y="94"/>
                      </a:moveTo>
                      <a:lnTo>
                        <a:pt x="184" y="92"/>
                      </a:lnTo>
                      <a:lnTo>
                        <a:pt x="188" y="91"/>
                      </a:lnTo>
                      <a:lnTo>
                        <a:pt x="186" y="94"/>
                      </a:lnTo>
                      <a:close/>
                      <a:moveTo>
                        <a:pt x="177" y="88"/>
                      </a:moveTo>
                      <a:lnTo>
                        <a:pt x="176" y="87"/>
                      </a:lnTo>
                      <a:lnTo>
                        <a:pt x="178" y="84"/>
                      </a:lnTo>
                      <a:lnTo>
                        <a:pt x="179" y="84"/>
                      </a:lnTo>
                      <a:lnTo>
                        <a:pt x="179" y="86"/>
                      </a:lnTo>
                      <a:lnTo>
                        <a:pt x="178" y="86"/>
                      </a:lnTo>
                      <a:lnTo>
                        <a:pt x="177" y="86"/>
                      </a:lnTo>
                      <a:lnTo>
                        <a:pt x="177" y="88"/>
                      </a:lnTo>
                      <a:close/>
                      <a:moveTo>
                        <a:pt x="179" y="87"/>
                      </a:moveTo>
                      <a:lnTo>
                        <a:pt x="178" y="86"/>
                      </a:lnTo>
                      <a:lnTo>
                        <a:pt x="179" y="86"/>
                      </a:lnTo>
                      <a:lnTo>
                        <a:pt x="179" y="87"/>
                      </a:lnTo>
                      <a:close/>
                      <a:moveTo>
                        <a:pt x="199" y="70"/>
                      </a:moveTo>
                      <a:lnTo>
                        <a:pt x="198" y="70"/>
                      </a:lnTo>
                      <a:lnTo>
                        <a:pt x="198" y="67"/>
                      </a:lnTo>
                      <a:lnTo>
                        <a:pt x="200" y="66"/>
                      </a:lnTo>
                      <a:lnTo>
                        <a:pt x="199" y="70"/>
                      </a:lnTo>
                      <a:close/>
                      <a:moveTo>
                        <a:pt x="194" y="69"/>
                      </a:moveTo>
                      <a:lnTo>
                        <a:pt x="193" y="69"/>
                      </a:lnTo>
                      <a:lnTo>
                        <a:pt x="194" y="67"/>
                      </a:lnTo>
                      <a:lnTo>
                        <a:pt x="195" y="67"/>
                      </a:lnTo>
                      <a:lnTo>
                        <a:pt x="196" y="68"/>
                      </a:lnTo>
                      <a:lnTo>
                        <a:pt x="194" y="68"/>
                      </a:lnTo>
                      <a:lnTo>
                        <a:pt x="194" y="69"/>
                      </a:lnTo>
                      <a:close/>
                      <a:moveTo>
                        <a:pt x="193" y="72"/>
                      </a:moveTo>
                      <a:lnTo>
                        <a:pt x="192" y="71"/>
                      </a:lnTo>
                      <a:lnTo>
                        <a:pt x="191" y="68"/>
                      </a:lnTo>
                      <a:lnTo>
                        <a:pt x="192" y="68"/>
                      </a:lnTo>
                      <a:lnTo>
                        <a:pt x="193" y="68"/>
                      </a:lnTo>
                      <a:lnTo>
                        <a:pt x="193" y="69"/>
                      </a:lnTo>
                      <a:lnTo>
                        <a:pt x="194" y="69"/>
                      </a:lnTo>
                      <a:lnTo>
                        <a:pt x="193" y="72"/>
                      </a:lnTo>
                      <a:close/>
                      <a:moveTo>
                        <a:pt x="193" y="74"/>
                      </a:moveTo>
                      <a:lnTo>
                        <a:pt x="194" y="68"/>
                      </a:lnTo>
                      <a:lnTo>
                        <a:pt x="196" y="68"/>
                      </a:lnTo>
                      <a:lnTo>
                        <a:pt x="197" y="70"/>
                      </a:lnTo>
                      <a:lnTo>
                        <a:pt x="194" y="70"/>
                      </a:lnTo>
                      <a:lnTo>
                        <a:pt x="195" y="72"/>
                      </a:lnTo>
                      <a:lnTo>
                        <a:pt x="193" y="74"/>
                      </a:lnTo>
                      <a:close/>
                      <a:moveTo>
                        <a:pt x="198" y="73"/>
                      </a:moveTo>
                      <a:lnTo>
                        <a:pt x="195" y="73"/>
                      </a:lnTo>
                      <a:lnTo>
                        <a:pt x="195" y="71"/>
                      </a:lnTo>
                      <a:lnTo>
                        <a:pt x="196" y="71"/>
                      </a:lnTo>
                      <a:lnTo>
                        <a:pt x="196" y="70"/>
                      </a:lnTo>
                      <a:lnTo>
                        <a:pt x="194" y="70"/>
                      </a:lnTo>
                      <a:lnTo>
                        <a:pt x="197" y="70"/>
                      </a:lnTo>
                      <a:lnTo>
                        <a:pt x="198" y="70"/>
                      </a:lnTo>
                      <a:lnTo>
                        <a:pt x="199" y="70"/>
                      </a:lnTo>
                      <a:lnTo>
                        <a:pt x="198" y="73"/>
                      </a:lnTo>
                      <a:close/>
                      <a:moveTo>
                        <a:pt x="181" y="85"/>
                      </a:moveTo>
                      <a:lnTo>
                        <a:pt x="180" y="83"/>
                      </a:lnTo>
                      <a:lnTo>
                        <a:pt x="180" y="79"/>
                      </a:lnTo>
                      <a:lnTo>
                        <a:pt x="181" y="80"/>
                      </a:lnTo>
                      <a:lnTo>
                        <a:pt x="181" y="82"/>
                      </a:lnTo>
                      <a:lnTo>
                        <a:pt x="181" y="85"/>
                      </a:lnTo>
                      <a:close/>
                      <a:moveTo>
                        <a:pt x="320" y="91"/>
                      </a:moveTo>
                      <a:lnTo>
                        <a:pt x="319" y="91"/>
                      </a:lnTo>
                      <a:lnTo>
                        <a:pt x="318" y="90"/>
                      </a:lnTo>
                      <a:lnTo>
                        <a:pt x="319" y="90"/>
                      </a:lnTo>
                      <a:lnTo>
                        <a:pt x="320" y="90"/>
                      </a:lnTo>
                      <a:lnTo>
                        <a:pt x="320" y="91"/>
                      </a:lnTo>
                      <a:close/>
                      <a:moveTo>
                        <a:pt x="175" y="96"/>
                      </a:moveTo>
                      <a:lnTo>
                        <a:pt x="174" y="95"/>
                      </a:lnTo>
                      <a:lnTo>
                        <a:pt x="174" y="94"/>
                      </a:lnTo>
                      <a:lnTo>
                        <a:pt x="175" y="91"/>
                      </a:lnTo>
                      <a:lnTo>
                        <a:pt x="175" y="96"/>
                      </a:lnTo>
                      <a:close/>
                      <a:moveTo>
                        <a:pt x="193" y="98"/>
                      </a:moveTo>
                      <a:lnTo>
                        <a:pt x="192" y="98"/>
                      </a:lnTo>
                      <a:lnTo>
                        <a:pt x="193" y="97"/>
                      </a:lnTo>
                      <a:lnTo>
                        <a:pt x="193" y="96"/>
                      </a:lnTo>
                      <a:lnTo>
                        <a:pt x="193" y="97"/>
                      </a:lnTo>
                      <a:lnTo>
                        <a:pt x="193" y="98"/>
                      </a:lnTo>
                      <a:close/>
                      <a:moveTo>
                        <a:pt x="176" y="116"/>
                      </a:moveTo>
                      <a:lnTo>
                        <a:pt x="174" y="114"/>
                      </a:lnTo>
                      <a:lnTo>
                        <a:pt x="176" y="111"/>
                      </a:lnTo>
                      <a:lnTo>
                        <a:pt x="176" y="116"/>
                      </a:lnTo>
                      <a:close/>
                      <a:moveTo>
                        <a:pt x="157" y="102"/>
                      </a:moveTo>
                      <a:lnTo>
                        <a:pt x="155" y="101"/>
                      </a:lnTo>
                      <a:lnTo>
                        <a:pt x="158" y="98"/>
                      </a:lnTo>
                      <a:lnTo>
                        <a:pt x="157" y="102"/>
                      </a:lnTo>
                      <a:close/>
                      <a:moveTo>
                        <a:pt x="193" y="102"/>
                      </a:moveTo>
                      <a:lnTo>
                        <a:pt x="192" y="102"/>
                      </a:lnTo>
                      <a:lnTo>
                        <a:pt x="191" y="101"/>
                      </a:lnTo>
                      <a:lnTo>
                        <a:pt x="192" y="99"/>
                      </a:lnTo>
                      <a:lnTo>
                        <a:pt x="193" y="100"/>
                      </a:lnTo>
                      <a:lnTo>
                        <a:pt x="193" y="101"/>
                      </a:lnTo>
                      <a:lnTo>
                        <a:pt x="193" y="102"/>
                      </a:lnTo>
                      <a:close/>
                      <a:moveTo>
                        <a:pt x="211" y="101"/>
                      </a:moveTo>
                      <a:lnTo>
                        <a:pt x="209" y="101"/>
                      </a:lnTo>
                      <a:lnTo>
                        <a:pt x="212" y="99"/>
                      </a:lnTo>
                      <a:lnTo>
                        <a:pt x="212" y="98"/>
                      </a:lnTo>
                      <a:lnTo>
                        <a:pt x="214" y="99"/>
                      </a:lnTo>
                      <a:lnTo>
                        <a:pt x="211" y="100"/>
                      </a:lnTo>
                      <a:lnTo>
                        <a:pt x="211" y="101"/>
                      </a:lnTo>
                      <a:close/>
                      <a:moveTo>
                        <a:pt x="690" y="100"/>
                      </a:moveTo>
                      <a:lnTo>
                        <a:pt x="689" y="99"/>
                      </a:lnTo>
                      <a:lnTo>
                        <a:pt x="689" y="97"/>
                      </a:lnTo>
                      <a:lnTo>
                        <a:pt x="690" y="98"/>
                      </a:lnTo>
                      <a:lnTo>
                        <a:pt x="690" y="100"/>
                      </a:lnTo>
                      <a:close/>
                      <a:moveTo>
                        <a:pt x="622" y="90"/>
                      </a:moveTo>
                      <a:lnTo>
                        <a:pt x="620" y="88"/>
                      </a:lnTo>
                      <a:lnTo>
                        <a:pt x="625" y="88"/>
                      </a:lnTo>
                      <a:lnTo>
                        <a:pt x="622" y="90"/>
                      </a:lnTo>
                      <a:close/>
                      <a:moveTo>
                        <a:pt x="599" y="92"/>
                      </a:moveTo>
                      <a:lnTo>
                        <a:pt x="597" y="92"/>
                      </a:lnTo>
                      <a:lnTo>
                        <a:pt x="599" y="89"/>
                      </a:lnTo>
                      <a:lnTo>
                        <a:pt x="598" y="88"/>
                      </a:lnTo>
                      <a:lnTo>
                        <a:pt x="600" y="88"/>
                      </a:lnTo>
                      <a:lnTo>
                        <a:pt x="598" y="91"/>
                      </a:lnTo>
                      <a:lnTo>
                        <a:pt x="599" y="92"/>
                      </a:lnTo>
                      <a:close/>
                      <a:moveTo>
                        <a:pt x="637" y="97"/>
                      </a:moveTo>
                      <a:lnTo>
                        <a:pt x="636" y="96"/>
                      </a:lnTo>
                      <a:lnTo>
                        <a:pt x="636" y="94"/>
                      </a:lnTo>
                      <a:lnTo>
                        <a:pt x="637" y="95"/>
                      </a:lnTo>
                      <a:lnTo>
                        <a:pt x="637" y="97"/>
                      </a:lnTo>
                      <a:close/>
                      <a:moveTo>
                        <a:pt x="558" y="94"/>
                      </a:moveTo>
                      <a:lnTo>
                        <a:pt x="557" y="90"/>
                      </a:lnTo>
                      <a:lnTo>
                        <a:pt x="556" y="90"/>
                      </a:lnTo>
                      <a:lnTo>
                        <a:pt x="557" y="88"/>
                      </a:lnTo>
                      <a:lnTo>
                        <a:pt x="558" y="90"/>
                      </a:lnTo>
                      <a:lnTo>
                        <a:pt x="557" y="90"/>
                      </a:lnTo>
                      <a:lnTo>
                        <a:pt x="556" y="91"/>
                      </a:lnTo>
                      <a:lnTo>
                        <a:pt x="558" y="91"/>
                      </a:lnTo>
                      <a:lnTo>
                        <a:pt x="558" y="92"/>
                      </a:lnTo>
                      <a:lnTo>
                        <a:pt x="559" y="92"/>
                      </a:lnTo>
                      <a:lnTo>
                        <a:pt x="558" y="94"/>
                      </a:lnTo>
                      <a:close/>
                      <a:moveTo>
                        <a:pt x="648" y="101"/>
                      </a:moveTo>
                      <a:lnTo>
                        <a:pt x="647" y="100"/>
                      </a:lnTo>
                      <a:lnTo>
                        <a:pt x="647" y="99"/>
                      </a:lnTo>
                      <a:lnTo>
                        <a:pt x="648" y="98"/>
                      </a:lnTo>
                      <a:lnTo>
                        <a:pt x="648" y="100"/>
                      </a:lnTo>
                      <a:lnTo>
                        <a:pt x="648" y="101"/>
                      </a:lnTo>
                      <a:close/>
                      <a:moveTo>
                        <a:pt x="574" y="93"/>
                      </a:moveTo>
                      <a:lnTo>
                        <a:pt x="572" y="92"/>
                      </a:lnTo>
                      <a:lnTo>
                        <a:pt x="572" y="90"/>
                      </a:lnTo>
                      <a:lnTo>
                        <a:pt x="574" y="88"/>
                      </a:lnTo>
                      <a:lnTo>
                        <a:pt x="575" y="89"/>
                      </a:lnTo>
                      <a:lnTo>
                        <a:pt x="574" y="93"/>
                      </a:lnTo>
                      <a:close/>
                      <a:moveTo>
                        <a:pt x="626" y="90"/>
                      </a:moveTo>
                      <a:lnTo>
                        <a:pt x="627" y="89"/>
                      </a:lnTo>
                      <a:lnTo>
                        <a:pt x="627" y="88"/>
                      </a:lnTo>
                      <a:lnTo>
                        <a:pt x="628" y="88"/>
                      </a:lnTo>
                      <a:lnTo>
                        <a:pt x="628" y="89"/>
                      </a:lnTo>
                      <a:lnTo>
                        <a:pt x="628" y="90"/>
                      </a:lnTo>
                      <a:lnTo>
                        <a:pt x="626" y="90"/>
                      </a:lnTo>
                      <a:close/>
                      <a:moveTo>
                        <a:pt x="660" y="85"/>
                      </a:moveTo>
                      <a:lnTo>
                        <a:pt x="659" y="85"/>
                      </a:lnTo>
                      <a:lnTo>
                        <a:pt x="658" y="84"/>
                      </a:lnTo>
                      <a:lnTo>
                        <a:pt x="659" y="84"/>
                      </a:lnTo>
                      <a:lnTo>
                        <a:pt x="660" y="84"/>
                      </a:lnTo>
                      <a:lnTo>
                        <a:pt x="660" y="85"/>
                      </a:lnTo>
                      <a:close/>
                      <a:moveTo>
                        <a:pt x="586" y="79"/>
                      </a:moveTo>
                      <a:lnTo>
                        <a:pt x="587" y="77"/>
                      </a:lnTo>
                      <a:lnTo>
                        <a:pt x="587" y="79"/>
                      </a:lnTo>
                      <a:lnTo>
                        <a:pt x="586" y="79"/>
                      </a:lnTo>
                      <a:close/>
                      <a:moveTo>
                        <a:pt x="588" y="80"/>
                      </a:moveTo>
                      <a:lnTo>
                        <a:pt x="587" y="79"/>
                      </a:lnTo>
                      <a:lnTo>
                        <a:pt x="589" y="79"/>
                      </a:lnTo>
                      <a:lnTo>
                        <a:pt x="588" y="80"/>
                      </a:lnTo>
                      <a:close/>
                      <a:moveTo>
                        <a:pt x="589" y="80"/>
                      </a:moveTo>
                      <a:lnTo>
                        <a:pt x="588" y="80"/>
                      </a:lnTo>
                      <a:lnTo>
                        <a:pt x="589" y="79"/>
                      </a:lnTo>
                      <a:lnTo>
                        <a:pt x="589" y="80"/>
                      </a:lnTo>
                      <a:close/>
                      <a:moveTo>
                        <a:pt x="587" y="82"/>
                      </a:moveTo>
                      <a:lnTo>
                        <a:pt x="586" y="81"/>
                      </a:lnTo>
                      <a:lnTo>
                        <a:pt x="588" y="80"/>
                      </a:lnTo>
                      <a:lnTo>
                        <a:pt x="589" y="80"/>
                      </a:lnTo>
                      <a:lnTo>
                        <a:pt x="588" y="81"/>
                      </a:lnTo>
                      <a:lnTo>
                        <a:pt x="587" y="82"/>
                      </a:lnTo>
                      <a:close/>
                      <a:moveTo>
                        <a:pt x="585" y="81"/>
                      </a:moveTo>
                      <a:lnTo>
                        <a:pt x="585" y="81"/>
                      </a:lnTo>
                      <a:lnTo>
                        <a:pt x="586" y="81"/>
                      </a:lnTo>
                      <a:lnTo>
                        <a:pt x="585" y="81"/>
                      </a:lnTo>
                      <a:close/>
                      <a:moveTo>
                        <a:pt x="587" y="86"/>
                      </a:moveTo>
                      <a:lnTo>
                        <a:pt x="587" y="82"/>
                      </a:lnTo>
                      <a:lnTo>
                        <a:pt x="588" y="83"/>
                      </a:lnTo>
                      <a:lnTo>
                        <a:pt x="587" y="86"/>
                      </a:lnTo>
                      <a:close/>
                      <a:moveTo>
                        <a:pt x="650" y="70"/>
                      </a:moveTo>
                      <a:lnTo>
                        <a:pt x="649" y="69"/>
                      </a:lnTo>
                      <a:lnTo>
                        <a:pt x="649" y="68"/>
                      </a:lnTo>
                      <a:lnTo>
                        <a:pt x="650" y="68"/>
                      </a:lnTo>
                      <a:lnTo>
                        <a:pt x="650" y="69"/>
                      </a:lnTo>
                      <a:lnTo>
                        <a:pt x="650" y="70"/>
                      </a:lnTo>
                      <a:close/>
                      <a:moveTo>
                        <a:pt x="643" y="89"/>
                      </a:moveTo>
                      <a:lnTo>
                        <a:pt x="639" y="84"/>
                      </a:lnTo>
                      <a:lnTo>
                        <a:pt x="641" y="86"/>
                      </a:lnTo>
                      <a:lnTo>
                        <a:pt x="643" y="89"/>
                      </a:lnTo>
                      <a:close/>
                      <a:moveTo>
                        <a:pt x="617" y="86"/>
                      </a:moveTo>
                      <a:lnTo>
                        <a:pt x="616" y="86"/>
                      </a:lnTo>
                      <a:lnTo>
                        <a:pt x="615" y="83"/>
                      </a:lnTo>
                      <a:lnTo>
                        <a:pt x="618" y="86"/>
                      </a:lnTo>
                      <a:lnTo>
                        <a:pt x="617" y="86"/>
                      </a:lnTo>
                      <a:close/>
                      <a:moveTo>
                        <a:pt x="616" y="88"/>
                      </a:moveTo>
                      <a:lnTo>
                        <a:pt x="615" y="87"/>
                      </a:lnTo>
                      <a:lnTo>
                        <a:pt x="614" y="85"/>
                      </a:lnTo>
                      <a:lnTo>
                        <a:pt x="616" y="86"/>
                      </a:lnTo>
                      <a:lnTo>
                        <a:pt x="617" y="86"/>
                      </a:lnTo>
                      <a:lnTo>
                        <a:pt x="616" y="88"/>
                      </a:lnTo>
                      <a:close/>
                      <a:moveTo>
                        <a:pt x="673" y="91"/>
                      </a:moveTo>
                      <a:lnTo>
                        <a:pt x="671" y="89"/>
                      </a:lnTo>
                      <a:lnTo>
                        <a:pt x="674" y="86"/>
                      </a:lnTo>
                      <a:lnTo>
                        <a:pt x="673" y="91"/>
                      </a:lnTo>
                      <a:close/>
                      <a:moveTo>
                        <a:pt x="52" y="268"/>
                      </a:moveTo>
                      <a:lnTo>
                        <a:pt x="50" y="268"/>
                      </a:lnTo>
                      <a:lnTo>
                        <a:pt x="52" y="265"/>
                      </a:lnTo>
                      <a:lnTo>
                        <a:pt x="51" y="264"/>
                      </a:lnTo>
                      <a:lnTo>
                        <a:pt x="53" y="264"/>
                      </a:lnTo>
                      <a:lnTo>
                        <a:pt x="51" y="267"/>
                      </a:lnTo>
                      <a:lnTo>
                        <a:pt x="52" y="268"/>
                      </a:lnTo>
                      <a:close/>
                      <a:moveTo>
                        <a:pt x="53" y="332"/>
                      </a:moveTo>
                      <a:lnTo>
                        <a:pt x="52" y="329"/>
                      </a:lnTo>
                      <a:lnTo>
                        <a:pt x="51" y="329"/>
                      </a:lnTo>
                      <a:lnTo>
                        <a:pt x="51" y="328"/>
                      </a:lnTo>
                      <a:lnTo>
                        <a:pt x="52" y="329"/>
                      </a:lnTo>
                      <a:lnTo>
                        <a:pt x="51" y="329"/>
                      </a:lnTo>
                      <a:lnTo>
                        <a:pt x="52" y="329"/>
                      </a:lnTo>
                      <a:lnTo>
                        <a:pt x="53" y="330"/>
                      </a:lnTo>
                      <a:lnTo>
                        <a:pt x="54" y="330"/>
                      </a:lnTo>
                      <a:lnTo>
                        <a:pt x="53" y="332"/>
                      </a:lnTo>
                      <a:close/>
                      <a:moveTo>
                        <a:pt x="54" y="330"/>
                      </a:moveTo>
                      <a:lnTo>
                        <a:pt x="53" y="330"/>
                      </a:lnTo>
                      <a:lnTo>
                        <a:pt x="54" y="330"/>
                      </a:lnTo>
                      <a:close/>
                      <a:moveTo>
                        <a:pt x="97" y="337"/>
                      </a:moveTo>
                      <a:lnTo>
                        <a:pt x="96" y="337"/>
                      </a:lnTo>
                      <a:lnTo>
                        <a:pt x="96" y="335"/>
                      </a:lnTo>
                      <a:lnTo>
                        <a:pt x="97" y="335"/>
                      </a:lnTo>
                      <a:lnTo>
                        <a:pt x="98" y="336"/>
                      </a:lnTo>
                      <a:lnTo>
                        <a:pt x="97" y="336"/>
                      </a:lnTo>
                      <a:lnTo>
                        <a:pt x="97" y="337"/>
                      </a:lnTo>
                      <a:close/>
                      <a:moveTo>
                        <a:pt x="184" y="346"/>
                      </a:moveTo>
                      <a:lnTo>
                        <a:pt x="183" y="346"/>
                      </a:lnTo>
                      <a:lnTo>
                        <a:pt x="183" y="344"/>
                      </a:lnTo>
                      <a:lnTo>
                        <a:pt x="184" y="344"/>
                      </a:lnTo>
                      <a:lnTo>
                        <a:pt x="184" y="345"/>
                      </a:lnTo>
                      <a:lnTo>
                        <a:pt x="184" y="346"/>
                      </a:lnTo>
                      <a:close/>
                      <a:moveTo>
                        <a:pt x="193" y="346"/>
                      </a:moveTo>
                      <a:lnTo>
                        <a:pt x="192" y="345"/>
                      </a:lnTo>
                      <a:lnTo>
                        <a:pt x="191" y="344"/>
                      </a:lnTo>
                      <a:lnTo>
                        <a:pt x="191" y="342"/>
                      </a:lnTo>
                      <a:lnTo>
                        <a:pt x="193" y="343"/>
                      </a:lnTo>
                      <a:lnTo>
                        <a:pt x="193" y="344"/>
                      </a:lnTo>
                      <a:lnTo>
                        <a:pt x="193" y="346"/>
                      </a:lnTo>
                      <a:close/>
                      <a:moveTo>
                        <a:pt x="146" y="340"/>
                      </a:moveTo>
                      <a:lnTo>
                        <a:pt x="145" y="340"/>
                      </a:lnTo>
                      <a:lnTo>
                        <a:pt x="145" y="338"/>
                      </a:lnTo>
                      <a:lnTo>
                        <a:pt x="146" y="337"/>
                      </a:lnTo>
                      <a:lnTo>
                        <a:pt x="148" y="337"/>
                      </a:lnTo>
                      <a:lnTo>
                        <a:pt x="146" y="339"/>
                      </a:lnTo>
                      <a:lnTo>
                        <a:pt x="146" y="340"/>
                      </a:lnTo>
                      <a:close/>
                      <a:moveTo>
                        <a:pt x="75" y="332"/>
                      </a:moveTo>
                      <a:lnTo>
                        <a:pt x="74" y="331"/>
                      </a:lnTo>
                      <a:lnTo>
                        <a:pt x="74" y="330"/>
                      </a:lnTo>
                      <a:lnTo>
                        <a:pt x="75" y="329"/>
                      </a:lnTo>
                      <a:lnTo>
                        <a:pt x="77" y="330"/>
                      </a:lnTo>
                      <a:lnTo>
                        <a:pt x="76" y="330"/>
                      </a:lnTo>
                      <a:lnTo>
                        <a:pt x="75" y="332"/>
                      </a:lnTo>
                      <a:close/>
                      <a:moveTo>
                        <a:pt x="79" y="332"/>
                      </a:moveTo>
                      <a:lnTo>
                        <a:pt x="78" y="332"/>
                      </a:lnTo>
                      <a:lnTo>
                        <a:pt x="78" y="331"/>
                      </a:lnTo>
                      <a:lnTo>
                        <a:pt x="79" y="331"/>
                      </a:lnTo>
                      <a:lnTo>
                        <a:pt x="80" y="331"/>
                      </a:lnTo>
                      <a:lnTo>
                        <a:pt x="79" y="332"/>
                      </a:lnTo>
                      <a:close/>
                      <a:moveTo>
                        <a:pt x="99" y="332"/>
                      </a:moveTo>
                      <a:lnTo>
                        <a:pt x="97" y="332"/>
                      </a:lnTo>
                      <a:lnTo>
                        <a:pt x="98" y="330"/>
                      </a:lnTo>
                      <a:lnTo>
                        <a:pt x="99" y="330"/>
                      </a:lnTo>
                      <a:lnTo>
                        <a:pt x="99" y="332"/>
                      </a:lnTo>
                      <a:close/>
                      <a:moveTo>
                        <a:pt x="80" y="342"/>
                      </a:moveTo>
                      <a:lnTo>
                        <a:pt x="77" y="341"/>
                      </a:lnTo>
                      <a:lnTo>
                        <a:pt x="80" y="340"/>
                      </a:lnTo>
                      <a:lnTo>
                        <a:pt x="78" y="338"/>
                      </a:lnTo>
                      <a:lnTo>
                        <a:pt x="80" y="338"/>
                      </a:lnTo>
                      <a:lnTo>
                        <a:pt x="80" y="340"/>
                      </a:lnTo>
                      <a:lnTo>
                        <a:pt x="80" y="341"/>
                      </a:lnTo>
                      <a:lnTo>
                        <a:pt x="80" y="342"/>
                      </a:lnTo>
                      <a:close/>
                      <a:moveTo>
                        <a:pt x="83" y="354"/>
                      </a:moveTo>
                      <a:lnTo>
                        <a:pt x="82" y="354"/>
                      </a:lnTo>
                      <a:lnTo>
                        <a:pt x="82" y="349"/>
                      </a:lnTo>
                      <a:lnTo>
                        <a:pt x="84" y="350"/>
                      </a:lnTo>
                      <a:lnTo>
                        <a:pt x="84" y="352"/>
                      </a:lnTo>
                      <a:lnTo>
                        <a:pt x="82" y="352"/>
                      </a:lnTo>
                      <a:lnTo>
                        <a:pt x="83" y="354"/>
                      </a:lnTo>
                      <a:close/>
                      <a:moveTo>
                        <a:pt x="84" y="352"/>
                      </a:moveTo>
                      <a:lnTo>
                        <a:pt x="82" y="352"/>
                      </a:lnTo>
                      <a:lnTo>
                        <a:pt x="84" y="352"/>
                      </a:lnTo>
                      <a:close/>
                      <a:moveTo>
                        <a:pt x="27" y="354"/>
                      </a:moveTo>
                      <a:lnTo>
                        <a:pt x="26" y="353"/>
                      </a:lnTo>
                      <a:lnTo>
                        <a:pt x="26" y="350"/>
                      </a:lnTo>
                      <a:lnTo>
                        <a:pt x="26" y="349"/>
                      </a:lnTo>
                      <a:lnTo>
                        <a:pt x="28" y="350"/>
                      </a:lnTo>
                      <a:lnTo>
                        <a:pt x="28" y="352"/>
                      </a:lnTo>
                      <a:lnTo>
                        <a:pt x="27" y="354"/>
                      </a:lnTo>
                      <a:close/>
                      <a:moveTo>
                        <a:pt x="20" y="355"/>
                      </a:moveTo>
                      <a:lnTo>
                        <a:pt x="19" y="354"/>
                      </a:lnTo>
                      <a:lnTo>
                        <a:pt x="20" y="354"/>
                      </a:lnTo>
                      <a:lnTo>
                        <a:pt x="20" y="352"/>
                      </a:lnTo>
                      <a:lnTo>
                        <a:pt x="21" y="353"/>
                      </a:lnTo>
                      <a:lnTo>
                        <a:pt x="20" y="353"/>
                      </a:lnTo>
                      <a:lnTo>
                        <a:pt x="20" y="355"/>
                      </a:lnTo>
                      <a:close/>
                      <a:moveTo>
                        <a:pt x="115" y="341"/>
                      </a:moveTo>
                      <a:lnTo>
                        <a:pt x="113" y="339"/>
                      </a:lnTo>
                      <a:lnTo>
                        <a:pt x="117" y="337"/>
                      </a:lnTo>
                      <a:lnTo>
                        <a:pt x="115" y="341"/>
                      </a:lnTo>
                      <a:close/>
                      <a:moveTo>
                        <a:pt x="168" y="348"/>
                      </a:moveTo>
                      <a:lnTo>
                        <a:pt x="166" y="348"/>
                      </a:lnTo>
                      <a:lnTo>
                        <a:pt x="170" y="347"/>
                      </a:lnTo>
                      <a:lnTo>
                        <a:pt x="172" y="348"/>
                      </a:lnTo>
                      <a:lnTo>
                        <a:pt x="169" y="348"/>
                      </a:lnTo>
                      <a:lnTo>
                        <a:pt x="168" y="348"/>
                      </a:lnTo>
                      <a:close/>
                      <a:moveTo>
                        <a:pt x="169" y="348"/>
                      </a:moveTo>
                      <a:lnTo>
                        <a:pt x="168" y="348"/>
                      </a:lnTo>
                      <a:lnTo>
                        <a:pt x="169" y="348"/>
                      </a:lnTo>
                      <a:close/>
                      <a:moveTo>
                        <a:pt x="172" y="349"/>
                      </a:moveTo>
                      <a:lnTo>
                        <a:pt x="169" y="348"/>
                      </a:lnTo>
                      <a:lnTo>
                        <a:pt x="172" y="348"/>
                      </a:lnTo>
                      <a:lnTo>
                        <a:pt x="172" y="349"/>
                      </a:lnTo>
                      <a:close/>
                      <a:moveTo>
                        <a:pt x="167" y="351"/>
                      </a:moveTo>
                      <a:lnTo>
                        <a:pt x="165" y="349"/>
                      </a:lnTo>
                      <a:lnTo>
                        <a:pt x="168" y="348"/>
                      </a:lnTo>
                      <a:lnTo>
                        <a:pt x="169" y="348"/>
                      </a:lnTo>
                      <a:lnTo>
                        <a:pt x="169" y="350"/>
                      </a:lnTo>
                      <a:lnTo>
                        <a:pt x="168" y="350"/>
                      </a:lnTo>
                      <a:lnTo>
                        <a:pt x="167" y="351"/>
                      </a:lnTo>
                      <a:close/>
                      <a:moveTo>
                        <a:pt x="168" y="351"/>
                      </a:moveTo>
                      <a:lnTo>
                        <a:pt x="168" y="350"/>
                      </a:lnTo>
                      <a:lnTo>
                        <a:pt x="169" y="350"/>
                      </a:lnTo>
                      <a:lnTo>
                        <a:pt x="168" y="351"/>
                      </a:lnTo>
                      <a:close/>
                      <a:moveTo>
                        <a:pt x="35" y="337"/>
                      </a:moveTo>
                      <a:lnTo>
                        <a:pt x="34" y="336"/>
                      </a:lnTo>
                      <a:lnTo>
                        <a:pt x="34" y="334"/>
                      </a:lnTo>
                      <a:lnTo>
                        <a:pt x="37" y="335"/>
                      </a:lnTo>
                      <a:lnTo>
                        <a:pt x="35" y="335"/>
                      </a:lnTo>
                      <a:lnTo>
                        <a:pt x="35" y="337"/>
                      </a:lnTo>
                      <a:close/>
                      <a:moveTo>
                        <a:pt x="142" y="337"/>
                      </a:moveTo>
                      <a:lnTo>
                        <a:pt x="140" y="337"/>
                      </a:lnTo>
                      <a:lnTo>
                        <a:pt x="141" y="336"/>
                      </a:lnTo>
                      <a:lnTo>
                        <a:pt x="143" y="337"/>
                      </a:lnTo>
                      <a:lnTo>
                        <a:pt x="142" y="337"/>
                      </a:lnTo>
                      <a:close/>
                      <a:moveTo>
                        <a:pt x="242" y="343"/>
                      </a:moveTo>
                      <a:lnTo>
                        <a:pt x="241" y="343"/>
                      </a:lnTo>
                      <a:lnTo>
                        <a:pt x="242" y="338"/>
                      </a:lnTo>
                      <a:lnTo>
                        <a:pt x="242" y="343"/>
                      </a:lnTo>
                      <a:close/>
                      <a:moveTo>
                        <a:pt x="240" y="341"/>
                      </a:moveTo>
                      <a:lnTo>
                        <a:pt x="239" y="341"/>
                      </a:lnTo>
                      <a:lnTo>
                        <a:pt x="239" y="339"/>
                      </a:lnTo>
                      <a:lnTo>
                        <a:pt x="240" y="339"/>
                      </a:lnTo>
                      <a:lnTo>
                        <a:pt x="240" y="341"/>
                      </a:lnTo>
                      <a:close/>
                      <a:moveTo>
                        <a:pt x="242" y="347"/>
                      </a:moveTo>
                      <a:lnTo>
                        <a:pt x="238" y="344"/>
                      </a:lnTo>
                      <a:lnTo>
                        <a:pt x="239" y="342"/>
                      </a:lnTo>
                      <a:lnTo>
                        <a:pt x="240" y="342"/>
                      </a:lnTo>
                      <a:lnTo>
                        <a:pt x="241" y="343"/>
                      </a:lnTo>
                      <a:lnTo>
                        <a:pt x="242" y="343"/>
                      </a:lnTo>
                      <a:lnTo>
                        <a:pt x="242" y="347"/>
                      </a:lnTo>
                      <a:close/>
                      <a:moveTo>
                        <a:pt x="59" y="320"/>
                      </a:moveTo>
                      <a:lnTo>
                        <a:pt x="59" y="320"/>
                      </a:lnTo>
                      <a:lnTo>
                        <a:pt x="58" y="319"/>
                      </a:lnTo>
                      <a:lnTo>
                        <a:pt x="59" y="319"/>
                      </a:lnTo>
                      <a:lnTo>
                        <a:pt x="59" y="318"/>
                      </a:lnTo>
                      <a:lnTo>
                        <a:pt x="60" y="319"/>
                      </a:lnTo>
                      <a:lnTo>
                        <a:pt x="59" y="320"/>
                      </a:lnTo>
                      <a:close/>
                      <a:moveTo>
                        <a:pt x="94" y="318"/>
                      </a:moveTo>
                      <a:lnTo>
                        <a:pt x="94" y="317"/>
                      </a:lnTo>
                      <a:lnTo>
                        <a:pt x="94" y="315"/>
                      </a:lnTo>
                      <a:lnTo>
                        <a:pt x="95" y="316"/>
                      </a:lnTo>
                      <a:lnTo>
                        <a:pt x="94" y="316"/>
                      </a:lnTo>
                      <a:lnTo>
                        <a:pt x="94" y="318"/>
                      </a:lnTo>
                      <a:close/>
                      <a:moveTo>
                        <a:pt x="80" y="321"/>
                      </a:moveTo>
                      <a:lnTo>
                        <a:pt x="78" y="319"/>
                      </a:lnTo>
                      <a:lnTo>
                        <a:pt x="81" y="316"/>
                      </a:lnTo>
                      <a:lnTo>
                        <a:pt x="80" y="321"/>
                      </a:lnTo>
                      <a:close/>
                      <a:moveTo>
                        <a:pt x="236" y="324"/>
                      </a:moveTo>
                      <a:lnTo>
                        <a:pt x="235" y="324"/>
                      </a:lnTo>
                      <a:lnTo>
                        <a:pt x="235" y="321"/>
                      </a:lnTo>
                      <a:lnTo>
                        <a:pt x="236" y="321"/>
                      </a:lnTo>
                      <a:lnTo>
                        <a:pt x="237" y="323"/>
                      </a:lnTo>
                      <a:lnTo>
                        <a:pt x="236" y="324"/>
                      </a:lnTo>
                      <a:close/>
                      <a:moveTo>
                        <a:pt x="166" y="316"/>
                      </a:moveTo>
                      <a:lnTo>
                        <a:pt x="164" y="314"/>
                      </a:lnTo>
                      <a:lnTo>
                        <a:pt x="168" y="312"/>
                      </a:lnTo>
                      <a:lnTo>
                        <a:pt x="166" y="316"/>
                      </a:lnTo>
                      <a:close/>
                      <a:moveTo>
                        <a:pt x="123" y="316"/>
                      </a:moveTo>
                      <a:lnTo>
                        <a:pt x="121" y="313"/>
                      </a:lnTo>
                      <a:lnTo>
                        <a:pt x="125" y="312"/>
                      </a:lnTo>
                      <a:lnTo>
                        <a:pt x="123" y="316"/>
                      </a:lnTo>
                      <a:close/>
                      <a:moveTo>
                        <a:pt x="74" y="318"/>
                      </a:moveTo>
                      <a:lnTo>
                        <a:pt x="72" y="318"/>
                      </a:lnTo>
                      <a:lnTo>
                        <a:pt x="74" y="316"/>
                      </a:lnTo>
                      <a:lnTo>
                        <a:pt x="74" y="315"/>
                      </a:lnTo>
                      <a:lnTo>
                        <a:pt x="76" y="315"/>
                      </a:lnTo>
                      <a:lnTo>
                        <a:pt x="74" y="318"/>
                      </a:lnTo>
                      <a:close/>
                      <a:moveTo>
                        <a:pt x="43" y="325"/>
                      </a:moveTo>
                      <a:lnTo>
                        <a:pt x="46" y="324"/>
                      </a:lnTo>
                      <a:lnTo>
                        <a:pt x="47" y="323"/>
                      </a:lnTo>
                      <a:lnTo>
                        <a:pt x="48" y="324"/>
                      </a:lnTo>
                      <a:lnTo>
                        <a:pt x="43" y="325"/>
                      </a:lnTo>
                      <a:close/>
                      <a:moveTo>
                        <a:pt x="134" y="333"/>
                      </a:moveTo>
                      <a:lnTo>
                        <a:pt x="132" y="333"/>
                      </a:lnTo>
                      <a:lnTo>
                        <a:pt x="132" y="331"/>
                      </a:lnTo>
                      <a:lnTo>
                        <a:pt x="134" y="331"/>
                      </a:lnTo>
                      <a:lnTo>
                        <a:pt x="134" y="333"/>
                      </a:lnTo>
                      <a:close/>
                      <a:moveTo>
                        <a:pt x="224" y="340"/>
                      </a:moveTo>
                      <a:lnTo>
                        <a:pt x="225" y="337"/>
                      </a:lnTo>
                      <a:lnTo>
                        <a:pt x="225" y="338"/>
                      </a:lnTo>
                      <a:lnTo>
                        <a:pt x="224" y="340"/>
                      </a:lnTo>
                      <a:close/>
                      <a:moveTo>
                        <a:pt x="63" y="322"/>
                      </a:moveTo>
                      <a:lnTo>
                        <a:pt x="58" y="322"/>
                      </a:lnTo>
                      <a:lnTo>
                        <a:pt x="60" y="320"/>
                      </a:lnTo>
                      <a:lnTo>
                        <a:pt x="63" y="322"/>
                      </a:lnTo>
                      <a:close/>
                      <a:moveTo>
                        <a:pt x="134" y="327"/>
                      </a:moveTo>
                      <a:lnTo>
                        <a:pt x="133" y="327"/>
                      </a:lnTo>
                      <a:lnTo>
                        <a:pt x="133" y="326"/>
                      </a:lnTo>
                      <a:lnTo>
                        <a:pt x="134" y="325"/>
                      </a:lnTo>
                      <a:lnTo>
                        <a:pt x="134" y="327"/>
                      </a:lnTo>
                      <a:close/>
                      <a:moveTo>
                        <a:pt x="36" y="325"/>
                      </a:moveTo>
                      <a:lnTo>
                        <a:pt x="34" y="322"/>
                      </a:lnTo>
                      <a:lnTo>
                        <a:pt x="37" y="322"/>
                      </a:lnTo>
                      <a:lnTo>
                        <a:pt x="36" y="325"/>
                      </a:lnTo>
                      <a:close/>
                      <a:moveTo>
                        <a:pt x="51" y="323"/>
                      </a:moveTo>
                      <a:lnTo>
                        <a:pt x="50" y="323"/>
                      </a:lnTo>
                      <a:lnTo>
                        <a:pt x="50" y="322"/>
                      </a:lnTo>
                      <a:lnTo>
                        <a:pt x="49" y="322"/>
                      </a:lnTo>
                      <a:lnTo>
                        <a:pt x="49" y="320"/>
                      </a:lnTo>
                      <a:lnTo>
                        <a:pt x="52" y="320"/>
                      </a:lnTo>
                      <a:lnTo>
                        <a:pt x="52" y="322"/>
                      </a:lnTo>
                      <a:lnTo>
                        <a:pt x="50" y="322"/>
                      </a:lnTo>
                      <a:lnTo>
                        <a:pt x="49" y="322"/>
                      </a:lnTo>
                      <a:lnTo>
                        <a:pt x="52" y="322"/>
                      </a:lnTo>
                      <a:lnTo>
                        <a:pt x="51" y="323"/>
                      </a:lnTo>
                      <a:close/>
                      <a:moveTo>
                        <a:pt x="131" y="319"/>
                      </a:moveTo>
                      <a:lnTo>
                        <a:pt x="130" y="319"/>
                      </a:lnTo>
                      <a:lnTo>
                        <a:pt x="131" y="315"/>
                      </a:lnTo>
                      <a:lnTo>
                        <a:pt x="132" y="314"/>
                      </a:lnTo>
                      <a:lnTo>
                        <a:pt x="132" y="315"/>
                      </a:lnTo>
                      <a:lnTo>
                        <a:pt x="132" y="318"/>
                      </a:lnTo>
                      <a:lnTo>
                        <a:pt x="131" y="319"/>
                      </a:lnTo>
                      <a:close/>
                      <a:moveTo>
                        <a:pt x="34" y="394"/>
                      </a:moveTo>
                      <a:lnTo>
                        <a:pt x="34" y="390"/>
                      </a:lnTo>
                      <a:lnTo>
                        <a:pt x="37" y="386"/>
                      </a:lnTo>
                      <a:lnTo>
                        <a:pt x="38" y="386"/>
                      </a:lnTo>
                      <a:lnTo>
                        <a:pt x="37" y="389"/>
                      </a:lnTo>
                      <a:lnTo>
                        <a:pt x="35" y="389"/>
                      </a:lnTo>
                      <a:lnTo>
                        <a:pt x="35" y="390"/>
                      </a:lnTo>
                      <a:lnTo>
                        <a:pt x="36" y="394"/>
                      </a:lnTo>
                      <a:lnTo>
                        <a:pt x="34" y="394"/>
                      </a:lnTo>
                      <a:close/>
                      <a:moveTo>
                        <a:pt x="33" y="391"/>
                      </a:moveTo>
                      <a:lnTo>
                        <a:pt x="31" y="390"/>
                      </a:lnTo>
                      <a:lnTo>
                        <a:pt x="32" y="389"/>
                      </a:lnTo>
                      <a:lnTo>
                        <a:pt x="32" y="387"/>
                      </a:lnTo>
                      <a:lnTo>
                        <a:pt x="34" y="387"/>
                      </a:lnTo>
                      <a:lnTo>
                        <a:pt x="33" y="391"/>
                      </a:lnTo>
                      <a:close/>
                      <a:moveTo>
                        <a:pt x="37" y="390"/>
                      </a:moveTo>
                      <a:lnTo>
                        <a:pt x="35" y="389"/>
                      </a:lnTo>
                      <a:lnTo>
                        <a:pt x="37" y="389"/>
                      </a:lnTo>
                      <a:lnTo>
                        <a:pt x="37" y="390"/>
                      </a:lnTo>
                      <a:close/>
                      <a:moveTo>
                        <a:pt x="30" y="396"/>
                      </a:moveTo>
                      <a:lnTo>
                        <a:pt x="30" y="390"/>
                      </a:lnTo>
                      <a:lnTo>
                        <a:pt x="32" y="394"/>
                      </a:lnTo>
                      <a:lnTo>
                        <a:pt x="30" y="396"/>
                      </a:lnTo>
                      <a:close/>
                      <a:moveTo>
                        <a:pt x="39" y="394"/>
                      </a:moveTo>
                      <a:lnTo>
                        <a:pt x="38" y="393"/>
                      </a:lnTo>
                      <a:lnTo>
                        <a:pt x="40" y="392"/>
                      </a:lnTo>
                      <a:lnTo>
                        <a:pt x="42" y="390"/>
                      </a:lnTo>
                      <a:lnTo>
                        <a:pt x="39" y="394"/>
                      </a:lnTo>
                      <a:close/>
                      <a:moveTo>
                        <a:pt x="40" y="396"/>
                      </a:moveTo>
                      <a:lnTo>
                        <a:pt x="42" y="391"/>
                      </a:lnTo>
                      <a:lnTo>
                        <a:pt x="43" y="393"/>
                      </a:lnTo>
                      <a:lnTo>
                        <a:pt x="43" y="395"/>
                      </a:lnTo>
                      <a:lnTo>
                        <a:pt x="40" y="396"/>
                      </a:lnTo>
                      <a:close/>
                      <a:moveTo>
                        <a:pt x="42" y="397"/>
                      </a:moveTo>
                      <a:lnTo>
                        <a:pt x="43" y="395"/>
                      </a:lnTo>
                      <a:lnTo>
                        <a:pt x="44" y="395"/>
                      </a:lnTo>
                      <a:lnTo>
                        <a:pt x="43" y="393"/>
                      </a:lnTo>
                      <a:lnTo>
                        <a:pt x="44" y="392"/>
                      </a:lnTo>
                      <a:lnTo>
                        <a:pt x="46" y="397"/>
                      </a:lnTo>
                      <a:lnTo>
                        <a:pt x="42" y="397"/>
                      </a:lnTo>
                      <a:close/>
                      <a:moveTo>
                        <a:pt x="43" y="395"/>
                      </a:moveTo>
                      <a:lnTo>
                        <a:pt x="43" y="393"/>
                      </a:lnTo>
                      <a:lnTo>
                        <a:pt x="44" y="395"/>
                      </a:lnTo>
                      <a:lnTo>
                        <a:pt x="43" y="395"/>
                      </a:lnTo>
                      <a:close/>
                      <a:moveTo>
                        <a:pt x="32" y="382"/>
                      </a:moveTo>
                      <a:lnTo>
                        <a:pt x="32" y="382"/>
                      </a:lnTo>
                      <a:lnTo>
                        <a:pt x="32" y="379"/>
                      </a:lnTo>
                      <a:lnTo>
                        <a:pt x="33" y="380"/>
                      </a:lnTo>
                      <a:lnTo>
                        <a:pt x="32" y="382"/>
                      </a:lnTo>
                      <a:close/>
                      <a:moveTo>
                        <a:pt x="32" y="384"/>
                      </a:moveTo>
                      <a:lnTo>
                        <a:pt x="30" y="384"/>
                      </a:lnTo>
                      <a:lnTo>
                        <a:pt x="30" y="382"/>
                      </a:lnTo>
                      <a:lnTo>
                        <a:pt x="32" y="382"/>
                      </a:lnTo>
                      <a:lnTo>
                        <a:pt x="32" y="384"/>
                      </a:lnTo>
                      <a:close/>
                      <a:moveTo>
                        <a:pt x="15" y="393"/>
                      </a:moveTo>
                      <a:lnTo>
                        <a:pt x="14" y="393"/>
                      </a:lnTo>
                      <a:lnTo>
                        <a:pt x="14" y="392"/>
                      </a:lnTo>
                      <a:lnTo>
                        <a:pt x="14" y="391"/>
                      </a:lnTo>
                      <a:lnTo>
                        <a:pt x="15" y="391"/>
                      </a:lnTo>
                      <a:lnTo>
                        <a:pt x="15" y="392"/>
                      </a:lnTo>
                      <a:lnTo>
                        <a:pt x="15" y="393"/>
                      </a:lnTo>
                      <a:close/>
                      <a:moveTo>
                        <a:pt x="9" y="383"/>
                      </a:moveTo>
                      <a:lnTo>
                        <a:pt x="7" y="381"/>
                      </a:lnTo>
                      <a:lnTo>
                        <a:pt x="11" y="378"/>
                      </a:lnTo>
                      <a:lnTo>
                        <a:pt x="9" y="383"/>
                      </a:lnTo>
                      <a:close/>
                      <a:moveTo>
                        <a:pt x="47" y="387"/>
                      </a:moveTo>
                      <a:lnTo>
                        <a:pt x="47" y="387"/>
                      </a:lnTo>
                      <a:lnTo>
                        <a:pt x="47" y="385"/>
                      </a:lnTo>
                      <a:lnTo>
                        <a:pt x="46" y="385"/>
                      </a:lnTo>
                      <a:lnTo>
                        <a:pt x="47" y="385"/>
                      </a:lnTo>
                      <a:lnTo>
                        <a:pt x="49" y="384"/>
                      </a:lnTo>
                      <a:lnTo>
                        <a:pt x="47" y="387"/>
                      </a:lnTo>
                      <a:close/>
                      <a:moveTo>
                        <a:pt x="27" y="400"/>
                      </a:moveTo>
                      <a:lnTo>
                        <a:pt x="26" y="400"/>
                      </a:lnTo>
                      <a:lnTo>
                        <a:pt x="26" y="399"/>
                      </a:lnTo>
                      <a:lnTo>
                        <a:pt x="26" y="397"/>
                      </a:lnTo>
                      <a:lnTo>
                        <a:pt x="27" y="397"/>
                      </a:lnTo>
                      <a:lnTo>
                        <a:pt x="27" y="398"/>
                      </a:lnTo>
                      <a:lnTo>
                        <a:pt x="27" y="400"/>
                      </a:lnTo>
                      <a:close/>
                      <a:moveTo>
                        <a:pt x="69" y="406"/>
                      </a:moveTo>
                      <a:lnTo>
                        <a:pt x="68" y="405"/>
                      </a:lnTo>
                      <a:lnTo>
                        <a:pt x="69" y="404"/>
                      </a:lnTo>
                      <a:lnTo>
                        <a:pt x="70" y="404"/>
                      </a:lnTo>
                      <a:lnTo>
                        <a:pt x="70" y="405"/>
                      </a:lnTo>
                      <a:lnTo>
                        <a:pt x="69" y="406"/>
                      </a:lnTo>
                      <a:close/>
                      <a:moveTo>
                        <a:pt x="72" y="409"/>
                      </a:moveTo>
                      <a:lnTo>
                        <a:pt x="70" y="408"/>
                      </a:lnTo>
                      <a:lnTo>
                        <a:pt x="70" y="405"/>
                      </a:lnTo>
                      <a:lnTo>
                        <a:pt x="71" y="405"/>
                      </a:lnTo>
                      <a:lnTo>
                        <a:pt x="71" y="406"/>
                      </a:lnTo>
                      <a:lnTo>
                        <a:pt x="72" y="408"/>
                      </a:lnTo>
                      <a:lnTo>
                        <a:pt x="72" y="409"/>
                      </a:lnTo>
                      <a:close/>
                      <a:moveTo>
                        <a:pt x="71" y="405"/>
                      </a:moveTo>
                      <a:lnTo>
                        <a:pt x="70" y="405"/>
                      </a:lnTo>
                      <a:lnTo>
                        <a:pt x="71" y="405"/>
                      </a:lnTo>
                      <a:close/>
                      <a:moveTo>
                        <a:pt x="73" y="409"/>
                      </a:moveTo>
                      <a:lnTo>
                        <a:pt x="72" y="409"/>
                      </a:lnTo>
                      <a:lnTo>
                        <a:pt x="72" y="408"/>
                      </a:lnTo>
                      <a:lnTo>
                        <a:pt x="73" y="407"/>
                      </a:lnTo>
                      <a:lnTo>
                        <a:pt x="75" y="408"/>
                      </a:lnTo>
                      <a:lnTo>
                        <a:pt x="73" y="409"/>
                      </a:lnTo>
                      <a:close/>
                      <a:moveTo>
                        <a:pt x="72" y="411"/>
                      </a:moveTo>
                      <a:lnTo>
                        <a:pt x="71" y="411"/>
                      </a:lnTo>
                      <a:lnTo>
                        <a:pt x="72" y="409"/>
                      </a:lnTo>
                      <a:lnTo>
                        <a:pt x="73" y="409"/>
                      </a:lnTo>
                      <a:lnTo>
                        <a:pt x="72" y="409"/>
                      </a:lnTo>
                      <a:lnTo>
                        <a:pt x="72" y="411"/>
                      </a:lnTo>
                      <a:close/>
                      <a:moveTo>
                        <a:pt x="65" y="401"/>
                      </a:moveTo>
                      <a:lnTo>
                        <a:pt x="65" y="401"/>
                      </a:lnTo>
                      <a:lnTo>
                        <a:pt x="65" y="400"/>
                      </a:lnTo>
                      <a:lnTo>
                        <a:pt x="65" y="399"/>
                      </a:lnTo>
                      <a:lnTo>
                        <a:pt x="66" y="399"/>
                      </a:lnTo>
                      <a:lnTo>
                        <a:pt x="65" y="400"/>
                      </a:lnTo>
                      <a:lnTo>
                        <a:pt x="65" y="401"/>
                      </a:lnTo>
                      <a:close/>
                      <a:moveTo>
                        <a:pt x="61" y="398"/>
                      </a:moveTo>
                      <a:lnTo>
                        <a:pt x="58" y="396"/>
                      </a:lnTo>
                      <a:lnTo>
                        <a:pt x="58" y="395"/>
                      </a:lnTo>
                      <a:lnTo>
                        <a:pt x="59" y="392"/>
                      </a:lnTo>
                      <a:lnTo>
                        <a:pt x="60" y="393"/>
                      </a:lnTo>
                      <a:lnTo>
                        <a:pt x="61" y="395"/>
                      </a:lnTo>
                      <a:lnTo>
                        <a:pt x="61" y="396"/>
                      </a:lnTo>
                      <a:lnTo>
                        <a:pt x="60" y="396"/>
                      </a:lnTo>
                      <a:lnTo>
                        <a:pt x="61" y="396"/>
                      </a:lnTo>
                      <a:lnTo>
                        <a:pt x="61" y="398"/>
                      </a:lnTo>
                      <a:close/>
                      <a:moveTo>
                        <a:pt x="64" y="400"/>
                      </a:moveTo>
                      <a:lnTo>
                        <a:pt x="61" y="396"/>
                      </a:lnTo>
                      <a:lnTo>
                        <a:pt x="64" y="395"/>
                      </a:lnTo>
                      <a:lnTo>
                        <a:pt x="64" y="400"/>
                      </a:lnTo>
                      <a:close/>
                      <a:moveTo>
                        <a:pt x="61" y="396"/>
                      </a:moveTo>
                      <a:lnTo>
                        <a:pt x="60" y="396"/>
                      </a:lnTo>
                      <a:lnTo>
                        <a:pt x="61" y="396"/>
                      </a:lnTo>
                      <a:close/>
                      <a:moveTo>
                        <a:pt x="71" y="399"/>
                      </a:moveTo>
                      <a:lnTo>
                        <a:pt x="70" y="399"/>
                      </a:lnTo>
                      <a:lnTo>
                        <a:pt x="71" y="398"/>
                      </a:lnTo>
                      <a:lnTo>
                        <a:pt x="72" y="398"/>
                      </a:lnTo>
                      <a:lnTo>
                        <a:pt x="71" y="398"/>
                      </a:lnTo>
                      <a:lnTo>
                        <a:pt x="71" y="399"/>
                      </a:lnTo>
                      <a:close/>
                      <a:moveTo>
                        <a:pt x="91" y="361"/>
                      </a:moveTo>
                      <a:lnTo>
                        <a:pt x="91" y="360"/>
                      </a:lnTo>
                      <a:lnTo>
                        <a:pt x="91" y="358"/>
                      </a:lnTo>
                      <a:lnTo>
                        <a:pt x="92" y="359"/>
                      </a:lnTo>
                      <a:lnTo>
                        <a:pt x="91" y="361"/>
                      </a:lnTo>
                      <a:close/>
                      <a:moveTo>
                        <a:pt x="15" y="358"/>
                      </a:moveTo>
                      <a:lnTo>
                        <a:pt x="14" y="356"/>
                      </a:lnTo>
                      <a:lnTo>
                        <a:pt x="16" y="357"/>
                      </a:lnTo>
                      <a:lnTo>
                        <a:pt x="15" y="358"/>
                      </a:lnTo>
                      <a:close/>
                      <a:moveTo>
                        <a:pt x="13" y="359"/>
                      </a:moveTo>
                      <a:lnTo>
                        <a:pt x="11" y="358"/>
                      </a:lnTo>
                      <a:lnTo>
                        <a:pt x="15" y="358"/>
                      </a:lnTo>
                      <a:lnTo>
                        <a:pt x="14" y="359"/>
                      </a:lnTo>
                      <a:lnTo>
                        <a:pt x="13" y="359"/>
                      </a:lnTo>
                      <a:close/>
                      <a:moveTo>
                        <a:pt x="15" y="358"/>
                      </a:moveTo>
                      <a:lnTo>
                        <a:pt x="15" y="358"/>
                      </a:lnTo>
                      <a:close/>
                      <a:moveTo>
                        <a:pt x="53" y="365"/>
                      </a:moveTo>
                      <a:lnTo>
                        <a:pt x="53" y="363"/>
                      </a:lnTo>
                      <a:lnTo>
                        <a:pt x="53" y="362"/>
                      </a:lnTo>
                      <a:lnTo>
                        <a:pt x="56" y="364"/>
                      </a:lnTo>
                      <a:lnTo>
                        <a:pt x="53" y="365"/>
                      </a:lnTo>
                      <a:close/>
                      <a:moveTo>
                        <a:pt x="33" y="366"/>
                      </a:moveTo>
                      <a:lnTo>
                        <a:pt x="32" y="365"/>
                      </a:lnTo>
                      <a:lnTo>
                        <a:pt x="33" y="363"/>
                      </a:lnTo>
                      <a:lnTo>
                        <a:pt x="32" y="362"/>
                      </a:lnTo>
                      <a:lnTo>
                        <a:pt x="33" y="360"/>
                      </a:lnTo>
                      <a:lnTo>
                        <a:pt x="33" y="363"/>
                      </a:lnTo>
                      <a:lnTo>
                        <a:pt x="33" y="366"/>
                      </a:lnTo>
                      <a:close/>
                      <a:moveTo>
                        <a:pt x="115" y="365"/>
                      </a:moveTo>
                      <a:lnTo>
                        <a:pt x="113" y="363"/>
                      </a:lnTo>
                      <a:lnTo>
                        <a:pt x="114" y="362"/>
                      </a:lnTo>
                      <a:lnTo>
                        <a:pt x="114" y="361"/>
                      </a:lnTo>
                      <a:lnTo>
                        <a:pt x="114" y="360"/>
                      </a:lnTo>
                      <a:lnTo>
                        <a:pt x="116" y="357"/>
                      </a:lnTo>
                      <a:lnTo>
                        <a:pt x="114" y="361"/>
                      </a:lnTo>
                      <a:lnTo>
                        <a:pt x="114" y="363"/>
                      </a:lnTo>
                      <a:lnTo>
                        <a:pt x="116" y="363"/>
                      </a:lnTo>
                      <a:lnTo>
                        <a:pt x="115" y="365"/>
                      </a:lnTo>
                      <a:close/>
                      <a:moveTo>
                        <a:pt x="116" y="363"/>
                      </a:moveTo>
                      <a:lnTo>
                        <a:pt x="114" y="363"/>
                      </a:lnTo>
                      <a:lnTo>
                        <a:pt x="116" y="362"/>
                      </a:lnTo>
                      <a:lnTo>
                        <a:pt x="116" y="363"/>
                      </a:lnTo>
                      <a:close/>
                      <a:moveTo>
                        <a:pt x="30" y="368"/>
                      </a:moveTo>
                      <a:lnTo>
                        <a:pt x="30" y="365"/>
                      </a:lnTo>
                      <a:lnTo>
                        <a:pt x="30" y="364"/>
                      </a:lnTo>
                      <a:lnTo>
                        <a:pt x="31" y="365"/>
                      </a:lnTo>
                      <a:lnTo>
                        <a:pt x="31" y="366"/>
                      </a:lnTo>
                      <a:lnTo>
                        <a:pt x="31" y="367"/>
                      </a:lnTo>
                      <a:lnTo>
                        <a:pt x="30" y="368"/>
                      </a:lnTo>
                      <a:close/>
                      <a:moveTo>
                        <a:pt x="31" y="366"/>
                      </a:moveTo>
                      <a:lnTo>
                        <a:pt x="31" y="366"/>
                      </a:lnTo>
                      <a:close/>
                      <a:moveTo>
                        <a:pt x="31" y="367"/>
                      </a:moveTo>
                      <a:lnTo>
                        <a:pt x="31" y="367"/>
                      </a:lnTo>
                      <a:close/>
                      <a:moveTo>
                        <a:pt x="88" y="376"/>
                      </a:moveTo>
                      <a:lnTo>
                        <a:pt x="88" y="374"/>
                      </a:lnTo>
                      <a:lnTo>
                        <a:pt x="90" y="374"/>
                      </a:lnTo>
                      <a:lnTo>
                        <a:pt x="89" y="376"/>
                      </a:lnTo>
                      <a:lnTo>
                        <a:pt x="88" y="376"/>
                      </a:lnTo>
                      <a:close/>
                      <a:moveTo>
                        <a:pt x="87" y="381"/>
                      </a:moveTo>
                      <a:lnTo>
                        <a:pt x="86" y="381"/>
                      </a:lnTo>
                      <a:lnTo>
                        <a:pt x="87" y="378"/>
                      </a:lnTo>
                      <a:lnTo>
                        <a:pt x="86" y="376"/>
                      </a:lnTo>
                      <a:lnTo>
                        <a:pt x="87" y="376"/>
                      </a:lnTo>
                      <a:lnTo>
                        <a:pt x="88" y="376"/>
                      </a:lnTo>
                      <a:lnTo>
                        <a:pt x="87" y="376"/>
                      </a:lnTo>
                      <a:lnTo>
                        <a:pt x="87" y="379"/>
                      </a:lnTo>
                      <a:lnTo>
                        <a:pt x="88" y="379"/>
                      </a:lnTo>
                      <a:lnTo>
                        <a:pt x="87" y="381"/>
                      </a:lnTo>
                      <a:close/>
                      <a:moveTo>
                        <a:pt x="89" y="377"/>
                      </a:moveTo>
                      <a:lnTo>
                        <a:pt x="89" y="377"/>
                      </a:lnTo>
                      <a:lnTo>
                        <a:pt x="89" y="376"/>
                      </a:lnTo>
                      <a:lnTo>
                        <a:pt x="89" y="377"/>
                      </a:lnTo>
                      <a:close/>
                      <a:moveTo>
                        <a:pt x="89" y="376"/>
                      </a:moveTo>
                      <a:lnTo>
                        <a:pt x="88" y="376"/>
                      </a:lnTo>
                      <a:lnTo>
                        <a:pt x="89" y="376"/>
                      </a:lnTo>
                      <a:close/>
                      <a:moveTo>
                        <a:pt x="88" y="376"/>
                      </a:moveTo>
                      <a:lnTo>
                        <a:pt x="87" y="376"/>
                      </a:lnTo>
                      <a:lnTo>
                        <a:pt x="88" y="376"/>
                      </a:lnTo>
                      <a:close/>
                      <a:moveTo>
                        <a:pt x="38" y="376"/>
                      </a:moveTo>
                      <a:lnTo>
                        <a:pt x="37" y="376"/>
                      </a:lnTo>
                      <a:lnTo>
                        <a:pt x="38" y="374"/>
                      </a:lnTo>
                      <a:lnTo>
                        <a:pt x="38" y="373"/>
                      </a:lnTo>
                      <a:lnTo>
                        <a:pt x="38" y="372"/>
                      </a:lnTo>
                      <a:lnTo>
                        <a:pt x="39" y="372"/>
                      </a:lnTo>
                      <a:lnTo>
                        <a:pt x="39" y="373"/>
                      </a:lnTo>
                      <a:lnTo>
                        <a:pt x="38" y="376"/>
                      </a:lnTo>
                      <a:close/>
                      <a:moveTo>
                        <a:pt x="41" y="374"/>
                      </a:moveTo>
                      <a:lnTo>
                        <a:pt x="40" y="374"/>
                      </a:lnTo>
                      <a:lnTo>
                        <a:pt x="40" y="373"/>
                      </a:lnTo>
                      <a:lnTo>
                        <a:pt x="40" y="372"/>
                      </a:lnTo>
                      <a:lnTo>
                        <a:pt x="42" y="373"/>
                      </a:lnTo>
                      <a:lnTo>
                        <a:pt x="41" y="374"/>
                      </a:lnTo>
                      <a:close/>
                      <a:moveTo>
                        <a:pt x="40" y="376"/>
                      </a:moveTo>
                      <a:lnTo>
                        <a:pt x="39" y="376"/>
                      </a:lnTo>
                      <a:lnTo>
                        <a:pt x="39" y="373"/>
                      </a:lnTo>
                      <a:lnTo>
                        <a:pt x="39" y="374"/>
                      </a:lnTo>
                      <a:lnTo>
                        <a:pt x="40" y="374"/>
                      </a:lnTo>
                      <a:lnTo>
                        <a:pt x="41" y="374"/>
                      </a:lnTo>
                      <a:lnTo>
                        <a:pt x="39" y="375"/>
                      </a:lnTo>
                      <a:lnTo>
                        <a:pt x="40" y="376"/>
                      </a:lnTo>
                      <a:close/>
                      <a:moveTo>
                        <a:pt x="18" y="374"/>
                      </a:moveTo>
                      <a:lnTo>
                        <a:pt x="17" y="374"/>
                      </a:lnTo>
                      <a:lnTo>
                        <a:pt x="17" y="373"/>
                      </a:lnTo>
                      <a:lnTo>
                        <a:pt x="17" y="372"/>
                      </a:lnTo>
                      <a:lnTo>
                        <a:pt x="19" y="372"/>
                      </a:lnTo>
                      <a:lnTo>
                        <a:pt x="19" y="373"/>
                      </a:lnTo>
                      <a:lnTo>
                        <a:pt x="18" y="373"/>
                      </a:lnTo>
                      <a:lnTo>
                        <a:pt x="18" y="374"/>
                      </a:lnTo>
                      <a:close/>
                      <a:moveTo>
                        <a:pt x="40" y="368"/>
                      </a:moveTo>
                      <a:lnTo>
                        <a:pt x="38" y="366"/>
                      </a:lnTo>
                      <a:lnTo>
                        <a:pt x="41" y="363"/>
                      </a:lnTo>
                      <a:lnTo>
                        <a:pt x="40" y="368"/>
                      </a:lnTo>
                      <a:close/>
                      <a:moveTo>
                        <a:pt x="67" y="380"/>
                      </a:moveTo>
                      <a:lnTo>
                        <a:pt x="67" y="374"/>
                      </a:lnTo>
                      <a:lnTo>
                        <a:pt x="69" y="378"/>
                      </a:lnTo>
                      <a:lnTo>
                        <a:pt x="67" y="380"/>
                      </a:lnTo>
                      <a:close/>
                      <a:moveTo>
                        <a:pt x="13" y="377"/>
                      </a:moveTo>
                      <a:lnTo>
                        <a:pt x="11" y="377"/>
                      </a:lnTo>
                      <a:lnTo>
                        <a:pt x="13" y="374"/>
                      </a:lnTo>
                      <a:lnTo>
                        <a:pt x="12" y="373"/>
                      </a:lnTo>
                      <a:lnTo>
                        <a:pt x="13" y="374"/>
                      </a:lnTo>
                      <a:lnTo>
                        <a:pt x="14" y="374"/>
                      </a:lnTo>
                      <a:lnTo>
                        <a:pt x="15" y="374"/>
                      </a:lnTo>
                      <a:lnTo>
                        <a:pt x="15" y="375"/>
                      </a:lnTo>
                      <a:lnTo>
                        <a:pt x="13" y="375"/>
                      </a:lnTo>
                      <a:lnTo>
                        <a:pt x="13" y="377"/>
                      </a:lnTo>
                      <a:close/>
                      <a:moveTo>
                        <a:pt x="15" y="375"/>
                      </a:moveTo>
                      <a:lnTo>
                        <a:pt x="13" y="375"/>
                      </a:lnTo>
                      <a:lnTo>
                        <a:pt x="15" y="375"/>
                      </a:lnTo>
                      <a:close/>
                      <a:moveTo>
                        <a:pt x="137" y="296"/>
                      </a:moveTo>
                      <a:lnTo>
                        <a:pt x="135" y="295"/>
                      </a:lnTo>
                      <a:lnTo>
                        <a:pt x="138" y="294"/>
                      </a:lnTo>
                      <a:lnTo>
                        <a:pt x="138" y="293"/>
                      </a:lnTo>
                      <a:lnTo>
                        <a:pt x="141" y="294"/>
                      </a:lnTo>
                      <a:lnTo>
                        <a:pt x="137" y="294"/>
                      </a:lnTo>
                      <a:lnTo>
                        <a:pt x="137" y="296"/>
                      </a:lnTo>
                      <a:close/>
                      <a:moveTo>
                        <a:pt x="466" y="271"/>
                      </a:moveTo>
                      <a:lnTo>
                        <a:pt x="465" y="271"/>
                      </a:lnTo>
                      <a:lnTo>
                        <a:pt x="466" y="270"/>
                      </a:lnTo>
                      <a:lnTo>
                        <a:pt x="466" y="269"/>
                      </a:lnTo>
                      <a:lnTo>
                        <a:pt x="467" y="269"/>
                      </a:lnTo>
                      <a:lnTo>
                        <a:pt x="466" y="270"/>
                      </a:lnTo>
                      <a:lnTo>
                        <a:pt x="466" y="271"/>
                      </a:lnTo>
                      <a:close/>
                      <a:moveTo>
                        <a:pt x="116" y="242"/>
                      </a:moveTo>
                      <a:lnTo>
                        <a:pt x="112" y="242"/>
                      </a:lnTo>
                      <a:lnTo>
                        <a:pt x="114" y="239"/>
                      </a:lnTo>
                      <a:lnTo>
                        <a:pt x="115" y="238"/>
                      </a:lnTo>
                      <a:lnTo>
                        <a:pt x="116" y="238"/>
                      </a:lnTo>
                      <a:lnTo>
                        <a:pt x="116" y="239"/>
                      </a:lnTo>
                      <a:lnTo>
                        <a:pt x="115" y="239"/>
                      </a:lnTo>
                      <a:lnTo>
                        <a:pt x="115" y="240"/>
                      </a:lnTo>
                      <a:lnTo>
                        <a:pt x="116" y="240"/>
                      </a:lnTo>
                      <a:lnTo>
                        <a:pt x="116" y="242"/>
                      </a:lnTo>
                      <a:close/>
                      <a:moveTo>
                        <a:pt x="116" y="239"/>
                      </a:moveTo>
                      <a:lnTo>
                        <a:pt x="115" y="239"/>
                      </a:lnTo>
                      <a:lnTo>
                        <a:pt x="116" y="239"/>
                      </a:lnTo>
                      <a:close/>
                      <a:moveTo>
                        <a:pt x="122" y="236"/>
                      </a:moveTo>
                      <a:lnTo>
                        <a:pt x="121" y="236"/>
                      </a:lnTo>
                      <a:lnTo>
                        <a:pt x="120" y="235"/>
                      </a:lnTo>
                      <a:lnTo>
                        <a:pt x="121" y="235"/>
                      </a:lnTo>
                      <a:lnTo>
                        <a:pt x="121" y="234"/>
                      </a:lnTo>
                      <a:lnTo>
                        <a:pt x="122" y="234"/>
                      </a:lnTo>
                      <a:lnTo>
                        <a:pt x="122" y="236"/>
                      </a:lnTo>
                      <a:close/>
                      <a:moveTo>
                        <a:pt x="123" y="228"/>
                      </a:moveTo>
                      <a:lnTo>
                        <a:pt x="120" y="226"/>
                      </a:lnTo>
                      <a:lnTo>
                        <a:pt x="123" y="224"/>
                      </a:lnTo>
                      <a:lnTo>
                        <a:pt x="123" y="228"/>
                      </a:lnTo>
                      <a:close/>
                      <a:moveTo>
                        <a:pt x="232" y="239"/>
                      </a:moveTo>
                      <a:lnTo>
                        <a:pt x="231" y="238"/>
                      </a:lnTo>
                      <a:lnTo>
                        <a:pt x="231" y="235"/>
                      </a:lnTo>
                      <a:lnTo>
                        <a:pt x="231" y="234"/>
                      </a:lnTo>
                      <a:lnTo>
                        <a:pt x="232" y="235"/>
                      </a:lnTo>
                      <a:lnTo>
                        <a:pt x="233" y="238"/>
                      </a:lnTo>
                      <a:lnTo>
                        <a:pt x="232" y="239"/>
                      </a:lnTo>
                      <a:close/>
                      <a:moveTo>
                        <a:pt x="103" y="230"/>
                      </a:moveTo>
                      <a:lnTo>
                        <a:pt x="102" y="230"/>
                      </a:lnTo>
                      <a:lnTo>
                        <a:pt x="103" y="229"/>
                      </a:lnTo>
                      <a:lnTo>
                        <a:pt x="103" y="227"/>
                      </a:lnTo>
                      <a:lnTo>
                        <a:pt x="104" y="228"/>
                      </a:lnTo>
                      <a:lnTo>
                        <a:pt x="103" y="228"/>
                      </a:lnTo>
                      <a:lnTo>
                        <a:pt x="103" y="230"/>
                      </a:lnTo>
                      <a:close/>
                      <a:moveTo>
                        <a:pt x="60" y="228"/>
                      </a:moveTo>
                      <a:lnTo>
                        <a:pt x="57" y="226"/>
                      </a:lnTo>
                      <a:lnTo>
                        <a:pt x="57" y="225"/>
                      </a:lnTo>
                      <a:lnTo>
                        <a:pt x="59" y="225"/>
                      </a:lnTo>
                      <a:lnTo>
                        <a:pt x="60" y="228"/>
                      </a:lnTo>
                      <a:close/>
                      <a:moveTo>
                        <a:pt x="57" y="228"/>
                      </a:moveTo>
                      <a:lnTo>
                        <a:pt x="56" y="228"/>
                      </a:lnTo>
                      <a:lnTo>
                        <a:pt x="57" y="226"/>
                      </a:lnTo>
                      <a:lnTo>
                        <a:pt x="57" y="228"/>
                      </a:lnTo>
                      <a:close/>
                      <a:moveTo>
                        <a:pt x="214" y="255"/>
                      </a:moveTo>
                      <a:lnTo>
                        <a:pt x="213" y="254"/>
                      </a:lnTo>
                      <a:lnTo>
                        <a:pt x="213" y="250"/>
                      </a:lnTo>
                      <a:lnTo>
                        <a:pt x="214" y="251"/>
                      </a:lnTo>
                      <a:lnTo>
                        <a:pt x="214" y="253"/>
                      </a:lnTo>
                      <a:lnTo>
                        <a:pt x="214" y="255"/>
                      </a:lnTo>
                      <a:close/>
                      <a:moveTo>
                        <a:pt x="135" y="256"/>
                      </a:moveTo>
                      <a:lnTo>
                        <a:pt x="134" y="256"/>
                      </a:lnTo>
                      <a:lnTo>
                        <a:pt x="134" y="255"/>
                      </a:lnTo>
                      <a:lnTo>
                        <a:pt x="135" y="254"/>
                      </a:lnTo>
                      <a:lnTo>
                        <a:pt x="135" y="256"/>
                      </a:lnTo>
                      <a:close/>
                      <a:moveTo>
                        <a:pt x="340" y="277"/>
                      </a:moveTo>
                      <a:lnTo>
                        <a:pt x="334" y="273"/>
                      </a:lnTo>
                      <a:lnTo>
                        <a:pt x="335" y="272"/>
                      </a:lnTo>
                      <a:lnTo>
                        <a:pt x="337" y="272"/>
                      </a:lnTo>
                      <a:lnTo>
                        <a:pt x="337" y="274"/>
                      </a:lnTo>
                      <a:lnTo>
                        <a:pt x="340" y="274"/>
                      </a:lnTo>
                      <a:lnTo>
                        <a:pt x="340" y="277"/>
                      </a:lnTo>
                      <a:close/>
                      <a:moveTo>
                        <a:pt x="340" y="274"/>
                      </a:moveTo>
                      <a:lnTo>
                        <a:pt x="337" y="274"/>
                      </a:lnTo>
                      <a:lnTo>
                        <a:pt x="340" y="274"/>
                      </a:lnTo>
                      <a:close/>
                      <a:moveTo>
                        <a:pt x="180" y="260"/>
                      </a:moveTo>
                      <a:lnTo>
                        <a:pt x="179" y="260"/>
                      </a:lnTo>
                      <a:lnTo>
                        <a:pt x="178" y="259"/>
                      </a:lnTo>
                      <a:lnTo>
                        <a:pt x="179" y="259"/>
                      </a:lnTo>
                      <a:lnTo>
                        <a:pt x="180" y="259"/>
                      </a:lnTo>
                      <a:lnTo>
                        <a:pt x="180" y="260"/>
                      </a:lnTo>
                      <a:close/>
                      <a:moveTo>
                        <a:pt x="108" y="248"/>
                      </a:moveTo>
                      <a:lnTo>
                        <a:pt x="109" y="246"/>
                      </a:lnTo>
                      <a:lnTo>
                        <a:pt x="110" y="243"/>
                      </a:lnTo>
                      <a:lnTo>
                        <a:pt x="109" y="248"/>
                      </a:lnTo>
                      <a:lnTo>
                        <a:pt x="108" y="248"/>
                      </a:lnTo>
                      <a:close/>
                      <a:moveTo>
                        <a:pt x="109" y="248"/>
                      </a:moveTo>
                      <a:lnTo>
                        <a:pt x="109" y="248"/>
                      </a:lnTo>
                      <a:close/>
                      <a:moveTo>
                        <a:pt x="42" y="247"/>
                      </a:moveTo>
                      <a:lnTo>
                        <a:pt x="40" y="247"/>
                      </a:lnTo>
                      <a:lnTo>
                        <a:pt x="41" y="244"/>
                      </a:lnTo>
                      <a:lnTo>
                        <a:pt x="42" y="244"/>
                      </a:lnTo>
                      <a:lnTo>
                        <a:pt x="42" y="247"/>
                      </a:lnTo>
                      <a:close/>
                      <a:moveTo>
                        <a:pt x="41" y="244"/>
                      </a:moveTo>
                      <a:lnTo>
                        <a:pt x="41" y="244"/>
                      </a:lnTo>
                      <a:close/>
                      <a:moveTo>
                        <a:pt x="42" y="248"/>
                      </a:moveTo>
                      <a:lnTo>
                        <a:pt x="40" y="246"/>
                      </a:lnTo>
                      <a:lnTo>
                        <a:pt x="40" y="247"/>
                      </a:lnTo>
                      <a:lnTo>
                        <a:pt x="42" y="247"/>
                      </a:lnTo>
                      <a:lnTo>
                        <a:pt x="42" y="248"/>
                      </a:lnTo>
                      <a:close/>
                      <a:moveTo>
                        <a:pt x="51" y="245"/>
                      </a:moveTo>
                      <a:lnTo>
                        <a:pt x="51" y="244"/>
                      </a:lnTo>
                      <a:lnTo>
                        <a:pt x="51" y="243"/>
                      </a:lnTo>
                      <a:lnTo>
                        <a:pt x="52" y="243"/>
                      </a:lnTo>
                      <a:lnTo>
                        <a:pt x="52" y="244"/>
                      </a:lnTo>
                      <a:lnTo>
                        <a:pt x="52" y="245"/>
                      </a:lnTo>
                      <a:lnTo>
                        <a:pt x="51" y="245"/>
                      </a:lnTo>
                      <a:close/>
                      <a:moveTo>
                        <a:pt x="108" y="197"/>
                      </a:moveTo>
                      <a:lnTo>
                        <a:pt x="105" y="196"/>
                      </a:lnTo>
                      <a:lnTo>
                        <a:pt x="106" y="194"/>
                      </a:lnTo>
                      <a:lnTo>
                        <a:pt x="107" y="194"/>
                      </a:lnTo>
                      <a:lnTo>
                        <a:pt x="107" y="196"/>
                      </a:lnTo>
                      <a:lnTo>
                        <a:pt x="108" y="196"/>
                      </a:lnTo>
                      <a:lnTo>
                        <a:pt x="108" y="197"/>
                      </a:lnTo>
                      <a:close/>
                      <a:moveTo>
                        <a:pt x="241" y="227"/>
                      </a:moveTo>
                      <a:lnTo>
                        <a:pt x="239" y="227"/>
                      </a:lnTo>
                      <a:lnTo>
                        <a:pt x="239" y="224"/>
                      </a:lnTo>
                      <a:lnTo>
                        <a:pt x="241" y="224"/>
                      </a:lnTo>
                      <a:lnTo>
                        <a:pt x="242" y="225"/>
                      </a:lnTo>
                      <a:lnTo>
                        <a:pt x="241" y="227"/>
                      </a:lnTo>
                      <a:close/>
                      <a:moveTo>
                        <a:pt x="225" y="223"/>
                      </a:moveTo>
                      <a:lnTo>
                        <a:pt x="225" y="223"/>
                      </a:lnTo>
                      <a:lnTo>
                        <a:pt x="224" y="223"/>
                      </a:lnTo>
                      <a:lnTo>
                        <a:pt x="225" y="222"/>
                      </a:lnTo>
                      <a:lnTo>
                        <a:pt x="226" y="222"/>
                      </a:lnTo>
                      <a:lnTo>
                        <a:pt x="225" y="223"/>
                      </a:lnTo>
                      <a:close/>
                      <a:moveTo>
                        <a:pt x="180" y="269"/>
                      </a:moveTo>
                      <a:lnTo>
                        <a:pt x="176" y="265"/>
                      </a:lnTo>
                      <a:lnTo>
                        <a:pt x="178" y="267"/>
                      </a:lnTo>
                      <a:lnTo>
                        <a:pt x="180" y="269"/>
                      </a:lnTo>
                      <a:close/>
                      <a:moveTo>
                        <a:pt x="142" y="204"/>
                      </a:moveTo>
                      <a:lnTo>
                        <a:pt x="141" y="203"/>
                      </a:lnTo>
                      <a:lnTo>
                        <a:pt x="142" y="202"/>
                      </a:lnTo>
                      <a:lnTo>
                        <a:pt x="144" y="200"/>
                      </a:lnTo>
                      <a:lnTo>
                        <a:pt x="142" y="204"/>
                      </a:lnTo>
                      <a:close/>
                      <a:moveTo>
                        <a:pt x="259" y="227"/>
                      </a:moveTo>
                      <a:lnTo>
                        <a:pt x="258" y="227"/>
                      </a:lnTo>
                      <a:lnTo>
                        <a:pt x="258" y="226"/>
                      </a:lnTo>
                      <a:lnTo>
                        <a:pt x="259" y="224"/>
                      </a:lnTo>
                      <a:lnTo>
                        <a:pt x="259" y="225"/>
                      </a:lnTo>
                      <a:lnTo>
                        <a:pt x="259" y="227"/>
                      </a:lnTo>
                      <a:close/>
                      <a:moveTo>
                        <a:pt x="172" y="229"/>
                      </a:moveTo>
                      <a:lnTo>
                        <a:pt x="171" y="229"/>
                      </a:lnTo>
                      <a:lnTo>
                        <a:pt x="170" y="228"/>
                      </a:lnTo>
                      <a:lnTo>
                        <a:pt x="172" y="228"/>
                      </a:lnTo>
                      <a:lnTo>
                        <a:pt x="172" y="227"/>
                      </a:lnTo>
                      <a:lnTo>
                        <a:pt x="172" y="228"/>
                      </a:lnTo>
                      <a:lnTo>
                        <a:pt x="172" y="229"/>
                      </a:lnTo>
                      <a:close/>
                      <a:moveTo>
                        <a:pt x="69" y="220"/>
                      </a:moveTo>
                      <a:lnTo>
                        <a:pt x="69" y="219"/>
                      </a:lnTo>
                      <a:lnTo>
                        <a:pt x="68" y="219"/>
                      </a:lnTo>
                      <a:lnTo>
                        <a:pt x="69" y="219"/>
                      </a:lnTo>
                      <a:lnTo>
                        <a:pt x="69" y="218"/>
                      </a:lnTo>
                      <a:lnTo>
                        <a:pt x="70" y="218"/>
                      </a:lnTo>
                      <a:lnTo>
                        <a:pt x="69" y="220"/>
                      </a:lnTo>
                      <a:close/>
                      <a:moveTo>
                        <a:pt x="105" y="220"/>
                      </a:moveTo>
                      <a:lnTo>
                        <a:pt x="104" y="220"/>
                      </a:lnTo>
                      <a:lnTo>
                        <a:pt x="104" y="219"/>
                      </a:lnTo>
                      <a:lnTo>
                        <a:pt x="104" y="218"/>
                      </a:lnTo>
                      <a:lnTo>
                        <a:pt x="105" y="218"/>
                      </a:lnTo>
                      <a:lnTo>
                        <a:pt x="105" y="219"/>
                      </a:lnTo>
                      <a:lnTo>
                        <a:pt x="105" y="220"/>
                      </a:lnTo>
                      <a:close/>
                      <a:moveTo>
                        <a:pt x="309" y="238"/>
                      </a:moveTo>
                      <a:lnTo>
                        <a:pt x="307" y="237"/>
                      </a:lnTo>
                      <a:lnTo>
                        <a:pt x="307" y="236"/>
                      </a:lnTo>
                      <a:lnTo>
                        <a:pt x="308" y="238"/>
                      </a:lnTo>
                      <a:lnTo>
                        <a:pt x="309" y="238"/>
                      </a:lnTo>
                      <a:close/>
                      <a:moveTo>
                        <a:pt x="95" y="222"/>
                      </a:moveTo>
                      <a:lnTo>
                        <a:pt x="93" y="222"/>
                      </a:lnTo>
                      <a:lnTo>
                        <a:pt x="93" y="220"/>
                      </a:lnTo>
                      <a:lnTo>
                        <a:pt x="95" y="220"/>
                      </a:lnTo>
                      <a:lnTo>
                        <a:pt x="95" y="222"/>
                      </a:lnTo>
                      <a:close/>
                      <a:moveTo>
                        <a:pt x="264" y="251"/>
                      </a:moveTo>
                      <a:lnTo>
                        <a:pt x="263" y="250"/>
                      </a:lnTo>
                      <a:lnTo>
                        <a:pt x="263" y="248"/>
                      </a:lnTo>
                      <a:lnTo>
                        <a:pt x="264" y="248"/>
                      </a:lnTo>
                      <a:lnTo>
                        <a:pt x="264" y="250"/>
                      </a:lnTo>
                      <a:lnTo>
                        <a:pt x="264" y="251"/>
                      </a:lnTo>
                      <a:close/>
                      <a:moveTo>
                        <a:pt x="131" y="295"/>
                      </a:moveTo>
                      <a:lnTo>
                        <a:pt x="129" y="288"/>
                      </a:lnTo>
                      <a:lnTo>
                        <a:pt x="131" y="290"/>
                      </a:lnTo>
                      <a:lnTo>
                        <a:pt x="132" y="292"/>
                      </a:lnTo>
                      <a:lnTo>
                        <a:pt x="131" y="295"/>
                      </a:lnTo>
                      <a:close/>
                      <a:moveTo>
                        <a:pt x="132" y="292"/>
                      </a:moveTo>
                      <a:lnTo>
                        <a:pt x="131" y="290"/>
                      </a:lnTo>
                      <a:lnTo>
                        <a:pt x="132" y="290"/>
                      </a:lnTo>
                      <a:lnTo>
                        <a:pt x="132" y="291"/>
                      </a:lnTo>
                      <a:lnTo>
                        <a:pt x="132" y="292"/>
                      </a:lnTo>
                      <a:close/>
                      <a:moveTo>
                        <a:pt x="132" y="290"/>
                      </a:moveTo>
                      <a:lnTo>
                        <a:pt x="131" y="290"/>
                      </a:lnTo>
                      <a:lnTo>
                        <a:pt x="132" y="290"/>
                      </a:lnTo>
                      <a:close/>
                      <a:moveTo>
                        <a:pt x="134" y="294"/>
                      </a:moveTo>
                      <a:lnTo>
                        <a:pt x="132" y="292"/>
                      </a:lnTo>
                      <a:lnTo>
                        <a:pt x="132" y="291"/>
                      </a:lnTo>
                      <a:lnTo>
                        <a:pt x="132" y="290"/>
                      </a:lnTo>
                      <a:lnTo>
                        <a:pt x="135" y="291"/>
                      </a:lnTo>
                      <a:lnTo>
                        <a:pt x="134" y="294"/>
                      </a:lnTo>
                      <a:close/>
                      <a:moveTo>
                        <a:pt x="132" y="298"/>
                      </a:moveTo>
                      <a:lnTo>
                        <a:pt x="131" y="298"/>
                      </a:lnTo>
                      <a:lnTo>
                        <a:pt x="132" y="296"/>
                      </a:lnTo>
                      <a:lnTo>
                        <a:pt x="132" y="294"/>
                      </a:lnTo>
                      <a:lnTo>
                        <a:pt x="134" y="295"/>
                      </a:lnTo>
                      <a:lnTo>
                        <a:pt x="133" y="296"/>
                      </a:lnTo>
                      <a:lnTo>
                        <a:pt x="132" y="298"/>
                      </a:lnTo>
                      <a:close/>
                      <a:moveTo>
                        <a:pt x="130" y="302"/>
                      </a:moveTo>
                      <a:lnTo>
                        <a:pt x="128" y="299"/>
                      </a:lnTo>
                      <a:lnTo>
                        <a:pt x="128" y="298"/>
                      </a:lnTo>
                      <a:lnTo>
                        <a:pt x="128" y="297"/>
                      </a:lnTo>
                      <a:lnTo>
                        <a:pt x="130" y="297"/>
                      </a:lnTo>
                      <a:lnTo>
                        <a:pt x="130" y="299"/>
                      </a:lnTo>
                      <a:lnTo>
                        <a:pt x="131" y="300"/>
                      </a:lnTo>
                      <a:lnTo>
                        <a:pt x="130" y="302"/>
                      </a:lnTo>
                      <a:close/>
                      <a:moveTo>
                        <a:pt x="38" y="292"/>
                      </a:moveTo>
                      <a:lnTo>
                        <a:pt x="34" y="292"/>
                      </a:lnTo>
                      <a:lnTo>
                        <a:pt x="35" y="290"/>
                      </a:lnTo>
                      <a:lnTo>
                        <a:pt x="37" y="290"/>
                      </a:lnTo>
                      <a:lnTo>
                        <a:pt x="38" y="292"/>
                      </a:lnTo>
                      <a:close/>
                      <a:moveTo>
                        <a:pt x="105" y="299"/>
                      </a:moveTo>
                      <a:lnTo>
                        <a:pt x="103" y="297"/>
                      </a:lnTo>
                      <a:lnTo>
                        <a:pt x="107" y="295"/>
                      </a:lnTo>
                      <a:lnTo>
                        <a:pt x="105" y="299"/>
                      </a:lnTo>
                      <a:close/>
                      <a:moveTo>
                        <a:pt x="202" y="295"/>
                      </a:moveTo>
                      <a:lnTo>
                        <a:pt x="202" y="291"/>
                      </a:lnTo>
                      <a:lnTo>
                        <a:pt x="204" y="292"/>
                      </a:lnTo>
                      <a:lnTo>
                        <a:pt x="204" y="294"/>
                      </a:lnTo>
                      <a:lnTo>
                        <a:pt x="203" y="294"/>
                      </a:lnTo>
                      <a:lnTo>
                        <a:pt x="203" y="295"/>
                      </a:lnTo>
                      <a:lnTo>
                        <a:pt x="202" y="295"/>
                      </a:lnTo>
                      <a:close/>
                      <a:moveTo>
                        <a:pt x="126" y="290"/>
                      </a:moveTo>
                      <a:lnTo>
                        <a:pt x="124" y="289"/>
                      </a:lnTo>
                      <a:lnTo>
                        <a:pt x="125" y="288"/>
                      </a:lnTo>
                      <a:lnTo>
                        <a:pt x="126" y="288"/>
                      </a:lnTo>
                      <a:lnTo>
                        <a:pt x="126" y="290"/>
                      </a:lnTo>
                      <a:close/>
                      <a:moveTo>
                        <a:pt x="74" y="287"/>
                      </a:moveTo>
                      <a:lnTo>
                        <a:pt x="73" y="287"/>
                      </a:lnTo>
                      <a:lnTo>
                        <a:pt x="73" y="286"/>
                      </a:lnTo>
                      <a:lnTo>
                        <a:pt x="73" y="285"/>
                      </a:lnTo>
                      <a:lnTo>
                        <a:pt x="74" y="285"/>
                      </a:lnTo>
                      <a:lnTo>
                        <a:pt x="74" y="286"/>
                      </a:lnTo>
                      <a:lnTo>
                        <a:pt x="74" y="287"/>
                      </a:lnTo>
                      <a:close/>
                      <a:moveTo>
                        <a:pt x="32" y="286"/>
                      </a:moveTo>
                      <a:lnTo>
                        <a:pt x="33" y="284"/>
                      </a:lnTo>
                      <a:lnTo>
                        <a:pt x="33" y="282"/>
                      </a:lnTo>
                      <a:lnTo>
                        <a:pt x="34" y="283"/>
                      </a:lnTo>
                      <a:lnTo>
                        <a:pt x="34" y="285"/>
                      </a:lnTo>
                      <a:lnTo>
                        <a:pt x="32" y="286"/>
                      </a:lnTo>
                      <a:close/>
                      <a:moveTo>
                        <a:pt x="301" y="323"/>
                      </a:moveTo>
                      <a:lnTo>
                        <a:pt x="300" y="323"/>
                      </a:lnTo>
                      <a:lnTo>
                        <a:pt x="300" y="322"/>
                      </a:lnTo>
                      <a:lnTo>
                        <a:pt x="300" y="321"/>
                      </a:lnTo>
                      <a:lnTo>
                        <a:pt x="301" y="321"/>
                      </a:lnTo>
                      <a:lnTo>
                        <a:pt x="301" y="322"/>
                      </a:lnTo>
                      <a:lnTo>
                        <a:pt x="301" y="323"/>
                      </a:lnTo>
                      <a:close/>
                      <a:moveTo>
                        <a:pt x="265" y="323"/>
                      </a:moveTo>
                      <a:lnTo>
                        <a:pt x="264" y="323"/>
                      </a:lnTo>
                      <a:lnTo>
                        <a:pt x="264" y="322"/>
                      </a:lnTo>
                      <a:lnTo>
                        <a:pt x="264" y="320"/>
                      </a:lnTo>
                      <a:lnTo>
                        <a:pt x="265" y="320"/>
                      </a:lnTo>
                      <a:lnTo>
                        <a:pt x="265" y="322"/>
                      </a:lnTo>
                      <a:lnTo>
                        <a:pt x="265" y="323"/>
                      </a:lnTo>
                      <a:close/>
                      <a:moveTo>
                        <a:pt x="160" y="306"/>
                      </a:moveTo>
                      <a:lnTo>
                        <a:pt x="158" y="305"/>
                      </a:lnTo>
                      <a:lnTo>
                        <a:pt x="159" y="302"/>
                      </a:lnTo>
                      <a:lnTo>
                        <a:pt x="162" y="302"/>
                      </a:lnTo>
                      <a:lnTo>
                        <a:pt x="162" y="303"/>
                      </a:lnTo>
                      <a:lnTo>
                        <a:pt x="161" y="303"/>
                      </a:lnTo>
                      <a:lnTo>
                        <a:pt x="160" y="303"/>
                      </a:lnTo>
                      <a:lnTo>
                        <a:pt x="162" y="304"/>
                      </a:lnTo>
                      <a:lnTo>
                        <a:pt x="161" y="305"/>
                      </a:lnTo>
                      <a:lnTo>
                        <a:pt x="160" y="306"/>
                      </a:lnTo>
                      <a:close/>
                      <a:moveTo>
                        <a:pt x="162" y="303"/>
                      </a:moveTo>
                      <a:lnTo>
                        <a:pt x="161" y="303"/>
                      </a:lnTo>
                      <a:lnTo>
                        <a:pt x="162" y="303"/>
                      </a:lnTo>
                      <a:close/>
                      <a:moveTo>
                        <a:pt x="123" y="308"/>
                      </a:moveTo>
                      <a:lnTo>
                        <a:pt x="122" y="308"/>
                      </a:lnTo>
                      <a:lnTo>
                        <a:pt x="122" y="307"/>
                      </a:lnTo>
                      <a:lnTo>
                        <a:pt x="122" y="306"/>
                      </a:lnTo>
                      <a:lnTo>
                        <a:pt x="123" y="306"/>
                      </a:lnTo>
                      <a:lnTo>
                        <a:pt x="123" y="307"/>
                      </a:lnTo>
                      <a:lnTo>
                        <a:pt x="123" y="308"/>
                      </a:lnTo>
                      <a:close/>
                      <a:moveTo>
                        <a:pt x="135" y="306"/>
                      </a:moveTo>
                      <a:lnTo>
                        <a:pt x="136" y="302"/>
                      </a:lnTo>
                      <a:lnTo>
                        <a:pt x="138" y="303"/>
                      </a:lnTo>
                      <a:lnTo>
                        <a:pt x="137" y="304"/>
                      </a:lnTo>
                      <a:lnTo>
                        <a:pt x="137" y="305"/>
                      </a:lnTo>
                      <a:lnTo>
                        <a:pt x="137" y="306"/>
                      </a:lnTo>
                      <a:lnTo>
                        <a:pt x="135" y="306"/>
                      </a:lnTo>
                      <a:close/>
                      <a:moveTo>
                        <a:pt x="55" y="302"/>
                      </a:moveTo>
                      <a:lnTo>
                        <a:pt x="54" y="301"/>
                      </a:lnTo>
                      <a:lnTo>
                        <a:pt x="54" y="298"/>
                      </a:lnTo>
                      <a:lnTo>
                        <a:pt x="55" y="297"/>
                      </a:lnTo>
                      <a:lnTo>
                        <a:pt x="56" y="297"/>
                      </a:lnTo>
                      <a:lnTo>
                        <a:pt x="56" y="299"/>
                      </a:lnTo>
                      <a:lnTo>
                        <a:pt x="55" y="299"/>
                      </a:lnTo>
                      <a:lnTo>
                        <a:pt x="55" y="300"/>
                      </a:lnTo>
                      <a:lnTo>
                        <a:pt x="56" y="300"/>
                      </a:lnTo>
                      <a:lnTo>
                        <a:pt x="57" y="301"/>
                      </a:lnTo>
                      <a:lnTo>
                        <a:pt x="55" y="301"/>
                      </a:lnTo>
                      <a:lnTo>
                        <a:pt x="55" y="302"/>
                      </a:lnTo>
                      <a:close/>
                      <a:moveTo>
                        <a:pt x="56" y="299"/>
                      </a:moveTo>
                      <a:lnTo>
                        <a:pt x="55" y="299"/>
                      </a:lnTo>
                      <a:lnTo>
                        <a:pt x="56" y="299"/>
                      </a:lnTo>
                      <a:close/>
                      <a:moveTo>
                        <a:pt x="57" y="301"/>
                      </a:moveTo>
                      <a:lnTo>
                        <a:pt x="55" y="301"/>
                      </a:lnTo>
                      <a:lnTo>
                        <a:pt x="57" y="301"/>
                      </a:lnTo>
                      <a:close/>
                      <a:moveTo>
                        <a:pt x="84" y="307"/>
                      </a:moveTo>
                      <a:lnTo>
                        <a:pt x="80" y="302"/>
                      </a:lnTo>
                      <a:lnTo>
                        <a:pt x="84" y="304"/>
                      </a:lnTo>
                      <a:lnTo>
                        <a:pt x="84" y="307"/>
                      </a:lnTo>
                      <a:close/>
                      <a:moveTo>
                        <a:pt x="202" y="284"/>
                      </a:moveTo>
                      <a:lnTo>
                        <a:pt x="204" y="281"/>
                      </a:lnTo>
                      <a:lnTo>
                        <a:pt x="203" y="280"/>
                      </a:lnTo>
                      <a:lnTo>
                        <a:pt x="204" y="281"/>
                      </a:lnTo>
                      <a:lnTo>
                        <a:pt x="204" y="283"/>
                      </a:lnTo>
                      <a:lnTo>
                        <a:pt x="204" y="284"/>
                      </a:lnTo>
                      <a:lnTo>
                        <a:pt x="202" y="284"/>
                      </a:lnTo>
                      <a:close/>
                      <a:moveTo>
                        <a:pt x="204" y="288"/>
                      </a:moveTo>
                      <a:lnTo>
                        <a:pt x="204" y="282"/>
                      </a:lnTo>
                      <a:lnTo>
                        <a:pt x="206" y="286"/>
                      </a:lnTo>
                      <a:lnTo>
                        <a:pt x="204" y="288"/>
                      </a:lnTo>
                      <a:close/>
                      <a:moveTo>
                        <a:pt x="204" y="284"/>
                      </a:moveTo>
                      <a:lnTo>
                        <a:pt x="204" y="283"/>
                      </a:lnTo>
                      <a:lnTo>
                        <a:pt x="205" y="284"/>
                      </a:lnTo>
                      <a:lnTo>
                        <a:pt x="204" y="284"/>
                      </a:lnTo>
                      <a:close/>
                      <a:moveTo>
                        <a:pt x="42" y="269"/>
                      </a:moveTo>
                      <a:lnTo>
                        <a:pt x="41" y="268"/>
                      </a:lnTo>
                      <a:lnTo>
                        <a:pt x="39" y="268"/>
                      </a:lnTo>
                      <a:lnTo>
                        <a:pt x="40" y="266"/>
                      </a:lnTo>
                      <a:lnTo>
                        <a:pt x="41" y="267"/>
                      </a:lnTo>
                      <a:lnTo>
                        <a:pt x="43" y="268"/>
                      </a:lnTo>
                      <a:lnTo>
                        <a:pt x="42" y="269"/>
                      </a:lnTo>
                      <a:close/>
                      <a:moveTo>
                        <a:pt x="51" y="261"/>
                      </a:moveTo>
                      <a:lnTo>
                        <a:pt x="50" y="261"/>
                      </a:lnTo>
                      <a:lnTo>
                        <a:pt x="50" y="260"/>
                      </a:lnTo>
                      <a:lnTo>
                        <a:pt x="50" y="259"/>
                      </a:lnTo>
                      <a:lnTo>
                        <a:pt x="51" y="259"/>
                      </a:lnTo>
                      <a:lnTo>
                        <a:pt x="51" y="260"/>
                      </a:lnTo>
                      <a:lnTo>
                        <a:pt x="51" y="261"/>
                      </a:lnTo>
                      <a:close/>
                      <a:moveTo>
                        <a:pt x="95" y="264"/>
                      </a:moveTo>
                      <a:lnTo>
                        <a:pt x="93" y="263"/>
                      </a:lnTo>
                      <a:lnTo>
                        <a:pt x="96" y="261"/>
                      </a:lnTo>
                      <a:lnTo>
                        <a:pt x="97" y="263"/>
                      </a:lnTo>
                      <a:lnTo>
                        <a:pt x="95" y="263"/>
                      </a:lnTo>
                      <a:lnTo>
                        <a:pt x="95" y="264"/>
                      </a:lnTo>
                      <a:close/>
                      <a:moveTo>
                        <a:pt x="97" y="264"/>
                      </a:moveTo>
                      <a:lnTo>
                        <a:pt x="95" y="263"/>
                      </a:lnTo>
                      <a:lnTo>
                        <a:pt x="97" y="263"/>
                      </a:lnTo>
                      <a:lnTo>
                        <a:pt x="97" y="264"/>
                      </a:lnTo>
                      <a:close/>
                      <a:moveTo>
                        <a:pt x="281" y="293"/>
                      </a:moveTo>
                      <a:lnTo>
                        <a:pt x="281" y="287"/>
                      </a:lnTo>
                      <a:lnTo>
                        <a:pt x="283" y="291"/>
                      </a:lnTo>
                      <a:lnTo>
                        <a:pt x="281" y="293"/>
                      </a:lnTo>
                      <a:close/>
                      <a:moveTo>
                        <a:pt x="281" y="294"/>
                      </a:moveTo>
                      <a:lnTo>
                        <a:pt x="280" y="294"/>
                      </a:lnTo>
                      <a:lnTo>
                        <a:pt x="280" y="293"/>
                      </a:lnTo>
                      <a:lnTo>
                        <a:pt x="282" y="294"/>
                      </a:lnTo>
                      <a:lnTo>
                        <a:pt x="281" y="294"/>
                      </a:lnTo>
                      <a:close/>
                      <a:moveTo>
                        <a:pt x="279" y="297"/>
                      </a:moveTo>
                      <a:lnTo>
                        <a:pt x="278" y="295"/>
                      </a:lnTo>
                      <a:lnTo>
                        <a:pt x="279" y="294"/>
                      </a:lnTo>
                      <a:lnTo>
                        <a:pt x="280" y="294"/>
                      </a:lnTo>
                      <a:lnTo>
                        <a:pt x="281" y="294"/>
                      </a:lnTo>
                      <a:lnTo>
                        <a:pt x="279" y="297"/>
                      </a:lnTo>
                      <a:close/>
                      <a:moveTo>
                        <a:pt x="88" y="271"/>
                      </a:moveTo>
                      <a:lnTo>
                        <a:pt x="89" y="269"/>
                      </a:lnTo>
                      <a:lnTo>
                        <a:pt x="90" y="267"/>
                      </a:lnTo>
                      <a:lnTo>
                        <a:pt x="91" y="268"/>
                      </a:lnTo>
                      <a:lnTo>
                        <a:pt x="88" y="271"/>
                      </a:lnTo>
                      <a:close/>
                      <a:moveTo>
                        <a:pt x="91" y="282"/>
                      </a:moveTo>
                      <a:lnTo>
                        <a:pt x="90" y="282"/>
                      </a:lnTo>
                      <a:lnTo>
                        <a:pt x="90" y="281"/>
                      </a:lnTo>
                      <a:lnTo>
                        <a:pt x="90" y="280"/>
                      </a:lnTo>
                      <a:lnTo>
                        <a:pt x="91" y="280"/>
                      </a:lnTo>
                      <a:lnTo>
                        <a:pt x="91" y="281"/>
                      </a:lnTo>
                      <a:lnTo>
                        <a:pt x="91" y="282"/>
                      </a:lnTo>
                      <a:close/>
                      <a:moveTo>
                        <a:pt x="85" y="281"/>
                      </a:moveTo>
                      <a:lnTo>
                        <a:pt x="85" y="281"/>
                      </a:lnTo>
                      <a:lnTo>
                        <a:pt x="85" y="279"/>
                      </a:lnTo>
                      <a:lnTo>
                        <a:pt x="86" y="280"/>
                      </a:lnTo>
                      <a:lnTo>
                        <a:pt x="87" y="280"/>
                      </a:lnTo>
                      <a:lnTo>
                        <a:pt x="85" y="280"/>
                      </a:lnTo>
                      <a:lnTo>
                        <a:pt x="85" y="281"/>
                      </a:lnTo>
                      <a:close/>
                      <a:moveTo>
                        <a:pt x="37" y="280"/>
                      </a:moveTo>
                      <a:lnTo>
                        <a:pt x="35" y="279"/>
                      </a:lnTo>
                      <a:lnTo>
                        <a:pt x="35" y="278"/>
                      </a:lnTo>
                      <a:lnTo>
                        <a:pt x="36" y="277"/>
                      </a:lnTo>
                      <a:lnTo>
                        <a:pt x="36" y="276"/>
                      </a:lnTo>
                      <a:lnTo>
                        <a:pt x="37" y="276"/>
                      </a:lnTo>
                      <a:lnTo>
                        <a:pt x="37" y="280"/>
                      </a:lnTo>
                      <a:close/>
                      <a:moveTo>
                        <a:pt x="155" y="287"/>
                      </a:moveTo>
                      <a:lnTo>
                        <a:pt x="157" y="283"/>
                      </a:lnTo>
                      <a:lnTo>
                        <a:pt x="157" y="286"/>
                      </a:lnTo>
                      <a:lnTo>
                        <a:pt x="156" y="286"/>
                      </a:lnTo>
                      <a:lnTo>
                        <a:pt x="155" y="287"/>
                      </a:lnTo>
                      <a:close/>
                      <a:moveTo>
                        <a:pt x="157" y="288"/>
                      </a:moveTo>
                      <a:lnTo>
                        <a:pt x="156" y="286"/>
                      </a:lnTo>
                      <a:lnTo>
                        <a:pt x="157" y="286"/>
                      </a:lnTo>
                      <a:lnTo>
                        <a:pt x="157" y="288"/>
                      </a:lnTo>
                      <a:close/>
                      <a:moveTo>
                        <a:pt x="154" y="287"/>
                      </a:moveTo>
                      <a:lnTo>
                        <a:pt x="155" y="287"/>
                      </a:lnTo>
                      <a:lnTo>
                        <a:pt x="154" y="287"/>
                      </a:lnTo>
                      <a:close/>
                      <a:moveTo>
                        <a:pt x="154" y="290"/>
                      </a:moveTo>
                      <a:lnTo>
                        <a:pt x="153" y="289"/>
                      </a:lnTo>
                      <a:lnTo>
                        <a:pt x="153" y="288"/>
                      </a:lnTo>
                      <a:lnTo>
                        <a:pt x="153" y="287"/>
                      </a:lnTo>
                      <a:lnTo>
                        <a:pt x="154" y="287"/>
                      </a:lnTo>
                      <a:lnTo>
                        <a:pt x="154" y="288"/>
                      </a:lnTo>
                      <a:lnTo>
                        <a:pt x="154" y="290"/>
                      </a:lnTo>
                      <a:close/>
                      <a:moveTo>
                        <a:pt x="112" y="282"/>
                      </a:moveTo>
                      <a:lnTo>
                        <a:pt x="112" y="280"/>
                      </a:lnTo>
                      <a:lnTo>
                        <a:pt x="114" y="281"/>
                      </a:lnTo>
                      <a:lnTo>
                        <a:pt x="112" y="282"/>
                      </a:lnTo>
                      <a:close/>
                      <a:moveTo>
                        <a:pt x="112" y="283"/>
                      </a:moveTo>
                      <a:lnTo>
                        <a:pt x="112" y="282"/>
                      </a:lnTo>
                      <a:lnTo>
                        <a:pt x="112" y="283"/>
                      </a:lnTo>
                      <a:close/>
                      <a:moveTo>
                        <a:pt x="113" y="285"/>
                      </a:moveTo>
                      <a:lnTo>
                        <a:pt x="109" y="284"/>
                      </a:lnTo>
                      <a:lnTo>
                        <a:pt x="112" y="283"/>
                      </a:lnTo>
                      <a:lnTo>
                        <a:pt x="113" y="285"/>
                      </a:lnTo>
                      <a:close/>
                      <a:moveTo>
                        <a:pt x="247" y="291"/>
                      </a:moveTo>
                      <a:lnTo>
                        <a:pt x="246" y="291"/>
                      </a:lnTo>
                      <a:lnTo>
                        <a:pt x="245" y="289"/>
                      </a:lnTo>
                      <a:lnTo>
                        <a:pt x="246" y="289"/>
                      </a:lnTo>
                      <a:lnTo>
                        <a:pt x="247" y="290"/>
                      </a:lnTo>
                      <a:lnTo>
                        <a:pt x="247" y="291"/>
                      </a:lnTo>
                      <a:close/>
                      <a:moveTo>
                        <a:pt x="29" y="274"/>
                      </a:moveTo>
                      <a:lnTo>
                        <a:pt x="28" y="274"/>
                      </a:lnTo>
                      <a:lnTo>
                        <a:pt x="28" y="272"/>
                      </a:lnTo>
                      <a:lnTo>
                        <a:pt x="29" y="273"/>
                      </a:lnTo>
                      <a:lnTo>
                        <a:pt x="29" y="274"/>
                      </a:lnTo>
                      <a:close/>
                      <a:moveTo>
                        <a:pt x="679" y="375"/>
                      </a:moveTo>
                      <a:lnTo>
                        <a:pt x="679" y="373"/>
                      </a:lnTo>
                      <a:lnTo>
                        <a:pt x="679" y="375"/>
                      </a:lnTo>
                      <a:close/>
                      <a:moveTo>
                        <a:pt x="679" y="376"/>
                      </a:moveTo>
                      <a:lnTo>
                        <a:pt x="679" y="375"/>
                      </a:lnTo>
                      <a:lnTo>
                        <a:pt x="681" y="375"/>
                      </a:lnTo>
                      <a:lnTo>
                        <a:pt x="679" y="376"/>
                      </a:lnTo>
                      <a:close/>
                      <a:moveTo>
                        <a:pt x="679" y="377"/>
                      </a:moveTo>
                      <a:lnTo>
                        <a:pt x="677" y="377"/>
                      </a:lnTo>
                      <a:lnTo>
                        <a:pt x="679" y="376"/>
                      </a:lnTo>
                      <a:lnTo>
                        <a:pt x="680" y="376"/>
                      </a:lnTo>
                      <a:lnTo>
                        <a:pt x="679" y="376"/>
                      </a:lnTo>
                      <a:lnTo>
                        <a:pt x="679" y="377"/>
                      </a:lnTo>
                      <a:close/>
                      <a:moveTo>
                        <a:pt x="680" y="376"/>
                      </a:moveTo>
                      <a:lnTo>
                        <a:pt x="680" y="376"/>
                      </a:lnTo>
                      <a:lnTo>
                        <a:pt x="681" y="376"/>
                      </a:lnTo>
                      <a:lnTo>
                        <a:pt x="680" y="376"/>
                      </a:lnTo>
                      <a:close/>
                      <a:moveTo>
                        <a:pt x="680" y="377"/>
                      </a:moveTo>
                      <a:lnTo>
                        <a:pt x="679" y="376"/>
                      </a:lnTo>
                      <a:lnTo>
                        <a:pt x="680" y="376"/>
                      </a:lnTo>
                      <a:lnTo>
                        <a:pt x="680" y="377"/>
                      </a:lnTo>
                      <a:close/>
                      <a:moveTo>
                        <a:pt x="579" y="436"/>
                      </a:moveTo>
                      <a:lnTo>
                        <a:pt x="576" y="434"/>
                      </a:lnTo>
                      <a:lnTo>
                        <a:pt x="576" y="433"/>
                      </a:lnTo>
                      <a:lnTo>
                        <a:pt x="578" y="433"/>
                      </a:lnTo>
                      <a:lnTo>
                        <a:pt x="579" y="436"/>
                      </a:lnTo>
                      <a:close/>
                      <a:moveTo>
                        <a:pt x="578" y="433"/>
                      </a:moveTo>
                      <a:lnTo>
                        <a:pt x="578" y="433"/>
                      </a:lnTo>
                      <a:close/>
                      <a:moveTo>
                        <a:pt x="576" y="437"/>
                      </a:moveTo>
                      <a:lnTo>
                        <a:pt x="575" y="436"/>
                      </a:lnTo>
                      <a:lnTo>
                        <a:pt x="575" y="434"/>
                      </a:lnTo>
                      <a:lnTo>
                        <a:pt x="576" y="435"/>
                      </a:lnTo>
                      <a:lnTo>
                        <a:pt x="576" y="437"/>
                      </a:lnTo>
                      <a:close/>
                      <a:moveTo>
                        <a:pt x="670" y="446"/>
                      </a:moveTo>
                      <a:lnTo>
                        <a:pt x="669" y="444"/>
                      </a:lnTo>
                      <a:lnTo>
                        <a:pt x="670" y="444"/>
                      </a:lnTo>
                      <a:lnTo>
                        <a:pt x="672" y="441"/>
                      </a:lnTo>
                      <a:lnTo>
                        <a:pt x="670" y="446"/>
                      </a:lnTo>
                      <a:close/>
                      <a:moveTo>
                        <a:pt x="685" y="447"/>
                      </a:moveTo>
                      <a:lnTo>
                        <a:pt x="684" y="446"/>
                      </a:lnTo>
                      <a:lnTo>
                        <a:pt x="685" y="446"/>
                      </a:lnTo>
                      <a:lnTo>
                        <a:pt x="685" y="444"/>
                      </a:lnTo>
                      <a:lnTo>
                        <a:pt x="686" y="445"/>
                      </a:lnTo>
                      <a:lnTo>
                        <a:pt x="685" y="445"/>
                      </a:lnTo>
                      <a:lnTo>
                        <a:pt x="685" y="447"/>
                      </a:lnTo>
                      <a:close/>
                      <a:moveTo>
                        <a:pt x="800" y="458"/>
                      </a:moveTo>
                      <a:lnTo>
                        <a:pt x="798" y="454"/>
                      </a:lnTo>
                      <a:lnTo>
                        <a:pt x="802" y="453"/>
                      </a:lnTo>
                      <a:lnTo>
                        <a:pt x="800" y="458"/>
                      </a:lnTo>
                      <a:close/>
                      <a:moveTo>
                        <a:pt x="643" y="439"/>
                      </a:moveTo>
                      <a:lnTo>
                        <a:pt x="642" y="439"/>
                      </a:lnTo>
                      <a:lnTo>
                        <a:pt x="643" y="438"/>
                      </a:lnTo>
                      <a:lnTo>
                        <a:pt x="644" y="438"/>
                      </a:lnTo>
                      <a:lnTo>
                        <a:pt x="643" y="439"/>
                      </a:lnTo>
                      <a:close/>
                      <a:moveTo>
                        <a:pt x="834" y="460"/>
                      </a:moveTo>
                      <a:lnTo>
                        <a:pt x="833" y="460"/>
                      </a:lnTo>
                      <a:lnTo>
                        <a:pt x="833" y="459"/>
                      </a:lnTo>
                      <a:lnTo>
                        <a:pt x="834" y="458"/>
                      </a:lnTo>
                      <a:lnTo>
                        <a:pt x="834" y="459"/>
                      </a:lnTo>
                      <a:lnTo>
                        <a:pt x="834" y="460"/>
                      </a:lnTo>
                      <a:close/>
                      <a:moveTo>
                        <a:pt x="731" y="452"/>
                      </a:moveTo>
                      <a:lnTo>
                        <a:pt x="730" y="452"/>
                      </a:lnTo>
                      <a:lnTo>
                        <a:pt x="729" y="451"/>
                      </a:lnTo>
                      <a:lnTo>
                        <a:pt x="730" y="449"/>
                      </a:lnTo>
                      <a:lnTo>
                        <a:pt x="731" y="449"/>
                      </a:lnTo>
                      <a:lnTo>
                        <a:pt x="731" y="450"/>
                      </a:lnTo>
                      <a:lnTo>
                        <a:pt x="731" y="452"/>
                      </a:lnTo>
                      <a:close/>
                      <a:moveTo>
                        <a:pt x="778" y="455"/>
                      </a:moveTo>
                      <a:lnTo>
                        <a:pt x="777" y="455"/>
                      </a:lnTo>
                      <a:lnTo>
                        <a:pt x="777" y="454"/>
                      </a:lnTo>
                      <a:lnTo>
                        <a:pt x="778" y="454"/>
                      </a:lnTo>
                      <a:lnTo>
                        <a:pt x="779" y="454"/>
                      </a:lnTo>
                      <a:lnTo>
                        <a:pt x="778" y="454"/>
                      </a:lnTo>
                      <a:lnTo>
                        <a:pt x="778" y="455"/>
                      </a:lnTo>
                      <a:close/>
                      <a:moveTo>
                        <a:pt x="814" y="449"/>
                      </a:moveTo>
                      <a:lnTo>
                        <a:pt x="814" y="449"/>
                      </a:lnTo>
                      <a:lnTo>
                        <a:pt x="813" y="449"/>
                      </a:lnTo>
                      <a:lnTo>
                        <a:pt x="814" y="449"/>
                      </a:lnTo>
                      <a:lnTo>
                        <a:pt x="814" y="448"/>
                      </a:lnTo>
                      <a:lnTo>
                        <a:pt x="815" y="448"/>
                      </a:lnTo>
                      <a:lnTo>
                        <a:pt x="814" y="449"/>
                      </a:lnTo>
                      <a:close/>
                      <a:moveTo>
                        <a:pt x="780" y="445"/>
                      </a:moveTo>
                      <a:lnTo>
                        <a:pt x="779" y="443"/>
                      </a:lnTo>
                      <a:lnTo>
                        <a:pt x="780" y="443"/>
                      </a:lnTo>
                      <a:lnTo>
                        <a:pt x="782" y="440"/>
                      </a:lnTo>
                      <a:lnTo>
                        <a:pt x="780" y="445"/>
                      </a:lnTo>
                      <a:close/>
                      <a:moveTo>
                        <a:pt x="782" y="447"/>
                      </a:moveTo>
                      <a:lnTo>
                        <a:pt x="783" y="445"/>
                      </a:lnTo>
                      <a:lnTo>
                        <a:pt x="783" y="443"/>
                      </a:lnTo>
                      <a:lnTo>
                        <a:pt x="784" y="445"/>
                      </a:lnTo>
                      <a:lnTo>
                        <a:pt x="782" y="447"/>
                      </a:lnTo>
                      <a:close/>
                      <a:moveTo>
                        <a:pt x="687" y="441"/>
                      </a:moveTo>
                      <a:lnTo>
                        <a:pt x="686" y="441"/>
                      </a:lnTo>
                      <a:lnTo>
                        <a:pt x="687" y="439"/>
                      </a:lnTo>
                      <a:lnTo>
                        <a:pt x="688" y="440"/>
                      </a:lnTo>
                      <a:lnTo>
                        <a:pt x="687" y="440"/>
                      </a:lnTo>
                      <a:lnTo>
                        <a:pt x="687" y="441"/>
                      </a:lnTo>
                      <a:close/>
                      <a:moveTo>
                        <a:pt x="716" y="446"/>
                      </a:moveTo>
                      <a:lnTo>
                        <a:pt x="712" y="441"/>
                      </a:lnTo>
                      <a:lnTo>
                        <a:pt x="715" y="443"/>
                      </a:lnTo>
                      <a:lnTo>
                        <a:pt x="716" y="446"/>
                      </a:lnTo>
                      <a:close/>
                      <a:moveTo>
                        <a:pt x="649" y="440"/>
                      </a:moveTo>
                      <a:lnTo>
                        <a:pt x="647" y="439"/>
                      </a:lnTo>
                      <a:lnTo>
                        <a:pt x="647" y="438"/>
                      </a:lnTo>
                      <a:lnTo>
                        <a:pt x="647" y="437"/>
                      </a:lnTo>
                      <a:lnTo>
                        <a:pt x="649" y="434"/>
                      </a:lnTo>
                      <a:lnTo>
                        <a:pt x="649" y="440"/>
                      </a:lnTo>
                      <a:close/>
                      <a:moveTo>
                        <a:pt x="696" y="440"/>
                      </a:moveTo>
                      <a:lnTo>
                        <a:pt x="694" y="440"/>
                      </a:lnTo>
                      <a:lnTo>
                        <a:pt x="696" y="439"/>
                      </a:lnTo>
                      <a:lnTo>
                        <a:pt x="696" y="440"/>
                      </a:lnTo>
                      <a:close/>
                      <a:moveTo>
                        <a:pt x="694" y="440"/>
                      </a:moveTo>
                      <a:lnTo>
                        <a:pt x="694" y="440"/>
                      </a:lnTo>
                      <a:close/>
                      <a:moveTo>
                        <a:pt x="695" y="440"/>
                      </a:moveTo>
                      <a:lnTo>
                        <a:pt x="693" y="440"/>
                      </a:lnTo>
                      <a:lnTo>
                        <a:pt x="694" y="440"/>
                      </a:lnTo>
                      <a:lnTo>
                        <a:pt x="696" y="440"/>
                      </a:lnTo>
                      <a:lnTo>
                        <a:pt x="695" y="440"/>
                      </a:lnTo>
                      <a:close/>
                      <a:moveTo>
                        <a:pt x="693" y="440"/>
                      </a:moveTo>
                      <a:lnTo>
                        <a:pt x="693" y="440"/>
                      </a:lnTo>
                      <a:close/>
                      <a:moveTo>
                        <a:pt x="826" y="460"/>
                      </a:moveTo>
                      <a:lnTo>
                        <a:pt x="826" y="460"/>
                      </a:lnTo>
                      <a:lnTo>
                        <a:pt x="825" y="459"/>
                      </a:lnTo>
                      <a:lnTo>
                        <a:pt x="826" y="458"/>
                      </a:lnTo>
                      <a:lnTo>
                        <a:pt x="827" y="459"/>
                      </a:lnTo>
                      <a:lnTo>
                        <a:pt x="826" y="460"/>
                      </a:lnTo>
                      <a:close/>
                      <a:moveTo>
                        <a:pt x="821" y="468"/>
                      </a:moveTo>
                      <a:lnTo>
                        <a:pt x="820" y="468"/>
                      </a:lnTo>
                      <a:lnTo>
                        <a:pt x="820" y="467"/>
                      </a:lnTo>
                      <a:lnTo>
                        <a:pt x="821" y="467"/>
                      </a:lnTo>
                      <a:lnTo>
                        <a:pt x="821" y="468"/>
                      </a:lnTo>
                      <a:close/>
                      <a:moveTo>
                        <a:pt x="819" y="468"/>
                      </a:moveTo>
                      <a:lnTo>
                        <a:pt x="818" y="468"/>
                      </a:lnTo>
                      <a:lnTo>
                        <a:pt x="819" y="467"/>
                      </a:lnTo>
                      <a:lnTo>
                        <a:pt x="819" y="468"/>
                      </a:lnTo>
                      <a:close/>
                      <a:moveTo>
                        <a:pt x="819" y="472"/>
                      </a:moveTo>
                      <a:lnTo>
                        <a:pt x="818" y="471"/>
                      </a:lnTo>
                      <a:lnTo>
                        <a:pt x="818" y="468"/>
                      </a:lnTo>
                      <a:lnTo>
                        <a:pt x="819" y="468"/>
                      </a:lnTo>
                      <a:lnTo>
                        <a:pt x="820" y="470"/>
                      </a:lnTo>
                      <a:lnTo>
                        <a:pt x="819" y="472"/>
                      </a:lnTo>
                      <a:close/>
                      <a:moveTo>
                        <a:pt x="817" y="475"/>
                      </a:moveTo>
                      <a:lnTo>
                        <a:pt x="816" y="475"/>
                      </a:lnTo>
                      <a:lnTo>
                        <a:pt x="816" y="473"/>
                      </a:lnTo>
                      <a:lnTo>
                        <a:pt x="817" y="470"/>
                      </a:lnTo>
                      <a:lnTo>
                        <a:pt x="817" y="473"/>
                      </a:lnTo>
                      <a:lnTo>
                        <a:pt x="817" y="474"/>
                      </a:lnTo>
                      <a:lnTo>
                        <a:pt x="817" y="475"/>
                      </a:lnTo>
                      <a:close/>
                      <a:moveTo>
                        <a:pt x="816" y="474"/>
                      </a:moveTo>
                      <a:lnTo>
                        <a:pt x="816" y="474"/>
                      </a:lnTo>
                      <a:close/>
                      <a:moveTo>
                        <a:pt x="816" y="475"/>
                      </a:moveTo>
                      <a:lnTo>
                        <a:pt x="815" y="475"/>
                      </a:lnTo>
                      <a:lnTo>
                        <a:pt x="816" y="474"/>
                      </a:lnTo>
                      <a:lnTo>
                        <a:pt x="816" y="475"/>
                      </a:lnTo>
                      <a:lnTo>
                        <a:pt x="817" y="475"/>
                      </a:lnTo>
                      <a:lnTo>
                        <a:pt x="816" y="475"/>
                      </a:lnTo>
                      <a:close/>
                      <a:moveTo>
                        <a:pt x="705" y="465"/>
                      </a:moveTo>
                      <a:lnTo>
                        <a:pt x="705" y="461"/>
                      </a:lnTo>
                      <a:lnTo>
                        <a:pt x="705" y="460"/>
                      </a:lnTo>
                      <a:lnTo>
                        <a:pt x="706" y="458"/>
                      </a:lnTo>
                      <a:lnTo>
                        <a:pt x="705" y="462"/>
                      </a:lnTo>
                      <a:lnTo>
                        <a:pt x="707" y="462"/>
                      </a:lnTo>
                      <a:lnTo>
                        <a:pt x="705" y="465"/>
                      </a:lnTo>
                      <a:close/>
                      <a:moveTo>
                        <a:pt x="707" y="462"/>
                      </a:moveTo>
                      <a:lnTo>
                        <a:pt x="705" y="462"/>
                      </a:lnTo>
                      <a:lnTo>
                        <a:pt x="707" y="462"/>
                      </a:lnTo>
                      <a:close/>
                      <a:moveTo>
                        <a:pt x="791" y="445"/>
                      </a:moveTo>
                      <a:lnTo>
                        <a:pt x="790" y="445"/>
                      </a:lnTo>
                      <a:lnTo>
                        <a:pt x="789" y="444"/>
                      </a:lnTo>
                      <a:lnTo>
                        <a:pt x="790" y="444"/>
                      </a:lnTo>
                      <a:lnTo>
                        <a:pt x="791" y="444"/>
                      </a:lnTo>
                      <a:lnTo>
                        <a:pt x="791" y="445"/>
                      </a:lnTo>
                      <a:close/>
                      <a:moveTo>
                        <a:pt x="790" y="487"/>
                      </a:moveTo>
                      <a:lnTo>
                        <a:pt x="786" y="487"/>
                      </a:lnTo>
                      <a:lnTo>
                        <a:pt x="786" y="485"/>
                      </a:lnTo>
                      <a:lnTo>
                        <a:pt x="787" y="485"/>
                      </a:lnTo>
                      <a:lnTo>
                        <a:pt x="790" y="487"/>
                      </a:lnTo>
                      <a:close/>
                      <a:moveTo>
                        <a:pt x="680" y="388"/>
                      </a:moveTo>
                      <a:lnTo>
                        <a:pt x="679" y="386"/>
                      </a:lnTo>
                      <a:lnTo>
                        <a:pt x="681" y="386"/>
                      </a:lnTo>
                      <a:lnTo>
                        <a:pt x="680" y="384"/>
                      </a:lnTo>
                      <a:lnTo>
                        <a:pt x="682" y="384"/>
                      </a:lnTo>
                      <a:lnTo>
                        <a:pt x="681" y="387"/>
                      </a:lnTo>
                      <a:lnTo>
                        <a:pt x="680" y="388"/>
                      </a:lnTo>
                      <a:close/>
                      <a:moveTo>
                        <a:pt x="758" y="481"/>
                      </a:moveTo>
                      <a:lnTo>
                        <a:pt x="756" y="480"/>
                      </a:lnTo>
                      <a:lnTo>
                        <a:pt x="760" y="477"/>
                      </a:lnTo>
                      <a:lnTo>
                        <a:pt x="758" y="481"/>
                      </a:lnTo>
                      <a:close/>
                      <a:moveTo>
                        <a:pt x="790" y="475"/>
                      </a:moveTo>
                      <a:lnTo>
                        <a:pt x="789" y="474"/>
                      </a:lnTo>
                      <a:lnTo>
                        <a:pt x="790" y="474"/>
                      </a:lnTo>
                      <a:lnTo>
                        <a:pt x="790" y="472"/>
                      </a:lnTo>
                      <a:lnTo>
                        <a:pt x="790" y="473"/>
                      </a:lnTo>
                      <a:lnTo>
                        <a:pt x="790" y="475"/>
                      </a:lnTo>
                      <a:close/>
                      <a:moveTo>
                        <a:pt x="827" y="472"/>
                      </a:moveTo>
                      <a:lnTo>
                        <a:pt x="826" y="472"/>
                      </a:lnTo>
                      <a:lnTo>
                        <a:pt x="826" y="471"/>
                      </a:lnTo>
                      <a:lnTo>
                        <a:pt x="827" y="471"/>
                      </a:lnTo>
                      <a:lnTo>
                        <a:pt x="828" y="471"/>
                      </a:lnTo>
                      <a:lnTo>
                        <a:pt x="827" y="472"/>
                      </a:lnTo>
                      <a:close/>
                      <a:moveTo>
                        <a:pt x="823" y="460"/>
                      </a:moveTo>
                      <a:lnTo>
                        <a:pt x="821" y="459"/>
                      </a:lnTo>
                      <a:lnTo>
                        <a:pt x="824" y="456"/>
                      </a:lnTo>
                      <a:lnTo>
                        <a:pt x="823" y="460"/>
                      </a:lnTo>
                      <a:close/>
                      <a:moveTo>
                        <a:pt x="822" y="465"/>
                      </a:moveTo>
                      <a:lnTo>
                        <a:pt x="823" y="464"/>
                      </a:lnTo>
                      <a:lnTo>
                        <a:pt x="824" y="462"/>
                      </a:lnTo>
                      <a:lnTo>
                        <a:pt x="825" y="461"/>
                      </a:lnTo>
                      <a:lnTo>
                        <a:pt x="826" y="462"/>
                      </a:lnTo>
                      <a:lnTo>
                        <a:pt x="824" y="465"/>
                      </a:lnTo>
                      <a:lnTo>
                        <a:pt x="822" y="465"/>
                      </a:lnTo>
                      <a:close/>
                      <a:moveTo>
                        <a:pt x="813" y="462"/>
                      </a:moveTo>
                      <a:lnTo>
                        <a:pt x="812" y="460"/>
                      </a:lnTo>
                      <a:lnTo>
                        <a:pt x="816" y="458"/>
                      </a:lnTo>
                      <a:lnTo>
                        <a:pt x="813" y="462"/>
                      </a:lnTo>
                      <a:close/>
                      <a:moveTo>
                        <a:pt x="768" y="463"/>
                      </a:moveTo>
                      <a:lnTo>
                        <a:pt x="766" y="463"/>
                      </a:lnTo>
                      <a:lnTo>
                        <a:pt x="764" y="462"/>
                      </a:lnTo>
                      <a:lnTo>
                        <a:pt x="765" y="461"/>
                      </a:lnTo>
                      <a:lnTo>
                        <a:pt x="765" y="460"/>
                      </a:lnTo>
                      <a:lnTo>
                        <a:pt x="765" y="459"/>
                      </a:lnTo>
                      <a:lnTo>
                        <a:pt x="767" y="461"/>
                      </a:lnTo>
                      <a:lnTo>
                        <a:pt x="769" y="461"/>
                      </a:lnTo>
                      <a:lnTo>
                        <a:pt x="768" y="463"/>
                      </a:lnTo>
                      <a:close/>
                      <a:moveTo>
                        <a:pt x="769" y="461"/>
                      </a:moveTo>
                      <a:lnTo>
                        <a:pt x="767" y="461"/>
                      </a:lnTo>
                      <a:lnTo>
                        <a:pt x="768" y="460"/>
                      </a:lnTo>
                      <a:lnTo>
                        <a:pt x="769" y="461"/>
                      </a:lnTo>
                      <a:close/>
                      <a:moveTo>
                        <a:pt x="772" y="463"/>
                      </a:moveTo>
                      <a:lnTo>
                        <a:pt x="771" y="463"/>
                      </a:lnTo>
                      <a:lnTo>
                        <a:pt x="770" y="462"/>
                      </a:lnTo>
                      <a:lnTo>
                        <a:pt x="771" y="462"/>
                      </a:lnTo>
                      <a:lnTo>
                        <a:pt x="772" y="462"/>
                      </a:lnTo>
                      <a:lnTo>
                        <a:pt x="772" y="463"/>
                      </a:lnTo>
                      <a:close/>
                      <a:moveTo>
                        <a:pt x="804" y="441"/>
                      </a:moveTo>
                      <a:lnTo>
                        <a:pt x="803" y="441"/>
                      </a:lnTo>
                      <a:lnTo>
                        <a:pt x="802" y="440"/>
                      </a:lnTo>
                      <a:lnTo>
                        <a:pt x="802" y="439"/>
                      </a:lnTo>
                      <a:lnTo>
                        <a:pt x="803" y="439"/>
                      </a:lnTo>
                      <a:lnTo>
                        <a:pt x="804" y="440"/>
                      </a:lnTo>
                      <a:lnTo>
                        <a:pt x="804" y="441"/>
                      </a:lnTo>
                      <a:close/>
                      <a:moveTo>
                        <a:pt x="742" y="414"/>
                      </a:moveTo>
                      <a:lnTo>
                        <a:pt x="741" y="414"/>
                      </a:lnTo>
                      <a:lnTo>
                        <a:pt x="740" y="410"/>
                      </a:lnTo>
                      <a:lnTo>
                        <a:pt x="742" y="410"/>
                      </a:lnTo>
                      <a:lnTo>
                        <a:pt x="742" y="412"/>
                      </a:lnTo>
                      <a:lnTo>
                        <a:pt x="742" y="414"/>
                      </a:lnTo>
                      <a:close/>
                      <a:moveTo>
                        <a:pt x="742" y="412"/>
                      </a:moveTo>
                      <a:lnTo>
                        <a:pt x="742" y="412"/>
                      </a:lnTo>
                      <a:close/>
                      <a:moveTo>
                        <a:pt x="742" y="413"/>
                      </a:moveTo>
                      <a:lnTo>
                        <a:pt x="742" y="413"/>
                      </a:lnTo>
                      <a:lnTo>
                        <a:pt x="742" y="412"/>
                      </a:lnTo>
                      <a:lnTo>
                        <a:pt x="742" y="413"/>
                      </a:lnTo>
                      <a:close/>
                      <a:moveTo>
                        <a:pt x="789" y="418"/>
                      </a:moveTo>
                      <a:lnTo>
                        <a:pt x="788" y="418"/>
                      </a:lnTo>
                      <a:lnTo>
                        <a:pt x="787" y="417"/>
                      </a:lnTo>
                      <a:lnTo>
                        <a:pt x="787" y="416"/>
                      </a:lnTo>
                      <a:lnTo>
                        <a:pt x="788" y="416"/>
                      </a:lnTo>
                      <a:lnTo>
                        <a:pt x="789" y="417"/>
                      </a:lnTo>
                      <a:lnTo>
                        <a:pt x="789" y="418"/>
                      </a:lnTo>
                      <a:close/>
                      <a:moveTo>
                        <a:pt x="825" y="422"/>
                      </a:moveTo>
                      <a:lnTo>
                        <a:pt x="824" y="418"/>
                      </a:lnTo>
                      <a:lnTo>
                        <a:pt x="827" y="419"/>
                      </a:lnTo>
                      <a:lnTo>
                        <a:pt x="825" y="422"/>
                      </a:lnTo>
                      <a:close/>
                      <a:moveTo>
                        <a:pt x="733" y="407"/>
                      </a:moveTo>
                      <a:lnTo>
                        <a:pt x="731" y="407"/>
                      </a:lnTo>
                      <a:lnTo>
                        <a:pt x="733" y="404"/>
                      </a:lnTo>
                      <a:lnTo>
                        <a:pt x="733" y="403"/>
                      </a:lnTo>
                      <a:lnTo>
                        <a:pt x="733" y="404"/>
                      </a:lnTo>
                      <a:lnTo>
                        <a:pt x="733" y="407"/>
                      </a:lnTo>
                      <a:close/>
                      <a:moveTo>
                        <a:pt x="810" y="420"/>
                      </a:moveTo>
                      <a:lnTo>
                        <a:pt x="808" y="420"/>
                      </a:lnTo>
                      <a:lnTo>
                        <a:pt x="809" y="419"/>
                      </a:lnTo>
                      <a:lnTo>
                        <a:pt x="809" y="417"/>
                      </a:lnTo>
                      <a:lnTo>
                        <a:pt x="811" y="418"/>
                      </a:lnTo>
                      <a:lnTo>
                        <a:pt x="811" y="420"/>
                      </a:lnTo>
                      <a:lnTo>
                        <a:pt x="810" y="420"/>
                      </a:lnTo>
                      <a:close/>
                      <a:moveTo>
                        <a:pt x="739" y="417"/>
                      </a:moveTo>
                      <a:lnTo>
                        <a:pt x="735" y="416"/>
                      </a:lnTo>
                      <a:lnTo>
                        <a:pt x="736" y="414"/>
                      </a:lnTo>
                      <a:lnTo>
                        <a:pt x="735" y="414"/>
                      </a:lnTo>
                      <a:lnTo>
                        <a:pt x="736" y="413"/>
                      </a:lnTo>
                      <a:lnTo>
                        <a:pt x="737" y="412"/>
                      </a:lnTo>
                      <a:lnTo>
                        <a:pt x="739" y="412"/>
                      </a:lnTo>
                      <a:lnTo>
                        <a:pt x="739" y="413"/>
                      </a:lnTo>
                      <a:lnTo>
                        <a:pt x="737" y="413"/>
                      </a:lnTo>
                      <a:lnTo>
                        <a:pt x="737" y="414"/>
                      </a:lnTo>
                      <a:lnTo>
                        <a:pt x="739" y="417"/>
                      </a:lnTo>
                      <a:close/>
                      <a:moveTo>
                        <a:pt x="739" y="414"/>
                      </a:moveTo>
                      <a:lnTo>
                        <a:pt x="737" y="413"/>
                      </a:lnTo>
                      <a:lnTo>
                        <a:pt x="739" y="413"/>
                      </a:lnTo>
                      <a:lnTo>
                        <a:pt x="739" y="414"/>
                      </a:lnTo>
                      <a:close/>
                      <a:moveTo>
                        <a:pt x="768" y="418"/>
                      </a:moveTo>
                      <a:lnTo>
                        <a:pt x="767" y="417"/>
                      </a:lnTo>
                      <a:lnTo>
                        <a:pt x="766" y="413"/>
                      </a:lnTo>
                      <a:lnTo>
                        <a:pt x="768" y="414"/>
                      </a:lnTo>
                      <a:lnTo>
                        <a:pt x="767" y="417"/>
                      </a:lnTo>
                      <a:lnTo>
                        <a:pt x="768" y="418"/>
                      </a:lnTo>
                      <a:close/>
                      <a:moveTo>
                        <a:pt x="839" y="416"/>
                      </a:moveTo>
                      <a:lnTo>
                        <a:pt x="838" y="416"/>
                      </a:lnTo>
                      <a:lnTo>
                        <a:pt x="839" y="413"/>
                      </a:lnTo>
                      <a:lnTo>
                        <a:pt x="839" y="412"/>
                      </a:lnTo>
                      <a:lnTo>
                        <a:pt x="840" y="412"/>
                      </a:lnTo>
                      <a:lnTo>
                        <a:pt x="839" y="415"/>
                      </a:lnTo>
                      <a:lnTo>
                        <a:pt x="839" y="416"/>
                      </a:lnTo>
                      <a:close/>
                      <a:moveTo>
                        <a:pt x="822" y="388"/>
                      </a:moveTo>
                      <a:lnTo>
                        <a:pt x="821" y="388"/>
                      </a:lnTo>
                      <a:lnTo>
                        <a:pt x="822" y="387"/>
                      </a:lnTo>
                      <a:lnTo>
                        <a:pt x="822" y="388"/>
                      </a:lnTo>
                      <a:close/>
                      <a:moveTo>
                        <a:pt x="820" y="388"/>
                      </a:moveTo>
                      <a:lnTo>
                        <a:pt x="819" y="388"/>
                      </a:lnTo>
                      <a:lnTo>
                        <a:pt x="820" y="388"/>
                      </a:lnTo>
                      <a:lnTo>
                        <a:pt x="821" y="388"/>
                      </a:lnTo>
                      <a:lnTo>
                        <a:pt x="820" y="388"/>
                      </a:lnTo>
                      <a:close/>
                      <a:moveTo>
                        <a:pt x="819" y="389"/>
                      </a:moveTo>
                      <a:lnTo>
                        <a:pt x="819" y="389"/>
                      </a:lnTo>
                      <a:lnTo>
                        <a:pt x="819" y="388"/>
                      </a:lnTo>
                      <a:lnTo>
                        <a:pt x="819" y="389"/>
                      </a:lnTo>
                      <a:close/>
                      <a:moveTo>
                        <a:pt x="819" y="389"/>
                      </a:moveTo>
                      <a:lnTo>
                        <a:pt x="819" y="388"/>
                      </a:lnTo>
                      <a:lnTo>
                        <a:pt x="820" y="388"/>
                      </a:lnTo>
                      <a:lnTo>
                        <a:pt x="819" y="389"/>
                      </a:lnTo>
                      <a:close/>
                      <a:moveTo>
                        <a:pt x="822" y="390"/>
                      </a:moveTo>
                      <a:lnTo>
                        <a:pt x="821" y="390"/>
                      </a:lnTo>
                      <a:lnTo>
                        <a:pt x="821" y="388"/>
                      </a:lnTo>
                      <a:lnTo>
                        <a:pt x="822" y="388"/>
                      </a:lnTo>
                      <a:lnTo>
                        <a:pt x="822" y="390"/>
                      </a:lnTo>
                      <a:close/>
                      <a:moveTo>
                        <a:pt x="823" y="397"/>
                      </a:moveTo>
                      <a:lnTo>
                        <a:pt x="823" y="397"/>
                      </a:lnTo>
                      <a:lnTo>
                        <a:pt x="820" y="390"/>
                      </a:lnTo>
                      <a:lnTo>
                        <a:pt x="820" y="388"/>
                      </a:lnTo>
                      <a:lnTo>
                        <a:pt x="822" y="391"/>
                      </a:lnTo>
                      <a:lnTo>
                        <a:pt x="822" y="393"/>
                      </a:lnTo>
                      <a:lnTo>
                        <a:pt x="822" y="394"/>
                      </a:lnTo>
                      <a:lnTo>
                        <a:pt x="822" y="395"/>
                      </a:lnTo>
                      <a:lnTo>
                        <a:pt x="823" y="397"/>
                      </a:lnTo>
                      <a:close/>
                      <a:moveTo>
                        <a:pt x="823" y="400"/>
                      </a:moveTo>
                      <a:lnTo>
                        <a:pt x="820" y="397"/>
                      </a:lnTo>
                      <a:lnTo>
                        <a:pt x="823" y="397"/>
                      </a:lnTo>
                      <a:lnTo>
                        <a:pt x="823" y="398"/>
                      </a:lnTo>
                      <a:lnTo>
                        <a:pt x="824" y="398"/>
                      </a:lnTo>
                      <a:lnTo>
                        <a:pt x="823" y="400"/>
                      </a:lnTo>
                      <a:close/>
                      <a:moveTo>
                        <a:pt x="823" y="398"/>
                      </a:moveTo>
                      <a:lnTo>
                        <a:pt x="823" y="397"/>
                      </a:lnTo>
                      <a:lnTo>
                        <a:pt x="823" y="398"/>
                      </a:lnTo>
                      <a:close/>
                      <a:moveTo>
                        <a:pt x="824" y="398"/>
                      </a:moveTo>
                      <a:lnTo>
                        <a:pt x="823" y="398"/>
                      </a:lnTo>
                      <a:lnTo>
                        <a:pt x="823" y="397"/>
                      </a:lnTo>
                      <a:lnTo>
                        <a:pt x="825" y="397"/>
                      </a:lnTo>
                      <a:lnTo>
                        <a:pt x="824" y="398"/>
                      </a:lnTo>
                      <a:close/>
                      <a:moveTo>
                        <a:pt x="670" y="396"/>
                      </a:moveTo>
                      <a:lnTo>
                        <a:pt x="670" y="396"/>
                      </a:lnTo>
                      <a:lnTo>
                        <a:pt x="669" y="393"/>
                      </a:lnTo>
                      <a:lnTo>
                        <a:pt x="670" y="391"/>
                      </a:lnTo>
                      <a:lnTo>
                        <a:pt x="670" y="393"/>
                      </a:lnTo>
                      <a:lnTo>
                        <a:pt x="671" y="393"/>
                      </a:lnTo>
                      <a:lnTo>
                        <a:pt x="670" y="396"/>
                      </a:lnTo>
                      <a:close/>
                      <a:moveTo>
                        <a:pt x="671" y="393"/>
                      </a:moveTo>
                      <a:lnTo>
                        <a:pt x="670" y="393"/>
                      </a:lnTo>
                      <a:lnTo>
                        <a:pt x="671" y="393"/>
                      </a:lnTo>
                      <a:close/>
                      <a:moveTo>
                        <a:pt x="696" y="389"/>
                      </a:moveTo>
                      <a:lnTo>
                        <a:pt x="695" y="389"/>
                      </a:lnTo>
                      <a:lnTo>
                        <a:pt x="695" y="387"/>
                      </a:lnTo>
                      <a:lnTo>
                        <a:pt x="696" y="386"/>
                      </a:lnTo>
                      <a:lnTo>
                        <a:pt x="696" y="388"/>
                      </a:lnTo>
                      <a:lnTo>
                        <a:pt x="696" y="389"/>
                      </a:lnTo>
                      <a:close/>
                      <a:moveTo>
                        <a:pt x="731" y="416"/>
                      </a:moveTo>
                      <a:lnTo>
                        <a:pt x="731" y="416"/>
                      </a:lnTo>
                      <a:lnTo>
                        <a:pt x="731" y="415"/>
                      </a:lnTo>
                      <a:lnTo>
                        <a:pt x="731" y="414"/>
                      </a:lnTo>
                      <a:lnTo>
                        <a:pt x="734" y="415"/>
                      </a:lnTo>
                      <a:lnTo>
                        <a:pt x="731" y="416"/>
                      </a:lnTo>
                      <a:close/>
                      <a:moveTo>
                        <a:pt x="730" y="417"/>
                      </a:moveTo>
                      <a:lnTo>
                        <a:pt x="729" y="417"/>
                      </a:lnTo>
                      <a:lnTo>
                        <a:pt x="730" y="415"/>
                      </a:lnTo>
                      <a:lnTo>
                        <a:pt x="730" y="417"/>
                      </a:lnTo>
                      <a:close/>
                      <a:moveTo>
                        <a:pt x="730" y="417"/>
                      </a:moveTo>
                      <a:lnTo>
                        <a:pt x="730" y="417"/>
                      </a:lnTo>
                      <a:lnTo>
                        <a:pt x="731" y="416"/>
                      </a:lnTo>
                      <a:lnTo>
                        <a:pt x="730" y="417"/>
                      </a:lnTo>
                      <a:close/>
                      <a:moveTo>
                        <a:pt x="730" y="417"/>
                      </a:moveTo>
                      <a:lnTo>
                        <a:pt x="730" y="417"/>
                      </a:lnTo>
                      <a:close/>
                      <a:moveTo>
                        <a:pt x="730" y="419"/>
                      </a:moveTo>
                      <a:lnTo>
                        <a:pt x="729" y="419"/>
                      </a:lnTo>
                      <a:lnTo>
                        <a:pt x="730" y="417"/>
                      </a:lnTo>
                      <a:lnTo>
                        <a:pt x="730" y="418"/>
                      </a:lnTo>
                      <a:lnTo>
                        <a:pt x="730" y="419"/>
                      </a:lnTo>
                      <a:close/>
                      <a:moveTo>
                        <a:pt x="730" y="418"/>
                      </a:moveTo>
                      <a:lnTo>
                        <a:pt x="730" y="418"/>
                      </a:lnTo>
                      <a:lnTo>
                        <a:pt x="730" y="417"/>
                      </a:lnTo>
                      <a:lnTo>
                        <a:pt x="730" y="418"/>
                      </a:lnTo>
                      <a:close/>
                      <a:moveTo>
                        <a:pt x="759" y="407"/>
                      </a:moveTo>
                      <a:lnTo>
                        <a:pt x="758" y="407"/>
                      </a:lnTo>
                      <a:lnTo>
                        <a:pt x="758" y="406"/>
                      </a:lnTo>
                      <a:lnTo>
                        <a:pt x="759" y="406"/>
                      </a:lnTo>
                      <a:lnTo>
                        <a:pt x="760" y="406"/>
                      </a:lnTo>
                      <a:lnTo>
                        <a:pt x="759" y="407"/>
                      </a:lnTo>
                      <a:close/>
                      <a:moveTo>
                        <a:pt x="780" y="408"/>
                      </a:moveTo>
                      <a:lnTo>
                        <a:pt x="781" y="404"/>
                      </a:lnTo>
                      <a:lnTo>
                        <a:pt x="783" y="405"/>
                      </a:lnTo>
                      <a:lnTo>
                        <a:pt x="783" y="406"/>
                      </a:lnTo>
                      <a:lnTo>
                        <a:pt x="782" y="406"/>
                      </a:lnTo>
                      <a:lnTo>
                        <a:pt x="782" y="408"/>
                      </a:lnTo>
                      <a:lnTo>
                        <a:pt x="780" y="408"/>
                      </a:lnTo>
                      <a:close/>
                      <a:moveTo>
                        <a:pt x="835" y="412"/>
                      </a:moveTo>
                      <a:lnTo>
                        <a:pt x="834" y="411"/>
                      </a:lnTo>
                      <a:lnTo>
                        <a:pt x="834" y="409"/>
                      </a:lnTo>
                      <a:lnTo>
                        <a:pt x="835" y="410"/>
                      </a:lnTo>
                      <a:lnTo>
                        <a:pt x="835" y="412"/>
                      </a:lnTo>
                      <a:close/>
                      <a:moveTo>
                        <a:pt x="775" y="415"/>
                      </a:moveTo>
                      <a:lnTo>
                        <a:pt x="775" y="413"/>
                      </a:lnTo>
                      <a:lnTo>
                        <a:pt x="775" y="412"/>
                      </a:lnTo>
                      <a:lnTo>
                        <a:pt x="774" y="412"/>
                      </a:lnTo>
                      <a:lnTo>
                        <a:pt x="775" y="409"/>
                      </a:lnTo>
                      <a:lnTo>
                        <a:pt x="779" y="414"/>
                      </a:lnTo>
                      <a:lnTo>
                        <a:pt x="775" y="415"/>
                      </a:lnTo>
                      <a:close/>
                      <a:moveTo>
                        <a:pt x="832" y="491"/>
                      </a:moveTo>
                      <a:lnTo>
                        <a:pt x="831" y="491"/>
                      </a:lnTo>
                      <a:lnTo>
                        <a:pt x="831" y="490"/>
                      </a:lnTo>
                      <a:lnTo>
                        <a:pt x="832" y="489"/>
                      </a:lnTo>
                      <a:lnTo>
                        <a:pt x="832" y="490"/>
                      </a:lnTo>
                      <a:lnTo>
                        <a:pt x="832" y="491"/>
                      </a:lnTo>
                      <a:close/>
                      <a:moveTo>
                        <a:pt x="761" y="424"/>
                      </a:moveTo>
                      <a:lnTo>
                        <a:pt x="760" y="423"/>
                      </a:lnTo>
                      <a:lnTo>
                        <a:pt x="761" y="420"/>
                      </a:lnTo>
                      <a:lnTo>
                        <a:pt x="759" y="419"/>
                      </a:lnTo>
                      <a:lnTo>
                        <a:pt x="760" y="418"/>
                      </a:lnTo>
                      <a:lnTo>
                        <a:pt x="762" y="421"/>
                      </a:lnTo>
                      <a:lnTo>
                        <a:pt x="761" y="424"/>
                      </a:lnTo>
                      <a:close/>
                      <a:moveTo>
                        <a:pt x="780" y="437"/>
                      </a:moveTo>
                      <a:lnTo>
                        <a:pt x="778" y="435"/>
                      </a:lnTo>
                      <a:lnTo>
                        <a:pt x="781" y="432"/>
                      </a:lnTo>
                      <a:lnTo>
                        <a:pt x="780" y="437"/>
                      </a:lnTo>
                      <a:close/>
                      <a:moveTo>
                        <a:pt x="767" y="434"/>
                      </a:moveTo>
                      <a:lnTo>
                        <a:pt x="766" y="434"/>
                      </a:lnTo>
                      <a:lnTo>
                        <a:pt x="766" y="433"/>
                      </a:lnTo>
                      <a:lnTo>
                        <a:pt x="767" y="433"/>
                      </a:lnTo>
                      <a:lnTo>
                        <a:pt x="768" y="433"/>
                      </a:lnTo>
                      <a:lnTo>
                        <a:pt x="767" y="434"/>
                      </a:lnTo>
                      <a:close/>
                      <a:moveTo>
                        <a:pt x="688" y="436"/>
                      </a:moveTo>
                      <a:lnTo>
                        <a:pt x="687" y="435"/>
                      </a:lnTo>
                      <a:lnTo>
                        <a:pt x="686" y="435"/>
                      </a:lnTo>
                      <a:lnTo>
                        <a:pt x="686" y="434"/>
                      </a:lnTo>
                      <a:lnTo>
                        <a:pt x="687" y="434"/>
                      </a:lnTo>
                      <a:lnTo>
                        <a:pt x="688" y="435"/>
                      </a:lnTo>
                      <a:lnTo>
                        <a:pt x="688" y="436"/>
                      </a:lnTo>
                      <a:close/>
                      <a:moveTo>
                        <a:pt x="713" y="438"/>
                      </a:moveTo>
                      <a:lnTo>
                        <a:pt x="712" y="434"/>
                      </a:lnTo>
                      <a:lnTo>
                        <a:pt x="712" y="433"/>
                      </a:lnTo>
                      <a:lnTo>
                        <a:pt x="713" y="433"/>
                      </a:lnTo>
                      <a:lnTo>
                        <a:pt x="713" y="438"/>
                      </a:lnTo>
                      <a:close/>
                      <a:moveTo>
                        <a:pt x="657" y="432"/>
                      </a:moveTo>
                      <a:lnTo>
                        <a:pt x="656" y="432"/>
                      </a:lnTo>
                      <a:lnTo>
                        <a:pt x="656" y="431"/>
                      </a:lnTo>
                      <a:lnTo>
                        <a:pt x="656" y="429"/>
                      </a:lnTo>
                      <a:lnTo>
                        <a:pt x="657" y="430"/>
                      </a:lnTo>
                      <a:lnTo>
                        <a:pt x="657" y="432"/>
                      </a:lnTo>
                      <a:close/>
                      <a:moveTo>
                        <a:pt x="763" y="436"/>
                      </a:moveTo>
                      <a:lnTo>
                        <a:pt x="763" y="432"/>
                      </a:lnTo>
                      <a:lnTo>
                        <a:pt x="765" y="433"/>
                      </a:lnTo>
                      <a:lnTo>
                        <a:pt x="765" y="434"/>
                      </a:lnTo>
                      <a:lnTo>
                        <a:pt x="764" y="435"/>
                      </a:lnTo>
                      <a:lnTo>
                        <a:pt x="764" y="436"/>
                      </a:lnTo>
                      <a:lnTo>
                        <a:pt x="763" y="436"/>
                      </a:lnTo>
                      <a:close/>
                      <a:moveTo>
                        <a:pt x="829" y="429"/>
                      </a:moveTo>
                      <a:lnTo>
                        <a:pt x="828" y="428"/>
                      </a:lnTo>
                      <a:lnTo>
                        <a:pt x="828" y="427"/>
                      </a:lnTo>
                      <a:lnTo>
                        <a:pt x="829" y="426"/>
                      </a:lnTo>
                      <a:lnTo>
                        <a:pt x="829" y="428"/>
                      </a:lnTo>
                      <a:lnTo>
                        <a:pt x="829" y="429"/>
                      </a:lnTo>
                      <a:close/>
                      <a:moveTo>
                        <a:pt x="785" y="434"/>
                      </a:moveTo>
                      <a:lnTo>
                        <a:pt x="784" y="434"/>
                      </a:lnTo>
                      <a:lnTo>
                        <a:pt x="784" y="433"/>
                      </a:lnTo>
                      <a:lnTo>
                        <a:pt x="785" y="433"/>
                      </a:lnTo>
                      <a:lnTo>
                        <a:pt x="785" y="434"/>
                      </a:lnTo>
                      <a:close/>
                      <a:moveTo>
                        <a:pt x="784" y="436"/>
                      </a:moveTo>
                      <a:lnTo>
                        <a:pt x="783" y="435"/>
                      </a:lnTo>
                      <a:lnTo>
                        <a:pt x="783" y="434"/>
                      </a:lnTo>
                      <a:lnTo>
                        <a:pt x="784" y="434"/>
                      </a:lnTo>
                      <a:lnTo>
                        <a:pt x="785" y="434"/>
                      </a:lnTo>
                      <a:lnTo>
                        <a:pt x="784" y="436"/>
                      </a:lnTo>
                      <a:close/>
                      <a:moveTo>
                        <a:pt x="738" y="424"/>
                      </a:moveTo>
                      <a:lnTo>
                        <a:pt x="737" y="424"/>
                      </a:lnTo>
                      <a:lnTo>
                        <a:pt x="738" y="423"/>
                      </a:lnTo>
                      <a:lnTo>
                        <a:pt x="739" y="423"/>
                      </a:lnTo>
                      <a:lnTo>
                        <a:pt x="738" y="424"/>
                      </a:lnTo>
                      <a:close/>
                      <a:moveTo>
                        <a:pt x="738" y="427"/>
                      </a:moveTo>
                      <a:lnTo>
                        <a:pt x="736" y="426"/>
                      </a:lnTo>
                      <a:lnTo>
                        <a:pt x="736" y="423"/>
                      </a:lnTo>
                      <a:lnTo>
                        <a:pt x="737" y="424"/>
                      </a:lnTo>
                      <a:lnTo>
                        <a:pt x="738" y="424"/>
                      </a:lnTo>
                      <a:lnTo>
                        <a:pt x="738" y="427"/>
                      </a:lnTo>
                      <a:close/>
                      <a:moveTo>
                        <a:pt x="737" y="429"/>
                      </a:moveTo>
                      <a:lnTo>
                        <a:pt x="736" y="429"/>
                      </a:lnTo>
                      <a:lnTo>
                        <a:pt x="737" y="428"/>
                      </a:lnTo>
                      <a:lnTo>
                        <a:pt x="737" y="427"/>
                      </a:lnTo>
                      <a:lnTo>
                        <a:pt x="737" y="428"/>
                      </a:lnTo>
                      <a:lnTo>
                        <a:pt x="737" y="429"/>
                      </a:lnTo>
                      <a:close/>
                      <a:moveTo>
                        <a:pt x="768" y="473"/>
                      </a:moveTo>
                      <a:lnTo>
                        <a:pt x="768" y="473"/>
                      </a:lnTo>
                      <a:lnTo>
                        <a:pt x="767" y="473"/>
                      </a:lnTo>
                      <a:lnTo>
                        <a:pt x="768" y="473"/>
                      </a:lnTo>
                      <a:lnTo>
                        <a:pt x="768" y="472"/>
                      </a:lnTo>
                      <a:lnTo>
                        <a:pt x="769" y="472"/>
                      </a:lnTo>
                      <a:lnTo>
                        <a:pt x="768" y="473"/>
                      </a:lnTo>
                      <a:close/>
                      <a:moveTo>
                        <a:pt x="793" y="573"/>
                      </a:moveTo>
                      <a:lnTo>
                        <a:pt x="792" y="573"/>
                      </a:lnTo>
                      <a:lnTo>
                        <a:pt x="792" y="572"/>
                      </a:lnTo>
                      <a:lnTo>
                        <a:pt x="792" y="571"/>
                      </a:lnTo>
                      <a:lnTo>
                        <a:pt x="793" y="571"/>
                      </a:lnTo>
                      <a:lnTo>
                        <a:pt x="793" y="572"/>
                      </a:lnTo>
                      <a:lnTo>
                        <a:pt x="793" y="573"/>
                      </a:lnTo>
                      <a:close/>
                      <a:moveTo>
                        <a:pt x="748" y="570"/>
                      </a:moveTo>
                      <a:lnTo>
                        <a:pt x="747" y="570"/>
                      </a:lnTo>
                      <a:lnTo>
                        <a:pt x="748" y="567"/>
                      </a:lnTo>
                      <a:lnTo>
                        <a:pt x="748" y="566"/>
                      </a:lnTo>
                      <a:lnTo>
                        <a:pt x="749" y="566"/>
                      </a:lnTo>
                      <a:lnTo>
                        <a:pt x="748" y="569"/>
                      </a:lnTo>
                      <a:lnTo>
                        <a:pt x="748" y="570"/>
                      </a:lnTo>
                      <a:close/>
                      <a:moveTo>
                        <a:pt x="769" y="568"/>
                      </a:moveTo>
                      <a:lnTo>
                        <a:pt x="767" y="568"/>
                      </a:lnTo>
                      <a:lnTo>
                        <a:pt x="769" y="567"/>
                      </a:lnTo>
                      <a:lnTo>
                        <a:pt x="768" y="564"/>
                      </a:lnTo>
                      <a:lnTo>
                        <a:pt x="770" y="565"/>
                      </a:lnTo>
                      <a:lnTo>
                        <a:pt x="769" y="566"/>
                      </a:lnTo>
                      <a:lnTo>
                        <a:pt x="769" y="568"/>
                      </a:lnTo>
                      <a:close/>
                      <a:moveTo>
                        <a:pt x="795" y="569"/>
                      </a:moveTo>
                      <a:lnTo>
                        <a:pt x="793" y="569"/>
                      </a:lnTo>
                      <a:lnTo>
                        <a:pt x="794" y="566"/>
                      </a:lnTo>
                      <a:lnTo>
                        <a:pt x="792" y="566"/>
                      </a:lnTo>
                      <a:lnTo>
                        <a:pt x="793" y="564"/>
                      </a:lnTo>
                      <a:lnTo>
                        <a:pt x="795" y="568"/>
                      </a:lnTo>
                      <a:lnTo>
                        <a:pt x="795" y="569"/>
                      </a:lnTo>
                      <a:close/>
                      <a:moveTo>
                        <a:pt x="775" y="572"/>
                      </a:moveTo>
                      <a:lnTo>
                        <a:pt x="774" y="572"/>
                      </a:lnTo>
                      <a:lnTo>
                        <a:pt x="774" y="571"/>
                      </a:lnTo>
                      <a:lnTo>
                        <a:pt x="774" y="570"/>
                      </a:lnTo>
                      <a:lnTo>
                        <a:pt x="775" y="570"/>
                      </a:lnTo>
                      <a:lnTo>
                        <a:pt x="775" y="571"/>
                      </a:lnTo>
                      <a:lnTo>
                        <a:pt x="775" y="572"/>
                      </a:lnTo>
                      <a:close/>
                      <a:moveTo>
                        <a:pt x="794" y="575"/>
                      </a:moveTo>
                      <a:lnTo>
                        <a:pt x="793" y="574"/>
                      </a:lnTo>
                      <a:lnTo>
                        <a:pt x="794" y="573"/>
                      </a:lnTo>
                      <a:lnTo>
                        <a:pt x="794" y="575"/>
                      </a:lnTo>
                      <a:close/>
                      <a:moveTo>
                        <a:pt x="795" y="577"/>
                      </a:moveTo>
                      <a:lnTo>
                        <a:pt x="794" y="577"/>
                      </a:lnTo>
                      <a:lnTo>
                        <a:pt x="795" y="576"/>
                      </a:lnTo>
                      <a:lnTo>
                        <a:pt x="795" y="575"/>
                      </a:lnTo>
                      <a:lnTo>
                        <a:pt x="794" y="575"/>
                      </a:lnTo>
                      <a:lnTo>
                        <a:pt x="795" y="575"/>
                      </a:lnTo>
                      <a:lnTo>
                        <a:pt x="795" y="576"/>
                      </a:lnTo>
                      <a:lnTo>
                        <a:pt x="795" y="577"/>
                      </a:lnTo>
                      <a:close/>
                      <a:moveTo>
                        <a:pt x="802" y="577"/>
                      </a:moveTo>
                      <a:lnTo>
                        <a:pt x="799" y="572"/>
                      </a:lnTo>
                      <a:lnTo>
                        <a:pt x="801" y="574"/>
                      </a:lnTo>
                      <a:lnTo>
                        <a:pt x="802" y="577"/>
                      </a:lnTo>
                      <a:close/>
                      <a:moveTo>
                        <a:pt x="784" y="566"/>
                      </a:moveTo>
                      <a:lnTo>
                        <a:pt x="784" y="566"/>
                      </a:lnTo>
                      <a:lnTo>
                        <a:pt x="785" y="565"/>
                      </a:lnTo>
                      <a:lnTo>
                        <a:pt x="785" y="563"/>
                      </a:lnTo>
                      <a:lnTo>
                        <a:pt x="788" y="564"/>
                      </a:lnTo>
                      <a:lnTo>
                        <a:pt x="784" y="566"/>
                      </a:lnTo>
                      <a:close/>
                      <a:moveTo>
                        <a:pt x="786" y="567"/>
                      </a:moveTo>
                      <a:lnTo>
                        <a:pt x="784" y="567"/>
                      </a:lnTo>
                      <a:lnTo>
                        <a:pt x="784" y="566"/>
                      </a:lnTo>
                      <a:lnTo>
                        <a:pt x="786" y="565"/>
                      </a:lnTo>
                      <a:lnTo>
                        <a:pt x="786" y="567"/>
                      </a:lnTo>
                      <a:close/>
                      <a:moveTo>
                        <a:pt x="785" y="570"/>
                      </a:moveTo>
                      <a:lnTo>
                        <a:pt x="786" y="567"/>
                      </a:lnTo>
                      <a:lnTo>
                        <a:pt x="787" y="567"/>
                      </a:lnTo>
                      <a:lnTo>
                        <a:pt x="785" y="570"/>
                      </a:lnTo>
                      <a:close/>
                      <a:moveTo>
                        <a:pt x="784" y="571"/>
                      </a:moveTo>
                      <a:lnTo>
                        <a:pt x="784" y="570"/>
                      </a:lnTo>
                      <a:lnTo>
                        <a:pt x="785" y="570"/>
                      </a:lnTo>
                      <a:lnTo>
                        <a:pt x="785" y="571"/>
                      </a:lnTo>
                      <a:lnTo>
                        <a:pt x="784" y="571"/>
                      </a:lnTo>
                      <a:close/>
                      <a:moveTo>
                        <a:pt x="786" y="571"/>
                      </a:moveTo>
                      <a:lnTo>
                        <a:pt x="786" y="571"/>
                      </a:lnTo>
                      <a:lnTo>
                        <a:pt x="786" y="570"/>
                      </a:lnTo>
                      <a:lnTo>
                        <a:pt x="786" y="571"/>
                      </a:lnTo>
                      <a:close/>
                      <a:moveTo>
                        <a:pt x="785" y="571"/>
                      </a:moveTo>
                      <a:lnTo>
                        <a:pt x="785" y="571"/>
                      </a:lnTo>
                      <a:lnTo>
                        <a:pt x="785" y="570"/>
                      </a:lnTo>
                      <a:lnTo>
                        <a:pt x="785" y="571"/>
                      </a:lnTo>
                      <a:close/>
                      <a:moveTo>
                        <a:pt x="786" y="571"/>
                      </a:moveTo>
                      <a:lnTo>
                        <a:pt x="785" y="571"/>
                      </a:lnTo>
                      <a:lnTo>
                        <a:pt x="786" y="571"/>
                      </a:lnTo>
                      <a:close/>
                      <a:moveTo>
                        <a:pt x="786" y="574"/>
                      </a:moveTo>
                      <a:lnTo>
                        <a:pt x="785" y="571"/>
                      </a:lnTo>
                      <a:lnTo>
                        <a:pt x="786" y="571"/>
                      </a:lnTo>
                      <a:lnTo>
                        <a:pt x="785" y="571"/>
                      </a:lnTo>
                      <a:lnTo>
                        <a:pt x="786" y="572"/>
                      </a:lnTo>
                      <a:lnTo>
                        <a:pt x="786" y="574"/>
                      </a:lnTo>
                      <a:close/>
                      <a:moveTo>
                        <a:pt x="783" y="555"/>
                      </a:moveTo>
                      <a:lnTo>
                        <a:pt x="782" y="555"/>
                      </a:lnTo>
                      <a:lnTo>
                        <a:pt x="781" y="555"/>
                      </a:lnTo>
                      <a:lnTo>
                        <a:pt x="782" y="555"/>
                      </a:lnTo>
                      <a:lnTo>
                        <a:pt x="782" y="554"/>
                      </a:lnTo>
                      <a:lnTo>
                        <a:pt x="783" y="554"/>
                      </a:lnTo>
                      <a:lnTo>
                        <a:pt x="783" y="555"/>
                      </a:lnTo>
                      <a:close/>
                      <a:moveTo>
                        <a:pt x="772" y="564"/>
                      </a:moveTo>
                      <a:lnTo>
                        <a:pt x="771" y="564"/>
                      </a:lnTo>
                      <a:lnTo>
                        <a:pt x="771" y="563"/>
                      </a:lnTo>
                      <a:lnTo>
                        <a:pt x="771" y="562"/>
                      </a:lnTo>
                      <a:lnTo>
                        <a:pt x="772" y="562"/>
                      </a:lnTo>
                      <a:lnTo>
                        <a:pt x="772" y="564"/>
                      </a:lnTo>
                      <a:close/>
                      <a:moveTo>
                        <a:pt x="735" y="561"/>
                      </a:moveTo>
                      <a:lnTo>
                        <a:pt x="734" y="561"/>
                      </a:lnTo>
                      <a:lnTo>
                        <a:pt x="735" y="560"/>
                      </a:lnTo>
                      <a:lnTo>
                        <a:pt x="735" y="559"/>
                      </a:lnTo>
                      <a:lnTo>
                        <a:pt x="736" y="559"/>
                      </a:lnTo>
                      <a:lnTo>
                        <a:pt x="735" y="559"/>
                      </a:lnTo>
                      <a:lnTo>
                        <a:pt x="735" y="561"/>
                      </a:lnTo>
                      <a:close/>
                      <a:moveTo>
                        <a:pt x="618" y="550"/>
                      </a:moveTo>
                      <a:lnTo>
                        <a:pt x="616" y="548"/>
                      </a:lnTo>
                      <a:lnTo>
                        <a:pt x="619" y="545"/>
                      </a:lnTo>
                      <a:lnTo>
                        <a:pt x="618" y="550"/>
                      </a:lnTo>
                      <a:close/>
                      <a:moveTo>
                        <a:pt x="807" y="566"/>
                      </a:moveTo>
                      <a:lnTo>
                        <a:pt x="803" y="563"/>
                      </a:lnTo>
                      <a:lnTo>
                        <a:pt x="803" y="562"/>
                      </a:lnTo>
                      <a:lnTo>
                        <a:pt x="804" y="563"/>
                      </a:lnTo>
                      <a:lnTo>
                        <a:pt x="807" y="566"/>
                      </a:lnTo>
                      <a:close/>
                      <a:moveTo>
                        <a:pt x="804" y="563"/>
                      </a:moveTo>
                      <a:lnTo>
                        <a:pt x="804" y="563"/>
                      </a:lnTo>
                      <a:close/>
                      <a:moveTo>
                        <a:pt x="593" y="580"/>
                      </a:moveTo>
                      <a:lnTo>
                        <a:pt x="595" y="578"/>
                      </a:lnTo>
                      <a:lnTo>
                        <a:pt x="595" y="576"/>
                      </a:lnTo>
                      <a:lnTo>
                        <a:pt x="596" y="578"/>
                      </a:lnTo>
                      <a:lnTo>
                        <a:pt x="593" y="580"/>
                      </a:lnTo>
                      <a:close/>
                      <a:moveTo>
                        <a:pt x="786" y="578"/>
                      </a:moveTo>
                      <a:lnTo>
                        <a:pt x="786" y="577"/>
                      </a:lnTo>
                      <a:lnTo>
                        <a:pt x="785" y="577"/>
                      </a:lnTo>
                      <a:lnTo>
                        <a:pt x="786" y="577"/>
                      </a:lnTo>
                      <a:lnTo>
                        <a:pt x="786" y="576"/>
                      </a:lnTo>
                      <a:lnTo>
                        <a:pt x="787" y="576"/>
                      </a:lnTo>
                      <a:lnTo>
                        <a:pt x="786" y="578"/>
                      </a:lnTo>
                      <a:close/>
                      <a:moveTo>
                        <a:pt x="785" y="598"/>
                      </a:moveTo>
                      <a:lnTo>
                        <a:pt x="785" y="598"/>
                      </a:lnTo>
                      <a:lnTo>
                        <a:pt x="785" y="597"/>
                      </a:lnTo>
                      <a:lnTo>
                        <a:pt x="785" y="596"/>
                      </a:lnTo>
                      <a:lnTo>
                        <a:pt x="786" y="596"/>
                      </a:lnTo>
                      <a:lnTo>
                        <a:pt x="786" y="597"/>
                      </a:lnTo>
                      <a:lnTo>
                        <a:pt x="785" y="598"/>
                      </a:lnTo>
                      <a:close/>
                      <a:moveTo>
                        <a:pt x="793" y="596"/>
                      </a:moveTo>
                      <a:lnTo>
                        <a:pt x="789" y="596"/>
                      </a:lnTo>
                      <a:lnTo>
                        <a:pt x="788" y="593"/>
                      </a:lnTo>
                      <a:lnTo>
                        <a:pt x="793" y="596"/>
                      </a:lnTo>
                      <a:close/>
                      <a:moveTo>
                        <a:pt x="760" y="602"/>
                      </a:moveTo>
                      <a:lnTo>
                        <a:pt x="759" y="602"/>
                      </a:lnTo>
                      <a:lnTo>
                        <a:pt x="759" y="601"/>
                      </a:lnTo>
                      <a:lnTo>
                        <a:pt x="759" y="600"/>
                      </a:lnTo>
                      <a:lnTo>
                        <a:pt x="760" y="600"/>
                      </a:lnTo>
                      <a:lnTo>
                        <a:pt x="760" y="601"/>
                      </a:lnTo>
                      <a:lnTo>
                        <a:pt x="760" y="602"/>
                      </a:lnTo>
                      <a:close/>
                      <a:moveTo>
                        <a:pt x="571" y="584"/>
                      </a:moveTo>
                      <a:lnTo>
                        <a:pt x="571" y="582"/>
                      </a:lnTo>
                      <a:lnTo>
                        <a:pt x="571" y="581"/>
                      </a:lnTo>
                      <a:lnTo>
                        <a:pt x="572" y="582"/>
                      </a:lnTo>
                      <a:lnTo>
                        <a:pt x="572" y="584"/>
                      </a:lnTo>
                      <a:lnTo>
                        <a:pt x="571" y="584"/>
                      </a:lnTo>
                      <a:close/>
                      <a:moveTo>
                        <a:pt x="740" y="596"/>
                      </a:moveTo>
                      <a:lnTo>
                        <a:pt x="739" y="596"/>
                      </a:lnTo>
                      <a:lnTo>
                        <a:pt x="739" y="595"/>
                      </a:lnTo>
                      <a:lnTo>
                        <a:pt x="740" y="593"/>
                      </a:lnTo>
                      <a:lnTo>
                        <a:pt x="742" y="594"/>
                      </a:lnTo>
                      <a:lnTo>
                        <a:pt x="741" y="595"/>
                      </a:lnTo>
                      <a:lnTo>
                        <a:pt x="740" y="596"/>
                      </a:lnTo>
                      <a:close/>
                      <a:moveTo>
                        <a:pt x="740" y="597"/>
                      </a:moveTo>
                      <a:lnTo>
                        <a:pt x="742" y="594"/>
                      </a:lnTo>
                      <a:lnTo>
                        <a:pt x="745" y="596"/>
                      </a:lnTo>
                      <a:lnTo>
                        <a:pt x="740" y="597"/>
                      </a:lnTo>
                      <a:close/>
                      <a:moveTo>
                        <a:pt x="760" y="545"/>
                      </a:moveTo>
                      <a:lnTo>
                        <a:pt x="759" y="544"/>
                      </a:lnTo>
                      <a:lnTo>
                        <a:pt x="759" y="543"/>
                      </a:lnTo>
                      <a:lnTo>
                        <a:pt x="760" y="543"/>
                      </a:lnTo>
                      <a:lnTo>
                        <a:pt x="760" y="545"/>
                      </a:lnTo>
                      <a:close/>
                      <a:moveTo>
                        <a:pt x="765" y="579"/>
                      </a:moveTo>
                      <a:lnTo>
                        <a:pt x="764" y="577"/>
                      </a:lnTo>
                      <a:lnTo>
                        <a:pt x="764" y="576"/>
                      </a:lnTo>
                      <a:lnTo>
                        <a:pt x="765" y="578"/>
                      </a:lnTo>
                      <a:lnTo>
                        <a:pt x="765" y="579"/>
                      </a:lnTo>
                      <a:close/>
                      <a:moveTo>
                        <a:pt x="777" y="578"/>
                      </a:moveTo>
                      <a:lnTo>
                        <a:pt x="775" y="576"/>
                      </a:lnTo>
                      <a:lnTo>
                        <a:pt x="779" y="575"/>
                      </a:lnTo>
                      <a:lnTo>
                        <a:pt x="777" y="578"/>
                      </a:lnTo>
                      <a:close/>
                      <a:moveTo>
                        <a:pt x="691" y="578"/>
                      </a:moveTo>
                      <a:lnTo>
                        <a:pt x="689" y="578"/>
                      </a:lnTo>
                      <a:lnTo>
                        <a:pt x="691" y="577"/>
                      </a:lnTo>
                      <a:lnTo>
                        <a:pt x="688" y="575"/>
                      </a:lnTo>
                      <a:lnTo>
                        <a:pt x="690" y="574"/>
                      </a:lnTo>
                      <a:lnTo>
                        <a:pt x="692" y="574"/>
                      </a:lnTo>
                      <a:lnTo>
                        <a:pt x="691" y="578"/>
                      </a:lnTo>
                      <a:close/>
                      <a:moveTo>
                        <a:pt x="771" y="593"/>
                      </a:moveTo>
                      <a:lnTo>
                        <a:pt x="770" y="593"/>
                      </a:lnTo>
                      <a:lnTo>
                        <a:pt x="770" y="592"/>
                      </a:lnTo>
                      <a:lnTo>
                        <a:pt x="770" y="591"/>
                      </a:lnTo>
                      <a:lnTo>
                        <a:pt x="771" y="591"/>
                      </a:lnTo>
                      <a:lnTo>
                        <a:pt x="771" y="592"/>
                      </a:lnTo>
                      <a:lnTo>
                        <a:pt x="771" y="593"/>
                      </a:lnTo>
                      <a:close/>
                      <a:moveTo>
                        <a:pt x="750" y="584"/>
                      </a:moveTo>
                      <a:lnTo>
                        <a:pt x="749" y="584"/>
                      </a:lnTo>
                      <a:lnTo>
                        <a:pt x="749" y="582"/>
                      </a:lnTo>
                      <a:lnTo>
                        <a:pt x="750" y="582"/>
                      </a:lnTo>
                      <a:lnTo>
                        <a:pt x="751" y="583"/>
                      </a:lnTo>
                      <a:lnTo>
                        <a:pt x="750" y="583"/>
                      </a:lnTo>
                      <a:lnTo>
                        <a:pt x="750" y="584"/>
                      </a:lnTo>
                      <a:close/>
                      <a:moveTo>
                        <a:pt x="826" y="506"/>
                      </a:moveTo>
                      <a:lnTo>
                        <a:pt x="825" y="506"/>
                      </a:lnTo>
                      <a:lnTo>
                        <a:pt x="825" y="505"/>
                      </a:lnTo>
                      <a:lnTo>
                        <a:pt x="825" y="504"/>
                      </a:lnTo>
                      <a:lnTo>
                        <a:pt x="826" y="504"/>
                      </a:lnTo>
                      <a:lnTo>
                        <a:pt x="826" y="505"/>
                      </a:lnTo>
                      <a:lnTo>
                        <a:pt x="826" y="506"/>
                      </a:lnTo>
                      <a:close/>
                      <a:moveTo>
                        <a:pt x="830" y="509"/>
                      </a:moveTo>
                      <a:lnTo>
                        <a:pt x="827" y="508"/>
                      </a:lnTo>
                      <a:lnTo>
                        <a:pt x="828" y="508"/>
                      </a:lnTo>
                      <a:lnTo>
                        <a:pt x="828" y="507"/>
                      </a:lnTo>
                      <a:lnTo>
                        <a:pt x="829" y="505"/>
                      </a:lnTo>
                      <a:lnTo>
                        <a:pt x="830" y="509"/>
                      </a:lnTo>
                      <a:close/>
                      <a:moveTo>
                        <a:pt x="828" y="507"/>
                      </a:moveTo>
                      <a:lnTo>
                        <a:pt x="827" y="507"/>
                      </a:lnTo>
                      <a:lnTo>
                        <a:pt x="828" y="507"/>
                      </a:lnTo>
                      <a:close/>
                      <a:moveTo>
                        <a:pt x="827" y="507"/>
                      </a:moveTo>
                      <a:lnTo>
                        <a:pt x="827" y="507"/>
                      </a:lnTo>
                      <a:close/>
                      <a:moveTo>
                        <a:pt x="828" y="507"/>
                      </a:moveTo>
                      <a:lnTo>
                        <a:pt x="827" y="507"/>
                      </a:lnTo>
                      <a:lnTo>
                        <a:pt x="828" y="507"/>
                      </a:lnTo>
                      <a:close/>
                      <a:moveTo>
                        <a:pt x="827" y="507"/>
                      </a:moveTo>
                      <a:lnTo>
                        <a:pt x="827" y="507"/>
                      </a:lnTo>
                      <a:lnTo>
                        <a:pt x="828" y="507"/>
                      </a:lnTo>
                      <a:lnTo>
                        <a:pt x="827" y="507"/>
                      </a:lnTo>
                      <a:close/>
                      <a:moveTo>
                        <a:pt x="825" y="512"/>
                      </a:moveTo>
                      <a:lnTo>
                        <a:pt x="825" y="509"/>
                      </a:lnTo>
                      <a:lnTo>
                        <a:pt x="825" y="508"/>
                      </a:lnTo>
                      <a:lnTo>
                        <a:pt x="827" y="507"/>
                      </a:lnTo>
                      <a:lnTo>
                        <a:pt x="825" y="512"/>
                      </a:lnTo>
                      <a:close/>
                      <a:moveTo>
                        <a:pt x="828" y="514"/>
                      </a:moveTo>
                      <a:lnTo>
                        <a:pt x="827" y="513"/>
                      </a:lnTo>
                      <a:lnTo>
                        <a:pt x="828" y="512"/>
                      </a:lnTo>
                      <a:lnTo>
                        <a:pt x="830" y="509"/>
                      </a:lnTo>
                      <a:lnTo>
                        <a:pt x="828" y="514"/>
                      </a:lnTo>
                      <a:close/>
                      <a:moveTo>
                        <a:pt x="826" y="519"/>
                      </a:moveTo>
                      <a:lnTo>
                        <a:pt x="825" y="519"/>
                      </a:lnTo>
                      <a:lnTo>
                        <a:pt x="825" y="514"/>
                      </a:lnTo>
                      <a:lnTo>
                        <a:pt x="827" y="515"/>
                      </a:lnTo>
                      <a:lnTo>
                        <a:pt x="827" y="517"/>
                      </a:lnTo>
                      <a:lnTo>
                        <a:pt x="826" y="517"/>
                      </a:lnTo>
                      <a:lnTo>
                        <a:pt x="826" y="519"/>
                      </a:lnTo>
                      <a:close/>
                      <a:moveTo>
                        <a:pt x="791" y="502"/>
                      </a:moveTo>
                      <a:lnTo>
                        <a:pt x="790" y="502"/>
                      </a:lnTo>
                      <a:lnTo>
                        <a:pt x="789" y="502"/>
                      </a:lnTo>
                      <a:lnTo>
                        <a:pt x="790" y="502"/>
                      </a:lnTo>
                      <a:lnTo>
                        <a:pt x="790" y="501"/>
                      </a:lnTo>
                      <a:lnTo>
                        <a:pt x="791" y="501"/>
                      </a:lnTo>
                      <a:lnTo>
                        <a:pt x="791" y="502"/>
                      </a:lnTo>
                      <a:close/>
                      <a:moveTo>
                        <a:pt x="714" y="187"/>
                      </a:moveTo>
                      <a:lnTo>
                        <a:pt x="713" y="187"/>
                      </a:lnTo>
                      <a:lnTo>
                        <a:pt x="712" y="186"/>
                      </a:lnTo>
                      <a:lnTo>
                        <a:pt x="713" y="186"/>
                      </a:lnTo>
                      <a:lnTo>
                        <a:pt x="714" y="186"/>
                      </a:lnTo>
                      <a:lnTo>
                        <a:pt x="714" y="187"/>
                      </a:lnTo>
                      <a:close/>
                      <a:moveTo>
                        <a:pt x="797" y="514"/>
                      </a:moveTo>
                      <a:lnTo>
                        <a:pt x="795" y="512"/>
                      </a:lnTo>
                      <a:lnTo>
                        <a:pt x="800" y="511"/>
                      </a:lnTo>
                      <a:lnTo>
                        <a:pt x="797" y="514"/>
                      </a:lnTo>
                      <a:close/>
                      <a:moveTo>
                        <a:pt x="728" y="503"/>
                      </a:moveTo>
                      <a:lnTo>
                        <a:pt x="725" y="503"/>
                      </a:lnTo>
                      <a:lnTo>
                        <a:pt x="726" y="503"/>
                      </a:lnTo>
                      <a:lnTo>
                        <a:pt x="726" y="502"/>
                      </a:lnTo>
                      <a:lnTo>
                        <a:pt x="728" y="503"/>
                      </a:lnTo>
                      <a:close/>
                      <a:moveTo>
                        <a:pt x="728" y="507"/>
                      </a:moveTo>
                      <a:lnTo>
                        <a:pt x="726" y="507"/>
                      </a:lnTo>
                      <a:lnTo>
                        <a:pt x="725" y="505"/>
                      </a:lnTo>
                      <a:lnTo>
                        <a:pt x="725" y="503"/>
                      </a:lnTo>
                      <a:lnTo>
                        <a:pt x="728" y="503"/>
                      </a:lnTo>
                      <a:lnTo>
                        <a:pt x="725" y="504"/>
                      </a:lnTo>
                      <a:lnTo>
                        <a:pt x="726" y="505"/>
                      </a:lnTo>
                      <a:lnTo>
                        <a:pt x="727" y="505"/>
                      </a:lnTo>
                      <a:lnTo>
                        <a:pt x="727" y="506"/>
                      </a:lnTo>
                      <a:lnTo>
                        <a:pt x="729" y="506"/>
                      </a:lnTo>
                      <a:lnTo>
                        <a:pt x="728" y="507"/>
                      </a:lnTo>
                      <a:close/>
                      <a:moveTo>
                        <a:pt x="727" y="503"/>
                      </a:moveTo>
                      <a:lnTo>
                        <a:pt x="727" y="503"/>
                      </a:lnTo>
                      <a:close/>
                      <a:moveTo>
                        <a:pt x="727" y="505"/>
                      </a:moveTo>
                      <a:lnTo>
                        <a:pt x="726" y="505"/>
                      </a:lnTo>
                      <a:lnTo>
                        <a:pt x="727" y="505"/>
                      </a:lnTo>
                      <a:lnTo>
                        <a:pt x="727" y="504"/>
                      </a:lnTo>
                      <a:lnTo>
                        <a:pt x="727" y="503"/>
                      </a:lnTo>
                      <a:lnTo>
                        <a:pt x="729" y="504"/>
                      </a:lnTo>
                      <a:lnTo>
                        <a:pt x="727" y="504"/>
                      </a:lnTo>
                      <a:lnTo>
                        <a:pt x="727" y="505"/>
                      </a:lnTo>
                      <a:close/>
                      <a:moveTo>
                        <a:pt x="685" y="490"/>
                      </a:moveTo>
                      <a:lnTo>
                        <a:pt x="684" y="490"/>
                      </a:lnTo>
                      <a:lnTo>
                        <a:pt x="685" y="489"/>
                      </a:lnTo>
                      <a:lnTo>
                        <a:pt x="685" y="488"/>
                      </a:lnTo>
                      <a:lnTo>
                        <a:pt x="685" y="490"/>
                      </a:lnTo>
                      <a:close/>
                      <a:moveTo>
                        <a:pt x="762" y="486"/>
                      </a:moveTo>
                      <a:lnTo>
                        <a:pt x="760" y="486"/>
                      </a:lnTo>
                      <a:lnTo>
                        <a:pt x="762" y="482"/>
                      </a:lnTo>
                      <a:lnTo>
                        <a:pt x="761" y="481"/>
                      </a:lnTo>
                      <a:lnTo>
                        <a:pt x="763" y="481"/>
                      </a:lnTo>
                      <a:lnTo>
                        <a:pt x="761" y="484"/>
                      </a:lnTo>
                      <a:lnTo>
                        <a:pt x="762" y="486"/>
                      </a:lnTo>
                      <a:close/>
                      <a:moveTo>
                        <a:pt x="814" y="493"/>
                      </a:moveTo>
                      <a:lnTo>
                        <a:pt x="812" y="492"/>
                      </a:lnTo>
                      <a:lnTo>
                        <a:pt x="813" y="490"/>
                      </a:lnTo>
                      <a:lnTo>
                        <a:pt x="816" y="491"/>
                      </a:lnTo>
                      <a:lnTo>
                        <a:pt x="815" y="491"/>
                      </a:lnTo>
                      <a:lnTo>
                        <a:pt x="814" y="491"/>
                      </a:lnTo>
                      <a:lnTo>
                        <a:pt x="814" y="493"/>
                      </a:lnTo>
                      <a:close/>
                      <a:moveTo>
                        <a:pt x="815" y="491"/>
                      </a:moveTo>
                      <a:lnTo>
                        <a:pt x="814" y="491"/>
                      </a:lnTo>
                      <a:lnTo>
                        <a:pt x="815" y="491"/>
                      </a:lnTo>
                      <a:close/>
                      <a:moveTo>
                        <a:pt x="724" y="492"/>
                      </a:moveTo>
                      <a:lnTo>
                        <a:pt x="723" y="492"/>
                      </a:lnTo>
                      <a:lnTo>
                        <a:pt x="724" y="490"/>
                      </a:lnTo>
                      <a:lnTo>
                        <a:pt x="724" y="491"/>
                      </a:lnTo>
                      <a:lnTo>
                        <a:pt x="724" y="492"/>
                      </a:lnTo>
                      <a:close/>
                      <a:moveTo>
                        <a:pt x="711" y="490"/>
                      </a:moveTo>
                      <a:lnTo>
                        <a:pt x="710" y="490"/>
                      </a:lnTo>
                      <a:lnTo>
                        <a:pt x="710" y="489"/>
                      </a:lnTo>
                      <a:lnTo>
                        <a:pt x="710" y="488"/>
                      </a:lnTo>
                      <a:lnTo>
                        <a:pt x="711" y="488"/>
                      </a:lnTo>
                      <a:lnTo>
                        <a:pt x="711" y="490"/>
                      </a:lnTo>
                      <a:close/>
                      <a:moveTo>
                        <a:pt x="815" y="503"/>
                      </a:moveTo>
                      <a:lnTo>
                        <a:pt x="815" y="503"/>
                      </a:lnTo>
                      <a:lnTo>
                        <a:pt x="815" y="502"/>
                      </a:lnTo>
                      <a:lnTo>
                        <a:pt x="815" y="501"/>
                      </a:lnTo>
                      <a:lnTo>
                        <a:pt x="816" y="501"/>
                      </a:lnTo>
                      <a:lnTo>
                        <a:pt x="816" y="502"/>
                      </a:lnTo>
                      <a:lnTo>
                        <a:pt x="815" y="503"/>
                      </a:lnTo>
                      <a:close/>
                      <a:moveTo>
                        <a:pt x="818" y="511"/>
                      </a:moveTo>
                      <a:lnTo>
                        <a:pt x="816" y="510"/>
                      </a:lnTo>
                      <a:lnTo>
                        <a:pt x="819" y="509"/>
                      </a:lnTo>
                      <a:lnTo>
                        <a:pt x="819" y="508"/>
                      </a:lnTo>
                      <a:lnTo>
                        <a:pt x="820" y="508"/>
                      </a:lnTo>
                      <a:lnTo>
                        <a:pt x="819" y="510"/>
                      </a:lnTo>
                      <a:lnTo>
                        <a:pt x="818" y="511"/>
                      </a:lnTo>
                      <a:close/>
                      <a:moveTo>
                        <a:pt x="462" y="502"/>
                      </a:moveTo>
                      <a:lnTo>
                        <a:pt x="460" y="502"/>
                      </a:lnTo>
                      <a:lnTo>
                        <a:pt x="462" y="500"/>
                      </a:lnTo>
                      <a:lnTo>
                        <a:pt x="460" y="500"/>
                      </a:lnTo>
                      <a:lnTo>
                        <a:pt x="461" y="499"/>
                      </a:lnTo>
                      <a:lnTo>
                        <a:pt x="460" y="499"/>
                      </a:lnTo>
                      <a:lnTo>
                        <a:pt x="461" y="498"/>
                      </a:lnTo>
                      <a:lnTo>
                        <a:pt x="462" y="497"/>
                      </a:lnTo>
                      <a:lnTo>
                        <a:pt x="463" y="500"/>
                      </a:lnTo>
                      <a:lnTo>
                        <a:pt x="465" y="500"/>
                      </a:lnTo>
                      <a:lnTo>
                        <a:pt x="462" y="502"/>
                      </a:lnTo>
                      <a:close/>
                      <a:moveTo>
                        <a:pt x="465" y="500"/>
                      </a:moveTo>
                      <a:lnTo>
                        <a:pt x="463" y="500"/>
                      </a:lnTo>
                      <a:lnTo>
                        <a:pt x="464" y="498"/>
                      </a:lnTo>
                      <a:lnTo>
                        <a:pt x="466" y="500"/>
                      </a:lnTo>
                      <a:lnTo>
                        <a:pt x="465" y="500"/>
                      </a:lnTo>
                      <a:close/>
                      <a:moveTo>
                        <a:pt x="459" y="505"/>
                      </a:moveTo>
                      <a:lnTo>
                        <a:pt x="457" y="504"/>
                      </a:lnTo>
                      <a:lnTo>
                        <a:pt x="457" y="502"/>
                      </a:lnTo>
                      <a:lnTo>
                        <a:pt x="458" y="500"/>
                      </a:lnTo>
                      <a:lnTo>
                        <a:pt x="459" y="499"/>
                      </a:lnTo>
                      <a:lnTo>
                        <a:pt x="460" y="499"/>
                      </a:lnTo>
                      <a:lnTo>
                        <a:pt x="459" y="500"/>
                      </a:lnTo>
                      <a:lnTo>
                        <a:pt x="460" y="500"/>
                      </a:lnTo>
                      <a:lnTo>
                        <a:pt x="459" y="503"/>
                      </a:lnTo>
                      <a:lnTo>
                        <a:pt x="460" y="504"/>
                      </a:lnTo>
                      <a:lnTo>
                        <a:pt x="459" y="504"/>
                      </a:lnTo>
                      <a:lnTo>
                        <a:pt x="459" y="505"/>
                      </a:lnTo>
                      <a:close/>
                      <a:moveTo>
                        <a:pt x="460" y="500"/>
                      </a:moveTo>
                      <a:lnTo>
                        <a:pt x="459" y="500"/>
                      </a:lnTo>
                      <a:lnTo>
                        <a:pt x="460" y="499"/>
                      </a:lnTo>
                      <a:lnTo>
                        <a:pt x="461" y="499"/>
                      </a:lnTo>
                      <a:lnTo>
                        <a:pt x="460" y="500"/>
                      </a:lnTo>
                      <a:close/>
                      <a:moveTo>
                        <a:pt x="460" y="505"/>
                      </a:moveTo>
                      <a:lnTo>
                        <a:pt x="459" y="504"/>
                      </a:lnTo>
                      <a:lnTo>
                        <a:pt x="460" y="504"/>
                      </a:lnTo>
                      <a:lnTo>
                        <a:pt x="460" y="505"/>
                      </a:lnTo>
                      <a:close/>
                      <a:moveTo>
                        <a:pt x="616" y="504"/>
                      </a:moveTo>
                      <a:lnTo>
                        <a:pt x="616" y="504"/>
                      </a:lnTo>
                      <a:lnTo>
                        <a:pt x="618" y="502"/>
                      </a:lnTo>
                      <a:lnTo>
                        <a:pt x="618" y="500"/>
                      </a:lnTo>
                      <a:lnTo>
                        <a:pt x="617" y="500"/>
                      </a:lnTo>
                      <a:lnTo>
                        <a:pt x="617" y="498"/>
                      </a:lnTo>
                      <a:lnTo>
                        <a:pt x="619" y="499"/>
                      </a:lnTo>
                      <a:lnTo>
                        <a:pt x="619" y="502"/>
                      </a:lnTo>
                      <a:lnTo>
                        <a:pt x="617" y="503"/>
                      </a:lnTo>
                      <a:lnTo>
                        <a:pt x="616" y="504"/>
                      </a:lnTo>
                      <a:close/>
                      <a:moveTo>
                        <a:pt x="615" y="503"/>
                      </a:moveTo>
                      <a:lnTo>
                        <a:pt x="616" y="502"/>
                      </a:lnTo>
                      <a:lnTo>
                        <a:pt x="617" y="503"/>
                      </a:lnTo>
                      <a:lnTo>
                        <a:pt x="615" y="503"/>
                      </a:lnTo>
                      <a:close/>
                      <a:moveTo>
                        <a:pt x="616" y="505"/>
                      </a:moveTo>
                      <a:lnTo>
                        <a:pt x="615" y="505"/>
                      </a:lnTo>
                      <a:lnTo>
                        <a:pt x="615" y="504"/>
                      </a:lnTo>
                      <a:lnTo>
                        <a:pt x="615" y="503"/>
                      </a:lnTo>
                      <a:lnTo>
                        <a:pt x="616" y="504"/>
                      </a:lnTo>
                      <a:lnTo>
                        <a:pt x="616" y="505"/>
                      </a:lnTo>
                      <a:close/>
                      <a:moveTo>
                        <a:pt x="616" y="505"/>
                      </a:moveTo>
                      <a:lnTo>
                        <a:pt x="616" y="504"/>
                      </a:lnTo>
                      <a:lnTo>
                        <a:pt x="616" y="505"/>
                      </a:lnTo>
                      <a:close/>
                      <a:moveTo>
                        <a:pt x="616" y="505"/>
                      </a:moveTo>
                      <a:lnTo>
                        <a:pt x="616" y="505"/>
                      </a:lnTo>
                      <a:lnTo>
                        <a:pt x="616" y="504"/>
                      </a:lnTo>
                      <a:lnTo>
                        <a:pt x="616" y="505"/>
                      </a:lnTo>
                      <a:close/>
                      <a:moveTo>
                        <a:pt x="614" y="506"/>
                      </a:moveTo>
                      <a:lnTo>
                        <a:pt x="614" y="505"/>
                      </a:lnTo>
                      <a:lnTo>
                        <a:pt x="615" y="505"/>
                      </a:lnTo>
                      <a:lnTo>
                        <a:pt x="614" y="506"/>
                      </a:lnTo>
                      <a:close/>
                      <a:moveTo>
                        <a:pt x="615" y="508"/>
                      </a:moveTo>
                      <a:lnTo>
                        <a:pt x="612" y="507"/>
                      </a:lnTo>
                      <a:lnTo>
                        <a:pt x="614" y="506"/>
                      </a:lnTo>
                      <a:lnTo>
                        <a:pt x="615" y="508"/>
                      </a:lnTo>
                      <a:close/>
                      <a:moveTo>
                        <a:pt x="721" y="525"/>
                      </a:moveTo>
                      <a:lnTo>
                        <a:pt x="721" y="525"/>
                      </a:lnTo>
                      <a:lnTo>
                        <a:pt x="721" y="524"/>
                      </a:lnTo>
                      <a:lnTo>
                        <a:pt x="723" y="525"/>
                      </a:lnTo>
                      <a:lnTo>
                        <a:pt x="721" y="525"/>
                      </a:lnTo>
                      <a:close/>
                      <a:moveTo>
                        <a:pt x="720" y="526"/>
                      </a:moveTo>
                      <a:lnTo>
                        <a:pt x="720" y="526"/>
                      </a:lnTo>
                      <a:lnTo>
                        <a:pt x="721" y="525"/>
                      </a:lnTo>
                      <a:lnTo>
                        <a:pt x="720" y="526"/>
                      </a:lnTo>
                      <a:close/>
                      <a:moveTo>
                        <a:pt x="721" y="527"/>
                      </a:moveTo>
                      <a:lnTo>
                        <a:pt x="719" y="527"/>
                      </a:lnTo>
                      <a:lnTo>
                        <a:pt x="720" y="526"/>
                      </a:lnTo>
                      <a:lnTo>
                        <a:pt x="721" y="527"/>
                      </a:lnTo>
                      <a:close/>
                      <a:moveTo>
                        <a:pt x="812" y="535"/>
                      </a:moveTo>
                      <a:lnTo>
                        <a:pt x="810" y="535"/>
                      </a:lnTo>
                      <a:lnTo>
                        <a:pt x="811" y="534"/>
                      </a:lnTo>
                      <a:lnTo>
                        <a:pt x="811" y="533"/>
                      </a:lnTo>
                      <a:lnTo>
                        <a:pt x="812" y="532"/>
                      </a:lnTo>
                      <a:lnTo>
                        <a:pt x="812" y="535"/>
                      </a:lnTo>
                      <a:close/>
                      <a:moveTo>
                        <a:pt x="819" y="538"/>
                      </a:moveTo>
                      <a:lnTo>
                        <a:pt x="818" y="537"/>
                      </a:lnTo>
                      <a:lnTo>
                        <a:pt x="817" y="535"/>
                      </a:lnTo>
                      <a:lnTo>
                        <a:pt x="816" y="533"/>
                      </a:lnTo>
                      <a:lnTo>
                        <a:pt x="817" y="532"/>
                      </a:lnTo>
                      <a:lnTo>
                        <a:pt x="819" y="536"/>
                      </a:lnTo>
                      <a:lnTo>
                        <a:pt x="819" y="538"/>
                      </a:lnTo>
                      <a:close/>
                      <a:moveTo>
                        <a:pt x="490" y="505"/>
                      </a:moveTo>
                      <a:lnTo>
                        <a:pt x="489" y="504"/>
                      </a:lnTo>
                      <a:lnTo>
                        <a:pt x="489" y="503"/>
                      </a:lnTo>
                      <a:lnTo>
                        <a:pt x="489" y="502"/>
                      </a:lnTo>
                      <a:lnTo>
                        <a:pt x="490" y="501"/>
                      </a:lnTo>
                      <a:lnTo>
                        <a:pt x="491" y="501"/>
                      </a:lnTo>
                      <a:lnTo>
                        <a:pt x="490" y="505"/>
                      </a:lnTo>
                      <a:close/>
                      <a:moveTo>
                        <a:pt x="490" y="508"/>
                      </a:moveTo>
                      <a:lnTo>
                        <a:pt x="486" y="504"/>
                      </a:lnTo>
                      <a:lnTo>
                        <a:pt x="488" y="505"/>
                      </a:lnTo>
                      <a:lnTo>
                        <a:pt x="490" y="508"/>
                      </a:lnTo>
                      <a:close/>
                      <a:moveTo>
                        <a:pt x="478" y="506"/>
                      </a:moveTo>
                      <a:lnTo>
                        <a:pt x="479" y="502"/>
                      </a:lnTo>
                      <a:lnTo>
                        <a:pt x="477" y="502"/>
                      </a:lnTo>
                      <a:lnTo>
                        <a:pt x="478" y="501"/>
                      </a:lnTo>
                      <a:lnTo>
                        <a:pt x="479" y="501"/>
                      </a:lnTo>
                      <a:lnTo>
                        <a:pt x="480" y="502"/>
                      </a:lnTo>
                      <a:lnTo>
                        <a:pt x="478" y="506"/>
                      </a:lnTo>
                      <a:close/>
                      <a:moveTo>
                        <a:pt x="788" y="520"/>
                      </a:moveTo>
                      <a:lnTo>
                        <a:pt x="787" y="520"/>
                      </a:lnTo>
                      <a:lnTo>
                        <a:pt x="788" y="518"/>
                      </a:lnTo>
                      <a:lnTo>
                        <a:pt x="787" y="518"/>
                      </a:lnTo>
                      <a:lnTo>
                        <a:pt x="787" y="516"/>
                      </a:lnTo>
                      <a:lnTo>
                        <a:pt x="788" y="519"/>
                      </a:lnTo>
                      <a:lnTo>
                        <a:pt x="788" y="520"/>
                      </a:lnTo>
                      <a:close/>
                      <a:moveTo>
                        <a:pt x="564" y="510"/>
                      </a:moveTo>
                      <a:lnTo>
                        <a:pt x="563" y="510"/>
                      </a:lnTo>
                      <a:lnTo>
                        <a:pt x="563" y="509"/>
                      </a:lnTo>
                      <a:lnTo>
                        <a:pt x="564" y="509"/>
                      </a:lnTo>
                      <a:lnTo>
                        <a:pt x="564" y="510"/>
                      </a:lnTo>
                      <a:close/>
                      <a:moveTo>
                        <a:pt x="734" y="517"/>
                      </a:moveTo>
                      <a:lnTo>
                        <a:pt x="736" y="515"/>
                      </a:lnTo>
                      <a:lnTo>
                        <a:pt x="736" y="513"/>
                      </a:lnTo>
                      <a:lnTo>
                        <a:pt x="737" y="515"/>
                      </a:lnTo>
                      <a:lnTo>
                        <a:pt x="734" y="517"/>
                      </a:lnTo>
                      <a:close/>
                      <a:moveTo>
                        <a:pt x="657" y="508"/>
                      </a:moveTo>
                      <a:lnTo>
                        <a:pt x="656" y="508"/>
                      </a:lnTo>
                      <a:lnTo>
                        <a:pt x="655" y="507"/>
                      </a:lnTo>
                      <a:lnTo>
                        <a:pt x="656" y="507"/>
                      </a:lnTo>
                      <a:lnTo>
                        <a:pt x="656" y="506"/>
                      </a:lnTo>
                      <a:lnTo>
                        <a:pt x="657" y="507"/>
                      </a:lnTo>
                      <a:lnTo>
                        <a:pt x="657" y="508"/>
                      </a:lnTo>
                      <a:close/>
                      <a:moveTo>
                        <a:pt x="755" y="526"/>
                      </a:moveTo>
                      <a:lnTo>
                        <a:pt x="754" y="526"/>
                      </a:lnTo>
                      <a:lnTo>
                        <a:pt x="755" y="525"/>
                      </a:lnTo>
                      <a:lnTo>
                        <a:pt x="755" y="524"/>
                      </a:lnTo>
                      <a:lnTo>
                        <a:pt x="756" y="524"/>
                      </a:lnTo>
                      <a:lnTo>
                        <a:pt x="755" y="524"/>
                      </a:lnTo>
                      <a:lnTo>
                        <a:pt x="755" y="526"/>
                      </a:lnTo>
                      <a:close/>
                      <a:moveTo>
                        <a:pt x="682" y="516"/>
                      </a:moveTo>
                      <a:lnTo>
                        <a:pt x="680" y="514"/>
                      </a:lnTo>
                      <a:lnTo>
                        <a:pt x="682" y="511"/>
                      </a:lnTo>
                      <a:lnTo>
                        <a:pt x="683" y="509"/>
                      </a:lnTo>
                      <a:lnTo>
                        <a:pt x="684" y="511"/>
                      </a:lnTo>
                      <a:lnTo>
                        <a:pt x="681" y="512"/>
                      </a:lnTo>
                      <a:lnTo>
                        <a:pt x="682" y="516"/>
                      </a:lnTo>
                      <a:close/>
                      <a:moveTo>
                        <a:pt x="611" y="269"/>
                      </a:moveTo>
                      <a:lnTo>
                        <a:pt x="609" y="269"/>
                      </a:lnTo>
                      <a:lnTo>
                        <a:pt x="611" y="266"/>
                      </a:lnTo>
                      <a:lnTo>
                        <a:pt x="610" y="265"/>
                      </a:lnTo>
                      <a:lnTo>
                        <a:pt x="612" y="265"/>
                      </a:lnTo>
                      <a:lnTo>
                        <a:pt x="610" y="268"/>
                      </a:lnTo>
                      <a:lnTo>
                        <a:pt x="611" y="269"/>
                      </a:lnTo>
                      <a:close/>
                      <a:moveTo>
                        <a:pt x="745" y="267"/>
                      </a:moveTo>
                      <a:lnTo>
                        <a:pt x="741" y="263"/>
                      </a:lnTo>
                      <a:lnTo>
                        <a:pt x="743" y="265"/>
                      </a:lnTo>
                      <a:lnTo>
                        <a:pt x="745" y="267"/>
                      </a:lnTo>
                      <a:close/>
                      <a:moveTo>
                        <a:pt x="617" y="266"/>
                      </a:moveTo>
                      <a:lnTo>
                        <a:pt x="616" y="266"/>
                      </a:lnTo>
                      <a:lnTo>
                        <a:pt x="616" y="264"/>
                      </a:lnTo>
                      <a:lnTo>
                        <a:pt x="617" y="264"/>
                      </a:lnTo>
                      <a:lnTo>
                        <a:pt x="617" y="265"/>
                      </a:lnTo>
                      <a:lnTo>
                        <a:pt x="617" y="266"/>
                      </a:lnTo>
                      <a:close/>
                      <a:moveTo>
                        <a:pt x="809" y="283"/>
                      </a:moveTo>
                      <a:lnTo>
                        <a:pt x="810" y="281"/>
                      </a:lnTo>
                      <a:lnTo>
                        <a:pt x="810" y="277"/>
                      </a:lnTo>
                      <a:lnTo>
                        <a:pt x="812" y="281"/>
                      </a:lnTo>
                      <a:lnTo>
                        <a:pt x="810" y="281"/>
                      </a:lnTo>
                      <a:lnTo>
                        <a:pt x="809" y="283"/>
                      </a:lnTo>
                      <a:close/>
                      <a:moveTo>
                        <a:pt x="719" y="265"/>
                      </a:moveTo>
                      <a:lnTo>
                        <a:pt x="718" y="265"/>
                      </a:lnTo>
                      <a:lnTo>
                        <a:pt x="718" y="263"/>
                      </a:lnTo>
                      <a:lnTo>
                        <a:pt x="719" y="263"/>
                      </a:lnTo>
                      <a:lnTo>
                        <a:pt x="719" y="265"/>
                      </a:lnTo>
                      <a:close/>
                      <a:moveTo>
                        <a:pt x="672" y="246"/>
                      </a:moveTo>
                      <a:lnTo>
                        <a:pt x="671" y="246"/>
                      </a:lnTo>
                      <a:lnTo>
                        <a:pt x="671" y="245"/>
                      </a:lnTo>
                      <a:lnTo>
                        <a:pt x="672" y="245"/>
                      </a:lnTo>
                      <a:lnTo>
                        <a:pt x="672" y="246"/>
                      </a:lnTo>
                      <a:close/>
                      <a:moveTo>
                        <a:pt x="672" y="249"/>
                      </a:moveTo>
                      <a:lnTo>
                        <a:pt x="670" y="247"/>
                      </a:lnTo>
                      <a:lnTo>
                        <a:pt x="670" y="246"/>
                      </a:lnTo>
                      <a:lnTo>
                        <a:pt x="671" y="246"/>
                      </a:lnTo>
                      <a:lnTo>
                        <a:pt x="672" y="246"/>
                      </a:lnTo>
                      <a:lnTo>
                        <a:pt x="672" y="249"/>
                      </a:lnTo>
                      <a:close/>
                      <a:moveTo>
                        <a:pt x="757" y="256"/>
                      </a:moveTo>
                      <a:lnTo>
                        <a:pt x="756" y="256"/>
                      </a:lnTo>
                      <a:lnTo>
                        <a:pt x="756" y="255"/>
                      </a:lnTo>
                      <a:lnTo>
                        <a:pt x="758" y="255"/>
                      </a:lnTo>
                      <a:lnTo>
                        <a:pt x="757" y="256"/>
                      </a:lnTo>
                      <a:close/>
                      <a:moveTo>
                        <a:pt x="724" y="253"/>
                      </a:moveTo>
                      <a:lnTo>
                        <a:pt x="723" y="253"/>
                      </a:lnTo>
                      <a:lnTo>
                        <a:pt x="724" y="251"/>
                      </a:lnTo>
                      <a:lnTo>
                        <a:pt x="725" y="252"/>
                      </a:lnTo>
                      <a:lnTo>
                        <a:pt x="724" y="252"/>
                      </a:lnTo>
                      <a:lnTo>
                        <a:pt x="724" y="253"/>
                      </a:lnTo>
                      <a:close/>
                      <a:moveTo>
                        <a:pt x="724" y="252"/>
                      </a:moveTo>
                      <a:lnTo>
                        <a:pt x="724" y="252"/>
                      </a:lnTo>
                      <a:close/>
                      <a:moveTo>
                        <a:pt x="725" y="253"/>
                      </a:moveTo>
                      <a:lnTo>
                        <a:pt x="724" y="253"/>
                      </a:lnTo>
                      <a:lnTo>
                        <a:pt x="724" y="252"/>
                      </a:lnTo>
                      <a:lnTo>
                        <a:pt x="725" y="253"/>
                      </a:lnTo>
                      <a:close/>
                      <a:moveTo>
                        <a:pt x="724" y="257"/>
                      </a:moveTo>
                      <a:lnTo>
                        <a:pt x="724" y="253"/>
                      </a:lnTo>
                      <a:lnTo>
                        <a:pt x="725" y="253"/>
                      </a:lnTo>
                      <a:lnTo>
                        <a:pt x="726" y="254"/>
                      </a:lnTo>
                      <a:lnTo>
                        <a:pt x="724" y="257"/>
                      </a:lnTo>
                      <a:close/>
                      <a:moveTo>
                        <a:pt x="755" y="296"/>
                      </a:moveTo>
                      <a:lnTo>
                        <a:pt x="754" y="296"/>
                      </a:lnTo>
                      <a:lnTo>
                        <a:pt x="754" y="295"/>
                      </a:lnTo>
                      <a:lnTo>
                        <a:pt x="754" y="293"/>
                      </a:lnTo>
                      <a:lnTo>
                        <a:pt x="756" y="293"/>
                      </a:lnTo>
                      <a:lnTo>
                        <a:pt x="755" y="295"/>
                      </a:lnTo>
                      <a:lnTo>
                        <a:pt x="755" y="296"/>
                      </a:lnTo>
                      <a:close/>
                      <a:moveTo>
                        <a:pt x="822" y="304"/>
                      </a:moveTo>
                      <a:lnTo>
                        <a:pt x="821" y="304"/>
                      </a:lnTo>
                      <a:lnTo>
                        <a:pt x="820" y="303"/>
                      </a:lnTo>
                      <a:lnTo>
                        <a:pt x="820" y="302"/>
                      </a:lnTo>
                      <a:lnTo>
                        <a:pt x="821" y="302"/>
                      </a:lnTo>
                      <a:lnTo>
                        <a:pt x="822" y="303"/>
                      </a:lnTo>
                      <a:lnTo>
                        <a:pt x="822" y="304"/>
                      </a:lnTo>
                      <a:close/>
                      <a:moveTo>
                        <a:pt x="817" y="309"/>
                      </a:moveTo>
                      <a:lnTo>
                        <a:pt x="815" y="307"/>
                      </a:lnTo>
                      <a:lnTo>
                        <a:pt x="816" y="307"/>
                      </a:lnTo>
                      <a:lnTo>
                        <a:pt x="816" y="306"/>
                      </a:lnTo>
                      <a:lnTo>
                        <a:pt x="816" y="304"/>
                      </a:lnTo>
                      <a:lnTo>
                        <a:pt x="817" y="304"/>
                      </a:lnTo>
                      <a:lnTo>
                        <a:pt x="817" y="308"/>
                      </a:lnTo>
                      <a:lnTo>
                        <a:pt x="817" y="309"/>
                      </a:lnTo>
                      <a:close/>
                      <a:moveTo>
                        <a:pt x="818" y="307"/>
                      </a:moveTo>
                      <a:lnTo>
                        <a:pt x="818" y="306"/>
                      </a:lnTo>
                      <a:lnTo>
                        <a:pt x="819" y="305"/>
                      </a:lnTo>
                      <a:lnTo>
                        <a:pt x="820" y="306"/>
                      </a:lnTo>
                      <a:lnTo>
                        <a:pt x="818" y="307"/>
                      </a:lnTo>
                      <a:close/>
                      <a:moveTo>
                        <a:pt x="818" y="307"/>
                      </a:moveTo>
                      <a:lnTo>
                        <a:pt x="818" y="307"/>
                      </a:lnTo>
                      <a:close/>
                      <a:moveTo>
                        <a:pt x="818" y="308"/>
                      </a:moveTo>
                      <a:lnTo>
                        <a:pt x="817" y="308"/>
                      </a:lnTo>
                      <a:lnTo>
                        <a:pt x="818" y="307"/>
                      </a:lnTo>
                      <a:lnTo>
                        <a:pt x="818" y="308"/>
                      </a:lnTo>
                      <a:close/>
                      <a:moveTo>
                        <a:pt x="817" y="308"/>
                      </a:moveTo>
                      <a:lnTo>
                        <a:pt x="817" y="308"/>
                      </a:lnTo>
                      <a:close/>
                      <a:moveTo>
                        <a:pt x="808" y="301"/>
                      </a:moveTo>
                      <a:lnTo>
                        <a:pt x="807" y="300"/>
                      </a:lnTo>
                      <a:lnTo>
                        <a:pt x="808" y="300"/>
                      </a:lnTo>
                      <a:lnTo>
                        <a:pt x="810" y="297"/>
                      </a:lnTo>
                      <a:lnTo>
                        <a:pt x="808" y="301"/>
                      </a:lnTo>
                      <a:close/>
                      <a:moveTo>
                        <a:pt x="715" y="300"/>
                      </a:moveTo>
                      <a:lnTo>
                        <a:pt x="713" y="298"/>
                      </a:lnTo>
                      <a:lnTo>
                        <a:pt x="713" y="297"/>
                      </a:lnTo>
                      <a:lnTo>
                        <a:pt x="714" y="296"/>
                      </a:lnTo>
                      <a:lnTo>
                        <a:pt x="716" y="297"/>
                      </a:lnTo>
                      <a:lnTo>
                        <a:pt x="717" y="299"/>
                      </a:lnTo>
                      <a:lnTo>
                        <a:pt x="715" y="300"/>
                      </a:lnTo>
                      <a:close/>
                      <a:moveTo>
                        <a:pt x="713" y="298"/>
                      </a:moveTo>
                      <a:lnTo>
                        <a:pt x="713" y="298"/>
                      </a:lnTo>
                      <a:close/>
                      <a:moveTo>
                        <a:pt x="709" y="302"/>
                      </a:moveTo>
                      <a:lnTo>
                        <a:pt x="706" y="301"/>
                      </a:lnTo>
                      <a:lnTo>
                        <a:pt x="706" y="299"/>
                      </a:lnTo>
                      <a:lnTo>
                        <a:pt x="705" y="298"/>
                      </a:lnTo>
                      <a:lnTo>
                        <a:pt x="706" y="297"/>
                      </a:lnTo>
                      <a:lnTo>
                        <a:pt x="708" y="297"/>
                      </a:lnTo>
                      <a:lnTo>
                        <a:pt x="709" y="302"/>
                      </a:lnTo>
                      <a:close/>
                      <a:moveTo>
                        <a:pt x="738" y="280"/>
                      </a:moveTo>
                      <a:lnTo>
                        <a:pt x="737" y="279"/>
                      </a:lnTo>
                      <a:lnTo>
                        <a:pt x="737" y="277"/>
                      </a:lnTo>
                      <a:lnTo>
                        <a:pt x="738" y="277"/>
                      </a:lnTo>
                      <a:lnTo>
                        <a:pt x="738" y="278"/>
                      </a:lnTo>
                      <a:lnTo>
                        <a:pt x="738" y="280"/>
                      </a:lnTo>
                      <a:close/>
                      <a:moveTo>
                        <a:pt x="737" y="282"/>
                      </a:moveTo>
                      <a:lnTo>
                        <a:pt x="739" y="280"/>
                      </a:lnTo>
                      <a:lnTo>
                        <a:pt x="738" y="279"/>
                      </a:lnTo>
                      <a:lnTo>
                        <a:pt x="740" y="279"/>
                      </a:lnTo>
                      <a:lnTo>
                        <a:pt x="740" y="282"/>
                      </a:lnTo>
                      <a:lnTo>
                        <a:pt x="737" y="282"/>
                      </a:lnTo>
                      <a:close/>
                      <a:moveTo>
                        <a:pt x="667" y="279"/>
                      </a:moveTo>
                      <a:lnTo>
                        <a:pt x="667" y="279"/>
                      </a:lnTo>
                      <a:lnTo>
                        <a:pt x="666" y="279"/>
                      </a:lnTo>
                      <a:lnTo>
                        <a:pt x="667" y="279"/>
                      </a:lnTo>
                      <a:lnTo>
                        <a:pt x="667" y="278"/>
                      </a:lnTo>
                      <a:lnTo>
                        <a:pt x="668" y="278"/>
                      </a:lnTo>
                      <a:lnTo>
                        <a:pt x="667" y="279"/>
                      </a:lnTo>
                      <a:close/>
                      <a:moveTo>
                        <a:pt x="767" y="283"/>
                      </a:moveTo>
                      <a:lnTo>
                        <a:pt x="765" y="283"/>
                      </a:lnTo>
                      <a:lnTo>
                        <a:pt x="765" y="281"/>
                      </a:lnTo>
                      <a:lnTo>
                        <a:pt x="766" y="281"/>
                      </a:lnTo>
                      <a:lnTo>
                        <a:pt x="767" y="283"/>
                      </a:lnTo>
                      <a:close/>
                      <a:moveTo>
                        <a:pt x="765" y="283"/>
                      </a:moveTo>
                      <a:lnTo>
                        <a:pt x="765" y="283"/>
                      </a:lnTo>
                      <a:close/>
                      <a:moveTo>
                        <a:pt x="767" y="284"/>
                      </a:moveTo>
                      <a:lnTo>
                        <a:pt x="763" y="284"/>
                      </a:lnTo>
                      <a:lnTo>
                        <a:pt x="765" y="283"/>
                      </a:lnTo>
                      <a:lnTo>
                        <a:pt x="767" y="283"/>
                      </a:lnTo>
                      <a:lnTo>
                        <a:pt x="767" y="284"/>
                      </a:lnTo>
                      <a:close/>
                      <a:moveTo>
                        <a:pt x="512" y="233"/>
                      </a:moveTo>
                      <a:lnTo>
                        <a:pt x="511" y="232"/>
                      </a:lnTo>
                      <a:lnTo>
                        <a:pt x="511" y="231"/>
                      </a:lnTo>
                      <a:lnTo>
                        <a:pt x="508" y="231"/>
                      </a:lnTo>
                      <a:lnTo>
                        <a:pt x="510" y="228"/>
                      </a:lnTo>
                      <a:lnTo>
                        <a:pt x="510" y="230"/>
                      </a:lnTo>
                      <a:lnTo>
                        <a:pt x="511" y="230"/>
                      </a:lnTo>
                      <a:lnTo>
                        <a:pt x="513" y="230"/>
                      </a:lnTo>
                      <a:lnTo>
                        <a:pt x="514" y="230"/>
                      </a:lnTo>
                      <a:lnTo>
                        <a:pt x="515" y="231"/>
                      </a:lnTo>
                      <a:lnTo>
                        <a:pt x="514" y="232"/>
                      </a:lnTo>
                      <a:lnTo>
                        <a:pt x="512" y="232"/>
                      </a:lnTo>
                      <a:lnTo>
                        <a:pt x="512" y="233"/>
                      </a:lnTo>
                      <a:close/>
                      <a:moveTo>
                        <a:pt x="514" y="230"/>
                      </a:moveTo>
                      <a:lnTo>
                        <a:pt x="513" y="230"/>
                      </a:lnTo>
                      <a:lnTo>
                        <a:pt x="513" y="229"/>
                      </a:lnTo>
                      <a:lnTo>
                        <a:pt x="514" y="230"/>
                      </a:lnTo>
                      <a:close/>
                      <a:moveTo>
                        <a:pt x="512" y="233"/>
                      </a:moveTo>
                      <a:lnTo>
                        <a:pt x="512" y="232"/>
                      </a:lnTo>
                      <a:lnTo>
                        <a:pt x="514" y="232"/>
                      </a:lnTo>
                      <a:lnTo>
                        <a:pt x="512" y="233"/>
                      </a:lnTo>
                      <a:close/>
                      <a:moveTo>
                        <a:pt x="512" y="234"/>
                      </a:moveTo>
                      <a:lnTo>
                        <a:pt x="512" y="233"/>
                      </a:lnTo>
                      <a:lnTo>
                        <a:pt x="512" y="234"/>
                      </a:lnTo>
                      <a:close/>
                      <a:moveTo>
                        <a:pt x="512" y="235"/>
                      </a:moveTo>
                      <a:lnTo>
                        <a:pt x="511" y="234"/>
                      </a:lnTo>
                      <a:lnTo>
                        <a:pt x="512" y="234"/>
                      </a:lnTo>
                      <a:lnTo>
                        <a:pt x="512" y="235"/>
                      </a:lnTo>
                      <a:close/>
                      <a:moveTo>
                        <a:pt x="562" y="271"/>
                      </a:moveTo>
                      <a:lnTo>
                        <a:pt x="561" y="271"/>
                      </a:lnTo>
                      <a:lnTo>
                        <a:pt x="560" y="270"/>
                      </a:lnTo>
                      <a:lnTo>
                        <a:pt x="560" y="269"/>
                      </a:lnTo>
                      <a:lnTo>
                        <a:pt x="562" y="269"/>
                      </a:lnTo>
                      <a:lnTo>
                        <a:pt x="562" y="270"/>
                      </a:lnTo>
                      <a:lnTo>
                        <a:pt x="562" y="271"/>
                      </a:lnTo>
                      <a:close/>
                      <a:moveTo>
                        <a:pt x="796" y="294"/>
                      </a:moveTo>
                      <a:lnTo>
                        <a:pt x="795" y="293"/>
                      </a:lnTo>
                      <a:lnTo>
                        <a:pt x="796" y="290"/>
                      </a:lnTo>
                      <a:lnTo>
                        <a:pt x="797" y="290"/>
                      </a:lnTo>
                      <a:lnTo>
                        <a:pt x="797" y="293"/>
                      </a:lnTo>
                      <a:lnTo>
                        <a:pt x="796" y="294"/>
                      </a:lnTo>
                      <a:close/>
                      <a:moveTo>
                        <a:pt x="588" y="188"/>
                      </a:moveTo>
                      <a:lnTo>
                        <a:pt x="587" y="188"/>
                      </a:lnTo>
                      <a:lnTo>
                        <a:pt x="588" y="187"/>
                      </a:lnTo>
                      <a:lnTo>
                        <a:pt x="590" y="187"/>
                      </a:lnTo>
                      <a:lnTo>
                        <a:pt x="588" y="188"/>
                      </a:lnTo>
                      <a:close/>
                      <a:moveTo>
                        <a:pt x="733" y="207"/>
                      </a:moveTo>
                      <a:lnTo>
                        <a:pt x="732" y="207"/>
                      </a:lnTo>
                      <a:lnTo>
                        <a:pt x="733" y="206"/>
                      </a:lnTo>
                      <a:lnTo>
                        <a:pt x="733" y="205"/>
                      </a:lnTo>
                      <a:lnTo>
                        <a:pt x="733" y="206"/>
                      </a:lnTo>
                      <a:lnTo>
                        <a:pt x="733" y="207"/>
                      </a:lnTo>
                      <a:close/>
                      <a:moveTo>
                        <a:pt x="572" y="192"/>
                      </a:moveTo>
                      <a:lnTo>
                        <a:pt x="571" y="192"/>
                      </a:lnTo>
                      <a:lnTo>
                        <a:pt x="573" y="190"/>
                      </a:lnTo>
                      <a:lnTo>
                        <a:pt x="574" y="191"/>
                      </a:lnTo>
                      <a:lnTo>
                        <a:pt x="573" y="191"/>
                      </a:lnTo>
                      <a:lnTo>
                        <a:pt x="572" y="192"/>
                      </a:lnTo>
                      <a:close/>
                      <a:moveTo>
                        <a:pt x="574" y="192"/>
                      </a:moveTo>
                      <a:lnTo>
                        <a:pt x="573" y="191"/>
                      </a:lnTo>
                      <a:lnTo>
                        <a:pt x="574" y="191"/>
                      </a:lnTo>
                      <a:lnTo>
                        <a:pt x="574" y="192"/>
                      </a:lnTo>
                      <a:close/>
                      <a:moveTo>
                        <a:pt x="720" y="211"/>
                      </a:moveTo>
                      <a:lnTo>
                        <a:pt x="719" y="206"/>
                      </a:lnTo>
                      <a:lnTo>
                        <a:pt x="718" y="205"/>
                      </a:lnTo>
                      <a:lnTo>
                        <a:pt x="719" y="204"/>
                      </a:lnTo>
                      <a:lnTo>
                        <a:pt x="720" y="208"/>
                      </a:lnTo>
                      <a:lnTo>
                        <a:pt x="722" y="209"/>
                      </a:lnTo>
                      <a:lnTo>
                        <a:pt x="720" y="211"/>
                      </a:lnTo>
                      <a:close/>
                      <a:moveTo>
                        <a:pt x="613" y="193"/>
                      </a:moveTo>
                      <a:lnTo>
                        <a:pt x="610" y="190"/>
                      </a:lnTo>
                      <a:lnTo>
                        <a:pt x="614" y="190"/>
                      </a:lnTo>
                      <a:lnTo>
                        <a:pt x="613" y="193"/>
                      </a:lnTo>
                      <a:close/>
                      <a:moveTo>
                        <a:pt x="619" y="196"/>
                      </a:moveTo>
                      <a:lnTo>
                        <a:pt x="618" y="195"/>
                      </a:lnTo>
                      <a:lnTo>
                        <a:pt x="618" y="194"/>
                      </a:lnTo>
                      <a:lnTo>
                        <a:pt x="619" y="193"/>
                      </a:lnTo>
                      <a:lnTo>
                        <a:pt x="619" y="194"/>
                      </a:lnTo>
                      <a:lnTo>
                        <a:pt x="620" y="194"/>
                      </a:lnTo>
                      <a:lnTo>
                        <a:pt x="620" y="195"/>
                      </a:lnTo>
                      <a:lnTo>
                        <a:pt x="619" y="195"/>
                      </a:lnTo>
                      <a:lnTo>
                        <a:pt x="619" y="196"/>
                      </a:lnTo>
                      <a:close/>
                      <a:moveTo>
                        <a:pt x="754" y="225"/>
                      </a:moveTo>
                      <a:lnTo>
                        <a:pt x="751" y="225"/>
                      </a:lnTo>
                      <a:lnTo>
                        <a:pt x="753" y="223"/>
                      </a:lnTo>
                      <a:lnTo>
                        <a:pt x="753" y="222"/>
                      </a:lnTo>
                      <a:lnTo>
                        <a:pt x="755" y="222"/>
                      </a:lnTo>
                      <a:lnTo>
                        <a:pt x="754" y="224"/>
                      </a:lnTo>
                      <a:lnTo>
                        <a:pt x="754" y="225"/>
                      </a:lnTo>
                      <a:close/>
                      <a:moveTo>
                        <a:pt x="750" y="214"/>
                      </a:moveTo>
                      <a:lnTo>
                        <a:pt x="746" y="213"/>
                      </a:lnTo>
                      <a:lnTo>
                        <a:pt x="747" y="211"/>
                      </a:lnTo>
                      <a:lnTo>
                        <a:pt x="748" y="210"/>
                      </a:lnTo>
                      <a:lnTo>
                        <a:pt x="748" y="213"/>
                      </a:lnTo>
                      <a:lnTo>
                        <a:pt x="750" y="214"/>
                      </a:lnTo>
                      <a:close/>
                      <a:moveTo>
                        <a:pt x="776" y="226"/>
                      </a:moveTo>
                      <a:lnTo>
                        <a:pt x="775" y="225"/>
                      </a:lnTo>
                      <a:lnTo>
                        <a:pt x="775" y="224"/>
                      </a:lnTo>
                      <a:lnTo>
                        <a:pt x="776" y="224"/>
                      </a:lnTo>
                      <a:lnTo>
                        <a:pt x="777" y="225"/>
                      </a:lnTo>
                      <a:lnTo>
                        <a:pt x="776" y="225"/>
                      </a:lnTo>
                      <a:lnTo>
                        <a:pt x="776" y="226"/>
                      </a:lnTo>
                      <a:close/>
                      <a:moveTo>
                        <a:pt x="722" y="224"/>
                      </a:moveTo>
                      <a:lnTo>
                        <a:pt x="720" y="223"/>
                      </a:lnTo>
                      <a:lnTo>
                        <a:pt x="721" y="221"/>
                      </a:lnTo>
                      <a:lnTo>
                        <a:pt x="721" y="220"/>
                      </a:lnTo>
                      <a:lnTo>
                        <a:pt x="724" y="220"/>
                      </a:lnTo>
                      <a:lnTo>
                        <a:pt x="721" y="221"/>
                      </a:lnTo>
                      <a:lnTo>
                        <a:pt x="722" y="224"/>
                      </a:lnTo>
                      <a:close/>
                      <a:moveTo>
                        <a:pt x="772" y="197"/>
                      </a:moveTo>
                      <a:lnTo>
                        <a:pt x="771" y="197"/>
                      </a:lnTo>
                      <a:lnTo>
                        <a:pt x="772" y="195"/>
                      </a:lnTo>
                      <a:lnTo>
                        <a:pt x="770" y="195"/>
                      </a:lnTo>
                      <a:lnTo>
                        <a:pt x="771" y="193"/>
                      </a:lnTo>
                      <a:lnTo>
                        <a:pt x="772" y="196"/>
                      </a:lnTo>
                      <a:lnTo>
                        <a:pt x="772" y="197"/>
                      </a:lnTo>
                      <a:close/>
                      <a:moveTo>
                        <a:pt x="818" y="314"/>
                      </a:moveTo>
                      <a:lnTo>
                        <a:pt x="817" y="313"/>
                      </a:lnTo>
                      <a:lnTo>
                        <a:pt x="819" y="312"/>
                      </a:lnTo>
                      <a:lnTo>
                        <a:pt x="821" y="309"/>
                      </a:lnTo>
                      <a:lnTo>
                        <a:pt x="818" y="314"/>
                      </a:lnTo>
                      <a:close/>
                      <a:moveTo>
                        <a:pt x="823" y="318"/>
                      </a:moveTo>
                      <a:lnTo>
                        <a:pt x="820" y="318"/>
                      </a:lnTo>
                      <a:lnTo>
                        <a:pt x="821" y="312"/>
                      </a:lnTo>
                      <a:lnTo>
                        <a:pt x="824" y="313"/>
                      </a:lnTo>
                      <a:lnTo>
                        <a:pt x="824" y="317"/>
                      </a:lnTo>
                      <a:lnTo>
                        <a:pt x="823" y="318"/>
                      </a:lnTo>
                      <a:close/>
                      <a:moveTo>
                        <a:pt x="749" y="194"/>
                      </a:moveTo>
                      <a:lnTo>
                        <a:pt x="749" y="187"/>
                      </a:lnTo>
                      <a:lnTo>
                        <a:pt x="751" y="191"/>
                      </a:lnTo>
                      <a:lnTo>
                        <a:pt x="749" y="194"/>
                      </a:lnTo>
                      <a:close/>
                      <a:moveTo>
                        <a:pt x="742" y="199"/>
                      </a:moveTo>
                      <a:lnTo>
                        <a:pt x="741" y="199"/>
                      </a:lnTo>
                      <a:lnTo>
                        <a:pt x="742" y="199"/>
                      </a:lnTo>
                      <a:close/>
                      <a:moveTo>
                        <a:pt x="740" y="200"/>
                      </a:moveTo>
                      <a:lnTo>
                        <a:pt x="740" y="200"/>
                      </a:lnTo>
                      <a:lnTo>
                        <a:pt x="739" y="199"/>
                      </a:lnTo>
                      <a:lnTo>
                        <a:pt x="740" y="199"/>
                      </a:lnTo>
                      <a:lnTo>
                        <a:pt x="741" y="199"/>
                      </a:lnTo>
                      <a:lnTo>
                        <a:pt x="742" y="199"/>
                      </a:lnTo>
                      <a:lnTo>
                        <a:pt x="741" y="200"/>
                      </a:lnTo>
                      <a:lnTo>
                        <a:pt x="740" y="200"/>
                      </a:lnTo>
                      <a:close/>
                      <a:moveTo>
                        <a:pt x="554" y="181"/>
                      </a:moveTo>
                      <a:lnTo>
                        <a:pt x="553" y="181"/>
                      </a:lnTo>
                      <a:lnTo>
                        <a:pt x="554" y="179"/>
                      </a:lnTo>
                      <a:lnTo>
                        <a:pt x="553" y="179"/>
                      </a:lnTo>
                      <a:lnTo>
                        <a:pt x="553" y="177"/>
                      </a:lnTo>
                      <a:lnTo>
                        <a:pt x="555" y="180"/>
                      </a:lnTo>
                      <a:lnTo>
                        <a:pt x="554" y="181"/>
                      </a:lnTo>
                      <a:close/>
                      <a:moveTo>
                        <a:pt x="682" y="194"/>
                      </a:moveTo>
                      <a:lnTo>
                        <a:pt x="680" y="194"/>
                      </a:lnTo>
                      <a:lnTo>
                        <a:pt x="680" y="191"/>
                      </a:lnTo>
                      <a:lnTo>
                        <a:pt x="681" y="190"/>
                      </a:lnTo>
                      <a:lnTo>
                        <a:pt x="681" y="191"/>
                      </a:lnTo>
                      <a:lnTo>
                        <a:pt x="681" y="193"/>
                      </a:lnTo>
                      <a:lnTo>
                        <a:pt x="682" y="194"/>
                      </a:lnTo>
                      <a:close/>
                      <a:moveTo>
                        <a:pt x="760" y="243"/>
                      </a:moveTo>
                      <a:lnTo>
                        <a:pt x="758" y="243"/>
                      </a:lnTo>
                      <a:lnTo>
                        <a:pt x="759" y="242"/>
                      </a:lnTo>
                      <a:lnTo>
                        <a:pt x="760" y="242"/>
                      </a:lnTo>
                      <a:lnTo>
                        <a:pt x="760" y="243"/>
                      </a:lnTo>
                      <a:close/>
                      <a:moveTo>
                        <a:pt x="759" y="246"/>
                      </a:moveTo>
                      <a:lnTo>
                        <a:pt x="758" y="245"/>
                      </a:lnTo>
                      <a:lnTo>
                        <a:pt x="758" y="243"/>
                      </a:lnTo>
                      <a:lnTo>
                        <a:pt x="760" y="243"/>
                      </a:lnTo>
                      <a:lnTo>
                        <a:pt x="759" y="246"/>
                      </a:lnTo>
                      <a:close/>
                      <a:moveTo>
                        <a:pt x="533" y="234"/>
                      </a:moveTo>
                      <a:lnTo>
                        <a:pt x="532" y="234"/>
                      </a:lnTo>
                      <a:lnTo>
                        <a:pt x="534" y="233"/>
                      </a:lnTo>
                      <a:lnTo>
                        <a:pt x="535" y="232"/>
                      </a:lnTo>
                      <a:lnTo>
                        <a:pt x="533" y="234"/>
                      </a:lnTo>
                      <a:close/>
                      <a:moveTo>
                        <a:pt x="740" y="240"/>
                      </a:moveTo>
                      <a:lnTo>
                        <a:pt x="740" y="240"/>
                      </a:lnTo>
                      <a:lnTo>
                        <a:pt x="739" y="240"/>
                      </a:lnTo>
                      <a:lnTo>
                        <a:pt x="740" y="240"/>
                      </a:lnTo>
                      <a:lnTo>
                        <a:pt x="740" y="239"/>
                      </a:lnTo>
                      <a:lnTo>
                        <a:pt x="741" y="239"/>
                      </a:lnTo>
                      <a:lnTo>
                        <a:pt x="740" y="240"/>
                      </a:lnTo>
                      <a:close/>
                      <a:moveTo>
                        <a:pt x="717" y="242"/>
                      </a:moveTo>
                      <a:lnTo>
                        <a:pt x="718" y="240"/>
                      </a:lnTo>
                      <a:lnTo>
                        <a:pt x="719" y="238"/>
                      </a:lnTo>
                      <a:lnTo>
                        <a:pt x="721" y="239"/>
                      </a:lnTo>
                      <a:lnTo>
                        <a:pt x="719" y="239"/>
                      </a:lnTo>
                      <a:lnTo>
                        <a:pt x="718" y="240"/>
                      </a:lnTo>
                      <a:lnTo>
                        <a:pt x="718" y="241"/>
                      </a:lnTo>
                      <a:lnTo>
                        <a:pt x="717" y="242"/>
                      </a:lnTo>
                      <a:close/>
                      <a:moveTo>
                        <a:pt x="721" y="240"/>
                      </a:moveTo>
                      <a:lnTo>
                        <a:pt x="719" y="239"/>
                      </a:lnTo>
                      <a:lnTo>
                        <a:pt x="721" y="239"/>
                      </a:lnTo>
                      <a:lnTo>
                        <a:pt x="721" y="240"/>
                      </a:lnTo>
                      <a:close/>
                      <a:moveTo>
                        <a:pt x="787" y="249"/>
                      </a:moveTo>
                      <a:lnTo>
                        <a:pt x="786" y="249"/>
                      </a:lnTo>
                      <a:lnTo>
                        <a:pt x="787" y="248"/>
                      </a:lnTo>
                      <a:lnTo>
                        <a:pt x="787" y="247"/>
                      </a:lnTo>
                      <a:lnTo>
                        <a:pt x="787" y="248"/>
                      </a:lnTo>
                      <a:lnTo>
                        <a:pt x="787" y="249"/>
                      </a:lnTo>
                      <a:close/>
                      <a:moveTo>
                        <a:pt x="595" y="235"/>
                      </a:moveTo>
                      <a:lnTo>
                        <a:pt x="593" y="235"/>
                      </a:lnTo>
                      <a:lnTo>
                        <a:pt x="595" y="233"/>
                      </a:lnTo>
                      <a:lnTo>
                        <a:pt x="595" y="232"/>
                      </a:lnTo>
                      <a:lnTo>
                        <a:pt x="597" y="233"/>
                      </a:lnTo>
                      <a:lnTo>
                        <a:pt x="595" y="234"/>
                      </a:lnTo>
                      <a:lnTo>
                        <a:pt x="595" y="235"/>
                      </a:lnTo>
                      <a:close/>
                      <a:moveTo>
                        <a:pt x="687" y="245"/>
                      </a:moveTo>
                      <a:lnTo>
                        <a:pt x="683" y="241"/>
                      </a:lnTo>
                      <a:lnTo>
                        <a:pt x="685" y="243"/>
                      </a:lnTo>
                      <a:lnTo>
                        <a:pt x="687" y="245"/>
                      </a:lnTo>
                      <a:close/>
                      <a:moveTo>
                        <a:pt x="719" y="228"/>
                      </a:moveTo>
                      <a:lnTo>
                        <a:pt x="718" y="224"/>
                      </a:lnTo>
                      <a:lnTo>
                        <a:pt x="721" y="225"/>
                      </a:lnTo>
                      <a:lnTo>
                        <a:pt x="719" y="228"/>
                      </a:lnTo>
                      <a:close/>
                      <a:moveTo>
                        <a:pt x="719" y="230"/>
                      </a:moveTo>
                      <a:lnTo>
                        <a:pt x="716" y="229"/>
                      </a:lnTo>
                      <a:lnTo>
                        <a:pt x="716" y="225"/>
                      </a:lnTo>
                      <a:lnTo>
                        <a:pt x="719" y="228"/>
                      </a:lnTo>
                      <a:lnTo>
                        <a:pt x="719" y="230"/>
                      </a:lnTo>
                      <a:close/>
                      <a:moveTo>
                        <a:pt x="680" y="223"/>
                      </a:moveTo>
                      <a:lnTo>
                        <a:pt x="679" y="222"/>
                      </a:lnTo>
                      <a:lnTo>
                        <a:pt x="679" y="221"/>
                      </a:lnTo>
                      <a:lnTo>
                        <a:pt x="680" y="221"/>
                      </a:lnTo>
                      <a:lnTo>
                        <a:pt x="681" y="222"/>
                      </a:lnTo>
                      <a:lnTo>
                        <a:pt x="680" y="222"/>
                      </a:lnTo>
                      <a:lnTo>
                        <a:pt x="680" y="223"/>
                      </a:lnTo>
                      <a:close/>
                      <a:moveTo>
                        <a:pt x="551" y="212"/>
                      </a:moveTo>
                      <a:lnTo>
                        <a:pt x="550" y="212"/>
                      </a:lnTo>
                      <a:lnTo>
                        <a:pt x="550" y="210"/>
                      </a:lnTo>
                      <a:lnTo>
                        <a:pt x="551" y="210"/>
                      </a:lnTo>
                      <a:lnTo>
                        <a:pt x="551" y="211"/>
                      </a:lnTo>
                      <a:lnTo>
                        <a:pt x="551" y="212"/>
                      </a:lnTo>
                      <a:close/>
                      <a:moveTo>
                        <a:pt x="541" y="211"/>
                      </a:moveTo>
                      <a:lnTo>
                        <a:pt x="544" y="208"/>
                      </a:lnTo>
                      <a:lnTo>
                        <a:pt x="545" y="210"/>
                      </a:lnTo>
                      <a:lnTo>
                        <a:pt x="541" y="211"/>
                      </a:lnTo>
                      <a:close/>
                      <a:moveTo>
                        <a:pt x="714" y="238"/>
                      </a:moveTo>
                      <a:lnTo>
                        <a:pt x="713" y="237"/>
                      </a:lnTo>
                      <a:lnTo>
                        <a:pt x="714" y="236"/>
                      </a:lnTo>
                      <a:lnTo>
                        <a:pt x="713" y="234"/>
                      </a:lnTo>
                      <a:lnTo>
                        <a:pt x="715" y="234"/>
                      </a:lnTo>
                      <a:lnTo>
                        <a:pt x="715" y="237"/>
                      </a:lnTo>
                      <a:lnTo>
                        <a:pt x="714" y="238"/>
                      </a:lnTo>
                      <a:close/>
                      <a:moveTo>
                        <a:pt x="716" y="231"/>
                      </a:moveTo>
                      <a:lnTo>
                        <a:pt x="714" y="231"/>
                      </a:lnTo>
                      <a:lnTo>
                        <a:pt x="715" y="229"/>
                      </a:lnTo>
                      <a:lnTo>
                        <a:pt x="716" y="228"/>
                      </a:lnTo>
                      <a:lnTo>
                        <a:pt x="716" y="231"/>
                      </a:lnTo>
                      <a:close/>
                      <a:moveTo>
                        <a:pt x="715" y="229"/>
                      </a:moveTo>
                      <a:lnTo>
                        <a:pt x="715" y="229"/>
                      </a:lnTo>
                      <a:close/>
                      <a:moveTo>
                        <a:pt x="716" y="233"/>
                      </a:moveTo>
                      <a:lnTo>
                        <a:pt x="714" y="231"/>
                      </a:lnTo>
                      <a:lnTo>
                        <a:pt x="716" y="231"/>
                      </a:lnTo>
                      <a:lnTo>
                        <a:pt x="716" y="233"/>
                      </a:lnTo>
                      <a:close/>
                      <a:moveTo>
                        <a:pt x="711" y="230"/>
                      </a:moveTo>
                      <a:lnTo>
                        <a:pt x="710" y="230"/>
                      </a:lnTo>
                      <a:lnTo>
                        <a:pt x="713" y="228"/>
                      </a:lnTo>
                      <a:lnTo>
                        <a:pt x="711" y="230"/>
                      </a:lnTo>
                      <a:close/>
                      <a:moveTo>
                        <a:pt x="710" y="231"/>
                      </a:moveTo>
                      <a:lnTo>
                        <a:pt x="710" y="231"/>
                      </a:lnTo>
                      <a:lnTo>
                        <a:pt x="709" y="230"/>
                      </a:lnTo>
                      <a:lnTo>
                        <a:pt x="709" y="229"/>
                      </a:lnTo>
                      <a:lnTo>
                        <a:pt x="710" y="230"/>
                      </a:lnTo>
                      <a:lnTo>
                        <a:pt x="711" y="230"/>
                      </a:lnTo>
                      <a:lnTo>
                        <a:pt x="710" y="231"/>
                      </a:lnTo>
                      <a:close/>
                      <a:moveTo>
                        <a:pt x="806" y="366"/>
                      </a:moveTo>
                      <a:lnTo>
                        <a:pt x="805" y="366"/>
                      </a:lnTo>
                      <a:lnTo>
                        <a:pt x="805" y="364"/>
                      </a:lnTo>
                      <a:lnTo>
                        <a:pt x="807" y="364"/>
                      </a:lnTo>
                      <a:lnTo>
                        <a:pt x="806" y="366"/>
                      </a:lnTo>
                      <a:close/>
                      <a:moveTo>
                        <a:pt x="774" y="365"/>
                      </a:moveTo>
                      <a:lnTo>
                        <a:pt x="773" y="365"/>
                      </a:lnTo>
                      <a:lnTo>
                        <a:pt x="772" y="364"/>
                      </a:lnTo>
                      <a:lnTo>
                        <a:pt x="773" y="362"/>
                      </a:lnTo>
                      <a:lnTo>
                        <a:pt x="774" y="363"/>
                      </a:lnTo>
                      <a:lnTo>
                        <a:pt x="774" y="364"/>
                      </a:lnTo>
                      <a:lnTo>
                        <a:pt x="774" y="365"/>
                      </a:lnTo>
                      <a:close/>
                      <a:moveTo>
                        <a:pt x="726" y="357"/>
                      </a:moveTo>
                      <a:lnTo>
                        <a:pt x="724" y="356"/>
                      </a:lnTo>
                      <a:lnTo>
                        <a:pt x="728" y="354"/>
                      </a:lnTo>
                      <a:lnTo>
                        <a:pt x="726" y="357"/>
                      </a:lnTo>
                      <a:close/>
                      <a:moveTo>
                        <a:pt x="725" y="358"/>
                      </a:moveTo>
                      <a:lnTo>
                        <a:pt x="726" y="357"/>
                      </a:lnTo>
                      <a:lnTo>
                        <a:pt x="727" y="358"/>
                      </a:lnTo>
                      <a:lnTo>
                        <a:pt x="725" y="358"/>
                      </a:lnTo>
                      <a:close/>
                      <a:moveTo>
                        <a:pt x="724" y="362"/>
                      </a:moveTo>
                      <a:lnTo>
                        <a:pt x="722" y="361"/>
                      </a:lnTo>
                      <a:lnTo>
                        <a:pt x="725" y="358"/>
                      </a:lnTo>
                      <a:lnTo>
                        <a:pt x="724" y="360"/>
                      </a:lnTo>
                      <a:lnTo>
                        <a:pt x="724" y="362"/>
                      </a:lnTo>
                      <a:close/>
                      <a:moveTo>
                        <a:pt x="723" y="367"/>
                      </a:moveTo>
                      <a:lnTo>
                        <a:pt x="721" y="366"/>
                      </a:lnTo>
                      <a:lnTo>
                        <a:pt x="722" y="363"/>
                      </a:lnTo>
                      <a:lnTo>
                        <a:pt x="721" y="363"/>
                      </a:lnTo>
                      <a:lnTo>
                        <a:pt x="722" y="362"/>
                      </a:lnTo>
                      <a:lnTo>
                        <a:pt x="723" y="365"/>
                      </a:lnTo>
                      <a:lnTo>
                        <a:pt x="723" y="367"/>
                      </a:lnTo>
                      <a:close/>
                      <a:moveTo>
                        <a:pt x="775" y="346"/>
                      </a:moveTo>
                      <a:lnTo>
                        <a:pt x="775" y="346"/>
                      </a:lnTo>
                      <a:lnTo>
                        <a:pt x="775" y="344"/>
                      </a:lnTo>
                      <a:lnTo>
                        <a:pt x="776" y="344"/>
                      </a:lnTo>
                      <a:lnTo>
                        <a:pt x="776" y="345"/>
                      </a:lnTo>
                      <a:lnTo>
                        <a:pt x="775" y="346"/>
                      </a:lnTo>
                      <a:close/>
                      <a:moveTo>
                        <a:pt x="776" y="346"/>
                      </a:moveTo>
                      <a:lnTo>
                        <a:pt x="775" y="346"/>
                      </a:lnTo>
                      <a:lnTo>
                        <a:pt x="776" y="346"/>
                      </a:lnTo>
                      <a:close/>
                      <a:moveTo>
                        <a:pt x="775" y="349"/>
                      </a:moveTo>
                      <a:lnTo>
                        <a:pt x="775" y="346"/>
                      </a:lnTo>
                      <a:lnTo>
                        <a:pt x="776" y="346"/>
                      </a:lnTo>
                      <a:lnTo>
                        <a:pt x="776" y="348"/>
                      </a:lnTo>
                      <a:lnTo>
                        <a:pt x="777" y="348"/>
                      </a:lnTo>
                      <a:lnTo>
                        <a:pt x="777" y="349"/>
                      </a:lnTo>
                      <a:lnTo>
                        <a:pt x="775" y="349"/>
                      </a:lnTo>
                      <a:close/>
                      <a:moveTo>
                        <a:pt x="777" y="348"/>
                      </a:moveTo>
                      <a:lnTo>
                        <a:pt x="776" y="348"/>
                      </a:lnTo>
                      <a:lnTo>
                        <a:pt x="778" y="347"/>
                      </a:lnTo>
                      <a:lnTo>
                        <a:pt x="777" y="348"/>
                      </a:lnTo>
                      <a:close/>
                      <a:moveTo>
                        <a:pt x="774" y="352"/>
                      </a:moveTo>
                      <a:lnTo>
                        <a:pt x="774" y="351"/>
                      </a:lnTo>
                      <a:lnTo>
                        <a:pt x="773" y="349"/>
                      </a:lnTo>
                      <a:lnTo>
                        <a:pt x="776" y="350"/>
                      </a:lnTo>
                      <a:lnTo>
                        <a:pt x="776" y="351"/>
                      </a:lnTo>
                      <a:lnTo>
                        <a:pt x="774" y="351"/>
                      </a:lnTo>
                      <a:lnTo>
                        <a:pt x="774" y="352"/>
                      </a:lnTo>
                      <a:close/>
                      <a:moveTo>
                        <a:pt x="776" y="351"/>
                      </a:moveTo>
                      <a:lnTo>
                        <a:pt x="774" y="351"/>
                      </a:lnTo>
                      <a:lnTo>
                        <a:pt x="776" y="351"/>
                      </a:lnTo>
                      <a:close/>
                      <a:moveTo>
                        <a:pt x="802" y="369"/>
                      </a:moveTo>
                      <a:lnTo>
                        <a:pt x="801" y="368"/>
                      </a:lnTo>
                      <a:lnTo>
                        <a:pt x="801" y="367"/>
                      </a:lnTo>
                      <a:lnTo>
                        <a:pt x="802" y="367"/>
                      </a:lnTo>
                      <a:lnTo>
                        <a:pt x="803" y="367"/>
                      </a:lnTo>
                      <a:lnTo>
                        <a:pt x="802" y="368"/>
                      </a:lnTo>
                      <a:lnTo>
                        <a:pt x="802" y="369"/>
                      </a:lnTo>
                      <a:close/>
                      <a:moveTo>
                        <a:pt x="661" y="358"/>
                      </a:moveTo>
                      <a:lnTo>
                        <a:pt x="660" y="358"/>
                      </a:lnTo>
                      <a:lnTo>
                        <a:pt x="660" y="356"/>
                      </a:lnTo>
                      <a:lnTo>
                        <a:pt x="661" y="356"/>
                      </a:lnTo>
                      <a:lnTo>
                        <a:pt x="661" y="357"/>
                      </a:lnTo>
                      <a:lnTo>
                        <a:pt x="661" y="358"/>
                      </a:lnTo>
                      <a:close/>
                      <a:moveTo>
                        <a:pt x="703" y="351"/>
                      </a:moveTo>
                      <a:lnTo>
                        <a:pt x="701" y="350"/>
                      </a:lnTo>
                      <a:lnTo>
                        <a:pt x="701" y="349"/>
                      </a:lnTo>
                      <a:lnTo>
                        <a:pt x="702" y="351"/>
                      </a:lnTo>
                      <a:lnTo>
                        <a:pt x="703" y="351"/>
                      </a:lnTo>
                      <a:close/>
                      <a:moveTo>
                        <a:pt x="702" y="354"/>
                      </a:moveTo>
                      <a:lnTo>
                        <a:pt x="701" y="354"/>
                      </a:lnTo>
                      <a:lnTo>
                        <a:pt x="700" y="353"/>
                      </a:lnTo>
                      <a:lnTo>
                        <a:pt x="700" y="351"/>
                      </a:lnTo>
                      <a:lnTo>
                        <a:pt x="702" y="351"/>
                      </a:lnTo>
                      <a:lnTo>
                        <a:pt x="702" y="353"/>
                      </a:lnTo>
                      <a:lnTo>
                        <a:pt x="702" y="354"/>
                      </a:lnTo>
                      <a:close/>
                      <a:moveTo>
                        <a:pt x="803" y="362"/>
                      </a:moveTo>
                      <a:lnTo>
                        <a:pt x="800" y="360"/>
                      </a:lnTo>
                      <a:lnTo>
                        <a:pt x="805" y="359"/>
                      </a:lnTo>
                      <a:lnTo>
                        <a:pt x="803" y="362"/>
                      </a:lnTo>
                      <a:close/>
                      <a:moveTo>
                        <a:pt x="796" y="356"/>
                      </a:moveTo>
                      <a:lnTo>
                        <a:pt x="798" y="352"/>
                      </a:lnTo>
                      <a:lnTo>
                        <a:pt x="798" y="351"/>
                      </a:lnTo>
                      <a:lnTo>
                        <a:pt x="800" y="351"/>
                      </a:lnTo>
                      <a:lnTo>
                        <a:pt x="799" y="353"/>
                      </a:lnTo>
                      <a:lnTo>
                        <a:pt x="799" y="355"/>
                      </a:lnTo>
                      <a:lnTo>
                        <a:pt x="796" y="356"/>
                      </a:lnTo>
                      <a:close/>
                      <a:moveTo>
                        <a:pt x="775" y="354"/>
                      </a:moveTo>
                      <a:lnTo>
                        <a:pt x="774" y="354"/>
                      </a:lnTo>
                      <a:lnTo>
                        <a:pt x="774" y="352"/>
                      </a:lnTo>
                      <a:lnTo>
                        <a:pt x="775" y="352"/>
                      </a:lnTo>
                      <a:lnTo>
                        <a:pt x="776" y="353"/>
                      </a:lnTo>
                      <a:lnTo>
                        <a:pt x="775" y="353"/>
                      </a:lnTo>
                      <a:lnTo>
                        <a:pt x="775" y="354"/>
                      </a:lnTo>
                      <a:close/>
                      <a:moveTo>
                        <a:pt x="674" y="346"/>
                      </a:moveTo>
                      <a:lnTo>
                        <a:pt x="673" y="344"/>
                      </a:lnTo>
                      <a:lnTo>
                        <a:pt x="674" y="344"/>
                      </a:lnTo>
                      <a:lnTo>
                        <a:pt x="676" y="341"/>
                      </a:lnTo>
                      <a:lnTo>
                        <a:pt x="674" y="346"/>
                      </a:lnTo>
                      <a:close/>
                      <a:moveTo>
                        <a:pt x="773" y="359"/>
                      </a:moveTo>
                      <a:lnTo>
                        <a:pt x="772" y="358"/>
                      </a:lnTo>
                      <a:lnTo>
                        <a:pt x="774" y="357"/>
                      </a:lnTo>
                      <a:lnTo>
                        <a:pt x="774" y="356"/>
                      </a:lnTo>
                      <a:lnTo>
                        <a:pt x="776" y="357"/>
                      </a:lnTo>
                      <a:lnTo>
                        <a:pt x="773" y="359"/>
                      </a:lnTo>
                      <a:close/>
                      <a:moveTo>
                        <a:pt x="732" y="353"/>
                      </a:moveTo>
                      <a:lnTo>
                        <a:pt x="728" y="352"/>
                      </a:lnTo>
                      <a:lnTo>
                        <a:pt x="730" y="351"/>
                      </a:lnTo>
                      <a:lnTo>
                        <a:pt x="730" y="350"/>
                      </a:lnTo>
                      <a:lnTo>
                        <a:pt x="732" y="353"/>
                      </a:lnTo>
                      <a:close/>
                      <a:moveTo>
                        <a:pt x="728" y="353"/>
                      </a:moveTo>
                      <a:lnTo>
                        <a:pt x="728" y="352"/>
                      </a:lnTo>
                      <a:lnTo>
                        <a:pt x="728" y="353"/>
                      </a:lnTo>
                      <a:close/>
                      <a:moveTo>
                        <a:pt x="728" y="353"/>
                      </a:moveTo>
                      <a:lnTo>
                        <a:pt x="728" y="353"/>
                      </a:lnTo>
                      <a:close/>
                      <a:moveTo>
                        <a:pt x="666" y="346"/>
                      </a:moveTo>
                      <a:lnTo>
                        <a:pt x="664" y="344"/>
                      </a:lnTo>
                      <a:lnTo>
                        <a:pt x="667" y="341"/>
                      </a:lnTo>
                      <a:lnTo>
                        <a:pt x="666" y="346"/>
                      </a:lnTo>
                      <a:close/>
                      <a:moveTo>
                        <a:pt x="772" y="366"/>
                      </a:moveTo>
                      <a:lnTo>
                        <a:pt x="770" y="366"/>
                      </a:lnTo>
                      <a:lnTo>
                        <a:pt x="770" y="364"/>
                      </a:lnTo>
                      <a:lnTo>
                        <a:pt x="772" y="364"/>
                      </a:lnTo>
                      <a:lnTo>
                        <a:pt x="772" y="366"/>
                      </a:lnTo>
                      <a:close/>
                      <a:moveTo>
                        <a:pt x="763" y="384"/>
                      </a:moveTo>
                      <a:lnTo>
                        <a:pt x="762" y="383"/>
                      </a:lnTo>
                      <a:lnTo>
                        <a:pt x="762" y="382"/>
                      </a:lnTo>
                      <a:lnTo>
                        <a:pt x="763" y="382"/>
                      </a:lnTo>
                      <a:lnTo>
                        <a:pt x="764" y="382"/>
                      </a:lnTo>
                      <a:lnTo>
                        <a:pt x="763" y="383"/>
                      </a:lnTo>
                      <a:lnTo>
                        <a:pt x="763" y="384"/>
                      </a:lnTo>
                      <a:close/>
                      <a:moveTo>
                        <a:pt x="776" y="393"/>
                      </a:moveTo>
                      <a:lnTo>
                        <a:pt x="776" y="393"/>
                      </a:lnTo>
                      <a:lnTo>
                        <a:pt x="776" y="391"/>
                      </a:lnTo>
                      <a:lnTo>
                        <a:pt x="777" y="391"/>
                      </a:lnTo>
                      <a:lnTo>
                        <a:pt x="777" y="392"/>
                      </a:lnTo>
                      <a:lnTo>
                        <a:pt x="776" y="393"/>
                      </a:lnTo>
                      <a:close/>
                      <a:moveTo>
                        <a:pt x="776" y="385"/>
                      </a:moveTo>
                      <a:lnTo>
                        <a:pt x="771" y="385"/>
                      </a:lnTo>
                      <a:lnTo>
                        <a:pt x="774" y="383"/>
                      </a:lnTo>
                      <a:lnTo>
                        <a:pt x="776" y="385"/>
                      </a:lnTo>
                      <a:close/>
                      <a:moveTo>
                        <a:pt x="643" y="376"/>
                      </a:moveTo>
                      <a:lnTo>
                        <a:pt x="641" y="375"/>
                      </a:lnTo>
                      <a:lnTo>
                        <a:pt x="640" y="373"/>
                      </a:lnTo>
                      <a:lnTo>
                        <a:pt x="638" y="372"/>
                      </a:lnTo>
                      <a:lnTo>
                        <a:pt x="639" y="371"/>
                      </a:lnTo>
                      <a:lnTo>
                        <a:pt x="639" y="370"/>
                      </a:lnTo>
                      <a:lnTo>
                        <a:pt x="641" y="370"/>
                      </a:lnTo>
                      <a:lnTo>
                        <a:pt x="641" y="373"/>
                      </a:lnTo>
                      <a:lnTo>
                        <a:pt x="642" y="375"/>
                      </a:lnTo>
                      <a:lnTo>
                        <a:pt x="644" y="375"/>
                      </a:lnTo>
                      <a:lnTo>
                        <a:pt x="643" y="376"/>
                      </a:lnTo>
                      <a:close/>
                      <a:moveTo>
                        <a:pt x="644" y="375"/>
                      </a:moveTo>
                      <a:lnTo>
                        <a:pt x="642" y="375"/>
                      </a:lnTo>
                      <a:lnTo>
                        <a:pt x="644" y="375"/>
                      </a:lnTo>
                      <a:close/>
                      <a:moveTo>
                        <a:pt x="752" y="369"/>
                      </a:moveTo>
                      <a:lnTo>
                        <a:pt x="749" y="367"/>
                      </a:lnTo>
                      <a:lnTo>
                        <a:pt x="750" y="366"/>
                      </a:lnTo>
                      <a:lnTo>
                        <a:pt x="752" y="366"/>
                      </a:lnTo>
                      <a:lnTo>
                        <a:pt x="751" y="367"/>
                      </a:lnTo>
                      <a:lnTo>
                        <a:pt x="752" y="367"/>
                      </a:lnTo>
                      <a:lnTo>
                        <a:pt x="752" y="369"/>
                      </a:lnTo>
                      <a:close/>
                      <a:moveTo>
                        <a:pt x="819" y="381"/>
                      </a:moveTo>
                      <a:lnTo>
                        <a:pt x="819" y="381"/>
                      </a:lnTo>
                      <a:lnTo>
                        <a:pt x="819" y="379"/>
                      </a:lnTo>
                      <a:lnTo>
                        <a:pt x="820" y="380"/>
                      </a:lnTo>
                      <a:lnTo>
                        <a:pt x="821" y="380"/>
                      </a:lnTo>
                      <a:lnTo>
                        <a:pt x="819" y="380"/>
                      </a:lnTo>
                      <a:lnTo>
                        <a:pt x="819" y="381"/>
                      </a:lnTo>
                      <a:close/>
                      <a:moveTo>
                        <a:pt x="792" y="377"/>
                      </a:moveTo>
                      <a:lnTo>
                        <a:pt x="789" y="375"/>
                      </a:lnTo>
                      <a:lnTo>
                        <a:pt x="791" y="371"/>
                      </a:lnTo>
                      <a:lnTo>
                        <a:pt x="792" y="377"/>
                      </a:lnTo>
                      <a:close/>
                      <a:moveTo>
                        <a:pt x="809" y="372"/>
                      </a:moveTo>
                      <a:lnTo>
                        <a:pt x="808" y="372"/>
                      </a:lnTo>
                      <a:lnTo>
                        <a:pt x="809" y="370"/>
                      </a:lnTo>
                      <a:lnTo>
                        <a:pt x="809" y="372"/>
                      </a:lnTo>
                      <a:close/>
                      <a:moveTo>
                        <a:pt x="808" y="376"/>
                      </a:moveTo>
                      <a:lnTo>
                        <a:pt x="810" y="373"/>
                      </a:lnTo>
                      <a:lnTo>
                        <a:pt x="810" y="376"/>
                      </a:lnTo>
                      <a:lnTo>
                        <a:pt x="808" y="376"/>
                      </a:lnTo>
                      <a:close/>
                      <a:moveTo>
                        <a:pt x="800" y="385"/>
                      </a:moveTo>
                      <a:lnTo>
                        <a:pt x="799" y="385"/>
                      </a:lnTo>
                      <a:lnTo>
                        <a:pt x="799" y="384"/>
                      </a:lnTo>
                      <a:lnTo>
                        <a:pt x="799" y="383"/>
                      </a:lnTo>
                      <a:lnTo>
                        <a:pt x="800" y="383"/>
                      </a:lnTo>
                      <a:lnTo>
                        <a:pt x="800" y="384"/>
                      </a:lnTo>
                      <a:lnTo>
                        <a:pt x="800" y="385"/>
                      </a:lnTo>
                      <a:close/>
                      <a:moveTo>
                        <a:pt x="750" y="379"/>
                      </a:moveTo>
                      <a:lnTo>
                        <a:pt x="749" y="379"/>
                      </a:lnTo>
                      <a:lnTo>
                        <a:pt x="748" y="378"/>
                      </a:lnTo>
                      <a:lnTo>
                        <a:pt x="749" y="378"/>
                      </a:lnTo>
                      <a:lnTo>
                        <a:pt x="750" y="378"/>
                      </a:lnTo>
                      <a:lnTo>
                        <a:pt x="750" y="379"/>
                      </a:lnTo>
                      <a:close/>
                      <a:moveTo>
                        <a:pt x="711" y="369"/>
                      </a:moveTo>
                      <a:lnTo>
                        <a:pt x="711" y="369"/>
                      </a:lnTo>
                      <a:lnTo>
                        <a:pt x="711" y="366"/>
                      </a:lnTo>
                      <a:lnTo>
                        <a:pt x="711" y="369"/>
                      </a:lnTo>
                      <a:close/>
                      <a:moveTo>
                        <a:pt x="712" y="372"/>
                      </a:moveTo>
                      <a:lnTo>
                        <a:pt x="711" y="369"/>
                      </a:lnTo>
                      <a:lnTo>
                        <a:pt x="712" y="370"/>
                      </a:lnTo>
                      <a:lnTo>
                        <a:pt x="712" y="372"/>
                      </a:lnTo>
                      <a:close/>
                      <a:moveTo>
                        <a:pt x="713" y="374"/>
                      </a:moveTo>
                      <a:lnTo>
                        <a:pt x="712" y="374"/>
                      </a:lnTo>
                      <a:lnTo>
                        <a:pt x="712" y="373"/>
                      </a:lnTo>
                      <a:lnTo>
                        <a:pt x="712" y="372"/>
                      </a:lnTo>
                      <a:lnTo>
                        <a:pt x="712" y="373"/>
                      </a:lnTo>
                      <a:lnTo>
                        <a:pt x="714" y="373"/>
                      </a:lnTo>
                      <a:lnTo>
                        <a:pt x="714" y="374"/>
                      </a:lnTo>
                      <a:lnTo>
                        <a:pt x="713" y="374"/>
                      </a:lnTo>
                      <a:close/>
                      <a:moveTo>
                        <a:pt x="714" y="373"/>
                      </a:moveTo>
                      <a:lnTo>
                        <a:pt x="712" y="373"/>
                      </a:lnTo>
                      <a:lnTo>
                        <a:pt x="714" y="372"/>
                      </a:lnTo>
                      <a:lnTo>
                        <a:pt x="714" y="373"/>
                      </a:lnTo>
                      <a:close/>
                      <a:moveTo>
                        <a:pt x="712" y="375"/>
                      </a:moveTo>
                      <a:lnTo>
                        <a:pt x="711" y="375"/>
                      </a:lnTo>
                      <a:lnTo>
                        <a:pt x="712" y="374"/>
                      </a:lnTo>
                      <a:lnTo>
                        <a:pt x="713" y="374"/>
                      </a:lnTo>
                      <a:lnTo>
                        <a:pt x="712" y="375"/>
                      </a:lnTo>
                      <a:close/>
                      <a:moveTo>
                        <a:pt x="583" y="363"/>
                      </a:moveTo>
                      <a:lnTo>
                        <a:pt x="582" y="363"/>
                      </a:lnTo>
                      <a:lnTo>
                        <a:pt x="582" y="362"/>
                      </a:lnTo>
                      <a:lnTo>
                        <a:pt x="582" y="361"/>
                      </a:lnTo>
                      <a:lnTo>
                        <a:pt x="583" y="362"/>
                      </a:lnTo>
                      <a:lnTo>
                        <a:pt x="582" y="362"/>
                      </a:lnTo>
                      <a:lnTo>
                        <a:pt x="583" y="363"/>
                      </a:lnTo>
                      <a:close/>
                      <a:moveTo>
                        <a:pt x="583" y="363"/>
                      </a:moveTo>
                      <a:lnTo>
                        <a:pt x="582" y="362"/>
                      </a:lnTo>
                      <a:lnTo>
                        <a:pt x="583" y="363"/>
                      </a:lnTo>
                      <a:close/>
                      <a:moveTo>
                        <a:pt x="583" y="363"/>
                      </a:moveTo>
                      <a:lnTo>
                        <a:pt x="582" y="362"/>
                      </a:lnTo>
                      <a:lnTo>
                        <a:pt x="583" y="362"/>
                      </a:lnTo>
                      <a:lnTo>
                        <a:pt x="583" y="363"/>
                      </a:lnTo>
                      <a:close/>
                      <a:moveTo>
                        <a:pt x="586" y="367"/>
                      </a:moveTo>
                      <a:lnTo>
                        <a:pt x="583" y="363"/>
                      </a:lnTo>
                      <a:lnTo>
                        <a:pt x="584" y="364"/>
                      </a:lnTo>
                      <a:lnTo>
                        <a:pt x="586" y="367"/>
                      </a:lnTo>
                      <a:close/>
                      <a:moveTo>
                        <a:pt x="827" y="370"/>
                      </a:moveTo>
                      <a:lnTo>
                        <a:pt x="828" y="368"/>
                      </a:lnTo>
                      <a:lnTo>
                        <a:pt x="829" y="366"/>
                      </a:lnTo>
                      <a:lnTo>
                        <a:pt x="830" y="367"/>
                      </a:lnTo>
                      <a:lnTo>
                        <a:pt x="827" y="370"/>
                      </a:lnTo>
                      <a:close/>
                      <a:moveTo>
                        <a:pt x="825" y="335"/>
                      </a:moveTo>
                      <a:lnTo>
                        <a:pt x="825" y="333"/>
                      </a:lnTo>
                      <a:lnTo>
                        <a:pt x="824" y="333"/>
                      </a:lnTo>
                      <a:lnTo>
                        <a:pt x="824" y="332"/>
                      </a:lnTo>
                      <a:lnTo>
                        <a:pt x="825" y="332"/>
                      </a:lnTo>
                      <a:lnTo>
                        <a:pt x="826" y="332"/>
                      </a:lnTo>
                      <a:lnTo>
                        <a:pt x="826" y="335"/>
                      </a:lnTo>
                      <a:lnTo>
                        <a:pt x="825" y="335"/>
                      </a:lnTo>
                      <a:close/>
                      <a:moveTo>
                        <a:pt x="826" y="332"/>
                      </a:moveTo>
                      <a:lnTo>
                        <a:pt x="825" y="332"/>
                      </a:lnTo>
                      <a:lnTo>
                        <a:pt x="826" y="332"/>
                      </a:lnTo>
                      <a:close/>
                      <a:moveTo>
                        <a:pt x="777" y="331"/>
                      </a:moveTo>
                      <a:lnTo>
                        <a:pt x="773" y="327"/>
                      </a:lnTo>
                      <a:lnTo>
                        <a:pt x="775" y="329"/>
                      </a:lnTo>
                      <a:lnTo>
                        <a:pt x="777" y="331"/>
                      </a:lnTo>
                      <a:close/>
                      <a:moveTo>
                        <a:pt x="476" y="312"/>
                      </a:moveTo>
                      <a:lnTo>
                        <a:pt x="474" y="312"/>
                      </a:lnTo>
                      <a:lnTo>
                        <a:pt x="474" y="310"/>
                      </a:lnTo>
                      <a:lnTo>
                        <a:pt x="475" y="309"/>
                      </a:lnTo>
                      <a:lnTo>
                        <a:pt x="477" y="310"/>
                      </a:lnTo>
                      <a:lnTo>
                        <a:pt x="475" y="310"/>
                      </a:lnTo>
                      <a:lnTo>
                        <a:pt x="476" y="312"/>
                      </a:lnTo>
                      <a:close/>
                      <a:moveTo>
                        <a:pt x="726" y="325"/>
                      </a:moveTo>
                      <a:lnTo>
                        <a:pt x="725" y="325"/>
                      </a:lnTo>
                      <a:lnTo>
                        <a:pt x="726" y="323"/>
                      </a:lnTo>
                      <a:lnTo>
                        <a:pt x="726" y="324"/>
                      </a:lnTo>
                      <a:lnTo>
                        <a:pt x="726" y="325"/>
                      </a:lnTo>
                      <a:close/>
                      <a:moveTo>
                        <a:pt x="539" y="316"/>
                      </a:moveTo>
                      <a:lnTo>
                        <a:pt x="539" y="311"/>
                      </a:lnTo>
                      <a:lnTo>
                        <a:pt x="541" y="313"/>
                      </a:lnTo>
                      <a:lnTo>
                        <a:pt x="541" y="314"/>
                      </a:lnTo>
                      <a:lnTo>
                        <a:pt x="540" y="314"/>
                      </a:lnTo>
                      <a:lnTo>
                        <a:pt x="540" y="316"/>
                      </a:lnTo>
                      <a:lnTo>
                        <a:pt x="539" y="316"/>
                      </a:lnTo>
                      <a:close/>
                      <a:moveTo>
                        <a:pt x="547" y="316"/>
                      </a:moveTo>
                      <a:lnTo>
                        <a:pt x="546" y="316"/>
                      </a:lnTo>
                      <a:lnTo>
                        <a:pt x="546" y="315"/>
                      </a:lnTo>
                      <a:lnTo>
                        <a:pt x="547" y="314"/>
                      </a:lnTo>
                      <a:lnTo>
                        <a:pt x="547" y="315"/>
                      </a:lnTo>
                      <a:lnTo>
                        <a:pt x="547" y="316"/>
                      </a:lnTo>
                      <a:close/>
                      <a:moveTo>
                        <a:pt x="502" y="312"/>
                      </a:moveTo>
                      <a:lnTo>
                        <a:pt x="501" y="311"/>
                      </a:lnTo>
                      <a:lnTo>
                        <a:pt x="502" y="311"/>
                      </a:lnTo>
                      <a:lnTo>
                        <a:pt x="502" y="308"/>
                      </a:lnTo>
                      <a:lnTo>
                        <a:pt x="503" y="309"/>
                      </a:lnTo>
                      <a:lnTo>
                        <a:pt x="503" y="311"/>
                      </a:lnTo>
                      <a:lnTo>
                        <a:pt x="502" y="312"/>
                      </a:lnTo>
                      <a:close/>
                      <a:moveTo>
                        <a:pt x="722" y="324"/>
                      </a:moveTo>
                      <a:lnTo>
                        <a:pt x="718" y="324"/>
                      </a:lnTo>
                      <a:lnTo>
                        <a:pt x="721" y="324"/>
                      </a:lnTo>
                      <a:lnTo>
                        <a:pt x="720" y="322"/>
                      </a:lnTo>
                      <a:lnTo>
                        <a:pt x="721" y="323"/>
                      </a:lnTo>
                      <a:lnTo>
                        <a:pt x="722" y="324"/>
                      </a:lnTo>
                      <a:close/>
                      <a:moveTo>
                        <a:pt x="706" y="326"/>
                      </a:moveTo>
                      <a:lnTo>
                        <a:pt x="704" y="326"/>
                      </a:lnTo>
                      <a:lnTo>
                        <a:pt x="704" y="324"/>
                      </a:lnTo>
                      <a:lnTo>
                        <a:pt x="706" y="324"/>
                      </a:lnTo>
                      <a:lnTo>
                        <a:pt x="706" y="326"/>
                      </a:lnTo>
                      <a:close/>
                      <a:moveTo>
                        <a:pt x="440" y="293"/>
                      </a:moveTo>
                      <a:lnTo>
                        <a:pt x="439" y="293"/>
                      </a:lnTo>
                      <a:lnTo>
                        <a:pt x="439" y="290"/>
                      </a:lnTo>
                      <a:lnTo>
                        <a:pt x="442" y="290"/>
                      </a:lnTo>
                      <a:lnTo>
                        <a:pt x="440" y="293"/>
                      </a:lnTo>
                      <a:close/>
                      <a:moveTo>
                        <a:pt x="441" y="295"/>
                      </a:moveTo>
                      <a:lnTo>
                        <a:pt x="439" y="293"/>
                      </a:lnTo>
                      <a:lnTo>
                        <a:pt x="440" y="293"/>
                      </a:lnTo>
                      <a:lnTo>
                        <a:pt x="440" y="294"/>
                      </a:lnTo>
                      <a:lnTo>
                        <a:pt x="441" y="295"/>
                      </a:lnTo>
                      <a:close/>
                      <a:moveTo>
                        <a:pt x="598" y="305"/>
                      </a:moveTo>
                      <a:lnTo>
                        <a:pt x="598" y="305"/>
                      </a:lnTo>
                      <a:lnTo>
                        <a:pt x="598" y="304"/>
                      </a:lnTo>
                      <a:lnTo>
                        <a:pt x="598" y="305"/>
                      </a:lnTo>
                      <a:close/>
                      <a:moveTo>
                        <a:pt x="598" y="307"/>
                      </a:moveTo>
                      <a:lnTo>
                        <a:pt x="597" y="307"/>
                      </a:lnTo>
                      <a:lnTo>
                        <a:pt x="598" y="305"/>
                      </a:lnTo>
                      <a:lnTo>
                        <a:pt x="598" y="307"/>
                      </a:lnTo>
                      <a:close/>
                      <a:moveTo>
                        <a:pt x="598" y="308"/>
                      </a:moveTo>
                      <a:lnTo>
                        <a:pt x="597" y="307"/>
                      </a:lnTo>
                      <a:lnTo>
                        <a:pt x="598" y="307"/>
                      </a:lnTo>
                      <a:lnTo>
                        <a:pt x="598" y="308"/>
                      </a:lnTo>
                      <a:close/>
                      <a:moveTo>
                        <a:pt x="500" y="301"/>
                      </a:moveTo>
                      <a:lnTo>
                        <a:pt x="499" y="300"/>
                      </a:lnTo>
                      <a:lnTo>
                        <a:pt x="498" y="299"/>
                      </a:lnTo>
                      <a:lnTo>
                        <a:pt x="499" y="298"/>
                      </a:lnTo>
                      <a:lnTo>
                        <a:pt x="499" y="300"/>
                      </a:lnTo>
                      <a:lnTo>
                        <a:pt x="500" y="301"/>
                      </a:lnTo>
                      <a:close/>
                      <a:moveTo>
                        <a:pt x="450" y="298"/>
                      </a:moveTo>
                      <a:lnTo>
                        <a:pt x="449" y="298"/>
                      </a:lnTo>
                      <a:lnTo>
                        <a:pt x="448" y="297"/>
                      </a:lnTo>
                      <a:lnTo>
                        <a:pt x="449" y="297"/>
                      </a:lnTo>
                      <a:lnTo>
                        <a:pt x="449" y="296"/>
                      </a:lnTo>
                      <a:lnTo>
                        <a:pt x="450" y="297"/>
                      </a:lnTo>
                      <a:lnTo>
                        <a:pt x="450" y="298"/>
                      </a:lnTo>
                      <a:close/>
                      <a:moveTo>
                        <a:pt x="728" y="322"/>
                      </a:moveTo>
                      <a:lnTo>
                        <a:pt x="727" y="322"/>
                      </a:lnTo>
                      <a:lnTo>
                        <a:pt x="726" y="321"/>
                      </a:lnTo>
                      <a:lnTo>
                        <a:pt x="727" y="321"/>
                      </a:lnTo>
                      <a:lnTo>
                        <a:pt x="727" y="320"/>
                      </a:lnTo>
                      <a:lnTo>
                        <a:pt x="728" y="321"/>
                      </a:lnTo>
                      <a:lnTo>
                        <a:pt x="728" y="322"/>
                      </a:lnTo>
                      <a:close/>
                      <a:moveTo>
                        <a:pt x="663" y="318"/>
                      </a:moveTo>
                      <a:lnTo>
                        <a:pt x="662" y="318"/>
                      </a:lnTo>
                      <a:lnTo>
                        <a:pt x="661" y="317"/>
                      </a:lnTo>
                      <a:lnTo>
                        <a:pt x="662" y="317"/>
                      </a:lnTo>
                      <a:lnTo>
                        <a:pt x="662" y="316"/>
                      </a:lnTo>
                      <a:lnTo>
                        <a:pt x="663" y="317"/>
                      </a:lnTo>
                      <a:lnTo>
                        <a:pt x="663" y="318"/>
                      </a:lnTo>
                      <a:close/>
                      <a:moveTo>
                        <a:pt x="755" y="335"/>
                      </a:moveTo>
                      <a:lnTo>
                        <a:pt x="754" y="335"/>
                      </a:lnTo>
                      <a:lnTo>
                        <a:pt x="754" y="334"/>
                      </a:lnTo>
                      <a:lnTo>
                        <a:pt x="755" y="334"/>
                      </a:lnTo>
                      <a:lnTo>
                        <a:pt x="756" y="334"/>
                      </a:lnTo>
                      <a:lnTo>
                        <a:pt x="755" y="334"/>
                      </a:lnTo>
                      <a:lnTo>
                        <a:pt x="755" y="335"/>
                      </a:lnTo>
                      <a:close/>
                      <a:moveTo>
                        <a:pt x="661" y="335"/>
                      </a:moveTo>
                      <a:lnTo>
                        <a:pt x="660" y="334"/>
                      </a:lnTo>
                      <a:lnTo>
                        <a:pt x="660" y="332"/>
                      </a:lnTo>
                      <a:lnTo>
                        <a:pt x="661" y="333"/>
                      </a:lnTo>
                      <a:lnTo>
                        <a:pt x="661" y="335"/>
                      </a:lnTo>
                      <a:close/>
                      <a:moveTo>
                        <a:pt x="761" y="347"/>
                      </a:moveTo>
                      <a:lnTo>
                        <a:pt x="758" y="342"/>
                      </a:lnTo>
                      <a:lnTo>
                        <a:pt x="760" y="344"/>
                      </a:lnTo>
                      <a:lnTo>
                        <a:pt x="761" y="347"/>
                      </a:lnTo>
                      <a:close/>
                      <a:moveTo>
                        <a:pt x="618" y="333"/>
                      </a:moveTo>
                      <a:lnTo>
                        <a:pt x="617" y="333"/>
                      </a:lnTo>
                      <a:lnTo>
                        <a:pt x="617" y="332"/>
                      </a:lnTo>
                      <a:lnTo>
                        <a:pt x="617" y="330"/>
                      </a:lnTo>
                      <a:lnTo>
                        <a:pt x="618" y="331"/>
                      </a:lnTo>
                      <a:lnTo>
                        <a:pt x="618" y="332"/>
                      </a:lnTo>
                      <a:lnTo>
                        <a:pt x="618" y="333"/>
                      </a:lnTo>
                      <a:close/>
                      <a:moveTo>
                        <a:pt x="770" y="348"/>
                      </a:moveTo>
                      <a:lnTo>
                        <a:pt x="768" y="348"/>
                      </a:lnTo>
                      <a:lnTo>
                        <a:pt x="768" y="347"/>
                      </a:lnTo>
                      <a:lnTo>
                        <a:pt x="770" y="347"/>
                      </a:lnTo>
                      <a:lnTo>
                        <a:pt x="770" y="348"/>
                      </a:lnTo>
                      <a:close/>
                      <a:moveTo>
                        <a:pt x="765" y="353"/>
                      </a:moveTo>
                      <a:lnTo>
                        <a:pt x="764" y="351"/>
                      </a:lnTo>
                      <a:lnTo>
                        <a:pt x="765" y="348"/>
                      </a:lnTo>
                      <a:lnTo>
                        <a:pt x="766" y="345"/>
                      </a:lnTo>
                      <a:lnTo>
                        <a:pt x="767" y="346"/>
                      </a:lnTo>
                      <a:lnTo>
                        <a:pt x="767" y="347"/>
                      </a:lnTo>
                      <a:lnTo>
                        <a:pt x="765" y="348"/>
                      </a:lnTo>
                      <a:lnTo>
                        <a:pt x="765" y="349"/>
                      </a:lnTo>
                      <a:lnTo>
                        <a:pt x="767" y="351"/>
                      </a:lnTo>
                      <a:lnTo>
                        <a:pt x="765" y="353"/>
                      </a:lnTo>
                      <a:close/>
                      <a:moveTo>
                        <a:pt x="725" y="340"/>
                      </a:moveTo>
                      <a:lnTo>
                        <a:pt x="725" y="335"/>
                      </a:lnTo>
                      <a:lnTo>
                        <a:pt x="728" y="334"/>
                      </a:lnTo>
                      <a:lnTo>
                        <a:pt x="725" y="340"/>
                      </a:lnTo>
                      <a:close/>
                      <a:moveTo>
                        <a:pt x="669" y="332"/>
                      </a:moveTo>
                      <a:lnTo>
                        <a:pt x="667" y="329"/>
                      </a:lnTo>
                      <a:lnTo>
                        <a:pt x="669" y="329"/>
                      </a:lnTo>
                      <a:lnTo>
                        <a:pt x="670" y="327"/>
                      </a:lnTo>
                      <a:lnTo>
                        <a:pt x="670" y="329"/>
                      </a:lnTo>
                      <a:lnTo>
                        <a:pt x="669" y="329"/>
                      </a:lnTo>
                      <a:lnTo>
                        <a:pt x="669" y="330"/>
                      </a:lnTo>
                      <a:lnTo>
                        <a:pt x="669" y="332"/>
                      </a:lnTo>
                      <a:close/>
                      <a:moveTo>
                        <a:pt x="670" y="330"/>
                      </a:moveTo>
                      <a:lnTo>
                        <a:pt x="669" y="329"/>
                      </a:lnTo>
                      <a:lnTo>
                        <a:pt x="670" y="329"/>
                      </a:lnTo>
                      <a:lnTo>
                        <a:pt x="670" y="330"/>
                      </a:lnTo>
                      <a:close/>
                      <a:moveTo>
                        <a:pt x="556" y="321"/>
                      </a:moveTo>
                      <a:lnTo>
                        <a:pt x="555" y="320"/>
                      </a:lnTo>
                      <a:lnTo>
                        <a:pt x="555" y="318"/>
                      </a:lnTo>
                      <a:lnTo>
                        <a:pt x="556" y="319"/>
                      </a:lnTo>
                      <a:lnTo>
                        <a:pt x="556" y="321"/>
                      </a:lnTo>
                      <a:close/>
                      <a:moveTo>
                        <a:pt x="699" y="333"/>
                      </a:moveTo>
                      <a:lnTo>
                        <a:pt x="698" y="333"/>
                      </a:lnTo>
                      <a:lnTo>
                        <a:pt x="697" y="332"/>
                      </a:lnTo>
                      <a:lnTo>
                        <a:pt x="699" y="332"/>
                      </a:lnTo>
                      <a:lnTo>
                        <a:pt x="699" y="331"/>
                      </a:lnTo>
                      <a:lnTo>
                        <a:pt x="699" y="333"/>
                      </a:lnTo>
                      <a:close/>
                      <a:moveTo>
                        <a:pt x="675" y="333"/>
                      </a:moveTo>
                      <a:lnTo>
                        <a:pt x="673" y="331"/>
                      </a:lnTo>
                      <a:lnTo>
                        <a:pt x="675" y="329"/>
                      </a:lnTo>
                      <a:lnTo>
                        <a:pt x="675" y="333"/>
                      </a:lnTo>
                      <a:close/>
                      <a:moveTo>
                        <a:pt x="646" y="330"/>
                      </a:moveTo>
                      <a:lnTo>
                        <a:pt x="645" y="330"/>
                      </a:lnTo>
                      <a:lnTo>
                        <a:pt x="644" y="330"/>
                      </a:lnTo>
                      <a:lnTo>
                        <a:pt x="645" y="330"/>
                      </a:lnTo>
                      <a:lnTo>
                        <a:pt x="645" y="329"/>
                      </a:lnTo>
                      <a:lnTo>
                        <a:pt x="646" y="329"/>
                      </a:lnTo>
                      <a:lnTo>
                        <a:pt x="646" y="330"/>
                      </a:lnTo>
                      <a:close/>
                      <a:moveTo>
                        <a:pt x="827" y="354"/>
                      </a:moveTo>
                      <a:lnTo>
                        <a:pt x="826" y="353"/>
                      </a:lnTo>
                      <a:lnTo>
                        <a:pt x="826" y="352"/>
                      </a:lnTo>
                      <a:lnTo>
                        <a:pt x="828" y="352"/>
                      </a:lnTo>
                      <a:lnTo>
                        <a:pt x="829" y="352"/>
                      </a:lnTo>
                      <a:lnTo>
                        <a:pt x="828" y="354"/>
                      </a:lnTo>
                      <a:lnTo>
                        <a:pt x="827" y="354"/>
                      </a:lnTo>
                      <a:close/>
                      <a:moveTo>
                        <a:pt x="829" y="352"/>
                      </a:moveTo>
                      <a:lnTo>
                        <a:pt x="828" y="352"/>
                      </a:lnTo>
                      <a:lnTo>
                        <a:pt x="829" y="352"/>
                      </a:lnTo>
                      <a:close/>
                      <a:moveTo>
                        <a:pt x="589" y="327"/>
                      </a:moveTo>
                      <a:lnTo>
                        <a:pt x="588" y="327"/>
                      </a:lnTo>
                      <a:lnTo>
                        <a:pt x="588" y="326"/>
                      </a:lnTo>
                      <a:lnTo>
                        <a:pt x="588" y="324"/>
                      </a:lnTo>
                      <a:lnTo>
                        <a:pt x="589" y="325"/>
                      </a:lnTo>
                      <a:lnTo>
                        <a:pt x="589" y="326"/>
                      </a:lnTo>
                      <a:lnTo>
                        <a:pt x="589" y="327"/>
                      </a:lnTo>
                      <a:close/>
                      <a:moveTo>
                        <a:pt x="464" y="825"/>
                      </a:moveTo>
                      <a:lnTo>
                        <a:pt x="463" y="823"/>
                      </a:lnTo>
                      <a:lnTo>
                        <a:pt x="463" y="822"/>
                      </a:lnTo>
                      <a:lnTo>
                        <a:pt x="464" y="822"/>
                      </a:lnTo>
                      <a:lnTo>
                        <a:pt x="464" y="821"/>
                      </a:lnTo>
                      <a:lnTo>
                        <a:pt x="466" y="822"/>
                      </a:lnTo>
                      <a:lnTo>
                        <a:pt x="464" y="825"/>
                      </a:lnTo>
                      <a:close/>
                      <a:moveTo>
                        <a:pt x="499" y="755"/>
                      </a:moveTo>
                      <a:lnTo>
                        <a:pt x="498" y="755"/>
                      </a:lnTo>
                      <a:lnTo>
                        <a:pt x="498" y="753"/>
                      </a:lnTo>
                      <a:lnTo>
                        <a:pt x="500" y="753"/>
                      </a:lnTo>
                      <a:lnTo>
                        <a:pt x="500" y="754"/>
                      </a:lnTo>
                      <a:lnTo>
                        <a:pt x="499" y="755"/>
                      </a:lnTo>
                      <a:close/>
                      <a:moveTo>
                        <a:pt x="172" y="740"/>
                      </a:moveTo>
                      <a:lnTo>
                        <a:pt x="171" y="739"/>
                      </a:lnTo>
                      <a:lnTo>
                        <a:pt x="171" y="737"/>
                      </a:lnTo>
                      <a:lnTo>
                        <a:pt x="172" y="738"/>
                      </a:lnTo>
                      <a:lnTo>
                        <a:pt x="172" y="740"/>
                      </a:lnTo>
                      <a:close/>
                      <a:moveTo>
                        <a:pt x="292" y="753"/>
                      </a:moveTo>
                      <a:lnTo>
                        <a:pt x="291" y="752"/>
                      </a:lnTo>
                      <a:lnTo>
                        <a:pt x="292" y="748"/>
                      </a:lnTo>
                      <a:lnTo>
                        <a:pt x="293" y="752"/>
                      </a:lnTo>
                      <a:lnTo>
                        <a:pt x="292" y="753"/>
                      </a:lnTo>
                      <a:close/>
                      <a:moveTo>
                        <a:pt x="291" y="754"/>
                      </a:moveTo>
                      <a:lnTo>
                        <a:pt x="291" y="752"/>
                      </a:lnTo>
                      <a:lnTo>
                        <a:pt x="292" y="753"/>
                      </a:lnTo>
                      <a:lnTo>
                        <a:pt x="291" y="754"/>
                      </a:lnTo>
                      <a:close/>
                      <a:moveTo>
                        <a:pt x="292" y="753"/>
                      </a:moveTo>
                      <a:lnTo>
                        <a:pt x="291" y="752"/>
                      </a:lnTo>
                      <a:lnTo>
                        <a:pt x="292" y="753"/>
                      </a:lnTo>
                      <a:close/>
                      <a:moveTo>
                        <a:pt x="295" y="757"/>
                      </a:moveTo>
                      <a:lnTo>
                        <a:pt x="292" y="753"/>
                      </a:lnTo>
                      <a:lnTo>
                        <a:pt x="293" y="754"/>
                      </a:lnTo>
                      <a:lnTo>
                        <a:pt x="295" y="757"/>
                      </a:lnTo>
                      <a:close/>
                      <a:moveTo>
                        <a:pt x="293" y="759"/>
                      </a:moveTo>
                      <a:lnTo>
                        <a:pt x="292" y="758"/>
                      </a:lnTo>
                      <a:lnTo>
                        <a:pt x="293" y="756"/>
                      </a:lnTo>
                      <a:lnTo>
                        <a:pt x="293" y="757"/>
                      </a:lnTo>
                      <a:lnTo>
                        <a:pt x="293" y="759"/>
                      </a:lnTo>
                      <a:close/>
                      <a:moveTo>
                        <a:pt x="257" y="748"/>
                      </a:moveTo>
                      <a:lnTo>
                        <a:pt x="256" y="746"/>
                      </a:lnTo>
                      <a:lnTo>
                        <a:pt x="256" y="745"/>
                      </a:lnTo>
                      <a:lnTo>
                        <a:pt x="257" y="747"/>
                      </a:lnTo>
                      <a:lnTo>
                        <a:pt x="257" y="748"/>
                      </a:lnTo>
                      <a:close/>
                      <a:moveTo>
                        <a:pt x="147" y="742"/>
                      </a:moveTo>
                      <a:lnTo>
                        <a:pt x="149" y="736"/>
                      </a:lnTo>
                      <a:lnTo>
                        <a:pt x="150" y="738"/>
                      </a:lnTo>
                      <a:lnTo>
                        <a:pt x="149" y="739"/>
                      </a:lnTo>
                      <a:lnTo>
                        <a:pt x="150" y="739"/>
                      </a:lnTo>
                      <a:lnTo>
                        <a:pt x="147" y="742"/>
                      </a:lnTo>
                      <a:close/>
                      <a:moveTo>
                        <a:pt x="149" y="739"/>
                      </a:moveTo>
                      <a:lnTo>
                        <a:pt x="149" y="739"/>
                      </a:lnTo>
                      <a:close/>
                      <a:moveTo>
                        <a:pt x="273" y="747"/>
                      </a:moveTo>
                      <a:lnTo>
                        <a:pt x="273" y="747"/>
                      </a:lnTo>
                      <a:lnTo>
                        <a:pt x="272" y="746"/>
                      </a:lnTo>
                      <a:lnTo>
                        <a:pt x="273" y="746"/>
                      </a:lnTo>
                      <a:lnTo>
                        <a:pt x="274" y="746"/>
                      </a:lnTo>
                      <a:lnTo>
                        <a:pt x="273" y="747"/>
                      </a:lnTo>
                      <a:close/>
                      <a:moveTo>
                        <a:pt x="269" y="748"/>
                      </a:moveTo>
                      <a:lnTo>
                        <a:pt x="269" y="747"/>
                      </a:lnTo>
                      <a:lnTo>
                        <a:pt x="270" y="747"/>
                      </a:lnTo>
                      <a:lnTo>
                        <a:pt x="270" y="746"/>
                      </a:lnTo>
                      <a:lnTo>
                        <a:pt x="271" y="747"/>
                      </a:lnTo>
                      <a:lnTo>
                        <a:pt x="269" y="748"/>
                      </a:lnTo>
                      <a:close/>
                      <a:moveTo>
                        <a:pt x="271" y="748"/>
                      </a:moveTo>
                      <a:lnTo>
                        <a:pt x="271" y="747"/>
                      </a:lnTo>
                      <a:lnTo>
                        <a:pt x="271" y="748"/>
                      </a:lnTo>
                      <a:close/>
                      <a:moveTo>
                        <a:pt x="269" y="750"/>
                      </a:moveTo>
                      <a:lnTo>
                        <a:pt x="271" y="748"/>
                      </a:lnTo>
                      <a:lnTo>
                        <a:pt x="272" y="748"/>
                      </a:lnTo>
                      <a:lnTo>
                        <a:pt x="272" y="750"/>
                      </a:lnTo>
                      <a:lnTo>
                        <a:pt x="269" y="750"/>
                      </a:lnTo>
                      <a:close/>
                      <a:moveTo>
                        <a:pt x="198" y="755"/>
                      </a:moveTo>
                      <a:lnTo>
                        <a:pt x="197" y="755"/>
                      </a:lnTo>
                      <a:lnTo>
                        <a:pt x="197" y="754"/>
                      </a:lnTo>
                      <a:lnTo>
                        <a:pt x="197" y="753"/>
                      </a:lnTo>
                      <a:lnTo>
                        <a:pt x="198" y="753"/>
                      </a:lnTo>
                      <a:lnTo>
                        <a:pt x="198" y="754"/>
                      </a:lnTo>
                      <a:lnTo>
                        <a:pt x="198" y="755"/>
                      </a:lnTo>
                      <a:close/>
                      <a:moveTo>
                        <a:pt x="233" y="755"/>
                      </a:moveTo>
                      <a:lnTo>
                        <a:pt x="232" y="755"/>
                      </a:lnTo>
                      <a:lnTo>
                        <a:pt x="233" y="753"/>
                      </a:lnTo>
                      <a:lnTo>
                        <a:pt x="233" y="752"/>
                      </a:lnTo>
                      <a:lnTo>
                        <a:pt x="234" y="752"/>
                      </a:lnTo>
                      <a:lnTo>
                        <a:pt x="234" y="754"/>
                      </a:lnTo>
                      <a:lnTo>
                        <a:pt x="233" y="755"/>
                      </a:lnTo>
                      <a:close/>
                      <a:moveTo>
                        <a:pt x="218" y="755"/>
                      </a:moveTo>
                      <a:lnTo>
                        <a:pt x="217" y="755"/>
                      </a:lnTo>
                      <a:lnTo>
                        <a:pt x="216" y="755"/>
                      </a:lnTo>
                      <a:lnTo>
                        <a:pt x="217" y="755"/>
                      </a:lnTo>
                      <a:lnTo>
                        <a:pt x="217" y="754"/>
                      </a:lnTo>
                      <a:lnTo>
                        <a:pt x="218" y="754"/>
                      </a:lnTo>
                      <a:lnTo>
                        <a:pt x="218" y="755"/>
                      </a:lnTo>
                      <a:close/>
                      <a:moveTo>
                        <a:pt x="238" y="746"/>
                      </a:moveTo>
                      <a:lnTo>
                        <a:pt x="237" y="746"/>
                      </a:lnTo>
                      <a:lnTo>
                        <a:pt x="236" y="744"/>
                      </a:lnTo>
                      <a:lnTo>
                        <a:pt x="237" y="744"/>
                      </a:lnTo>
                      <a:lnTo>
                        <a:pt x="237" y="745"/>
                      </a:lnTo>
                      <a:lnTo>
                        <a:pt x="238" y="746"/>
                      </a:lnTo>
                      <a:close/>
                      <a:moveTo>
                        <a:pt x="201" y="751"/>
                      </a:moveTo>
                      <a:lnTo>
                        <a:pt x="201" y="751"/>
                      </a:lnTo>
                      <a:lnTo>
                        <a:pt x="200" y="750"/>
                      </a:lnTo>
                      <a:lnTo>
                        <a:pt x="201" y="749"/>
                      </a:lnTo>
                      <a:lnTo>
                        <a:pt x="202" y="750"/>
                      </a:lnTo>
                      <a:lnTo>
                        <a:pt x="201" y="751"/>
                      </a:lnTo>
                      <a:close/>
                      <a:moveTo>
                        <a:pt x="205" y="747"/>
                      </a:moveTo>
                      <a:lnTo>
                        <a:pt x="204" y="747"/>
                      </a:lnTo>
                      <a:lnTo>
                        <a:pt x="205" y="744"/>
                      </a:lnTo>
                      <a:lnTo>
                        <a:pt x="207" y="744"/>
                      </a:lnTo>
                      <a:lnTo>
                        <a:pt x="205" y="746"/>
                      </a:lnTo>
                      <a:lnTo>
                        <a:pt x="205" y="747"/>
                      </a:lnTo>
                      <a:close/>
                      <a:moveTo>
                        <a:pt x="268" y="755"/>
                      </a:moveTo>
                      <a:lnTo>
                        <a:pt x="267" y="754"/>
                      </a:lnTo>
                      <a:lnTo>
                        <a:pt x="269" y="751"/>
                      </a:lnTo>
                      <a:lnTo>
                        <a:pt x="270" y="752"/>
                      </a:lnTo>
                      <a:lnTo>
                        <a:pt x="271" y="753"/>
                      </a:lnTo>
                      <a:lnTo>
                        <a:pt x="268" y="753"/>
                      </a:lnTo>
                      <a:lnTo>
                        <a:pt x="268" y="755"/>
                      </a:lnTo>
                      <a:close/>
                      <a:moveTo>
                        <a:pt x="271" y="754"/>
                      </a:moveTo>
                      <a:lnTo>
                        <a:pt x="268" y="753"/>
                      </a:lnTo>
                      <a:lnTo>
                        <a:pt x="271" y="753"/>
                      </a:lnTo>
                      <a:lnTo>
                        <a:pt x="271" y="754"/>
                      </a:lnTo>
                      <a:close/>
                      <a:moveTo>
                        <a:pt x="218" y="752"/>
                      </a:moveTo>
                      <a:lnTo>
                        <a:pt x="217" y="751"/>
                      </a:lnTo>
                      <a:lnTo>
                        <a:pt x="217" y="749"/>
                      </a:lnTo>
                      <a:lnTo>
                        <a:pt x="218" y="750"/>
                      </a:lnTo>
                      <a:lnTo>
                        <a:pt x="218" y="752"/>
                      </a:lnTo>
                      <a:close/>
                      <a:moveTo>
                        <a:pt x="171" y="744"/>
                      </a:moveTo>
                      <a:lnTo>
                        <a:pt x="169" y="743"/>
                      </a:lnTo>
                      <a:lnTo>
                        <a:pt x="171" y="740"/>
                      </a:lnTo>
                      <a:lnTo>
                        <a:pt x="172" y="740"/>
                      </a:lnTo>
                      <a:lnTo>
                        <a:pt x="172" y="742"/>
                      </a:lnTo>
                      <a:lnTo>
                        <a:pt x="171" y="742"/>
                      </a:lnTo>
                      <a:lnTo>
                        <a:pt x="171" y="744"/>
                      </a:lnTo>
                      <a:close/>
                      <a:moveTo>
                        <a:pt x="643" y="771"/>
                      </a:moveTo>
                      <a:lnTo>
                        <a:pt x="642" y="770"/>
                      </a:lnTo>
                      <a:lnTo>
                        <a:pt x="642" y="768"/>
                      </a:lnTo>
                      <a:lnTo>
                        <a:pt x="643" y="769"/>
                      </a:lnTo>
                      <a:lnTo>
                        <a:pt x="643" y="771"/>
                      </a:lnTo>
                      <a:close/>
                      <a:moveTo>
                        <a:pt x="624" y="764"/>
                      </a:moveTo>
                      <a:lnTo>
                        <a:pt x="625" y="762"/>
                      </a:lnTo>
                      <a:lnTo>
                        <a:pt x="626" y="760"/>
                      </a:lnTo>
                      <a:lnTo>
                        <a:pt x="627" y="761"/>
                      </a:lnTo>
                      <a:lnTo>
                        <a:pt x="626" y="762"/>
                      </a:lnTo>
                      <a:lnTo>
                        <a:pt x="625" y="762"/>
                      </a:lnTo>
                      <a:lnTo>
                        <a:pt x="625" y="763"/>
                      </a:lnTo>
                      <a:lnTo>
                        <a:pt x="624" y="764"/>
                      </a:lnTo>
                      <a:close/>
                      <a:moveTo>
                        <a:pt x="628" y="768"/>
                      </a:moveTo>
                      <a:lnTo>
                        <a:pt x="628" y="768"/>
                      </a:lnTo>
                      <a:lnTo>
                        <a:pt x="630" y="762"/>
                      </a:lnTo>
                      <a:lnTo>
                        <a:pt x="632" y="766"/>
                      </a:lnTo>
                      <a:lnTo>
                        <a:pt x="628" y="768"/>
                      </a:lnTo>
                      <a:close/>
                      <a:moveTo>
                        <a:pt x="625" y="762"/>
                      </a:moveTo>
                      <a:lnTo>
                        <a:pt x="625" y="762"/>
                      </a:lnTo>
                      <a:lnTo>
                        <a:pt x="626" y="762"/>
                      </a:lnTo>
                      <a:lnTo>
                        <a:pt x="625" y="762"/>
                      </a:lnTo>
                      <a:close/>
                      <a:moveTo>
                        <a:pt x="623" y="769"/>
                      </a:moveTo>
                      <a:lnTo>
                        <a:pt x="622" y="768"/>
                      </a:lnTo>
                      <a:lnTo>
                        <a:pt x="623" y="767"/>
                      </a:lnTo>
                      <a:lnTo>
                        <a:pt x="625" y="762"/>
                      </a:lnTo>
                      <a:lnTo>
                        <a:pt x="623" y="769"/>
                      </a:lnTo>
                      <a:close/>
                      <a:moveTo>
                        <a:pt x="630" y="770"/>
                      </a:moveTo>
                      <a:lnTo>
                        <a:pt x="626" y="768"/>
                      </a:lnTo>
                      <a:lnTo>
                        <a:pt x="626" y="766"/>
                      </a:lnTo>
                      <a:lnTo>
                        <a:pt x="627" y="767"/>
                      </a:lnTo>
                      <a:lnTo>
                        <a:pt x="628" y="768"/>
                      </a:lnTo>
                      <a:lnTo>
                        <a:pt x="628" y="769"/>
                      </a:lnTo>
                      <a:lnTo>
                        <a:pt x="629" y="769"/>
                      </a:lnTo>
                      <a:lnTo>
                        <a:pt x="630" y="770"/>
                      </a:lnTo>
                      <a:close/>
                      <a:moveTo>
                        <a:pt x="627" y="767"/>
                      </a:moveTo>
                      <a:lnTo>
                        <a:pt x="627" y="767"/>
                      </a:lnTo>
                      <a:close/>
                      <a:moveTo>
                        <a:pt x="632" y="769"/>
                      </a:moveTo>
                      <a:lnTo>
                        <a:pt x="632" y="769"/>
                      </a:lnTo>
                      <a:lnTo>
                        <a:pt x="632" y="767"/>
                      </a:lnTo>
                      <a:lnTo>
                        <a:pt x="633" y="768"/>
                      </a:lnTo>
                      <a:lnTo>
                        <a:pt x="634" y="768"/>
                      </a:lnTo>
                      <a:lnTo>
                        <a:pt x="632" y="768"/>
                      </a:lnTo>
                      <a:lnTo>
                        <a:pt x="632" y="769"/>
                      </a:lnTo>
                      <a:close/>
                      <a:moveTo>
                        <a:pt x="628" y="769"/>
                      </a:moveTo>
                      <a:lnTo>
                        <a:pt x="628" y="768"/>
                      </a:lnTo>
                      <a:lnTo>
                        <a:pt x="628" y="769"/>
                      </a:lnTo>
                      <a:close/>
                      <a:moveTo>
                        <a:pt x="629" y="769"/>
                      </a:moveTo>
                      <a:lnTo>
                        <a:pt x="628" y="769"/>
                      </a:lnTo>
                      <a:lnTo>
                        <a:pt x="628" y="768"/>
                      </a:lnTo>
                      <a:lnTo>
                        <a:pt x="629" y="769"/>
                      </a:lnTo>
                      <a:close/>
                      <a:moveTo>
                        <a:pt x="157" y="734"/>
                      </a:moveTo>
                      <a:lnTo>
                        <a:pt x="156" y="734"/>
                      </a:lnTo>
                      <a:lnTo>
                        <a:pt x="157" y="733"/>
                      </a:lnTo>
                      <a:lnTo>
                        <a:pt x="157" y="732"/>
                      </a:lnTo>
                      <a:lnTo>
                        <a:pt x="158" y="732"/>
                      </a:lnTo>
                      <a:lnTo>
                        <a:pt x="157" y="733"/>
                      </a:lnTo>
                      <a:lnTo>
                        <a:pt x="157" y="734"/>
                      </a:lnTo>
                      <a:close/>
                      <a:moveTo>
                        <a:pt x="541" y="762"/>
                      </a:moveTo>
                      <a:lnTo>
                        <a:pt x="539" y="761"/>
                      </a:lnTo>
                      <a:lnTo>
                        <a:pt x="542" y="758"/>
                      </a:lnTo>
                      <a:lnTo>
                        <a:pt x="544" y="759"/>
                      </a:lnTo>
                      <a:lnTo>
                        <a:pt x="542" y="759"/>
                      </a:lnTo>
                      <a:lnTo>
                        <a:pt x="541" y="760"/>
                      </a:lnTo>
                      <a:lnTo>
                        <a:pt x="541" y="761"/>
                      </a:lnTo>
                      <a:lnTo>
                        <a:pt x="541" y="762"/>
                      </a:lnTo>
                      <a:close/>
                      <a:moveTo>
                        <a:pt x="544" y="761"/>
                      </a:moveTo>
                      <a:lnTo>
                        <a:pt x="543" y="761"/>
                      </a:lnTo>
                      <a:lnTo>
                        <a:pt x="543" y="759"/>
                      </a:lnTo>
                      <a:lnTo>
                        <a:pt x="542" y="759"/>
                      </a:lnTo>
                      <a:lnTo>
                        <a:pt x="544" y="759"/>
                      </a:lnTo>
                      <a:lnTo>
                        <a:pt x="544" y="761"/>
                      </a:lnTo>
                      <a:close/>
                      <a:moveTo>
                        <a:pt x="477" y="756"/>
                      </a:moveTo>
                      <a:lnTo>
                        <a:pt x="476" y="754"/>
                      </a:lnTo>
                      <a:lnTo>
                        <a:pt x="477" y="754"/>
                      </a:lnTo>
                      <a:lnTo>
                        <a:pt x="479" y="751"/>
                      </a:lnTo>
                      <a:lnTo>
                        <a:pt x="477" y="756"/>
                      </a:lnTo>
                      <a:close/>
                      <a:moveTo>
                        <a:pt x="501" y="758"/>
                      </a:moveTo>
                      <a:lnTo>
                        <a:pt x="499" y="758"/>
                      </a:lnTo>
                      <a:lnTo>
                        <a:pt x="496" y="755"/>
                      </a:lnTo>
                      <a:lnTo>
                        <a:pt x="499" y="756"/>
                      </a:lnTo>
                      <a:lnTo>
                        <a:pt x="497" y="756"/>
                      </a:lnTo>
                      <a:lnTo>
                        <a:pt x="501" y="758"/>
                      </a:lnTo>
                      <a:close/>
                      <a:moveTo>
                        <a:pt x="381" y="752"/>
                      </a:moveTo>
                      <a:lnTo>
                        <a:pt x="378" y="748"/>
                      </a:lnTo>
                      <a:lnTo>
                        <a:pt x="380" y="750"/>
                      </a:lnTo>
                      <a:lnTo>
                        <a:pt x="381" y="752"/>
                      </a:lnTo>
                      <a:close/>
                      <a:moveTo>
                        <a:pt x="315" y="748"/>
                      </a:moveTo>
                      <a:lnTo>
                        <a:pt x="314" y="748"/>
                      </a:lnTo>
                      <a:lnTo>
                        <a:pt x="314" y="746"/>
                      </a:lnTo>
                      <a:lnTo>
                        <a:pt x="315" y="745"/>
                      </a:lnTo>
                      <a:lnTo>
                        <a:pt x="316" y="745"/>
                      </a:lnTo>
                      <a:lnTo>
                        <a:pt x="315" y="747"/>
                      </a:lnTo>
                      <a:lnTo>
                        <a:pt x="315" y="748"/>
                      </a:lnTo>
                      <a:close/>
                      <a:moveTo>
                        <a:pt x="321" y="745"/>
                      </a:moveTo>
                      <a:lnTo>
                        <a:pt x="319" y="745"/>
                      </a:lnTo>
                      <a:lnTo>
                        <a:pt x="320" y="744"/>
                      </a:lnTo>
                      <a:lnTo>
                        <a:pt x="322" y="744"/>
                      </a:lnTo>
                      <a:lnTo>
                        <a:pt x="321" y="745"/>
                      </a:lnTo>
                      <a:close/>
                      <a:moveTo>
                        <a:pt x="639" y="767"/>
                      </a:moveTo>
                      <a:lnTo>
                        <a:pt x="637" y="766"/>
                      </a:lnTo>
                      <a:lnTo>
                        <a:pt x="638" y="765"/>
                      </a:lnTo>
                      <a:lnTo>
                        <a:pt x="638" y="764"/>
                      </a:lnTo>
                      <a:lnTo>
                        <a:pt x="640" y="764"/>
                      </a:lnTo>
                      <a:lnTo>
                        <a:pt x="639" y="765"/>
                      </a:lnTo>
                      <a:lnTo>
                        <a:pt x="639" y="767"/>
                      </a:lnTo>
                      <a:close/>
                      <a:moveTo>
                        <a:pt x="262" y="739"/>
                      </a:moveTo>
                      <a:lnTo>
                        <a:pt x="261" y="739"/>
                      </a:lnTo>
                      <a:lnTo>
                        <a:pt x="261" y="738"/>
                      </a:lnTo>
                      <a:lnTo>
                        <a:pt x="262" y="737"/>
                      </a:lnTo>
                      <a:lnTo>
                        <a:pt x="262" y="738"/>
                      </a:lnTo>
                      <a:lnTo>
                        <a:pt x="262" y="739"/>
                      </a:lnTo>
                      <a:close/>
                      <a:moveTo>
                        <a:pt x="597" y="763"/>
                      </a:moveTo>
                      <a:lnTo>
                        <a:pt x="597" y="760"/>
                      </a:lnTo>
                      <a:lnTo>
                        <a:pt x="599" y="761"/>
                      </a:lnTo>
                      <a:lnTo>
                        <a:pt x="599" y="762"/>
                      </a:lnTo>
                      <a:lnTo>
                        <a:pt x="598" y="762"/>
                      </a:lnTo>
                      <a:lnTo>
                        <a:pt x="598" y="763"/>
                      </a:lnTo>
                      <a:lnTo>
                        <a:pt x="597" y="763"/>
                      </a:lnTo>
                      <a:close/>
                      <a:moveTo>
                        <a:pt x="264" y="752"/>
                      </a:moveTo>
                      <a:lnTo>
                        <a:pt x="265" y="750"/>
                      </a:lnTo>
                      <a:lnTo>
                        <a:pt x="266" y="748"/>
                      </a:lnTo>
                      <a:lnTo>
                        <a:pt x="267" y="750"/>
                      </a:lnTo>
                      <a:lnTo>
                        <a:pt x="264" y="752"/>
                      </a:lnTo>
                      <a:close/>
                      <a:moveTo>
                        <a:pt x="359" y="782"/>
                      </a:moveTo>
                      <a:lnTo>
                        <a:pt x="358" y="780"/>
                      </a:lnTo>
                      <a:lnTo>
                        <a:pt x="358" y="779"/>
                      </a:lnTo>
                      <a:lnTo>
                        <a:pt x="359" y="781"/>
                      </a:lnTo>
                      <a:lnTo>
                        <a:pt x="359" y="782"/>
                      </a:lnTo>
                      <a:close/>
                      <a:moveTo>
                        <a:pt x="501" y="798"/>
                      </a:moveTo>
                      <a:lnTo>
                        <a:pt x="499" y="798"/>
                      </a:lnTo>
                      <a:lnTo>
                        <a:pt x="499" y="797"/>
                      </a:lnTo>
                      <a:lnTo>
                        <a:pt x="501" y="797"/>
                      </a:lnTo>
                      <a:lnTo>
                        <a:pt x="501" y="798"/>
                      </a:lnTo>
                      <a:close/>
                      <a:moveTo>
                        <a:pt x="500" y="801"/>
                      </a:moveTo>
                      <a:lnTo>
                        <a:pt x="498" y="799"/>
                      </a:lnTo>
                      <a:lnTo>
                        <a:pt x="499" y="798"/>
                      </a:lnTo>
                      <a:lnTo>
                        <a:pt x="501" y="798"/>
                      </a:lnTo>
                      <a:lnTo>
                        <a:pt x="500" y="801"/>
                      </a:lnTo>
                      <a:close/>
                      <a:moveTo>
                        <a:pt x="466" y="794"/>
                      </a:moveTo>
                      <a:lnTo>
                        <a:pt x="464" y="790"/>
                      </a:lnTo>
                      <a:lnTo>
                        <a:pt x="467" y="790"/>
                      </a:lnTo>
                      <a:lnTo>
                        <a:pt x="467" y="791"/>
                      </a:lnTo>
                      <a:lnTo>
                        <a:pt x="467" y="793"/>
                      </a:lnTo>
                      <a:lnTo>
                        <a:pt x="466" y="794"/>
                      </a:lnTo>
                      <a:close/>
                      <a:moveTo>
                        <a:pt x="467" y="793"/>
                      </a:moveTo>
                      <a:lnTo>
                        <a:pt x="467" y="793"/>
                      </a:lnTo>
                      <a:lnTo>
                        <a:pt x="467" y="792"/>
                      </a:lnTo>
                      <a:lnTo>
                        <a:pt x="467" y="793"/>
                      </a:lnTo>
                      <a:close/>
                      <a:moveTo>
                        <a:pt x="382" y="778"/>
                      </a:moveTo>
                      <a:lnTo>
                        <a:pt x="381" y="778"/>
                      </a:lnTo>
                      <a:lnTo>
                        <a:pt x="382" y="774"/>
                      </a:lnTo>
                      <a:lnTo>
                        <a:pt x="384" y="774"/>
                      </a:lnTo>
                      <a:lnTo>
                        <a:pt x="384" y="776"/>
                      </a:lnTo>
                      <a:lnTo>
                        <a:pt x="382" y="776"/>
                      </a:lnTo>
                      <a:lnTo>
                        <a:pt x="382" y="778"/>
                      </a:lnTo>
                      <a:close/>
                      <a:moveTo>
                        <a:pt x="384" y="777"/>
                      </a:moveTo>
                      <a:lnTo>
                        <a:pt x="382" y="776"/>
                      </a:lnTo>
                      <a:lnTo>
                        <a:pt x="384" y="776"/>
                      </a:lnTo>
                      <a:lnTo>
                        <a:pt x="384" y="777"/>
                      </a:lnTo>
                      <a:close/>
                      <a:moveTo>
                        <a:pt x="385" y="783"/>
                      </a:moveTo>
                      <a:lnTo>
                        <a:pt x="384" y="782"/>
                      </a:lnTo>
                      <a:lnTo>
                        <a:pt x="385" y="780"/>
                      </a:lnTo>
                      <a:lnTo>
                        <a:pt x="387" y="780"/>
                      </a:lnTo>
                      <a:lnTo>
                        <a:pt x="385" y="783"/>
                      </a:lnTo>
                      <a:close/>
                      <a:moveTo>
                        <a:pt x="387" y="786"/>
                      </a:moveTo>
                      <a:lnTo>
                        <a:pt x="385" y="783"/>
                      </a:lnTo>
                      <a:lnTo>
                        <a:pt x="387" y="783"/>
                      </a:lnTo>
                      <a:lnTo>
                        <a:pt x="387" y="786"/>
                      </a:lnTo>
                      <a:close/>
                      <a:moveTo>
                        <a:pt x="384" y="784"/>
                      </a:moveTo>
                      <a:lnTo>
                        <a:pt x="385" y="783"/>
                      </a:lnTo>
                      <a:lnTo>
                        <a:pt x="384" y="784"/>
                      </a:lnTo>
                      <a:close/>
                      <a:moveTo>
                        <a:pt x="521" y="795"/>
                      </a:moveTo>
                      <a:lnTo>
                        <a:pt x="519" y="795"/>
                      </a:lnTo>
                      <a:lnTo>
                        <a:pt x="522" y="794"/>
                      </a:lnTo>
                      <a:lnTo>
                        <a:pt x="522" y="793"/>
                      </a:lnTo>
                      <a:lnTo>
                        <a:pt x="524" y="793"/>
                      </a:lnTo>
                      <a:lnTo>
                        <a:pt x="522" y="795"/>
                      </a:lnTo>
                      <a:lnTo>
                        <a:pt x="521" y="795"/>
                      </a:lnTo>
                      <a:close/>
                      <a:moveTo>
                        <a:pt x="522" y="796"/>
                      </a:moveTo>
                      <a:lnTo>
                        <a:pt x="522" y="795"/>
                      </a:lnTo>
                      <a:lnTo>
                        <a:pt x="522" y="796"/>
                      </a:lnTo>
                      <a:close/>
                      <a:moveTo>
                        <a:pt x="522" y="795"/>
                      </a:moveTo>
                      <a:lnTo>
                        <a:pt x="522" y="795"/>
                      </a:lnTo>
                      <a:close/>
                      <a:moveTo>
                        <a:pt x="522" y="796"/>
                      </a:moveTo>
                      <a:lnTo>
                        <a:pt x="522" y="796"/>
                      </a:lnTo>
                      <a:lnTo>
                        <a:pt x="522" y="795"/>
                      </a:lnTo>
                      <a:lnTo>
                        <a:pt x="522" y="796"/>
                      </a:lnTo>
                      <a:close/>
                      <a:moveTo>
                        <a:pt x="520" y="800"/>
                      </a:moveTo>
                      <a:lnTo>
                        <a:pt x="518" y="798"/>
                      </a:lnTo>
                      <a:lnTo>
                        <a:pt x="521" y="795"/>
                      </a:lnTo>
                      <a:lnTo>
                        <a:pt x="522" y="796"/>
                      </a:lnTo>
                      <a:lnTo>
                        <a:pt x="520" y="800"/>
                      </a:lnTo>
                      <a:close/>
                      <a:moveTo>
                        <a:pt x="445" y="793"/>
                      </a:moveTo>
                      <a:lnTo>
                        <a:pt x="444" y="792"/>
                      </a:lnTo>
                      <a:lnTo>
                        <a:pt x="446" y="791"/>
                      </a:lnTo>
                      <a:lnTo>
                        <a:pt x="447" y="791"/>
                      </a:lnTo>
                      <a:lnTo>
                        <a:pt x="446" y="791"/>
                      </a:lnTo>
                      <a:lnTo>
                        <a:pt x="445" y="793"/>
                      </a:lnTo>
                      <a:close/>
                      <a:moveTo>
                        <a:pt x="446" y="791"/>
                      </a:moveTo>
                      <a:lnTo>
                        <a:pt x="446" y="791"/>
                      </a:lnTo>
                      <a:close/>
                      <a:moveTo>
                        <a:pt x="447" y="796"/>
                      </a:moveTo>
                      <a:lnTo>
                        <a:pt x="446" y="794"/>
                      </a:lnTo>
                      <a:lnTo>
                        <a:pt x="448" y="793"/>
                      </a:lnTo>
                      <a:lnTo>
                        <a:pt x="447" y="796"/>
                      </a:lnTo>
                      <a:close/>
                      <a:moveTo>
                        <a:pt x="445" y="794"/>
                      </a:moveTo>
                      <a:lnTo>
                        <a:pt x="445" y="793"/>
                      </a:lnTo>
                      <a:lnTo>
                        <a:pt x="446" y="794"/>
                      </a:lnTo>
                      <a:lnTo>
                        <a:pt x="445" y="794"/>
                      </a:lnTo>
                      <a:close/>
                      <a:moveTo>
                        <a:pt x="326" y="784"/>
                      </a:moveTo>
                      <a:lnTo>
                        <a:pt x="325" y="784"/>
                      </a:lnTo>
                      <a:lnTo>
                        <a:pt x="324" y="783"/>
                      </a:lnTo>
                      <a:lnTo>
                        <a:pt x="325" y="783"/>
                      </a:lnTo>
                      <a:lnTo>
                        <a:pt x="326" y="783"/>
                      </a:lnTo>
                      <a:lnTo>
                        <a:pt x="326" y="784"/>
                      </a:lnTo>
                      <a:close/>
                      <a:moveTo>
                        <a:pt x="337" y="781"/>
                      </a:moveTo>
                      <a:lnTo>
                        <a:pt x="338" y="776"/>
                      </a:lnTo>
                      <a:lnTo>
                        <a:pt x="341" y="780"/>
                      </a:lnTo>
                      <a:lnTo>
                        <a:pt x="337" y="781"/>
                      </a:lnTo>
                      <a:close/>
                      <a:moveTo>
                        <a:pt x="517" y="795"/>
                      </a:moveTo>
                      <a:lnTo>
                        <a:pt x="516" y="795"/>
                      </a:lnTo>
                      <a:lnTo>
                        <a:pt x="515" y="794"/>
                      </a:lnTo>
                      <a:lnTo>
                        <a:pt x="515" y="793"/>
                      </a:lnTo>
                      <a:lnTo>
                        <a:pt x="516" y="794"/>
                      </a:lnTo>
                      <a:lnTo>
                        <a:pt x="517" y="794"/>
                      </a:lnTo>
                      <a:lnTo>
                        <a:pt x="517" y="795"/>
                      </a:lnTo>
                      <a:close/>
                      <a:moveTo>
                        <a:pt x="314" y="772"/>
                      </a:moveTo>
                      <a:lnTo>
                        <a:pt x="310" y="768"/>
                      </a:lnTo>
                      <a:lnTo>
                        <a:pt x="312" y="770"/>
                      </a:lnTo>
                      <a:lnTo>
                        <a:pt x="314" y="772"/>
                      </a:lnTo>
                      <a:close/>
                      <a:moveTo>
                        <a:pt x="537" y="794"/>
                      </a:moveTo>
                      <a:lnTo>
                        <a:pt x="536" y="793"/>
                      </a:lnTo>
                      <a:lnTo>
                        <a:pt x="537" y="793"/>
                      </a:lnTo>
                      <a:lnTo>
                        <a:pt x="539" y="790"/>
                      </a:lnTo>
                      <a:lnTo>
                        <a:pt x="537" y="794"/>
                      </a:lnTo>
                      <a:close/>
                      <a:moveTo>
                        <a:pt x="255" y="761"/>
                      </a:moveTo>
                      <a:lnTo>
                        <a:pt x="254" y="760"/>
                      </a:lnTo>
                      <a:lnTo>
                        <a:pt x="254" y="759"/>
                      </a:lnTo>
                      <a:lnTo>
                        <a:pt x="255" y="761"/>
                      </a:lnTo>
                      <a:close/>
                      <a:moveTo>
                        <a:pt x="518" y="792"/>
                      </a:moveTo>
                      <a:lnTo>
                        <a:pt x="517" y="792"/>
                      </a:lnTo>
                      <a:lnTo>
                        <a:pt x="518" y="788"/>
                      </a:lnTo>
                      <a:lnTo>
                        <a:pt x="517" y="787"/>
                      </a:lnTo>
                      <a:lnTo>
                        <a:pt x="518" y="787"/>
                      </a:lnTo>
                      <a:lnTo>
                        <a:pt x="519" y="789"/>
                      </a:lnTo>
                      <a:lnTo>
                        <a:pt x="518" y="792"/>
                      </a:lnTo>
                      <a:close/>
                      <a:moveTo>
                        <a:pt x="568" y="796"/>
                      </a:moveTo>
                      <a:lnTo>
                        <a:pt x="569" y="795"/>
                      </a:lnTo>
                      <a:lnTo>
                        <a:pt x="567" y="792"/>
                      </a:lnTo>
                      <a:lnTo>
                        <a:pt x="571" y="792"/>
                      </a:lnTo>
                      <a:lnTo>
                        <a:pt x="571" y="793"/>
                      </a:lnTo>
                      <a:lnTo>
                        <a:pt x="569" y="794"/>
                      </a:lnTo>
                      <a:lnTo>
                        <a:pt x="568" y="796"/>
                      </a:lnTo>
                      <a:close/>
                      <a:moveTo>
                        <a:pt x="565" y="793"/>
                      </a:moveTo>
                      <a:lnTo>
                        <a:pt x="565" y="793"/>
                      </a:lnTo>
                      <a:lnTo>
                        <a:pt x="564" y="793"/>
                      </a:lnTo>
                      <a:lnTo>
                        <a:pt x="564" y="792"/>
                      </a:lnTo>
                      <a:lnTo>
                        <a:pt x="565" y="792"/>
                      </a:lnTo>
                      <a:lnTo>
                        <a:pt x="566" y="792"/>
                      </a:lnTo>
                      <a:lnTo>
                        <a:pt x="565" y="793"/>
                      </a:lnTo>
                      <a:close/>
                      <a:moveTo>
                        <a:pt x="568" y="797"/>
                      </a:moveTo>
                      <a:lnTo>
                        <a:pt x="568" y="797"/>
                      </a:lnTo>
                      <a:lnTo>
                        <a:pt x="568" y="796"/>
                      </a:lnTo>
                      <a:lnTo>
                        <a:pt x="568" y="797"/>
                      </a:lnTo>
                      <a:close/>
                      <a:moveTo>
                        <a:pt x="568" y="798"/>
                      </a:moveTo>
                      <a:lnTo>
                        <a:pt x="567" y="798"/>
                      </a:lnTo>
                      <a:lnTo>
                        <a:pt x="568" y="797"/>
                      </a:lnTo>
                      <a:lnTo>
                        <a:pt x="568" y="798"/>
                      </a:lnTo>
                      <a:close/>
                      <a:moveTo>
                        <a:pt x="569" y="801"/>
                      </a:moveTo>
                      <a:lnTo>
                        <a:pt x="566" y="799"/>
                      </a:lnTo>
                      <a:lnTo>
                        <a:pt x="565" y="798"/>
                      </a:lnTo>
                      <a:lnTo>
                        <a:pt x="567" y="798"/>
                      </a:lnTo>
                      <a:lnTo>
                        <a:pt x="568" y="798"/>
                      </a:lnTo>
                      <a:lnTo>
                        <a:pt x="569" y="801"/>
                      </a:lnTo>
                      <a:close/>
                      <a:moveTo>
                        <a:pt x="357" y="777"/>
                      </a:moveTo>
                      <a:lnTo>
                        <a:pt x="356" y="776"/>
                      </a:lnTo>
                      <a:lnTo>
                        <a:pt x="356" y="774"/>
                      </a:lnTo>
                      <a:lnTo>
                        <a:pt x="357" y="774"/>
                      </a:lnTo>
                      <a:lnTo>
                        <a:pt x="357" y="775"/>
                      </a:lnTo>
                      <a:lnTo>
                        <a:pt x="357" y="777"/>
                      </a:lnTo>
                      <a:close/>
                      <a:moveTo>
                        <a:pt x="310" y="767"/>
                      </a:moveTo>
                      <a:lnTo>
                        <a:pt x="309" y="767"/>
                      </a:lnTo>
                      <a:lnTo>
                        <a:pt x="309" y="766"/>
                      </a:lnTo>
                      <a:lnTo>
                        <a:pt x="310" y="766"/>
                      </a:lnTo>
                      <a:lnTo>
                        <a:pt x="311" y="766"/>
                      </a:lnTo>
                      <a:lnTo>
                        <a:pt x="310" y="767"/>
                      </a:lnTo>
                      <a:close/>
                      <a:moveTo>
                        <a:pt x="404" y="770"/>
                      </a:moveTo>
                      <a:lnTo>
                        <a:pt x="403" y="770"/>
                      </a:lnTo>
                      <a:lnTo>
                        <a:pt x="402" y="769"/>
                      </a:lnTo>
                      <a:lnTo>
                        <a:pt x="403" y="768"/>
                      </a:lnTo>
                      <a:lnTo>
                        <a:pt x="403" y="767"/>
                      </a:lnTo>
                      <a:lnTo>
                        <a:pt x="404" y="768"/>
                      </a:lnTo>
                      <a:lnTo>
                        <a:pt x="407" y="768"/>
                      </a:lnTo>
                      <a:lnTo>
                        <a:pt x="407" y="769"/>
                      </a:lnTo>
                      <a:lnTo>
                        <a:pt x="403" y="769"/>
                      </a:lnTo>
                      <a:lnTo>
                        <a:pt x="404" y="770"/>
                      </a:lnTo>
                      <a:close/>
                      <a:moveTo>
                        <a:pt x="401" y="771"/>
                      </a:moveTo>
                      <a:lnTo>
                        <a:pt x="398" y="771"/>
                      </a:lnTo>
                      <a:lnTo>
                        <a:pt x="398" y="769"/>
                      </a:lnTo>
                      <a:lnTo>
                        <a:pt x="398" y="767"/>
                      </a:lnTo>
                      <a:lnTo>
                        <a:pt x="400" y="767"/>
                      </a:lnTo>
                      <a:lnTo>
                        <a:pt x="400" y="768"/>
                      </a:lnTo>
                      <a:lnTo>
                        <a:pt x="399" y="770"/>
                      </a:lnTo>
                      <a:lnTo>
                        <a:pt x="401" y="770"/>
                      </a:lnTo>
                      <a:lnTo>
                        <a:pt x="401" y="771"/>
                      </a:lnTo>
                      <a:close/>
                      <a:moveTo>
                        <a:pt x="407" y="768"/>
                      </a:moveTo>
                      <a:lnTo>
                        <a:pt x="404" y="768"/>
                      </a:lnTo>
                      <a:lnTo>
                        <a:pt x="407" y="767"/>
                      </a:lnTo>
                      <a:lnTo>
                        <a:pt x="407" y="768"/>
                      </a:lnTo>
                      <a:close/>
                      <a:moveTo>
                        <a:pt x="400" y="768"/>
                      </a:moveTo>
                      <a:lnTo>
                        <a:pt x="400" y="768"/>
                      </a:lnTo>
                      <a:close/>
                      <a:moveTo>
                        <a:pt x="407" y="770"/>
                      </a:moveTo>
                      <a:lnTo>
                        <a:pt x="403" y="769"/>
                      </a:lnTo>
                      <a:lnTo>
                        <a:pt x="407" y="769"/>
                      </a:lnTo>
                      <a:lnTo>
                        <a:pt x="407" y="770"/>
                      </a:lnTo>
                      <a:close/>
                      <a:moveTo>
                        <a:pt x="401" y="770"/>
                      </a:moveTo>
                      <a:lnTo>
                        <a:pt x="399" y="770"/>
                      </a:lnTo>
                      <a:lnTo>
                        <a:pt x="401" y="769"/>
                      </a:lnTo>
                      <a:lnTo>
                        <a:pt x="401" y="770"/>
                      </a:lnTo>
                      <a:close/>
                      <a:moveTo>
                        <a:pt x="402" y="772"/>
                      </a:moveTo>
                      <a:lnTo>
                        <a:pt x="401" y="771"/>
                      </a:lnTo>
                      <a:lnTo>
                        <a:pt x="402" y="770"/>
                      </a:lnTo>
                      <a:lnTo>
                        <a:pt x="403" y="770"/>
                      </a:lnTo>
                      <a:lnTo>
                        <a:pt x="404" y="770"/>
                      </a:lnTo>
                      <a:lnTo>
                        <a:pt x="404" y="771"/>
                      </a:lnTo>
                      <a:lnTo>
                        <a:pt x="402" y="771"/>
                      </a:lnTo>
                      <a:lnTo>
                        <a:pt x="402" y="772"/>
                      </a:lnTo>
                      <a:close/>
                      <a:moveTo>
                        <a:pt x="407" y="776"/>
                      </a:moveTo>
                      <a:lnTo>
                        <a:pt x="405" y="776"/>
                      </a:lnTo>
                      <a:lnTo>
                        <a:pt x="406" y="775"/>
                      </a:lnTo>
                      <a:lnTo>
                        <a:pt x="404" y="772"/>
                      </a:lnTo>
                      <a:lnTo>
                        <a:pt x="404" y="771"/>
                      </a:lnTo>
                      <a:lnTo>
                        <a:pt x="402" y="771"/>
                      </a:lnTo>
                      <a:lnTo>
                        <a:pt x="404" y="771"/>
                      </a:lnTo>
                      <a:lnTo>
                        <a:pt x="407" y="775"/>
                      </a:lnTo>
                      <a:lnTo>
                        <a:pt x="407" y="776"/>
                      </a:lnTo>
                      <a:close/>
                      <a:moveTo>
                        <a:pt x="402" y="780"/>
                      </a:moveTo>
                      <a:lnTo>
                        <a:pt x="404" y="777"/>
                      </a:lnTo>
                      <a:lnTo>
                        <a:pt x="405" y="776"/>
                      </a:lnTo>
                      <a:lnTo>
                        <a:pt x="404" y="776"/>
                      </a:lnTo>
                      <a:lnTo>
                        <a:pt x="404" y="775"/>
                      </a:lnTo>
                      <a:lnTo>
                        <a:pt x="405" y="776"/>
                      </a:lnTo>
                      <a:lnTo>
                        <a:pt x="407" y="776"/>
                      </a:lnTo>
                      <a:lnTo>
                        <a:pt x="405" y="776"/>
                      </a:lnTo>
                      <a:lnTo>
                        <a:pt x="404" y="778"/>
                      </a:lnTo>
                      <a:lnTo>
                        <a:pt x="405" y="780"/>
                      </a:lnTo>
                      <a:lnTo>
                        <a:pt x="402" y="780"/>
                      </a:lnTo>
                      <a:close/>
                      <a:moveTo>
                        <a:pt x="399" y="776"/>
                      </a:moveTo>
                      <a:lnTo>
                        <a:pt x="398" y="776"/>
                      </a:lnTo>
                      <a:lnTo>
                        <a:pt x="398" y="775"/>
                      </a:lnTo>
                      <a:lnTo>
                        <a:pt x="399" y="776"/>
                      </a:lnTo>
                      <a:close/>
                      <a:moveTo>
                        <a:pt x="396" y="777"/>
                      </a:moveTo>
                      <a:lnTo>
                        <a:pt x="396" y="775"/>
                      </a:lnTo>
                      <a:lnTo>
                        <a:pt x="398" y="776"/>
                      </a:lnTo>
                      <a:lnTo>
                        <a:pt x="399" y="776"/>
                      </a:lnTo>
                      <a:lnTo>
                        <a:pt x="400" y="777"/>
                      </a:lnTo>
                      <a:lnTo>
                        <a:pt x="396" y="777"/>
                      </a:lnTo>
                      <a:close/>
                      <a:moveTo>
                        <a:pt x="407" y="778"/>
                      </a:moveTo>
                      <a:lnTo>
                        <a:pt x="405" y="776"/>
                      </a:lnTo>
                      <a:lnTo>
                        <a:pt x="407" y="776"/>
                      </a:lnTo>
                      <a:lnTo>
                        <a:pt x="407" y="778"/>
                      </a:lnTo>
                      <a:close/>
                      <a:moveTo>
                        <a:pt x="396" y="777"/>
                      </a:moveTo>
                      <a:lnTo>
                        <a:pt x="395" y="777"/>
                      </a:lnTo>
                      <a:lnTo>
                        <a:pt x="396" y="777"/>
                      </a:lnTo>
                      <a:close/>
                      <a:moveTo>
                        <a:pt x="397" y="779"/>
                      </a:moveTo>
                      <a:lnTo>
                        <a:pt x="396" y="778"/>
                      </a:lnTo>
                      <a:lnTo>
                        <a:pt x="396" y="777"/>
                      </a:lnTo>
                      <a:lnTo>
                        <a:pt x="397" y="779"/>
                      </a:lnTo>
                      <a:close/>
                      <a:moveTo>
                        <a:pt x="601" y="795"/>
                      </a:moveTo>
                      <a:lnTo>
                        <a:pt x="603" y="793"/>
                      </a:lnTo>
                      <a:lnTo>
                        <a:pt x="602" y="795"/>
                      </a:lnTo>
                      <a:lnTo>
                        <a:pt x="601" y="795"/>
                      </a:lnTo>
                      <a:close/>
                      <a:moveTo>
                        <a:pt x="600" y="799"/>
                      </a:moveTo>
                      <a:lnTo>
                        <a:pt x="602" y="795"/>
                      </a:lnTo>
                      <a:lnTo>
                        <a:pt x="601" y="797"/>
                      </a:lnTo>
                      <a:lnTo>
                        <a:pt x="602" y="797"/>
                      </a:lnTo>
                      <a:lnTo>
                        <a:pt x="600" y="799"/>
                      </a:lnTo>
                      <a:close/>
                      <a:moveTo>
                        <a:pt x="602" y="797"/>
                      </a:moveTo>
                      <a:lnTo>
                        <a:pt x="601" y="797"/>
                      </a:lnTo>
                      <a:lnTo>
                        <a:pt x="602" y="796"/>
                      </a:lnTo>
                      <a:lnTo>
                        <a:pt x="602" y="797"/>
                      </a:lnTo>
                      <a:close/>
                      <a:moveTo>
                        <a:pt x="241" y="761"/>
                      </a:moveTo>
                      <a:lnTo>
                        <a:pt x="240" y="761"/>
                      </a:lnTo>
                      <a:lnTo>
                        <a:pt x="240" y="759"/>
                      </a:lnTo>
                      <a:lnTo>
                        <a:pt x="241" y="759"/>
                      </a:lnTo>
                      <a:lnTo>
                        <a:pt x="242" y="760"/>
                      </a:lnTo>
                      <a:lnTo>
                        <a:pt x="241" y="760"/>
                      </a:lnTo>
                      <a:lnTo>
                        <a:pt x="241" y="761"/>
                      </a:lnTo>
                      <a:close/>
                      <a:moveTo>
                        <a:pt x="233" y="760"/>
                      </a:moveTo>
                      <a:lnTo>
                        <a:pt x="232" y="759"/>
                      </a:lnTo>
                      <a:lnTo>
                        <a:pt x="233" y="758"/>
                      </a:lnTo>
                      <a:lnTo>
                        <a:pt x="234" y="758"/>
                      </a:lnTo>
                      <a:lnTo>
                        <a:pt x="233" y="759"/>
                      </a:lnTo>
                      <a:lnTo>
                        <a:pt x="233" y="760"/>
                      </a:lnTo>
                      <a:close/>
                      <a:moveTo>
                        <a:pt x="573" y="800"/>
                      </a:moveTo>
                      <a:lnTo>
                        <a:pt x="572" y="799"/>
                      </a:lnTo>
                      <a:lnTo>
                        <a:pt x="571" y="797"/>
                      </a:lnTo>
                      <a:lnTo>
                        <a:pt x="573" y="795"/>
                      </a:lnTo>
                      <a:lnTo>
                        <a:pt x="574" y="796"/>
                      </a:lnTo>
                      <a:lnTo>
                        <a:pt x="573" y="799"/>
                      </a:lnTo>
                      <a:lnTo>
                        <a:pt x="573" y="800"/>
                      </a:lnTo>
                      <a:close/>
                      <a:moveTo>
                        <a:pt x="399" y="745"/>
                      </a:moveTo>
                      <a:lnTo>
                        <a:pt x="395" y="744"/>
                      </a:lnTo>
                      <a:lnTo>
                        <a:pt x="397" y="743"/>
                      </a:lnTo>
                      <a:lnTo>
                        <a:pt x="398" y="742"/>
                      </a:lnTo>
                      <a:lnTo>
                        <a:pt x="398" y="743"/>
                      </a:lnTo>
                      <a:lnTo>
                        <a:pt x="399" y="743"/>
                      </a:lnTo>
                      <a:lnTo>
                        <a:pt x="399" y="745"/>
                      </a:lnTo>
                      <a:close/>
                      <a:moveTo>
                        <a:pt x="578" y="801"/>
                      </a:moveTo>
                      <a:lnTo>
                        <a:pt x="577" y="800"/>
                      </a:lnTo>
                      <a:lnTo>
                        <a:pt x="577" y="799"/>
                      </a:lnTo>
                      <a:lnTo>
                        <a:pt x="578" y="799"/>
                      </a:lnTo>
                      <a:lnTo>
                        <a:pt x="578" y="798"/>
                      </a:lnTo>
                      <a:lnTo>
                        <a:pt x="580" y="799"/>
                      </a:lnTo>
                      <a:lnTo>
                        <a:pt x="578" y="801"/>
                      </a:lnTo>
                      <a:close/>
                      <a:moveTo>
                        <a:pt x="258" y="784"/>
                      </a:moveTo>
                      <a:lnTo>
                        <a:pt x="257" y="783"/>
                      </a:lnTo>
                      <a:lnTo>
                        <a:pt x="256" y="782"/>
                      </a:lnTo>
                      <a:lnTo>
                        <a:pt x="257" y="782"/>
                      </a:lnTo>
                      <a:lnTo>
                        <a:pt x="258" y="782"/>
                      </a:lnTo>
                      <a:lnTo>
                        <a:pt x="258" y="784"/>
                      </a:lnTo>
                      <a:close/>
                      <a:moveTo>
                        <a:pt x="556" y="808"/>
                      </a:moveTo>
                      <a:lnTo>
                        <a:pt x="555" y="808"/>
                      </a:lnTo>
                      <a:lnTo>
                        <a:pt x="555" y="806"/>
                      </a:lnTo>
                      <a:lnTo>
                        <a:pt x="556" y="807"/>
                      </a:lnTo>
                      <a:lnTo>
                        <a:pt x="557" y="807"/>
                      </a:lnTo>
                      <a:lnTo>
                        <a:pt x="556" y="807"/>
                      </a:lnTo>
                      <a:lnTo>
                        <a:pt x="556" y="808"/>
                      </a:lnTo>
                      <a:close/>
                      <a:moveTo>
                        <a:pt x="560" y="808"/>
                      </a:moveTo>
                      <a:lnTo>
                        <a:pt x="560" y="805"/>
                      </a:lnTo>
                      <a:lnTo>
                        <a:pt x="561" y="805"/>
                      </a:lnTo>
                      <a:lnTo>
                        <a:pt x="561" y="807"/>
                      </a:lnTo>
                      <a:lnTo>
                        <a:pt x="562" y="807"/>
                      </a:lnTo>
                      <a:lnTo>
                        <a:pt x="560" y="807"/>
                      </a:lnTo>
                      <a:lnTo>
                        <a:pt x="560" y="808"/>
                      </a:lnTo>
                      <a:close/>
                      <a:moveTo>
                        <a:pt x="562" y="808"/>
                      </a:moveTo>
                      <a:lnTo>
                        <a:pt x="560" y="807"/>
                      </a:lnTo>
                      <a:lnTo>
                        <a:pt x="562" y="807"/>
                      </a:lnTo>
                      <a:lnTo>
                        <a:pt x="562" y="808"/>
                      </a:lnTo>
                      <a:close/>
                      <a:moveTo>
                        <a:pt x="432" y="798"/>
                      </a:moveTo>
                      <a:lnTo>
                        <a:pt x="431" y="797"/>
                      </a:lnTo>
                      <a:lnTo>
                        <a:pt x="433" y="796"/>
                      </a:lnTo>
                      <a:lnTo>
                        <a:pt x="434" y="796"/>
                      </a:lnTo>
                      <a:lnTo>
                        <a:pt x="432" y="798"/>
                      </a:lnTo>
                      <a:close/>
                      <a:moveTo>
                        <a:pt x="527" y="803"/>
                      </a:moveTo>
                      <a:lnTo>
                        <a:pt x="526" y="803"/>
                      </a:lnTo>
                      <a:lnTo>
                        <a:pt x="526" y="802"/>
                      </a:lnTo>
                      <a:lnTo>
                        <a:pt x="526" y="801"/>
                      </a:lnTo>
                      <a:lnTo>
                        <a:pt x="527" y="801"/>
                      </a:lnTo>
                      <a:lnTo>
                        <a:pt x="527" y="802"/>
                      </a:lnTo>
                      <a:lnTo>
                        <a:pt x="527" y="803"/>
                      </a:lnTo>
                      <a:close/>
                      <a:moveTo>
                        <a:pt x="423" y="796"/>
                      </a:moveTo>
                      <a:lnTo>
                        <a:pt x="421" y="794"/>
                      </a:lnTo>
                      <a:lnTo>
                        <a:pt x="426" y="793"/>
                      </a:lnTo>
                      <a:lnTo>
                        <a:pt x="423" y="796"/>
                      </a:lnTo>
                      <a:close/>
                      <a:moveTo>
                        <a:pt x="400" y="782"/>
                      </a:moveTo>
                      <a:lnTo>
                        <a:pt x="399" y="782"/>
                      </a:lnTo>
                      <a:lnTo>
                        <a:pt x="399" y="781"/>
                      </a:lnTo>
                      <a:lnTo>
                        <a:pt x="400" y="781"/>
                      </a:lnTo>
                      <a:lnTo>
                        <a:pt x="401" y="781"/>
                      </a:lnTo>
                      <a:lnTo>
                        <a:pt x="400" y="782"/>
                      </a:lnTo>
                      <a:close/>
                      <a:moveTo>
                        <a:pt x="314" y="758"/>
                      </a:moveTo>
                      <a:lnTo>
                        <a:pt x="313" y="757"/>
                      </a:lnTo>
                      <a:lnTo>
                        <a:pt x="314" y="757"/>
                      </a:lnTo>
                      <a:lnTo>
                        <a:pt x="314" y="758"/>
                      </a:lnTo>
                      <a:close/>
                      <a:moveTo>
                        <a:pt x="313" y="760"/>
                      </a:moveTo>
                      <a:lnTo>
                        <a:pt x="311" y="759"/>
                      </a:lnTo>
                      <a:lnTo>
                        <a:pt x="313" y="758"/>
                      </a:lnTo>
                      <a:lnTo>
                        <a:pt x="314" y="758"/>
                      </a:lnTo>
                      <a:lnTo>
                        <a:pt x="314" y="759"/>
                      </a:lnTo>
                      <a:lnTo>
                        <a:pt x="313" y="759"/>
                      </a:lnTo>
                      <a:lnTo>
                        <a:pt x="313" y="760"/>
                      </a:lnTo>
                      <a:close/>
                      <a:moveTo>
                        <a:pt x="314" y="759"/>
                      </a:moveTo>
                      <a:lnTo>
                        <a:pt x="313" y="759"/>
                      </a:lnTo>
                      <a:lnTo>
                        <a:pt x="314" y="759"/>
                      </a:lnTo>
                      <a:close/>
                      <a:moveTo>
                        <a:pt x="382" y="769"/>
                      </a:moveTo>
                      <a:lnTo>
                        <a:pt x="381" y="769"/>
                      </a:lnTo>
                      <a:lnTo>
                        <a:pt x="381" y="768"/>
                      </a:lnTo>
                      <a:lnTo>
                        <a:pt x="381" y="767"/>
                      </a:lnTo>
                      <a:lnTo>
                        <a:pt x="382" y="767"/>
                      </a:lnTo>
                      <a:lnTo>
                        <a:pt x="382" y="768"/>
                      </a:lnTo>
                      <a:lnTo>
                        <a:pt x="382" y="769"/>
                      </a:lnTo>
                      <a:close/>
                      <a:moveTo>
                        <a:pt x="383" y="771"/>
                      </a:moveTo>
                      <a:lnTo>
                        <a:pt x="383" y="769"/>
                      </a:lnTo>
                      <a:lnTo>
                        <a:pt x="384" y="769"/>
                      </a:lnTo>
                      <a:lnTo>
                        <a:pt x="385" y="768"/>
                      </a:lnTo>
                      <a:lnTo>
                        <a:pt x="386" y="769"/>
                      </a:lnTo>
                      <a:lnTo>
                        <a:pt x="383" y="771"/>
                      </a:lnTo>
                      <a:lnTo>
                        <a:pt x="384" y="771"/>
                      </a:lnTo>
                      <a:lnTo>
                        <a:pt x="383" y="771"/>
                      </a:lnTo>
                      <a:close/>
                      <a:moveTo>
                        <a:pt x="384" y="772"/>
                      </a:moveTo>
                      <a:lnTo>
                        <a:pt x="384" y="771"/>
                      </a:lnTo>
                      <a:lnTo>
                        <a:pt x="386" y="771"/>
                      </a:lnTo>
                      <a:lnTo>
                        <a:pt x="384" y="772"/>
                      </a:lnTo>
                      <a:close/>
                      <a:moveTo>
                        <a:pt x="382" y="773"/>
                      </a:moveTo>
                      <a:lnTo>
                        <a:pt x="384" y="772"/>
                      </a:lnTo>
                      <a:lnTo>
                        <a:pt x="385" y="773"/>
                      </a:lnTo>
                      <a:lnTo>
                        <a:pt x="382" y="773"/>
                      </a:lnTo>
                      <a:close/>
                      <a:moveTo>
                        <a:pt x="525" y="769"/>
                      </a:moveTo>
                      <a:lnTo>
                        <a:pt x="523" y="769"/>
                      </a:lnTo>
                      <a:lnTo>
                        <a:pt x="523" y="766"/>
                      </a:lnTo>
                      <a:lnTo>
                        <a:pt x="525" y="766"/>
                      </a:lnTo>
                      <a:lnTo>
                        <a:pt x="526" y="765"/>
                      </a:lnTo>
                      <a:lnTo>
                        <a:pt x="527" y="765"/>
                      </a:lnTo>
                      <a:lnTo>
                        <a:pt x="525" y="769"/>
                      </a:lnTo>
                      <a:close/>
                      <a:moveTo>
                        <a:pt x="585" y="772"/>
                      </a:moveTo>
                      <a:lnTo>
                        <a:pt x="584" y="771"/>
                      </a:lnTo>
                      <a:lnTo>
                        <a:pt x="583" y="770"/>
                      </a:lnTo>
                      <a:lnTo>
                        <a:pt x="584" y="770"/>
                      </a:lnTo>
                      <a:lnTo>
                        <a:pt x="585" y="770"/>
                      </a:lnTo>
                      <a:lnTo>
                        <a:pt x="585" y="772"/>
                      </a:lnTo>
                      <a:close/>
                      <a:moveTo>
                        <a:pt x="575" y="771"/>
                      </a:moveTo>
                      <a:lnTo>
                        <a:pt x="574" y="770"/>
                      </a:lnTo>
                      <a:lnTo>
                        <a:pt x="574" y="769"/>
                      </a:lnTo>
                      <a:lnTo>
                        <a:pt x="575" y="769"/>
                      </a:lnTo>
                      <a:lnTo>
                        <a:pt x="576" y="770"/>
                      </a:lnTo>
                      <a:lnTo>
                        <a:pt x="575" y="770"/>
                      </a:lnTo>
                      <a:lnTo>
                        <a:pt x="575" y="771"/>
                      </a:lnTo>
                      <a:close/>
                      <a:moveTo>
                        <a:pt x="392" y="768"/>
                      </a:moveTo>
                      <a:lnTo>
                        <a:pt x="391" y="768"/>
                      </a:lnTo>
                      <a:lnTo>
                        <a:pt x="391" y="766"/>
                      </a:lnTo>
                      <a:lnTo>
                        <a:pt x="392" y="766"/>
                      </a:lnTo>
                      <a:lnTo>
                        <a:pt x="392" y="767"/>
                      </a:lnTo>
                      <a:lnTo>
                        <a:pt x="392" y="768"/>
                      </a:lnTo>
                      <a:close/>
                      <a:moveTo>
                        <a:pt x="311" y="753"/>
                      </a:moveTo>
                      <a:lnTo>
                        <a:pt x="318" y="749"/>
                      </a:lnTo>
                      <a:lnTo>
                        <a:pt x="316" y="752"/>
                      </a:lnTo>
                      <a:lnTo>
                        <a:pt x="315" y="752"/>
                      </a:lnTo>
                      <a:lnTo>
                        <a:pt x="311" y="753"/>
                      </a:lnTo>
                      <a:close/>
                      <a:moveTo>
                        <a:pt x="315" y="755"/>
                      </a:moveTo>
                      <a:lnTo>
                        <a:pt x="313" y="754"/>
                      </a:lnTo>
                      <a:lnTo>
                        <a:pt x="316" y="753"/>
                      </a:lnTo>
                      <a:lnTo>
                        <a:pt x="315" y="752"/>
                      </a:lnTo>
                      <a:lnTo>
                        <a:pt x="316" y="752"/>
                      </a:lnTo>
                      <a:lnTo>
                        <a:pt x="315" y="755"/>
                      </a:lnTo>
                      <a:close/>
                      <a:moveTo>
                        <a:pt x="564" y="774"/>
                      </a:moveTo>
                      <a:lnTo>
                        <a:pt x="563" y="774"/>
                      </a:lnTo>
                      <a:lnTo>
                        <a:pt x="562" y="773"/>
                      </a:lnTo>
                      <a:lnTo>
                        <a:pt x="563" y="773"/>
                      </a:lnTo>
                      <a:lnTo>
                        <a:pt x="564" y="773"/>
                      </a:lnTo>
                      <a:lnTo>
                        <a:pt x="564" y="774"/>
                      </a:lnTo>
                      <a:close/>
                      <a:moveTo>
                        <a:pt x="479" y="763"/>
                      </a:moveTo>
                      <a:lnTo>
                        <a:pt x="477" y="762"/>
                      </a:lnTo>
                      <a:lnTo>
                        <a:pt x="479" y="759"/>
                      </a:lnTo>
                      <a:lnTo>
                        <a:pt x="480" y="761"/>
                      </a:lnTo>
                      <a:lnTo>
                        <a:pt x="480" y="762"/>
                      </a:lnTo>
                      <a:lnTo>
                        <a:pt x="479" y="762"/>
                      </a:lnTo>
                      <a:lnTo>
                        <a:pt x="479" y="763"/>
                      </a:lnTo>
                      <a:close/>
                      <a:moveTo>
                        <a:pt x="517" y="770"/>
                      </a:moveTo>
                      <a:lnTo>
                        <a:pt x="518" y="768"/>
                      </a:lnTo>
                      <a:lnTo>
                        <a:pt x="518" y="767"/>
                      </a:lnTo>
                      <a:lnTo>
                        <a:pt x="520" y="767"/>
                      </a:lnTo>
                      <a:lnTo>
                        <a:pt x="520" y="768"/>
                      </a:lnTo>
                      <a:lnTo>
                        <a:pt x="519" y="770"/>
                      </a:lnTo>
                      <a:lnTo>
                        <a:pt x="517" y="770"/>
                      </a:lnTo>
                      <a:close/>
                      <a:moveTo>
                        <a:pt x="512" y="762"/>
                      </a:moveTo>
                      <a:lnTo>
                        <a:pt x="511" y="762"/>
                      </a:lnTo>
                      <a:lnTo>
                        <a:pt x="511" y="760"/>
                      </a:lnTo>
                      <a:lnTo>
                        <a:pt x="512" y="760"/>
                      </a:lnTo>
                      <a:lnTo>
                        <a:pt x="512" y="762"/>
                      </a:lnTo>
                      <a:close/>
                      <a:moveTo>
                        <a:pt x="522" y="764"/>
                      </a:moveTo>
                      <a:lnTo>
                        <a:pt x="520" y="764"/>
                      </a:lnTo>
                      <a:lnTo>
                        <a:pt x="522" y="763"/>
                      </a:lnTo>
                      <a:lnTo>
                        <a:pt x="522" y="764"/>
                      </a:lnTo>
                      <a:close/>
                      <a:moveTo>
                        <a:pt x="521" y="766"/>
                      </a:moveTo>
                      <a:lnTo>
                        <a:pt x="519" y="765"/>
                      </a:lnTo>
                      <a:lnTo>
                        <a:pt x="517" y="764"/>
                      </a:lnTo>
                      <a:lnTo>
                        <a:pt x="520" y="764"/>
                      </a:lnTo>
                      <a:lnTo>
                        <a:pt x="522" y="764"/>
                      </a:lnTo>
                      <a:lnTo>
                        <a:pt x="521" y="766"/>
                      </a:lnTo>
                      <a:close/>
                      <a:moveTo>
                        <a:pt x="513" y="769"/>
                      </a:moveTo>
                      <a:lnTo>
                        <a:pt x="512" y="768"/>
                      </a:lnTo>
                      <a:lnTo>
                        <a:pt x="513" y="767"/>
                      </a:lnTo>
                      <a:lnTo>
                        <a:pt x="515" y="764"/>
                      </a:lnTo>
                      <a:lnTo>
                        <a:pt x="513" y="769"/>
                      </a:lnTo>
                      <a:close/>
                      <a:moveTo>
                        <a:pt x="516" y="775"/>
                      </a:moveTo>
                      <a:lnTo>
                        <a:pt x="515" y="771"/>
                      </a:lnTo>
                      <a:lnTo>
                        <a:pt x="514" y="771"/>
                      </a:lnTo>
                      <a:lnTo>
                        <a:pt x="516" y="768"/>
                      </a:lnTo>
                      <a:lnTo>
                        <a:pt x="517" y="772"/>
                      </a:lnTo>
                      <a:lnTo>
                        <a:pt x="516" y="775"/>
                      </a:lnTo>
                      <a:close/>
                      <a:moveTo>
                        <a:pt x="457" y="764"/>
                      </a:moveTo>
                      <a:lnTo>
                        <a:pt x="456" y="764"/>
                      </a:lnTo>
                      <a:lnTo>
                        <a:pt x="456" y="763"/>
                      </a:lnTo>
                      <a:lnTo>
                        <a:pt x="456" y="761"/>
                      </a:lnTo>
                      <a:lnTo>
                        <a:pt x="457" y="762"/>
                      </a:lnTo>
                      <a:lnTo>
                        <a:pt x="457" y="764"/>
                      </a:lnTo>
                      <a:close/>
                      <a:moveTo>
                        <a:pt x="393" y="757"/>
                      </a:moveTo>
                      <a:lnTo>
                        <a:pt x="392" y="757"/>
                      </a:lnTo>
                      <a:lnTo>
                        <a:pt x="392" y="755"/>
                      </a:lnTo>
                      <a:lnTo>
                        <a:pt x="394" y="755"/>
                      </a:lnTo>
                      <a:lnTo>
                        <a:pt x="393" y="757"/>
                      </a:lnTo>
                      <a:close/>
                      <a:moveTo>
                        <a:pt x="390" y="760"/>
                      </a:moveTo>
                      <a:lnTo>
                        <a:pt x="389" y="760"/>
                      </a:lnTo>
                      <a:lnTo>
                        <a:pt x="389" y="758"/>
                      </a:lnTo>
                      <a:lnTo>
                        <a:pt x="389" y="757"/>
                      </a:lnTo>
                      <a:lnTo>
                        <a:pt x="391" y="757"/>
                      </a:lnTo>
                      <a:lnTo>
                        <a:pt x="391" y="758"/>
                      </a:lnTo>
                      <a:lnTo>
                        <a:pt x="390" y="760"/>
                      </a:lnTo>
                      <a:close/>
                      <a:moveTo>
                        <a:pt x="429" y="777"/>
                      </a:moveTo>
                      <a:lnTo>
                        <a:pt x="429" y="777"/>
                      </a:lnTo>
                      <a:lnTo>
                        <a:pt x="429" y="776"/>
                      </a:lnTo>
                      <a:lnTo>
                        <a:pt x="429" y="775"/>
                      </a:lnTo>
                      <a:lnTo>
                        <a:pt x="430" y="775"/>
                      </a:lnTo>
                      <a:lnTo>
                        <a:pt x="429" y="775"/>
                      </a:lnTo>
                      <a:lnTo>
                        <a:pt x="429" y="777"/>
                      </a:lnTo>
                      <a:close/>
                      <a:moveTo>
                        <a:pt x="510" y="782"/>
                      </a:moveTo>
                      <a:lnTo>
                        <a:pt x="508" y="780"/>
                      </a:lnTo>
                      <a:lnTo>
                        <a:pt x="508" y="779"/>
                      </a:lnTo>
                      <a:lnTo>
                        <a:pt x="509" y="779"/>
                      </a:lnTo>
                      <a:lnTo>
                        <a:pt x="509" y="781"/>
                      </a:lnTo>
                      <a:lnTo>
                        <a:pt x="510" y="781"/>
                      </a:lnTo>
                      <a:lnTo>
                        <a:pt x="510" y="782"/>
                      </a:lnTo>
                      <a:close/>
                      <a:moveTo>
                        <a:pt x="510" y="781"/>
                      </a:moveTo>
                      <a:lnTo>
                        <a:pt x="509" y="781"/>
                      </a:lnTo>
                      <a:lnTo>
                        <a:pt x="510" y="781"/>
                      </a:lnTo>
                      <a:close/>
                      <a:moveTo>
                        <a:pt x="601" y="777"/>
                      </a:moveTo>
                      <a:lnTo>
                        <a:pt x="600" y="776"/>
                      </a:lnTo>
                      <a:lnTo>
                        <a:pt x="600" y="775"/>
                      </a:lnTo>
                      <a:lnTo>
                        <a:pt x="601" y="775"/>
                      </a:lnTo>
                      <a:lnTo>
                        <a:pt x="602" y="776"/>
                      </a:lnTo>
                      <a:lnTo>
                        <a:pt x="601" y="776"/>
                      </a:lnTo>
                      <a:lnTo>
                        <a:pt x="601" y="777"/>
                      </a:lnTo>
                      <a:close/>
                      <a:moveTo>
                        <a:pt x="604" y="791"/>
                      </a:moveTo>
                      <a:lnTo>
                        <a:pt x="603" y="791"/>
                      </a:lnTo>
                      <a:lnTo>
                        <a:pt x="603" y="789"/>
                      </a:lnTo>
                      <a:lnTo>
                        <a:pt x="604" y="789"/>
                      </a:lnTo>
                      <a:lnTo>
                        <a:pt x="604" y="790"/>
                      </a:lnTo>
                      <a:lnTo>
                        <a:pt x="604" y="791"/>
                      </a:lnTo>
                      <a:close/>
                      <a:moveTo>
                        <a:pt x="600" y="789"/>
                      </a:moveTo>
                      <a:lnTo>
                        <a:pt x="599" y="789"/>
                      </a:lnTo>
                      <a:lnTo>
                        <a:pt x="599" y="787"/>
                      </a:lnTo>
                      <a:lnTo>
                        <a:pt x="600" y="787"/>
                      </a:lnTo>
                      <a:lnTo>
                        <a:pt x="600" y="788"/>
                      </a:lnTo>
                      <a:lnTo>
                        <a:pt x="600" y="789"/>
                      </a:lnTo>
                      <a:close/>
                      <a:moveTo>
                        <a:pt x="413" y="745"/>
                      </a:moveTo>
                      <a:lnTo>
                        <a:pt x="411" y="745"/>
                      </a:lnTo>
                      <a:lnTo>
                        <a:pt x="411" y="744"/>
                      </a:lnTo>
                      <a:lnTo>
                        <a:pt x="413" y="744"/>
                      </a:lnTo>
                      <a:lnTo>
                        <a:pt x="413" y="745"/>
                      </a:lnTo>
                      <a:close/>
                      <a:moveTo>
                        <a:pt x="412" y="748"/>
                      </a:moveTo>
                      <a:lnTo>
                        <a:pt x="411" y="747"/>
                      </a:lnTo>
                      <a:lnTo>
                        <a:pt x="411" y="745"/>
                      </a:lnTo>
                      <a:lnTo>
                        <a:pt x="413" y="745"/>
                      </a:lnTo>
                      <a:lnTo>
                        <a:pt x="412" y="748"/>
                      </a:lnTo>
                      <a:close/>
                      <a:moveTo>
                        <a:pt x="313" y="766"/>
                      </a:moveTo>
                      <a:lnTo>
                        <a:pt x="312" y="766"/>
                      </a:lnTo>
                      <a:lnTo>
                        <a:pt x="312" y="765"/>
                      </a:lnTo>
                      <a:lnTo>
                        <a:pt x="313" y="764"/>
                      </a:lnTo>
                      <a:lnTo>
                        <a:pt x="313" y="765"/>
                      </a:lnTo>
                      <a:lnTo>
                        <a:pt x="313" y="766"/>
                      </a:lnTo>
                      <a:close/>
                      <a:moveTo>
                        <a:pt x="571" y="775"/>
                      </a:moveTo>
                      <a:lnTo>
                        <a:pt x="570" y="775"/>
                      </a:lnTo>
                      <a:lnTo>
                        <a:pt x="572" y="774"/>
                      </a:lnTo>
                      <a:lnTo>
                        <a:pt x="570" y="772"/>
                      </a:lnTo>
                      <a:lnTo>
                        <a:pt x="571" y="771"/>
                      </a:lnTo>
                      <a:lnTo>
                        <a:pt x="573" y="772"/>
                      </a:lnTo>
                      <a:lnTo>
                        <a:pt x="571" y="775"/>
                      </a:lnTo>
                      <a:close/>
                      <a:moveTo>
                        <a:pt x="571" y="776"/>
                      </a:moveTo>
                      <a:lnTo>
                        <a:pt x="569" y="775"/>
                      </a:lnTo>
                      <a:lnTo>
                        <a:pt x="569" y="774"/>
                      </a:lnTo>
                      <a:lnTo>
                        <a:pt x="570" y="774"/>
                      </a:lnTo>
                      <a:lnTo>
                        <a:pt x="570" y="775"/>
                      </a:lnTo>
                      <a:lnTo>
                        <a:pt x="571" y="775"/>
                      </a:lnTo>
                      <a:lnTo>
                        <a:pt x="571" y="776"/>
                      </a:lnTo>
                      <a:close/>
                      <a:moveTo>
                        <a:pt x="264" y="763"/>
                      </a:moveTo>
                      <a:lnTo>
                        <a:pt x="262" y="761"/>
                      </a:lnTo>
                      <a:lnTo>
                        <a:pt x="264" y="758"/>
                      </a:lnTo>
                      <a:lnTo>
                        <a:pt x="265" y="756"/>
                      </a:lnTo>
                      <a:lnTo>
                        <a:pt x="266" y="759"/>
                      </a:lnTo>
                      <a:lnTo>
                        <a:pt x="264" y="760"/>
                      </a:lnTo>
                      <a:lnTo>
                        <a:pt x="264" y="763"/>
                      </a:lnTo>
                      <a:close/>
                      <a:moveTo>
                        <a:pt x="264" y="755"/>
                      </a:moveTo>
                      <a:lnTo>
                        <a:pt x="263" y="754"/>
                      </a:lnTo>
                      <a:lnTo>
                        <a:pt x="263" y="753"/>
                      </a:lnTo>
                      <a:lnTo>
                        <a:pt x="264" y="753"/>
                      </a:lnTo>
                      <a:lnTo>
                        <a:pt x="265" y="754"/>
                      </a:lnTo>
                      <a:lnTo>
                        <a:pt x="264" y="754"/>
                      </a:lnTo>
                      <a:lnTo>
                        <a:pt x="264" y="755"/>
                      </a:lnTo>
                      <a:close/>
                      <a:moveTo>
                        <a:pt x="240" y="755"/>
                      </a:moveTo>
                      <a:lnTo>
                        <a:pt x="240" y="754"/>
                      </a:lnTo>
                      <a:lnTo>
                        <a:pt x="240" y="753"/>
                      </a:lnTo>
                      <a:lnTo>
                        <a:pt x="241" y="753"/>
                      </a:lnTo>
                      <a:lnTo>
                        <a:pt x="242" y="754"/>
                      </a:lnTo>
                      <a:lnTo>
                        <a:pt x="242" y="755"/>
                      </a:lnTo>
                      <a:lnTo>
                        <a:pt x="240" y="755"/>
                      </a:lnTo>
                      <a:close/>
                      <a:moveTo>
                        <a:pt x="420" y="759"/>
                      </a:moveTo>
                      <a:lnTo>
                        <a:pt x="418" y="755"/>
                      </a:lnTo>
                      <a:lnTo>
                        <a:pt x="420" y="755"/>
                      </a:lnTo>
                      <a:lnTo>
                        <a:pt x="422" y="755"/>
                      </a:lnTo>
                      <a:lnTo>
                        <a:pt x="420" y="757"/>
                      </a:lnTo>
                      <a:lnTo>
                        <a:pt x="421" y="757"/>
                      </a:lnTo>
                      <a:lnTo>
                        <a:pt x="420" y="759"/>
                      </a:lnTo>
                      <a:close/>
                      <a:moveTo>
                        <a:pt x="425" y="775"/>
                      </a:moveTo>
                      <a:lnTo>
                        <a:pt x="424" y="775"/>
                      </a:lnTo>
                      <a:lnTo>
                        <a:pt x="424" y="773"/>
                      </a:lnTo>
                      <a:lnTo>
                        <a:pt x="425" y="773"/>
                      </a:lnTo>
                      <a:lnTo>
                        <a:pt x="425" y="775"/>
                      </a:lnTo>
                      <a:close/>
                      <a:moveTo>
                        <a:pt x="424" y="776"/>
                      </a:moveTo>
                      <a:lnTo>
                        <a:pt x="422" y="775"/>
                      </a:lnTo>
                      <a:lnTo>
                        <a:pt x="422" y="774"/>
                      </a:lnTo>
                      <a:lnTo>
                        <a:pt x="424" y="775"/>
                      </a:lnTo>
                      <a:lnTo>
                        <a:pt x="425" y="775"/>
                      </a:lnTo>
                      <a:lnTo>
                        <a:pt x="424" y="776"/>
                      </a:lnTo>
                      <a:close/>
                      <a:moveTo>
                        <a:pt x="595" y="791"/>
                      </a:moveTo>
                      <a:lnTo>
                        <a:pt x="590" y="791"/>
                      </a:lnTo>
                      <a:lnTo>
                        <a:pt x="592" y="789"/>
                      </a:lnTo>
                      <a:lnTo>
                        <a:pt x="595" y="791"/>
                      </a:lnTo>
                      <a:close/>
                      <a:moveTo>
                        <a:pt x="384" y="763"/>
                      </a:moveTo>
                      <a:lnTo>
                        <a:pt x="382" y="762"/>
                      </a:lnTo>
                      <a:lnTo>
                        <a:pt x="383" y="762"/>
                      </a:lnTo>
                      <a:lnTo>
                        <a:pt x="385" y="762"/>
                      </a:lnTo>
                      <a:lnTo>
                        <a:pt x="384" y="763"/>
                      </a:lnTo>
                      <a:close/>
                      <a:moveTo>
                        <a:pt x="569" y="779"/>
                      </a:moveTo>
                      <a:lnTo>
                        <a:pt x="566" y="779"/>
                      </a:lnTo>
                      <a:lnTo>
                        <a:pt x="568" y="777"/>
                      </a:lnTo>
                      <a:lnTo>
                        <a:pt x="569" y="777"/>
                      </a:lnTo>
                      <a:lnTo>
                        <a:pt x="569" y="779"/>
                      </a:lnTo>
                      <a:close/>
                      <a:moveTo>
                        <a:pt x="562" y="778"/>
                      </a:moveTo>
                      <a:lnTo>
                        <a:pt x="561" y="778"/>
                      </a:lnTo>
                      <a:lnTo>
                        <a:pt x="562" y="777"/>
                      </a:lnTo>
                      <a:lnTo>
                        <a:pt x="562" y="775"/>
                      </a:lnTo>
                      <a:lnTo>
                        <a:pt x="562" y="776"/>
                      </a:lnTo>
                      <a:lnTo>
                        <a:pt x="562" y="778"/>
                      </a:lnTo>
                      <a:close/>
                      <a:moveTo>
                        <a:pt x="614" y="775"/>
                      </a:moveTo>
                      <a:lnTo>
                        <a:pt x="612" y="774"/>
                      </a:lnTo>
                      <a:lnTo>
                        <a:pt x="613" y="772"/>
                      </a:lnTo>
                      <a:lnTo>
                        <a:pt x="612" y="772"/>
                      </a:lnTo>
                      <a:lnTo>
                        <a:pt x="613" y="769"/>
                      </a:lnTo>
                      <a:lnTo>
                        <a:pt x="614" y="775"/>
                      </a:lnTo>
                      <a:close/>
                      <a:moveTo>
                        <a:pt x="582" y="782"/>
                      </a:moveTo>
                      <a:lnTo>
                        <a:pt x="580" y="780"/>
                      </a:lnTo>
                      <a:lnTo>
                        <a:pt x="582" y="781"/>
                      </a:lnTo>
                      <a:lnTo>
                        <a:pt x="584" y="781"/>
                      </a:lnTo>
                      <a:lnTo>
                        <a:pt x="582" y="782"/>
                      </a:lnTo>
                      <a:close/>
                      <a:moveTo>
                        <a:pt x="581" y="784"/>
                      </a:moveTo>
                      <a:lnTo>
                        <a:pt x="581" y="784"/>
                      </a:lnTo>
                      <a:lnTo>
                        <a:pt x="580" y="783"/>
                      </a:lnTo>
                      <a:lnTo>
                        <a:pt x="580" y="782"/>
                      </a:lnTo>
                      <a:lnTo>
                        <a:pt x="581" y="783"/>
                      </a:lnTo>
                      <a:lnTo>
                        <a:pt x="582" y="783"/>
                      </a:lnTo>
                      <a:lnTo>
                        <a:pt x="581" y="784"/>
                      </a:lnTo>
                      <a:close/>
                      <a:moveTo>
                        <a:pt x="630" y="785"/>
                      </a:moveTo>
                      <a:lnTo>
                        <a:pt x="629" y="785"/>
                      </a:lnTo>
                      <a:lnTo>
                        <a:pt x="629" y="784"/>
                      </a:lnTo>
                      <a:lnTo>
                        <a:pt x="629" y="783"/>
                      </a:lnTo>
                      <a:lnTo>
                        <a:pt x="630" y="783"/>
                      </a:lnTo>
                      <a:lnTo>
                        <a:pt x="630" y="785"/>
                      </a:lnTo>
                      <a:close/>
                      <a:moveTo>
                        <a:pt x="587" y="780"/>
                      </a:moveTo>
                      <a:lnTo>
                        <a:pt x="586" y="780"/>
                      </a:lnTo>
                      <a:lnTo>
                        <a:pt x="589" y="777"/>
                      </a:lnTo>
                      <a:lnTo>
                        <a:pt x="587" y="780"/>
                      </a:lnTo>
                      <a:close/>
                      <a:moveTo>
                        <a:pt x="586" y="780"/>
                      </a:moveTo>
                      <a:lnTo>
                        <a:pt x="586" y="780"/>
                      </a:lnTo>
                      <a:close/>
                      <a:moveTo>
                        <a:pt x="585" y="781"/>
                      </a:moveTo>
                      <a:lnTo>
                        <a:pt x="586" y="780"/>
                      </a:lnTo>
                      <a:lnTo>
                        <a:pt x="587" y="780"/>
                      </a:lnTo>
                      <a:lnTo>
                        <a:pt x="585" y="781"/>
                      </a:lnTo>
                      <a:close/>
                      <a:moveTo>
                        <a:pt x="605" y="764"/>
                      </a:moveTo>
                      <a:lnTo>
                        <a:pt x="604" y="763"/>
                      </a:lnTo>
                      <a:lnTo>
                        <a:pt x="603" y="762"/>
                      </a:lnTo>
                      <a:lnTo>
                        <a:pt x="604" y="761"/>
                      </a:lnTo>
                      <a:lnTo>
                        <a:pt x="605" y="763"/>
                      </a:lnTo>
                      <a:lnTo>
                        <a:pt x="605" y="764"/>
                      </a:lnTo>
                      <a:close/>
                      <a:moveTo>
                        <a:pt x="614" y="765"/>
                      </a:moveTo>
                      <a:lnTo>
                        <a:pt x="613" y="765"/>
                      </a:lnTo>
                      <a:lnTo>
                        <a:pt x="613" y="764"/>
                      </a:lnTo>
                      <a:lnTo>
                        <a:pt x="613" y="763"/>
                      </a:lnTo>
                      <a:lnTo>
                        <a:pt x="614" y="763"/>
                      </a:lnTo>
                      <a:lnTo>
                        <a:pt x="614" y="764"/>
                      </a:lnTo>
                      <a:lnTo>
                        <a:pt x="614" y="765"/>
                      </a:lnTo>
                      <a:close/>
                      <a:moveTo>
                        <a:pt x="558" y="780"/>
                      </a:moveTo>
                      <a:lnTo>
                        <a:pt x="557" y="780"/>
                      </a:lnTo>
                      <a:lnTo>
                        <a:pt x="556" y="778"/>
                      </a:lnTo>
                      <a:lnTo>
                        <a:pt x="557" y="776"/>
                      </a:lnTo>
                      <a:lnTo>
                        <a:pt x="559" y="776"/>
                      </a:lnTo>
                      <a:lnTo>
                        <a:pt x="558" y="778"/>
                      </a:lnTo>
                      <a:lnTo>
                        <a:pt x="558" y="780"/>
                      </a:lnTo>
                      <a:close/>
                      <a:moveTo>
                        <a:pt x="422" y="752"/>
                      </a:moveTo>
                      <a:lnTo>
                        <a:pt x="422" y="750"/>
                      </a:lnTo>
                      <a:lnTo>
                        <a:pt x="423" y="748"/>
                      </a:lnTo>
                      <a:lnTo>
                        <a:pt x="423" y="749"/>
                      </a:lnTo>
                      <a:lnTo>
                        <a:pt x="424" y="750"/>
                      </a:lnTo>
                      <a:lnTo>
                        <a:pt x="424" y="751"/>
                      </a:lnTo>
                      <a:lnTo>
                        <a:pt x="422" y="752"/>
                      </a:lnTo>
                      <a:close/>
                      <a:moveTo>
                        <a:pt x="587" y="769"/>
                      </a:moveTo>
                      <a:lnTo>
                        <a:pt x="589" y="766"/>
                      </a:lnTo>
                      <a:lnTo>
                        <a:pt x="589" y="765"/>
                      </a:lnTo>
                      <a:lnTo>
                        <a:pt x="590" y="765"/>
                      </a:lnTo>
                      <a:lnTo>
                        <a:pt x="590" y="768"/>
                      </a:lnTo>
                      <a:lnTo>
                        <a:pt x="587" y="769"/>
                      </a:lnTo>
                      <a:close/>
                      <a:moveTo>
                        <a:pt x="393" y="749"/>
                      </a:moveTo>
                      <a:lnTo>
                        <a:pt x="393" y="749"/>
                      </a:lnTo>
                      <a:lnTo>
                        <a:pt x="392" y="747"/>
                      </a:lnTo>
                      <a:lnTo>
                        <a:pt x="393" y="747"/>
                      </a:lnTo>
                      <a:lnTo>
                        <a:pt x="394" y="748"/>
                      </a:lnTo>
                      <a:lnTo>
                        <a:pt x="393" y="749"/>
                      </a:lnTo>
                      <a:close/>
                      <a:moveTo>
                        <a:pt x="266" y="736"/>
                      </a:moveTo>
                      <a:lnTo>
                        <a:pt x="265" y="736"/>
                      </a:lnTo>
                      <a:lnTo>
                        <a:pt x="266" y="733"/>
                      </a:lnTo>
                      <a:lnTo>
                        <a:pt x="266" y="736"/>
                      </a:lnTo>
                      <a:close/>
                      <a:moveTo>
                        <a:pt x="264" y="737"/>
                      </a:moveTo>
                      <a:lnTo>
                        <a:pt x="264" y="736"/>
                      </a:lnTo>
                      <a:lnTo>
                        <a:pt x="265" y="736"/>
                      </a:lnTo>
                      <a:lnTo>
                        <a:pt x="266" y="736"/>
                      </a:lnTo>
                      <a:lnTo>
                        <a:pt x="266" y="737"/>
                      </a:lnTo>
                      <a:lnTo>
                        <a:pt x="265" y="737"/>
                      </a:lnTo>
                      <a:lnTo>
                        <a:pt x="264" y="737"/>
                      </a:lnTo>
                      <a:close/>
                      <a:moveTo>
                        <a:pt x="266" y="739"/>
                      </a:moveTo>
                      <a:lnTo>
                        <a:pt x="265" y="737"/>
                      </a:lnTo>
                      <a:lnTo>
                        <a:pt x="266" y="737"/>
                      </a:lnTo>
                      <a:lnTo>
                        <a:pt x="266" y="739"/>
                      </a:lnTo>
                      <a:close/>
                      <a:moveTo>
                        <a:pt x="394" y="750"/>
                      </a:moveTo>
                      <a:lnTo>
                        <a:pt x="396" y="748"/>
                      </a:lnTo>
                      <a:lnTo>
                        <a:pt x="396" y="746"/>
                      </a:lnTo>
                      <a:lnTo>
                        <a:pt x="397" y="748"/>
                      </a:lnTo>
                      <a:lnTo>
                        <a:pt x="394" y="750"/>
                      </a:lnTo>
                      <a:close/>
                      <a:moveTo>
                        <a:pt x="441" y="773"/>
                      </a:moveTo>
                      <a:lnTo>
                        <a:pt x="440" y="772"/>
                      </a:lnTo>
                      <a:lnTo>
                        <a:pt x="441" y="769"/>
                      </a:lnTo>
                      <a:lnTo>
                        <a:pt x="443" y="770"/>
                      </a:lnTo>
                      <a:lnTo>
                        <a:pt x="441" y="773"/>
                      </a:lnTo>
                      <a:close/>
                      <a:moveTo>
                        <a:pt x="446" y="774"/>
                      </a:moveTo>
                      <a:lnTo>
                        <a:pt x="443" y="774"/>
                      </a:lnTo>
                      <a:lnTo>
                        <a:pt x="443" y="773"/>
                      </a:lnTo>
                      <a:lnTo>
                        <a:pt x="445" y="771"/>
                      </a:lnTo>
                      <a:lnTo>
                        <a:pt x="446" y="774"/>
                      </a:lnTo>
                      <a:close/>
                      <a:moveTo>
                        <a:pt x="442" y="774"/>
                      </a:moveTo>
                      <a:lnTo>
                        <a:pt x="441" y="773"/>
                      </a:lnTo>
                      <a:lnTo>
                        <a:pt x="443" y="772"/>
                      </a:lnTo>
                      <a:lnTo>
                        <a:pt x="443" y="773"/>
                      </a:lnTo>
                      <a:lnTo>
                        <a:pt x="442" y="774"/>
                      </a:lnTo>
                      <a:close/>
                      <a:moveTo>
                        <a:pt x="440" y="774"/>
                      </a:moveTo>
                      <a:lnTo>
                        <a:pt x="441" y="773"/>
                      </a:lnTo>
                      <a:lnTo>
                        <a:pt x="440" y="774"/>
                      </a:lnTo>
                      <a:close/>
                      <a:moveTo>
                        <a:pt x="443" y="774"/>
                      </a:moveTo>
                      <a:lnTo>
                        <a:pt x="443" y="773"/>
                      </a:lnTo>
                      <a:lnTo>
                        <a:pt x="443" y="774"/>
                      </a:lnTo>
                      <a:close/>
                      <a:moveTo>
                        <a:pt x="443" y="773"/>
                      </a:moveTo>
                      <a:lnTo>
                        <a:pt x="443" y="773"/>
                      </a:lnTo>
                      <a:close/>
                      <a:moveTo>
                        <a:pt x="447" y="776"/>
                      </a:moveTo>
                      <a:lnTo>
                        <a:pt x="443" y="774"/>
                      </a:lnTo>
                      <a:lnTo>
                        <a:pt x="443" y="773"/>
                      </a:lnTo>
                      <a:lnTo>
                        <a:pt x="443" y="774"/>
                      </a:lnTo>
                      <a:lnTo>
                        <a:pt x="446" y="774"/>
                      </a:lnTo>
                      <a:lnTo>
                        <a:pt x="447" y="776"/>
                      </a:lnTo>
                      <a:close/>
                      <a:moveTo>
                        <a:pt x="575" y="763"/>
                      </a:moveTo>
                      <a:lnTo>
                        <a:pt x="573" y="762"/>
                      </a:lnTo>
                      <a:lnTo>
                        <a:pt x="577" y="759"/>
                      </a:lnTo>
                      <a:lnTo>
                        <a:pt x="575" y="763"/>
                      </a:lnTo>
                      <a:close/>
                      <a:moveTo>
                        <a:pt x="433" y="771"/>
                      </a:moveTo>
                      <a:lnTo>
                        <a:pt x="428" y="764"/>
                      </a:lnTo>
                      <a:lnTo>
                        <a:pt x="433" y="768"/>
                      </a:lnTo>
                      <a:lnTo>
                        <a:pt x="433" y="771"/>
                      </a:lnTo>
                      <a:close/>
                      <a:moveTo>
                        <a:pt x="427" y="769"/>
                      </a:moveTo>
                      <a:lnTo>
                        <a:pt x="426" y="769"/>
                      </a:lnTo>
                      <a:lnTo>
                        <a:pt x="426" y="768"/>
                      </a:lnTo>
                      <a:lnTo>
                        <a:pt x="427" y="768"/>
                      </a:lnTo>
                      <a:lnTo>
                        <a:pt x="427" y="769"/>
                      </a:lnTo>
                      <a:close/>
                      <a:moveTo>
                        <a:pt x="421" y="765"/>
                      </a:moveTo>
                      <a:lnTo>
                        <a:pt x="422" y="761"/>
                      </a:lnTo>
                      <a:lnTo>
                        <a:pt x="423" y="762"/>
                      </a:lnTo>
                      <a:lnTo>
                        <a:pt x="423" y="764"/>
                      </a:lnTo>
                      <a:lnTo>
                        <a:pt x="422" y="764"/>
                      </a:lnTo>
                      <a:lnTo>
                        <a:pt x="423" y="765"/>
                      </a:lnTo>
                      <a:lnTo>
                        <a:pt x="421" y="765"/>
                      </a:lnTo>
                      <a:close/>
                      <a:moveTo>
                        <a:pt x="491" y="770"/>
                      </a:moveTo>
                      <a:lnTo>
                        <a:pt x="492" y="767"/>
                      </a:lnTo>
                      <a:lnTo>
                        <a:pt x="492" y="768"/>
                      </a:lnTo>
                      <a:lnTo>
                        <a:pt x="491" y="770"/>
                      </a:lnTo>
                      <a:close/>
                      <a:moveTo>
                        <a:pt x="336" y="756"/>
                      </a:moveTo>
                      <a:lnTo>
                        <a:pt x="337" y="752"/>
                      </a:lnTo>
                      <a:lnTo>
                        <a:pt x="338" y="751"/>
                      </a:lnTo>
                      <a:lnTo>
                        <a:pt x="339" y="752"/>
                      </a:lnTo>
                      <a:lnTo>
                        <a:pt x="339" y="754"/>
                      </a:lnTo>
                      <a:lnTo>
                        <a:pt x="339" y="756"/>
                      </a:lnTo>
                      <a:lnTo>
                        <a:pt x="336" y="756"/>
                      </a:lnTo>
                      <a:close/>
                      <a:moveTo>
                        <a:pt x="549" y="779"/>
                      </a:moveTo>
                      <a:lnTo>
                        <a:pt x="545" y="778"/>
                      </a:lnTo>
                      <a:lnTo>
                        <a:pt x="545" y="775"/>
                      </a:lnTo>
                      <a:lnTo>
                        <a:pt x="547" y="775"/>
                      </a:lnTo>
                      <a:lnTo>
                        <a:pt x="549" y="779"/>
                      </a:lnTo>
                      <a:close/>
                      <a:moveTo>
                        <a:pt x="471" y="777"/>
                      </a:moveTo>
                      <a:lnTo>
                        <a:pt x="469" y="777"/>
                      </a:lnTo>
                      <a:lnTo>
                        <a:pt x="469" y="776"/>
                      </a:lnTo>
                      <a:lnTo>
                        <a:pt x="471" y="776"/>
                      </a:lnTo>
                      <a:lnTo>
                        <a:pt x="471" y="777"/>
                      </a:lnTo>
                      <a:close/>
                      <a:moveTo>
                        <a:pt x="482" y="778"/>
                      </a:moveTo>
                      <a:lnTo>
                        <a:pt x="478" y="778"/>
                      </a:lnTo>
                      <a:lnTo>
                        <a:pt x="478" y="776"/>
                      </a:lnTo>
                      <a:lnTo>
                        <a:pt x="481" y="776"/>
                      </a:lnTo>
                      <a:lnTo>
                        <a:pt x="482" y="778"/>
                      </a:lnTo>
                      <a:close/>
                      <a:moveTo>
                        <a:pt x="414" y="769"/>
                      </a:moveTo>
                      <a:lnTo>
                        <a:pt x="411" y="769"/>
                      </a:lnTo>
                      <a:lnTo>
                        <a:pt x="413" y="768"/>
                      </a:lnTo>
                      <a:lnTo>
                        <a:pt x="412" y="766"/>
                      </a:lnTo>
                      <a:lnTo>
                        <a:pt x="414" y="767"/>
                      </a:lnTo>
                      <a:lnTo>
                        <a:pt x="414" y="769"/>
                      </a:lnTo>
                      <a:close/>
                      <a:moveTo>
                        <a:pt x="366" y="755"/>
                      </a:moveTo>
                      <a:lnTo>
                        <a:pt x="366" y="754"/>
                      </a:lnTo>
                      <a:lnTo>
                        <a:pt x="366" y="752"/>
                      </a:lnTo>
                      <a:lnTo>
                        <a:pt x="367" y="753"/>
                      </a:lnTo>
                      <a:lnTo>
                        <a:pt x="367" y="755"/>
                      </a:lnTo>
                      <a:lnTo>
                        <a:pt x="366" y="755"/>
                      </a:lnTo>
                      <a:close/>
                      <a:moveTo>
                        <a:pt x="42" y="408"/>
                      </a:moveTo>
                      <a:lnTo>
                        <a:pt x="41" y="408"/>
                      </a:lnTo>
                      <a:lnTo>
                        <a:pt x="41" y="407"/>
                      </a:lnTo>
                      <a:lnTo>
                        <a:pt x="42" y="407"/>
                      </a:lnTo>
                      <a:lnTo>
                        <a:pt x="42" y="408"/>
                      </a:lnTo>
                      <a:close/>
                      <a:moveTo>
                        <a:pt x="258" y="763"/>
                      </a:moveTo>
                      <a:lnTo>
                        <a:pt x="257" y="762"/>
                      </a:lnTo>
                      <a:lnTo>
                        <a:pt x="257" y="761"/>
                      </a:lnTo>
                      <a:lnTo>
                        <a:pt x="257" y="758"/>
                      </a:lnTo>
                      <a:lnTo>
                        <a:pt x="258" y="763"/>
                      </a:lnTo>
                      <a:close/>
                      <a:moveTo>
                        <a:pt x="255" y="764"/>
                      </a:moveTo>
                      <a:lnTo>
                        <a:pt x="256" y="762"/>
                      </a:lnTo>
                      <a:lnTo>
                        <a:pt x="257" y="762"/>
                      </a:lnTo>
                      <a:lnTo>
                        <a:pt x="255" y="764"/>
                      </a:lnTo>
                      <a:close/>
                      <a:moveTo>
                        <a:pt x="337" y="814"/>
                      </a:moveTo>
                      <a:lnTo>
                        <a:pt x="336" y="814"/>
                      </a:lnTo>
                      <a:lnTo>
                        <a:pt x="337" y="812"/>
                      </a:lnTo>
                      <a:lnTo>
                        <a:pt x="337" y="811"/>
                      </a:lnTo>
                      <a:lnTo>
                        <a:pt x="339" y="811"/>
                      </a:lnTo>
                      <a:lnTo>
                        <a:pt x="337" y="813"/>
                      </a:lnTo>
                      <a:lnTo>
                        <a:pt x="337" y="814"/>
                      </a:lnTo>
                      <a:close/>
                      <a:moveTo>
                        <a:pt x="281" y="816"/>
                      </a:moveTo>
                      <a:lnTo>
                        <a:pt x="279" y="809"/>
                      </a:lnTo>
                      <a:lnTo>
                        <a:pt x="282" y="812"/>
                      </a:lnTo>
                      <a:lnTo>
                        <a:pt x="281" y="816"/>
                      </a:lnTo>
                      <a:close/>
                      <a:moveTo>
                        <a:pt x="329" y="821"/>
                      </a:moveTo>
                      <a:lnTo>
                        <a:pt x="326" y="816"/>
                      </a:lnTo>
                      <a:lnTo>
                        <a:pt x="328" y="818"/>
                      </a:lnTo>
                      <a:lnTo>
                        <a:pt x="329" y="821"/>
                      </a:lnTo>
                      <a:close/>
                      <a:moveTo>
                        <a:pt x="308" y="818"/>
                      </a:moveTo>
                      <a:lnTo>
                        <a:pt x="305" y="814"/>
                      </a:lnTo>
                      <a:lnTo>
                        <a:pt x="307" y="816"/>
                      </a:lnTo>
                      <a:lnTo>
                        <a:pt x="308" y="818"/>
                      </a:lnTo>
                      <a:close/>
                      <a:moveTo>
                        <a:pt x="312" y="816"/>
                      </a:moveTo>
                      <a:lnTo>
                        <a:pt x="315" y="812"/>
                      </a:lnTo>
                      <a:lnTo>
                        <a:pt x="317" y="813"/>
                      </a:lnTo>
                      <a:lnTo>
                        <a:pt x="317" y="816"/>
                      </a:lnTo>
                      <a:lnTo>
                        <a:pt x="312" y="816"/>
                      </a:lnTo>
                      <a:close/>
                      <a:moveTo>
                        <a:pt x="444" y="819"/>
                      </a:moveTo>
                      <a:lnTo>
                        <a:pt x="444" y="818"/>
                      </a:lnTo>
                      <a:lnTo>
                        <a:pt x="445" y="814"/>
                      </a:lnTo>
                      <a:lnTo>
                        <a:pt x="447" y="817"/>
                      </a:lnTo>
                      <a:lnTo>
                        <a:pt x="447" y="818"/>
                      </a:lnTo>
                      <a:lnTo>
                        <a:pt x="444" y="819"/>
                      </a:lnTo>
                      <a:close/>
                      <a:moveTo>
                        <a:pt x="444" y="820"/>
                      </a:moveTo>
                      <a:lnTo>
                        <a:pt x="442" y="819"/>
                      </a:lnTo>
                      <a:lnTo>
                        <a:pt x="443" y="818"/>
                      </a:lnTo>
                      <a:lnTo>
                        <a:pt x="443" y="817"/>
                      </a:lnTo>
                      <a:lnTo>
                        <a:pt x="443" y="816"/>
                      </a:lnTo>
                      <a:lnTo>
                        <a:pt x="444" y="817"/>
                      </a:lnTo>
                      <a:lnTo>
                        <a:pt x="444" y="819"/>
                      </a:lnTo>
                      <a:lnTo>
                        <a:pt x="444" y="820"/>
                      </a:lnTo>
                      <a:close/>
                      <a:moveTo>
                        <a:pt x="449" y="818"/>
                      </a:moveTo>
                      <a:lnTo>
                        <a:pt x="449" y="818"/>
                      </a:lnTo>
                      <a:lnTo>
                        <a:pt x="448" y="818"/>
                      </a:lnTo>
                      <a:lnTo>
                        <a:pt x="449" y="817"/>
                      </a:lnTo>
                      <a:lnTo>
                        <a:pt x="449" y="818"/>
                      </a:lnTo>
                      <a:close/>
                      <a:moveTo>
                        <a:pt x="446" y="819"/>
                      </a:moveTo>
                      <a:lnTo>
                        <a:pt x="447" y="818"/>
                      </a:lnTo>
                      <a:lnTo>
                        <a:pt x="448" y="818"/>
                      </a:lnTo>
                      <a:lnTo>
                        <a:pt x="447" y="817"/>
                      </a:lnTo>
                      <a:lnTo>
                        <a:pt x="448" y="818"/>
                      </a:lnTo>
                      <a:lnTo>
                        <a:pt x="446" y="819"/>
                      </a:lnTo>
                      <a:close/>
                      <a:moveTo>
                        <a:pt x="447" y="818"/>
                      </a:moveTo>
                      <a:lnTo>
                        <a:pt x="447" y="817"/>
                      </a:lnTo>
                      <a:lnTo>
                        <a:pt x="448" y="818"/>
                      </a:lnTo>
                      <a:lnTo>
                        <a:pt x="447" y="818"/>
                      </a:lnTo>
                      <a:close/>
                      <a:moveTo>
                        <a:pt x="444" y="819"/>
                      </a:moveTo>
                      <a:lnTo>
                        <a:pt x="444" y="818"/>
                      </a:lnTo>
                      <a:lnTo>
                        <a:pt x="444" y="819"/>
                      </a:lnTo>
                      <a:close/>
                      <a:moveTo>
                        <a:pt x="449" y="823"/>
                      </a:moveTo>
                      <a:lnTo>
                        <a:pt x="449" y="818"/>
                      </a:lnTo>
                      <a:lnTo>
                        <a:pt x="450" y="818"/>
                      </a:lnTo>
                      <a:lnTo>
                        <a:pt x="449" y="819"/>
                      </a:lnTo>
                      <a:lnTo>
                        <a:pt x="450" y="819"/>
                      </a:lnTo>
                      <a:lnTo>
                        <a:pt x="451" y="820"/>
                      </a:lnTo>
                      <a:lnTo>
                        <a:pt x="449" y="823"/>
                      </a:lnTo>
                      <a:close/>
                      <a:moveTo>
                        <a:pt x="444" y="819"/>
                      </a:moveTo>
                      <a:lnTo>
                        <a:pt x="444" y="819"/>
                      </a:lnTo>
                      <a:close/>
                      <a:moveTo>
                        <a:pt x="440" y="823"/>
                      </a:moveTo>
                      <a:lnTo>
                        <a:pt x="439" y="819"/>
                      </a:lnTo>
                      <a:lnTo>
                        <a:pt x="442" y="820"/>
                      </a:lnTo>
                      <a:lnTo>
                        <a:pt x="443" y="822"/>
                      </a:lnTo>
                      <a:lnTo>
                        <a:pt x="440" y="823"/>
                      </a:lnTo>
                      <a:close/>
                      <a:moveTo>
                        <a:pt x="450" y="819"/>
                      </a:moveTo>
                      <a:lnTo>
                        <a:pt x="449" y="819"/>
                      </a:lnTo>
                      <a:lnTo>
                        <a:pt x="450" y="819"/>
                      </a:lnTo>
                      <a:close/>
                      <a:moveTo>
                        <a:pt x="441" y="827"/>
                      </a:moveTo>
                      <a:lnTo>
                        <a:pt x="440" y="823"/>
                      </a:lnTo>
                      <a:lnTo>
                        <a:pt x="442" y="824"/>
                      </a:lnTo>
                      <a:lnTo>
                        <a:pt x="441" y="827"/>
                      </a:lnTo>
                      <a:close/>
                      <a:moveTo>
                        <a:pt x="420" y="820"/>
                      </a:moveTo>
                      <a:lnTo>
                        <a:pt x="421" y="818"/>
                      </a:lnTo>
                      <a:lnTo>
                        <a:pt x="420" y="816"/>
                      </a:lnTo>
                      <a:lnTo>
                        <a:pt x="423" y="816"/>
                      </a:lnTo>
                      <a:lnTo>
                        <a:pt x="422" y="819"/>
                      </a:lnTo>
                      <a:lnTo>
                        <a:pt x="422" y="820"/>
                      </a:lnTo>
                      <a:lnTo>
                        <a:pt x="420" y="820"/>
                      </a:lnTo>
                      <a:close/>
                      <a:moveTo>
                        <a:pt x="343" y="809"/>
                      </a:moveTo>
                      <a:lnTo>
                        <a:pt x="341" y="808"/>
                      </a:lnTo>
                      <a:lnTo>
                        <a:pt x="344" y="805"/>
                      </a:lnTo>
                      <a:lnTo>
                        <a:pt x="343" y="809"/>
                      </a:lnTo>
                      <a:close/>
                      <a:moveTo>
                        <a:pt x="465" y="834"/>
                      </a:moveTo>
                      <a:lnTo>
                        <a:pt x="460" y="834"/>
                      </a:lnTo>
                      <a:lnTo>
                        <a:pt x="462" y="832"/>
                      </a:lnTo>
                      <a:lnTo>
                        <a:pt x="465" y="834"/>
                      </a:lnTo>
                      <a:close/>
                      <a:moveTo>
                        <a:pt x="521" y="823"/>
                      </a:moveTo>
                      <a:lnTo>
                        <a:pt x="520" y="823"/>
                      </a:lnTo>
                      <a:lnTo>
                        <a:pt x="521" y="821"/>
                      </a:lnTo>
                      <a:lnTo>
                        <a:pt x="522" y="820"/>
                      </a:lnTo>
                      <a:lnTo>
                        <a:pt x="524" y="821"/>
                      </a:lnTo>
                      <a:lnTo>
                        <a:pt x="521" y="822"/>
                      </a:lnTo>
                      <a:lnTo>
                        <a:pt x="521" y="823"/>
                      </a:lnTo>
                      <a:close/>
                      <a:moveTo>
                        <a:pt x="265" y="803"/>
                      </a:moveTo>
                      <a:lnTo>
                        <a:pt x="263" y="803"/>
                      </a:lnTo>
                      <a:lnTo>
                        <a:pt x="265" y="801"/>
                      </a:lnTo>
                      <a:lnTo>
                        <a:pt x="265" y="800"/>
                      </a:lnTo>
                      <a:lnTo>
                        <a:pt x="267" y="801"/>
                      </a:lnTo>
                      <a:lnTo>
                        <a:pt x="265" y="802"/>
                      </a:lnTo>
                      <a:lnTo>
                        <a:pt x="265" y="803"/>
                      </a:lnTo>
                      <a:close/>
                      <a:moveTo>
                        <a:pt x="362" y="811"/>
                      </a:moveTo>
                      <a:lnTo>
                        <a:pt x="362" y="811"/>
                      </a:lnTo>
                      <a:lnTo>
                        <a:pt x="361" y="807"/>
                      </a:lnTo>
                      <a:lnTo>
                        <a:pt x="364" y="810"/>
                      </a:lnTo>
                      <a:lnTo>
                        <a:pt x="362" y="811"/>
                      </a:lnTo>
                      <a:close/>
                      <a:moveTo>
                        <a:pt x="358" y="813"/>
                      </a:moveTo>
                      <a:lnTo>
                        <a:pt x="359" y="808"/>
                      </a:lnTo>
                      <a:lnTo>
                        <a:pt x="360" y="810"/>
                      </a:lnTo>
                      <a:lnTo>
                        <a:pt x="362" y="811"/>
                      </a:lnTo>
                      <a:lnTo>
                        <a:pt x="358" y="813"/>
                      </a:lnTo>
                      <a:close/>
                      <a:moveTo>
                        <a:pt x="348" y="822"/>
                      </a:moveTo>
                      <a:lnTo>
                        <a:pt x="348" y="819"/>
                      </a:lnTo>
                      <a:lnTo>
                        <a:pt x="351" y="819"/>
                      </a:lnTo>
                      <a:lnTo>
                        <a:pt x="350" y="821"/>
                      </a:lnTo>
                      <a:lnTo>
                        <a:pt x="348" y="822"/>
                      </a:lnTo>
                      <a:close/>
                      <a:moveTo>
                        <a:pt x="301" y="825"/>
                      </a:moveTo>
                      <a:lnTo>
                        <a:pt x="300" y="824"/>
                      </a:lnTo>
                      <a:lnTo>
                        <a:pt x="299" y="823"/>
                      </a:lnTo>
                      <a:lnTo>
                        <a:pt x="299" y="822"/>
                      </a:lnTo>
                      <a:lnTo>
                        <a:pt x="300" y="819"/>
                      </a:lnTo>
                      <a:lnTo>
                        <a:pt x="299" y="817"/>
                      </a:lnTo>
                      <a:lnTo>
                        <a:pt x="301" y="817"/>
                      </a:lnTo>
                      <a:lnTo>
                        <a:pt x="300" y="822"/>
                      </a:lnTo>
                      <a:lnTo>
                        <a:pt x="301" y="822"/>
                      </a:lnTo>
                      <a:lnTo>
                        <a:pt x="301" y="825"/>
                      </a:lnTo>
                      <a:close/>
                      <a:moveTo>
                        <a:pt x="301" y="822"/>
                      </a:moveTo>
                      <a:lnTo>
                        <a:pt x="300" y="822"/>
                      </a:lnTo>
                      <a:lnTo>
                        <a:pt x="301" y="821"/>
                      </a:lnTo>
                      <a:lnTo>
                        <a:pt x="301" y="822"/>
                      </a:lnTo>
                      <a:close/>
                      <a:moveTo>
                        <a:pt x="512" y="832"/>
                      </a:moveTo>
                      <a:lnTo>
                        <a:pt x="512" y="831"/>
                      </a:lnTo>
                      <a:lnTo>
                        <a:pt x="513" y="832"/>
                      </a:lnTo>
                      <a:lnTo>
                        <a:pt x="512" y="832"/>
                      </a:lnTo>
                      <a:close/>
                      <a:moveTo>
                        <a:pt x="526" y="826"/>
                      </a:moveTo>
                      <a:lnTo>
                        <a:pt x="525" y="825"/>
                      </a:lnTo>
                      <a:lnTo>
                        <a:pt x="525" y="824"/>
                      </a:lnTo>
                      <a:lnTo>
                        <a:pt x="527" y="823"/>
                      </a:lnTo>
                      <a:lnTo>
                        <a:pt x="528" y="823"/>
                      </a:lnTo>
                      <a:lnTo>
                        <a:pt x="530" y="822"/>
                      </a:lnTo>
                      <a:lnTo>
                        <a:pt x="526" y="826"/>
                      </a:lnTo>
                      <a:close/>
                      <a:moveTo>
                        <a:pt x="326" y="828"/>
                      </a:moveTo>
                      <a:lnTo>
                        <a:pt x="326" y="827"/>
                      </a:lnTo>
                      <a:lnTo>
                        <a:pt x="325" y="827"/>
                      </a:lnTo>
                      <a:lnTo>
                        <a:pt x="326" y="825"/>
                      </a:lnTo>
                      <a:lnTo>
                        <a:pt x="326" y="827"/>
                      </a:lnTo>
                      <a:lnTo>
                        <a:pt x="327" y="827"/>
                      </a:lnTo>
                      <a:lnTo>
                        <a:pt x="326" y="828"/>
                      </a:lnTo>
                      <a:close/>
                      <a:moveTo>
                        <a:pt x="319" y="828"/>
                      </a:moveTo>
                      <a:lnTo>
                        <a:pt x="318" y="827"/>
                      </a:lnTo>
                      <a:lnTo>
                        <a:pt x="318" y="826"/>
                      </a:lnTo>
                      <a:lnTo>
                        <a:pt x="319" y="826"/>
                      </a:lnTo>
                      <a:lnTo>
                        <a:pt x="320" y="826"/>
                      </a:lnTo>
                      <a:lnTo>
                        <a:pt x="319" y="827"/>
                      </a:lnTo>
                      <a:lnTo>
                        <a:pt x="319" y="828"/>
                      </a:lnTo>
                      <a:close/>
                      <a:moveTo>
                        <a:pt x="329" y="827"/>
                      </a:moveTo>
                      <a:lnTo>
                        <a:pt x="328" y="827"/>
                      </a:lnTo>
                      <a:lnTo>
                        <a:pt x="329" y="826"/>
                      </a:lnTo>
                      <a:lnTo>
                        <a:pt x="329" y="825"/>
                      </a:lnTo>
                      <a:lnTo>
                        <a:pt x="330" y="825"/>
                      </a:lnTo>
                      <a:lnTo>
                        <a:pt x="329" y="826"/>
                      </a:lnTo>
                      <a:lnTo>
                        <a:pt x="329" y="827"/>
                      </a:lnTo>
                      <a:close/>
                      <a:moveTo>
                        <a:pt x="357" y="825"/>
                      </a:moveTo>
                      <a:lnTo>
                        <a:pt x="356" y="825"/>
                      </a:lnTo>
                      <a:lnTo>
                        <a:pt x="357" y="823"/>
                      </a:lnTo>
                      <a:lnTo>
                        <a:pt x="358" y="824"/>
                      </a:lnTo>
                      <a:lnTo>
                        <a:pt x="357" y="824"/>
                      </a:lnTo>
                      <a:lnTo>
                        <a:pt x="357" y="825"/>
                      </a:lnTo>
                      <a:close/>
                      <a:moveTo>
                        <a:pt x="328" y="832"/>
                      </a:moveTo>
                      <a:lnTo>
                        <a:pt x="327" y="831"/>
                      </a:lnTo>
                      <a:lnTo>
                        <a:pt x="327" y="828"/>
                      </a:lnTo>
                      <a:lnTo>
                        <a:pt x="329" y="829"/>
                      </a:lnTo>
                      <a:lnTo>
                        <a:pt x="328" y="829"/>
                      </a:lnTo>
                      <a:lnTo>
                        <a:pt x="328" y="832"/>
                      </a:lnTo>
                      <a:close/>
                      <a:moveTo>
                        <a:pt x="331" y="832"/>
                      </a:moveTo>
                      <a:lnTo>
                        <a:pt x="329" y="830"/>
                      </a:lnTo>
                      <a:lnTo>
                        <a:pt x="334" y="830"/>
                      </a:lnTo>
                      <a:lnTo>
                        <a:pt x="331" y="832"/>
                      </a:lnTo>
                      <a:close/>
                      <a:moveTo>
                        <a:pt x="322" y="809"/>
                      </a:moveTo>
                      <a:lnTo>
                        <a:pt x="320" y="807"/>
                      </a:lnTo>
                      <a:lnTo>
                        <a:pt x="323" y="804"/>
                      </a:lnTo>
                      <a:lnTo>
                        <a:pt x="322" y="809"/>
                      </a:lnTo>
                      <a:close/>
                      <a:moveTo>
                        <a:pt x="401" y="832"/>
                      </a:moveTo>
                      <a:lnTo>
                        <a:pt x="400" y="832"/>
                      </a:lnTo>
                      <a:lnTo>
                        <a:pt x="401" y="829"/>
                      </a:lnTo>
                      <a:lnTo>
                        <a:pt x="401" y="828"/>
                      </a:lnTo>
                      <a:lnTo>
                        <a:pt x="402" y="828"/>
                      </a:lnTo>
                      <a:lnTo>
                        <a:pt x="401" y="830"/>
                      </a:lnTo>
                      <a:lnTo>
                        <a:pt x="401" y="832"/>
                      </a:lnTo>
                      <a:close/>
                      <a:moveTo>
                        <a:pt x="363" y="829"/>
                      </a:moveTo>
                      <a:lnTo>
                        <a:pt x="362" y="829"/>
                      </a:lnTo>
                      <a:lnTo>
                        <a:pt x="363" y="828"/>
                      </a:lnTo>
                      <a:lnTo>
                        <a:pt x="363" y="827"/>
                      </a:lnTo>
                      <a:lnTo>
                        <a:pt x="363" y="828"/>
                      </a:lnTo>
                      <a:lnTo>
                        <a:pt x="363" y="829"/>
                      </a:lnTo>
                      <a:close/>
                      <a:moveTo>
                        <a:pt x="500" y="828"/>
                      </a:moveTo>
                      <a:lnTo>
                        <a:pt x="499" y="827"/>
                      </a:lnTo>
                      <a:lnTo>
                        <a:pt x="500" y="825"/>
                      </a:lnTo>
                      <a:lnTo>
                        <a:pt x="501" y="824"/>
                      </a:lnTo>
                      <a:lnTo>
                        <a:pt x="502" y="827"/>
                      </a:lnTo>
                      <a:lnTo>
                        <a:pt x="500" y="828"/>
                      </a:lnTo>
                      <a:close/>
                      <a:moveTo>
                        <a:pt x="500" y="834"/>
                      </a:moveTo>
                      <a:lnTo>
                        <a:pt x="501" y="834"/>
                      </a:lnTo>
                      <a:lnTo>
                        <a:pt x="501" y="832"/>
                      </a:lnTo>
                      <a:lnTo>
                        <a:pt x="502" y="832"/>
                      </a:lnTo>
                      <a:lnTo>
                        <a:pt x="502" y="833"/>
                      </a:lnTo>
                      <a:lnTo>
                        <a:pt x="502" y="834"/>
                      </a:lnTo>
                      <a:lnTo>
                        <a:pt x="500" y="834"/>
                      </a:lnTo>
                      <a:close/>
                      <a:moveTo>
                        <a:pt x="471" y="826"/>
                      </a:moveTo>
                      <a:lnTo>
                        <a:pt x="469" y="826"/>
                      </a:lnTo>
                      <a:lnTo>
                        <a:pt x="469" y="824"/>
                      </a:lnTo>
                      <a:lnTo>
                        <a:pt x="469" y="822"/>
                      </a:lnTo>
                      <a:lnTo>
                        <a:pt x="471" y="823"/>
                      </a:lnTo>
                      <a:lnTo>
                        <a:pt x="470" y="823"/>
                      </a:lnTo>
                      <a:lnTo>
                        <a:pt x="471" y="826"/>
                      </a:lnTo>
                      <a:close/>
                      <a:moveTo>
                        <a:pt x="462" y="828"/>
                      </a:moveTo>
                      <a:lnTo>
                        <a:pt x="460" y="827"/>
                      </a:lnTo>
                      <a:lnTo>
                        <a:pt x="462" y="825"/>
                      </a:lnTo>
                      <a:lnTo>
                        <a:pt x="464" y="826"/>
                      </a:lnTo>
                      <a:lnTo>
                        <a:pt x="463" y="826"/>
                      </a:lnTo>
                      <a:lnTo>
                        <a:pt x="462" y="826"/>
                      </a:lnTo>
                      <a:lnTo>
                        <a:pt x="462" y="828"/>
                      </a:lnTo>
                      <a:close/>
                      <a:moveTo>
                        <a:pt x="463" y="827"/>
                      </a:moveTo>
                      <a:lnTo>
                        <a:pt x="462" y="826"/>
                      </a:lnTo>
                      <a:lnTo>
                        <a:pt x="463" y="826"/>
                      </a:lnTo>
                      <a:lnTo>
                        <a:pt x="463" y="827"/>
                      </a:lnTo>
                      <a:close/>
                      <a:moveTo>
                        <a:pt x="775" y="605"/>
                      </a:moveTo>
                      <a:lnTo>
                        <a:pt x="774" y="605"/>
                      </a:lnTo>
                      <a:lnTo>
                        <a:pt x="774" y="604"/>
                      </a:lnTo>
                      <a:lnTo>
                        <a:pt x="774" y="603"/>
                      </a:lnTo>
                      <a:lnTo>
                        <a:pt x="775" y="603"/>
                      </a:lnTo>
                      <a:lnTo>
                        <a:pt x="775" y="604"/>
                      </a:lnTo>
                      <a:lnTo>
                        <a:pt x="775" y="605"/>
                      </a:lnTo>
                      <a:close/>
                      <a:moveTo>
                        <a:pt x="280" y="804"/>
                      </a:moveTo>
                      <a:lnTo>
                        <a:pt x="279" y="803"/>
                      </a:lnTo>
                      <a:lnTo>
                        <a:pt x="280" y="802"/>
                      </a:lnTo>
                      <a:lnTo>
                        <a:pt x="280" y="801"/>
                      </a:lnTo>
                      <a:lnTo>
                        <a:pt x="281" y="801"/>
                      </a:lnTo>
                      <a:lnTo>
                        <a:pt x="280" y="803"/>
                      </a:lnTo>
                      <a:lnTo>
                        <a:pt x="280" y="804"/>
                      </a:lnTo>
                      <a:close/>
                      <a:moveTo>
                        <a:pt x="135" y="113"/>
                      </a:moveTo>
                      <a:lnTo>
                        <a:pt x="135" y="112"/>
                      </a:lnTo>
                      <a:lnTo>
                        <a:pt x="136" y="111"/>
                      </a:lnTo>
                      <a:lnTo>
                        <a:pt x="137" y="112"/>
                      </a:lnTo>
                      <a:lnTo>
                        <a:pt x="135" y="113"/>
                      </a:lnTo>
                      <a:close/>
                      <a:moveTo>
                        <a:pt x="136" y="114"/>
                      </a:moveTo>
                      <a:lnTo>
                        <a:pt x="135" y="114"/>
                      </a:lnTo>
                      <a:lnTo>
                        <a:pt x="135" y="113"/>
                      </a:lnTo>
                      <a:lnTo>
                        <a:pt x="136" y="114"/>
                      </a:lnTo>
                      <a:close/>
                      <a:moveTo>
                        <a:pt x="0" y="410"/>
                      </a:moveTo>
                      <a:lnTo>
                        <a:pt x="0" y="409"/>
                      </a:lnTo>
                      <a:lnTo>
                        <a:pt x="1" y="409"/>
                      </a:lnTo>
                      <a:lnTo>
                        <a:pt x="1" y="410"/>
                      </a:lnTo>
                      <a:lnTo>
                        <a:pt x="0" y="410"/>
                      </a:lnTo>
                      <a:close/>
                      <a:moveTo>
                        <a:pt x="1" y="409"/>
                      </a:moveTo>
                      <a:lnTo>
                        <a:pt x="0" y="409"/>
                      </a:lnTo>
                      <a:lnTo>
                        <a:pt x="1" y="409"/>
                      </a:lnTo>
                      <a:close/>
                      <a:moveTo>
                        <a:pt x="274" y="809"/>
                      </a:moveTo>
                      <a:lnTo>
                        <a:pt x="272" y="808"/>
                      </a:lnTo>
                      <a:lnTo>
                        <a:pt x="273" y="807"/>
                      </a:lnTo>
                      <a:lnTo>
                        <a:pt x="273" y="806"/>
                      </a:lnTo>
                      <a:lnTo>
                        <a:pt x="273" y="805"/>
                      </a:lnTo>
                      <a:lnTo>
                        <a:pt x="274" y="805"/>
                      </a:lnTo>
                      <a:lnTo>
                        <a:pt x="274" y="809"/>
                      </a:lnTo>
                      <a:close/>
                      <a:moveTo>
                        <a:pt x="58" y="211"/>
                      </a:moveTo>
                      <a:lnTo>
                        <a:pt x="58" y="210"/>
                      </a:lnTo>
                      <a:lnTo>
                        <a:pt x="57" y="210"/>
                      </a:lnTo>
                      <a:lnTo>
                        <a:pt x="58" y="208"/>
                      </a:lnTo>
                      <a:lnTo>
                        <a:pt x="58" y="211"/>
                      </a:lnTo>
                      <a:close/>
                      <a:moveTo>
                        <a:pt x="85" y="176"/>
                      </a:moveTo>
                      <a:lnTo>
                        <a:pt x="84" y="173"/>
                      </a:lnTo>
                      <a:lnTo>
                        <a:pt x="83" y="170"/>
                      </a:lnTo>
                      <a:lnTo>
                        <a:pt x="84" y="169"/>
                      </a:lnTo>
                      <a:lnTo>
                        <a:pt x="84" y="171"/>
                      </a:lnTo>
                      <a:lnTo>
                        <a:pt x="85" y="174"/>
                      </a:lnTo>
                      <a:lnTo>
                        <a:pt x="86" y="175"/>
                      </a:lnTo>
                      <a:lnTo>
                        <a:pt x="85" y="176"/>
                      </a:lnTo>
                      <a:close/>
                      <a:moveTo>
                        <a:pt x="5" y="447"/>
                      </a:moveTo>
                      <a:lnTo>
                        <a:pt x="5" y="445"/>
                      </a:lnTo>
                      <a:lnTo>
                        <a:pt x="8" y="447"/>
                      </a:lnTo>
                      <a:lnTo>
                        <a:pt x="5" y="447"/>
                      </a:lnTo>
                      <a:close/>
                      <a:moveTo>
                        <a:pt x="1" y="446"/>
                      </a:moveTo>
                      <a:lnTo>
                        <a:pt x="1" y="446"/>
                      </a:lnTo>
                      <a:close/>
                      <a:moveTo>
                        <a:pt x="3" y="449"/>
                      </a:moveTo>
                      <a:lnTo>
                        <a:pt x="1" y="446"/>
                      </a:lnTo>
                      <a:lnTo>
                        <a:pt x="4" y="447"/>
                      </a:lnTo>
                      <a:lnTo>
                        <a:pt x="3" y="447"/>
                      </a:lnTo>
                      <a:lnTo>
                        <a:pt x="3" y="449"/>
                      </a:lnTo>
                      <a:close/>
                      <a:moveTo>
                        <a:pt x="1" y="447"/>
                      </a:moveTo>
                      <a:lnTo>
                        <a:pt x="1" y="446"/>
                      </a:lnTo>
                      <a:lnTo>
                        <a:pt x="1" y="447"/>
                      </a:lnTo>
                      <a:close/>
                      <a:moveTo>
                        <a:pt x="5" y="448"/>
                      </a:moveTo>
                      <a:lnTo>
                        <a:pt x="4" y="447"/>
                      </a:lnTo>
                      <a:lnTo>
                        <a:pt x="5" y="447"/>
                      </a:lnTo>
                      <a:lnTo>
                        <a:pt x="5" y="448"/>
                      </a:lnTo>
                      <a:close/>
                      <a:moveTo>
                        <a:pt x="71" y="196"/>
                      </a:moveTo>
                      <a:lnTo>
                        <a:pt x="69" y="195"/>
                      </a:lnTo>
                      <a:lnTo>
                        <a:pt x="67" y="195"/>
                      </a:lnTo>
                      <a:lnTo>
                        <a:pt x="67" y="193"/>
                      </a:lnTo>
                      <a:lnTo>
                        <a:pt x="68" y="191"/>
                      </a:lnTo>
                      <a:lnTo>
                        <a:pt x="69" y="191"/>
                      </a:lnTo>
                      <a:lnTo>
                        <a:pt x="70" y="190"/>
                      </a:lnTo>
                      <a:lnTo>
                        <a:pt x="72" y="191"/>
                      </a:lnTo>
                      <a:lnTo>
                        <a:pt x="72" y="194"/>
                      </a:lnTo>
                      <a:lnTo>
                        <a:pt x="71" y="196"/>
                      </a:lnTo>
                      <a:close/>
                      <a:moveTo>
                        <a:pt x="28" y="270"/>
                      </a:moveTo>
                      <a:lnTo>
                        <a:pt x="28" y="269"/>
                      </a:lnTo>
                      <a:lnTo>
                        <a:pt x="28" y="270"/>
                      </a:lnTo>
                      <a:close/>
                      <a:moveTo>
                        <a:pt x="88" y="678"/>
                      </a:moveTo>
                      <a:lnTo>
                        <a:pt x="87" y="677"/>
                      </a:lnTo>
                      <a:lnTo>
                        <a:pt x="87" y="676"/>
                      </a:lnTo>
                      <a:lnTo>
                        <a:pt x="88" y="675"/>
                      </a:lnTo>
                      <a:lnTo>
                        <a:pt x="89" y="676"/>
                      </a:lnTo>
                      <a:lnTo>
                        <a:pt x="88" y="677"/>
                      </a:lnTo>
                      <a:lnTo>
                        <a:pt x="88" y="678"/>
                      </a:lnTo>
                      <a:close/>
                      <a:moveTo>
                        <a:pt x="64" y="644"/>
                      </a:moveTo>
                      <a:lnTo>
                        <a:pt x="63" y="643"/>
                      </a:lnTo>
                      <a:lnTo>
                        <a:pt x="63" y="642"/>
                      </a:lnTo>
                      <a:lnTo>
                        <a:pt x="63" y="643"/>
                      </a:lnTo>
                      <a:lnTo>
                        <a:pt x="64" y="644"/>
                      </a:lnTo>
                      <a:close/>
                      <a:moveTo>
                        <a:pt x="251" y="806"/>
                      </a:moveTo>
                      <a:lnTo>
                        <a:pt x="250" y="806"/>
                      </a:lnTo>
                      <a:lnTo>
                        <a:pt x="250" y="803"/>
                      </a:lnTo>
                      <a:lnTo>
                        <a:pt x="250" y="802"/>
                      </a:lnTo>
                      <a:lnTo>
                        <a:pt x="249" y="802"/>
                      </a:lnTo>
                      <a:lnTo>
                        <a:pt x="250" y="800"/>
                      </a:lnTo>
                      <a:lnTo>
                        <a:pt x="251" y="802"/>
                      </a:lnTo>
                      <a:lnTo>
                        <a:pt x="250" y="802"/>
                      </a:lnTo>
                      <a:lnTo>
                        <a:pt x="249" y="802"/>
                      </a:lnTo>
                      <a:lnTo>
                        <a:pt x="251" y="802"/>
                      </a:lnTo>
                      <a:lnTo>
                        <a:pt x="252" y="803"/>
                      </a:lnTo>
                      <a:lnTo>
                        <a:pt x="251" y="805"/>
                      </a:lnTo>
                      <a:lnTo>
                        <a:pt x="251" y="806"/>
                      </a:lnTo>
                      <a:close/>
                      <a:moveTo>
                        <a:pt x="20" y="551"/>
                      </a:moveTo>
                      <a:lnTo>
                        <a:pt x="20" y="550"/>
                      </a:lnTo>
                      <a:lnTo>
                        <a:pt x="21" y="550"/>
                      </a:lnTo>
                      <a:lnTo>
                        <a:pt x="21" y="551"/>
                      </a:lnTo>
                      <a:lnTo>
                        <a:pt x="20" y="551"/>
                      </a:lnTo>
                      <a:close/>
                      <a:moveTo>
                        <a:pt x="47" y="608"/>
                      </a:moveTo>
                      <a:lnTo>
                        <a:pt x="44" y="604"/>
                      </a:lnTo>
                      <a:lnTo>
                        <a:pt x="48" y="605"/>
                      </a:lnTo>
                      <a:lnTo>
                        <a:pt x="47" y="608"/>
                      </a:lnTo>
                      <a:close/>
                      <a:moveTo>
                        <a:pt x="43" y="607"/>
                      </a:moveTo>
                      <a:lnTo>
                        <a:pt x="43" y="606"/>
                      </a:lnTo>
                      <a:lnTo>
                        <a:pt x="43" y="605"/>
                      </a:lnTo>
                      <a:lnTo>
                        <a:pt x="44" y="605"/>
                      </a:lnTo>
                      <a:lnTo>
                        <a:pt x="45" y="606"/>
                      </a:lnTo>
                      <a:lnTo>
                        <a:pt x="44" y="606"/>
                      </a:lnTo>
                      <a:lnTo>
                        <a:pt x="43" y="607"/>
                      </a:lnTo>
                      <a:close/>
                      <a:moveTo>
                        <a:pt x="14" y="529"/>
                      </a:moveTo>
                      <a:lnTo>
                        <a:pt x="14" y="528"/>
                      </a:lnTo>
                      <a:lnTo>
                        <a:pt x="14" y="527"/>
                      </a:lnTo>
                      <a:lnTo>
                        <a:pt x="14" y="528"/>
                      </a:lnTo>
                      <a:lnTo>
                        <a:pt x="14" y="529"/>
                      </a:lnTo>
                      <a:close/>
                      <a:moveTo>
                        <a:pt x="31" y="579"/>
                      </a:moveTo>
                      <a:lnTo>
                        <a:pt x="30" y="576"/>
                      </a:lnTo>
                      <a:lnTo>
                        <a:pt x="30" y="575"/>
                      </a:lnTo>
                      <a:lnTo>
                        <a:pt x="31" y="575"/>
                      </a:lnTo>
                      <a:lnTo>
                        <a:pt x="32" y="575"/>
                      </a:lnTo>
                      <a:lnTo>
                        <a:pt x="33" y="578"/>
                      </a:lnTo>
                      <a:lnTo>
                        <a:pt x="31" y="578"/>
                      </a:lnTo>
                      <a:lnTo>
                        <a:pt x="31" y="579"/>
                      </a:lnTo>
                      <a:close/>
                      <a:moveTo>
                        <a:pt x="33" y="578"/>
                      </a:moveTo>
                      <a:lnTo>
                        <a:pt x="31" y="578"/>
                      </a:lnTo>
                      <a:lnTo>
                        <a:pt x="33" y="578"/>
                      </a:lnTo>
                      <a:close/>
                      <a:moveTo>
                        <a:pt x="0" y="424"/>
                      </a:moveTo>
                      <a:lnTo>
                        <a:pt x="0" y="422"/>
                      </a:lnTo>
                      <a:lnTo>
                        <a:pt x="0" y="423"/>
                      </a:lnTo>
                      <a:lnTo>
                        <a:pt x="0" y="424"/>
                      </a:lnTo>
                      <a:close/>
                      <a:moveTo>
                        <a:pt x="831" y="515"/>
                      </a:moveTo>
                      <a:lnTo>
                        <a:pt x="831" y="515"/>
                      </a:lnTo>
                      <a:close/>
                      <a:moveTo>
                        <a:pt x="183" y="77"/>
                      </a:moveTo>
                      <a:lnTo>
                        <a:pt x="182" y="75"/>
                      </a:lnTo>
                      <a:lnTo>
                        <a:pt x="183" y="77"/>
                      </a:lnTo>
                      <a:close/>
                      <a:moveTo>
                        <a:pt x="838" y="474"/>
                      </a:moveTo>
                      <a:lnTo>
                        <a:pt x="836" y="473"/>
                      </a:lnTo>
                      <a:lnTo>
                        <a:pt x="838" y="472"/>
                      </a:lnTo>
                      <a:lnTo>
                        <a:pt x="838" y="473"/>
                      </a:lnTo>
                      <a:lnTo>
                        <a:pt x="838" y="474"/>
                      </a:lnTo>
                      <a:close/>
                      <a:moveTo>
                        <a:pt x="766" y="454"/>
                      </a:moveTo>
                      <a:lnTo>
                        <a:pt x="764" y="452"/>
                      </a:lnTo>
                      <a:lnTo>
                        <a:pt x="765" y="451"/>
                      </a:lnTo>
                      <a:lnTo>
                        <a:pt x="766" y="453"/>
                      </a:lnTo>
                      <a:lnTo>
                        <a:pt x="766" y="454"/>
                      </a:lnTo>
                      <a:close/>
                      <a:moveTo>
                        <a:pt x="277" y="815"/>
                      </a:moveTo>
                      <a:lnTo>
                        <a:pt x="276" y="815"/>
                      </a:lnTo>
                      <a:lnTo>
                        <a:pt x="277" y="815"/>
                      </a:lnTo>
                      <a:lnTo>
                        <a:pt x="277" y="812"/>
                      </a:lnTo>
                      <a:lnTo>
                        <a:pt x="278" y="814"/>
                      </a:lnTo>
                      <a:lnTo>
                        <a:pt x="277" y="815"/>
                      </a:lnTo>
                      <a:close/>
                      <a:moveTo>
                        <a:pt x="277" y="817"/>
                      </a:moveTo>
                      <a:lnTo>
                        <a:pt x="275" y="816"/>
                      </a:lnTo>
                      <a:lnTo>
                        <a:pt x="275" y="814"/>
                      </a:lnTo>
                      <a:lnTo>
                        <a:pt x="276" y="815"/>
                      </a:lnTo>
                      <a:lnTo>
                        <a:pt x="277" y="815"/>
                      </a:lnTo>
                      <a:lnTo>
                        <a:pt x="277" y="817"/>
                      </a:lnTo>
                      <a:close/>
                      <a:moveTo>
                        <a:pt x="652" y="773"/>
                      </a:moveTo>
                      <a:lnTo>
                        <a:pt x="652" y="773"/>
                      </a:lnTo>
                      <a:lnTo>
                        <a:pt x="652" y="771"/>
                      </a:lnTo>
                      <a:lnTo>
                        <a:pt x="652" y="773"/>
                      </a:lnTo>
                      <a:close/>
                      <a:moveTo>
                        <a:pt x="726" y="711"/>
                      </a:moveTo>
                      <a:lnTo>
                        <a:pt x="727" y="709"/>
                      </a:lnTo>
                      <a:lnTo>
                        <a:pt x="727" y="710"/>
                      </a:lnTo>
                      <a:lnTo>
                        <a:pt x="726" y="711"/>
                      </a:lnTo>
                      <a:close/>
                      <a:moveTo>
                        <a:pt x="726" y="711"/>
                      </a:moveTo>
                      <a:lnTo>
                        <a:pt x="726" y="711"/>
                      </a:lnTo>
                      <a:close/>
                      <a:moveTo>
                        <a:pt x="802" y="599"/>
                      </a:moveTo>
                      <a:lnTo>
                        <a:pt x="802" y="599"/>
                      </a:lnTo>
                      <a:lnTo>
                        <a:pt x="802" y="598"/>
                      </a:lnTo>
                      <a:lnTo>
                        <a:pt x="803" y="598"/>
                      </a:lnTo>
                      <a:lnTo>
                        <a:pt x="802" y="599"/>
                      </a:lnTo>
                      <a:close/>
                      <a:moveTo>
                        <a:pt x="770" y="186"/>
                      </a:moveTo>
                      <a:lnTo>
                        <a:pt x="769" y="186"/>
                      </a:lnTo>
                      <a:lnTo>
                        <a:pt x="769" y="185"/>
                      </a:lnTo>
                      <a:lnTo>
                        <a:pt x="770" y="186"/>
                      </a:lnTo>
                      <a:close/>
                      <a:moveTo>
                        <a:pt x="733" y="140"/>
                      </a:moveTo>
                      <a:lnTo>
                        <a:pt x="731" y="140"/>
                      </a:lnTo>
                      <a:lnTo>
                        <a:pt x="731" y="138"/>
                      </a:lnTo>
                      <a:lnTo>
                        <a:pt x="732" y="138"/>
                      </a:lnTo>
                      <a:lnTo>
                        <a:pt x="733" y="139"/>
                      </a:lnTo>
                      <a:lnTo>
                        <a:pt x="733" y="140"/>
                      </a:lnTo>
                      <a:close/>
                      <a:moveTo>
                        <a:pt x="676" y="90"/>
                      </a:moveTo>
                      <a:lnTo>
                        <a:pt x="677" y="89"/>
                      </a:lnTo>
                      <a:lnTo>
                        <a:pt x="677" y="87"/>
                      </a:lnTo>
                      <a:lnTo>
                        <a:pt x="678" y="88"/>
                      </a:lnTo>
                      <a:lnTo>
                        <a:pt x="678" y="89"/>
                      </a:lnTo>
                      <a:lnTo>
                        <a:pt x="677" y="90"/>
                      </a:lnTo>
                      <a:lnTo>
                        <a:pt x="676" y="90"/>
                      </a:lnTo>
                      <a:close/>
                      <a:moveTo>
                        <a:pt x="840" y="450"/>
                      </a:moveTo>
                      <a:lnTo>
                        <a:pt x="840" y="449"/>
                      </a:lnTo>
                      <a:lnTo>
                        <a:pt x="840" y="448"/>
                      </a:lnTo>
                      <a:lnTo>
                        <a:pt x="841" y="448"/>
                      </a:lnTo>
                      <a:lnTo>
                        <a:pt x="840" y="450"/>
                      </a:lnTo>
                      <a:close/>
                      <a:moveTo>
                        <a:pt x="723" y="449"/>
                      </a:moveTo>
                      <a:lnTo>
                        <a:pt x="721" y="449"/>
                      </a:lnTo>
                      <a:lnTo>
                        <a:pt x="721" y="447"/>
                      </a:lnTo>
                      <a:lnTo>
                        <a:pt x="722" y="445"/>
                      </a:lnTo>
                      <a:lnTo>
                        <a:pt x="723" y="446"/>
                      </a:lnTo>
                      <a:lnTo>
                        <a:pt x="722" y="448"/>
                      </a:lnTo>
                      <a:lnTo>
                        <a:pt x="723" y="449"/>
                      </a:lnTo>
                      <a:close/>
                      <a:moveTo>
                        <a:pt x="794" y="227"/>
                      </a:moveTo>
                      <a:lnTo>
                        <a:pt x="793" y="227"/>
                      </a:lnTo>
                      <a:lnTo>
                        <a:pt x="793" y="226"/>
                      </a:lnTo>
                      <a:lnTo>
                        <a:pt x="794" y="227"/>
                      </a:lnTo>
                      <a:close/>
                      <a:moveTo>
                        <a:pt x="183" y="766"/>
                      </a:moveTo>
                      <a:lnTo>
                        <a:pt x="182" y="765"/>
                      </a:lnTo>
                      <a:lnTo>
                        <a:pt x="183" y="763"/>
                      </a:lnTo>
                      <a:lnTo>
                        <a:pt x="183" y="764"/>
                      </a:lnTo>
                      <a:lnTo>
                        <a:pt x="183" y="766"/>
                      </a:lnTo>
                      <a:close/>
                      <a:moveTo>
                        <a:pt x="504" y="818"/>
                      </a:moveTo>
                      <a:lnTo>
                        <a:pt x="503" y="817"/>
                      </a:lnTo>
                      <a:lnTo>
                        <a:pt x="503" y="816"/>
                      </a:lnTo>
                      <a:lnTo>
                        <a:pt x="504" y="816"/>
                      </a:lnTo>
                      <a:lnTo>
                        <a:pt x="504" y="818"/>
                      </a:lnTo>
                      <a:close/>
                      <a:moveTo>
                        <a:pt x="465" y="815"/>
                      </a:moveTo>
                      <a:lnTo>
                        <a:pt x="466" y="809"/>
                      </a:lnTo>
                      <a:lnTo>
                        <a:pt x="467" y="809"/>
                      </a:lnTo>
                      <a:lnTo>
                        <a:pt x="466" y="813"/>
                      </a:lnTo>
                      <a:lnTo>
                        <a:pt x="467" y="815"/>
                      </a:lnTo>
                      <a:lnTo>
                        <a:pt x="465" y="815"/>
                      </a:lnTo>
                      <a:close/>
                      <a:moveTo>
                        <a:pt x="361" y="791"/>
                      </a:moveTo>
                      <a:lnTo>
                        <a:pt x="361" y="791"/>
                      </a:lnTo>
                      <a:lnTo>
                        <a:pt x="360" y="789"/>
                      </a:lnTo>
                      <a:lnTo>
                        <a:pt x="361" y="789"/>
                      </a:lnTo>
                      <a:lnTo>
                        <a:pt x="362" y="790"/>
                      </a:lnTo>
                      <a:lnTo>
                        <a:pt x="361" y="791"/>
                      </a:lnTo>
                      <a:close/>
                      <a:moveTo>
                        <a:pt x="267" y="796"/>
                      </a:moveTo>
                      <a:lnTo>
                        <a:pt x="263" y="792"/>
                      </a:lnTo>
                      <a:lnTo>
                        <a:pt x="265" y="794"/>
                      </a:lnTo>
                      <a:lnTo>
                        <a:pt x="267" y="796"/>
                      </a:lnTo>
                      <a:close/>
                      <a:moveTo>
                        <a:pt x="264" y="797"/>
                      </a:moveTo>
                      <a:lnTo>
                        <a:pt x="263" y="796"/>
                      </a:lnTo>
                      <a:lnTo>
                        <a:pt x="263" y="795"/>
                      </a:lnTo>
                      <a:lnTo>
                        <a:pt x="264" y="795"/>
                      </a:lnTo>
                      <a:lnTo>
                        <a:pt x="264" y="797"/>
                      </a:lnTo>
                      <a:close/>
                      <a:moveTo>
                        <a:pt x="479" y="834"/>
                      </a:moveTo>
                      <a:lnTo>
                        <a:pt x="478" y="833"/>
                      </a:lnTo>
                      <a:lnTo>
                        <a:pt x="478" y="831"/>
                      </a:lnTo>
                      <a:lnTo>
                        <a:pt x="479" y="832"/>
                      </a:lnTo>
                      <a:lnTo>
                        <a:pt x="479" y="834"/>
                      </a:lnTo>
                      <a:close/>
                      <a:moveTo>
                        <a:pt x="485" y="805"/>
                      </a:moveTo>
                      <a:lnTo>
                        <a:pt x="484" y="805"/>
                      </a:lnTo>
                      <a:lnTo>
                        <a:pt x="485" y="804"/>
                      </a:lnTo>
                      <a:lnTo>
                        <a:pt x="485" y="803"/>
                      </a:lnTo>
                      <a:lnTo>
                        <a:pt x="486" y="803"/>
                      </a:lnTo>
                      <a:lnTo>
                        <a:pt x="485" y="804"/>
                      </a:lnTo>
                      <a:lnTo>
                        <a:pt x="485" y="805"/>
                      </a:lnTo>
                      <a:close/>
                      <a:moveTo>
                        <a:pt x="541" y="821"/>
                      </a:moveTo>
                      <a:lnTo>
                        <a:pt x="539" y="819"/>
                      </a:lnTo>
                      <a:lnTo>
                        <a:pt x="540" y="818"/>
                      </a:lnTo>
                      <a:lnTo>
                        <a:pt x="541" y="818"/>
                      </a:lnTo>
                      <a:lnTo>
                        <a:pt x="542" y="818"/>
                      </a:lnTo>
                      <a:lnTo>
                        <a:pt x="542" y="819"/>
                      </a:lnTo>
                      <a:lnTo>
                        <a:pt x="541" y="821"/>
                      </a:lnTo>
                      <a:close/>
                      <a:moveTo>
                        <a:pt x="403" y="810"/>
                      </a:moveTo>
                      <a:lnTo>
                        <a:pt x="398" y="807"/>
                      </a:lnTo>
                      <a:lnTo>
                        <a:pt x="401" y="807"/>
                      </a:lnTo>
                      <a:lnTo>
                        <a:pt x="403" y="810"/>
                      </a:lnTo>
                      <a:close/>
                      <a:moveTo>
                        <a:pt x="259" y="792"/>
                      </a:moveTo>
                      <a:lnTo>
                        <a:pt x="258" y="792"/>
                      </a:lnTo>
                      <a:lnTo>
                        <a:pt x="257" y="791"/>
                      </a:lnTo>
                      <a:lnTo>
                        <a:pt x="258" y="791"/>
                      </a:lnTo>
                      <a:lnTo>
                        <a:pt x="258" y="790"/>
                      </a:lnTo>
                      <a:lnTo>
                        <a:pt x="259" y="790"/>
                      </a:lnTo>
                      <a:lnTo>
                        <a:pt x="259" y="792"/>
                      </a:lnTo>
                      <a:close/>
                      <a:moveTo>
                        <a:pt x="369" y="802"/>
                      </a:moveTo>
                      <a:lnTo>
                        <a:pt x="366" y="797"/>
                      </a:lnTo>
                      <a:lnTo>
                        <a:pt x="368" y="799"/>
                      </a:lnTo>
                      <a:lnTo>
                        <a:pt x="369" y="802"/>
                      </a:lnTo>
                      <a:close/>
                      <a:moveTo>
                        <a:pt x="361" y="799"/>
                      </a:moveTo>
                      <a:lnTo>
                        <a:pt x="360" y="794"/>
                      </a:lnTo>
                      <a:lnTo>
                        <a:pt x="362" y="794"/>
                      </a:lnTo>
                      <a:lnTo>
                        <a:pt x="362" y="795"/>
                      </a:lnTo>
                      <a:lnTo>
                        <a:pt x="363" y="795"/>
                      </a:lnTo>
                      <a:lnTo>
                        <a:pt x="364" y="795"/>
                      </a:lnTo>
                      <a:lnTo>
                        <a:pt x="361" y="799"/>
                      </a:lnTo>
                      <a:close/>
                      <a:moveTo>
                        <a:pt x="363" y="795"/>
                      </a:moveTo>
                      <a:lnTo>
                        <a:pt x="362" y="794"/>
                      </a:lnTo>
                      <a:lnTo>
                        <a:pt x="363" y="794"/>
                      </a:lnTo>
                      <a:lnTo>
                        <a:pt x="364" y="794"/>
                      </a:lnTo>
                      <a:lnTo>
                        <a:pt x="363" y="795"/>
                      </a:lnTo>
                      <a:close/>
                      <a:moveTo>
                        <a:pt x="363" y="795"/>
                      </a:moveTo>
                      <a:lnTo>
                        <a:pt x="362" y="795"/>
                      </a:lnTo>
                      <a:lnTo>
                        <a:pt x="362" y="794"/>
                      </a:lnTo>
                      <a:lnTo>
                        <a:pt x="363" y="795"/>
                      </a:lnTo>
                      <a:close/>
                      <a:moveTo>
                        <a:pt x="364" y="795"/>
                      </a:moveTo>
                      <a:lnTo>
                        <a:pt x="363" y="795"/>
                      </a:lnTo>
                      <a:lnTo>
                        <a:pt x="364" y="795"/>
                      </a:lnTo>
                      <a:close/>
                      <a:moveTo>
                        <a:pt x="363" y="800"/>
                      </a:moveTo>
                      <a:lnTo>
                        <a:pt x="362" y="800"/>
                      </a:lnTo>
                      <a:lnTo>
                        <a:pt x="362" y="798"/>
                      </a:lnTo>
                      <a:lnTo>
                        <a:pt x="363" y="798"/>
                      </a:lnTo>
                      <a:lnTo>
                        <a:pt x="363" y="799"/>
                      </a:lnTo>
                      <a:lnTo>
                        <a:pt x="363" y="800"/>
                      </a:lnTo>
                      <a:close/>
                      <a:moveTo>
                        <a:pt x="486" y="812"/>
                      </a:moveTo>
                      <a:lnTo>
                        <a:pt x="485" y="812"/>
                      </a:lnTo>
                      <a:lnTo>
                        <a:pt x="485" y="811"/>
                      </a:lnTo>
                      <a:lnTo>
                        <a:pt x="486" y="811"/>
                      </a:lnTo>
                      <a:lnTo>
                        <a:pt x="486" y="812"/>
                      </a:lnTo>
                      <a:close/>
                      <a:moveTo>
                        <a:pt x="396" y="805"/>
                      </a:moveTo>
                      <a:lnTo>
                        <a:pt x="396" y="805"/>
                      </a:lnTo>
                      <a:lnTo>
                        <a:pt x="396" y="804"/>
                      </a:lnTo>
                      <a:lnTo>
                        <a:pt x="397" y="804"/>
                      </a:lnTo>
                      <a:lnTo>
                        <a:pt x="398" y="804"/>
                      </a:lnTo>
                      <a:lnTo>
                        <a:pt x="396" y="805"/>
                      </a:lnTo>
                      <a:close/>
                      <a:moveTo>
                        <a:pt x="533" y="815"/>
                      </a:moveTo>
                      <a:lnTo>
                        <a:pt x="531" y="814"/>
                      </a:lnTo>
                      <a:lnTo>
                        <a:pt x="533" y="811"/>
                      </a:lnTo>
                      <a:lnTo>
                        <a:pt x="533" y="809"/>
                      </a:lnTo>
                      <a:lnTo>
                        <a:pt x="535" y="810"/>
                      </a:lnTo>
                      <a:lnTo>
                        <a:pt x="533" y="812"/>
                      </a:lnTo>
                      <a:lnTo>
                        <a:pt x="533" y="815"/>
                      </a:lnTo>
                      <a:close/>
                      <a:moveTo>
                        <a:pt x="171" y="759"/>
                      </a:moveTo>
                      <a:lnTo>
                        <a:pt x="170" y="759"/>
                      </a:lnTo>
                      <a:lnTo>
                        <a:pt x="170" y="757"/>
                      </a:lnTo>
                      <a:lnTo>
                        <a:pt x="170" y="756"/>
                      </a:lnTo>
                      <a:lnTo>
                        <a:pt x="172" y="757"/>
                      </a:lnTo>
                      <a:lnTo>
                        <a:pt x="172" y="758"/>
                      </a:lnTo>
                      <a:lnTo>
                        <a:pt x="171" y="759"/>
                      </a:lnTo>
                      <a:close/>
                      <a:moveTo>
                        <a:pt x="261" y="765"/>
                      </a:moveTo>
                      <a:lnTo>
                        <a:pt x="259" y="764"/>
                      </a:lnTo>
                      <a:lnTo>
                        <a:pt x="262" y="764"/>
                      </a:lnTo>
                      <a:lnTo>
                        <a:pt x="262" y="765"/>
                      </a:lnTo>
                      <a:lnTo>
                        <a:pt x="261" y="765"/>
                      </a:lnTo>
                      <a:close/>
                      <a:moveTo>
                        <a:pt x="262" y="767"/>
                      </a:moveTo>
                      <a:lnTo>
                        <a:pt x="261" y="766"/>
                      </a:lnTo>
                      <a:lnTo>
                        <a:pt x="261" y="765"/>
                      </a:lnTo>
                      <a:lnTo>
                        <a:pt x="262" y="765"/>
                      </a:lnTo>
                      <a:lnTo>
                        <a:pt x="263" y="765"/>
                      </a:lnTo>
                      <a:lnTo>
                        <a:pt x="262" y="766"/>
                      </a:lnTo>
                      <a:lnTo>
                        <a:pt x="262" y="767"/>
                      </a:lnTo>
                      <a:close/>
                      <a:moveTo>
                        <a:pt x="292" y="769"/>
                      </a:moveTo>
                      <a:lnTo>
                        <a:pt x="290" y="768"/>
                      </a:lnTo>
                      <a:lnTo>
                        <a:pt x="290" y="766"/>
                      </a:lnTo>
                      <a:lnTo>
                        <a:pt x="292" y="767"/>
                      </a:lnTo>
                      <a:lnTo>
                        <a:pt x="292" y="769"/>
                      </a:lnTo>
                      <a:close/>
                      <a:moveTo>
                        <a:pt x="289" y="769"/>
                      </a:moveTo>
                      <a:lnTo>
                        <a:pt x="289" y="768"/>
                      </a:lnTo>
                      <a:lnTo>
                        <a:pt x="290" y="768"/>
                      </a:lnTo>
                      <a:lnTo>
                        <a:pt x="289" y="769"/>
                      </a:lnTo>
                      <a:close/>
                      <a:moveTo>
                        <a:pt x="289" y="770"/>
                      </a:moveTo>
                      <a:lnTo>
                        <a:pt x="287" y="769"/>
                      </a:lnTo>
                      <a:lnTo>
                        <a:pt x="289" y="769"/>
                      </a:lnTo>
                      <a:lnTo>
                        <a:pt x="289" y="770"/>
                      </a:lnTo>
                      <a:close/>
                      <a:moveTo>
                        <a:pt x="483" y="794"/>
                      </a:moveTo>
                      <a:lnTo>
                        <a:pt x="483" y="790"/>
                      </a:lnTo>
                      <a:lnTo>
                        <a:pt x="485" y="792"/>
                      </a:lnTo>
                      <a:lnTo>
                        <a:pt x="485" y="793"/>
                      </a:lnTo>
                      <a:lnTo>
                        <a:pt x="484" y="793"/>
                      </a:lnTo>
                      <a:lnTo>
                        <a:pt x="484" y="794"/>
                      </a:lnTo>
                      <a:lnTo>
                        <a:pt x="483" y="794"/>
                      </a:lnTo>
                      <a:close/>
                      <a:moveTo>
                        <a:pt x="420" y="788"/>
                      </a:moveTo>
                      <a:lnTo>
                        <a:pt x="418" y="787"/>
                      </a:lnTo>
                      <a:lnTo>
                        <a:pt x="419" y="787"/>
                      </a:lnTo>
                      <a:lnTo>
                        <a:pt x="421" y="787"/>
                      </a:lnTo>
                      <a:lnTo>
                        <a:pt x="420" y="788"/>
                      </a:lnTo>
                      <a:close/>
                      <a:moveTo>
                        <a:pt x="349" y="778"/>
                      </a:moveTo>
                      <a:lnTo>
                        <a:pt x="347" y="775"/>
                      </a:lnTo>
                      <a:lnTo>
                        <a:pt x="348" y="774"/>
                      </a:lnTo>
                      <a:lnTo>
                        <a:pt x="351" y="773"/>
                      </a:lnTo>
                      <a:lnTo>
                        <a:pt x="348" y="776"/>
                      </a:lnTo>
                      <a:lnTo>
                        <a:pt x="350" y="776"/>
                      </a:lnTo>
                      <a:lnTo>
                        <a:pt x="349" y="778"/>
                      </a:lnTo>
                      <a:close/>
                      <a:moveTo>
                        <a:pt x="350" y="776"/>
                      </a:moveTo>
                      <a:lnTo>
                        <a:pt x="348" y="776"/>
                      </a:lnTo>
                      <a:lnTo>
                        <a:pt x="350" y="776"/>
                      </a:lnTo>
                      <a:close/>
                      <a:moveTo>
                        <a:pt x="260" y="778"/>
                      </a:moveTo>
                      <a:lnTo>
                        <a:pt x="258" y="776"/>
                      </a:lnTo>
                      <a:lnTo>
                        <a:pt x="261" y="773"/>
                      </a:lnTo>
                      <a:lnTo>
                        <a:pt x="260" y="778"/>
                      </a:lnTo>
                      <a:close/>
                      <a:moveTo>
                        <a:pt x="331" y="777"/>
                      </a:moveTo>
                      <a:lnTo>
                        <a:pt x="329" y="776"/>
                      </a:lnTo>
                      <a:lnTo>
                        <a:pt x="329" y="775"/>
                      </a:lnTo>
                      <a:lnTo>
                        <a:pt x="331" y="775"/>
                      </a:lnTo>
                      <a:lnTo>
                        <a:pt x="331" y="777"/>
                      </a:lnTo>
                      <a:close/>
                      <a:moveTo>
                        <a:pt x="290" y="782"/>
                      </a:moveTo>
                      <a:lnTo>
                        <a:pt x="288" y="781"/>
                      </a:lnTo>
                      <a:lnTo>
                        <a:pt x="288" y="780"/>
                      </a:lnTo>
                      <a:lnTo>
                        <a:pt x="289" y="777"/>
                      </a:lnTo>
                      <a:lnTo>
                        <a:pt x="290" y="782"/>
                      </a:lnTo>
                      <a:close/>
                      <a:moveTo>
                        <a:pt x="287" y="783"/>
                      </a:moveTo>
                      <a:lnTo>
                        <a:pt x="288" y="781"/>
                      </a:lnTo>
                      <a:lnTo>
                        <a:pt x="287" y="783"/>
                      </a:lnTo>
                      <a:close/>
                      <a:moveTo>
                        <a:pt x="252" y="775"/>
                      </a:moveTo>
                      <a:lnTo>
                        <a:pt x="252" y="775"/>
                      </a:lnTo>
                      <a:lnTo>
                        <a:pt x="252" y="774"/>
                      </a:lnTo>
                      <a:lnTo>
                        <a:pt x="252" y="773"/>
                      </a:lnTo>
                      <a:lnTo>
                        <a:pt x="251" y="773"/>
                      </a:lnTo>
                      <a:lnTo>
                        <a:pt x="252" y="770"/>
                      </a:lnTo>
                      <a:lnTo>
                        <a:pt x="252" y="775"/>
                      </a:lnTo>
                      <a:close/>
                      <a:moveTo>
                        <a:pt x="253" y="775"/>
                      </a:moveTo>
                      <a:lnTo>
                        <a:pt x="253" y="773"/>
                      </a:lnTo>
                      <a:lnTo>
                        <a:pt x="255" y="774"/>
                      </a:lnTo>
                      <a:lnTo>
                        <a:pt x="253" y="775"/>
                      </a:lnTo>
                      <a:close/>
                      <a:moveTo>
                        <a:pt x="252" y="776"/>
                      </a:moveTo>
                      <a:lnTo>
                        <a:pt x="252" y="775"/>
                      </a:lnTo>
                      <a:lnTo>
                        <a:pt x="253" y="775"/>
                      </a:lnTo>
                      <a:lnTo>
                        <a:pt x="252" y="776"/>
                      </a:lnTo>
                      <a:close/>
                      <a:moveTo>
                        <a:pt x="252" y="776"/>
                      </a:moveTo>
                      <a:lnTo>
                        <a:pt x="251" y="776"/>
                      </a:lnTo>
                      <a:lnTo>
                        <a:pt x="252" y="775"/>
                      </a:lnTo>
                      <a:lnTo>
                        <a:pt x="252" y="776"/>
                      </a:lnTo>
                      <a:close/>
                      <a:moveTo>
                        <a:pt x="439" y="796"/>
                      </a:moveTo>
                      <a:lnTo>
                        <a:pt x="434" y="793"/>
                      </a:lnTo>
                      <a:lnTo>
                        <a:pt x="437" y="794"/>
                      </a:lnTo>
                      <a:lnTo>
                        <a:pt x="439" y="796"/>
                      </a:lnTo>
                      <a:close/>
                      <a:moveTo>
                        <a:pt x="461" y="792"/>
                      </a:moveTo>
                      <a:lnTo>
                        <a:pt x="459" y="788"/>
                      </a:lnTo>
                      <a:lnTo>
                        <a:pt x="461" y="787"/>
                      </a:lnTo>
                      <a:lnTo>
                        <a:pt x="461" y="790"/>
                      </a:lnTo>
                      <a:lnTo>
                        <a:pt x="462" y="790"/>
                      </a:lnTo>
                      <a:lnTo>
                        <a:pt x="461" y="792"/>
                      </a:lnTo>
                      <a:close/>
                      <a:moveTo>
                        <a:pt x="209" y="771"/>
                      </a:moveTo>
                      <a:lnTo>
                        <a:pt x="208" y="768"/>
                      </a:lnTo>
                      <a:lnTo>
                        <a:pt x="210" y="767"/>
                      </a:lnTo>
                      <a:lnTo>
                        <a:pt x="212" y="767"/>
                      </a:lnTo>
                      <a:lnTo>
                        <a:pt x="209" y="771"/>
                      </a:lnTo>
                      <a:close/>
                      <a:moveTo>
                        <a:pt x="209" y="771"/>
                      </a:moveTo>
                      <a:lnTo>
                        <a:pt x="209" y="771"/>
                      </a:lnTo>
                      <a:close/>
                      <a:moveTo>
                        <a:pt x="210" y="773"/>
                      </a:moveTo>
                      <a:lnTo>
                        <a:pt x="209" y="771"/>
                      </a:lnTo>
                      <a:lnTo>
                        <a:pt x="211" y="771"/>
                      </a:lnTo>
                      <a:lnTo>
                        <a:pt x="210" y="773"/>
                      </a:lnTo>
                      <a:close/>
                      <a:moveTo>
                        <a:pt x="242" y="775"/>
                      </a:moveTo>
                      <a:lnTo>
                        <a:pt x="240" y="773"/>
                      </a:lnTo>
                      <a:lnTo>
                        <a:pt x="242" y="771"/>
                      </a:lnTo>
                      <a:lnTo>
                        <a:pt x="242" y="775"/>
                      </a:lnTo>
                      <a:close/>
                      <a:moveTo>
                        <a:pt x="203" y="780"/>
                      </a:moveTo>
                      <a:lnTo>
                        <a:pt x="203" y="778"/>
                      </a:lnTo>
                      <a:lnTo>
                        <a:pt x="204" y="777"/>
                      </a:lnTo>
                      <a:lnTo>
                        <a:pt x="206" y="779"/>
                      </a:lnTo>
                      <a:lnTo>
                        <a:pt x="203" y="780"/>
                      </a:lnTo>
                      <a:close/>
                      <a:moveTo>
                        <a:pt x="369" y="830"/>
                      </a:moveTo>
                      <a:lnTo>
                        <a:pt x="368" y="829"/>
                      </a:lnTo>
                      <a:lnTo>
                        <a:pt x="367" y="828"/>
                      </a:lnTo>
                      <a:lnTo>
                        <a:pt x="368" y="827"/>
                      </a:lnTo>
                      <a:lnTo>
                        <a:pt x="368" y="829"/>
                      </a:lnTo>
                      <a:lnTo>
                        <a:pt x="369" y="830"/>
                      </a:lnTo>
                      <a:close/>
                      <a:moveTo>
                        <a:pt x="441" y="837"/>
                      </a:moveTo>
                      <a:lnTo>
                        <a:pt x="440" y="837"/>
                      </a:lnTo>
                      <a:lnTo>
                        <a:pt x="440" y="836"/>
                      </a:lnTo>
                      <a:lnTo>
                        <a:pt x="440" y="835"/>
                      </a:lnTo>
                      <a:lnTo>
                        <a:pt x="441" y="835"/>
                      </a:lnTo>
                      <a:lnTo>
                        <a:pt x="441" y="836"/>
                      </a:lnTo>
                      <a:lnTo>
                        <a:pt x="441" y="837"/>
                      </a:lnTo>
                      <a:close/>
                      <a:moveTo>
                        <a:pt x="419" y="836"/>
                      </a:moveTo>
                      <a:lnTo>
                        <a:pt x="417" y="834"/>
                      </a:lnTo>
                      <a:lnTo>
                        <a:pt x="422" y="834"/>
                      </a:lnTo>
                      <a:lnTo>
                        <a:pt x="419" y="836"/>
                      </a:lnTo>
                      <a:close/>
                      <a:moveTo>
                        <a:pt x="419" y="840"/>
                      </a:moveTo>
                      <a:lnTo>
                        <a:pt x="415" y="835"/>
                      </a:lnTo>
                      <a:lnTo>
                        <a:pt x="417" y="837"/>
                      </a:lnTo>
                      <a:lnTo>
                        <a:pt x="419" y="840"/>
                      </a:lnTo>
                      <a:close/>
                      <a:moveTo>
                        <a:pt x="421" y="840"/>
                      </a:moveTo>
                      <a:lnTo>
                        <a:pt x="419" y="839"/>
                      </a:lnTo>
                      <a:lnTo>
                        <a:pt x="419" y="838"/>
                      </a:lnTo>
                      <a:lnTo>
                        <a:pt x="420" y="837"/>
                      </a:lnTo>
                      <a:lnTo>
                        <a:pt x="420" y="836"/>
                      </a:lnTo>
                      <a:lnTo>
                        <a:pt x="421" y="836"/>
                      </a:lnTo>
                      <a:lnTo>
                        <a:pt x="421" y="840"/>
                      </a:lnTo>
                      <a:close/>
                      <a:moveTo>
                        <a:pt x="431" y="838"/>
                      </a:moveTo>
                      <a:lnTo>
                        <a:pt x="432" y="836"/>
                      </a:lnTo>
                      <a:lnTo>
                        <a:pt x="433" y="836"/>
                      </a:lnTo>
                      <a:lnTo>
                        <a:pt x="434" y="837"/>
                      </a:lnTo>
                      <a:lnTo>
                        <a:pt x="433" y="837"/>
                      </a:lnTo>
                      <a:lnTo>
                        <a:pt x="431" y="838"/>
                      </a:lnTo>
                      <a:close/>
                      <a:moveTo>
                        <a:pt x="435" y="840"/>
                      </a:moveTo>
                      <a:lnTo>
                        <a:pt x="433" y="839"/>
                      </a:lnTo>
                      <a:lnTo>
                        <a:pt x="433" y="837"/>
                      </a:lnTo>
                      <a:lnTo>
                        <a:pt x="434" y="837"/>
                      </a:lnTo>
                      <a:lnTo>
                        <a:pt x="435" y="839"/>
                      </a:lnTo>
                      <a:lnTo>
                        <a:pt x="435" y="840"/>
                      </a:lnTo>
                      <a:close/>
                      <a:moveTo>
                        <a:pt x="476" y="833"/>
                      </a:moveTo>
                      <a:lnTo>
                        <a:pt x="474" y="831"/>
                      </a:lnTo>
                      <a:lnTo>
                        <a:pt x="477" y="828"/>
                      </a:lnTo>
                      <a:lnTo>
                        <a:pt x="476" y="833"/>
                      </a:lnTo>
                      <a:close/>
                      <a:moveTo>
                        <a:pt x="408" y="824"/>
                      </a:moveTo>
                      <a:lnTo>
                        <a:pt x="407" y="824"/>
                      </a:lnTo>
                      <a:lnTo>
                        <a:pt x="407" y="823"/>
                      </a:lnTo>
                      <a:lnTo>
                        <a:pt x="408" y="823"/>
                      </a:lnTo>
                      <a:lnTo>
                        <a:pt x="409" y="823"/>
                      </a:lnTo>
                      <a:lnTo>
                        <a:pt x="408" y="823"/>
                      </a:lnTo>
                      <a:lnTo>
                        <a:pt x="408" y="824"/>
                      </a:lnTo>
                      <a:close/>
                      <a:moveTo>
                        <a:pt x="414" y="828"/>
                      </a:moveTo>
                      <a:lnTo>
                        <a:pt x="414" y="827"/>
                      </a:lnTo>
                      <a:lnTo>
                        <a:pt x="413" y="826"/>
                      </a:lnTo>
                      <a:lnTo>
                        <a:pt x="413" y="825"/>
                      </a:lnTo>
                      <a:lnTo>
                        <a:pt x="414" y="826"/>
                      </a:lnTo>
                      <a:lnTo>
                        <a:pt x="415" y="826"/>
                      </a:lnTo>
                      <a:lnTo>
                        <a:pt x="414" y="828"/>
                      </a:lnTo>
                      <a:close/>
                      <a:moveTo>
                        <a:pt x="430" y="827"/>
                      </a:moveTo>
                      <a:lnTo>
                        <a:pt x="429" y="827"/>
                      </a:lnTo>
                      <a:lnTo>
                        <a:pt x="430" y="825"/>
                      </a:lnTo>
                      <a:lnTo>
                        <a:pt x="430" y="826"/>
                      </a:lnTo>
                      <a:lnTo>
                        <a:pt x="430" y="827"/>
                      </a:lnTo>
                      <a:close/>
                      <a:moveTo>
                        <a:pt x="462" y="840"/>
                      </a:moveTo>
                      <a:lnTo>
                        <a:pt x="461" y="839"/>
                      </a:lnTo>
                      <a:lnTo>
                        <a:pt x="461" y="837"/>
                      </a:lnTo>
                      <a:lnTo>
                        <a:pt x="460" y="836"/>
                      </a:lnTo>
                      <a:lnTo>
                        <a:pt x="461" y="835"/>
                      </a:lnTo>
                      <a:lnTo>
                        <a:pt x="461" y="834"/>
                      </a:lnTo>
                      <a:lnTo>
                        <a:pt x="463" y="835"/>
                      </a:lnTo>
                      <a:lnTo>
                        <a:pt x="465" y="836"/>
                      </a:lnTo>
                      <a:lnTo>
                        <a:pt x="461" y="838"/>
                      </a:lnTo>
                      <a:lnTo>
                        <a:pt x="463" y="840"/>
                      </a:lnTo>
                      <a:lnTo>
                        <a:pt x="462" y="840"/>
                      </a:lnTo>
                      <a:close/>
                      <a:moveTo>
                        <a:pt x="433" y="842"/>
                      </a:moveTo>
                      <a:lnTo>
                        <a:pt x="433" y="840"/>
                      </a:lnTo>
                      <a:lnTo>
                        <a:pt x="433" y="842"/>
                      </a:lnTo>
                      <a:close/>
                      <a:moveTo>
                        <a:pt x="467" y="836"/>
                      </a:moveTo>
                      <a:lnTo>
                        <a:pt x="466" y="836"/>
                      </a:lnTo>
                      <a:lnTo>
                        <a:pt x="466" y="835"/>
                      </a:lnTo>
                      <a:lnTo>
                        <a:pt x="466" y="834"/>
                      </a:lnTo>
                      <a:lnTo>
                        <a:pt x="467" y="834"/>
                      </a:lnTo>
                      <a:lnTo>
                        <a:pt x="467" y="835"/>
                      </a:lnTo>
                      <a:lnTo>
                        <a:pt x="467" y="836"/>
                      </a:lnTo>
                      <a:close/>
                      <a:moveTo>
                        <a:pt x="445" y="840"/>
                      </a:moveTo>
                      <a:lnTo>
                        <a:pt x="440" y="840"/>
                      </a:lnTo>
                      <a:lnTo>
                        <a:pt x="443" y="838"/>
                      </a:lnTo>
                      <a:lnTo>
                        <a:pt x="445" y="840"/>
                      </a:lnTo>
                      <a:close/>
                      <a:moveTo>
                        <a:pt x="365" y="834"/>
                      </a:moveTo>
                      <a:lnTo>
                        <a:pt x="364" y="834"/>
                      </a:lnTo>
                      <a:lnTo>
                        <a:pt x="364" y="832"/>
                      </a:lnTo>
                      <a:lnTo>
                        <a:pt x="366" y="833"/>
                      </a:lnTo>
                      <a:lnTo>
                        <a:pt x="365" y="834"/>
                      </a:lnTo>
                      <a:close/>
                      <a:moveTo>
                        <a:pt x="364" y="836"/>
                      </a:moveTo>
                      <a:lnTo>
                        <a:pt x="363" y="836"/>
                      </a:lnTo>
                      <a:lnTo>
                        <a:pt x="364" y="833"/>
                      </a:lnTo>
                      <a:lnTo>
                        <a:pt x="364" y="834"/>
                      </a:lnTo>
                      <a:lnTo>
                        <a:pt x="365" y="834"/>
                      </a:lnTo>
                      <a:lnTo>
                        <a:pt x="364" y="836"/>
                      </a:lnTo>
                      <a:close/>
                      <a:moveTo>
                        <a:pt x="466" y="805"/>
                      </a:moveTo>
                      <a:lnTo>
                        <a:pt x="465" y="805"/>
                      </a:lnTo>
                      <a:lnTo>
                        <a:pt x="465" y="803"/>
                      </a:lnTo>
                      <a:lnTo>
                        <a:pt x="466" y="803"/>
                      </a:lnTo>
                      <a:lnTo>
                        <a:pt x="466" y="805"/>
                      </a:lnTo>
                      <a:close/>
                      <a:moveTo>
                        <a:pt x="245" y="787"/>
                      </a:moveTo>
                      <a:lnTo>
                        <a:pt x="243" y="785"/>
                      </a:lnTo>
                      <a:lnTo>
                        <a:pt x="243" y="781"/>
                      </a:lnTo>
                      <a:lnTo>
                        <a:pt x="245" y="786"/>
                      </a:lnTo>
                      <a:lnTo>
                        <a:pt x="245" y="787"/>
                      </a:lnTo>
                      <a:close/>
                      <a:moveTo>
                        <a:pt x="480" y="804"/>
                      </a:moveTo>
                      <a:lnTo>
                        <a:pt x="478" y="804"/>
                      </a:lnTo>
                      <a:lnTo>
                        <a:pt x="478" y="803"/>
                      </a:lnTo>
                      <a:lnTo>
                        <a:pt x="480" y="803"/>
                      </a:lnTo>
                      <a:lnTo>
                        <a:pt x="480" y="804"/>
                      </a:lnTo>
                      <a:close/>
                      <a:moveTo>
                        <a:pt x="253" y="788"/>
                      </a:moveTo>
                      <a:lnTo>
                        <a:pt x="252" y="788"/>
                      </a:lnTo>
                      <a:lnTo>
                        <a:pt x="252" y="787"/>
                      </a:lnTo>
                      <a:lnTo>
                        <a:pt x="252" y="786"/>
                      </a:lnTo>
                      <a:lnTo>
                        <a:pt x="253" y="786"/>
                      </a:lnTo>
                      <a:lnTo>
                        <a:pt x="253" y="787"/>
                      </a:lnTo>
                      <a:lnTo>
                        <a:pt x="253" y="788"/>
                      </a:lnTo>
                      <a:close/>
                      <a:moveTo>
                        <a:pt x="437" y="802"/>
                      </a:moveTo>
                      <a:lnTo>
                        <a:pt x="437" y="801"/>
                      </a:lnTo>
                      <a:lnTo>
                        <a:pt x="439" y="802"/>
                      </a:lnTo>
                      <a:lnTo>
                        <a:pt x="437" y="802"/>
                      </a:lnTo>
                      <a:close/>
                      <a:moveTo>
                        <a:pt x="439" y="805"/>
                      </a:moveTo>
                      <a:lnTo>
                        <a:pt x="439" y="802"/>
                      </a:lnTo>
                      <a:lnTo>
                        <a:pt x="440" y="802"/>
                      </a:lnTo>
                      <a:lnTo>
                        <a:pt x="440" y="803"/>
                      </a:lnTo>
                      <a:lnTo>
                        <a:pt x="439" y="805"/>
                      </a:lnTo>
                      <a:close/>
                      <a:moveTo>
                        <a:pt x="221" y="789"/>
                      </a:moveTo>
                      <a:lnTo>
                        <a:pt x="219" y="789"/>
                      </a:lnTo>
                      <a:lnTo>
                        <a:pt x="221" y="782"/>
                      </a:lnTo>
                      <a:lnTo>
                        <a:pt x="221" y="789"/>
                      </a:lnTo>
                      <a:close/>
                      <a:moveTo>
                        <a:pt x="460" y="805"/>
                      </a:moveTo>
                      <a:lnTo>
                        <a:pt x="461" y="801"/>
                      </a:lnTo>
                      <a:lnTo>
                        <a:pt x="463" y="802"/>
                      </a:lnTo>
                      <a:lnTo>
                        <a:pt x="463" y="803"/>
                      </a:lnTo>
                      <a:lnTo>
                        <a:pt x="462" y="803"/>
                      </a:lnTo>
                      <a:lnTo>
                        <a:pt x="462" y="804"/>
                      </a:lnTo>
                      <a:lnTo>
                        <a:pt x="460" y="805"/>
                      </a:lnTo>
                      <a:close/>
                      <a:moveTo>
                        <a:pt x="414" y="825"/>
                      </a:moveTo>
                      <a:lnTo>
                        <a:pt x="413" y="824"/>
                      </a:lnTo>
                      <a:lnTo>
                        <a:pt x="413" y="822"/>
                      </a:lnTo>
                      <a:lnTo>
                        <a:pt x="414" y="822"/>
                      </a:lnTo>
                      <a:lnTo>
                        <a:pt x="414" y="824"/>
                      </a:lnTo>
                      <a:lnTo>
                        <a:pt x="414" y="825"/>
                      </a:lnTo>
                      <a:close/>
                      <a:moveTo>
                        <a:pt x="260" y="786"/>
                      </a:moveTo>
                      <a:lnTo>
                        <a:pt x="259" y="785"/>
                      </a:lnTo>
                      <a:lnTo>
                        <a:pt x="260" y="784"/>
                      </a:lnTo>
                      <a:lnTo>
                        <a:pt x="260" y="786"/>
                      </a:lnTo>
                      <a:close/>
                      <a:moveTo>
                        <a:pt x="260" y="787"/>
                      </a:moveTo>
                      <a:lnTo>
                        <a:pt x="260" y="786"/>
                      </a:lnTo>
                      <a:lnTo>
                        <a:pt x="261" y="787"/>
                      </a:lnTo>
                      <a:lnTo>
                        <a:pt x="260" y="787"/>
                      </a:lnTo>
                      <a:close/>
                      <a:moveTo>
                        <a:pt x="259" y="789"/>
                      </a:moveTo>
                      <a:lnTo>
                        <a:pt x="256" y="787"/>
                      </a:lnTo>
                      <a:lnTo>
                        <a:pt x="260" y="787"/>
                      </a:lnTo>
                      <a:lnTo>
                        <a:pt x="260" y="788"/>
                      </a:lnTo>
                      <a:lnTo>
                        <a:pt x="259" y="789"/>
                      </a:lnTo>
                      <a:close/>
                      <a:moveTo>
                        <a:pt x="236" y="791"/>
                      </a:moveTo>
                      <a:lnTo>
                        <a:pt x="234" y="789"/>
                      </a:lnTo>
                      <a:lnTo>
                        <a:pt x="235" y="788"/>
                      </a:lnTo>
                      <a:lnTo>
                        <a:pt x="236" y="790"/>
                      </a:lnTo>
                      <a:lnTo>
                        <a:pt x="236" y="791"/>
                      </a:lnTo>
                      <a:close/>
                      <a:moveTo>
                        <a:pt x="519" y="830"/>
                      </a:moveTo>
                      <a:lnTo>
                        <a:pt x="518" y="830"/>
                      </a:lnTo>
                      <a:lnTo>
                        <a:pt x="517" y="829"/>
                      </a:lnTo>
                      <a:lnTo>
                        <a:pt x="518" y="829"/>
                      </a:lnTo>
                      <a:lnTo>
                        <a:pt x="518" y="828"/>
                      </a:lnTo>
                      <a:lnTo>
                        <a:pt x="519" y="828"/>
                      </a:lnTo>
                      <a:lnTo>
                        <a:pt x="519" y="830"/>
                      </a:lnTo>
                      <a:close/>
                      <a:moveTo>
                        <a:pt x="364" y="824"/>
                      </a:moveTo>
                      <a:lnTo>
                        <a:pt x="364" y="818"/>
                      </a:lnTo>
                      <a:lnTo>
                        <a:pt x="366" y="822"/>
                      </a:lnTo>
                      <a:lnTo>
                        <a:pt x="364" y="824"/>
                      </a:lnTo>
                      <a:close/>
                      <a:moveTo>
                        <a:pt x="387" y="825"/>
                      </a:moveTo>
                      <a:lnTo>
                        <a:pt x="384" y="824"/>
                      </a:lnTo>
                      <a:lnTo>
                        <a:pt x="386" y="818"/>
                      </a:lnTo>
                      <a:lnTo>
                        <a:pt x="386" y="824"/>
                      </a:lnTo>
                      <a:lnTo>
                        <a:pt x="387" y="825"/>
                      </a:lnTo>
                      <a:close/>
                      <a:moveTo>
                        <a:pt x="386" y="824"/>
                      </a:moveTo>
                      <a:lnTo>
                        <a:pt x="386" y="824"/>
                      </a:lnTo>
                      <a:close/>
                      <a:moveTo>
                        <a:pt x="230" y="792"/>
                      </a:moveTo>
                      <a:lnTo>
                        <a:pt x="228" y="792"/>
                      </a:lnTo>
                      <a:lnTo>
                        <a:pt x="229" y="790"/>
                      </a:lnTo>
                      <a:lnTo>
                        <a:pt x="230" y="789"/>
                      </a:lnTo>
                      <a:lnTo>
                        <a:pt x="229" y="788"/>
                      </a:lnTo>
                      <a:lnTo>
                        <a:pt x="230" y="789"/>
                      </a:lnTo>
                      <a:lnTo>
                        <a:pt x="230" y="790"/>
                      </a:lnTo>
                      <a:lnTo>
                        <a:pt x="231" y="790"/>
                      </a:lnTo>
                      <a:lnTo>
                        <a:pt x="231" y="791"/>
                      </a:lnTo>
                      <a:lnTo>
                        <a:pt x="230" y="791"/>
                      </a:lnTo>
                      <a:lnTo>
                        <a:pt x="230" y="792"/>
                      </a:lnTo>
                      <a:close/>
                      <a:moveTo>
                        <a:pt x="231" y="790"/>
                      </a:moveTo>
                      <a:lnTo>
                        <a:pt x="230" y="790"/>
                      </a:lnTo>
                      <a:lnTo>
                        <a:pt x="231" y="790"/>
                      </a:lnTo>
                      <a:close/>
                      <a:moveTo>
                        <a:pt x="231" y="791"/>
                      </a:moveTo>
                      <a:lnTo>
                        <a:pt x="230" y="791"/>
                      </a:lnTo>
                      <a:lnTo>
                        <a:pt x="231" y="791"/>
                      </a:lnTo>
                      <a:close/>
                      <a:moveTo>
                        <a:pt x="246" y="794"/>
                      </a:moveTo>
                      <a:lnTo>
                        <a:pt x="245" y="792"/>
                      </a:lnTo>
                      <a:lnTo>
                        <a:pt x="245" y="788"/>
                      </a:lnTo>
                      <a:lnTo>
                        <a:pt x="246" y="789"/>
                      </a:lnTo>
                      <a:lnTo>
                        <a:pt x="246" y="791"/>
                      </a:lnTo>
                      <a:lnTo>
                        <a:pt x="246" y="794"/>
                      </a:lnTo>
                      <a:close/>
                      <a:moveTo>
                        <a:pt x="514" y="831"/>
                      </a:moveTo>
                      <a:lnTo>
                        <a:pt x="512" y="831"/>
                      </a:lnTo>
                      <a:lnTo>
                        <a:pt x="512" y="828"/>
                      </a:lnTo>
                      <a:lnTo>
                        <a:pt x="513" y="828"/>
                      </a:lnTo>
                      <a:lnTo>
                        <a:pt x="514" y="829"/>
                      </a:lnTo>
                      <a:lnTo>
                        <a:pt x="514" y="831"/>
                      </a:lnTo>
                      <a:close/>
                      <a:moveTo>
                        <a:pt x="521" y="781"/>
                      </a:moveTo>
                      <a:lnTo>
                        <a:pt x="523" y="775"/>
                      </a:lnTo>
                      <a:lnTo>
                        <a:pt x="525" y="778"/>
                      </a:lnTo>
                      <a:lnTo>
                        <a:pt x="521" y="781"/>
                      </a:lnTo>
                      <a:close/>
                      <a:moveTo>
                        <a:pt x="154" y="583"/>
                      </a:moveTo>
                      <a:lnTo>
                        <a:pt x="153" y="583"/>
                      </a:lnTo>
                      <a:lnTo>
                        <a:pt x="153" y="582"/>
                      </a:lnTo>
                      <a:lnTo>
                        <a:pt x="153" y="581"/>
                      </a:lnTo>
                      <a:lnTo>
                        <a:pt x="154" y="581"/>
                      </a:lnTo>
                      <a:lnTo>
                        <a:pt x="154" y="583"/>
                      </a:lnTo>
                      <a:close/>
                      <a:moveTo>
                        <a:pt x="341" y="599"/>
                      </a:moveTo>
                      <a:lnTo>
                        <a:pt x="341" y="598"/>
                      </a:lnTo>
                      <a:lnTo>
                        <a:pt x="340" y="597"/>
                      </a:lnTo>
                      <a:lnTo>
                        <a:pt x="341" y="596"/>
                      </a:lnTo>
                      <a:lnTo>
                        <a:pt x="342" y="598"/>
                      </a:lnTo>
                      <a:lnTo>
                        <a:pt x="341" y="598"/>
                      </a:lnTo>
                      <a:lnTo>
                        <a:pt x="341" y="599"/>
                      </a:lnTo>
                      <a:close/>
                      <a:moveTo>
                        <a:pt x="342" y="599"/>
                      </a:moveTo>
                      <a:lnTo>
                        <a:pt x="342" y="598"/>
                      </a:lnTo>
                      <a:lnTo>
                        <a:pt x="342" y="599"/>
                      </a:lnTo>
                      <a:close/>
                      <a:moveTo>
                        <a:pt x="342" y="599"/>
                      </a:moveTo>
                      <a:lnTo>
                        <a:pt x="341" y="599"/>
                      </a:lnTo>
                      <a:lnTo>
                        <a:pt x="342" y="598"/>
                      </a:lnTo>
                      <a:lnTo>
                        <a:pt x="342" y="599"/>
                      </a:lnTo>
                      <a:close/>
                      <a:moveTo>
                        <a:pt x="340" y="602"/>
                      </a:moveTo>
                      <a:lnTo>
                        <a:pt x="338" y="600"/>
                      </a:lnTo>
                      <a:lnTo>
                        <a:pt x="341" y="599"/>
                      </a:lnTo>
                      <a:lnTo>
                        <a:pt x="340" y="602"/>
                      </a:lnTo>
                      <a:close/>
                      <a:moveTo>
                        <a:pt x="344" y="605"/>
                      </a:moveTo>
                      <a:lnTo>
                        <a:pt x="341" y="602"/>
                      </a:lnTo>
                      <a:lnTo>
                        <a:pt x="342" y="601"/>
                      </a:lnTo>
                      <a:lnTo>
                        <a:pt x="343" y="602"/>
                      </a:lnTo>
                      <a:lnTo>
                        <a:pt x="342" y="603"/>
                      </a:lnTo>
                      <a:lnTo>
                        <a:pt x="343" y="603"/>
                      </a:lnTo>
                      <a:lnTo>
                        <a:pt x="344" y="605"/>
                      </a:lnTo>
                      <a:close/>
                      <a:moveTo>
                        <a:pt x="340" y="602"/>
                      </a:moveTo>
                      <a:lnTo>
                        <a:pt x="341" y="602"/>
                      </a:lnTo>
                      <a:lnTo>
                        <a:pt x="340" y="602"/>
                      </a:lnTo>
                      <a:close/>
                      <a:moveTo>
                        <a:pt x="343" y="603"/>
                      </a:moveTo>
                      <a:lnTo>
                        <a:pt x="342" y="603"/>
                      </a:lnTo>
                      <a:lnTo>
                        <a:pt x="343" y="603"/>
                      </a:lnTo>
                      <a:close/>
                      <a:moveTo>
                        <a:pt x="115" y="529"/>
                      </a:moveTo>
                      <a:lnTo>
                        <a:pt x="113" y="525"/>
                      </a:lnTo>
                      <a:lnTo>
                        <a:pt x="117" y="526"/>
                      </a:lnTo>
                      <a:lnTo>
                        <a:pt x="115" y="529"/>
                      </a:lnTo>
                      <a:close/>
                      <a:moveTo>
                        <a:pt x="58" y="577"/>
                      </a:moveTo>
                      <a:lnTo>
                        <a:pt x="57" y="577"/>
                      </a:lnTo>
                      <a:lnTo>
                        <a:pt x="57" y="576"/>
                      </a:lnTo>
                      <a:lnTo>
                        <a:pt x="57" y="575"/>
                      </a:lnTo>
                      <a:lnTo>
                        <a:pt x="58" y="575"/>
                      </a:lnTo>
                      <a:lnTo>
                        <a:pt x="58" y="577"/>
                      </a:lnTo>
                      <a:close/>
                      <a:moveTo>
                        <a:pt x="49" y="575"/>
                      </a:moveTo>
                      <a:lnTo>
                        <a:pt x="47" y="573"/>
                      </a:lnTo>
                      <a:lnTo>
                        <a:pt x="52" y="573"/>
                      </a:lnTo>
                      <a:lnTo>
                        <a:pt x="49" y="575"/>
                      </a:lnTo>
                      <a:close/>
                      <a:moveTo>
                        <a:pt x="143" y="580"/>
                      </a:moveTo>
                      <a:lnTo>
                        <a:pt x="141" y="580"/>
                      </a:lnTo>
                      <a:lnTo>
                        <a:pt x="142" y="578"/>
                      </a:lnTo>
                      <a:lnTo>
                        <a:pt x="142" y="577"/>
                      </a:lnTo>
                      <a:lnTo>
                        <a:pt x="144" y="577"/>
                      </a:lnTo>
                      <a:lnTo>
                        <a:pt x="142" y="579"/>
                      </a:lnTo>
                      <a:lnTo>
                        <a:pt x="143" y="580"/>
                      </a:lnTo>
                      <a:close/>
                      <a:moveTo>
                        <a:pt x="141" y="575"/>
                      </a:moveTo>
                      <a:lnTo>
                        <a:pt x="140" y="575"/>
                      </a:lnTo>
                      <a:lnTo>
                        <a:pt x="139" y="574"/>
                      </a:lnTo>
                      <a:lnTo>
                        <a:pt x="140" y="574"/>
                      </a:lnTo>
                      <a:lnTo>
                        <a:pt x="141" y="574"/>
                      </a:lnTo>
                      <a:lnTo>
                        <a:pt x="141" y="575"/>
                      </a:lnTo>
                      <a:close/>
                      <a:moveTo>
                        <a:pt x="209" y="582"/>
                      </a:moveTo>
                      <a:lnTo>
                        <a:pt x="207" y="580"/>
                      </a:lnTo>
                      <a:lnTo>
                        <a:pt x="210" y="577"/>
                      </a:lnTo>
                      <a:lnTo>
                        <a:pt x="209" y="582"/>
                      </a:lnTo>
                      <a:close/>
                      <a:moveTo>
                        <a:pt x="112" y="573"/>
                      </a:moveTo>
                      <a:lnTo>
                        <a:pt x="111" y="573"/>
                      </a:lnTo>
                      <a:lnTo>
                        <a:pt x="111" y="571"/>
                      </a:lnTo>
                      <a:lnTo>
                        <a:pt x="112" y="571"/>
                      </a:lnTo>
                      <a:lnTo>
                        <a:pt x="112" y="573"/>
                      </a:lnTo>
                      <a:close/>
                      <a:moveTo>
                        <a:pt x="83" y="612"/>
                      </a:moveTo>
                      <a:lnTo>
                        <a:pt x="82" y="611"/>
                      </a:lnTo>
                      <a:lnTo>
                        <a:pt x="82" y="610"/>
                      </a:lnTo>
                      <a:lnTo>
                        <a:pt x="83" y="610"/>
                      </a:lnTo>
                      <a:lnTo>
                        <a:pt x="83" y="609"/>
                      </a:lnTo>
                      <a:lnTo>
                        <a:pt x="85" y="610"/>
                      </a:lnTo>
                      <a:lnTo>
                        <a:pt x="83" y="612"/>
                      </a:lnTo>
                      <a:close/>
                      <a:moveTo>
                        <a:pt x="111" y="615"/>
                      </a:moveTo>
                      <a:lnTo>
                        <a:pt x="110" y="615"/>
                      </a:lnTo>
                      <a:lnTo>
                        <a:pt x="110" y="614"/>
                      </a:lnTo>
                      <a:lnTo>
                        <a:pt x="111" y="614"/>
                      </a:lnTo>
                      <a:lnTo>
                        <a:pt x="111" y="615"/>
                      </a:lnTo>
                      <a:close/>
                      <a:moveTo>
                        <a:pt x="261" y="625"/>
                      </a:moveTo>
                      <a:lnTo>
                        <a:pt x="259" y="624"/>
                      </a:lnTo>
                      <a:lnTo>
                        <a:pt x="261" y="622"/>
                      </a:lnTo>
                      <a:lnTo>
                        <a:pt x="261" y="621"/>
                      </a:lnTo>
                      <a:lnTo>
                        <a:pt x="262" y="622"/>
                      </a:lnTo>
                      <a:lnTo>
                        <a:pt x="261" y="623"/>
                      </a:lnTo>
                      <a:lnTo>
                        <a:pt x="261" y="625"/>
                      </a:lnTo>
                      <a:close/>
                      <a:moveTo>
                        <a:pt x="58" y="605"/>
                      </a:moveTo>
                      <a:lnTo>
                        <a:pt x="56" y="604"/>
                      </a:lnTo>
                      <a:lnTo>
                        <a:pt x="56" y="602"/>
                      </a:lnTo>
                      <a:lnTo>
                        <a:pt x="57" y="602"/>
                      </a:lnTo>
                      <a:lnTo>
                        <a:pt x="57" y="603"/>
                      </a:lnTo>
                      <a:lnTo>
                        <a:pt x="58" y="603"/>
                      </a:lnTo>
                      <a:lnTo>
                        <a:pt x="58" y="605"/>
                      </a:lnTo>
                      <a:close/>
                      <a:moveTo>
                        <a:pt x="58" y="603"/>
                      </a:moveTo>
                      <a:lnTo>
                        <a:pt x="57" y="603"/>
                      </a:lnTo>
                      <a:lnTo>
                        <a:pt x="58" y="603"/>
                      </a:lnTo>
                      <a:lnTo>
                        <a:pt x="59" y="602"/>
                      </a:lnTo>
                      <a:lnTo>
                        <a:pt x="58" y="603"/>
                      </a:lnTo>
                      <a:close/>
                      <a:moveTo>
                        <a:pt x="57" y="605"/>
                      </a:moveTo>
                      <a:lnTo>
                        <a:pt x="56" y="605"/>
                      </a:lnTo>
                      <a:lnTo>
                        <a:pt x="56" y="604"/>
                      </a:lnTo>
                      <a:lnTo>
                        <a:pt x="58" y="605"/>
                      </a:lnTo>
                      <a:lnTo>
                        <a:pt x="57" y="605"/>
                      </a:lnTo>
                      <a:close/>
                      <a:moveTo>
                        <a:pt x="57" y="608"/>
                      </a:moveTo>
                      <a:lnTo>
                        <a:pt x="56" y="605"/>
                      </a:lnTo>
                      <a:lnTo>
                        <a:pt x="57" y="605"/>
                      </a:lnTo>
                      <a:lnTo>
                        <a:pt x="59" y="605"/>
                      </a:lnTo>
                      <a:lnTo>
                        <a:pt x="59" y="606"/>
                      </a:lnTo>
                      <a:lnTo>
                        <a:pt x="57" y="608"/>
                      </a:lnTo>
                      <a:close/>
                      <a:moveTo>
                        <a:pt x="59" y="605"/>
                      </a:moveTo>
                      <a:lnTo>
                        <a:pt x="57" y="605"/>
                      </a:lnTo>
                      <a:lnTo>
                        <a:pt x="58" y="605"/>
                      </a:lnTo>
                      <a:lnTo>
                        <a:pt x="59" y="605"/>
                      </a:lnTo>
                      <a:close/>
                      <a:moveTo>
                        <a:pt x="61" y="582"/>
                      </a:moveTo>
                      <a:lnTo>
                        <a:pt x="59" y="582"/>
                      </a:lnTo>
                      <a:lnTo>
                        <a:pt x="62" y="581"/>
                      </a:lnTo>
                      <a:lnTo>
                        <a:pt x="62" y="579"/>
                      </a:lnTo>
                      <a:lnTo>
                        <a:pt x="63" y="580"/>
                      </a:lnTo>
                      <a:lnTo>
                        <a:pt x="62" y="582"/>
                      </a:lnTo>
                      <a:lnTo>
                        <a:pt x="61" y="582"/>
                      </a:lnTo>
                      <a:close/>
                      <a:moveTo>
                        <a:pt x="46" y="580"/>
                      </a:moveTo>
                      <a:lnTo>
                        <a:pt x="48" y="578"/>
                      </a:lnTo>
                      <a:lnTo>
                        <a:pt x="48" y="576"/>
                      </a:lnTo>
                      <a:lnTo>
                        <a:pt x="49" y="578"/>
                      </a:lnTo>
                      <a:lnTo>
                        <a:pt x="46" y="580"/>
                      </a:lnTo>
                      <a:close/>
                      <a:moveTo>
                        <a:pt x="72" y="528"/>
                      </a:moveTo>
                      <a:lnTo>
                        <a:pt x="71" y="528"/>
                      </a:lnTo>
                      <a:lnTo>
                        <a:pt x="71" y="527"/>
                      </a:lnTo>
                      <a:lnTo>
                        <a:pt x="71" y="526"/>
                      </a:lnTo>
                      <a:lnTo>
                        <a:pt x="72" y="526"/>
                      </a:lnTo>
                      <a:lnTo>
                        <a:pt x="72" y="527"/>
                      </a:lnTo>
                      <a:lnTo>
                        <a:pt x="72" y="528"/>
                      </a:lnTo>
                      <a:close/>
                      <a:moveTo>
                        <a:pt x="34" y="566"/>
                      </a:moveTo>
                      <a:lnTo>
                        <a:pt x="34" y="566"/>
                      </a:lnTo>
                      <a:lnTo>
                        <a:pt x="33" y="565"/>
                      </a:lnTo>
                      <a:lnTo>
                        <a:pt x="33" y="564"/>
                      </a:lnTo>
                      <a:lnTo>
                        <a:pt x="34" y="564"/>
                      </a:lnTo>
                      <a:lnTo>
                        <a:pt x="35" y="565"/>
                      </a:lnTo>
                      <a:lnTo>
                        <a:pt x="34" y="566"/>
                      </a:lnTo>
                      <a:close/>
                      <a:moveTo>
                        <a:pt x="98" y="558"/>
                      </a:moveTo>
                      <a:lnTo>
                        <a:pt x="97" y="557"/>
                      </a:lnTo>
                      <a:lnTo>
                        <a:pt x="98" y="557"/>
                      </a:lnTo>
                      <a:lnTo>
                        <a:pt x="98" y="555"/>
                      </a:lnTo>
                      <a:lnTo>
                        <a:pt x="99" y="556"/>
                      </a:lnTo>
                      <a:lnTo>
                        <a:pt x="98" y="556"/>
                      </a:lnTo>
                      <a:lnTo>
                        <a:pt x="98" y="558"/>
                      </a:lnTo>
                      <a:close/>
                      <a:moveTo>
                        <a:pt x="106" y="538"/>
                      </a:moveTo>
                      <a:lnTo>
                        <a:pt x="107" y="534"/>
                      </a:lnTo>
                      <a:lnTo>
                        <a:pt x="109" y="536"/>
                      </a:lnTo>
                      <a:lnTo>
                        <a:pt x="109" y="537"/>
                      </a:lnTo>
                      <a:lnTo>
                        <a:pt x="108" y="537"/>
                      </a:lnTo>
                      <a:lnTo>
                        <a:pt x="108" y="538"/>
                      </a:lnTo>
                      <a:lnTo>
                        <a:pt x="106" y="538"/>
                      </a:lnTo>
                      <a:close/>
                      <a:moveTo>
                        <a:pt x="129" y="534"/>
                      </a:moveTo>
                      <a:lnTo>
                        <a:pt x="129" y="533"/>
                      </a:lnTo>
                      <a:lnTo>
                        <a:pt x="128" y="532"/>
                      </a:lnTo>
                      <a:lnTo>
                        <a:pt x="128" y="531"/>
                      </a:lnTo>
                      <a:lnTo>
                        <a:pt x="130" y="531"/>
                      </a:lnTo>
                      <a:lnTo>
                        <a:pt x="130" y="532"/>
                      </a:lnTo>
                      <a:lnTo>
                        <a:pt x="129" y="534"/>
                      </a:lnTo>
                      <a:close/>
                      <a:moveTo>
                        <a:pt x="49" y="527"/>
                      </a:moveTo>
                      <a:lnTo>
                        <a:pt x="49" y="520"/>
                      </a:lnTo>
                      <a:lnTo>
                        <a:pt x="51" y="524"/>
                      </a:lnTo>
                      <a:lnTo>
                        <a:pt x="49" y="527"/>
                      </a:lnTo>
                      <a:close/>
                      <a:moveTo>
                        <a:pt x="53" y="610"/>
                      </a:moveTo>
                      <a:lnTo>
                        <a:pt x="53" y="610"/>
                      </a:lnTo>
                      <a:lnTo>
                        <a:pt x="54" y="608"/>
                      </a:lnTo>
                      <a:lnTo>
                        <a:pt x="53" y="610"/>
                      </a:lnTo>
                      <a:close/>
                      <a:moveTo>
                        <a:pt x="52" y="614"/>
                      </a:moveTo>
                      <a:lnTo>
                        <a:pt x="51" y="613"/>
                      </a:lnTo>
                      <a:lnTo>
                        <a:pt x="53" y="610"/>
                      </a:lnTo>
                      <a:lnTo>
                        <a:pt x="53" y="612"/>
                      </a:lnTo>
                      <a:lnTo>
                        <a:pt x="52" y="614"/>
                      </a:lnTo>
                      <a:close/>
                      <a:moveTo>
                        <a:pt x="58" y="617"/>
                      </a:moveTo>
                      <a:lnTo>
                        <a:pt x="57" y="615"/>
                      </a:lnTo>
                      <a:lnTo>
                        <a:pt x="57" y="613"/>
                      </a:lnTo>
                      <a:lnTo>
                        <a:pt x="58" y="616"/>
                      </a:lnTo>
                      <a:lnTo>
                        <a:pt x="58" y="617"/>
                      </a:lnTo>
                      <a:close/>
                      <a:moveTo>
                        <a:pt x="54" y="620"/>
                      </a:moveTo>
                      <a:lnTo>
                        <a:pt x="58" y="617"/>
                      </a:lnTo>
                      <a:lnTo>
                        <a:pt x="54" y="620"/>
                      </a:lnTo>
                      <a:close/>
                      <a:moveTo>
                        <a:pt x="61" y="556"/>
                      </a:moveTo>
                      <a:lnTo>
                        <a:pt x="60" y="556"/>
                      </a:lnTo>
                      <a:lnTo>
                        <a:pt x="60" y="555"/>
                      </a:lnTo>
                      <a:lnTo>
                        <a:pt x="60" y="554"/>
                      </a:lnTo>
                      <a:lnTo>
                        <a:pt x="61" y="554"/>
                      </a:lnTo>
                      <a:lnTo>
                        <a:pt x="61" y="555"/>
                      </a:lnTo>
                      <a:lnTo>
                        <a:pt x="61" y="556"/>
                      </a:lnTo>
                      <a:close/>
                      <a:moveTo>
                        <a:pt x="64" y="559"/>
                      </a:moveTo>
                      <a:lnTo>
                        <a:pt x="63" y="559"/>
                      </a:lnTo>
                      <a:lnTo>
                        <a:pt x="63" y="558"/>
                      </a:lnTo>
                      <a:lnTo>
                        <a:pt x="64" y="558"/>
                      </a:lnTo>
                      <a:lnTo>
                        <a:pt x="65" y="558"/>
                      </a:lnTo>
                      <a:lnTo>
                        <a:pt x="64" y="558"/>
                      </a:lnTo>
                      <a:lnTo>
                        <a:pt x="64" y="559"/>
                      </a:lnTo>
                      <a:close/>
                      <a:moveTo>
                        <a:pt x="153" y="575"/>
                      </a:moveTo>
                      <a:lnTo>
                        <a:pt x="151" y="575"/>
                      </a:lnTo>
                      <a:lnTo>
                        <a:pt x="152" y="575"/>
                      </a:lnTo>
                      <a:lnTo>
                        <a:pt x="151" y="573"/>
                      </a:lnTo>
                      <a:lnTo>
                        <a:pt x="150" y="573"/>
                      </a:lnTo>
                      <a:lnTo>
                        <a:pt x="153" y="570"/>
                      </a:lnTo>
                      <a:lnTo>
                        <a:pt x="153" y="575"/>
                      </a:lnTo>
                      <a:close/>
                      <a:moveTo>
                        <a:pt x="152" y="578"/>
                      </a:moveTo>
                      <a:lnTo>
                        <a:pt x="150" y="575"/>
                      </a:lnTo>
                      <a:lnTo>
                        <a:pt x="150" y="574"/>
                      </a:lnTo>
                      <a:lnTo>
                        <a:pt x="151" y="575"/>
                      </a:lnTo>
                      <a:lnTo>
                        <a:pt x="153" y="575"/>
                      </a:lnTo>
                      <a:lnTo>
                        <a:pt x="152" y="578"/>
                      </a:lnTo>
                      <a:close/>
                      <a:moveTo>
                        <a:pt x="52" y="567"/>
                      </a:moveTo>
                      <a:lnTo>
                        <a:pt x="51" y="567"/>
                      </a:lnTo>
                      <a:lnTo>
                        <a:pt x="51" y="566"/>
                      </a:lnTo>
                      <a:lnTo>
                        <a:pt x="52" y="565"/>
                      </a:lnTo>
                      <a:lnTo>
                        <a:pt x="52" y="566"/>
                      </a:lnTo>
                      <a:lnTo>
                        <a:pt x="52" y="567"/>
                      </a:lnTo>
                      <a:close/>
                      <a:moveTo>
                        <a:pt x="240" y="582"/>
                      </a:moveTo>
                      <a:lnTo>
                        <a:pt x="239" y="581"/>
                      </a:lnTo>
                      <a:lnTo>
                        <a:pt x="239" y="578"/>
                      </a:lnTo>
                      <a:lnTo>
                        <a:pt x="242" y="578"/>
                      </a:lnTo>
                      <a:lnTo>
                        <a:pt x="240" y="582"/>
                      </a:lnTo>
                      <a:close/>
                      <a:moveTo>
                        <a:pt x="241" y="584"/>
                      </a:moveTo>
                      <a:lnTo>
                        <a:pt x="240" y="582"/>
                      </a:lnTo>
                      <a:lnTo>
                        <a:pt x="241" y="584"/>
                      </a:lnTo>
                      <a:close/>
                      <a:moveTo>
                        <a:pt x="254" y="583"/>
                      </a:moveTo>
                      <a:lnTo>
                        <a:pt x="256" y="578"/>
                      </a:lnTo>
                      <a:lnTo>
                        <a:pt x="258" y="581"/>
                      </a:lnTo>
                      <a:lnTo>
                        <a:pt x="254" y="583"/>
                      </a:lnTo>
                      <a:close/>
                      <a:moveTo>
                        <a:pt x="24" y="558"/>
                      </a:moveTo>
                      <a:lnTo>
                        <a:pt x="23" y="556"/>
                      </a:lnTo>
                      <a:lnTo>
                        <a:pt x="24" y="556"/>
                      </a:lnTo>
                      <a:lnTo>
                        <a:pt x="26" y="553"/>
                      </a:lnTo>
                      <a:lnTo>
                        <a:pt x="24" y="558"/>
                      </a:lnTo>
                      <a:close/>
                      <a:moveTo>
                        <a:pt x="265" y="580"/>
                      </a:moveTo>
                      <a:lnTo>
                        <a:pt x="263" y="578"/>
                      </a:lnTo>
                      <a:lnTo>
                        <a:pt x="266" y="575"/>
                      </a:lnTo>
                      <a:lnTo>
                        <a:pt x="265" y="580"/>
                      </a:lnTo>
                      <a:close/>
                      <a:moveTo>
                        <a:pt x="138" y="581"/>
                      </a:moveTo>
                      <a:lnTo>
                        <a:pt x="137" y="581"/>
                      </a:lnTo>
                      <a:lnTo>
                        <a:pt x="137" y="580"/>
                      </a:lnTo>
                      <a:lnTo>
                        <a:pt x="137" y="578"/>
                      </a:lnTo>
                      <a:lnTo>
                        <a:pt x="138" y="579"/>
                      </a:lnTo>
                      <a:lnTo>
                        <a:pt x="138" y="581"/>
                      </a:lnTo>
                      <a:close/>
                      <a:moveTo>
                        <a:pt x="240" y="659"/>
                      </a:moveTo>
                      <a:lnTo>
                        <a:pt x="239" y="659"/>
                      </a:lnTo>
                      <a:lnTo>
                        <a:pt x="239" y="658"/>
                      </a:lnTo>
                      <a:lnTo>
                        <a:pt x="239" y="656"/>
                      </a:lnTo>
                      <a:lnTo>
                        <a:pt x="240" y="656"/>
                      </a:lnTo>
                      <a:lnTo>
                        <a:pt x="240" y="658"/>
                      </a:lnTo>
                      <a:lnTo>
                        <a:pt x="241" y="658"/>
                      </a:lnTo>
                      <a:lnTo>
                        <a:pt x="241" y="659"/>
                      </a:lnTo>
                      <a:lnTo>
                        <a:pt x="240" y="659"/>
                      </a:lnTo>
                      <a:close/>
                      <a:moveTo>
                        <a:pt x="241" y="658"/>
                      </a:moveTo>
                      <a:lnTo>
                        <a:pt x="240" y="658"/>
                      </a:lnTo>
                      <a:lnTo>
                        <a:pt x="241" y="658"/>
                      </a:lnTo>
                      <a:close/>
                      <a:moveTo>
                        <a:pt x="92" y="653"/>
                      </a:moveTo>
                      <a:lnTo>
                        <a:pt x="92" y="653"/>
                      </a:lnTo>
                      <a:lnTo>
                        <a:pt x="92" y="652"/>
                      </a:lnTo>
                      <a:lnTo>
                        <a:pt x="92" y="651"/>
                      </a:lnTo>
                      <a:lnTo>
                        <a:pt x="93" y="651"/>
                      </a:lnTo>
                      <a:lnTo>
                        <a:pt x="92" y="652"/>
                      </a:lnTo>
                      <a:lnTo>
                        <a:pt x="92" y="653"/>
                      </a:lnTo>
                      <a:close/>
                      <a:moveTo>
                        <a:pt x="137" y="655"/>
                      </a:moveTo>
                      <a:lnTo>
                        <a:pt x="136" y="654"/>
                      </a:lnTo>
                      <a:lnTo>
                        <a:pt x="136" y="652"/>
                      </a:lnTo>
                      <a:lnTo>
                        <a:pt x="137" y="653"/>
                      </a:lnTo>
                      <a:lnTo>
                        <a:pt x="137" y="655"/>
                      </a:lnTo>
                      <a:close/>
                      <a:moveTo>
                        <a:pt x="78" y="648"/>
                      </a:moveTo>
                      <a:lnTo>
                        <a:pt x="75" y="648"/>
                      </a:lnTo>
                      <a:lnTo>
                        <a:pt x="77" y="647"/>
                      </a:lnTo>
                      <a:lnTo>
                        <a:pt x="77" y="646"/>
                      </a:lnTo>
                      <a:lnTo>
                        <a:pt x="78" y="647"/>
                      </a:lnTo>
                      <a:lnTo>
                        <a:pt x="78" y="648"/>
                      </a:lnTo>
                      <a:close/>
                      <a:moveTo>
                        <a:pt x="127" y="648"/>
                      </a:moveTo>
                      <a:lnTo>
                        <a:pt x="123" y="644"/>
                      </a:lnTo>
                      <a:lnTo>
                        <a:pt x="127" y="645"/>
                      </a:lnTo>
                      <a:lnTo>
                        <a:pt x="127" y="648"/>
                      </a:lnTo>
                      <a:close/>
                      <a:moveTo>
                        <a:pt x="669" y="404"/>
                      </a:moveTo>
                      <a:lnTo>
                        <a:pt x="665" y="400"/>
                      </a:lnTo>
                      <a:lnTo>
                        <a:pt x="668" y="402"/>
                      </a:lnTo>
                      <a:lnTo>
                        <a:pt x="669" y="404"/>
                      </a:lnTo>
                      <a:close/>
                      <a:moveTo>
                        <a:pt x="667" y="407"/>
                      </a:moveTo>
                      <a:lnTo>
                        <a:pt x="663" y="403"/>
                      </a:lnTo>
                      <a:lnTo>
                        <a:pt x="665" y="405"/>
                      </a:lnTo>
                      <a:lnTo>
                        <a:pt x="667" y="407"/>
                      </a:lnTo>
                      <a:close/>
                      <a:moveTo>
                        <a:pt x="68" y="644"/>
                      </a:moveTo>
                      <a:lnTo>
                        <a:pt x="66" y="642"/>
                      </a:lnTo>
                      <a:lnTo>
                        <a:pt x="67" y="641"/>
                      </a:lnTo>
                      <a:lnTo>
                        <a:pt x="67" y="643"/>
                      </a:lnTo>
                      <a:lnTo>
                        <a:pt x="68" y="644"/>
                      </a:lnTo>
                      <a:close/>
                      <a:moveTo>
                        <a:pt x="144" y="657"/>
                      </a:moveTo>
                      <a:lnTo>
                        <a:pt x="143" y="657"/>
                      </a:lnTo>
                      <a:lnTo>
                        <a:pt x="143" y="655"/>
                      </a:lnTo>
                      <a:lnTo>
                        <a:pt x="144" y="655"/>
                      </a:lnTo>
                      <a:lnTo>
                        <a:pt x="144" y="656"/>
                      </a:lnTo>
                      <a:lnTo>
                        <a:pt x="144" y="657"/>
                      </a:lnTo>
                      <a:close/>
                      <a:moveTo>
                        <a:pt x="146" y="657"/>
                      </a:moveTo>
                      <a:lnTo>
                        <a:pt x="144" y="657"/>
                      </a:lnTo>
                      <a:lnTo>
                        <a:pt x="145" y="657"/>
                      </a:lnTo>
                      <a:lnTo>
                        <a:pt x="145" y="656"/>
                      </a:lnTo>
                      <a:lnTo>
                        <a:pt x="147" y="656"/>
                      </a:lnTo>
                      <a:lnTo>
                        <a:pt x="146" y="657"/>
                      </a:lnTo>
                      <a:close/>
                      <a:moveTo>
                        <a:pt x="144" y="659"/>
                      </a:moveTo>
                      <a:lnTo>
                        <a:pt x="143" y="658"/>
                      </a:lnTo>
                      <a:lnTo>
                        <a:pt x="142" y="657"/>
                      </a:lnTo>
                      <a:lnTo>
                        <a:pt x="143" y="657"/>
                      </a:lnTo>
                      <a:lnTo>
                        <a:pt x="144" y="657"/>
                      </a:lnTo>
                      <a:lnTo>
                        <a:pt x="146" y="657"/>
                      </a:lnTo>
                      <a:lnTo>
                        <a:pt x="144" y="659"/>
                      </a:lnTo>
                      <a:close/>
                      <a:moveTo>
                        <a:pt x="116" y="662"/>
                      </a:moveTo>
                      <a:lnTo>
                        <a:pt x="114" y="662"/>
                      </a:lnTo>
                      <a:lnTo>
                        <a:pt x="115" y="659"/>
                      </a:lnTo>
                      <a:lnTo>
                        <a:pt x="116" y="662"/>
                      </a:lnTo>
                      <a:close/>
                      <a:moveTo>
                        <a:pt x="116" y="662"/>
                      </a:moveTo>
                      <a:lnTo>
                        <a:pt x="116" y="662"/>
                      </a:lnTo>
                      <a:lnTo>
                        <a:pt x="117" y="662"/>
                      </a:lnTo>
                      <a:lnTo>
                        <a:pt x="116" y="662"/>
                      </a:lnTo>
                      <a:close/>
                      <a:moveTo>
                        <a:pt x="115" y="665"/>
                      </a:moveTo>
                      <a:lnTo>
                        <a:pt x="112" y="664"/>
                      </a:lnTo>
                      <a:lnTo>
                        <a:pt x="116" y="662"/>
                      </a:lnTo>
                      <a:lnTo>
                        <a:pt x="116" y="664"/>
                      </a:lnTo>
                      <a:lnTo>
                        <a:pt x="115" y="665"/>
                      </a:lnTo>
                      <a:close/>
                      <a:moveTo>
                        <a:pt x="103" y="664"/>
                      </a:moveTo>
                      <a:lnTo>
                        <a:pt x="102" y="664"/>
                      </a:lnTo>
                      <a:lnTo>
                        <a:pt x="102" y="663"/>
                      </a:lnTo>
                      <a:lnTo>
                        <a:pt x="102" y="662"/>
                      </a:lnTo>
                      <a:lnTo>
                        <a:pt x="103" y="662"/>
                      </a:lnTo>
                      <a:lnTo>
                        <a:pt x="103" y="663"/>
                      </a:lnTo>
                      <a:lnTo>
                        <a:pt x="103" y="664"/>
                      </a:lnTo>
                      <a:close/>
                      <a:moveTo>
                        <a:pt x="151" y="668"/>
                      </a:moveTo>
                      <a:lnTo>
                        <a:pt x="150" y="668"/>
                      </a:lnTo>
                      <a:lnTo>
                        <a:pt x="150" y="667"/>
                      </a:lnTo>
                      <a:lnTo>
                        <a:pt x="150" y="666"/>
                      </a:lnTo>
                      <a:lnTo>
                        <a:pt x="151" y="666"/>
                      </a:lnTo>
                      <a:lnTo>
                        <a:pt x="151" y="667"/>
                      </a:lnTo>
                      <a:lnTo>
                        <a:pt x="151" y="668"/>
                      </a:lnTo>
                      <a:close/>
                      <a:moveTo>
                        <a:pt x="340" y="681"/>
                      </a:moveTo>
                      <a:lnTo>
                        <a:pt x="339" y="680"/>
                      </a:lnTo>
                      <a:lnTo>
                        <a:pt x="338" y="679"/>
                      </a:lnTo>
                      <a:lnTo>
                        <a:pt x="339" y="678"/>
                      </a:lnTo>
                      <a:lnTo>
                        <a:pt x="339" y="680"/>
                      </a:lnTo>
                      <a:lnTo>
                        <a:pt x="340" y="681"/>
                      </a:lnTo>
                      <a:close/>
                      <a:moveTo>
                        <a:pt x="126" y="660"/>
                      </a:moveTo>
                      <a:lnTo>
                        <a:pt x="125" y="660"/>
                      </a:lnTo>
                      <a:lnTo>
                        <a:pt x="125" y="658"/>
                      </a:lnTo>
                      <a:lnTo>
                        <a:pt x="126" y="658"/>
                      </a:lnTo>
                      <a:lnTo>
                        <a:pt x="125" y="660"/>
                      </a:lnTo>
                      <a:lnTo>
                        <a:pt x="126" y="660"/>
                      </a:lnTo>
                      <a:close/>
                      <a:moveTo>
                        <a:pt x="251" y="657"/>
                      </a:moveTo>
                      <a:lnTo>
                        <a:pt x="250" y="657"/>
                      </a:lnTo>
                      <a:lnTo>
                        <a:pt x="251" y="654"/>
                      </a:lnTo>
                      <a:lnTo>
                        <a:pt x="251" y="653"/>
                      </a:lnTo>
                      <a:lnTo>
                        <a:pt x="252" y="653"/>
                      </a:lnTo>
                      <a:lnTo>
                        <a:pt x="251" y="656"/>
                      </a:lnTo>
                      <a:lnTo>
                        <a:pt x="251" y="657"/>
                      </a:lnTo>
                      <a:close/>
                      <a:moveTo>
                        <a:pt x="351" y="682"/>
                      </a:moveTo>
                      <a:lnTo>
                        <a:pt x="350" y="682"/>
                      </a:lnTo>
                      <a:lnTo>
                        <a:pt x="350" y="681"/>
                      </a:lnTo>
                      <a:lnTo>
                        <a:pt x="349" y="679"/>
                      </a:lnTo>
                      <a:lnTo>
                        <a:pt x="350" y="678"/>
                      </a:lnTo>
                      <a:lnTo>
                        <a:pt x="351" y="682"/>
                      </a:lnTo>
                      <a:close/>
                      <a:moveTo>
                        <a:pt x="350" y="682"/>
                      </a:moveTo>
                      <a:lnTo>
                        <a:pt x="350" y="682"/>
                      </a:lnTo>
                      <a:close/>
                      <a:moveTo>
                        <a:pt x="349" y="684"/>
                      </a:moveTo>
                      <a:lnTo>
                        <a:pt x="350" y="682"/>
                      </a:lnTo>
                      <a:lnTo>
                        <a:pt x="351" y="682"/>
                      </a:lnTo>
                      <a:lnTo>
                        <a:pt x="351" y="683"/>
                      </a:lnTo>
                      <a:lnTo>
                        <a:pt x="349" y="684"/>
                      </a:lnTo>
                      <a:close/>
                      <a:moveTo>
                        <a:pt x="79" y="647"/>
                      </a:moveTo>
                      <a:lnTo>
                        <a:pt x="79" y="647"/>
                      </a:lnTo>
                      <a:lnTo>
                        <a:pt x="79" y="645"/>
                      </a:lnTo>
                      <a:lnTo>
                        <a:pt x="80" y="645"/>
                      </a:lnTo>
                      <a:lnTo>
                        <a:pt x="81" y="646"/>
                      </a:lnTo>
                      <a:lnTo>
                        <a:pt x="79" y="646"/>
                      </a:lnTo>
                      <a:lnTo>
                        <a:pt x="79" y="647"/>
                      </a:lnTo>
                      <a:close/>
                      <a:moveTo>
                        <a:pt x="60" y="620"/>
                      </a:moveTo>
                      <a:lnTo>
                        <a:pt x="60" y="620"/>
                      </a:lnTo>
                      <a:lnTo>
                        <a:pt x="59" y="620"/>
                      </a:lnTo>
                      <a:lnTo>
                        <a:pt x="60" y="620"/>
                      </a:lnTo>
                      <a:lnTo>
                        <a:pt x="60" y="619"/>
                      </a:lnTo>
                      <a:lnTo>
                        <a:pt x="61" y="619"/>
                      </a:lnTo>
                      <a:lnTo>
                        <a:pt x="60" y="620"/>
                      </a:lnTo>
                      <a:close/>
                      <a:moveTo>
                        <a:pt x="95" y="624"/>
                      </a:moveTo>
                      <a:lnTo>
                        <a:pt x="94" y="624"/>
                      </a:lnTo>
                      <a:lnTo>
                        <a:pt x="93" y="624"/>
                      </a:lnTo>
                      <a:lnTo>
                        <a:pt x="94" y="623"/>
                      </a:lnTo>
                      <a:lnTo>
                        <a:pt x="94" y="622"/>
                      </a:lnTo>
                      <a:lnTo>
                        <a:pt x="95" y="623"/>
                      </a:lnTo>
                      <a:lnTo>
                        <a:pt x="95" y="624"/>
                      </a:lnTo>
                      <a:close/>
                      <a:moveTo>
                        <a:pt x="298" y="644"/>
                      </a:moveTo>
                      <a:lnTo>
                        <a:pt x="298" y="644"/>
                      </a:lnTo>
                      <a:lnTo>
                        <a:pt x="299" y="643"/>
                      </a:lnTo>
                      <a:lnTo>
                        <a:pt x="300" y="644"/>
                      </a:lnTo>
                      <a:lnTo>
                        <a:pt x="298" y="644"/>
                      </a:lnTo>
                      <a:close/>
                      <a:moveTo>
                        <a:pt x="298" y="645"/>
                      </a:moveTo>
                      <a:lnTo>
                        <a:pt x="297" y="645"/>
                      </a:lnTo>
                      <a:lnTo>
                        <a:pt x="298" y="644"/>
                      </a:lnTo>
                      <a:lnTo>
                        <a:pt x="298" y="645"/>
                      </a:lnTo>
                      <a:close/>
                      <a:moveTo>
                        <a:pt x="298" y="646"/>
                      </a:moveTo>
                      <a:lnTo>
                        <a:pt x="297" y="646"/>
                      </a:lnTo>
                      <a:lnTo>
                        <a:pt x="298" y="645"/>
                      </a:lnTo>
                      <a:lnTo>
                        <a:pt x="298" y="646"/>
                      </a:lnTo>
                      <a:close/>
                      <a:moveTo>
                        <a:pt x="226" y="653"/>
                      </a:moveTo>
                      <a:lnTo>
                        <a:pt x="225" y="652"/>
                      </a:lnTo>
                      <a:lnTo>
                        <a:pt x="226" y="651"/>
                      </a:lnTo>
                      <a:lnTo>
                        <a:pt x="228" y="649"/>
                      </a:lnTo>
                      <a:lnTo>
                        <a:pt x="226" y="653"/>
                      </a:lnTo>
                      <a:close/>
                      <a:moveTo>
                        <a:pt x="61" y="616"/>
                      </a:moveTo>
                      <a:lnTo>
                        <a:pt x="61" y="616"/>
                      </a:lnTo>
                      <a:lnTo>
                        <a:pt x="60" y="616"/>
                      </a:lnTo>
                      <a:lnTo>
                        <a:pt x="61" y="615"/>
                      </a:lnTo>
                      <a:lnTo>
                        <a:pt x="62" y="615"/>
                      </a:lnTo>
                      <a:lnTo>
                        <a:pt x="61" y="616"/>
                      </a:lnTo>
                      <a:close/>
                      <a:moveTo>
                        <a:pt x="64" y="619"/>
                      </a:moveTo>
                      <a:lnTo>
                        <a:pt x="63" y="619"/>
                      </a:lnTo>
                      <a:lnTo>
                        <a:pt x="63" y="618"/>
                      </a:lnTo>
                      <a:lnTo>
                        <a:pt x="63" y="617"/>
                      </a:lnTo>
                      <a:lnTo>
                        <a:pt x="64" y="617"/>
                      </a:lnTo>
                      <a:lnTo>
                        <a:pt x="64" y="618"/>
                      </a:lnTo>
                      <a:lnTo>
                        <a:pt x="64" y="619"/>
                      </a:lnTo>
                      <a:close/>
                      <a:moveTo>
                        <a:pt x="88" y="638"/>
                      </a:moveTo>
                      <a:lnTo>
                        <a:pt x="89" y="636"/>
                      </a:lnTo>
                      <a:lnTo>
                        <a:pt x="89" y="635"/>
                      </a:lnTo>
                      <a:lnTo>
                        <a:pt x="89" y="634"/>
                      </a:lnTo>
                      <a:lnTo>
                        <a:pt x="90" y="635"/>
                      </a:lnTo>
                      <a:lnTo>
                        <a:pt x="88" y="638"/>
                      </a:lnTo>
                      <a:close/>
                      <a:moveTo>
                        <a:pt x="210" y="649"/>
                      </a:moveTo>
                      <a:lnTo>
                        <a:pt x="209" y="648"/>
                      </a:lnTo>
                      <a:lnTo>
                        <a:pt x="211" y="647"/>
                      </a:lnTo>
                      <a:lnTo>
                        <a:pt x="213" y="644"/>
                      </a:lnTo>
                      <a:lnTo>
                        <a:pt x="210" y="649"/>
                      </a:lnTo>
                      <a:close/>
                      <a:moveTo>
                        <a:pt x="59" y="639"/>
                      </a:moveTo>
                      <a:lnTo>
                        <a:pt x="60" y="633"/>
                      </a:lnTo>
                      <a:lnTo>
                        <a:pt x="61" y="637"/>
                      </a:lnTo>
                      <a:lnTo>
                        <a:pt x="59" y="639"/>
                      </a:lnTo>
                      <a:close/>
                      <a:moveTo>
                        <a:pt x="225" y="645"/>
                      </a:moveTo>
                      <a:lnTo>
                        <a:pt x="224" y="645"/>
                      </a:lnTo>
                      <a:lnTo>
                        <a:pt x="225" y="644"/>
                      </a:lnTo>
                      <a:lnTo>
                        <a:pt x="225" y="643"/>
                      </a:lnTo>
                      <a:lnTo>
                        <a:pt x="225" y="644"/>
                      </a:lnTo>
                      <a:lnTo>
                        <a:pt x="225" y="645"/>
                      </a:lnTo>
                      <a:close/>
                      <a:moveTo>
                        <a:pt x="93" y="633"/>
                      </a:moveTo>
                      <a:lnTo>
                        <a:pt x="92" y="633"/>
                      </a:lnTo>
                      <a:lnTo>
                        <a:pt x="92" y="632"/>
                      </a:lnTo>
                      <a:lnTo>
                        <a:pt x="92" y="630"/>
                      </a:lnTo>
                      <a:lnTo>
                        <a:pt x="93" y="631"/>
                      </a:lnTo>
                      <a:lnTo>
                        <a:pt x="94" y="632"/>
                      </a:lnTo>
                      <a:lnTo>
                        <a:pt x="93" y="633"/>
                      </a:lnTo>
                      <a:close/>
                      <a:moveTo>
                        <a:pt x="140" y="641"/>
                      </a:moveTo>
                      <a:lnTo>
                        <a:pt x="136" y="637"/>
                      </a:lnTo>
                      <a:lnTo>
                        <a:pt x="138" y="639"/>
                      </a:lnTo>
                      <a:lnTo>
                        <a:pt x="140" y="641"/>
                      </a:lnTo>
                      <a:close/>
                      <a:moveTo>
                        <a:pt x="246" y="653"/>
                      </a:moveTo>
                      <a:lnTo>
                        <a:pt x="243" y="647"/>
                      </a:lnTo>
                      <a:lnTo>
                        <a:pt x="245" y="646"/>
                      </a:lnTo>
                      <a:lnTo>
                        <a:pt x="247" y="646"/>
                      </a:lnTo>
                      <a:lnTo>
                        <a:pt x="245" y="649"/>
                      </a:lnTo>
                      <a:lnTo>
                        <a:pt x="245" y="651"/>
                      </a:lnTo>
                      <a:lnTo>
                        <a:pt x="246" y="653"/>
                      </a:lnTo>
                      <a:close/>
                      <a:moveTo>
                        <a:pt x="28" y="514"/>
                      </a:moveTo>
                      <a:lnTo>
                        <a:pt x="26" y="514"/>
                      </a:lnTo>
                      <a:lnTo>
                        <a:pt x="29" y="513"/>
                      </a:lnTo>
                      <a:lnTo>
                        <a:pt x="28" y="511"/>
                      </a:lnTo>
                      <a:lnTo>
                        <a:pt x="30" y="511"/>
                      </a:lnTo>
                      <a:lnTo>
                        <a:pt x="29" y="514"/>
                      </a:lnTo>
                      <a:lnTo>
                        <a:pt x="28" y="514"/>
                      </a:lnTo>
                      <a:close/>
                      <a:moveTo>
                        <a:pt x="113" y="442"/>
                      </a:moveTo>
                      <a:lnTo>
                        <a:pt x="112" y="441"/>
                      </a:lnTo>
                      <a:lnTo>
                        <a:pt x="112" y="440"/>
                      </a:lnTo>
                      <a:lnTo>
                        <a:pt x="113" y="440"/>
                      </a:lnTo>
                      <a:lnTo>
                        <a:pt x="113" y="442"/>
                      </a:lnTo>
                      <a:close/>
                      <a:moveTo>
                        <a:pt x="155" y="457"/>
                      </a:moveTo>
                      <a:lnTo>
                        <a:pt x="153" y="454"/>
                      </a:lnTo>
                      <a:lnTo>
                        <a:pt x="157" y="455"/>
                      </a:lnTo>
                      <a:lnTo>
                        <a:pt x="155" y="457"/>
                      </a:lnTo>
                      <a:close/>
                      <a:moveTo>
                        <a:pt x="3" y="441"/>
                      </a:moveTo>
                      <a:lnTo>
                        <a:pt x="0" y="437"/>
                      </a:lnTo>
                      <a:lnTo>
                        <a:pt x="2" y="439"/>
                      </a:lnTo>
                      <a:lnTo>
                        <a:pt x="3" y="441"/>
                      </a:lnTo>
                      <a:close/>
                      <a:moveTo>
                        <a:pt x="186" y="459"/>
                      </a:moveTo>
                      <a:lnTo>
                        <a:pt x="184" y="458"/>
                      </a:lnTo>
                      <a:lnTo>
                        <a:pt x="184" y="457"/>
                      </a:lnTo>
                      <a:lnTo>
                        <a:pt x="185" y="457"/>
                      </a:lnTo>
                      <a:lnTo>
                        <a:pt x="186" y="456"/>
                      </a:lnTo>
                      <a:lnTo>
                        <a:pt x="187" y="456"/>
                      </a:lnTo>
                      <a:lnTo>
                        <a:pt x="186" y="459"/>
                      </a:lnTo>
                      <a:close/>
                      <a:moveTo>
                        <a:pt x="32" y="442"/>
                      </a:moveTo>
                      <a:lnTo>
                        <a:pt x="29" y="440"/>
                      </a:lnTo>
                      <a:lnTo>
                        <a:pt x="30" y="440"/>
                      </a:lnTo>
                      <a:lnTo>
                        <a:pt x="31" y="440"/>
                      </a:lnTo>
                      <a:lnTo>
                        <a:pt x="32" y="440"/>
                      </a:lnTo>
                      <a:lnTo>
                        <a:pt x="32" y="442"/>
                      </a:lnTo>
                      <a:close/>
                      <a:moveTo>
                        <a:pt x="32" y="440"/>
                      </a:moveTo>
                      <a:lnTo>
                        <a:pt x="31" y="440"/>
                      </a:lnTo>
                      <a:lnTo>
                        <a:pt x="32" y="440"/>
                      </a:lnTo>
                      <a:close/>
                      <a:moveTo>
                        <a:pt x="136" y="450"/>
                      </a:moveTo>
                      <a:lnTo>
                        <a:pt x="135" y="448"/>
                      </a:lnTo>
                      <a:lnTo>
                        <a:pt x="135" y="447"/>
                      </a:lnTo>
                      <a:lnTo>
                        <a:pt x="136" y="449"/>
                      </a:lnTo>
                      <a:lnTo>
                        <a:pt x="136" y="450"/>
                      </a:lnTo>
                      <a:close/>
                      <a:moveTo>
                        <a:pt x="30" y="436"/>
                      </a:moveTo>
                      <a:lnTo>
                        <a:pt x="29" y="436"/>
                      </a:lnTo>
                      <a:lnTo>
                        <a:pt x="28" y="434"/>
                      </a:lnTo>
                      <a:lnTo>
                        <a:pt x="29" y="434"/>
                      </a:lnTo>
                      <a:lnTo>
                        <a:pt x="29" y="435"/>
                      </a:lnTo>
                      <a:lnTo>
                        <a:pt x="30" y="436"/>
                      </a:lnTo>
                      <a:close/>
                      <a:moveTo>
                        <a:pt x="227" y="459"/>
                      </a:moveTo>
                      <a:lnTo>
                        <a:pt x="225" y="459"/>
                      </a:lnTo>
                      <a:lnTo>
                        <a:pt x="228" y="457"/>
                      </a:lnTo>
                      <a:lnTo>
                        <a:pt x="229" y="458"/>
                      </a:lnTo>
                      <a:lnTo>
                        <a:pt x="227" y="458"/>
                      </a:lnTo>
                      <a:lnTo>
                        <a:pt x="227" y="459"/>
                      </a:lnTo>
                      <a:close/>
                      <a:moveTo>
                        <a:pt x="229" y="459"/>
                      </a:moveTo>
                      <a:lnTo>
                        <a:pt x="227" y="458"/>
                      </a:lnTo>
                      <a:lnTo>
                        <a:pt x="229" y="458"/>
                      </a:lnTo>
                      <a:lnTo>
                        <a:pt x="229" y="459"/>
                      </a:lnTo>
                      <a:close/>
                      <a:moveTo>
                        <a:pt x="139" y="472"/>
                      </a:moveTo>
                      <a:lnTo>
                        <a:pt x="138" y="471"/>
                      </a:lnTo>
                      <a:lnTo>
                        <a:pt x="138" y="469"/>
                      </a:lnTo>
                      <a:lnTo>
                        <a:pt x="139" y="470"/>
                      </a:lnTo>
                      <a:lnTo>
                        <a:pt x="139" y="472"/>
                      </a:lnTo>
                      <a:close/>
                      <a:moveTo>
                        <a:pt x="133" y="464"/>
                      </a:moveTo>
                      <a:lnTo>
                        <a:pt x="131" y="462"/>
                      </a:lnTo>
                      <a:lnTo>
                        <a:pt x="136" y="461"/>
                      </a:lnTo>
                      <a:lnTo>
                        <a:pt x="133" y="464"/>
                      </a:lnTo>
                      <a:close/>
                      <a:moveTo>
                        <a:pt x="151" y="458"/>
                      </a:moveTo>
                      <a:lnTo>
                        <a:pt x="149" y="458"/>
                      </a:lnTo>
                      <a:lnTo>
                        <a:pt x="149" y="456"/>
                      </a:lnTo>
                      <a:lnTo>
                        <a:pt x="151" y="457"/>
                      </a:lnTo>
                      <a:lnTo>
                        <a:pt x="151" y="458"/>
                      </a:lnTo>
                      <a:close/>
                      <a:moveTo>
                        <a:pt x="74" y="459"/>
                      </a:moveTo>
                      <a:lnTo>
                        <a:pt x="75" y="457"/>
                      </a:lnTo>
                      <a:lnTo>
                        <a:pt x="75" y="455"/>
                      </a:lnTo>
                      <a:lnTo>
                        <a:pt x="76" y="456"/>
                      </a:lnTo>
                      <a:lnTo>
                        <a:pt x="74" y="459"/>
                      </a:lnTo>
                      <a:close/>
                      <a:moveTo>
                        <a:pt x="122" y="471"/>
                      </a:moveTo>
                      <a:lnTo>
                        <a:pt x="121" y="471"/>
                      </a:lnTo>
                      <a:lnTo>
                        <a:pt x="120" y="470"/>
                      </a:lnTo>
                      <a:lnTo>
                        <a:pt x="121" y="470"/>
                      </a:lnTo>
                      <a:lnTo>
                        <a:pt x="121" y="469"/>
                      </a:lnTo>
                      <a:lnTo>
                        <a:pt x="122" y="470"/>
                      </a:lnTo>
                      <a:lnTo>
                        <a:pt x="122" y="471"/>
                      </a:lnTo>
                      <a:close/>
                      <a:moveTo>
                        <a:pt x="66" y="457"/>
                      </a:moveTo>
                      <a:lnTo>
                        <a:pt x="62" y="455"/>
                      </a:lnTo>
                      <a:lnTo>
                        <a:pt x="65" y="452"/>
                      </a:lnTo>
                      <a:lnTo>
                        <a:pt x="66" y="457"/>
                      </a:lnTo>
                      <a:close/>
                      <a:moveTo>
                        <a:pt x="128" y="422"/>
                      </a:moveTo>
                      <a:lnTo>
                        <a:pt x="127" y="421"/>
                      </a:lnTo>
                      <a:lnTo>
                        <a:pt x="126" y="418"/>
                      </a:lnTo>
                      <a:lnTo>
                        <a:pt x="127" y="419"/>
                      </a:lnTo>
                      <a:lnTo>
                        <a:pt x="128" y="422"/>
                      </a:lnTo>
                      <a:close/>
                      <a:moveTo>
                        <a:pt x="98" y="421"/>
                      </a:moveTo>
                      <a:lnTo>
                        <a:pt x="98" y="421"/>
                      </a:lnTo>
                      <a:lnTo>
                        <a:pt x="98" y="420"/>
                      </a:lnTo>
                      <a:lnTo>
                        <a:pt x="98" y="419"/>
                      </a:lnTo>
                      <a:lnTo>
                        <a:pt x="99" y="419"/>
                      </a:lnTo>
                      <a:lnTo>
                        <a:pt x="99" y="420"/>
                      </a:lnTo>
                      <a:lnTo>
                        <a:pt x="98" y="421"/>
                      </a:lnTo>
                      <a:close/>
                      <a:moveTo>
                        <a:pt x="120" y="420"/>
                      </a:moveTo>
                      <a:lnTo>
                        <a:pt x="119" y="420"/>
                      </a:lnTo>
                      <a:lnTo>
                        <a:pt x="119" y="419"/>
                      </a:lnTo>
                      <a:lnTo>
                        <a:pt x="120" y="419"/>
                      </a:lnTo>
                      <a:lnTo>
                        <a:pt x="121" y="419"/>
                      </a:lnTo>
                      <a:lnTo>
                        <a:pt x="120" y="419"/>
                      </a:lnTo>
                      <a:lnTo>
                        <a:pt x="120" y="420"/>
                      </a:lnTo>
                      <a:close/>
                      <a:moveTo>
                        <a:pt x="71" y="420"/>
                      </a:moveTo>
                      <a:lnTo>
                        <a:pt x="69" y="420"/>
                      </a:lnTo>
                      <a:lnTo>
                        <a:pt x="70" y="418"/>
                      </a:lnTo>
                      <a:lnTo>
                        <a:pt x="71" y="418"/>
                      </a:lnTo>
                      <a:lnTo>
                        <a:pt x="71" y="420"/>
                      </a:lnTo>
                      <a:close/>
                      <a:moveTo>
                        <a:pt x="97" y="439"/>
                      </a:moveTo>
                      <a:lnTo>
                        <a:pt x="98" y="436"/>
                      </a:lnTo>
                      <a:lnTo>
                        <a:pt x="100" y="439"/>
                      </a:lnTo>
                      <a:lnTo>
                        <a:pt x="97" y="439"/>
                      </a:lnTo>
                      <a:close/>
                      <a:moveTo>
                        <a:pt x="40" y="410"/>
                      </a:moveTo>
                      <a:lnTo>
                        <a:pt x="39" y="408"/>
                      </a:lnTo>
                      <a:lnTo>
                        <a:pt x="39" y="407"/>
                      </a:lnTo>
                      <a:lnTo>
                        <a:pt x="40" y="409"/>
                      </a:lnTo>
                      <a:lnTo>
                        <a:pt x="40" y="410"/>
                      </a:lnTo>
                      <a:close/>
                      <a:moveTo>
                        <a:pt x="38" y="414"/>
                      </a:moveTo>
                      <a:lnTo>
                        <a:pt x="40" y="411"/>
                      </a:lnTo>
                      <a:lnTo>
                        <a:pt x="42" y="409"/>
                      </a:lnTo>
                      <a:lnTo>
                        <a:pt x="43" y="409"/>
                      </a:lnTo>
                      <a:lnTo>
                        <a:pt x="42" y="412"/>
                      </a:lnTo>
                      <a:lnTo>
                        <a:pt x="42" y="413"/>
                      </a:lnTo>
                      <a:lnTo>
                        <a:pt x="38" y="414"/>
                      </a:lnTo>
                      <a:close/>
                      <a:moveTo>
                        <a:pt x="77" y="417"/>
                      </a:moveTo>
                      <a:lnTo>
                        <a:pt x="75" y="417"/>
                      </a:lnTo>
                      <a:lnTo>
                        <a:pt x="77" y="414"/>
                      </a:lnTo>
                      <a:lnTo>
                        <a:pt x="76" y="413"/>
                      </a:lnTo>
                      <a:lnTo>
                        <a:pt x="78" y="413"/>
                      </a:lnTo>
                      <a:lnTo>
                        <a:pt x="77" y="415"/>
                      </a:lnTo>
                      <a:lnTo>
                        <a:pt x="77" y="417"/>
                      </a:lnTo>
                      <a:close/>
                      <a:moveTo>
                        <a:pt x="69" y="434"/>
                      </a:moveTo>
                      <a:lnTo>
                        <a:pt x="67" y="434"/>
                      </a:lnTo>
                      <a:lnTo>
                        <a:pt x="69" y="431"/>
                      </a:lnTo>
                      <a:lnTo>
                        <a:pt x="69" y="430"/>
                      </a:lnTo>
                      <a:lnTo>
                        <a:pt x="70" y="430"/>
                      </a:lnTo>
                      <a:lnTo>
                        <a:pt x="69" y="431"/>
                      </a:lnTo>
                      <a:lnTo>
                        <a:pt x="69" y="434"/>
                      </a:lnTo>
                      <a:close/>
                      <a:moveTo>
                        <a:pt x="69" y="429"/>
                      </a:moveTo>
                      <a:lnTo>
                        <a:pt x="69" y="429"/>
                      </a:lnTo>
                      <a:lnTo>
                        <a:pt x="68" y="429"/>
                      </a:lnTo>
                      <a:lnTo>
                        <a:pt x="69" y="428"/>
                      </a:lnTo>
                      <a:lnTo>
                        <a:pt x="70" y="428"/>
                      </a:lnTo>
                      <a:lnTo>
                        <a:pt x="69" y="429"/>
                      </a:lnTo>
                      <a:close/>
                      <a:moveTo>
                        <a:pt x="113" y="428"/>
                      </a:moveTo>
                      <a:lnTo>
                        <a:pt x="110" y="426"/>
                      </a:lnTo>
                      <a:lnTo>
                        <a:pt x="113" y="423"/>
                      </a:lnTo>
                      <a:lnTo>
                        <a:pt x="113" y="428"/>
                      </a:lnTo>
                      <a:close/>
                      <a:moveTo>
                        <a:pt x="12" y="422"/>
                      </a:moveTo>
                      <a:lnTo>
                        <a:pt x="11" y="422"/>
                      </a:lnTo>
                      <a:lnTo>
                        <a:pt x="12" y="420"/>
                      </a:lnTo>
                      <a:lnTo>
                        <a:pt x="12" y="418"/>
                      </a:lnTo>
                      <a:lnTo>
                        <a:pt x="14" y="418"/>
                      </a:lnTo>
                      <a:lnTo>
                        <a:pt x="12" y="421"/>
                      </a:lnTo>
                      <a:lnTo>
                        <a:pt x="12" y="422"/>
                      </a:lnTo>
                      <a:close/>
                      <a:moveTo>
                        <a:pt x="95" y="429"/>
                      </a:moveTo>
                      <a:lnTo>
                        <a:pt x="95" y="428"/>
                      </a:lnTo>
                      <a:lnTo>
                        <a:pt x="97" y="429"/>
                      </a:lnTo>
                      <a:lnTo>
                        <a:pt x="95" y="429"/>
                      </a:lnTo>
                      <a:close/>
                      <a:moveTo>
                        <a:pt x="95" y="432"/>
                      </a:moveTo>
                      <a:lnTo>
                        <a:pt x="94" y="432"/>
                      </a:lnTo>
                      <a:lnTo>
                        <a:pt x="94" y="431"/>
                      </a:lnTo>
                      <a:lnTo>
                        <a:pt x="93" y="430"/>
                      </a:lnTo>
                      <a:lnTo>
                        <a:pt x="93" y="429"/>
                      </a:lnTo>
                      <a:lnTo>
                        <a:pt x="95" y="430"/>
                      </a:lnTo>
                      <a:lnTo>
                        <a:pt x="94" y="430"/>
                      </a:lnTo>
                      <a:lnTo>
                        <a:pt x="94" y="431"/>
                      </a:lnTo>
                      <a:lnTo>
                        <a:pt x="95" y="432"/>
                      </a:lnTo>
                      <a:close/>
                      <a:moveTo>
                        <a:pt x="95" y="430"/>
                      </a:moveTo>
                      <a:lnTo>
                        <a:pt x="95" y="430"/>
                      </a:lnTo>
                      <a:lnTo>
                        <a:pt x="95" y="429"/>
                      </a:lnTo>
                      <a:lnTo>
                        <a:pt x="95" y="430"/>
                      </a:lnTo>
                      <a:close/>
                      <a:moveTo>
                        <a:pt x="140" y="525"/>
                      </a:moveTo>
                      <a:lnTo>
                        <a:pt x="141" y="522"/>
                      </a:lnTo>
                      <a:lnTo>
                        <a:pt x="141" y="521"/>
                      </a:lnTo>
                      <a:lnTo>
                        <a:pt x="141" y="519"/>
                      </a:lnTo>
                      <a:lnTo>
                        <a:pt x="140" y="519"/>
                      </a:lnTo>
                      <a:lnTo>
                        <a:pt x="140" y="513"/>
                      </a:lnTo>
                      <a:lnTo>
                        <a:pt x="143" y="514"/>
                      </a:lnTo>
                      <a:lnTo>
                        <a:pt x="143" y="515"/>
                      </a:lnTo>
                      <a:lnTo>
                        <a:pt x="141" y="515"/>
                      </a:lnTo>
                      <a:lnTo>
                        <a:pt x="141" y="516"/>
                      </a:lnTo>
                      <a:lnTo>
                        <a:pt x="144" y="517"/>
                      </a:lnTo>
                      <a:lnTo>
                        <a:pt x="142" y="519"/>
                      </a:lnTo>
                      <a:lnTo>
                        <a:pt x="143" y="521"/>
                      </a:lnTo>
                      <a:lnTo>
                        <a:pt x="142" y="521"/>
                      </a:lnTo>
                      <a:lnTo>
                        <a:pt x="141" y="523"/>
                      </a:lnTo>
                      <a:lnTo>
                        <a:pt x="140" y="525"/>
                      </a:lnTo>
                      <a:close/>
                      <a:moveTo>
                        <a:pt x="136" y="517"/>
                      </a:moveTo>
                      <a:lnTo>
                        <a:pt x="136" y="517"/>
                      </a:lnTo>
                      <a:lnTo>
                        <a:pt x="135" y="516"/>
                      </a:lnTo>
                      <a:lnTo>
                        <a:pt x="135" y="514"/>
                      </a:lnTo>
                      <a:lnTo>
                        <a:pt x="136" y="517"/>
                      </a:lnTo>
                      <a:close/>
                      <a:moveTo>
                        <a:pt x="137" y="517"/>
                      </a:moveTo>
                      <a:lnTo>
                        <a:pt x="137" y="517"/>
                      </a:lnTo>
                      <a:lnTo>
                        <a:pt x="138" y="514"/>
                      </a:lnTo>
                      <a:lnTo>
                        <a:pt x="137" y="517"/>
                      </a:lnTo>
                      <a:close/>
                      <a:moveTo>
                        <a:pt x="146" y="519"/>
                      </a:moveTo>
                      <a:lnTo>
                        <a:pt x="145" y="515"/>
                      </a:lnTo>
                      <a:lnTo>
                        <a:pt x="144" y="515"/>
                      </a:lnTo>
                      <a:lnTo>
                        <a:pt x="143" y="514"/>
                      </a:lnTo>
                      <a:lnTo>
                        <a:pt x="146" y="514"/>
                      </a:lnTo>
                      <a:lnTo>
                        <a:pt x="146" y="515"/>
                      </a:lnTo>
                      <a:lnTo>
                        <a:pt x="146" y="517"/>
                      </a:lnTo>
                      <a:lnTo>
                        <a:pt x="146" y="519"/>
                      </a:lnTo>
                      <a:close/>
                      <a:moveTo>
                        <a:pt x="139" y="518"/>
                      </a:moveTo>
                      <a:lnTo>
                        <a:pt x="139" y="518"/>
                      </a:lnTo>
                      <a:lnTo>
                        <a:pt x="139" y="516"/>
                      </a:lnTo>
                      <a:lnTo>
                        <a:pt x="138" y="516"/>
                      </a:lnTo>
                      <a:lnTo>
                        <a:pt x="138" y="515"/>
                      </a:lnTo>
                      <a:lnTo>
                        <a:pt x="138" y="514"/>
                      </a:lnTo>
                      <a:lnTo>
                        <a:pt x="140" y="517"/>
                      </a:lnTo>
                      <a:lnTo>
                        <a:pt x="139" y="518"/>
                      </a:lnTo>
                      <a:close/>
                      <a:moveTo>
                        <a:pt x="143" y="516"/>
                      </a:moveTo>
                      <a:lnTo>
                        <a:pt x="141" y="515"/>
                      </a:lnTo>
                      <a:lnTo>
                        <a:pt x="143" y="515"/>
                      </a:lnTo>
                      <a:lnTo>
                        <a:pt x="143" y="516"/>
                      </a:lnTo>
                      <a:close/>
                      <a:moveTo>
                        <a:pt x="139" y="520"/>
                      </a:moveTo>
                      <a:lnTo>
                        <a:pt x="137" y="520"/>
                      </a:lnTo>
                      <a:lnTo>
                        <a:pt x="136" y="519"/>
                      </a:lnTo>
                      <a:lnTo>
                        <a:pt x="136" y="518"/>
                      </a:lnTo>
                      <a:lnTo>
                        <a:pt x="136" y="517"/>
                      </a:lnTo>
                      <a:lnTo>
                        <a:pt x="137" y="517"/>
                      </a:lnTo>
                      <a:lnTo>
                        <a:pt x="137" y="518"/>
                      </a:lnTo>
                      <a:lnTo>
                        <a:pt x="139" y="520"/>
                      </a:lnTo>
                      <a:close/>
                      <a:moveTo>
                        <a:pt x="140" y="518"/>
                      </a:moveTo>
                      <a:lnTo>
                        <a:pt x="140" y="517"/>
                      </a:lnTo>
                      <a:lnTo>
                        <a:pt x="140" y="518"/>
                      </a:lnTo>
                      <a:close/>
                      <a:moveTo>
                        <a:pt x="138" y="518"/>
                      </a:moveTo>
                      <a:lnTo>
                        <a:pt x="138" y="517"/>
                      </a:lnTo>
                      <a:lnTo>
                        <a:pt x="139" y="518"/>
                      </a:lnTo>
                      <a:lnTo>
                        <a:pt x="138" y="518"/>
                      </a:lnTo>
                      <a:close/>
                      <a:moveTo>
                        <a:pt x="140" y="518"/>
                      </a:moveTo>
                      <a:lnTo>
                        <a:pt x="139" y="518"/>
                      </a:lnTo>
                      <a:lnTo>
                        <a:pt x="140" y="518"/>
                      </a:lnTo>
                      <a:close/>
                      <a:moveTo>
                        <a:pt x="137" y="518"/>
                      </a:moveTo>
                      <a:lnTo>
                        <a:pt x="137" y="518"/>
                      </a:lnTo>
                      <a:lnTo>
                        <a:pt x="138" y="518"/>
                      </a:lnTo>
                      <a:lnTo>
                        <a:pt x="137" y="518"/>
                      </a:lnTo>
                      <a:close/>
                      <a:moveTo>
                        <a:pt x="140" y="520"/>
                      </a:moveTo>
                      <a:lnTo>
                        <a:pt x="140" y="518"/>
                      </a:lnTo>
                      <a:lnTo>
                        <a:pt x="140" y="519"/>
                      </a:lnTo>
                      <a:lnTo>
                        <a:pt x="140" y="520"/>
                      </a:lnTo>
                      <a:close/>
                      <a:moveTo>
                        <a:pt x="144" y="521"/>
                      </a:moveTo>
                      <a:lnTo>
                        <a:pt x="144" y="520"/>
                      </a:lnTo>
                      <a:lnTo>
                        <a:pt x="144" y="519"/>
                      </a:lnTo>
                      <a:lnTo>
                        <a:pt x="145" y="519"/>
                      </a:lnTo>
                      <a:lnTo>
                        <a:pt x="145" y="520"/>
                      </a:lnTo>
                      <a:lnTo>
                        <a:pt x="144" y="520"/>
                      </a:lnTo>
                      <a:lnTo>
                        <a:pt x="144" y="521"/>
                      </a:lnTo>
                      <a:close/>
                      <a:moveTo>
                        <a:pt x="146" y="520"/>
                      </a:moveTo>
                      <a:lnTo>
                        <a:pt x="145" y="519"/>
                      </a:lnTo>
                      <a:lnTo>
                        <a:pt x="146" y="519"/>
                      </a:lnTo>
                      <a:lnTo>
                        <a:pt x="146" y="520"/>
                      </a:lnTo>
                      <a:close/>
                      <a:moveTo>
                        <a:pt x="133" y="522"/>
                      </a:moveTo>
                      <a:lnTo>
                        <a:pt x="133" y="521"/>
                      </a:lnTo>
                      <a:lnTo>
                        <a:pt x="135" y="521"/>
                      </a:lnTo>
                      <a:lnTo>
                        <a:pt x="136" y="520"/>
                      </a:lnTo>
                      <a:lnTo>
                        <a:pt x="136" y="522"/>
                      </a:lnTo>
                      <a:lnTo>
                        <a:pt x="134" y="522"/>
                      </a:lnTo>
                      <a:lnTo>
                        <a:pt x="133" y="522"/>
                      </a:lnTo>
                      <a:close/>
                      <a:moveTo>
                        <a:pt x="143" y="523"/>
                      </a:moveTo>
                      <a:lnTo>
                        <a:pt x="142" y="521"/>
                      </a:lnTo>
                      <a:lnTo>
                        <a:pt x="143" y="521"/>
                      </a:lnTo>
                      <a:lnTo>
                        <a:pt x="144" y="521"/>
                      </a:lnTo>
                      <a:lnTo>
                        <a:pt x="144" y="522"/>
                      </a:lnTo>
                      <a:lnTo>
                        <a:pt x="143" y="523"/>
                      </a:lnTo>
                      <a:close/>
                      <a:moveTo>
                        <a:pt x="328" y="530"/>
                      </a:moveTo>
                      <a:lnTo>
                        <a:pt x="327" y="530"/>
                      </a:lnTo>
                      <a:lnTo>
                        <a:pt x="327" y="525"/>
                      </a:lnTo>
                      <a:lnTo>
                        <a:pt x="329" y="526"/>
                      </a:lnTo>
                      <a:lnTo>
                        <a:pt x="328" y="528"/>
                      </a:lnTo>
                      <a:lnTo>
                        <a:pt x="329" y="528"/>
                      </a:lnTo>
                      <a:lnTo>
                        <a:pt x="328" y="530"/>
                      </a:lnTo>
                      <a:close/>
                      <a:moveTo>
                        <a:pt x="129" y="522"/>
                      </a:moveTo>
                      <a:lnTo>
                        <a:pt x="127" y="519"/>
                      </a:lnTo>
                      <a:lnTo>
                        <a:pt x="129" y="518"/>
                      </a:lnTo>
                      <a:lnTo>
                        <a:pt x="130" y="520"/>
                      </a:lnTo>
                      <a:lnTo>
                        <a:pt x="129" y="522"/>
                      </a:lnTo>
                      <a:close/>
                      <a:moveTo>
                        <a:pt x="130" y="520"/>
                      </a:moveTo>
                      <a:lnTo>
                        <a:pt x="130" y="520"/>
                      </a:lnTo>
                      <a:lnTo>
                        <a:pt x="131" y="519"/>
                      </a:lnTo>
                      <a:lnTo>
                        <a:pt x="130" y="520"/>
                      </a:lnTo>
                      <a:close/>
                      <a:moveTo>
                        <a:pt x="100" y="527"/>
                      </a:moveTo>
                      <a:lnTo>
                        <a:pt x="98" y="526"/>
                      </a:lnTo>
                      <a:lnTo>
                        <a:pt x="101" y="525"/>
                      </a:lnTo>
                      <a:lnTo>
                        <a:pt x="102" y="525"/>
                      </a:lnTo>
                      <a:lnTo>
                        <a:pt x="103" y="526"/>
                      </a:lnTo>
                      <a:lnTo>
                        <a:pt x="100" y="526"/>
                      </a:lnTo>
                      <a:lnTo>
                        <a:pt x="100" y="527"/>
                      </a:lnTo>
                      <a:close/>
                      <a:moveTo>
                        <a:pt x="103" y="527"/>
                      </a:moveTo>
                      <a:lnTo>
                        <a:pt x="100" y="526"/>
                      </a:lnTo>
                      <a:lnTo>
                        <a:pt x="103" y="526"/>
                      </a:lnTo>
                      <a:lnTo>
                        <a:pt x="103" y="527"/>
                      </a:lnTo>
                      <a:close/>
                      <a:moveTo>
                        <a:pt x="75" y="516"/>
                      </a:moveTo>
                      <a:lnTo>
                        <a:pt x="79" y="512"/>
                      </a:lnTo>
                      <a:lnTo>
                        <a:pt x="80" y="514"/>
                      </a:lnTo>
                      <a:lnTo>
                        <a:pt x="75" y="516"/>
                      </a:lnTo>
                      <a:close/>
                      <a:moveTo>
                        <a:pt x="119" y="519"/>
                      </a:moveTo>
                      <a:lnTo>
                        <a:pt x="117" y="519"/>
                      </a:lnTo>
                      <a:lnTo>
                        <a:pt x="119" y="517"/>
                      </a:lnTo>
                      <a:lnTo>
                        <a:pt x="118" y="515"/>
                      </a:lnTo>
                      <a:lnTo>
                        <a:pt x="115" y="515"/>
                      </a:lnTo>
                      <a:lnTo>
                        <a:pt x="116" y="513"/>
                      </a:lnTo>
                      <a:lnTo>
                        <a:pt x="117" y="515"/>
                      </a:lnTo>
                      <a:lnTo>
                        <a:pt x="120" y="515"/>
                      </a:lnTo>
                      <a:lnTo>
                        <a:pt x="119" y="519"/>
                      </a:lnTo>
                      <a:close/>
                      <a:moveTo>
                        <a:pt x="115" y="513"/>
                      </a:moveTo>
                      <a:lnTo>
                        <a:pt x="113" y="513"/>
                      </a:lnTo>
                      <a:lnTo>
                        <a:pt x="114" y="511"/>
                      </a:lnTo>
                      <a:lnTo>
                        <a:pt x="115" y="511"/>
                      </a:lnTo>
                      <a:lnTo>
                        <a:pt x="115" y="513"/>
                      </a:lnTo>
                      <a:close/>
                      <a:moveTo>
                        <a:pt x="54" y="508"/>
                      </a:moveTo>
                      <a:lnTo>
                        <a:pt x="53" y="508"/>
                      </a:lnTo>
                      <a:lnTo>
                        <a:pt x="52" y="507"/>
                      </a:lnTo>
                      <a:lnTo>
                        <a:pt x="53" y="507"/>
                      </a:lnTo>
                      <a:lnTo>
                        <a:pt x="53" y="506"/>
                      </a:lnTo>
                      <a:lnTo>
                        <a:pt x="54" y="506"/>
                      </a:lnTo>
                      <a:lnTo>
                        <a:pt x="54" y="508"/>
                      </a:lnTo>
                      <a:close/>
                      <a:moveTo>
                        <a:pt x="73" y="512"/>
                      </a:moveTo>
                      <a:lnTo>
                        <a:pt x="72" y="512"/>
                      </a:lnTo>
                      <a:lnTo>
                        <a:pt x="72" y="511"/>
                      </a:lnTo>
                      <a:lnTo>
                        <a:pt x="72" y="510"/>
                      </a:lnTo>
                      <a:lnTo>
                        <a:pt x="73" y="510"/>
                      </a:lnTo>
                      <a:lnTo>
                        <a:pt x="73" y="511"/>
                      </a:lnTo>
                      <a:lnTo>
                        <a:pt x="73" y="512"/>
                      </a:lnTo>
                      <a:close/>
                      <a:moveTo>
                        <a:pt x="272" y="541"/>
                      </a:moveTo>
                      <a:lnTo>
                        <a:pt x="272" y="540"/>
                      </a:lnTo>
                      <a:lnTo>
                        <a:pt x="271" y="540"/>
                      </a:lnTo>
                      <a:lnTo>
                        <a:pt x="271" y="538"/>
                      </a:lnTo>
                      <a:lnTo>
                        <a:pt x="272" y="539"/>
                      </a:lnTo>
                      <a:lnTo>
                        <a:pt x="273" y="540"/>
                      </a:lnTo>
                      <a:lnTo>
                        <a:pt x="272" y="541"/>
                      </a:lnTo>
                      <a:close/>
                      <a:moveTo>
                        <a:pt x="306" y="541"/>
                      </a:moveTo>
                      <a:lnTo>
                        <a:pt x="305" y="541"/>
                      </a:lnTo>
                      <a:lnTo>
                        <a:pt x="305" y="539"/>
                      </a:lnTo>
                      <a:lnTo>
                        <a:pt x="306" y="539"/>
                      </a:lnTo>
                      <a:lnTo>
                        <a:pt x="306" y="540"/>
                      </a:lnTo>
                      <a:lnTo>
                        <a:pt x="306" y="541"/>
                      </a:lnTo>
                      <a:close/>
                      <a:moveTo>
                        <a:pt x="75" y="513"/>
                      </a:moveTo>
                      <a:lnTo>
                        <a:pt x="74" y="513"/>
                      </a:lnTo>
                      <a:lnTo>
                        <a:pt x="74" y="512"/>
                      </a:lnTo>
                      <a:lnTo>
                        <a:pt x="75" y="512"/>
                      </a:lnTo>
                      <a:lnTo>
                        <a:pt x="75" y="513"/>
                      </a:lnTo>
                      <a:close/>
                      <a:moveTo>
                        <a:pt x="64" y="514"/>
                      </a:moveTo>
                      <a:lnTo>
                        <a:pt x="63" y="513"/>
                      </a:lnTo>
                      <a:lnTo>
                        <a:pt x="64" y="512"/>
                      </a:lnTo>
                      <a:lnTo>
                        <a:pt x="65" y="513"/>
                      </a:lnTo>
                      <a:lnTo>
                        <a:pt x="64" y="513"/>
                      </a:lnTo>
                      <a:lnTo>
                        <a:pt x="64" y="514"/>
                      </a:lnTo>
                      <a:close/>
                      <a:moveTo>
                        <a:pt x="43" y="512"/>
                      </a:moveTo>
                      <a:lnTo>
                        <a:pt x="41" y="512"/>
                      </a:lnTo>
                      <a:lnTo>
                        <a:pt x="43" y="511"/>
                      </a:lnTo>
                      <a:lnTo>
                        <a:pt x="44" y="511"/>
                      </a:lnTo>
                      <a:lnTo>
                        <a:pt x="43" y="512"/>
                      </a:lnTo>
                      <a:close/>
                      <a:moveTo>
                        <a:pt x="292" y="686"/>
                      </a:moveTo>
                      <a:lnTo>
                        <a:pt x="291" y="686"/>
                      </a:lnTo>
                      <a:lnTo>
                        <a:pt x="291" y="685"/>
                      </a:lnTo>
                      <a:lnTo>
                        <a:pt x="292" y="684"/>
                      </a:lnTo>
                      <a:lnTo>
                        <a:pt x="292" y="685"/>
                      </a:lnTo>
                      <a:lnTo>
                        <a:pt x="292" y="686"/>
                      </a:lnTo>
                      <a:close/>
                      <a:moveTo>
                        <a:pt x="43" y="501"/>
                      </a:moveTo>
                      <a:lnTo>
                        <a:pt x="43" y="498"/>
                      </a:lnTo>
                      <a:lnTo>
                        <a:pt x="45" y="497"/>
                      </a:lnTo>
                      <a:lnTo>
                        <a:pt x="49" y="498"/>
                      </a:lnTo>
                      <a:lnTo>
                        <a:pt x="43" y="501"/>
                      </a:lnTo>
                      <a:close/>
                      <a:moveTo>
                        <a:pt x="43" y="501"/>
                      </a:moveTo>
                      <a:lnTo>
                        <a:pt x="43" y="501"/>
                      </a:lnTo>
                      <a:close/>
                      <a:moveTo>
                        <a:pt x="43" y="504"/>
                      </a:moveTo>
                      <a:lnTo>
                        <a:pt x="43" y="501"/>
                      </a:lnTo>
                      <a:lnTo>
                        <a:pt x="45" y="503"/>
                      </a:lnTo>
                      <a:lnTo>
                        <a:pt x="43" y="504"/>
                      </a:lnTo>
                      <a:close/>
                      <a:moveTo>
                        <a:pt x="23" y="460"/>
                      </a:moveTo>
                      <a:lnTo>
                        <a:pt x="22" y="460"/>
                      </a:lnTo>
                      <a:lnTo>
                        <a:pt x="21" y="460"/>
                      </a:lnTo>
                      <a:lnTo>
                        <a:pt x="22" y="460"/>
                      </a:lnTo>
                      <a:lnTo>
                        <a:pt x="22" y="459"/>
                      </a:lnTo>
                      <a:lnTo>
                        <a:pt x="23" y="459"/>
                      </a:lnTo>
                      <a:lnTo>
                        <a:pt x="23" y="460"/>
                      </a:lnTo>
                      <a:close/>
                      <a:moveTo>
                        <a:pt x="47" y="484"/>
                      </a:moveTo>
                      <a:lnTo>
                        <a:pt x="45" y="482"/>
                      </a:lnTo>
                      <a:lnTo>
                        <a:pt x="49" y="480"/>
                      </a:lnTo>
                      <a:lnTo>
                        <a:pt x="47" y="484"/>
                      </a:lnTo>
                      <a:close/>
                      <a:moveTo>
                        <a:pt x="166" y="492"/>
                      </a:moveTo>
                      <a:lnTo>
                        <a:pt x="166" y="490"/>
                      </a:lnTo>
                      <a:lnTo>
                        <a:pt x="166" y="489"/>
                      </a:lnTo>
                      <a:lnTo>
                        <a:pt x="169" y="491"/>
                      </a:lnTo>
                      <a:lnTo>
                        <a:pt x="166" y="492"/>
                      </a:lnTo>
                      <a:close/>
                      <a:moveTo>
                        <a:pt x="83" y="484"/>
                      </a:moveTo>
                      <a:lnTo>
                        <a:pt x="82" y="483"/>
                      </a:lnTo>
                      <a:lnTo>
                        <a:pt x="82" y="482"/>
                      </a:lnTo>
                      <a:lnTo>
                        <a:pt x="82" y="481"/>
                      </a:lnTo>
                      <a:lnTo>
                        <a:pt x="84" y="481"/>
                      </a:lnTo>
                      <a:lnTo>
                        <a:pt x="84" y="483"/>
                      </a:lnTo>
                      <a:lnTo>
                        <a:pt x="83" y="484"/>
                      </a:lnTo>
                      <a:close/>
                      <a:moveTo>
                        <a:pt x="75" y="490"/>
                      </a:moveTo>
                      <a:lnTo>
                        <a:pt x="76" y="487"/>
                      </a:lnTo>
                      <a:lnTo>
                        <a:pt x="76" y="486"/>
                      </a:lnTo>
                      <a:lnTo>
                        <a:pt x="77" y="487"/>
                      </a:lnTo>
                      <a:lnTo>
                        <a:pt x="75" y="490"/>
                      </a:lnTo>
                      <a:close/>
                      <a:moveTo>
                        <a:pt x="101" y="471"/>
                      </a:moveTo>
                      <a:lnTo>
                        <a:pt x="99" y="471"/>
                      </a:lnTo>
                      <a:lnTo>
                        <a:pt x="101" y="469"/>
                      </a:lnTo>
                      <a:lnTo>
                        <a:pt x="101" y="468"/>
                      </a:lnTo>
                      <a:lnTo>
                        <a:pt x="103" y="469"/>
                      </a:lnTo>
                      <a:lnTo>
                        <a:pt x="100" y="470"/>
                      </a:lnTo>
                      <a:lnTo>
                        <a:pt x="101" y="471"/>
                      </a:lnTo>
                      <a:close/>
                      <a:moveTo>
                        <a:pt x="102" y="474"/>
                      </a:moveTo>
                      <a:lnTo>
                        <a:pt x="104" y="471"/>
                      </a:lnTo>
                      <a:lnTo>
                        <a:pt x="103" y="474"/>
                      </a:lnTo>
                      <a:lnTo>
                        <a:pt x="102" y="474"/>
                      </a:lnTo>
                      <a:close/>
                      <a:moveTo>
                        <a:pt x="105" y="474"/>
                      </a:moveTo>
                      <a:lnTo>
                        <a:pt x="102" y="474"/>
                      </a:lnTo>
                      <a:lnTo>
                        <a:pt x="103" y="474"/>
                      </a:lnTo>
                      <a:lnTo>
                        <a:pt x="106" y="473"/>
                      </a:lnTo>
                      <a:lnTo>
                        <a:pt x="105" y="474"/>
                      </a:lnTo>
                      <a:close/>
                      <a:moveTo>
                        <a:pt x="102" y="475"/>
                      </a:moveTo>
                      <a:lnTo>
                        <a:pt x="101" y="474"/>
                      </a:lnTo>
                      <a:lnTo>
                        <a:pt x="102" y="474"/>
                      </a:lnTo>
                      <a:lnTo>
                        <a:pt x="103" y="474"/>
                      </a:lnTo>
                      <a:lnTo>
                        <a:pt x="102" y="474"/>
                      </a:lnTo>
                      <a:lnTo>
                        <a:pt x="102" y="475"/>
                      </a:lnTo>
                      <a:close/>
                      <a:moveTo>
                        <a:pt x="101" y="474"/>
                      </a:moveTo>
                      <a:lnTo>
                        <a:pt x="101" y="474"/>
                      </a:lnTo>
                      <a:lnTo>
                        <a:pt x="102" y="474"/>
                      </a:lnTo>
                      <a:lnTo>
                        <a:pt x="101" y="474"/>
                      </a:lnTo>
                      <a:close/>
                      <a:moveTo>
                        <a:pt x="100" y="477"/>
                      </a:moveTo>
                      <a:lnTo>
                        <a:pt x="100" y="476"/>
                      </a:lnTo>
                      <a:lnTo>
                        <a:pt x="101" y="474"/>
                      </a:lnTo>
                      <a:lnTo>
                        <a:pt x="102" y="475"/>
                      </a:lnTo>
                      <a:lnTo>
                        <a:pt x="102" y="476"/>
                      </a:lnTo>
                      <a:lnTo>
                        <a:pt x="100" y="477"/>
                      </a:lnTo>
                      <a:close/>
                      <a:moveTo>
                        <a:pt x="103" y="474"/>
                      </a:moveTo>
                      <a:lnTo>
                        <a:pt x="103" y="474"/>
                      </a:lnTo>
                      <a:close/>
                      <a:moveTo>
                        <a:pt x="103" y="476"/>
                      </a:moveTo>
                      <a:lnTo>
                        <a:pt x="102" y="475"/>
                      </a:lnTo>
                      <a:lnTo>
                        <a:pt x="103" y="474"/>
                      </a:lnTo>
                      <a:lnTo>
                        <a:pt x="102" y="474"/>
                      </a:lnTo>
                      <a:lnTo>
                        <a:pt x="105" y="474"/>
                      </a:lnTo>
                      <a:lnTo>
                        <a:pt x="103" y="476"/>
                      </a:lnTo>
                      <a:close/>
                      <a:moveTo>
                        <a:pt x="36" y="467"/>
                      </a:moveTo>
                      <a:lnTo>
                        <a:pt x="34" y="465"/>
                      </a:lnTo>
                      <a:lnTo>
                        <a:pt x="38" y="464"/>
                      </a:lnTo>
                      <a:lnTo>
                        <a:pt x="36" y="467"/>
                      </a:lnTo>
                      <a:close/>
                      <a:moveTo>
                        <a:pt x="223" y="498"/>
                      </a:moveTo>
                      <a:lnTo>
                        <a:pt x="222" y="498"/>
                      </a:lnTo>
                      <a:lnTo>
                        <a:pt x="222" y="497"/>
                      </a:lnTo>
                      <a:lnTo>
                        <a:pt x="222" y="495"/>
                      </a:lnTo>
                      <a:lnTo>
                        <a:pt x="223" y="496"/>
                      </a:lnTo>
                      <a:lnTo>
                        <a:pt x="223" y="498"/>
                      </a:lnTo>
                      <a:close/>
                      <a:moveTo>
                        <a:pt x="13" y="489"/>
                      </a:moveTo>
                      <a:lnTo>
                        <a:pt x="11" y="488"/>
                      </a:lnTo>
                      <a:lnTo>
                        <a:pt x="12" y="487"/>
                      </a:lnTo>
                      <a:lnTo>
                        <a:pt x="13" y="487"/>
                      </a:lnTo>
                      <a:lnTo>
                        <a:pt x="13" y="489"/>
                      </a:lnTo>
                      <a:close/>
                      <a:moveTo>
                        <a:pt x="11" y="489"/>
                      </a:moveTo>
                      <a:lnTo>
                        <a:pt x="10" y="489"/>
                      </a:lnTo>
                      <a:lnTo>
                        <a:pt x="11" y="488"/>
                      </a:lnTo>
                      <a:lnTo>
                        <a:pt x="11" y="489"/>
                      </a:lnTo>
                      <a:close/>
                      <a:moveTo>
                        <a:pt x="39" y="486"/>
                      </a:moveTo>
                      <a:lnTo>
                        <a:pt x="38" y="486"/>
                      </a:lnTo>
                      <a:lnTo>
                        <a:pt x="37" y="485"/>
                      </a:lnTo>
                      <a:lnTo>
                        <a:pt x="38" y="485"/>
                      </a:lnTo>
                      <a:lnTo>
                        <a:pt x="38" y="484"/>
                      </a:lnTo>
                      <a:lnTo>
                        <a:pt x="39" y="485"/>
                      </a:lnTo>
                      <a:lnTo>
                        <a:pt x="39" y="486"/>
                      </a:lnTo>
                      <a:close/>
                      <a:moveTo>
                        <a:pt x="6" y="491"/>
                      </a:moveTo>
                      <a:lnTo>
                        <a:pt x="6" y="489"/>
                      </a:lnTo>
                      <a:lnTo>
                        <a:pt x="7" y="490"/>
                      </a:lnTo>
                      <a:lnTo>
                        <a:pt x="8" y="490"/>
                      </a:lnTo>
                      <a:lnTo>
                        <a:pt x="7" y="490"/>
                      </a:lnTo>
                      <a:lnTo>
                        <a:pt x="7" y="491"/>
                      </a:lnTo>
                      <a:lnTo>
                        <a:pt x="6" y="491"/>
                      </a:lnTo>
                      <a:close/>
                      <a:moveTo>
                        <a:pt x="8" y="491"/>
                      </a:moveTo>
                      <a:lnTo>
                        <a:pt x="7" y="490"/>
                      </a:lnTo>
                      <a:lnTo>
                        <a:pt x="8" y="490"/>
                      </a:lnTo>
                      <a:lnTo>
                        <a:pt x="8" y="491"/>
                      </a:lnTo>
                      <a:close/>
                      <a:moveTo>
                        <a:pt x="72" y="492"/>
                      </a:moveTo>
                      <a:lnTo>
                        <a:pt x="70" y="491"/>
                      </a:lnTo>
                      <a:lnTo>
                        <a:pt x="70" y="489"/>
                      </a:lnTo>
                      <a:lnTo>
                        <a:pt x="71" y="489"/>
                      </a:lnTo>
                      <a:lnTo>
                        <a:pt x="71" y="488"/>
                      </a:lnTo>
                      <a:lnTo>
                        <a:pt x="72" y="488"/>
                      </a:lnTo>
                      <a:lnTo>
                        <a:pt x="72" y="492"/>
                      </a:lnTo>
                      <a:close/>
                      <a:moveTo>
                        <a:pt x="73" y="492"/>
                      </a:moveTo>
                      <a:lnTo>
                        <a:pt x="72" y="492"/>
                      </a:lnTo>
                      <a:lnTo>
                        <a:pt x="72" y="491"/>
                      </a:lnTo>
                      <a:lnTo>
                        <a:pt x="74" y="490"/>
                      </a:lnTo>
                      <a:lnTo>
                        <a:pt x="73" y="491"/>
                      </a:lnTo>
                      <a:lnTo>
                        <a:pt x="73" y="492"/>
                      </a:lnTo>
                      <a:close/>
                      <a:moveTo>
                        <a:pt x="73" y="495"/>
                      </a:moveTo>
                      <a:lnTo>
                        <a:pt x="71" y="495"/>
                      </a:lnTo>
                      <a:lnTo>
                        <a:pt x="72" y="492"/>
                      </a:lnTo>
                      <a:lnTo>
                        <a:pt x="73" y="492"/>
                      </a:lnTo>
                      <a:lnTo>
                        <a:pt x="73" y="495"/>
                      </a:lnTo>
                      <a:close/>
                      <a:moveTo>
                        <a:pt x="63" y="491"/>
                      </a:moveTo>
                      <a:lnTo>
                        <a:pt x="62" y="491"/>
                      </a:lnTo>
                      <a:lnTo>
                        <a:pt x="62" y="489"/>
                      </a:lnTo>
                      <a:lnTo>
                        <a:pt x="62" y="488"/>
                      </a:lnTo>
                      <a:lnTo>
                        <a:pt x="64" y="488"/>
                      </a:lnTo>
                      <a:lnTo>
                        <a:pt x="64" y="490"/>
                      </a:lnTo>
                      <a:lnTo>
                        <a:pt x="63" y="491"/>
                      </a:lnTo>
                      <a:close/>
                      <a:moveTo>
                        <a:pt x="33" y="489"/>
                      </a:moveTo>
                      <a:lnTo>
                        <a:pt x="31" y="487"/>
                      </a:lnTo>
                      <a:lnTo>
                        <a:pt x="36" y="486"/>
                      </a:lnTo>
                      <a:lnTo>
                        <a:pt x="33" y="489"/>
                      </a:lnTo>
                      <a:close/>
                      <a:moveTo>
                        <a:pt x="661" y="734"/>
                      </a:moveTo>
                      <a:lnTo>
                        <a:pt x="660" y="733"/>
                      </a:lnTo>
                      <a:lnTo>
                        <a:pt x="659" y="732"/>
                      </a:lnTo>
                      <a:lnTo>
                        <a:pt x="659" y="731"/>
                      </a:lnTo>
                      <a:lnTo>
                        <a:pt x="659" y="730"/>
                      </a:lnTo>
                      <a:lnTo>
                        <a:pt x="660" y="731"/>
                      </a:lnTo>
                      <a:lnTo>
                        <a:pt x="660" y="732"/>
                      </a:lnTo>
                      <a:lnTo>
                        <a:pt x="661" y="733"/>
                      </a:lnTo>
                      <a:lnTo>
                        <a:pt x="663" y="733"/>
                      </a:lnTo>
                      <a:lnTo>
                        <a:pt x="661" y="734"/>
                      </a:lnTo>
                      <a:close/>
                      <a:moveTo>
                        <a:pt x="663" y="733"/>
                      </a:moveTo>
                      <a:lnTo>
                        <a:pt x="661" y="733"/>
                      </a:lnTo>
                      <a:lnTo>
                        <a:pt x="661" y="732"/>
                      </a:lnTo>
                      <a:lnTo>
                        <a:pt x="663" y="732"/>
                      </a:lnTo>
                      <a:lnTo>
                        <a:pt x="663" y="733"/>
                      </a:lnTo>
                      <a:close/>
                      <a:moveTo>
                        <a:pt x="659" y="736"/>
                      </a:moveTo>
                      <a:lnTo>
                        <a:pt x="658" y="736"/>
                      </a:lnTo>
                      <a:lnTo>
                        <a:pt x="660" y="734"/>
                      </a:lnTo>
                      <a:lnTo>
                        <a:pt x="659" y="735"/>
                      </a:lnTo>
                      <a:lnTo>
                        <a:pt x="660" y="735"/>
                      </a:lnTo>
                      <a:lnTo>
                        <a:pt x="659" y="736"/>
                      </a:lnTo>
                      <a:close/>
                      <a:moveTo>
                        <a:pt x="664" y="737"/>
                      </a:moveTo>
                      <a:lnTo>
                        <a:pt x="662" y="735"/>
                      </a:lnTo>
                      <a:lnTo>
                        <a:pt x="667" y="734"/>
                      </a:lnTo>
                      <a:lnTo>
                        <a:pt x="664" y="737"/>
                      </a:lnTo>
                      <a:close/>
                      <a:moveTo>
                        <a:pt x="660" y="735"/>
                      </a:moveTo>
                      <a:lnTo>
                        <a:pt x="659" y="735"/>
                      </a:lnTo>
                      <a:lnTo>
                        <a:pt x="661" y="735"/>
                      </a:lnTo>
                      <a:lnTo>
                        <a:pt x="660" y="735"/>
                      </a:lnTo>
                      <a:close/>
                      <a:moveTo>
                        <a:pt x="206" y="686"/>
                      </a:moveTo>
                      <a:lnTo>
                        <a:pt x="205" y="684"/>
                      </a:lnTo>
                      <a:lnTo>
                        <a:pt x="205" y="683"/>
                      </a:lnTo>
                      <a:lnTo>
                        <a:pt x="206" y="683"/>
                      </a:lnTo>
                      <a:lnTo>
                        <a:pt x="205" y="684"/>
                      </a:lnTo>
                      <a:lnTo>
                        <a:pt x="205" y="685"/>
                      </a:lnTo>
                      <a:lnTo>
                        <a:pt x="206" y="685"/>
                      </a:lnTo>
                      <a:lnTo>
                        <a:pt x="206" y="686"/>
                      </a:lnTo>
                      <a:close/>
                      <a:moveTo>
                        <a:pt x="204" y="684"/>
                      </a:moveTo>
                      <a:lnTo>
                        <a:pt x="204" y="683"/>
                      </a:lnTo>
                      <a:lnTo>
                        <a:pt x="205" y="684"/>
                      </a:lnTo>
                      <a:lnTo>
                        <a:pt x="204" y="684"/>
                      </a:lnTo>
                      <a:close/>
                      <a:moveTo>
                        <a:pt x="203" y="689"/>
                      </a:moveTo>
                      <a:lnTo>
                        <a:pt x="204" y="684"/>
                      </a:lnTo>
                      <a:lnTo>
                        <a:pt x="205" y="687"/>
                      </a:lnTo>
                      <a:lnTo>
                        <a:pt x="203" y="689"/>
                      </a:lnTo>
                      <a:close/>
                      <a:moveTo>
                        <a:pt x="278" y="692"/>
                      </a:moveTo>
                      <a:lnTo>
                        <a:pt x="276" y="690"/>
                      </a:lnTo>
                      <a:lnTo>
                        <a:pt x="276" y="688"/>
                      </a:lnTo>
                      <a:lnTo>
                        <a:pt x="277" y="689"/>
                      </a:lnTo>
                      <a:lnTo>
                        <a:pt x="277" y="690"/>
                      </a:lnTo>
                      <a:lnTo>
                        <a:pt x="278" y="690"/>
                      </a:lnTo>
                      <a:lnTo>
                        <a:pt x="278" y="692"/>
                      </a:lnTo>
                      <a:close/>
                      <a:moveTo>
                        <a:pt x="183" y="685"/>
                      </a:moveTo>
                      <a:lnTo>
                        <a:pt x="182" y="682"/>
                      </a:lnTo>
                      <a:lnTo>
                        <a:pt x="182" y="680"/>
                      </a:lnTo>
                      <a:lnTo>
                        <a:pt x="184" y="684"/>
                      </a:lnTo>
                      <a:lnTo>
                        <a:pt x="183" y="685"/>
                      </a:lnTo>
                      <a:close/>
                      <a:moveTo>
                        <a:pt x="182" y="683"/>
                      </a:moveTo>
                      <a:lnTo>
                        <a:pt x="182" y="682"/>
                      </a:lnTo>
                      <a:lnTo>
                        <a:pt x="182" y="683"/>
                      </a:lnTo>
                      <a:close/>
                      <a:moveTo>
                        <a:pt x="361" y="705"/>
                      </a:moveTo>
                      <a:lnTo>
                        <a:pt x="360" y="705"/>
                      </a:lnTo>
                      <a:lnTo>
                        <a:pt x="360" y="703"/>
                      </a:lnTo>
                      <a:lnTo>
                        <a:pt x="361" y="703"/>
                      </a:lnTo>
                      <a:lnTo>
                        <a:pt x="361" y="704"/>
                      </a:lnTo>
                      <a:lnTo>
                        <a:pt x="361" y="705"/>
                      </a:lnTo>
                      <a:close/>
                      <a:moveTo>
                        <a:pt x="565" y="721"/>
                      </a:moveTo>
                      <a:lnTo>
                        <a:pt x="564" y="720"/>
                      </a:lnTo>
                      <a:lnTo>
                        <a:pt x="566" y="720"/>
                      </a:lnTo>
                      <a:lnTo>
                        <a:pt x="567" y="717"/>
                      </a:lnTo>
                      <a:lnTo>
                        <a:pt x="565" y="721"/>
                      </a:lnTo>
                      <a:close/>
                      <a:moveTo>
                        <a:pt x="670" y="728"/>
                      </a:moveTo>
                      <a:lnTo>
                        <a:pt x="664" y="727"/>
                      </a:lnTo>
                      <a:lnTo>
                        <a:pt x="666" y="725"/>
                      </a:lnTo>
                      <a:lnTo>
                        <a:pt x="664" y="722"/>
                      </a:lnTo>
                      <a:lnTo>
                        <a:pt x="667" y="721"/>
                      </a:lnTo>
                      <a:lnTo>
                        <a:pt x="665" y="723"/>
                      </a:lnTo>
                      <a:lnTo>
                        <a:pt x="670" y="728"/>
                      </a:lnTo>
                      <a:close/>
                      <a:moveTo>
                        <a:pt x="649" y="730"/>
                      </a:moveTo>
                      <a:lnTo>
                        <a:pt x="648" y="729"/>
                      </a:lnTo>
                      <a:lnTo>
                        <a:pt x="649" y="729"/>
                      </a:lnTo>
                      <a:lnTo>
                        <a:pt x="649" y="728"/>
                      </a:lnTo>
                      <a:lnTo>
                        <a:pt x="651" y="729"/>
                      </a:lnTo>
                      <a:lnTo>
                        <a:pt x="649" y="729"/>
                      </a:lnTo>
                      <a:lnTo>
                        <a:pt x="649" y="730"/>
                      </a:lnTo>
                      <a:close/>
                      <a:moveTo>
                        <a:pt x="651" y="732"/>
                      </a:moveTo>
                      <a:lnTo>
                        <a:pt x="650" y="732"/>
                      </a:lnTo>
                      <a:lnTo>
                        <a:pt x="650" y="731"/>
                      </a:lnTo>
                      <a:lnTo>
                        <a:pt x="651" y="729"/>
                      </a:lnTo>
                      <a:lnTo>
                        <a:pt x="651" y="732"/>
                      </a:lnTo>
                      <a:close/>
                      <a:moveTo>
                        <a:pt x="651" y="733"/>
                      </a:moveTo>
                      <a:lnTo>
                        <a:pt x="649" y="732"/>
                      </a:lnTo>
                      <a:lnTo>
                        <a:pt x="648" y="732"/>
                      </a:lnTo>
                      <a:lnTo>
                        <a:pt x="650" y="732"/>
                      </a:lnTo>
                      <a:lnTo>
                        <a:pt x="651" y="732"/>
                      </a:lnTo>
                      <a:lnTo>
                        <a:pt x="651" y="733"/>
                      </a:lnTo>
                      <a:close/>
                      <a:moveTo>
                        <a:pt x="639" y="726"/>
                      </a:moveTo>
                      <a:lnTo>
                        <a:pt x="638" y="726"/>
                      </a:lnTo>
                      <a:lnTo>
                        <a:pt x="637" y="725"/>
                      </a:lnTo>
                      <a:lnTo>
                        <a:pt x="638" y="725"/>
                      </a:lnTo>
                      <a:lnTo>
                        <a:pt x="638" y="724"/>
                      </a:lnTo>
                      <a:lnTo>
                        <a:pt x="639" y="724"/>
                      </a:lnTo>
                      <a:lnTo>
                        <a:pt x="639" y="726"/>
                      </a:lnTo>
                      <a:close/>
                      <a:moveTo>
                        <a:pt x="147" y="697"/>
                      </a:moveTo>
                      <a:lnTo>
                        <a:pt x="146" y="697"/>
                      </a:lnTo>
                      <a:lnTo>
                        <a:pt x="146" y="696"/>
                      </a:lnTo>
                      <a:lnTo>
                        <a:pt x="146" y="695"/>
                      </a:lnTo>
                      <a:lnTo>
                        <a:pt x="147" y="695"/>
                      </a:lnTo>
                      <a:lnTo>
                        <a:pt x="147" y="696"/>
                      </a:lnTo>
                      <a:lnTo>
                        <a:pt x="147" y="697"/>
                      </a:lnTo>
                      <a:close/>
                      <a:moveTo>
                        <a:pt x="175" y="700"/>
                      </a:moveTo>
                      <a:lnTo>
                        <a:pt x="172" y="699"/>
                      </a:lnTo>
                      <a:lnTo>
                        <a:pt x="173" y="698"/>
                      </a:lnTo>
                      <a:lnTo>
                        <a:pt x="175" y="694"/>
                      </a:lnTo>
                      <a:lnTo>
                        <a:pt x="173" y="694"/>
                      </a:lnTo>
                      <a:lnTo>
                        <a:pt x="176" y="692"/>
                      </a:lnTo>
                      <a:lnTo>
                        <a:pt x="175" y="700"/>
                      </a:lnTo>
                      <a:close/>
                      <a:moveTo>
                        <a:pt x="362" y="719"/>
                      </a:moveTo>
                      <a:lnTo>
                        <a:pt x="360" y="718"/>
                      </a:lnTo>
                      <a:lnTo>
                        <a:pt x="360" y="714"/>
                      </a:lnTo>
                      <a:lnTo>
                        <a:pt x="364" y="714"/>
                      </a:lnTo>
                      <a:lnTo>
                        <a:pt x="363" y="717"/>
                      </a:lnTo>
                      <a:lnTo>
                        <a:pt x="364" y="717"/>
                      </a:lnTo>
                      <a:lnTo>
                        <a:pt x="362" y="719"/>
                      </a:lnTo>
                      <a:close/>
                      <a:moveTo>
                        <a:pt x="163" y="687"/>
                      </a:moveTo>
                      <a:lnTo>
                        <a:pt x="160" y="686"/>
                      </a:lnTo>
                      <a:lnTo>
                        <a:pt x="163" y="685"/>
                      </a:lnTo>
                      <a:lnTo>
                        <a:pt x="164" y="683"/>
                      </a:lnTo>
                      <a:lnTo>
                        <a:pt x="165" y="684"/>
                      </a:lnTo>
                      <a:lnTo>
                        <a:pt x="162" y="685"/>
                      </a:lnTo>
                      <a:lnTo>
                        <a:pt x="163" y="687"/>
                      </a:lnTo>
                      <a:close/>
                      <a:moveTo>
                        <a:pt x="183" y="694"/>
                      </a:moveTo>
                      <a:lnTo>
                        <a:pt x="182" y="693"/>
                      </a:lnTo>
                      <a:lnTo>
                        <a:pt x="182" y="691"/>
                      </a:lnTo>
                      <a:lnTo>
                        <a:pt x="182" y="689"/>
                      </a:lnTo>
                      <a:lnTo>
                        <a:pt x="184" y="689"/>
                      </a:lnTo>
                      <a:lnTo>
                        <a:pt x="182" y="692"/>
                      </a:lnTo>
                      <a:lnTo>
                        <a:pt x="183" y="694"/>
                      </a:lnTo>
                      <a:close/>
                      <a:moveTo>
                        <a:pt x="347" y="718"/>
                      </a:moveTo>
                      <a:lnTo>
                        <a:pt x="345" y="716"/>
                      </a:lnTo>
                      <a:lnTo>
                        <a:pt x="348" y="713"/>
                      </a:lnTo>
                      <a:lnTo>
                        <a:pt x="347" y="718"/>
                      </a:lnTo>
                      <a:close/>
                      <a:moveTo>
                        <a:pt x="99" y="687"/>
                      </a:moveTo>
                      <a:lnTo>
                        <a:pt x="99" y="687"/>
                      </a:lnTo>
                      <a:lnTo>
                        <a:pt x="99" y="685"/>
                      </a:lnTo>
                      <a:lnTo>
                        <a:pt x="100" y="685"/>
                      </a:lnTo>
                      <a:lnTo>
                        <a:pt x="100" y="686"/>
                      </a:lnTo>
                      <a:lnTo>
                        <a:pt x="99" y="687"/>
                      </a:lnTo>
                      <a:close/>
                      <a:moveTo>
                        <a:pt x="399" y="719"/>
                      </a:moveTo>
                      <a:lnTo>
                        <a:pt x="399" y="719"/>
                      </a:lnTo>
                      <a:lnTo>
                        <a:pt x="398" y="719"/>
                      </a:lnTo>
                      <a:lnTo>
                        <a:pt x="399" y="719"/>
                      </a:lnTo>
                      <a:lnTo>
                        <a:pt x="399" y="718"/>
                      </a:lnTo>
                      <a:lnTo>
                        <a:pt x="400" y="718"/>
                      </a:lnTo>
                      <a:lnTo>
                        <a:pt x="399" y="719"/>
                      </a:lnTo>
                      <a:close/>
                      <a:moveTo>
                        <a:pt x="388" y="721"/>
                      </a:moveTo>
                      <a:lnTo>
                        <a:pt x="388" y="718"/>
                      </a:lnTo>
                      <a:lnTo>
                        <a:pt x="388" y="717"/>
                      </a:lnTo>
                      <a:lnTo>
                        <a:pt x="391" y="719"/>
                      </a:lnTo>
                      <a:lnTo>
                        <a:pt x="388" y="721"/>
                      </a:lnTo>
                      <a:close/>
                      <a:moveTo>
                        <a:pt x="458" y="723"/>
                      </a:moveTo>
                      <a:lnTo>
                        <a:pt x="457" y="723"/>
                      </a:lnTo>
                      <a:lnTo>
                        <a:pt x="457" y="721"/>
                      </a:lnTo>
                      <a:lnTo>
                        <a:pt x="458" y="721"/>
                      </a:lnTo>
                      <a:lnTo>
                        <a:pt x="458" y="722"/>
                      </a:lnTo>
                      <a:lnTo>
                        <a:pt x="458" y="723"/>
                      </a:lnTo>
                      <a:close/>
                      <a:moveTo>
                        <a:pt x="256" y="698"/>
                      </a:moveTo>
                      <a:lnTo>
                        <a:pt x="254" y="698"/>
                      </a:lnTo>
                      <a:lnTo>
                        <a:pt x="254" y="697"/>
                      </a:lnTo>
                      <a:lnTo>
                        <a:pt x="256" y="698"/>
                      </a:lnTo>
                      <a:close/>
                      <a:moveTo>
                        <a:pt x="255" y="701"/>
                      </a:moveTo>
                      <a:lnTo>
                        <a:pt x="254" y="701"/>
                      </a:lnTo>
                      <a:lnTo>
                        <a:pt x="254" y="699"/>
                      </a:lnTo>
                      <a:lnTo>
                        <a:pt x="253" y="699"/>
                      </a:lnTo>
                      <a:lnTo>
                        <a:pt x="252" y="698"/>
                      </a:lnTo>
                      <a:lnTo>
                        <a:pt x="254" y="698"/>
                      </a:lnTo>
                      <a:lnTo>
                        <a:pt x="256" y="698"/>
                      </a:lnTo>
                      <a:lnTo>
                        <a:pt x="256" y="699"/>
                      </a:lnTo>
                      <a:lnTo>
                        <a:pt x="254" y="699"/>
                      </a:lnTo>
                      <a:lnTo>
                        <a:pt x="253" y="700"/>
                      </a:lnTo>
                      <a:lnTo>
                        <a:pt x="256" y="700"/>
                      </a:lnTo>
                      <a:lnTo>
                        <a:pt x="255" y="701"/>
                      </a:lnTo>
                      <a:close/>
                      <a:moveTo>
                        <a:pt x="196" y="694"/>
                      </a:moveTo>
                      <a:lnTo>
                        <a:pt x="196" y="690"/>
                      </a:lnTo>
                      <a:lnTo>
                        <a:pt x="198" y="691"/>
                      </a:lnTo>
                      <a:lnTo>
                        <a:pt x="198" y="692"/>
                      </a:lnTo>
                      <a:lnTo>
                        <a:pt x="197" y="692"/>
                      </a:lnTo>
                      <a:lnTo>
                        <a:pt x="197" y="693"/>
                      </a:lnTo>
                      <a:lnTo>
                        <a:pt x="196" y="694"/>
                      </a:lnTo>
                      <a:close/>
                      <a:moveTo>
                        <a:pt x="331" y="710"/>
                      </a:moveTo>
                      <a:lnTo>
                        <a:pt x="331" y="710"/>
                      </a:lnTo>
                      <a:lnTo>
                        <a:pt x="330" y="708"/>
                      </a:lnTo>
                      <a:lnTo>
                        <a:pt x="331" y="708"/>
                      </a:lnTo>
                      <a:lnTo>
                        <a:pt x="332" y="709"/>
                      </a:lnTo>
                      <a:lnTo>
                        <a:pt x="331" y="710"/>
                      </a:lnTo>
                      <a:close/>
                      <a:moveTo>
                        <a:pt x="402" y="721"/>
                      </a:moveTo>
                      <a:lnTo>
                        <a:pt x="401" y="721"/>
                      </a:lnTo>
                      <a:lnTo>
                        <a:pt x="400" y="719"/>
                      </a:lnTo>
                      <a:lnTo>
                        <a:pt x="401" y="719"/>
                      </a:lnTo>
                      <a:lnTo>
                        <a:pt x="401" y="720"/>
                      </a:lnTo>
                      <a:lnTo>
                        <a:pt x="402" y="721"/>
                      </a:lnTo>
                      <a:close/>
                      <a:moveTo>
                        <a:pt x="688" y="742"/>
                      </a:moveTo>
                      <a:lnTo>
                        <a:pt x="687" y="742"/>
                      </a:lnTo>
                      <a:lnTo>
                        <a:pt x="686" y="742"/>
                      </a:lnTo>
                      <a:lnTo>
                        <a:pt x="687" y="741"/>
                      </a:lnTo>
                      <a:lnTo>
                        <a:pt x="688" y="741"/>
                      </a:lnTo>
                      <a:lnTo>
                        <a:pt x="688" y="742"/>
                      </a:lnTo>
                      <a:close/>
                      <a:moveTo>
                        <a:pt x="683" y="738"/>
                      </a:moveTo>
                      <a:lnTo>
                        <a:pt x="681" y="737"/>
                      </a:lnTo>
                      <a:lnTo>
                        <a:pt x="682" y="737"/>
                      </a:lnTo>
                      <a:lnTo>
                        <a:pt x="684" y="731"/>
                      </a:lnTo>
                      <a:lnTo>
                        <a:pt x="684" y="736"/>
                      </a:lnTo>
                      <a:lnTo>
                        <a:pt x="683" y="736"/>
                      </a:lnTo>
                      <a:lnTo>
                        <a:pt x="683" y="738"/>
                      </a:lnTo>
                      <a:close/>
                      <a:moveTo>
                        <a:pt x="636" y="736"/>
                      </a:moveTo>
                      <a:lnTo>
                        <a:pt x="635" y="735"/>
                      </a:lnTo>
                      <a:lnTo>
                        <a:pt x="637" y="734"/>
                      </a:lnTo>
                      <a:lnTo>
                        <a:pt x="638" y="734"/>
                      </a:lnTo>
                      <a:lnTo>
                        <a:pt x="636" y="736"/>
                      </a:lnTo>
                      <a:close/>
                      <a:moveTo>
                        <a:pt x="631" y="741"/>
                      </a:moveTo>
                      <a:lnTo>
                        <a:pt x="629" y="734"/>
                      </a:lnTo>
                      <a:lnTo>
                        <a:pt x="630" y="735"/>
                      </a:lnTo>
                      <a:lnTo>
                        <a:pt x="631" y="735"/>
                      </a:lnTo>
                      <a:lnTo>
                        <a:pt x="631" y="741"/>
                      </a:lnTo>
                      <a:close/>
                      <a:moveTo>
                        <a:pt x="631" y="735"/>
                      </a:moveTo>
                      <a:lnTo>
                        <a:pt x="630" y="735"/>
                      </a:lnTo>
                      <a:lnTo>
                        <a:pt x="631" y="734"/>
                      </a:lnTo>
                      <a:lnTo>
                        <a:pt x="631" y="735"/>
                      </a:lnTo>
                      <a:close/>
                      <a:moveTo>
                        <a:pt x="627" y="742"/>
                      </a:moveTo>
                      <a:lnTo>
                        <a:pt x="627" y="740"/>
                      </a:lnTo>
                      <a:lnTo>
                        <a:pt x="628" y="741"/>
                      </a:lnTo>
                      <a:lnTo>
                        <a:pt x="629" y="741"/>
                      </a:lnTo>
                      <a:lnTo>
                        <a:pt x="628" y="741"/>
                      </a:lnTo>
                      <a:lnTo>
                        <a:pt x="628" y="742"/>
                      </a:lnTo>
                      <a:lnTo>
                        <a:pt x="627" y="742"/>
                      </a:lnTo>
                      <a:close/>
                      <a:moveTo>
                        <a:pt x="629" y="742"/>
                      </a:moveTo>
                      <a:lnTo>
                        <a:pt x="628" y="741"/>
                      </a:lnTo>
                      <a:lnTo>
                        <a:pt x="629" y="741"/>
                      </a:lnTo>
                      <a:lnTo>
                        <a:pt x="629" y="742"/>
                      </a:lnTo>
                      <a:close/>
                      <a:moveTo>
                        <a:pt x="567" y="733"/>
                      </a:moveTo>
                      <a:lnTo>
                        <a:pt x="566" y="733"/>
                      </a:lnTo>
                      <a:lnTo>
                        <a:pt x="565" y="732"/>
                      </a:lnTo>
                      <a:lnTo>
                        <a:pt x="566" y="731"/>
                      </a:lnTo>
                      <a:lnTo>
                        <a:pt x="567" y="731"/>
                      </a:lnTo>
                      <a:lnTo>
                        <a:pt x="567" y="733"/>
                      </a:lnTo>
                      <a:close/>
                      <a:moveTo>
                        <a:pt x="431" y="725"/>
                      </a:moveTo>
                      <a:lnTo>
                        <a:pt x="430" y="725"/>
                      </a:lnTo>
                      <a:lnTo>
                        <a:pt x="430" y="724"/>
                      </a:lnTo>
                      <a:lnTo>
                        <a:pt x="430" y="723"/>
                      </a:lnTo>
                      <a:lnTo>
                        <a:pt x="431" y="723"/>
                      </a:lnTo>
                      <a:lnTo>
                        <a:pt x="431" y="725"/>
                      </a:lnTo>
                      <a:close/>
                      <a:moveTo>
                        <a:pt x="688" y="738"/>
                      </a:moveTo>
                      <a:lnTo>
                        <a:pt x="689" y="737"/>
                      </a:lnTo>
                      <a:lnTo>
                        <a:pt x="689" y="736"/>
                      </a:lnTo>
                      <a:lnTo>
                        <a:pt x="690" y="737"/>
                      </a:lnTo>
                      <a:lnTo>
                        <a:pt x="690" y="738"/>
                      </a:lnTo>
                      <a:lnTo>
                        <a:pt x="688" y="738"/>
                      </a:lnTo>
                      <a:close/>
                      <a:moveTo>
                        <a:pt x="275" y="689"/>
                      </a:moveTo>
                      <a:lnTo>
                        <a:pt x="274" y="689"/>
                      </a:lnTo>
                      <a:lnTo>
                        <a:pt x="274" y="688"/>
                      </a:lnTo>
                      <a:lnTo>
                        <a:pt x="275" y="689"/>
                      </a:lnTo>
                      <a:close/>
                      <a:moveTo>
                        <a:pt x="272" y="691"/>
                      </a:moveTo>
                      <a:lnTo>
                        <a:pt x="273" y="688"/>
                      </a:lnTo>
                      <a:lnTo>
                        <a:pt x="274" y="689"/>
                      </a:lnTo>
                      <a:lnTo>
                        <a:pt x="275" y="689"/>
                      </a:lnTo>
                      <a:lnTo>
                        <a:pt x="272" y="691"/>
                      </a:lnTo>
                      <a:close/>
                      <a:moveTo>
                        <a:pt x="643" y="756"/>
                      </a:moveTo>
                      <a:lnTo>
                        <a:pt x="642" y="756"/>
                      </a:lnTo>
                      <a:lnTo>
                        <a:pt x="641" y="755"/>
                      </a:lnTo>
                      <a:lnTo>
                        <a:pt x="642" y="754"/>
                      </a:lnTo>
                      <a:lnTo>
                        <a:pt x="643" y="755"/>
                      </a:lnTo>
                      <a:lnTo>
                        <a:pt x="643" y="756"/>
                      </a:lnTo>
                      <a:close/>
                      <a:moveTo>
                        <a:pt x="396" y="734"/>
                      </a:moveTo>
                      <a:lnTo>
                        <a:pt x="397" y="732"/>
                      </a:lnTo>
                      <a:lnTo>
                        <a:pt x="397" y="731"/>
                      </a:lnTo>
                      <a:lnTo>
                        <a:pt x="398" y="732"/>
                      </a:lnTo>
                      <a:lnTo>
                        <a:pt x="398" y="734"/>
                      </a:lnTo>
                      <a:lnTo>
                        <a:pt x="399" y="734"/>
                      </a:lnTo>
                      <a:lnTo>
                        <a:pt x="398" y="734"/>
                      </a:lnTo>
                      <a:lnTo>
                        <a:pt x="396" y="734"/>
                      </a:lnTo>
                      <a:close/>
                      <a:moveTo>
                        <a:pt x="395" y="733"/>
                      </a:moveTo>
                      <a:lnTo>
                        <a:pt x="395" y="733"/>
                      </a:lnTo>
                      <a:lnTo>
                        <a:pt x="395" y="731"/>
                      </a:lnTo>
                      <a:lnTo>
                        <a:pt x="396" y="731"/>
                      </a:lnTo>
                      <a:lnTo>
                        <a:pt x="397" y="732"/>
                      </a:lnTo>
                      <a:lnTo>
                        <a:pt x="395" y="732"/>
                      </a:lnTo>
                      <a:lnTo>
                        <a:pt x="395" y="733"/>
                      </a:lnTo>
                      <a:close/>
                      <a:moveTo>
                        <a:pt x="399" y="734"/>
                      </a:moveTo>
                      <a:lnTo>
                        <a:pt x="398" y="734"/>
                      </a:lnTo>
                      <a:lnTo>
                        <a:pt x="398" y="733"/>
                      </a:lnTo>
                      <a:lnTo>
                        <a:pt x="400" y="733"/>
                      </a:lnTo>
                      <a:lnTo>
                        <a:pt x="399" y="734"/>
                      </a:lnTo>
                      <a:close/>
                      <a:moveTo>
                        <a:pt x="399" y="737"/>
                      </a:moveTo>
                      <a:lnTo>
                        <a:pt x="397" y="736"/>
                      </a:lnTo>
                      <a:lnTo>
                        <a:pt x="398" y="734"/>
                      </a:lnTo>
                      <a:lnTo>
                        <a:pt x="399" y="734"/>
                      </a:lnTo>
                      <a:lnTo>
                        <a:pt x="399" y="737"/>
                      </a:lnTo>
                      <a:close/>
                      <a:moveTo>
                        <a:pt x="452" y="742"/>
                      </a:moveTo>
                      <a:lnTo>
                        <a:pt x="451" y="742"/>
                      </a:lnTo>
                      <a:lnTo>
                        <a:pt x="452" y="741"/>
                      </a:lnTo>
                      <a:lnTo>
                        <a:pt x="453" y="741"/>
                      </a:lnTo>
                      <a:lnTo>
                        <a:pt x="452" y="741"/>
                      </a:lnTo>
                      <a:lnTo>
                        <a:pt x="452" y="742"/>
                      </a:lnTo>
                      <a:close/>
                      <a:moveTo>
                        <a:pt x="634" y="755"/>
                      </a:moveTo>
                      <a:lnTo>
                        <a:pt x="633" y="754"/>
                      </a:lnTo>
                      <a:lnTo>
                        <a:pt x="632" y="753"/>
                      </a:lnTo>
                      <a:lnTo>
                        <a:pt x="633" y="752"/>
                      </a:lnTo>
                      <a:lnTo>
                        <a:pt x="633" y="754"/>
                      </a:lnTo>
                      <a:lnTo>
                        <a:pt x="634" y="755"/>
                      </a:lnTo>
                      <a:close/>
                      <a:moveTo>
                        <a:pt x="467" y="745"/>
                      </a:moveTo>
                      <a:lnTo>
                        <a:pt x="463" y="740"/>
                      </a:lnTo>
                      <a:lnTo>
                        <a:pt x="466" y="742"/>
                      </a:lnTo>
                      <a:lnTo>
                        <a:pt x="467" y="745"/>
                      </a:lnTo>
                      <a:close/>
                      <a:moveTo>
                        <a:pt x="216" y="718"/>
                      </a:moveTo>
                      <a:lnTo>
                        <a:pt x="215" y="718"/>
                      </a:lnTo>
                      <a:lnTo>
                        <a:pt x="216" y="717"/>
                      </a:lnTo>
                      <a:lnTo>
                        <a:pt x="216" y="716"/>
                      </a:lnTo>
                      <a:lnTo>
                        <a:pt x="217" y="716"/>
                      </a:lnTo>
                      <a:lnTo>
                        <a:pt x="216" y="716"/>
                      </a:lnTo>
                      <a:lnTo>
                        <a:pt x="216" y="718"/>
                      </a:lnTo>
                      <a:close/>
                      <a:moveTo>
                        <a:pt x="365" y="736"/>
                      </a:moveTo>
                      <a:lnTo>
                        <a:pt x="364" y="736"/>
                      </a:lnTo>
                      <a:lnTo>
                        <a:pt x="364" y="735"/>
                      </a:lnTo>
                      <a:lnTo>
                        <a:pt x="364" y="733"/>
                      </a:lnTo>
                      <a:lnTo>
                        <a:pt x="366" y="733"/>
                      </a:lnTo>
                      <a:lnTo>
                        <a:pt x="366" y="735"/>
                      </a:lnTo>
                      <a:lnTo>
                        <a:pt x="365" y="736"/>
                      </a:lnTo>
                      <a:close/>
                      <a:moveTo>
                        <a:pt x="589" y="757"/>
                      </a:moveTo>
                      <a:lnTo>
                        <a:pt x="590" y="755"/>
                      </a:lnTo>
                      <a:lnTo>
                        <a:pt x="590" y="753"/>
                      </a:lnTo>
                      <a:lnTo>
                        <a:pt x="591" y="753"/>
                      </a:lnTo>
                      <a:lnTo>
                        <a:pt x="591" y="754"/>
                      </a:lnTo>
                      <a:lnTo>
                        <a:pt x="591" y="756"/>
                      </a:lnTo>
                      <a:lnTo>
                        <a:pt x="589" y="757"/>
                      </a:lnTo>
                      <a:close/>
                      <a:moveTo>
                        <a:pt x="236" y="726"/>
                      </a:moveTo>
                      <a:lnTo>
                        <a:pt x="235" y="726"/>
                      </a:lnTo>
                      <a:lnTo>
                        <a:pt x="236" y="725"/>
                      </a:lnTo>
                      <a:lnTo>
                        <a:pt x="236" y="724"/>
                      </a:lnTo>
                      <a:lnTo>
                        <a:pt x="236" y="725"/>
                      </a:lnTo>
                      <a:lnTo>
                        <a:pt x="236" y="726"/>
                      </a:lnTo>
                      <a:close/>
                      <a:moveTo>
                        <a:pt x="245" y="728"/>
                      </a:moveTo>
                      <a:lnTo>
                        <a:pt x="240" y="725"/>
                      </a:lnTo>
                      <a:lnTo>
                        <a:pt x="248" y="723"/>
                      </a:lnTo>
                      <a:lnTo>
                        <a:pt x="245" y="728"/>
                      </a:lnTo>
                      <a:close/>
                      <a:moveTo>
                        <a:pt x="127" y="719"/>
                      </a:moveTo>
                      <a:lnTo>
                        <a:pt x="124" y="716"/>
                      </a:lnTo>
                      <a:lnTo>
                        <a:pt x="126" y="718"/>
                      </a:lnTo>
                      <a:lnTo>
                        <a:pt x="128" y="718"/>
                      </a:lnTo>
                      <a:lnTo>
                        <a:pt x="127" y="719"/>
                      </a:lnTo>
                      <a:close/>
                      <a:moveTo>
                        <a:pt x="201" y="720"/>
                      </a:moveTo>
                      <a:lnTo>
                        <a:pt x="201" y="719"/>
                      </a:lnTo>
                      <a:lnTo>
                        <a:pt x="202" y="718"/>
                      </a:lnTo>
                      <a:lnTo>
                        <a:pt x="204" y="715"/>
                      </a:lnTo>
                      <a:lnTo>
                        <a:pt x="202" y="720"/>
                      </a:lnTo>
                      <a:lnTo>
                        <a:pt x="201" y="720"/>
                      </a:lnTo>
                      <a:close/>
                      <a:moveTo>
                        <a:pt x="202" y="720"/>
                      </a:moveTo>
                      <a:lnTo>
                        <a:pt x="202" y="720"/>
                      </a:lnTo>
                      <a:lnTo>
                        <a:pt x="202" y="719"/>
                      </a:lnTo>
                      <a:lnTo>
                        <a:pt x="202" y="720"/>
                      </a:lnTo>
                      <a:close/>
                      <a:moveTo>
                        <a:pt x="202" y="720"/>
                      </a:moveTo>
                      <a:lnTo>
                        <a:pt x="201" y="720"/>
                      </a:lnTo>
                      <a:lnTo>
                        <a:pt x="202" y="720"/>
                      </a:lnTo>
                      <a:close/>
                      <a:moveTo>
                        <a:pt x="200" y="722"/>
                      </a:moveTo>
                      <a:lnTo>
                        <a:pt x="197" y="720"/>
                      </a:lnTo>
                      <a:lnTo>
                        <a:pt x="201" y="720"/>
                      </a:lnTo>
                      <a:lnTo>
                        <a:pt x="202" y="720"/>
                      </a:lnTo>
                      <a:lnTo>
                        <a:pt x="200" y="722"/>
                      </a:lnTo>
                      <a:close/>
                      <a:moveTo>
                        <a:pt x="267" y="723"/>
                      </a:moveTo>
                      <a:lnTo>
                        <a:pt x="265" y="722"/>
                      </a:lnTo>
                      <a:lnTo>
                        <a:pt x="270" y="721"/>
                      </a:lnTo>
                      <a:lnTo>
                        <a:pt x="267" y="723"/>
                      </a:lnTo>
                      <a:close/>
                      <a:moveTo>
                        <a:pt x="138" y="715"/>
                      </a:moveTo>
                      <a:lnTo>
                        <a:pt x="137" y="715"/>
                      </a:lnTo>
                      <a:lnTo>
                        <a:pt x="137" y="714"/>
                      </a:lnTo>
                      <a:lnTo>
                        <a:pt x="138" y="714"/>
                      </a:lnTo>
                      <a:lnTo>
                        <a:pt x="138" y="715"/>
                      </a:lnTo>
                      <a:close/>
                      <a:moveTo>
                        <a:pt x="136" y="716"/>
                      </a:moveTo>
                      <a:lnTo>
                        <a:pt x="136" y="716"/>
                      </a:lnTo>
                      <a:lnTo>
                        <a:pt x="135" y="715"/>
                      </a:lnTo>
                      <a:lnTo>
                        <a:pt x="135" y="714"/>
                      </a:lnTo>
                      <a:lnTo>
                        <a:pt x="137" y="715"/>
                      </a:lnTo>
                      <a:lnTo>
                        <a:pt x="138" y="715"/>
                      </a:lnTo>
                      <a:lnTo>
                        <a:pt x="138" y="716"/>
                      </a:lnTo>
                      <a:lnTo>
                        <a:pt x="136" y="716"/>
                      </a:lnTo>
                      <a:close/>
                      <a:moveTo>
                        <a:pt x="174" y="708"/>
                      </a:moveTo>
                      <a:lnTo>
                        <a:pt x="174" y="707"/>
                      </a:lnTo>
                      <a:lnTo>
                        <a:pt x="174" y="705"/>
                      </a:lnTo>
                      <a:lnTo>
                        <a:pt x="175" y="706"/>
                      </a:lnTo>
                      <a:lnTo>
                        <a:pt x="174" y="708"/>
                      </a:lnTo>
                      <a:close/>
                      <a:moveTo>
                        <a:pt x="423" y="731"/>
                      </a:moveTo>
                      <a:lnTo>
                        <a:pt x="423" y="731"/>
                      </a:lnTo>
                      <a:lnTo>
                        <a:pt x="426" y="729"/>
                      </a:lnTo>
                      <a:lnTo>
                        <a:pt x="428" y="731"/>
                      </a:lnTo>
                      <a:lnTo>
                        <a:pt x="423" y="731"/>
                      </a:lnTo>
                      <a:close/>
                      <a:moveTo>
                        <a:pt x="428" y="731"/>
                      </a:moveTo>
                      <a:lnTo>
                        <a:pt x="424" y="731"/>
                      </a:lnTo>
                      <a:lnTo>
                        <a:pt x="423" y="731"/>
                      </a:lnTo>
                      <a:lnTo>
                        <a:pt x="428" y="731"/>
                      </a:lnTo>
                      <a:close/>
                      <a:moveTo>
                        <a:pt x="425" y="735"/>
                      </a:moveTo>
                      <a:lnTo>
                        <a:pt x="424" y="735"/>
                      </a:lnTo>
                      <a:lnTo>
                        <a:pt x="424" y="734"/>
                      </a:lnTo>
                      <a:lnTo>
                        <a:pt x="423" y="734"/>
                      </a:lnTo>
                      <a:lnTo>
                        <a:pt x="424" y="733"/>
                      </a:lnTo>
                      <a:lnTo>
                        <a:pt x="423" y="731"/>
                      </a:lnTo>
                      <a:lnTo>
                        <a:pt x="425" y="732"/>
                      </a:lnTo>
                      <a:lnTo>
                        <a:pt x="425" y="734"/>
                      </a:lnTo>
                      <a:lnTo>
                        <a:pt x="424" y="734"/>
                      </a:lnTo>
                      <a:lnTo>
                        <a:pt x="425" y="734"/>
                      </a:lnTo>
                      <a:lnTo>
                        <a:pt x="425" y="735"/>
                      </a:lnTo>
                      <a:close/>
                      <a:moveTo>
                        <a:pt x="424" y="735"/>
                      </a:moveTo>
                      <a:lnTo>
                        <a:pt x="424" y="735"/>
                      </a:lnTo>
                      <a:lnTo>
                        <a:pt x="425" y="735"/>
                      </a:lnTo>
                      <a:lnTo>
                        <a:pt x="424" y="735"/>
                      </a:lnTo>
                      <a:close/>
                      <a:moveTo>
                        <a:pt x="302" y="721"/>
                      </a:moveTo>
                      <a:lnTo>
                        <a:pt x="300" y="720"/>
                      </a:lnTo>
                      <a:lnTo>
                        <a:pt x="299" y="717"/>
                      </a:lnTo>
                      <a:lnTo>
                        <a:pt x="299" y="716"/>
                      </a:lnTo>
                      <a:lnTo>
                        <a:pt x="301" y="715"/>
                      </a:lnTo>
                      <a:lnTo>
                        <a:pt x="302" y="716"/>
                      </a:lnTo>
                      <a:lnTo>
                        <a:pt x="303" y="716"/>
                      </a:lnTo>
                      <a:lnTo>
                        <a:pt x="304" y="717"/>
                      </a:lnTo>
                      <a:lnTo>
                        <a:pt x="305" y="719"/>
                      </a:lnTo>
                      <a:lnTo>
                        <a:pt x="302" y="719"/>
                      </a:lnTo>
                      <a:lnTo>
                        <a:pt x="302" y="721"/>
                      </a:lnTo>
                      <a:close/>
                      <a:moveTo>
                        <a:pt x="305" y="720"/>
                      </a:moveTo>
                      <a:lnTo>
                        <a:pt x="302" y="719"/>
                      </a:lnTo>
                      <a:lnTo>
                        <a:pt x="305" y="719"/>
                      </a:lnTo>
                      <a:lnTo>
                        <a:pt x="305" y="720"/>
                      </a:lnTo>
                      <a:close/>
                      <a:moveTo>
                        <a:pt x="169" y="704"/>
                      </a:moveTo>
                      <a:lnTo>
                        <a:pt x="167" y="702"/>
                      </a:lnTo>
                      <a:lnTo>
                        <a:pt x="170" y="699"/>
                      </a:lnTo>
                      <a:lnTo>
                        <a:pt x="169" y="704"/>
                      </a:lnTo>
                      <a:close/>
                      <a:moveTo>
                        <a:pt x="124" y="699"/>
                      </a:moveTo>
                      <a:lnTo>
                        <a:pt x="122" y="696"/>
                      </a:lnTo>
                      <a:lnTo>
                        <a:pt x="126" y="696"/>
                      </a:lnTo>
                      <a:lnTo>
                        <a:pt x="124" y="699"/>
                      </a:lnTo>
                      <a:close/>
                      <a:moveTo>
                        <a:pt x="441" y="729"/>
                      </a:moveTo>
                      <a:lnTo>
                        <a:pt x="439" y="728"/>
                      </a:lnTo>
                      <a:lnTo>
                        <a:pt x="442" y="726"/>
                      </a:lnTo>
                      <a:lnTo>
                        <a:pt x="442" y="725"/>
                      </a:lnTo>
                      <a:lnTo>
                        <a:pt x="443" y="725"/>
                      </a:lnTo>
                      <a:lnTo>
                        <a:pt x="442" y="728"/>
                      </a:lnTo>
                      <a:lnTo>
                        <a:pt x="441" y="729"/>
                      </a:lnTo>
                      <a:close/>
                      <a:moveTo>
                        <a:pt x="390" y="735"/>
                      </a:moveTo>
                      <a:lnTo>
                        <a:pt x="388" y="735"/>
                      </a:lnTo>
                      <a:lnTo>
                        <a:pt x="389" y="733"/>
                      </a:lnTo>
                      <a:lnTo>
                        <a:pt x="389" y="732"/>
                      </a:lnTo>
                      <a:lnTo>
                        <a:pt x="391" y="732"/>
                      </a:lnTo>
                      <a:lnTo>
                        <a:pt x="389" y="734"/>
                      </a:lnTo>
                      <a:lnTo>
                        <a:pt x="390" y="735"/>
                      </a:lnTo>
                      <a:close/>
                      <a:moveTo>
                        <a:pt x="617" y="760"/>
                      </a:moveTo>
                      <a:lnTo>
                        <a:pt x="616" y="760"/>
                      </a:lnTo>
                      <a:lnTo>
                        <a:pt x="616" y="759"/>
                      </a:lnTo>
                      <a:lnTo>
                        <a:pt x="617" y="759"/>
                      </a:lnTo>
                      <a:lnTo>
                        <a:pt x="618" y="759"/>
                      </a:lnTo>
                      <a:lnTo>
                        <a:pt x="617" y="760"/>
                      </a:lnTo>
                      <a:close/>
                      <a:moveTo>
                        <a:pt x="294" y="728"/>
                      </a:moveTo>
                      <a:lnTo>
                        <a:pt x="293" y="727"/>
                      </a:lnTo>
                      <a:lnTo>
                        <a:pt x="294" y="727"/>
                      </a:lnTo>
                      <a:lnTo>
                        <a:pt x="296" y="724"/>
                      </a:lnTo>
                      <a:lnTo>
                        <a:pt x="294" y="728"/>
                      </a:lnTo>
                      <a:close/>
                      <a:moveTo>
                        <a:pt x="260" y="725"/>
                      </a:moveTo>
                      <a:lnTo>
                        <a:pt x="260" y="725"/>
                      </a:lnTo>
                      <a:lnTo>
                        <a:pt x="260" y="724"/>
                      </a:lnTo>
                      <a:lnTo>
                        <a:pt x="260" y="723"/>
                      </a:lnTo>
                      <a:lnTo>
                        <a:pt x="261" y="723"/>
                      </a:lnTo>
                      <a:lnTo>
                        <a:pt x="260" y="724"/>
                      </a:lnTo>
                      <a:lnTo>
                        <a:pt x="260" y="725"/>
                      </a:lnTo>
                      <a:close/>
                      <a:moveTo>
                        <a:pt x="390" y="741"/>
                      </a:moveTo>
                      <a:lnTo>
                        <a:pt x="389" y="741"/>
                      </a:lnTo>
                      <a:lnTo>
                        <a:pt x="389" y="739"/>
                      </a:lnTo>
                      <a:lnTo>
                        <a:pt x="388" y="739"/>
                      </a:lnTo>
                      <a:lnTo>
                        <a:pt x="389" y="737"/>
                      </a:lnTo>
                      <a:lnTo>
                        <a:pt x="391" y="740"/>
                      </a:lnTo>
                      <a:lnTo>
                        <a:pt x="390" y="741"/>
                      </a:lnTo>
                      <a:close/>
                      <a:moveTo>
                        <a:pt x="591" y="760"/>
                      </a:moveTo>
                      <a:lnTo>
                        <a:pt x="590" y="759"/>
                      </a:lnTo>
                      <a:lnTo>
                        <a:pt x="591" y="758"/>
                      </a:lnTo>
                      <a:lnTo>
                        <a:pt x="591" y="757"/>
                      </a:lnTo>
                      <a:lnTo>
                        <a:pt x="593" y="757"/>
                      </a:lnTo>
                      <a:lnTo>
                        <a:pt x="592" y="759"/>
                      </a:lnTo>
                      <a:lnTo>
                        <a:pt x="591" y="760"/>
                      </a:lnTo>
                      <a:close/>
                      <a:moveTo>
                        <a:pt x="139" y="700"/>
                      </a:moveTo>
                      <a:lnTo>
                        <a:pt x="138" y="699"/>
                      </a:lnTo>
                      <a:lnTo>
                        <a:pt x="138" y="698"/>
                      </a:lnTo>
                      <a:lnTo>
                        <a:pt x="139" y="698"/>
                      </a:lnTo>
                      <a:lnTo>
                        <a:pt x="139" y="697"/>
                      </a:lnTo>
                      <a:lnTo>
                        <a:pt x="140" y="698"/>
                      </a:lnTo>
                      <a:lnTo>
                        <a:pt x="138" y="699"/>
                      </a:lnTo>
                      <a:lnTo>
                        <a:pt x="139" y="700"/>
                      </a:lnTo>
                      <a:close/>
                      <a:moveTo>
                        <a:pt x="141" y="699"/>
                      </a:moveTo>
                      <a:lnTo>
                        <a:pt x="140" y="698"/>
                      </a:lnTo>
                      <a:lnTo>
                        <a:pt x="141" y="699"/>
                      </a:lnTo>
                      <a:close/>
                      <a:moveTo>
                        <a:pt x="429" y="746"/>
                      </a:moveTo>
                      <a:lnTo>
                        <a:pt x="427" y="745"/>
                      </a:lnTo>
                      <a:lnTo>
                        <a:pt x="427" y="744"/>
                      </a:lnTo>
                      <a:lnTo>
                        <a:pt x="428" y="741"/>
                      </a:lnTo>
                      <a:lnTo>
                        <a:pt x="429" y="746"/>
                      </a:lnTo>
                      <a:close/>
                      <a:moveTo>
                        <a:pt x="426" y="747"/>
                      </a:moveTo>
                      <a:lnTo>
                        <a:pt x="427" y="745"/>
                      </a:lnTo>
                      <a:lnTo>
                        <a:pt x="426" y="747"/>
                      </a:lnTo>
                      <a:close/>
                      <a:moveTo>
                        <a:pt x="409" y="740"/>
                      </a:moveTo>
                      <a:lnTo>
                        <a:pt x="409" y="740"/>
                      </a:lnTo>
                      <a:lnTo>
                        <a:pt x="408" y="738"/>
                      </a:lnTo>
                      <a:lnTo>
                        <a:pt x="410" y="739"/>
                      </a:lnTo>
                      <a:lnTo>
                        <a:pt x="409" y="740"/>
                      </a:lnTo>
                      <a:close/>
                      <a:moveTo>
                        <a:pt x="409" y="743"/>
                      </a:moveTo>
                      <a:lnTo>
                        <a:pt x="407" y="743"/>
                      </a:lnTo>
                      <a:lnTo>
                        <a:pt x="408" y="740"/>
                      </a:lnTo>
                      <a:lnTo>
                        <a:pt x="407" y="740"/>
                      </a:lnTo>
                      <a:lnTo>
                        <a:pt x="409" y="740"/>
                      </a:lnTo>
                      <a:lnTo>
                        <a:pt x="408" y="740"/>
                      </a:lnTo>
                      <a:lnTo>
                        <a:pt x="407" y="740"/>
                      </a:lnTo>
                      <a:lnTo>
                        <a:pt x="409" y="740"/>
                      </a:lnTo>
                      <a:lnTo>
                        <a:pt x="408" y="741"/>
                      </a:lnTo>
                      <a:lnTo>
                        <a:pt x="409" y="743"/>
                      </a:lnTo>
                      <a:close/>
                      <a:moveTo>
                        <a:pt x="592" y="735"/>
                      </a:moveTo>
                      <a:lnTo>
                        <a:pt x="588" y="731"/>
                      </a:lnTo>
                      <a:lnTo>
                        <a:pt x="592" y="732"/>
                      </a:lnTo>
                      <a:lnTo>
                        <a:pt x="592" y="735"/>
                      </a:lnTo>
                      <a:close/>
                      <a:moveTo>
                        <a:pt x="482" y="733"/>
                      </a:moveTo>
                      <a:lnTo>
                        <a:pt x="480" y="732"/>
                      </a:lnTo>
                      <a:lnTo>
                        <a:pt x="481" y="726"/>
                      </a:lnTo>
                      <a:lnTo>
                        <a:pt x="481" y="731"/>
                      </a:lnTo>
                      <a:lnTo>
                        <a:pt x="482" y="732"/>
                      </a:lnTo>
                      <a:lnTo>
                        <a:pt x="482" y="733"/>
                      </a:lnTo>
                      <a:close/>
                      <a:moveTo>
                        <a:pt x="482" y="730"/>
                      </a:moveTo>
                      <a:lnTo>
                        <a:pt x="482" y="728"/>
                      </a:lnTo>
                      <a:lnTo>
                        <a:pt x="483" y="728"/>
                      </a:lnTo>
                      <a:lnTo>
                        <a:pt x="483" y="729"/>
                      </a:lnTo>
                      <a:lnTo>
                        <a:pt x="484" y="729"/>
                      </a:lnTo>
                      <a:lnTo>
                        <a:pt x="484" y="730"/>
                      </a:lnTo>
                      <a:lnTo>
                        <a:pt x="482" y="730"/>
                      </a:lnTo>
                      <a:close/>
                      <a:moveTo>
                        <a:pt x="484" y="730"/>
                      </a:moveTo>
                      <a:lnTo>
                        <a:pt x="482" y="730"/>
                      </a:lnTo>
                      <a:lnTo>
                        <a:pt x="484" y="730"/>
                      </a:lnTo>
                      <a:close/>
                      <a:moveTo>
                        <a:pt x="487" y="732"/>
                      </a:moveTo>
                      <a:lnTo>
                        <a:pt x="484" y="732"/>
                      </a:lnTo>
                      <a:lnTo>
                        <a:pt x="484" y="731"/>
                      </a:lnTo>
                      <a:lnTo>
                        <a:pt x="484" y="730"/>
                      </a:lnTo>
                      <a:lnTo>
                        <a:pt x="488" y="731"/>
                      </a:lnTo>
                      <a:lnTo>
                        <a:pt x="487" y="732"/>
                      </a:lnTo>
                      <a:close/>
                      <a:moveTo>
                        <a:pt x="483" y="734"/>
                      </a:moveTo>
                      <a:lnTo>
                        <a:pt x="483" y="731"/>
                      </a:lnTo>
                      <a:lnTo>
                        <a:pt x="484" y="732"/>
                      </a:lnTo>
                      <a:lnTo>
                        <a:pt x="487" y="732"/>
                      </a:lnTo>
                      <a:lnTo>
                        <a:pt x="483" y="734"/>
                      </a:lnTo>
                      <a:close/>
                      <a:moveTo>
                        <a:pt x="480" y="732"/>
                      </a:moveTo>
                      <a:lnTo>
                        <a:pt x="480" y="732"/>
                      </a:lnTo>
                      <a:close/>
                      <a:moveTo>
                        <a:pt x="498" y="733"/>
                      </a:moveTo>
                      <a:lnTo>
                        <a:pt x="497" y="733"/>
                      </a:lnTo>
                      <a:lnTo>
                        <a:pt x="498" y="731"/>
                      </a:lnTo>
                      <a:lnTo>
                        <a:pt x="497" y="730"/>
                      </a:lnTo>
                      <a:lnTo>
                        <a:pt x="498" y="729"/>
                      </a:lnTo>
                      <a:lnTo>
                        <a:pt x="499" y="731"/>
                      </a:lnTo>
                      <a:lnTo>
                        <a:pt x="498" y="733"/>
                      </a:lnTo>
                      <a:close/>
                      <a:moveTo>
                        <a:pt x="655" y="748"/>
                      </a:moveTo>
                      <a:lnTo>
                        <a:pt x="654" y="747"/>
                      </a:lnTo>
                      <a:lnTo>
                        <a:pt x="653" y="746"/>
                      </a:lnTo>
                      <a:lnTo>
                        <a:pt x="654" y="745"/>
                      </a:lnTo>
                      <a:lnTo>
                        <a:pt x="654" y="747"/>
                      </a:lnTo>
                      <a:lnTo>
                        <a:pt x="655" y="748"/>
                      </a:lnTo>
                      <a:close/>
                      <a:moveTo>
                        <a:pt x="479" y="738"/>
                      </a:moveTo>
                      <a:lnTo>
                        <a:pt x="482" y="735"/>
                      </a:lnTo>
                      <a:lnTo>
                        <a:pt x="486" y="735"/>
                      </a:lnTo>
                      <a:lnTo>
                        <a:pt x="479" y="738"/>
                      </a:lnTo>
                      <a:close/>
                      <a:moveTo>
                        <a:pt x="354" y="723"/>
                      </a:moveTo>
                      <a:lnTo>
                        <a:pt x="352" y="723"/>
                      </a:lnTo>
                      <a:lnTo>
                        <a:pt x="352" y="720"/>
                      </a:lnTo>
                      <a:lnTo>
                        <a:pt x="352" y="719"/>
                      </a:lnTo>
                      <a:lnTo>
                        <a:pt x="355" y="719"/>
                      </a:lnTo>
                      <a:lnTo>
                        <a:pt x="354" y="723"/>
                      </a:lnTo>
                      <a:close/>
                      <a:moveTo>
                        <a:pt x="523" y="734"/>
                      </a:moveTo>
                      <a:lnTo>
                        <a:pt x="521" y="732"/>
                      </a:lnTo>
                      <a:lnTo>
                        <a:pt x="524" y="730"/>
                      </a:lnTo>
                      <a:lnTo>
                        <a:pt x="523" y="734"/>
                      </a:lnTo>
                      <a:close/>
                      <a:moveTo>
                        <a:pt x="396" y="725"/>
                      </a:moveTo>
                      <a:lnTo>
                        <a:pt x="395" y="725"/>
                      </a:lnTo>
                      <a:lnTo>
                        <a:pt x="398" y="724"/>
                      </a:lnTo>
                      <a:lnTo>
                        <a:pt x="396" y="725"/>
                      </a:lnTo>
                      <a:close/>
                      <a:moveTo>
                        <a:pt x="395" y="726"/>
                      </a:moveTo>
                      <a:lnTo>
                        <a:pt x="395" y="726"/>
                      </a:lnTo>
                      <a:lnTo>
                        <a:pt x="394" y="725"/>
                      </a:lnTo>
                      <a:lnTo>
                        <a:pt x="395" y="725"/>
                      </a:lnTo>
                      <a:lnTo>
                        <a:pt x="396" y="725"/>
                      </a:lnTo>
                      <a:lnTo>
                        <a:pt x="395" y="726"/>
                      </a:lnTo>
                      <a:close/>
                      <a:moveTo>
                        <a:pt x="394" y="725"/>
                      </a:moveTo>
                      <a:lnTo>
                        <a:pt x="394" y="725"/>
                      </a:lnTo>
                      <a:close/>
                      <a:moveTo>
                        <a:pt x="210" y="703"/>
                      </a:moveTo>
                      <a:lnTo>
                        <a:pt x="206" y="702"/>
                      </a:lnTo>
                      <a:lnTo>
                        <a:pt x="207" y="701"/>
                      </a:lnTo>
                      <a:lnTo>
                        <a:pt x="208" y="700"/>
                      </a:lnTo>
                      <a:lnTo>
                        <a:pt x="207" y="702"/>
                      </a:lnTo>
                      <a:lnTo>
                        <a:pt x="208" y="702"/>
                      </a:lnTo>
                      <a:lnTo>
                        <a:pt x="210" y="703"/>
                      </a:lnTo>
                      <a:close/>
                      <a:moveTo>
                        <a:pt x="359" y="714"/>
                      </a:moveTo>
                      <a:lnTo>
                        <a:pt x="358" y="714"/>
                      </a:lnTo>
                      <a:lnTo>
                        <a:pt x="358" y="712"/>
                      </a:lnTo>
                      <a:lnTo>
                        <a:pt x="359" y="712"/>
                      </a:lnTo>
                      <a:lnTo>
                        <a:pt x="359" y="713"/>
                      </a:lnTo>
                      <a:lnTo>
                        <a:pt x="359" y="714"/>
                      </a:lnTo>
                      <a:close/>
                      <a:moveTo>
                        <a:pt x="428" y="719"/>
                      </a:moveTo>
                      <a:lnTo>
                        <a:pt x="426" y="718"/>
                      </a:lnTo>
                      <a:lnTo>
                        <a:pt x="429" y="715"/>
                      </a:lnTo>
                      <a:lnTo>
                        <a:pt x="428" y="719"/>
                      </a:lnTo>
                      <a:close/>
                      <a:moveTo>
                        <a:pt x="511" y="732"/>
                      </a:moveTo>
                      <a:lnTo>
                        <a:pt x="510" y="732"/>
                      </a:lnTo>
                      <a:lnTo>
                        <a:pt x="510" y="731"/>
                      </a:lnTo>
                      <a:lnTo>
                        <a:pt x="510" y="730"/>
                      </a:lnTo>
                      <a:lnTo>
                        <a:pt x="511" y="730"/>
                      </a:lnTo>
                      <a:lnTo>
                        <a:pt x="511" y="731"/>
                      </a:lnTo>
                      <a:lnTo>
                        <a:pt x="511" y="732"/>
                      </a:lnTo>
                      <a:close/>
                      <a:moveTo>
                        <a:pt x="607" y="738"/>
                      </a:moveTo>
                      <a:lnTo>
                        <a:pt x="607" y="738"/>
                      </a:lnTo>
                      <a:lnTo>
                        <a:pt x="606" y="737"/>
                      </a:lnTo>
                      <a:lnTo>
                        <a:pt x="607" y="737"/>
                      </a:lnTo>
                      <a:lnTo>
                        <a:pt x="608" y="737"/>
                      </a:lnTo>
                      <a:lnTo>
                        <a:pt x="607" y="738"/>
                      </a:lnTo>
                      <a:close/>
                      <a:moveTo>
                        <a:pt x="281" y="690"/>
                      </a:moveTo>
                      <a:lnTo>
                        <a:pt x="282" y="688"/>
                      </a:lnTo>
                      <a:lnTo>
                        <a:pt x="283" y="689"/>
                      </a:lnTo>
                      <a:lnTo>
                        <a:pt x="281" y="690"/>
                      </a:lnTo>
                      <a:close/>
                      <a:moveTo>
                        <a:pt x="286" y="694"/>
                      </a:moveTo>
                      <a:lnTo>
                        <a:pt x="284" y="694"/>
                      </a:lnTo>
                      <a:lnTo>
                        <a:pt x="284" y="691"/>
                      </a:lnTo>
                      <a:lnTo>
                        <a:pt x="283" y="689"/>
                      </a:lnTo>
                      <a:lnTo>
                        <a:pt x="284" y="690"/>
                      </a:lnTo>
                      <a:lnTo>
                        <a:pt x="286" y="691"/>
                      </a:lnTo>
                      <a:lnTo>
                        <a:pt x="286" y="694"/>
                      </a:lnTo>
                      <a:close/>
                      <a:moveTo>
                        <a:pt x="246" y="703"/>
                      </a:moveTo>
                      <a:lnTo>
                        <a:pt x="246" y="702"/>
                      </a:lnTo>
                      <a:lnTo>
                        <a:pt x="245" y="701"/>
                      </a:lnTo>
                      <a:lnTo>
                        <a:pt x="245" y="698"/>
                      </a:lnTo>
                      <a:lnTo>
                        <a:pt x="248" y="698"/>
                      </a:lnTo>
                      <a:lnTo>
                        <a:pt x="247" y="700"/>
                      </a:lnTo>
                      <a:lnTo>
                        <a:pt x="248" y="701"/>
                      </a:lnTo>
                      <a:lnTo>
                        <a:pt x="246" y="701"/>
                      </a:lnTo>
                      <a:lnTo>
                        <a:pt x="246" y="703"/>
                      </a:lnTo>
                      <a:close/>
                      <a:moveTo>
                        <a:pt x="248" y="702"/>
                      </a:moveTo>
                      <a:lnTo>
                        <a:pt x="246" y="701"/>
                      </a:lnTo>
                      <a:lnTo>
                        <a:pt x="248" y="701"/>
                      </a:lnTo>
                      <a:lnTo>
                        <a:pt x="248" y="702"/>
                      </a:lnTo>
                      <a:close/>
                      <a:moveTo>
                        <a:pt x="404" y="729"/>
                      </a:moveTo>
                      <a:lnTo>
                        <a:pt x="403" y="729"/>
                      </a:lnTo>
                      <a:lnTo>
                        <a:pt x="403" y="728"/>
                      </a:lnTo>
                      <a:lnTo>
                        <a:pt x="404" y="728"/>
                      </a:lnTo>
                      <a:lnTo>
                        <a:pt x="405" y="728"/>
                      </a:lnTo>
                      <a:lnTo>
                        <a:pt x="404" y="728"/>
                      </a:lnTo>
                      <a:lnTo>
                        <a:pt x="404" y="729"/>
                      </a:lnTo>
                      <a:close/>
                      <a:moveTo>
                        <a:pt x="606" y="726"/>
                      </a:moveTo>
                      <a:lnTo>
                        <a:pt x="605" y="726"/>
                      </a:lnTo>
                      <a:lnTo>
                        <a:pt x="604" y="726"/>
                      </a:lnTo>
                      <a:lnTo>
                        <a:pt x="605" y="726"/>
                      </a:lnTo>
                      <a:lnTo>
                        <a:pt x="605" y="725"/>
                      </a:lnTo>
                      <a:lnTo>
                        <a:pt x="606" y="725"/>
                      </a:lnTo>
                      <a:lnTo>
                        <a:pt x="606" y="726"/>
                      </a:lnTo>
                      <a:close/>
                      <a:moveTo>
                        <a:pt x="99" y="673"/>
                      </a:moveTo>
                      <a:lnTo>
                        <a:pt x="99" y="670"/>
                      </a:lnTo>
                      <a:lnTo>
                        <a:pt x="100" y="670"/>
                      </a:lnTo>
                      <a:lnTo>
                        <a:pt x="102" y="671"/>
                      </a:lnTo>
                      <a:lnTo>
                        <a:pt x="99" y="673"/>
                      </a:lnTo>
                      <a:close/>
                      <a:moveTo>
                        <a:pt x="365" y="694"/>
                      </a:moveTo>
                      <a:lnTo>
                        <a:pt x="363" y="694"/>
                      </a:lnTo>
                      <a:lnTo>
                        <a:pt x="364" y="693"/>
                      </a:lnTo>
                      <a:lnTo>
                        <a:pt x="366" y="694"/>
                      </a:lnTo>
                      <a:lnTo>
                        <a:pt x="365" y="694"/>
                      </a:lnTo>
                      <a:close/>
                      <a:moveTo>
                        <a:pt x="457" y="704"/>
                      </a:moveTo>
                      <a:lnTo>
                        <a:pt x="455" y="704"/>
                      </a:lnTo>
                      <a:lnTo>
                        <a:pt x="454" y="701"/>
                      </a:lnTo>
                      <a:lnTo>
                        <a:pt x="455" y="700"/>
                      </a:lnTo>
                      <a:lnTo>
                        <a:pt x="456" y="700"/>
                      </a:lnTo>
                      <a:lnTo>
                        <a:pt x="456" y="701"/>
                      </a:lnTo>
                      <a:lnTo>
                        <a:pt x="458" y="701"/>
                      </a:lnTo>
                      <a:lnTo>
                        <a:pt x="458" y="702"/>
                      </a:lnTo>
                      <a:lnTo>
                        <a:pt x="457" y="702"/>
                      </a:lnTo>
                      <a:lnTo>
                        <a:pt x="457" y="704"/>
                      </a:lnTo>
                      <a:close/>
                      <a:moveTo>
                        <a:pt x="458" y="701"/>
                      </a:moveTo>
                      <a:lnTo>
                        <a:pt x="456" y="701"/>
                      </a:lnTo>
                      <a:lnTo>
                        <a:pt x="458" y="701"/>
                      </a:lnTo>
                      <a:close/>
                      <a:moveTo>
                        <a:pt x="671" y="754"/>
                      </a:moveTo>
                      <a:lnTo>
                        <a:pt x="670" y="754"/>
                      </a:lnTo>
                      <a:lnTo>
                        <a:pt x="669" y="752"/>
                      </a:lnTo>
                      <a:lnTo>
                        <a:pt x="670" y="752"/>
                      </a:lnTo>
                      <a:lnTo>
                        <a:pt x="671" y="753"/>
                      </a:lnTo>
                      <a:lnTo>
                        <a:pt x="671" y="754"/>
                      </a:lnTo>
                      <a:close/>
                      <a:moveTo>
                        <a:pt x="437" y="733"/>
                      </a:moveTo>
                      <a:lnTo>
                        <a:pt x="436" y="733"/>
                      </a:lnTo>
                      <a:lnTo>
                        <a:pt x="437" y="731"/>
                      </a:lnTo>
                      <a:lnTo>
                        <a:pt x="436" y="731"/>
                      </a:lnTo>
                      <a:lnTo>
                        <a:pt x="437" y="729"/>
                      </a:lnTo>
                      <a:lnTo>
                        <a:pt x="438" y="732"/>
                      </a:lnTo>
                      <a:lnTo>
                        <a:pt x="437" y="733"/>
                      </a:lnTo>
                      <a:close/>
                      <a:moveTo>
                        <a:pt x="532" y="743"/>
                      </a:moveTo>
                      <a:lnTo>
                        <a:pt x="531" y="743"/>
                      </a:lnTo>
                      <a:lnTo>
                        <a:pt x="531" y="741"/>
                      </a:lnTo>
                      <a:lnTo>
                        <a:pt x="532" y="741"/>
                      </a:lnTo>
                      <a:lnTo>
                        <a:pt x="533" y="742"/>
                      </a:lnTo>
                      <a:lnTo>
                        <a:pt x="532" y="742"/>
                      </a:lnTo>
                      <a:lnTo>
                        <a:pt x="532" y="743"/>
                      </a:lnTo>
                      <a:close/>
                      <a:moveTo>
                        <a:pt x="214" y="691"/>
                      </a:moveTo>
                      <a:lnTo>
                        <a:pt x="213" y="691"/>
                      </a:lnTo>
                      <a:lnTo>
                        <a:pt x="212" y="690"/>
                      </a:lnTo>
                      <a:lnTo>
                        <a:pt x="213" y="690"/>
                      </a:lnTo>
                      <a:lnTo>
                        <a:pt x="214" y="690"/>
                      </a:lnTo>
                      <a:lnTo>
                        <a:pt x="214" y="691"/>
                      </a:lnTo>
                      <a:close/>
                      <a:moveTo>
                        <a:pt x="165" y="724"/>
                      </a:moveTo>
                      <a:lnTo>
                        <a:pt x="166" y="720"/>
                      </a:lnTo>
                      <a:lnTo>
                        <a:pt x="168" y="722"/>
                      </a:lnTo>
                      <a:lnTo>
                        <a:pt x="168" y="723"/>
                      </a:lnTo>
                      <a:lnTo>
                        <a:pt x="167" y="723"/>
                      </a:lnTo>
                      <a:lnTo>
                        <a:pt x="167" y="724"/>
                      </a:lnTo>
                      <a:lnTo>
                        <a:pt x="165" y="724"/>
                      </a:lnTo>
                      <a:close/>
                      <a:moveTo>
                        <a:pt x="612" y="746"/>
                      </a:moveTo>
                      <a:lnTo>
                        <a:pt x="612" y="745"/>
                      </a:lnTo>
                      <a:lnTo>
                        <a:pt x="611" y="744"/>
                      </a:lnTo>
                      <a:lnTo>
                        <a:pt x="612" y="742"/>
                      </a:lnTo>
                      <a:lnTo>
                        <a:pt x="612" y="746"/>
                      </a:lnTo>
                      <a:close/>
                      <a:moveTo>
                        <a:pt x="613" y="748"/>
                      </a:moveTo>
                      <a:lnTo>
                        <a:pt x="612" y="747"/>
                      </a:lnTo>
                      <a:lnTo>
                        <a:pt x="613" y="745"/>
                      </a:lnTo>
                      <a:lnTo>
                        <a:pt x="613" y="746"/>
                      </a:lnTo>
                      <a:lnTo>
                        <a:pt x="613" y="748"/>
                      </a:lnTo>
                      <a:close/>
                      <a:moveTo>
                        <a:pt x="612" y="747"/>
                      </a:moveTo>
                      <a:lnTo>
                        <a:pt x="612" y="746"/>
                      </a:lnTo>
                      <a:lnTo>
                        <a:pt x="612" y="747"/>
                      </a:lnTo>
                      <a:close/>
                      <a:moveTo>
                        <a:pt x="637" y="752"/>
                      </a:moveTo>
                      <a:lnTo>
                        <a:pt x="636" y="752"/>
                      </a:lnTo>
                      <a:lnTo>
                        <a:pt x="635" y="751"/>
                      </a:lnTo>
                      <a:lnTo>
                        <a:pt x="636" y="751"/>
                      </a:lnTo>
                      <a:lnTo>
                        <a:pt x="636" y="750"/>
                      </a:lnTo>
                      <a:lnTo>
                        <a:pt x="637" y="750"/>
                      </a:lnTo>
                      <a:lnTo>
                        <a:pt x="637" y="752"/>
                      </a:lnTo>
                      <a:close/>
                      <a:moveTo>
                        <a:pt x="603" y="721"/>
                      </a:moveTo>
                      <a:lnTo>
                        <a:pt x="602" y="721"/>
                      </a:lnTo>
                      <a:lnTo>
                        <a:pt x="601" y="719"/>
                      </a:lnTo>
                      <a:lnTo>
                        <a:pt x="602" y="719"/>
                      </a:lnTo>
                      <a:lnTo>
                        <a:pt x="602" y="720"/>
                      </a:lnTo>
                      <a:lnTo>
                        <a:pt x="603" y="721"/>
                      </a:lnTo>
                      <a:close/>
                      <a:moveTo>
                        <a:pt x="601" y="727"/>
                      </a:moveTo>
                      <a:lnTo>
                        <a:pt x="600" y="726"/>
                      </a:lnTo>
                      <a:lnTo>
                        <a:pt x="600" y="724"/>
                      </a:lnTo>
                      <a:lnTo>
                        <a:pt x="601" y="721"/>
                      </a:lnTo>
                      <a:lnTo>
                        <a:pt x="600" y="724"/>
                      </a:lnTo>
                      <a:lnTo>
                        <a:pt x="601" y="724"/>
                      </a:lnTo>
                      <a:lnTo>
                        <a:pt x="600" y="727"/>
                      </a:lnTo>
                      <a:lnTo>
                        <a:pt x="601" y="727"/>
                      </a:lnTo>
                      <a:close/>
                      <a:moveTo>
                        <a:pt x="601" y="724"/>
                      </a:moveTo>
                      <a:lnTo>
                        <a:pt x="601" y="724"/>
                      </a:lnTo>
                      <a:close/>
                      <a:moveTo>
                        <a:pt x="601" y="724"/>
                      </a:moveTo>
                      <a:lnTo>
                        <a:pt x="600" y="724"/>
                      </a:lnTo>
                      <a:lnTo>
                        <a:pt x="601" y="724"/>
                      </a:lnTo>
                      <a:close/>
                      <a:moveTo>
                        <a:pt x="382" y="713"/>
                      </a:moveTo>
                      <a:lnTo>
                        <a:pt x="381" y="712"/>
                      </a:lnTo>
                      <a:lnTo>
                        <a:pt x="382" y="709"/>
                      </a:lnTo>
                      <a:lnTo>
                        <a:pt x="384" y="709"/>
                      </a:lnTo>
                      <a:lnTo>
                        <a:pt x="383" y="710"/>
                      </a:lnTo>
                      <a:lnTo>
                        <a:pt x="383" y="712"/>
                      </a:lnTo>
                      <a:lnTo>
                        <a:pt x="382" y="713"/>
                      </a:lnTo>
                      <a:close/>
                      <a:moveTo>
                        <a:pt x="357" y="708"/>
                      </a:moveTo>
                      <a:lnTo>
                        <a:pt x="356" y="708"/>
                      </a:lnTo>
                      <a:lnTo>
                        <a:pt x="356" y="707"/>
                      </a:lnTo>
                      <a:lnTo>
                        <a:pt x="357" y="707"/>
                      </a:lnTo>
                      <a:lnTo>
                        <a:pt x="357" y="708"/>
                      </a:lnTo>
                      <a:close/>
                      <a:moveTo>
                        <a:pt x="356" y="710"/>
                      </a:moveTo>
                      <a:lnTo>
                        <a:pt x="355" y="709"/>
                      </a:lnTo>
                      <a:lnTo>
                        <a:pt x="355" y="707"/>
                      </a:lnTo>
                      <a:lnTo>
                        <a:pt x="356" y="708"/>
                      </a:lnTo>
                      <a:lnTo>
                        <a:pt x="357" y="708"/>
                      </a:lnTo>
                      <a:lnTo>
                        <a:pt x="356" y="710"/>
                      </a:lnTo>
                      <a:close/>
                      <a:moveTo>
                        <a:pt x="439" y="718"/>
                      </a:moveTo>
                      <a:lnTo>
                        <a:pt x="437" y="716"/>
                      </a:lnTo>
                      <a:lnTo>
                        <a:pt x="438" y="715"/>
                      </a:lnTo>
                      <a:lnTo>
                        <a:pt x="438" y="717"/>
                      </a:lnTo>
                      <a:lnTo>
                        <a:pt x="439" y="718"/>
                      </a:lnTo>
                      <a:close/>
                      <a:moveTo>
                        <a:pt x="614" y="732"/>
                      </a:moveTo>
                      <a:lnTo>
                        <a:pt x="613" y="732"/>
                      </a:lnTo>
                      <a:lnTo>
                        <a:pt x="613" y="731"/>
                      </a:lnTo>
                      <a:lnTo>
                        <a:pt x="614" y="731"/>
                      </a:lnTo>
                      <a:lnTo>
                        <a:pt x="615" y="731"/>
                      </a:lnTo>
                      <a:lnTo>
                        <a:pt x="614" y="731"/>
                      </a:lnTo>
                      <a:lnTo>
                        <a:pt x="614" y="732"/>
                      </a:lnTo>
                      <a:close/>
                      <a:moveTo>
                        <a:pt x="642" y="734"/>
                      </a:moveTo>
                      <a:lnTo>
                        <a:pt x="641" y="733"/>
                      </a:lnTo>
                      <a:lnTo>
                        <a:pt x="640" y="733"/>
                      </a:lnTo>
                      <a:lnTo>
                        <a:pt x="641" y="732"/>
                      </a:lnTo>
                      <a:lnTo>
                        <a:pt x="642" y="733"/>
                      </a:lnTo>
                      <a:lnTo>
                        <a:pt x="642" y="734"/>
                      </a:lnTo>
                      <a:close/>
                      <a:moveTo>
                        <a:pt x="376" y="702"/>
                      </a:moveTo>
                      <a:lnTo>
                        <a:pt x="375" y="701"/>
                      </a:lnTo>
                      <a:lnTo>
                        <a:pt x="376" y="701"/>
                      </a:lnTo>
                      <a:lnTo>
                        <a:pt x="376" y="702"/>
                      </a:lnTo>
                      <a:close/>
                      <a:moveTo>
                        <a:pt x="376" y="703"/>
                      </a:moveTo>
                      <a:lnTo>
                        <a:pt x="376" y="702"/>
                      </a:lnTo>
                      <a:lnTo>
                        <a:pt x="376" y="703"/>
                      </a:lnTo>
                      <a:close/>
                      <a:moveTo>
                        <a:pt x="375" y="708"/>
                      </a:moveTo>
                      <a:lnTo>
                        <a:pt x="374" y="707"/>
                      </a:lnTo>
                      <a:lnTo>
                        <a:pt x="374" y="704"/>
                      </a:lnTo>
                      <a:lnTo>
                        <a:pt x="376" y="703"/>
                      </a:lnTo>
                      <a:lnTo>
                        <a:pt x="376" y="704"/>
                      </a:lnTo>
                      <a:lnTo>
                        <a:pt x="377" y="704"/>
                      </a:lnTo>
                      <a:lnTo>
                        <a:pt x="378" y="707"/>
                      </a:lnTo>
                      <a:lnTo>
                        <a:pt x="375" y="708"/>
                      </a:lnTo>
                      <a:close/>
                      <a:moveTo>
                        <a:pt x="377" y="712"/>
                      </a:moveTo>
                      <a:lnTo>
                        <a:pt x="375" y="708"/>
                      </a:lnTo>
                      <a:lnTo>
                        <a:pt x="378" y="708"/>
                      </a:lnTo>
                      <a:lnTo>
                        <a:pt x="377" y="712"/>
                      </a:lnTo>
                      <a:close/>
                      <a:moveTo>
                        <a:pt x="375" y="708"/>
                      </a:moveTo>
                      <a:lnTo>
                        <a:pt x="375" y="708"/>
                      </a:lnTo>
                      <a:close/>
                      <a:moveTo>
                        <a:pt x="434" y="710"/>
                      </a:moveTo>
                      <a:lnTo>
                        <a:pt x="434" y="708"/>
                      </a:lnTo>
                      <a:lnTo>
                        <a:pt x="435" y="709"/>
                      </a:lnTo>
                      <a:lnTo>
                        <a:pt x="434" y="710"/>
                      </a:lnTo>
                      <a:close/>
                      <a:moveTo>
                        <a:pt x="434" y="712"/>
                      </a:moveTo>
                      <a:lnTo>
                        <a:pt x="432" y="711"/>
                      </a:lnTo>
                      <a:lnTo>
                        <a:pt x="431" y="709"/>
                      </a:lnTo>
                      <a:lnTo>
                        <a:pt x="434" y="711"/>
                      </a:lnTo>
                      <a:lnTo>
                        <a:pt x="434" y="712"/>
                      </a:lnTo>
                      <a:close/>
                      <a:moveTo>
                        <a:pt x="573" y="723"/>
                      </a:moveTo>
                      <a:lnTo>
                        <a:pt x="572" y="722"/>
                      </a:lnTo>
                      <a:lnTo>
                        <a:pt x="571" y="720"/>
                      </a:lnTo>
                      <a:lnTo>
                        <a:pt x="572" y="720"/>
                      </a:lnTo>
                      <a:lnTo>
                        <a:pt x="573" y="721"/>
                      </a:lnTo>
                      <a:lnTo>
                        <a:pt x="573" y="723"/>
                      </a:lnTo>
                      <a:close/>
                      <a:moveTo>
                        <a:pt x="443" y="714"/>
                      </a:moveTo>
                      <a:lnTo>
                        <a:pt x="441" y="712"/>
                      </a:lnTo>
                      <a:lnTo>
                        <a:pt x="446" y="711"/>
                      </a:lnTo>
                      <a:lnTo>
                        <a:pt x="443" y="714"/>
                      </a:lnTo>
                      <a:close/>
                      <a:moveTo>
                        <a:pt x="295" y="697"/>
                      </a:moveTo>
                      <a:lnTo>
                        <a:pt x="293" y="695"/>
                      </a:lnTo>
                      <a:lnTo>
                        <a:pt x="296" y="693"/>
                      </a:lnTo>
                      <a:lnTo>
                        <a:pt x="295" y="697"/>
                      </a:lnTo>
                      <a:close/>
                      <a:moveTo>
                        <a:pt x="553" y="721"/>
                      </a:moveTo>
                      <a:lnTo>
                        <a:pt x="552" y="719"/>
                      </a:lnTo>
                      <a:lnTo>
                        <a:pt x="552" y="718"/>
                      </a:lnTo>
                      <a:lnTo>
                        <a:pt x="553" y="720"/>
                      </a:lnTo>
                      <a:lnTo>
                        <a:pt x="553" y="721"/>
                      </a:lnTo>
                      <a:close/>
                      <a:moveTo>
                        <a:pt x="204" y="680"/>
                      </a:moveTo>
                      <a:lnTo>
                        <a:pt x="203" y="679"/>
                      </a:lnTo>
                      <a:lnTo>
                        <a:pt x="205" y="679"/>
                      </a:lnTo>
                      <a:lnTo>
                        <a:pt x="205" y="678"/>
                      </a:lnTo>
                      <a:lnTo>
                        <a:pt x="206" y="679"/>
                      </a:lnTo>
                      <a:lnTo>
                        <a:pt x="205" y="679"/>
                      </a:lnTo>
                      <a:lnTo>
                        <a:pt x="204" y="680"/>
                      </a:lnTo>
                      <a:close/>
                      <a:moveTo>
                        <a:pt x="219" y="698"/>
                      </a:moveTo>
                      <a:lnTo>
                        <a:pt x="218" y="698"/>
                      </a:lnTo>
                      <a:lnTo>
                        <a:pt x="218" y="697"/>
                      </a:lnTo>
                      <a:lnTo>
                        <a:pt x="218" y="696"/>
                      </a:lnTo>
                      <a:lnTo>
                        <a:pt x="219" y="696"/>
                      </a:lnTo>
                      <a:lnTo>
                        <a:pt x="219" y="697"/>
                      </a:lnTo>
                      <a:lnTo>
                        <a:pt x="219" y="698"/>
                      </a:lnTo>
                      <a:close/>
                      <a:moveTo>
                        <a:pt x="449" y="713"/>
                      </a:moveTo>
                      <a:lnTo>
                        <a:pt x="448" y="713"/>
                      </a:lnTo>
                      <a:lnTo>
                        <a:pt x="448" y="712"/>
                      </a:lnTo>
                      <a:lnTo>
                        <a:pt x="448" y="711"/>
                      </a:lnTo>
                      <a:lnTo>
                        <a:pt x="449" y="711"/>
                      </a:lnTo>
                      <a:lnTo>
                        <a:pt x="449" y="712"/>
                      </a:lnTo>
                      <a:lnTo>
                        <a:pt x="449" y="713"/>
                      </a:lnTo>
                      <a:close/>
                      <a:moveTo>
                        <a:pt x="396" y="708"/>
                      </a:moveTo>
                      <a:lnTo>
                        <a:pt x="397" y="702"/>
                      </a:lnTo>
                      <a:lnTo>
                        <a:pt x="398" y="706"/>
                      </a:lnTo>
                      <a:lnTo>
                        <a:pt x="396" y="708"/>
                      </a:lnTo>
                      <a:close/>
                      <a:moveTo>
                        <a:pt x="364" y="700"/>
                      </a:moveTo>
                      <a:lnTo>
                        <a:pt x="361" y="695"/>
                      </a:lnTo>
                      <a:lnTo>
                        <a:pt x="363" y="697"/>
                      </a:lnTo>
                      <a:lnTo>
                        <a:pt x="364" y="700"/>
                      </a:lnTo>
                      <a:close/>
                      <a:moveTo>
                        <a:pt x="529" y="713"/>
                      </a:moveTo>
                      <a:lnTo>
                        <a:pt x="527" y="711"/>
                      </a:lnTo>
                      <a:lnTo>
                        <a:pt x="527" y="710"/>
                      </a:lnTo>
                      <a:lnTo>
                        <a:pt x="528" y="712"/>
                      </a:lnTo>
                      <a:lnTo>
                        <a:pt x="529" y="713"/>
                      </a:lnTo>
                      <a:close/>
                      <a:moveTo>
                        <a:pt x="336" y="698"/>
                      </a:moveTo>
                      <a:lnTo>
                        <a:pt x="335" y="694"/>
                      </a:lnTo>
                      <a:lnTo>
                        <a:pt x="337" y="692"/>
                      </a:lnTo>
                      <a:lnTo>
                        <a:pt x="336" y="698"/>
                      </a:lnTo>
                      <a:close/>
                      <a:moveTo>
                        <a:pt x="498" y="725"/>
                      </a:moveTo>
                      <a:lnTo>
                        <a:pt x="496" y="723"/>
                      </a:lnTo>
                      <a:lnTo>
                        <a:pt x="500" y="720"/>
                      </a:lnTo>
                      <a:lnTo>
                        <a:pt x="498" y="725"/>
                      </a:lnTo>
                      <a:close/>
                      <a:moveTo>
                        <a:pt x="217" y="694"/>
                      </a:moveTo>
                      <a:lnTo>
                        <a:pt x="216" y="693"/>
                      </a:lnTo>
                      <a:lnTo>
                        <a:pt x="216" y="691"/>
                      </a:lnTo>
                      <a:lnTo>
                        <a:pt x="217" y="692"/>
                      </a:lnTo>
                      <a:lnTo>
                        <a:pt x="217" y="694"/>
                      </a:lnTo>
                      <a:close/>
                      <a:moveTo>
                        <a:pt x="289" y="695"/>
                      </a:moveTo>
                      <a:lnTo>
                        <a:pt x="289" y="695"/>
                      </a:lnTo>
                      <a:lnTo>
                        <a:pt x="289" y="694"/>
                      </a:lnTo>
                      <a:lnTo>
                        <a:pt x="291" y="692"/>
                      </a:lnTo>
                      <a:lnTo>
                        <a:pt x="289" y="695"/>
                      </a:lnTo>
                      <a:close/>
                      <a:moveTo>
                        <a:pt x="287" y="697"/>
                      </a:moveTo>
                      <a:lnTo>
                        <a:pt x="287" y="695"/>
                      </a:lnTo>
                      <a:lnTo>
                        <a:pt x="288" y="694"/>
                      </a:lnTo>
                      <a:lnTo>
                        <a:pt x="289" y="695"/>
                      </a:lnTo>
                      <a:lnTo>
                        <a:pt x="289" y="697"/>
                      </a:lnTo>
                      <a:lnTo>
                        <a:pt x="287" y="697"/>
                      </a:lnTo>
                      <a:close/>
                      <a:moveTo>
                        <a:pt x="171" y="690"/>
                      </a:moveTo>
                      <a:lnTo>
                        <a:pt x="170" y="689"/>
                      </a:lnTo>
                      <a:lnTo>
                        <a:pt x="169" y="689"/>
                      </a:lnTo>
                      <a:lnTo>
                        <a:pt x="169" y="687"/>
                      </a:lnTo>
                      <a:lnTo>
                        <a:pt x="170" y="688"/>
                      </a:lnTo>
                      <a:lnTo>
                        <a:pt x="170" y="689"/>
                      </a:lnTo>
                      <a:lnTo>
                        <a:pt x="171" y="690"/>
                      </a:lnTo>
                      <a:close/>
                      <a:moveTo>
                        <a:pt x="256" y="693"/>
                      </a:moveTo>
                      <a:lnTo>
                        <a:pt x="255" y="692"/>
                      </a:lnTo>
                      <a:lnTo>
                        <a:pt x="255" y="691"/>
                      </a:lnTo>
                      <a:lnTo>
                        <a:pt x="256" y="693"/>
                      </a:lnTo>
                      <a:close/>
                      <a:moveTo>
                        <a:pt x="501" y="715"/>
                      </a:moveTo>
                      <a:lnTo>
                        <a:pt x="500" y="715"/>
                      </a:lnTo>
                      <a:lnTo>
                        <a:pt x="501" y="712"/>
                      </a:lnTo>
                      <a:lnTo>
                        <a:pt x="502" y="711"/>
                      </a:lnTo>
                      <a:lnTo>
                        <a:pt x="503" y="711"/>
                      </a:lnTo>
                      <a:lnTo>
                        <a:pt x="502" y="714"/>
                      </a:lnTo>
                      <a:lnTo>
                        <a:pt x="501" y="715"/>
                      </a:lnTo>
                      <a:close/>
                      <a:moveTo>
                        <a:pt x="502" y="715"/>
                      </a:moveTo>
                      <a:lnTo>
                        <a:pt x="501" y="715"/>
                      </a:lnTo>
                      <a:lnTo>
                        <a:pt x="502" y="714"/>
                      </a:lnTo>
                      <a:lnTo>
                        <a:pt x="502" y="715"/>
                      </a:lnTo>
                      <a:close/>
                      <a:moveTo>
                        <a:pt x="502" y="715"/>
                      </a:moveTo>
                      <a:lnTo>
                        <a:pt x="502" y="715"/>
                      </a:lnTo>
                      <a:lnTo>
                        <a:pt x="502" y="714"/>
                      </a:lnTo>
                      <a:lnTo>
                        <a:pt x="502" y="715"/>
                      </a:lnTo>
                      <a:close/>
                      <a:moveTo>
                        <a:pt x="500" y="718"/>
                      </a:moveTo>
                      <a:lnTo>
                        <a:pt x="498" y="716"/>
                      </a:lnTo>
                      <a:lnTo>
                        <a:pt x="501" y="715"/>
                      </a:lnTo>
                      <a:lnTo>
                        <a:pt x="502" y="715"/>
                      </a:lnTo>
                      <a:lnTo>
                        <a:pt x="500" y="718"/>
                      </a:lnTo>
                      <a:close/>
                      <a:moveTo>
                        <a:pt x="351" y="698"/>
                      </a:moveTo>
                      <a:lnTo>
                        <a:pt x="351" y="697"/>
                      </a:lnTo>
                      <a:lnTo>
                        <a:pt x="351" y="696"/>
                      </a:lnTo>
                      <a:lnTo>
                        <a:pt x="352" y="696"/>
                      </a:lnTo>
                      <a:lnTo>
                        <a:pt x="353" y="697"/>
                      </a:lnTo>
                      <a:lnTo>
                        <a:pt x="351" y="697"/>
                      </a:lnTo>
                      <a:lnTo>
                        <a:pt x="351" y="698"/>
                      </a:lnTo>
                      <a:close/>
                      <a:moveTo>
                        <a:pt x="650" y="721"/>
                      </a:moveTo>
                      <a:lnTo>
                        <a:pt x="647" y="716"/>
                      </a:lnTo>
                      <a:lnTo>
                        <a:pt x="649" y="718"/>
                      </a:lnTo>
                      <a:lnTo>
                        <a:pt x="650" y="721"/>
                      </a:lnTo>
                      <a:close/>
                      <a:moveTo>
                        <a:pt x="650" y="725"/>
                      </a:moveTo>
                      <a:lnTo>
                        <a:pt x="648" y="723"/>
                      </a:lnTo>
                      <a:lnTo>
                        <a:pt x="650" y="722"/>
                      </a:lnTo>
                      <a:lnTo>
                        <a:pt x="651" y="721"/>
                      </a:lnTo>
                      <a:lnTo>
                        <a:pt x="651" y="723"/>
                      </a:lnTo>
                      <a:lnTo>
                        <a:pt x="650" y="723"/>
                      </a:lnTo>
                      <a:lnTo>
                        <a:pt x="651" y="724"/>
                      </a:lnTo>
                      <a:lnTo>
                        <a:pt x="650" y="725"/>
                      </a:lnTo>
                      <a:close/>
                      <a:moveTo>
                        <a:pt x="651" y="723"/>
                      </a:moveTo>
                      <a:lnTo>
                        <a:pt x="650" y="723"/>
                      </a:lnTo>
                      <a:lnTo>
                        <a:pt x="651" y="723"/>
                      </a:lnTo>
                      <a:close/>
                      <a:moveTo>
                        <a:pt x="657" y="726"/>
                      </a:moveTo>
                      <a:lnTo>
                        <a:pt x="657" y="725"/>
                      </a:lnTo>
                      <a:lnTo>
                        <a:pt x="657" y="724"/>
                      </a:lnTo>
                      <a:lnTo>
                        <a:pt x="658" y="724"/>
                      </a:lnTo>
                      <a:lnTo>
                        <a:pt x="659" y="725"/>
                      </a:lnTo>
                      <a:lnTo>
                        <a:pt x="657" y="725"/>
                      </a:lnTo>
                      <a:lnTo>
                        <a:pt x="657" y="726"/>
                      </a:lnTo>
                      <a:close/>
                      <a:moveTo>
                        <a:pt x="175" y="651"/>
                      </a:moveTo>
                      <a:lnTo>
                        <a:pt x="174" y="651"/>
                      </a:lnTo>
                      <a:lnTo>
                        <a:pt x="174" y="650"/>
                      </a:lnTo>
                      <a:lnTo>
                        <a:pt x="174" y="649"/>
                      </a:lnTo>
                      <a:lnTo>
                        <a:pt x="175" y="649"/>
                      </a:lnTo>
                      <a:lnTo>
                        <a:pt x="175" y="650"/>
                      </a:lnTo>
                      <a:lnTo>
                        <a:pt x="175" y="651"/>
                      </a:lnTo>
                      <a:close/>
                      <a:moveTo>
                        <a:pt x="559" y="552"/>
                      </a:moveTo>
                      <a:lnTo>
                        <a:pt x="559" y="549"/>
                      </a:lnTo>
                      <a:lnTo>
                        <a:pt x="560" y="549"/>
                      </a:lnTo>
                      <a:lnTo>
                        <a:pt x="562" y="550"/>
                      </a:lnTo>
                      <a:lnTo>
                        <a:pt x="559" y="552"/>
                      </a:lnTo>
                      <a:close/>
                      <a:moveTo>
                        <a:pt x="706" y="564"/>
                      </a:moveTo>
                      <a:lnTo>
                        <a:pt x="705" y="564"/>
                      </a:lnTo>
                      <a:lnTo>
                        <a:pt x="705" y="563"/>
                      </a:lnTo>
                      <a:lnTo>
                        <a:pt x="705" y="562"/>
                      </a:lnTo>
                      <a:lnTo>
                        <a:pt x="706" y="562"/>
                      </a:lnTo>
                      <a:lnTo>
                        <a:pt x="706" y="563"/>
                      </a:lnTo>
                      <a:lnTo>
                        <a:pt x="706" y="564"/>
                      </a:lnTo>
                      <a:close/>
                      <a:moveTo>
                        <a:pt x="459" y="541"/>
                      </a:moveTo>
                      <a:lnTo>
                        <a:pt x="457" y="541"/>
                      </a:lnTo>
                      <a:lnTo>
                        <a:pt x="459" y="538"/>
                      </a:lnTo>
                      <a:lnTo>
                        <a:pt x="458" y="537"/>
                      </a:lnTo>
                      <a:lnTo>
                        <a:pt x="459" y="537"/>
                      </a:lnTo>
                      <a:lnTo>
                        <a:pt x="459" y="538"/>
                      </a:lnTo>
                      <a:lnTo>
                        <a:pt x="459" y="541"/>
                      </a:lnTo>
                      <a:close/>
                      <a:moveTo>
                        <a:pt x="544" y="550"/>
                      </a:moveTo>
                      <a:lnTo>
                        <a:pt x="542" y="548"/>
                      </a:lnTo>
                      <a:lnTo>
                        <a:pt x="545" y="545"/>
                      </a:lnTo>
                      <a:lnTo>
                        <a:pt x="544" y="550"/>
                      </a:lnTo>
                      <a:close/>
                      <a:moveTo>
                        <a:pt x="643" y="557"/>
                      </a:moveTo>
                      <a:lnTo>
                        <a:pt x="642" y="557"/>
                      </a:lnTo>
                      <a:lnTo>
                        <a:pt x="642" y="556"/>
                      </a:lnTo>
                      <a:lnTo>
                        <a:pt x="643" y="556"/>
                      </a:lnTo>
                      <a:lnTo>
                        <a:pt x="643" y="557"/>
                      </a:lnTo>
                      <a:close/>
                      <a:moveTo>
                        <a:pt x="573" y="555"/>
                      </a:moveTo>
                      <a:lnTo>
                        <a:pt x="572" y="555"/>
                      </a:lnTo>
                      <a:lnTo>
                        <a:pt x="571" y="555"/>
                      </a:lnTo>
                      <a:lnTo>
                        <a:pt x="573" y="554"/>
                      </a:lnTo>
                      <a:lnTo>
                        <a:pt x="573" y="555"/>
                      </a:lnTo>
                      <a:close/>
                      <a:moveTo>
                        <a:pt x="754" y="573"/>
                      </a:moveTo>
                      <a:lnTo>
                        <a:pt x="748" y="572"/>
                      </a:lnTo>
                      <a:lnTo>
                        <a:pt x="752" y="571"/>
                      </a:lnTo>
                      <a:lnTo>
                        <a:pt x="754" y="573"/>
                      </a:lnTo>
                      <a:close/>
                      <a:moveTo>
                        <a:pt x="750" y="573"/>
                      </a:moveTo>
                      <a:lnTo>
                        <a:pt x="750" y="573"/>
                      </a:lnTo>
                      <a:close/>
                      <a:moveTo>
                        <a:pt x="749" y="576"/>
                      </a:moveTo>
                      <a:lnTo>
                        <a:pt x="750" y="573"/>
                      </a:lnTo>
                      <a:lnTo>
                        <a:pt x="751" y="574"/>
                      </a:lnTo>
                      <a:lnTo>
                        <a:pt x="751" y="575"/>
                      </a:lnTo>
                      <a:lnTo>
                        <a:pt x="750" y="575"/>
                      </a:lnTo>
                      <a:lnTo>
                        <a:pt x="750" y="576"/>
                      </a:lnTo>
                      <a:lnTo>
                        <a:pt x="749" y="576"/>
                      </a:lnTo>
                      <a:close/>
                      <a:moveTo>
                        <a:pt x="752" y="578"/>
                      </a:moveTo>
                      <a:lnTo>
                        <a:pt x="755" y="575"/>
                      </a:lnTo>
                      <a:lnTo>
                        <a:pt x="757" y="573"/>
                      </a:lnTo>
                      <a:lnTo>
                        <a:pt x="754" y="577"/>
                      </a:lnTo>
                      <a:lnTo>
                        <a:pt x="752" y="578"/>
                      </a:lnTo>
                      <a:close/>
                      <a:moveTo>
                        <a:pt x="754" y="577"/>
                      </a:moveTo>
                      <a:lnTo>
                        <a:pt x="754" y="577"/>
                      </a:lnTo>
                      <a:lnTo>
                        <a:pt x="755" y="577"/>
                      </a:lnTo>
                      <a:lnTo>
                        <a:pt x="754" y="577"/>
                      </a:lnTo>
                      <a:close/>
                      <a:moveTo>
                        <a:pt x="683" y="567"/>
                      </a:moveTo>
                      <a:lnTo>
                        <a:pt x="682" y="566"/>
                      </a:lnTo>
                      <a:lnTo>
                        <a:pt x="681" y="565"/>
                      </a:lnTo>
                      <a:lnTo>
                        <a:pt x="681" y="563"/>
                      </a:lnTo>
                      <a:lnTo>
                        <a:pt x="682" y="564"/>
                      </a:lnTo>
                      <a:lnTo>
                        <a:pt x="683" y="565"/>
                      </a:lnTo>
                      <a:lnTo>
                        <a:pt x="683" y="567"/>
                      </a:lnTo>
                      <a:close/>
                      <a:moveTo>
                        <a:pt x="515" y="541"/>
                      </a:moveTo>
                      <a:lnTo>
                        <a:pt x="514" y="541"/>
                      </a:lnTo>
                      <a:lnTo>
                        <a:pt x="513" y="540"/>
                      </a:lnTo>
                      <a:lnTo>
                        <a:pt x="514" y="540"/>
                      </a:lnTo>
                      <a:lnTo>
                        <a:pt x="514" y="539"/>
                      </a:lnTo>
                      <a:lnTo>
                        <a:pt x="515" y="539"/>
                      </a:lnTo>
                      <a:lnTo>
                        <a:pt x="515" y="541"/>
                      </a:lnTo>
                      <a:close/>
                      <a:moveTo>
                        <a:pt x="630" y="554"/>
                      </a:moveTo>
                      <a:lnTo>
                        <a:pt x="629" y="554"/>
                      </a:lnTo>
                      <a:lnTo>
                        <a:pt x="629" y="552"/>
                      </a:lnTo>
                      <a:lnTo>
                        <a:pt x="630" y="553"/>
                      </a:lnTo>
                      <a:lnTo>
                        <a:pt x="630" y="554"/>
                      </a:lnTo>
                      <a:close/>
                      <a:moveTo>
                        <a:pt x="717" y="571"/>
                      </a:moveTo>
                      <a:lnTo>
                        <a:pt x="715" y="569"/>
                      </a:lnTo>
                      <a:lnTo>
                        <a:pt x="718" y="566"/>
                      </a:lnTo>
                      <a:lnTo>
                        <a:pt x="717" y="571"/>
                      </a:lnTo>
                      <a:close/>
                      <a:moveTo>
                        <a:pt x="508" y="544"/>
                      </a:moveTo>
                      <a:lnTo>
                        <a:pt x="508" y="542"/>
                      </a:lnTo>
                      <a:lnTo>
                        <a:pt x="509" y="542"/>
                      </a:lnTo>
                      <a:lnTo>
                        <a:pt x="511" y="539"/>
                      </a:lnTo>
                      <a:lnTo>
                        <a:pt x="508" y="544"/>
                      </a:lnTo>
                      <a:close/>
                      <a:moveTo>
                        <a:pt x="525" y="545"/>
                      </a:moveTo>
                      <a:lnTo>
                        <a:pt x="523" y="543"/>
                      </a:lnTo>
                      <a:lnTo>
                        <a:pt x="526" y="541"/>
                      </a:lnTo>
                      <a:lnTo>
                        <a:pt x="525" y="545"/>
                      </a:lnTo>
                      <a:close/>
                      <a:moveTo>
                        <a:pt x="526" y="548"/>
                      </a:moveTo>
                      <a:lnTo>
                        <a:pt x="524" y="546"/>
                      </a:lnTo>
                      <a:lnTo>
                        <a:pt x="528" y="544"/>
                      </a:lnTo>
                      <a:lnTo>
                        <a:pt x="527" y="547"/>
                      </a:lnTo>
                      <a:lnTo>
                        <a:pt x="526" y="547"/>
                      </a:lnTo>
                      <a:lnTo>
                        <a:pt x="526" y="548"/>
                      </a:lnTo>
                      <a:close/>
                      <a:moveTo>
                        <a:pt x="526" y="548"/>
                      </a:moveTo>
                      <a:lnTo>
                        <a:pt x="526" y="547"/>
                      </a:lnTo>
                      <a:lnTo>
                        <a:pt x="527" y="547"/>
                      </a:lnTo>
                      <a:lnTo>
                        <a:pt x="526" y="548"/>
                      </a:lnTo>
                      <a:close/>
                      <a:moveTo>
                        <a:pt x="527" y="547"/>
                      </a:moveTo>
                      <a:lnTo>
                        <a:pt x="526" y="547"/>
                      </a:lnTo>
                      <a:lnTo>
                        <a:pt x="527" y="547"/>
                      </a:lnTo>
                      <a:close/>
                      <a:moveTo>
                        <a:pt x="527" y="551"/>
                      </a:moveTo>
                      <a:lnTo>
                        <a:pt x="527" y="551"/>
                      </a:lnTo>
                      <a:lnTo>
                        <a:pt x="526" y="548"/>
                      </a:lnTo>
                      <a:lnTo>
                        <a:pt x="527" y="547"/>
                      </a:lnTo>
                      <a:lnTo>
                        <a:pt x="529" y="547"/>
                      </a:lnTo>
                      <a:lnTo>
                        <a:pt x="529" y="549"/>
                      </a:lnTo>
                      <a:lnTo>
                        <a:pt x="528" y="550"/>
                      </a:lnTo>
                      <a:lnTo>
                        <a:pt x="527" y="551"/>
                      </a:lnTo>
                      <a:close/>
                      <a:moveTo>
                        <a:pt x="643" y="555"/>
                      </a:moveTo>
                      <a:lnTo>
                        <a:pt x="642" y="555"/>
                      </a:lnTo>
                      <a:lnTo>
                        <a:pt x="642" y="554"/>
                      </a:lnTo>
                      <a:lnTo>
                        <a:pt x="642" y="553"/>
                      </a:lnTo>
                      <a:lnTo>
                        <a:pt x="643" y="553"/>
                      </a:lnTo>
                      <a:lnTo>
                        <a:pt x="643" y="554"/>
                      </a:lnTo>
                      <a:lnTo>
                        <a:pt x="643" y="555"/>
                      </a:lnTo>
                      <a:close/>
                      <a:moveTo>
                        <a:pt x="493" y="540"/>
                      </a:moveTo>
                      <a:lnTo>
                        <a:pt x="491" y="539"/>
                      </a:lnTo>
                      <a:lnTo>
                        <a:pt x="493" y="537"/>
                      </a:lnTo>
                      <a:lnTo>
                        <a:pt x="494" y="538"/>
                      </a:lnTo>
                      <a:lnTo>
                        <a:pt x="494" y="539"/>
                      </a:lnTo>
                      <a:lnTo>
                        <a:pt x="493" y="539"/>
                      </a:lnTo>
                      <a:lnTo>
                        <a:pt x="493" y="540"/>
                      </a:lnTo>
                      <a:close/>
                      <a:moveTo>
                        <a:pt x="494" y="539"/>
                      </a:moveTo>
                      <a:lnTo>
                        <a:pt x="493" y="539"/>
                      </a:lnTo>
                      <a:lnTo>
                        <a:pt x="494" y="539"/>
                      </a:lnTo>
                      <a:close/>
                      <a:moveTo>
                        <a:pt x="374" y="536"/>
                      </a:moveTo>
                      <a:lnTo>
                        <a:pt x="370" y="536"/>
                      </a:lnTo>
                      <a:lnTo>
                        <a:pt x="372" y="534"/>
                      </a:lnTo>
                      <a:lnTo>
                        <a:pt x="373" y="535"/>
                      </a:lnTo>
                      <a:lnTo>
                        <a:pt x="374" y="536"/>
                      </a:lnTo>
                      <a:close/>
                      <a:moveTo>
                        <a:pt x="378" y="537"/>
                      </a:moveTo>
                      <a:lnTo>
                        <a:pt x="377" y="537"/>
                      </a:lnTo>
                      <a:lnTo>
                        <a:pt x="377" y="534"/>
                      </a:lnTo>
                      <a:lnTo>
                        <a:pt x="378" y="534"/>
                      </a:lnTo>
                      <a:lnTo>
                        <a:pt x="378" y="536"/>
                      </a:lnTo>
                      <a:lnTo>
                        <a:pt x="379" y="536"/>
                      </a:lnTo>
                      <a:lnTo>
                        <a:pt x="378" y="537"/>
                      </a:lnTo>
                      <a:close/>
                      <a:moveTo>
                        <a:pt x="376" y="536"/>
                      </a:moveTo>
                      <a:lnTo>
                        <a:pt x="375" y="536"/>
                      </a:lnTo>
                      <a:lnTo>
                        <a:pt x="373" y="535"/>
                      </a:lnTo>
                      <a:lnTo>
                        <a:pt x="373" y="534"/>
                      </a:lnTo>
                      <a:lnTo>
                        <a:pt x="376" y="536"/>
                      </a:lnTo>
                      <a:close/>
                      <a:moveTo>
                        <a:pt x="375" y="536"/>
                      </a:moveTo>
                      <a:lnTo>
                        <a:pt x="374" y="536"/>
                      </a:lnTo>
                      <a:lnTo>
                        <a:pt x="373" y="535"/>
                      </a:lnTo>
                      <a:lnTo>
                        <a:pt x="375" y="536"/>
                      </a:lnTo>
                      <a:close/>
                      <a:moveTo>
                        <a:pt x="374" y="538"/>
                      </a:moveTo>
                      <a:lnTo>
                        <a:pt x="374" y="536"/>
                      </a:lnTo>
                      <a:lnTo>
                        <a:pt x="375" y="536"/>
                      </a:lnTo>
                      <a:lnTo>
                        <a:pt x="376" y="536"/>
                      </a:lnTo>
                      <a:lnTo>
                        <a:pt x="377" y="537"/>
                      </a:lnTo>
                      <a:lnTo>
                        <a:pt x="378" y="537"/>
                      </a:lnTo>
                      <a:lnTo>
                        <a:pt x="376" y="537"/>
                      </a:lnTo>
                      <a:lnTo>
                        <a:pt x="374" y="538"/>
                      </a:lnTo>
                      <a:close/>
                      <a:moveTo>
                        <a:pt x="373" y="538"/>
                      </a:moveTo>
                      <a:lnTo>
                        <a:pt x="373" y="538"/>
                      </a:lnTo>
                      <a:lnTo>
                        <a:pt x="373" y="537"/>
                      </a:lnTo>
                      <a:lnTo>
                        <a:pt x="374" y="537"/>
                      </a:lnTo>
                      <a:lnTo>
                        <a:pt x="373" y="538"/>
                      </a:lnTo>
                      <a:close/>
                      <a:moveTo>
                        <a:pt x="372" y="539"/>
                      </a:moveTo>
                      <a:lnTo>
                        <a:pt x="372" y="538"/>
                      </a:lnTo>
                      <a:lnTo>
                        <a:pt x="371" y="538"/>
                      </a:lnTo>
                      <a:lnTo>
                        <a:pt x="372" y="537"/>
                      </a:lnTo>
                      <a:lnTo>
                        <a:pt x="373" y="538"/>
                      </a:lnTo>
                      <a:lnTo>
                        <a:pt x="373" y="539"/>
                      </a:lnTo>
                      <a:lnTo>
                        <a:pt x="372" y="539"/>
                      </a:lnTo>
                      <a:close/>
                      <a:moveTo>
                        <a:pt x="338" y="534"/>
                      </a:moveTo>
                      <a:lnTo>
                        <a:pt x="337" y="534"/>
                      </a:lnTo>
                      <a:lnTo>
                        <a:pt x="338" y="532"/>
                      </a:lnTo>
                      <a:lnTo>
                        <a:pt x="336" y="532"/>
                      </a:lnTo>
                      <a:lnTo>
                        <a:pt x="337" y="530"/>
                      </a:lnTo>
                      <a:lnTo>
                        <a:pt x="338" y="532"/>
                      </a:lnTo>
                      <a:lnTo>
                        <a:pt x="338" y="534"/>
                      </a:lnTo>
                      <a:close/>
                      <a:moveTo>
                        <a:pt x="488" y="556"/>
                      </a:moveTo>
                      <a:lnTo>
                        <a:pt x="487" y="554"/>
                      </a:lnTo>
                      <a:lnTo>
                        <a:pt x="487" y="551"/>
                      </a:lnTo>
                      <a:lnTo>
                        <a:pt x="486" y="549"/>
                      </a:lnTo>
                      <a:lnTo>
                        <a:pt x="487" y="551"/>
                      </a:lnTo>
                      <a:lnTo>
                        <a:pt x="489" y="553"/>
                      </a:lnTo>
                      <a:lnTo>
                        <a:pt x="488" y="556"/>
                      </a:lnTo>
                      <a:close/>
                      <a:moveTo>
                        <a:pt x="431" y="543"/>
                      </a:moveTo>
                      <a:lnTo>
                        <a:pt x="428" y="543"/>
                      </a:lnTo>
                      <a:lnTo>
                        <a:pt x="431" y="541"/>
                      </a:lnTo>
                      <a:lnTo>
                        <a:pt x="431" y="543"/>
                      </a:lnTo>
                      <a:close/>
                      <a:moveTo>
                        <a:pt x="427" y="550"/>
                      </a:moveTo>
                      <a:lnTo>
                        <a:pt x="431" y="543"/>
                      </a:lnTo>
                      <a:lnTo>
                        <a:pt x="430" y="546"/>
                      </a:lnTo>
                      <a:lnTo>
                        <a:pt x="429" y="547"/>
                      </a:lnTo>
                      <a:lnTo>
                        <a:pt x="427" y="550"/>
                      </a:lnTo>
                      <a:close/>
                      <a:moveTo>
                        <a:pt x="425" y="551"/>
                      </a:moveTo>
                      <a:lnTo>
                        <a:pt x="426" y="548"/>
                      </a:lnTo>
                      <a:lnTo>
                        <a:pt x="427" y="547"/>
                      </a:lnTo>
                      <a:lnTo>
                        <a:pt x="428" y="546"/>
                      </a:lnTo>
                      <a:lnTo>
                        <a:pt x="427" y="547"/>
                      </a:lnTo>
                      <a:lnTo>
                        <a:pt x="427" y="549"/>
                      </a:lnTo>
                      <a:lnTo>
                        <a:pt x="425" y="551"/>
                      </a:lnTo>
                      <a:close/>
                      <a:moveTo>
                        <a:pt x="426" y="548"/>
                      </a:moveTo>
                      <a:lnTo>
                        <a:pt x="427" y="547"/>
                      </a:lnTo>
                      <a:lnTo>
                        <a:pt x="426" y="548"/>
                      </a:lnTo>
                      <a:close/>
                      <a:moveTo>
                        <a:pt x="424" y="550"/>
                      </a:moveTo>
                      <a:lnTo>
                        <a:pt x="422" y="548"/>
                      </a:lnTo>
                      <a:lnTo>
                        <a:pt x="427" y="547"/>
                      </a:lnTo>
                      <a:lnTo>
                        <a:pt x="426" y="548"/>
                      </a:lnTo>
                      <a:lnTo>
                        <a:pt x="424" y="550"/>
                      </a:lnTo>
                      <a:close/>
                      <a:moveTo>
                        <a:pt x="412" y="547"/>
                      </a:moveTo>
                      <a:lnTo>
                        <a:pt x="412" y="547"/>
                      </a:lnTo>
                      <a:lnTo>
                        <a:pt x="411" y="546"/>
                      </a:lnTo>
                      <a:lnTo>
                        <a:pt x="412" y="546"/>
                      </a:lnTo>
                      <a:lnTo>
                        <a:pt x="413" y="546"/>
                      </a:lnTo>
                      <a:lnTo>
                        <a:pt x="412" y="547"/>
                      </a:lnTo>
                      <a:close/>
                      <a:moveTo>
                        <a:pt x="537" y="506"/>
                      </a:moveTo>
                      <a:lnTo>
                        <a:pt x="536" y="506"/>
                      </a:lnTo>
                      <a:lnTo>
                        <a:pt x="536" y="504"/>
                      </a:lnTo>
                      <a:lnTo>
                        <a:pt x="538" y="504"/>
                      </a:lnTo>
                      <a:lnTo>
                        <a:pt x="537" y="506"/>
                      </a:lnTo>
                      <a:close/>
                      <a:moveTo>
                        <a:pt x="585" y="510"/>
                      </a:moveTo>
                      <a:lnTo>
                        <a:pt x="585" y="510"/>
                      </a:lnTo>
                      <a:lnTo>
                        <a:pt x="584" y="509"/>
                      </a:lnTo>
                      <a:lnTo>
                        <a:pt x="585" y="508"/>
                      </a:lnTo>
                      <a:lnTo>
                        <a:pt x="586" y="509"/>
                      </a:lnTo>
                      <a:lnTo>
                        <a:pt x="585" y="510"/>
                      </a:lnTo>
                      <a:close/>
                      <a:moveTo>
                        <a:pt x="480" y="545"/>
                      </a:moveTo>
                      <a:lnTo>
                        <a:pt x="479" y="545"/>
                      </a:lnTo>
                      <a:lnTo>
                        <a:pt x="479" y="544"/>
                      </a:lnTo>
                      <a:lnTo>
                        <a:pt x="479" y="543"/>
                      </a:lnTo>
                      <a:lnTo>
                        <a:pt x="480" y="543"/>
                      </a:lnTo>
                      <a:lnTo>
                        <a:pt x="480" y="544"/>
                      </a:lnTo>
                      <a:lnTo>
                        <a:pt x="480" y="545"/>
                      </a:lnTo>
                      <a:close/>
                      <a:moveTo>
                        <a:pt x="592" y="511"/>
                      </a:moveTo>
                      <a:lnTo>
                        <a:pt x="591" y="510"/>
                      </a:lnTo>
                      <a:lnTo>
                        <a:pt x="591" y="508"/>
                      </a:lnTo>
                      <a:lnTo>
                        <a:pt x="592" y="508"/>
                      </a:lnTo>
                      <a:lnTo>
                        <a:pt x="592" y="509"/>
                      </a:lnTo>
                      <a:lnTo>
                        <a:pt x="592" y="511"/>
                      </a:lnTo>
                      <a:close/>
                      <a:moveTo>
                        <a:pt x="449" y="504"/>
                      </a:moveTo>
                      <a:lnTo>
                        <a:pt x="448" y="503"/>
                      </a:lnTo>
                      <a:lnTo>
                        <a:pt x="450" y="502"/>
                      </a:lnTo>
                      <a:lnTo>
                        <a:pt x="451" y="500"/>
                      </a:lnTo>
                      <a:lnTo>
                        <a:pt x="449" y="504"/>
                      </a:lnTo>
                      <a:close/>
                      <a:moveTo>
                        <a:pt x="444" y="506"/>
                      </a:moveTo>
                      <a:lnTo>
                        <a:pt x="441" y="502"/>
                      </a:lnTo>
                      <a:lnTo>
                        <a:pt x="446" y="502"/>
                      </a:lnTo>
                      <a:lnTo>
                        <a:pt x="444" y="506"/>
                      </a:lnTo>
                      <a:close/>
                      <a:moveTo>
                        <a:pt x="676" y="518"/>
                      </a:moveTo>
                      <a:lnTo>
                        <a:pt x="674" y="517"/>
                      </a:lnTo>
                      <a:lnTo>
                        <a:pt x="674" y="515"/>
                      </a:lnTo>
                      <a:lnTo>
                        <a:pt x="675" y="515"/>
                      </a:lnTo>
                      <a:lnTo>
                        <a:pt x="675" y="514"/>
                      </a:lnTo>
                      <a:lnTo>
                        <a:pt x="676" y="514"/>
                      </a:lnTo>
                      <a:lnTo>
                        <a:pt x="676" y="518"/>
                      </a:lnTo>
                      <a:close/>
                      <a:moveTo>
                        <a:pt x="625" y="509"/>
                      </a:moveTo>
                      <a:lnTo>
                        <a:pt x="623" y="507"/>
                      </a:lnTo>
                      <a:lnTo>
                        <a:pt x="626" y="504"/>
                      </a:lnTo>
                      <a:lnTo>
                        <a:pt x="625" y="509"/>
                      </a:lnTo>
                      <a:close/>
                      <a:moveTo>
                        <a:pt x="668" y="520"/>
                      </a:moveTo>
                      <a:lnTo>
                        <a:pt x="670" y="515"/>
                      </a:lnTo>
                      <a:lnTo>
                        <a:pt x="673" y="519"/>
                      </a:lnTo>
                      <a:lnTo>
                        <a:pt x="671" y="519"/>
                      </a:lnTo>
                      <a:lnTo>
                        <a:pt x="669" y="519"/>
                      </a:lnTo>
                      <a:lnTo>
                        <a:pt x="669" y="520"/>
                      </a:lnTo>
                      <a:lnTo>
                        <a:pt x="668" y="520"/>
                      </a:lnTo>
                      <a:close/>
                      <a:moveTo>
                        <a:pt x="669" y="520"/>
                      </a:moveTo>
                      <a:lnTo>
                        <a:pt x="669" y="519"/>
                      </a:lnTo>
                      <a:lnTo>
                        <a:pt x="669" y="520"/>
                      </a:lnTo>
                      <a:close/>
                      <a:moveTo>
                        <a:pt x="669" y="520"/>
                      </a:moveTo>
                      <a:lnTo>
                        <a:pt x="669" y="519"/>
                      </a:lnTo>
                      <a:lnTo>
                        <a:pt x="671" y="519"/>
                      </a:lnTo>
                      <a:lnTo>
                        <a:pt x="669" y="520"/>
                      </a:lnTo>
                      <a:close/>
                      <a:moveTo>
                        <a:pt x="669" y="524"/>
                      </a:moveTo>
                      <a:lnTo>
                        <a:pt x="669" y="520"/>
                      </a:lnTo>
                      <a:lnTo>
                        <a:pt x="671" y="522"/>
                      </a:lnTo>
                      <a:lnTo>
                        <a:pt x="669" y="524"/>
                      </a:lnTo>
                      <a:close/>
                      <a:moveTo>
                        <a:pt x="490" y="494"/>
                      </a:moveTo>
                      <a:lnTo>
                        <a:pt x="491" y="490"/>
                      </a:lnTo>
                      <a:lnTo>
                        <a:pt x="493" y="491"/>
                      </a:lnTo>
                      <a:lnTo>
                        <a:pt x="493" y="492"/>
                      </a:lnTo>
                      <a:lnTo>
                        <a:pt x="492" y="493"/>
                      </a:lnTo>
                      <a:lnTo>
                        <a:pt x="492" y="494"/>
                      </a:lnTo>
                      <a:lnTo>
                        <a:pt x="490" y="494"/>
                      </a:lnTo>
                      <a:close/>
                      <a:moveTo>
                        <a:pt x="523" y="494"/>
                      </a:moveTo>
                      <a:lnTo>
                        <a:pt x="522" y="493"/>
                      </a:lnTo>
                      <a:lnTo>
                        <a:pt x="524" y="492"/>
                      </a:lnTo>
                      <a:lnTo>
                        <a:pt x="522" y="491"/>
                      </a:lnTo>
                      <a:lnTo>
                        <a:pt x="523" y="489"/>
                      </a:lnTo>
                      <a:lnTo>
                        <a:pt x="525" y="493"/>
                      </a:lnTo>
                      <a:lnTo>
                        <a:pt x="523" y="494"/>
                      </a:lnTo>
                      <a:close/>
                      <a:moveTo>
                        <a:pt x="665" y="515"/>
                      </a:moveTo>
                      <a:lnTo>
                        <a:pt x="663" y="513"/>
                      </a:lnTo>
                      <a:lnTo>
                        <a:pt x="665" y="511"/>
                      </a:lnTo>
                      <a:lnTo>
                        <a:pt x="665" y="510"/>
                      </a:lnTo>
                      <a:lnTo>
                        <a:pt x="667" y="511"/>
                      </a:lnTo>
                      <a:lnTo>
                        <a:pt x="665" y="514"/>
                      </a:lnTo>
                      <a:lnTo>
                        <a:pt x="665" y="515"/>
                      </a:lnTo>
                      <a:close/>
                      <a:moveTo>
                        <a:pt x="470" y="508"/>
                      </a:moveTo>
                      <a:lnTo>
                        <a:pt x="469" y="507"/>
                      </a:lnTo>
                      <a:lnTo>
                        <a:pt x="469" y="505"/>
                      </a:lnTo>
                      <a:lnTo>
                        <a:pt x="470" y="506"/>
                      </a:lnTo>
                      <a:lnTo>
                        <a:pt x="470" y="508"/>
                      </a:lnTo>
                      <a:close/>
                      <a:moveTo>
                        <a:pt x="521" y="512"/>
                      </a:moveTo>
                      <a:lnTo>
                        <a:pt x="520" y="512"/>
                      </a:lnTo>
                      <a:lnTo>
                        <a:pt x="521" y="509"/>
                      </a:lnTo>
                      <a:lnTo>
                        <a:pt x="521" y="508"/>
                      </a:lnTo>
                      <a:lnTo>
                        <a:pt x="522" y="508"/>
                      </a:lnTo>
                      <a:lnTo>
                        <a:pt x="521" y="511"/>
                      </a:lnTo>
                      <a:lnTo>
                        <a:pt x="521" y="512"/>
                      </a:lnTo>
                      <a:close/>
                      <a:moveTo>
                        <a:pt x="729" y="545"/>
                      </a:moveTo>
                      <a:lnTo>
                        <a:pt x="730" y="539"/>
                      </a:lnTo>
                      <a:lnTo>
                        <a:pt x="731" y="543"/>
                      </a:lnTo>
                      <a:lnTo>
                        <a:pt x="729" y="545"/>
                      </a:lnTo>
                      <a:close/>
                      <a:moveTo>
                        <a:pt x="778" y="548"/>
                      </a:moveTo>
                      <a:lnTo>
                        <a:pt x="777" y="548"/>
                      </a:lnTo>
                      <a:lnTo>
                        <a:pt x="777" y="547"/>
                      </a:lnTo>
                      <a:lnTo>
                        <a:pt x="778" y="546"/>
                      </a:lnTo>
                      <a:lnTo>
                        <a:pt x="778" y="548"/>
                      </a:lnTo>
                      <a:close/>
                      <a:moveTo>
                        <a:pt x="778" y="550"/>
                      </a:moveTo>
                      <a:lnTo>
                        <a:pt x="776" y="549"/>
                      </a:lnTo>
                      <a:lnTo>
                        <a:pt x="776" y="547"/>
                      </a:lnTo>
                      <a:lnTo>
                        <a:pt x="777" y="548"/>
                      </a:lnTo>
                      <a:lnTo>
                        <a:pt x="778" y="548"/>
                      </a:lnTo>
                      <a:lnTo>
                        <a:pt x="778" y="550"/>
                      </a:lnTo>
                      <a:close/>
                      <a:moveTo>
                        <a:pt x="760" y="547"/>
                      </a:moveTo>
                      <a:lnTo>
                        <a:pt x="759" y="547"/>
                      </a:lnTo>
                      <a:lnTo>
                        <a:pt x="759" y="546"/>
                      </a:lnTo>
                      <a:lnTo>
                        <a:pt x="759" y="545"/>
                      </a:lnTo>
                      <a:lnTo>
                        <a:pt x="759" y="546"/>
                      </a:lnTo>
                      <a:lnTo>
                        <a:pt x="760" y="546"/>
                      </a:lnTo>
                      <a:lnTo>
                        <a:pt x="760" y="547"/>
                      </a:lnTo>
                      <a:close/>
                      <a:moveTo>
                        <a:pt x="788" y="552"/>
                      </a:moveTo>
                      <a:lnTo>
                        <a:pt x="786" y="552"/>
                      </a:lnTo>
                      <a:lnTo>
                        <a:pt x="785" y="552"/>
                      </a:lnTo>
                      <a:lnTo>
                        <a:pt x="785" y="551"/>
                      </a:lnTo>
                      <a:lnTo>
                        <a:pt x="786" y="550"/>
                      </a:lnTo>
                      <a:lnTo>
                        <a:pt x="787" y="550"/>
                      </a:lnTo>
                      <a:lnTo>
                        <a:pt x="788" y="552"/>
                      </a:lnTo>
                      <a:close/>
                      <a:moveTo>
                        <a:pt x="751" y="551"/>
                      </a:moveTo>
                      <a:lnTo>
                        <a:pt x="750" y="551"/>
                      </a:lnTo>
                      <a:lnTo>
                        <a:pt x="750" y="550"/>
                      </a:lnTo>
                      <a:lnTo>
                        <a:pt x="750" y="549"/>
                      </a:lnTo>
                      <a:lnTo>
                        <a:pt x="751" y="549"/>
                      </a:lnTo>
                      <a:lnTo>
                        <a:pt x="751" y="550"/>
                      </a:lnTo>
                      <a:lnTo>
                        <a:pt x="751" y="551"/>
                      </a:lnTo>
                      <a:close/>
                      <a:moveTo>
                        <a:pt x="561" y="544"/>
                      </a:moveTo>
                      <a:lnTo>
                        <a:pt x="560" y="544"/>
                      </a:lnTo>
                      <a:lnTo>
                        <a:pt x="561" y="543"/>
                      </a:lnTo>
                      <a:lnTo>
                        <a:pt x="561" y="542"/>
                      </a:lnTo>
                      <a:lnTo>
                        <a:pt x="562" y="542"/>
                      </a:lnTo>
                      <a:lnTo>
                        <a:pt x="561" y="542"/>
                      </a:lnTo>
                      <a:lnTo>
                        <a:pt x="561" y="544"/>
                      </a:lnTo>
                      <a:close/>
                      <a:moveTo>
                        <a:pt x="673" y="545"/>
                      </a:moveTo>
                      <a:lnTo>
                        <a:pt x="672" y="545"/>
                      </a:lnTo>
                      <a:lnTo>
                        <a:pt x="672" y="544"/>
                      </a:lnTo>
                      <a:lnTo>
                        <a:pt x="674" y="544"/>
                      </a:lnTo>
                      <a:lnTo>
                        <a:pt x="673" y="545"/>
                      </a:lnTo>
                      <a:close/>
                      <a:moveTo>
                        <a:pt x="692" y="538"/>
                      </a:moveTo>
                      <a:lnTo>
                        <a:pt x="692" y="538"/>
                      </a:lnTo>
                      <a:lnTo>
                        <a:pt x="692" y="537"/>
                      </a:lnTo>
                      <a:lnTo>
                        <a:pt x="692" y="536"/>
                      </a:lnTo>
                      <a:lnTo>
                        <a:pt x="693" y="536"/>
                      </a:lnTo>
                      <a:lnTo>
                        <a:pt x="693" y="537"/>
                      </a:lnTo>
                      <a:lnTo>
                        <a:pt x="692" y="538"/>
                      </a:lnTo>
                      <a:close/>
                      <a:moveTo>
                        <a:pt x="564" y="515"/>
                      </a:moveTo>
                      <a:lnTo>
                        <a:pt x="563" y="515"/>
                      </a:lnTo>
                      <a:lnTo>
                        <a:pt x="563" y="513"/>
                      </a:lnTo>
                      <a:lnTo>
                        <a:pt x="564" y="513"/>
                      </a:lnTo>
                      <a:lnTo>
                        <a:pt x="564" y="514"/>
                      </a:lnTo>
                      <a:lnTo>
                        <a:pt x="564" y="515"/>
                      </a:lnTo>
                      <a:close/>
                      <a:moveTo>
                        <a:pt x="683" y="540"/>
                      </a:moveTo>
                      <a:lnTo>
                        <a:pt x="683" y="539"/>
                      </a:lnTo>
                      <a:lnTo>
                        <a:pt x="684" y="538"/>
                      </a:lnTo>
                      <a:lnTo>
                        <a:pt x="686" y="535"/>
                      </a:lnTo>
                      <a:lnTo>
                        <a:pt x="683" y="540"/>
                      </a:lnTo>
                      <a:close/>
                      <a:moveTo>
                        <a:pt x="493" y="512"/>
                      </a:moveTo>
                      <a:lnTo>
                        <a:pt x="492" y="511"/>
                      </a:lnTo>
                      <a:lnTo>
                        <a:pt x="491" y="510"/>
                      </a:lnTo>
                      <a:lnTo>
                        <a:pt x="491" y="506"/>
                      </a:lnTo>
                      <a:lnTo>
                        <a:pt x="492" y="508"/>
                      </a:lnTo>
                      <a:lnTo>
                        <a:pt x="493" y="510"/>
                      </a:lnTo>
                      <a:lnTo>
                        <a:pt x="493" y="512"/>
                      </a:lnTo>
                      <a:close/>
                      <a:moveTo>
                        <a:pt x="674" y="537"/>
                      </a:moveTo>
                      <a:lnTo>
                        <a:pt x="673" y="537"/>
                      </a:lnTo>
                      <a:lnTo>
                        <a:pt x="674" y="535"/>
                      </a:lnTo>
                      <a:lnTo>
                        <a:pt x="674" y="534"/>
                      </a:lnTo>
                      <a:lnTo>
                        <a:pt x="675" y="535"/>
                      </a:lnTo>
                      <a:lnTo>
                        <a:pt x="674" y="536"/>
                      </a:lnTo>
                      <a:lnTo>
                        <a:pt x="674" y="537"/>
                      </a:lnTo>
                      <a:close/>
                      <a:moveTo>
                        <a:pt x="559" y="559"/>
                      </a:moveTo>
                      <a:lnTo>
                        <a:pt x="558" y="557"/>
                      </a:lnTo>
                      <a:lnTo>
                        <a:pt x="558" y="555"/>
                      </a:lnTo>
                      <a:lnTo>
                        <a:pt x="559" y="554"/>
                      </a:lnTo>
                      <a:lnTo>
                        <a:pt x="559" y="559"/>
                      </a:lnTo>
                      <a:close/>
                      <a:moveTo>
                        <a:pt x="277" y="497"/>
                      </a:moveTo>
                      <a:lnTo>
                        <a:pt x="277" y="497"/>
                      </a:lnTo>
                      <a:lnTo>
                        <a:pt x="277" y="496"/>
                      </a:lnTo>
                      <a:lnTo>
                        <a:pt x="277" y="495"/>
                      </a:lnTo>
                      <a:lnTo>
                        <a:pt x="278" y="495"/>
                      </a:lnTo>
                      <a:lnTo>
                        <a:pt x="278" y="496"/>
                      </a:lnTo>
                      <a:lnTo>
                        <a:pt x="277" y="497"/>
                      </a:lnTo>
                      <a:close/>
                      <a:moveTo>
                        <a:pt x="330" y="511"/>
                      </a:moveTo>
                      <a:lnTo>
                        <a:pt x="330" y="511"/>
                      </a:lnTo>
                      <a:lnTo>
                        <a:pt x="330" y="510"/>
                      </a:lnTo>
                      <a:lnTo>
                        <a:pt x="330" y="511"/>
                      </a:lnTo>
                      <a:close/>
                      <a:moveTo>
                        <a:pt x="330" y="511"/>
                      </a:moveTo>
                      <a:lnTo>
                        <a:pt x="330" y="511"/>
                      </a:lnTo>
                      <a:lnTo>
                        <a:pt x="331" y="511"/>
                      </a:lnTo>
                      <a:lnTo>
                        <a:pt x="330" y="511"/>
                      </a:lnTo>
                      <a:close/>
                      <a:moveTo>
                        <a:pt x="332" y="515"/>
                      </a:moveTo>
                      <a:lnTo>
                        <a:pt x="329" y="513"/>
                      </a:lnTo>
                      <a:lnTo>
                        <a:pt x="329" y="512"/>
                      </a:lnTo>
                      <a:lnTo>
                        <a:pt x="330" y="511"/>
                      </a:lnTo>
                      <a:lnTo>
                        <a:pt x="332" y="515"/>
                      </a:lnTo>
                      <a:close/>
                      <a:moveTo>
                        <a:pt x="447" y="513"/>
                      </a:moveTo>
                      <a:lnTo>
                        <a:pt x="444" y="510"/>
                      </a:lnTo>
                      <a:lnTo>
                        <a:pt x="448" y="510"/>
                      </a:lnTo>
                      <a:lnTo>
                        <a:pt x="447" y="513"/>
                      </a:lnTo>
                      <a:close/>
                      <a:moveTo>
                        <a:pt x="441" y="516"/>
                      </a:moveTo>
                      <a:lnTo>
                        <a:pt x="441" y="515"/>
                      </a:lnTo>
                      <a:lnTo>
                        <a:pt x="443" y="513"/>
                      </a:lnTo>
                      <a:lnTo>
                        <a:pt x="444" y="512"/>
                      </a:lnTo>
                      <a:lnTo>
                        <a:pt x="445" y="513"/>
                      </a:lnTo>
                      <a:lnTo>
                        <a:pt x="444" y="513"/>
                      </a:lnTo>
                      <a:lnTo>
                        <a:pt x="443" y="514"/>
                      </a:lnTo>
                      <a:lnTo>
                        <a:pt x="441" y="516"/>
                      </a:lnTo>
                      <a:close/>
                      <a:moveTo>
                        <a:pt x="448" y="515"/>
                      </a:moveTo>
                      <a:lnTo>
                        <a:pt x="447" y="515"/>
                      </a:lnTo>
                      <a:lnTo>
                        <a:pt x="447" y="514"/>
                      </a:lnTo>
                      <a:lnTo>
                        <a:pt x="447" y="513"/>
                      </a:lnTo>
                      <a:lnTo>
                        <a:pt x="447" y="512"/>
                      </a:lnTo>
                      <a:lnTo>
                        <a:pt x="449" y="512"/>
                      </a:lnTo>
                      <a:lnTo>
                        <a:pt x="449" y="514"/>
                      </a:lnTo>
                      <a:lnTo>
                        <a:pt x="448" y="515"/>
                      </a:lnTo>
                      <a:close/>
                      <a:moveTo>
                        <a:pt x="449" y="518"/>
                      </a:moveTo>
                      <a:lnTo>
                        <a:pt x="447" y="516"/>
                      </a:lnTo>
                      <a:lnTo>
                        <a:pt x="452" y="515"/>
                      </a:lnTo>
                      <a:lnTo>
                        <a:pt x="449" y="518"/>
                      </a:lnTo>
                      <a:close/>
                      <a:moveTo>
                        <a:pt x="441" y="518"/>
                      </a:moveTo>
                      <a:lnTo>
                        <a:pt x="440" y="517"/>
                      </a:lnTo>
                      <a:lnTo>
                        <a:pt x="441" y="517"/>
                      </a:lnTo>
                      <a:lnTo>
                        <a:pt x="441" y="515"/>
                      </a:lnTo>
                      <a:lnTo>
                        <a:pt x="441" y="516"/>
                      </a:lnTo>
                      <a:lnTo>
                        <a:pt x="442" y="516"/>
                      </a:lnTo>
                      <a:lnTo>
                        <a:pt x="441" y="516"/>
                      </a:lnTo>
                      <a:lnTo>
                        <a:pt x="441" y="518"/>
                      </a:lnTo>
                      <a:close/>
                      <a:moveTo>
                        <a:pt x="442" y="516"/>
                      </a:moveTo>
                      <a:lnTo>
                        <a:pt x="441" y="516"/>
                      </a:lnTo>
                      <a:lnTo>
                        <a:pt x="442" y="516"/>
                      </a:lnTo>
                      <a:close/>
                      <a:moveTo>
                        <a:pt x="341" y="514"/>
                      </a:moveTo>
                      <a:lnTo>
                        <a:pt x="340" y="513"/>
                      </a:lnTo>
                      <a:lnTo>
                        <a:pt x="339" y="513"/>
                      </a:lnTo>
                      <a:lnTo>
                        <a:pt x="340" y="510"/>
                      </a:lnTo>
                      <a:lnTo>
                        <a:pt x="342" y="509"/>
                      </a:lnTo>
                      <a:lnTo>
                        <a:pt x="342" y="512"/>
                      </a:lnTo>
                      <a:lnTo>
                        <a:pt x="341" y="513"/>
                      </a:lnTo>
                      <a:lnTo>
                        <a:pt x="340" y="513"/>
                      </a:lnTo>
                      <a:lnTo>
                        <a:pt x="339" y="514"/>
                      </a:lnTo>
                      <a:lnTo>
                        <a:pt x="341" y="514"/>
                      </a:lnTo>
                      <a:close/>
                      <a:moveTo>
                        <a:pt x="339" y="515"/>
                      </a:moveTo>
                      <a:lnTo>
                        <a:pt x="338" y="515"/>
                      </a:lnTo>
                      <a:lnTo>
                        <a:pt x="338" y="514"/>
                      </a:lnTo>
                      <a:lnTo>
                        <a:pt x="339" y="514"/>
                      </a:lnTo>
                      <a:lnTo>
                        <a:pt x="339" y="515"/>
                      </a:lnTo>
                      <a:close/>
                      <a:moveTo>
                        <a:pt x="338" y="517"/>
                      </a:moveTo>
                      <a:lnTo>
                        <a:pt x="338" y="517"/>
                      </a:lnTo>
                      <a:lnTo>
                        <a:pt x="337" y="516"/>
                      </a:lnTo>
                      <a:lnTo>
                        <a:pt x="336" y="515"/>
                      </a:lnTo>
                      <a:lnTo>
                        <a:pt x="336" y="514"/>
                      </a:lnTo>
                      <a:lnTo>
                        <a:pt x="338" y="515"/>
                      </a:lnTo>
                      <a:lnTo>
                        <a:pt x="338" y="517"/>
                      </a:lnTo>
                      <a:close/>
                      <a:moveTo>
                        <a:pt x="381" y="512"/>
                      </a:moveTo>
                      <a:lnTo>
                        <a:pt x="380" y="512"/>
                      </a:lnTo>
                      <a:lnTo>
                        <a:pt x="381" y="510"/>
                      </a:lnTo>
                      <a:lnTo>
                        <a:pt x="382" y="511"/>
                      </a:lnTo>
                      <a:lnTo>
                        <a:pt x="381" y="511"/>
                      </a:lnTo>
                      <a:lnTo>
                        <a:pt x="381" y="512"/>
                      </a:lnTo>
                      <a:close/>
                      <a:moveTo>
                        <a:pt x="301" y="500"/>
                      </a:moveTo>
                      <a:lnTo>
                        <a:pt x="299" y="498"/>
                      </a:lnTo>
                      <a:lnTo>
                        <a:pt x="303" y="496"/>
                      </a:lnTo>
                      <a:lnTo>
                        <a:pt x="301" y="500"/>
                      </a:lnTo>
                      <a:close/>
                      <a:moveTo>
                        <a:pt x="372" y="506"/>
                      </a:moveTo>
                      <a:lnTo>
                        <a:pt x="370" y="506"/>
                      </a:lnTo>
                      <a:lnTo>
                        <a:pt x="370" y="504"/>
                      </a:lnTo>
                      <a:lnTo>
                        <a:pt x="371" y="500"/>
                      </a:lnTo>
                      <a:lnTo>
                        <a:pt x="371" y="504"/>
                      </a:lnTo>
                      <a:lnTo>
                        <a:pt x="372" y="504"/>
                      </a:lnTo>
                      <a:lnTo>
                        <a:pt x="372" y="506"/>
                      </a:lnTo>
                      <a:close/>
                      <a:moveTo>
                        <a:pt x="372" y="504"/>
                      </a:moveTo>
                      <a:lnTo>
                        <a:pt x="371" y="504"/>
                      </a:lnTo>
                      <a:lnTo>
                        <a:pt x="371" y="503"/>
                      </a:lnTo>
                      <a:lnTo>
                        <a:pt x="372" y="503"/>
                      </a:lnTo>
                      <a:lnTo>
                        <a:pt x="372" y="504"/>
                      </a:lnTo>
                      <a:close/>
                      <a:moveTo>
                        <a:pt x="369" y="504"/>
                      </a:moveTo>
                      <a:lnTo>
                        <a:pt x="365" y="499"/>
                      </a:lnTo>
                      <a:lnTo>
                        <a:pt x="367" y="501"/>
                      </a:lnTo>
                      <a:lnTo>
                        <a:pt x="369" y="504"/>
                      </a:lnTo>
                      <a:close/>
                      <a:moveTo>
                        <a:pt x="367" y="505"/>
                      </a:moveTo>
                      <a:lnTo>
                        <a:pt x="367" y="502"/>
                      </a:lnTo>
                      <a:lnTo>
                        <a:pt x="368" y="504"/>
                      </a:lnTo>
                      <a:lnTo>
                        <a:pt x="369" y="504"/>
                      </a:lnTo>
                      <a:lnTo>
                        <a:pt x="368" y="505"/>
                      </a:lnTo>
                      <a:lnTo>
                        <a:pt x="367" y="505"/>
                      </a:lnTo>
                      <a:close/>
                      <a:moveTo>
                        <a:pt x="369" y="504"/>
                      </a:moveTo>
                      <a:lnTo>
                        <a:pt x="369" y="504"/>
                      </a:lnTo>
                      <a:lnTo>
                        <a:pt x="369" y="503"/>
                      </a:lnTo>
                      <a:lnTo>
                        <a:pt x="369" y="504"/>
                      </a:lnTo>
                      <a:close/>
                      <a:moveTo>
                        <a:pt x="369" y="504"/>
                      </a:moveTo>
                      <a:lnTo>
                        <a:pt x="368" y="504"/>
                      </a:lnTo>
                      <a:lnTo>
                        <a:pt x="369" y="504"/>
                      </a:lnTo>
                      <a:close/>
                      <a:moveTo>
                        <a:pt x="385" y="513"/>
                      </a:moveTo>
                      <a:lnTo>
                        <a:pt x="383" y="512"/>
                      </a:lnTo>
                      <a:lnTo>
                        <a:pt x="384" y="511"/>
                      </a:lnTo>
                      <a:lnTo>
                        <a:pt x="385" y="508"/>
                      </a:lnTo>
                      <a:lnTo>
                        <a:pt x="385" y="513"/>
                      </a:lnTo>
                      <a:close/>
                      <a:moveTo>
                        <a:pt x="319" y="510"/>
                      </a:moveTo>
                      <a:lnTo>
                        <a:pt x="314" y="509"/>
                      </a:lnTo>
                      <a:lnTo>
                        <a:pt x="316" y="507"/>
                      </a:lnTo>
                      <a:lnTo>
                        <a:pt x="318" y="507"/>
                      </a:lnTo>
                      <a:lnTo>
                        <a:pt x="319" y="510"/>
                      </a:lnTo>
                      <a:close/>
                      <a:moveTo>
                        <a:pt x="301" y="507"/>
                      </a:moveTo>
                      <a:lnTo>
                        <a:pt x="301" y="507"/>
                      </a:lnTo>
                      <a:lnTo>
                        <a:pt x="301" y="506"/>
                      </a:lnTo>
                      <a:lnTo>
                        <a:pt x="301" y="505"/>
                      </a:lnTo>
                      <a:lnTo>
                        <a:pt x="302" y="505"/>
                      </a:lnTo>
                      <a:lnTo>
                        <a:pt x="302" y="506"/>
                      </a:lnTo>
                      <a:lnTo>
                        <a:pt x="301" y="507"/>
                      </a:lnTo>
                      <a:close/>
                      <a:moveTo>
                        <a:pt x="261" y="504"/>
                      </a:moveTo>
                      <a:lnTo>
                        <a:pt x="260" y="504"/>
                      </a:lnTo>
                      <a:lnTo>
                        <a:pt x="261" y="503"/>
                      </a:lnTo>
                      <a:lnTo>
                        <a:pt x="261" y="502"/>
                      </a:lnTo>
                      <a:lnTo>
                        <a:pt x="262" y="502"/>
                      </a:lnTo>
                      <a:lnTo>
                        <a:pt x="261" y="503"/>
                      </a:lnTo>
                      <a:lnTo>
                        <a:pt x="261" y="504"/>
                      </a:lnTo>
                      <a:close/>
                      <a:moveTo>
                        <a:pt x="263" y="508"/>
                      </a:moveTo>
                      <a:lnTo>
                        <a:pt x="261" y="506"/>
                      </a:lnTo>
                      <a:lnTo>
                        <a:pt x="264" y="503"/>
                      </a:lnTo>
                      <a:lnTo>
                        <a:pt x="263" y="508"/>
                      </a:lnTo>
                      <a:close/>
                      <a:moveTo>
                        <a:pt x="324" y="514"/>
                      </a:moveTo>
                      <a:lnTo>
                        <a:pt x="323" y="513"/>
                      </a:lnTo>
                      <a:lnTo>
                        <a:pt x="322" y="512"/>
                      </a:lnTo>
                      <a:lnTo>
                        <a:pt x="323" y="512"/>
                      </a:lnTo>
                      <a:lnTo>
                        <a:pt x="323" y="511"/>
                      </a:lnTo>
                      <a:lnTo>
                        <a:pt x="324" y="512"/>
                      </a:lnTo>
                      <a:lnTo>
                        <a:pt x="325" y="512"/>
                      </a:lnTo>
                      <a:lnTo>
                        <a:pt x="324" y="513"/>
                      </a:lnTo>
                      <a:lnTo>
                        <a:pt x="324" y="514"/>
                      </a:lnTo>
                      <a:close/>
                      <a:moveTo>
                        <a:pt x="280" y="506"/>
                      </a:moveTo>
                      <a:lnTo>
                        <a:pt x="279" y="506"/>
                      </a:lnTo>
                      <a:lnTo>
                        <a:pt x="280" y="505"/>
                      </a:lnTo>
                      <a:lnTo>
                        <a:pt x="280" y="504"/>
                      </a:lnTo>
                      <a:lnTo>
                        <a:pt x="281" y="504"/>
                      </a:lnTo>
                      <a:lnTo>
                        <a:pt x="280" y="505"/>
                      </a:lnTo>
                      <a:lnTo>
                        <a:pt x="280" y="506"/>
                      </a:lnTo>
                      <a:close/>
                      <a:moveTo>
                        <a:pt x="275" y="507"/>
                      </a:moveTo>
                      <a:lnTo>
                        <a:pt x="271" y="502"/>
                      </a:lnTo>
                      <a:lnTo>
                        <a:pt x="273" y="504"/>
                      </a:lnTo>
                      <a:lnTo>
                        <a:pt x="275" y="507"/>
                      </a:lnTo>
                      <a:close/>
                      <a:moveTo>
                        <a:pt x="176" y="481"/>
                      </a:moveTo>
                      <a:lnTo>
                        <a:pt x="172" y="480"/>
                      </a:lnTo>
                      <a:lnTo>
                        <a:pt x="172" y="479"/>
                      </a:lnTo>
                      <a:lnTo>
                        <a:pt x="173" y="478"/>
                      </a:lnTo>
                      <a:lnTo>
                        <a:pt x="176" y="481"/>
                      </a:lnTo>
                      <a:close/>
                      <a:moveTo>
                        <a:pt x="171" y="480"/>
                      </a:moveTo>
                      <a:lnTo>
                        <a:pt x="171" y="479"/>
                      </a:lnTo>
                      <a:lnTo>
                        <a:pt x="172" y="480"/>
                      </a:lnTo>
                      <a:lnTo>
                        <a:pt x="171" y="480"/>
                      </a:lnTo>
                      <a:close/>
                      <a:moveTo>
                        <a:pt x="172" y="480"/>
                      </a:moveTo>
                      <a:lnTo>
                        <a:pt x="171" y="480"/>
                      </a:lnTo>
                      <a:lnTo>
                        <a:pt x="172" y="480"/>
                      </a:lnTo>
                      <a:close/>
                      <a:moveTo>
                        <a:pt x="171" y="482"/>
                      </a:moveTo>
                      <a:lnTo>
                        <a:pt x="171" y="482"/>
                      </a:lnTo>
                      <a:lnTo>
                        <a:pt x="171" y="480"/>
                      </a:lnTo>
                      <a:lnTo>
                        <a:pt x="172" y="480"/>
                      </a:lnTo>
                      <a:lnTo>
                        <a:pt x="171" y="482"/>
                      </a:lnTo>
                      <a:close/>
                      <a:moveTo>
                        <a:pt x="261" y="486"/>
                      </a:moveTo>
                      <a:lnTo>
                        <a:pt x="261" y="486"/>
                      </a:lnTo>
                      <a:lnTo>
                        <a:pt x="261" y="485"/>
                      </a:lnTo>
                      <a:lnTo>
                        <a:pt x="261" y="484"/>
                      </a:lnTo>
                      <a:lnTo>
                        <a:pt x="262" y="484"/>
                      </a:lnTo>
                      <a:lnTo>
                        <a:pt x="261" y="485"/>
                      </a:lnTo>
                      <a:lnTo>
                        <a:pt x="261" y="486"/>
                      </a:lnTo>
                      <a:close/>
                      <a:moveTo>
                        <a:pt x="303" y="487"/>
                      </a:moveTo>
                      <a:lnTo>
                        <a:pt x="302" y="486"/>
                      </a:lnTo>
                      <a:lnTo>
                        <a:pt x="303" y="486"/>
                      </a:lnTo>
                      <a:lnTo>
                        <a:pt x="305" y="483"/>
                      </a:lnTo>
                      <a:lnTo>
                        <a:pt x="303" y="487"/>
                      </a:lnTo>
                      <a:close/>
                      <a:moveTo>
                        <a:pt x="303" y="488"/>
                      </a:moveTo>
                      <a:lnTo>
                        <a:pt x="304" y="485"/>
                      </a:lnTo>
                      <a:lnTo>
                        <a:pt x="307" y="488"/>
                      </a:lnTo>
                      <a:lnTo>
                        <a:pt x="303" y="488"/>
                      </a:lnTo>
                      <a:close/>
                      <a:moveTo>
                        <a:pt x="292" y="485"/>
                      </a:moveTo>
                      <a:lnTo>
                        <a:pt x="290" y="483"/>
                      </a:lnTo>
                      <a:lnTo>
                        <a:pt x="294" y="481"/>
                      </a:lnTo>
                      <a:lnTo>
                        <a:pt x="292" y="485"/>
                      </a:lnTo>
                      <a:close/>
                      <a:moveTo>
                        <a:pt x="348" y="486"/>
                      </a:moveTo>
                      <a:lnTo>
                        <a:pt x="347" y="486"/>
                      </a:lnTo>
                      <a:lnTo>
                        <a:pt x="347" y="484"/>
                      </a:lnTo>
                      <a:lnTo>
                        <a:pt x="347" y="483"/>
                      </a:lnTo>
                      <a:lnTo>
                        <a:pt x="348" y="483"/>
                      </a:lnTo>
                      <a:lnTo>
                        <a:pt x="348" y="485"/>
                      </a:lnTo>
                      <a:lnTo>
                        <a:pt x="348" y="486"/>
                      </a:lnTo>
                      <a:close/>
                      <a:moveTo>
                        <a:pt x="131" y="480"/>
                      </a:moveTo>
                      <a:lnTo>
                        <a:pt x="129" y="480"/>
                      </a:lnTo>
                      <a:lnTo>
                        <a:pt x="130" y="479"/>
                      </a:lnTo>
                      <a:lnTo>
                        <a:pt x="129" y="477"/>
                      </a:lnTo>
                      <a:lnTo>
                        <a:pt x="131" y="478"/>
                      </a:lnTo>
                      <a:lnTo>
                        <a:pt x="131" y="479"/>
                      </a:lnTo>
                      <a:lnTo>
                        <a:pt x="131" y="480"/>
                      </a:lnTo>
                      <a:close/>
                      <a:moveTo>
                        <a:pt x="343" y="487"/>
                      </a:moveTo>
                      <a:lnTo>
                        <a:pt x="343" y="478"/>
                      </a:lnTo>
                      <a:lnTo>
                        <a:pt x="346" y="476"/>
                      </a:lnTo>
                      <a:lnTo>
                        <a:pt x="343" y="487"/>
                      </a:lnTo>
                      <a:close/>
                      <a:moveTo>
                        <a:pt x="347" y="487"/>
                      </a:moveTo>
                      <a:lnTo>
                        <a:pt x="345" y="487"/>
                      </a:lnTo>
                      <a:lnTo>
                        <a:pt x="345" y="486"/>
                      </a:lnTo>
                      <a:lnTo>
                        <a:pt x="345" y="484"/>
                      </a:lnTo>
                      <a:lnTo>
                        <a:pt x="346" y="484"/>
                      </a:lnTo>
                      <a:lnTo>
                        <a:pt x="347" y="486"/>
                      </a:lnTo>
                      <a:lnTo>
                        <a:pt x="347" y="487"/>
                      </a:lnTo>
                      <a:close/>
                      <a:moveTo>
                        <a:pt x="309" y="486"/>
                      </a:moveTo>
                      <a:lnTo>
                        <a:pt x="307" y="484"/>
                      </a:lnTo>
                      <a:lnTo>
                        <a:pt x="310" y="481"/>
                      </a:lnTo>
                      <a:lnTo>
                        <a:pt x="309" y="486"/>
                      </a:lnTo>
                      <a:close/>
                      <a:moveTo>
                        <a:pt x="153" y="480"/>
                      </a:moveTo>
                      <a:lnTo>
                        <a:pt x="151" y="480"/>
                      </a:lnTo>
                      <a:lnTo>
                        <a:pt x="153" y="477"/>
                      </a:lnTo>
                      <a:lnTo>
                        <a:pt x="155" y="478"/>
                      </a:lnTo>
                      <a:lnTo>
                        <a:pt x="154" y="479"/>
                      </a:lnTo>
                      <a:lnTo>
                        <a:pt x="153" y="479"/>
                      </a:lnTo>
                      <a:lnTo>
                        <a:pt x="153" y="480"/>
                      </a:lnTo>
                      <a:close/>
                      <a:moveTo>
                        <a:pt x="250" y="503"/>
                      </a:moveTo>
                      <a:lnTo>
                        <a:pt x="249" y="503"/>
                      </a:lnTo>
                      <a:lnTo>
                        <a:pt x="249" y="501"/>
                      </a:lnTo>
                      <a:lnTo>
                        <a:pt x="250" y="502"/>
                      </a:lnTo>
                      <a:lnTo>
                        <a:pt x="251" y="502"/>
                      </a:lnTo>
                      <a:lnTo>
                        <a:pt x="250" y="502"/>
                      </a:lnTo>
                      <a:lnTo>
                        <a:pt x="250" y="503"/>
                      </a:lnTo>
                      <a:close/>
                      <a:moveTo>
                        <a:pt x="251" y="489"/>
                      </a:moveTo>
                      <a:lnTo>
                        <a:pt x="250" y="484"/>
                      </a:lnTo>
                      <a:lnTo>
                        <a:pt x="253" y="482"/>
                      </a:lnTo>
                      <a:lnTo>
                        <a:pt x="251" y="489"/>
                      </a:lnTo>
                      <a:close/>
                      <a:moveTo>
                        <a:pt x="183" y="481"/>
                      </a:moveTo>
                      <a:lnTo>
                        <a:pt x="182" y="481"/>
                      </a:lnTo>
                      <a:lnTo>
                        <a:pt x="182" y="480"/>
                      </a:lnTo>
                      <a:lnTo>
                        <a:pt x="183" y="480"/>
                      </a:lnTo>
                      <a:lnTo>
                        <a:pt x="184" y="480"/>
                      </a:lnTo>
                      <a:lnTo>
                        <a:pt x="183" y="480"/>
                      </a:lnTo>
                      <a:lnTo>
                        <a:pt x="183" y="481"/>
                      </a:lnTo>
                      <a:close/>
                      <a:moveTo>
                        <a:pt x="205" y="482"/>
                      </a:moveTo>
                      <a:lnTo>
                        <a:pt x="204" y="482"/>
                      </a:lnTo>
                      <a:lnTo>
                        <a:pt x="204" y="481"/>
                      </a:lnTo>
                      <a:lnTo>
                        <a:pt x="204" y="479"/>
                      </a:lnTo>
                      <a:lnTo>
                        <a:pt x="205" y="480"/>
                      </a:lnTo>
                      <a:lnTo>
                        <a:pt x="205" y="481"/>
                      </a:lnTo>
                      <a:lnTo>
                        <a:pt x="205" y="482"/>
                      </a:lnTo>
                      <a:close/>
                      <a:moveTo>
                        <a:pt x="450" y="544"/>
                      </a:moveTo>
                      <a:lnTo>
                        <a:pt x="449" y="542"/>
                      </a:lnTo>
                      <a:lnTo>
                        <a:pt x="451" y="542"/>
                      </a:lnTo>
                      <a:lnTo>
                        <a:pt x="452" y="539"/>
                      </a:lnTo>
                      <a:lnTo>
                        <a:pt x="450" y="544"/>
                      </a:lnTo>
                      <a:close/>
                      <a:moveTo>
                        <a:pt x="452" y="546"/>
                      </a:moveTo>
                      <a:lnTo>
                        <a:pt x="452" y="545"/>
                      </a:lnTo>
                      <a:lnTo>
                        <a:pt x="451" y="545"/>
                      </a:lnTo>
                      <a:lnTo>
                        <a:pt x="451" y="543"/>
                      </a:lnTo>
                      <a:lnTo>
                        <a:pt x="452" y="544"/>
                      </a:lnTo>
                      <a:lnTo>
                        <a:pt x="453" y="544"/>
                      </a:lnTo>
                      <a:lnTo>
                        <a:pt x="452" y="546"/>
                      </a:lnTo>
                      <a:close/>
                      <a:moveTo>
                        <a:pt x="449" y="548"/>
                      </a:moveTo>
                      <a:lnTo>
                        <a:pt x="448" y="548"/>
                      </a:lnTo>
                      <a:lnTo>
                        <a:pt x="449" y="546"/>
                      </a:lnTo>
                      <a:lnTo>
                        <a:pt x="449" y="545"/>
                      </a:lnTo>
                      <a:lnTo>
                        <a:pt x="450" y="545"/>
                      </a:lnTo>
                      <a:lnTo>
                        <a:pt x="449" y="547"/>
                      </a:lnTo>
                      <a:lnTo>
                        <a:pt x="449" y="548"/>
                      </a:lnTo>
                      <a:close/>
                      <a:moveTo>
                        <a:pt x="451" y="546"/>
                      </a:moveTo>
                      <a:lnTo>
                        <a:pt x="450" y="545"/>
                      </a:lnTo>
                      <a:lnTo>
                        <a:pt x="451" y="545"/>
                      </a:lnTo>
                      <a:lnTo>
                        <a:pt x="451" y="546"/>
                      </a:lnTo>
                      <a:close/>
                      <a:moveTo>
                        <a:pt x="450" y="545"/>
                      </a:moveTo>
                      <a:lnTo>
                        <a:pt x="450" y="545"/>
                      </a:lnTo>
                      <a:close/>
                      <a:moveTo>
                        <a:pt x="536" y="554"/>
                      </a:moveTo>
                      <a:lnTo>
                        <a:pt x="535" y="554"/>
                      </a:lnTo>
                      <a:lnTo>
                        <a:pt x="534" y="553"/>
                      </a:lnTo>
                      <a:lnTo>
                        <a:pt x="534" y="552"/>
                      </a:lnTo>
                      <a:lnTo>
                        <a:pt x="535" y="552"/>
                      </a:lnTo>
                      <a:lnTo>
                        <a:pt x="536" y="553"/>
                      </a:lnTo>
                      <a:lnTo>
                        <a:pt x="536" y="554"/>
                      </a:lnTo>
                      <a:close/>
                      <a:moveTo>
                        <a:pt x="502" y="550"/>
                      </a:moveTo>
                      <a:lnTo>
                        <a:pt x="502" y="550"/>
                      </a:lnTo>
                      <a:lnTo>
                        <a:pt x="502" y="549"/>
                      </a:lnTo>
                      <a:lnTo>
                        <a:pt x="502" y="548"/>
                      </a:lnTo>
                      <a:lnTo>
                        <a:pt x="503" y="548"/>
                      </a:lnTo>
                      <a:lnTo>
                        <a:pt x="503" y="549"/>
                      </a:lnTo>
                      <a:lnTo>
                        <a:pt x="502" y="550"/>
                      </a:lnTo>
                      <a:close/>
                      <a:moveTo>
                        <a:pt x="444" y="539"/>
                      </a:moveTo>
                      <a:lnTo>
                        <a:pt x="443" y="538"/>
                      </a:lnTo>
                      <a:lnTo>
                        <a:pt x="442" y="536"/>
                      </a:lnTo>
                      <a:lnTo>
                        <a:pt x="443" y="536"/>
                      </a:lnTo>
                      <a:lnTo>
                        <a:pt x="443" y="538"/>
                      </a:lnTo>
                      <a:lnTo>
                        <a:pt x="444" y="539"/>
                      </a:lnTo>
                      <a:close/>
                      <a:moveTo>
                        <a:pt x="254" y="503"/>
                      </a:moveTo>
                      <a:lnTo>
                        <a:pt x="254" y="503"/>
                      </a:lnTo>
                      <a:lnTo>
                        <a:pt x="253" y="501"/>
                      </a:lnTo>
                      <a:lnTo>
                        <a:pt x="254" y="501"/>
                      </a:lnTo>
                      <a:lnTo>
                        <a:pt x="255" y="501"/>
                      </a:lnTo>
                      <a:lnTo>
                        <a:pt x="254" y="503"/>
                      </a:lnTo>
                      <a:close/>
                      <a:moveTo>
                        <a:pt x="684" y="568"/>
                      </a:moveTo>
                      <a:lnTo>
                        <a:pt x="684" y="567"/>
                      </a:lnTo>
                      <a:lnTo>
                        <a:pt x="684" y="568"/>
                      </a:lnTo>
                      <a:close/>
                      <a:moveTo>
                        <a:pt x="685" y="570"/>
                      </a:moveTo>
                      <a:lnTo>
                        <a:pt x="684" y="570"/>
                      </a:lnTo>
                      <a:lnTo>
                        <a:pt x="685" y="568"/>
                      </a:lnTo>
                      <a:lnTo>
                        <a:pt x="686" y="568"/>
                      </a:lnTo>
                      <a:lnTo>
                        <a:pt x="687" y="569"/>
                      </a:lnTo>
                      <a:lnTo>
                        <a:pt x="686" y="570"/>
                      </a:lnTo>
                      <a:lnTo>
                        <a:pt x="685" y="570"/>
                      </a:lnTo>
                      <a:close/>
                      <a:moveTo>
                        <a:pt x="685" y="568"/>
                      </a:moveTo>
                      <a:lnTo>
                        <a:pt x="684" y="568"/>
                      </a:lnTo>
                      <a:lnTo>
                        <a:pt x="685" y="568"/>
                      </a:lnTo>
                      <a:close/>
                      <a:moveTo>
                        <a:pt x="578" y="562"/>
                      </a:moveTo>
                      <a:lnTo>
                        <a:pt x="577" y="560"/>
                      </a:lnTo>
                      <a:lnTo>
                        <a:pt x="578" y="562"/>
                      </a:lnTo>
                      <a:close/>
                      <a:moveTo>
                        <a:pt x="447" y="549"/>
                      </a:moveTo>
                      <a:lnTo>
                        <a:pt x="446" y="549"/>
                      </a:lnTo>
                      <a:lnTo>
                        <a:pt x="446" y="547"/>
                      </a:lnTo>
                      <a:lnTo>
                        <a:pt x="447" y="547"/>
                      </a:lnTo>
                      <a:lnTo>
                        <a:pt x="447" y="549"/>
                      </a:lnTo>
                      <a:close/>
                      <a:moveTo>
                        <a:pt x="434" y="545"/>
                      </a:moveTo>
                      <a:lnTo>
                        <a:pt x="433" y="545"/>
                      </a:lnTo>
                      <a:lnTo>
                        <a:pt x="433" y="543"/>
                      </a:lnTo>
                      <a:lnTo>
                        <a:pt x="434" y="544"/>
                      </a:lnTo>
                      <a:lnTo>
                        <a:pt x="434" y="545"/>
                      </a:lnTo>
                      <a:close/>
                      <a:moveTo>
                        <a:pt x="460" y="549"/>
                      </a:moveTo>
                      <a:lnTo>
                        <a:pt x="456" y="548"/>
                      </a:lnTo>
                      <a:lnTo>
                        <a:pt x="457" y="546"/>
                      </a:lnTo>
                      <a:lnTo>
                        <a:pt x="459" y="547"/>
                      </a:lnTo>
                      <a:lnTo>
                        <a:pt x="460" y="549"/>
                      </a:lnTo>
                      <a:close/>
                      <a:moveTo>
                        <a:pt x="382" y="541"/>
                      </a:moveTo>
                      <a:lnTo>
                        <a:pt x="383" y="539"/>
                      </a:lnTo>
                      <a:lnTo>
                        <a:pt x="384" y="537"/>
                      </a:lnTo>
                      <a:lnTo>
                        <a:pt x="385" y="539"/>
                      </a:lnTo>
                      <a:lnTo>
                        <a:pt x="382" y="541"/>
                      </a:lnTo>
                      <a:close/>
                      <a:moveTo>
                        <a:pt x="384" y="533"/>
                      </a:moveTo>
                      <a:lnTo>
                        <a:pt x="383" y="533"/>
                      </a:lnTo>
                      <a:lnTo>
                        <a:pt x="384" y="532"/>
                      </a:lnTo>
                      <a:lnTo>
                        <a:pt x="384" y="533"/>
                      </a:lnTo>
                      <a:close/>
                      <a:moveTo>
                        <a:pt x="384" y="534"/>
                      </a:moveTo>
                      <a:lnTo>
                        <a:pt x="384" y="533"/>
                      </a:lnTo>
                      <a:lnTo>
                        <a:pt x="384" y="534"/>
                      </a:lnTo>
                      <a:close/>
                      <a:moveTo>
                        <a:pt x="384" y="536"/>
                      </a:moveTo>
                      <a:lnTo>
                        <a:pt x="383" y="535"/>
                      </a:lnTo>
                      <a:lnTo>
                        <a:pt x="384" y="534"/>
                      </a:lnTo>
                      <a:lnTo>
                        <a:pt x="385" y="533"/>
                      </a:lnTo>
                      <a:lnTo>
                        <a:pt x="385" y="535"/>
                      </a:lnTo>
                      <a:lnTo>
                        <a:pt x="384" y="535"/>
                      </a:lnTo>
                      <a:lnTo>
                        <a:pt x="384" y="536"/>
                      </a:lnTo>
                      <a:close/>
                      <a:moveTo>
                        <a:pt x="154" y="503"/>
                      </a:moveTo>
                      <a:lnTo>
                        <a:pt x="153" y="499"/>
                      </a:lnTo>
                      <a:lnTo>
                        <a:pt x="154" y="499"/>
                      </a:lnTo>
                      <a:lnTo>
                        <a:pt x="154" y="501"/>
                      </a:lnTo>
                      <a:lnTo>
                        <a:pt x="155" y="501"/>
                      </a:lnTo>
                      <a:lnTo>
                        <a:pt x="154" y="503"/>
                      </a:lnTo>
                      <a:close/>
                      <a:moveTo>
                        <a:pt x="167" y="504"/>
                      </a:moveTo>
                      <a:lnTo>
                        <a:pt x="166" y="504"/>
                      </a:lnTo>
                      <a:lnTo>
                        <a:pt x="166" y="503"/>
                      </a:lnTo>
                      <a:lnTo>
                        <a:pt x="166" y="502"/>
                      </a:lnTo>
                      <a:lnTo>
                        <a:pt x="167" y="502"/>
                      </a:lnTo>
                      <a:lnTo>
                        <a:pt x="167" y="503"/>
                      </a:lnTo>
                      <a:lnTo>
                        <a:pt x="167" y="504"/>
                      </a:lnTo>
                      <a:close/>
                      <a:moveTo>
                        <a:pt x="146" y="500"/>
                      </a:moveTo>
                      <a:lnTo>
                        <a:pt x="146" y="500"/>
                      </a:lnTo>
                      <a:lnTo>
                        <a:pt x="146" y="499"/>
                      </a:lnTo>
                      <a:lnTo>
                        <a:pt x="146" y="498"/>
                      </a:lnTo>
                      <a:lnTo>
                        <a:pt x="147" y="498"/>
                      </a:lnTo>
                      <a:lnTo>
                        <a:pt x="147" y="499"/>
                      </a:lnTo>
                      <a:lnTo>
                        <a:pt x="146" y="500"/>
                      </a:lnTo>
                      <a:close/>
                      <a:moveTo>
                        <a:pt x="149" y="497"/>
                      </a:moveTo>
                      <a:lnTo>
                        <a:pt x="150" y="495"/>
                      </a:lnTo>
                      <a:lnTo>
                        <a:pt x="149" y="495"/>
                      </a:lnTo>
                      <a:lnTo>
                        <a:pt x="149" y="494"/>
                      </a:lnTo>
                      <a:lnTo>
                        <a:pt x="152" y="495"/>
                      </a:lnTo>
                      <a:lnTo>
                        <a:pt x="151" y="497"/>
                      </a:lnTo>
                      <a:lnTo>
                        <a:pt x="149" y="497"/>
                      </a:lnTo>
                      <a:close/>
                      <a:moveTo>
                        <a:pt x="176" y="497"/>
                      </a:moveTo>
                      <a:lnTo>
                        <a:pt x="175" y="497"/>
                      </a:lnTo>
                      <a:lnTo>
                        <a:pt x="175" y="495"/>
                      </a:lnTo>
                      <a:lnTo>
                        <a:pt x="176" y="495"/>
                      </a:lnTo>
                      <a:lnTo>
                        <a:pt x="176" y="496"/>
                      </a:lnTo>
                      <a:lnTo>
                        <a:pt x="176" y="497"/>
                      </a:lnTo>
                      <a:close/>
                      <a:moveTo>
                        <a:pt x="57" y="496"/>
                      </a:moveTo>
                      <a:lnTo>
                        <a:pt x="55" y="493"/>
                      </a:lnTo>
                      <a:lnTo>
                        <a:pt x="57" y="491"/>
                      </a:lnTo>
                      <a:lnTo>
                        <a:pt x="57" y="496"/>
                      </a:lnTo>
                      <a:close/>
                      <a:moveTo>
                        <a:pt x="253" y="509"/>
                      </a:moveTo>
                      <a:lnTo>
                        <a:pt x="255" y="507"/>
                      </a:lnTo>
                      <a:lnTo>
                        <a:pt x="255" y="505"/>
                      </a:lnTo>
                      <a:lnTo>
                        <a:pt x="256" y="506"/>
                      </a:lnTo>
                      <a:lnTo>
                        <a:pt x="253" y="509"/>
                      </a:lnTo>
                      <a:close/>
                      <a:moveTo>
                        <a:pt x="409" y="524"/>
                      </a:moveTo>
                      <a:lnTo>
                        <a:pt x="408" y="523"/>
                      </a:lnTo>
                      <a:lnTo>
                        <a:pt x="407" y="523"/>
                      </a:lnTo>
                      <a:lnTo>
                        <a:pt x="408" y="521"/>
                      </a:lnTo>
                      <a:lnTo>
                        <a:pt x="409" y="521"/>
                      </a:lnTo>
                      <a:lnTo>
                        <a:pt x="409" y="523"/>
                      </a:lnTo>
                      <a:lnTo>
                        <a:pt x="409" y="524"/>
                      </a:lnTo>
                      <a:close/>
                      <a:moveTo>
                        <a:pt x="408" y="526"/>
                      </a:moveTo>
                      <a:lnTo>
                        <a:pt x="405" y="523"/>
                      </a:lnTo>
                      <a:lnTo>
                        <a:pt x="407" y="524"/>
                      </a:lnTo>
                      <a:lnTo>
                        <a:pt x="409" y="525"/>
                      </a:lnTo>
                      <a:lnTo>
                        <a:pt x="408" y="526"/>
                      </a:lnTo>
                      <a:close/>
                      <a:moveTo>
                        <a:pt x="410" y="529"/>
                      </a:moveTo>
                      <a:lnTo>
                        <a:pt x="406" y="525"/>
                      </a:lnTo>
                      <a:lnTo>
                        <a:pt x="409" y="527"/>
                      </a:lnTo>
                      <a:lnTo>
                        <a:pt x="410" y="529"/>
                      </a:lnTo>
                      <a:close/>
                      <a:moveTo>
                        <a:pt x="410" y="529"/>
                      </a:moveTo>
                      <a:lnTo>
                        <a:pt x="410" y="529"/>
                      </a:lnTo>
                      <a:lnTo>
                        <a:pt x="410" y="527"/>
                      </a:lnTo>
                      <a:lnTo>
                        <a:pt x="411" y="528"/>
                      </a:lnTo>
                      <a:lnTo>
                        <a:pt x="410" y="529"/>
                      </a:lnTo>
                      <a:close/>
                      <a:moveTo>
                        <a:pt x="410" y="529"/>
                      </a:moveTo>
                      <a:lnTo>
                        <a:pt x="410" y="529"/>
                      </a:lnTo>
                      <a:close/>
                      <a:moveTo>
                        <a:pt x="410" y="530"/>
                      </a:moveTo>
                      <a:lnTo>
                        <a:pt x="410" y="529"/>
                      </a:lnTo>
                      <a:lnTo>
                        <a:pt x="410" y="530"/>
                      </a:lnTo>
                      <a:close/>
                      <a:moveTo>
                        <a:pt x="421" y="538"/>
                      </a:moveTo>
                      <a:lnTo>
                        <a:pt x="421" y="534"/>
                      </a:lnTo>
                      <a:lnTo>
                        <a:pt x="419" y="534"/>
                      </a:lnTo>
                      <a:lnTo>
                        <a:pt x="421" y="532"/>
                      </a:lnTo>
                      <a:lnTo>
                        <a:pt x="421" y="534"/>
                      </a:lnTo>
                      <a:lnTo>
                        <a:pt x="419" y="534"/>
                      </a:lnTo>
                      <a:lnTo>
                        <a:pt x="421" y="534"/>
                      </a:lnTo>
                      <a:lnTo>
                        <a:pt x="421" y="535"/>
                      </a:lnTo>
                      <a:lnTo>
                        <a:pt x="422" y="536"/>
                      </a:lnTo>
                      <a:lnTo>
                        <a:pt x="421" y="538"/>
                      </a:lnTo>
                      <a:close/>
                      <a:moveTo>
                        <a:pt x="435" y="539"/>
                      </a:moveTo>
                      <a:lnTo>
                        <a:pt x="435" y="537"/>
                      </a:lnTo>
                      <a:lnTo>
                        <a:pt x="435" y="536"/>
                      </a:lnTo>
                      <a:lnTo>
                        <a:pt x="436" y="537"/>
                      </a:lnTo>
                      <a:lnTo>
                        <a:pt x="437" y="537"/>
                      </a:lnTo>
                      <a:lnTo>
                        <a:pt x="437" y="538"/>
                      </a:lnTo>
                      <a:lnTo>
                        <a:pt x="435" y="539"/>
                      </a:lnTo>
                      <a:close/>
                      <a:moveTo>
                        <a:pt x="449" y="536"/>
                      </a:moveTo>
                      <a:lnTo>
                        <a:pt x="448" y="532"/>
                      </a:lnTo>
                      <a:lnTo>
                        <a:pt x="451" y="532"/>
                      </a:lnTo>
                      <a:lnTo>
                        <a:pt x="450" y="534"/>
                      </a:lnTo>
                      <a:lnTo>
                        <a:pt x="451" y="535"/>
                      </a:lnTo>
                      <a:lnTo>
                        <a:pt x="449" y="536"/>
                      </a:lnTo>
                      <a:close/>
                      <a:moveTo>
                        <a:pt x="235" y="511"/>
                      </a:moveTo>
                      <a:lnTo>
                        <a:pt x="231" y="506"/>
                      </a:lnTo>
                      <a:lnTo>
                        <a:pt x="233" y="508"/>
                      </a:lnTo>
                      <a:lnTo>
                        <a:pt x="235" y="511"/>
                      </a:lnTo>
                      <a:close/>
                      <a:moveTo>
                        <a:pt x="232" y="512"/>
                      </a:moveTo>
                      <a:lnTo>
                        <a:pt x="227" y="512"/>
                      </a:lnTo>
                      <a:lnTo>
                        <a:pt x="229" y="510"/>
                      </a:lnTo>
                      <a:lnTo>
                        <a:pt x="232" y="512"/>
                      </a:lnTo>
                      <a:close/>
                      <a:moveTo>
                        <a:pt x="432" y="529"/>
                      </a:moveTo>
                      <a:lnTo>
                        <a:pt x="430" y="529"/>
                      </a:lnTo>
                      <a:lnTo>
                        <a:pt x="431" y="529"/>
                      </a:lnTo>
                      <a:lnTo>
                        <a:pt x="431" y="528"/>
                      </a:lnTo>
                      <a:lnTo>
                        <a:pt x="432" y="528"/>
                      </a:lnTo>
                      <a:lnTo>
                        <a:pt x="432" y="529"/>
                      </a:lnTo>
                      <a:close/>
                      <a:moveTo>
                        <a:pt x="431" y="533"/>
                      </a:moveTo>
                      <a:lnTo>
                        <a:pt x="430" y="531"/>
                      </a:lnTo>
                      <a:lnTo>
                        <a:pt x="430" y="529"/>
                      </a:lnTo>
                      <a:lnTo>
                        <a:pt x="432" y="529"/>
                      </a:lnTo>
                      <a:lnTo>
                        <a:pt x="431" y="533"/>
                      </a:lnTo>
                      <a:close/>
                      <a:moveTo>
                        <a:pt x="428" y="539"/>
                      </a:moveTo>
                      <a:lnTo>
                        <a:pt x="427" y="538"/>
                      </a:lnTo>
                      <a:lnTo>
                        <a:pt x="426" y="537"/>
                      </a:lnTo>
                      <a:lnTo>
                        <a:pt x="427" y="536"/>
                      </a:lnTo>
                      <a:lnTo>
                        <a:pt x="427" y="538"/>
                      </a:lnTo>
                      <a:lnTo>
                        <a:pt x="428" y="539"/>
                      </a:lnTo>
                      <a:close/>
                      <a:moveTo>
                        <a:pt x="612" y="441"/>
                      </a:moveTo>
                      <a:lnTo>
                        <a:pt x="612" y="439"/>
                      </a:lnTo>
                      <a:lnTo>
                        <a:pt x="614" y="439"/>
                      </a:lnTo>
                      <a:lnTo>
                        <a:pt x="612" y="441"/>
                      </a:lnTo>
                      <a:close/>
                      <a:moveTo>
                        <a:pt x="615" y="442"/>
                      </a:moveTo>
                      <a:lnTo>
                        <a:pt x="614" y="439"/>
                      </a:lnTo>
                      <a:lnTo>
                        <a:pt x="615" y="440"/>
                      </a:lnTo>
                      <a:lnTo>
                        <a:pt x="615" y="442"/>
                      </a:lnTo>
                      <a:close/>
                      <a:moveTo>
                        <a:pt x="714" y="387"/>
                      </a:moveTo>
                      <a:lnTo>
                        <a:pt x="712" y="387"/>
                      </a:lnTo>
                      <a:lnTo>
                        <a:pt x="712" y="385"/>
                      </a:lnTo>
                      <a:lnTo>
                        <a:pt x="714" y="385"/>
                      </a:lnTo>
                      <a:lnTo>
                        <a:pt x="714" y="387"/>
                      </a:lnTo>
                      <a:close/>
                      <a:moveTo>
                        <a:pt x="719" y="387"/>
                      </a:moveTo>
                      <a:lnTo>
                        <a:pt x="718" y="386"/>
                      </a:lnTo>
                      <a:lnTo>
                        <a:pt x="720" y="385"/>
                      </a:lnTo>
                      <a:lnTo>
                        <a:pt x="719" y="383"/>
                      </a:lnTo>
                      <a:lnTo>
                        <a:pt x="720" y="384"/>
                      </a:lnTo>
                      <a:lnTo>
                        <a:pt x="721" y="386"/>
                      </a:lnTo>
                      <a:lnTo>
                        <a:pt x="719" y="387"/>
                      </a:lnTo>
                      <a:close/>
                      <a:moveTo>
                        <a:pt x="641" y="383"/>
                      </a:moveTo>
                      <a:lnTo>
                        <a:pt x="641" y="380"/>
                      </a:lnTo>
                      <a:lnTo>
                        <a:pt x="644" y="381"/>
                      </a:lnTo>
                      <a:lnTo>
                        <a:pt x="641" y="383"/>
                      </a:lnTo>
                      <a:close/>
                      <a:moveTo>
                        <a:pt x="649" y="388"/>
                      </a:moveTo>
                      <a:lnTo>
                        <a:pt x="647" y="388"/>
                      </a:lnTo>
                      <a:lnTo>
                        <a:pt x="648" y="385"/>
                      </a:lnTo>
                      <a:lnTo>
                        <a:pt x="649" y="388"/>
                      </a:lnTo>
                      <a:lnTo>
                        <a:pt x="651" y="388"/>
                      </a:lnTo>
                      <a:lnTo>
                        <a:pt x="650" y="388"/>
                      </a:lnTo>
                      <a:lnTo>
                        <a:pt x="649" y="388"/>
                      </a:lnTo>
                      <a:close/>
                      <a:moveTo>
                        <a:pt x="651" y="388"/>
                      </a:moveTo>
                      <a:lnTo>
                        <a:pt x="649" y="388"/>
                      </a:lnTo>
                      <a:lnTo>
                        <a:pt x="651" y="387"/>
                      </a:lnTo>
                      <a:lnTo>
                        <a:pt x="651" y="388"/>
                      </a:lnTo>
                      <a:close/>
                      <a:moveTo>
                        <a:pt x="571" y="374"/>
                      </a:moveTo>
                      <a:lnTo>
                        <a:pt x="570" y="374"/>
                      </a:lnTo>
                      <a:lnTo>
                        <a:pt x="570" y="373"/>
                      </a:lnTo>
                      <a:lnTo>
                        <a:pt x="571" y="374"/>
                      </a:lnTo>
                      <a:close/>
                      <a:moveTo>
                        <a:pt x="568" y="375"/>
                      </a:moveTo>
                      <a:lnTo>
                        <a:pt x="568" y="374"/>
                      </a:lnTo>
                      <a:lnTo>
                        <a:pt x="570" y="374"/>
                      </a:lnTo>
                      <a:lnTo>
                        <a:pt x="571" y="374"/>
                      </a:lnTo>
                      <a:lnTo>
                        <a:pt x="568" y="375"/>
                      </a:lnTo>
                      <a:close/>
                      <a:moveTo>
                        <a:pt x="568" y="376"/>
                      </a:moveTo>
                      <a:lnTo>
                        <a:pt x="568" y="375"/>
                      </a:lnTo>
                      <a:lnTo>
                        <a:pt x="568" y="376"/>
                      </a:lnTo>
                      <a:close/>
                      <a:moveTo>
                        <a:pt x="566" y="379"/>
                      </a:moveTo>
                      <a:lnTo>
                        <a:pt x="568" y="376"/>
                      </a:lnTo>
                      <a:lnTo>
                        <a:pt x="567" y="377"/>
                      </a:lnTo>
                      <a:lnTo>
                        <a:pt x="566" y="379"/>
                      </a:lnTo>
                      <a:close/>
                      <a:moveTo>
                        <a:pt x="605" y="375"/>
                      </a:moveTo>
                      <a:lnTo>
                        <a:pt x="604" y="374"/>
                      </a:lnTo>
                      <a:lnTo>
                        <a:pt x="605" y="373"/>
                      </a:lnTo>
                      <a:lnTo>
                        <a:pt x="607" y="371"/>
                      </a:lnTo>
                      <a:lnTo>
                        <a:pt x="605" y="375"/>
                      </a:lnTo>
                      <a:close/>
                      <a:moveTo>
                        <a:pt x="602" y="377"/>
                      </a:moveTo>
                      <a:lnTo>
                        <a:pt x="601" y="377"/>
                      </a:lnTo>
                      <a:lnTo>
                        <a:pt x="602" y="375"/>
                      </a:lnTo>
                      <a:lnTo>
                        <a:pt x="603" y="374"/>
                      </a:lnTo>
                      <a:lnTo>
                        <a:pt x="605" y="375"/>
                      </a:lnTo>
                      <a:lnTo>
                        <a:pt x="602" y="376"/>
                      </a:lnTo>
                      <a:lnTo>
                        <a:pt x="602" y="377"/>
                      </a:lnTo>
                      <a:close/>
                      <a:moveTo>
                        <a:pt x="613" y="388"/>
                      </a:moveTo>
                      <a:lnTo>
                        <a:pt x="612" y="388"/>
                      </a:lnTo>
                      <a:lnTo>
                        <a:pt x="612" y="386"/>
                      </a:lnTo>
                      <a:lnTo>
                        <a:pt x="613" y="385"/>
                      </a:lnTo>
                      <a:lnTo>
                        <a:pt x="615" y="385"/>
                      </a:lnTo>
                      <a:lnTo>
                        <a:pt x="613" y="388"/>
                      </a:lnTo>
                      <a:close/>
                      <a:moveTo>
                        <a:pt x="554" y="377"/>
                      </a:moveTo>
                      <a:lnTo>
                        <a:pt x="554" y="377"/>
                      </a:lnTo>
                      <a:lnTo>
                        <a:pt x="554" y="376"/>
                      </a:lnTo>
                      <a:lnTo>
                        <a:pt x="554" y="377"/>
                      </a:lnTo>
                      <a:close/>
                      <a:moveTo>
                        <a:pt x="554" y="377"/>
                      </a:moveTo>
                      <a:lnTo>
                        <a:pt x="554" y="377"/>
                      </a:lnTo>
                      <a:close/>
                      <a:moveTo>
                        <a:pt x="555" y="380"/>
                      </a:moveTo>
                      <a:lnTo>
                        <a:pt x="554" y="379"/>
                      </a:lnTo>
                      <a:lnTo>
                        <a:pt x="554" y="377"/>
                      </a:lnTo>
                      <a:lnTo>
                        <a:pt x="555" y="380"/>
                      </a:lnTo>
                      <a:close/>
                      <a:moveTo>
                        <a:pt x="669" y="368"/>
                      </a:moveTo>
                      <a:lnTo>
                        <a:pt x="669" y="366"/>
                      </a:lnTo>
                      <a:lnTo>
                        <a:pt x="671" y="366"/>
                      </a:lnTo>
                      <a:lnTo>
                        <a:pt x="673" y="365"/>
                      </a:lnTo>
                      <a:lnTo>
                        <a:pt x="669" y="368"/>
                      </a:lnTo>
                      <a:close/>
                      <a:moveTo>
                        <a:pt x="669" y="368"/>
                      </a:moveTo>
                      <a:lnTo>
                        <a:pt x="669" y="368"/>
                      </a:lnTo>
                      <a:close/>
                      <a:moveTo>
                        <a:pt x="670" y="371"/>
                      </a:moveTo>
                      <a:lnTo>
                        <a:pt x="669" y="368"/>
                      </a:lnTo>
                      <a:lnTo>
                        <a:pt x="671" y="368"/>
                      </a:lnTo>
                      <a:lnTo>
                        <a:pt x="670" y="371"/>
                      </a:lnTo>
                      <a:close/>
                      <a:moveTo>
                        <a:pt x="643" y="366"/>
                      </a:moveTo>
                      <a:lnTo>
                        <a:pt x="642" y="365"/>
                      </a:lnTo>
                      <a:lnTo>
                        <a:pt x="643" y="363"/>
                      </a:lnTo>
                      <a:lnTo>
                        <a:pt x="645" y="358"/>
                      </a:lnTo>
                      <a:lnTo>
                        <a:pt x="643" y="366"/>
                      </a:lnTo>
                      <a:close/>
                      <a:moveTo>
                        <a:pt x="644" y="368"/>
                      </a:moveTo>
                      <a:lnTo>
                        <a:pt x="643" y="368"/>
                      </a:lnTo>
                      <a:lnTo>
                        <a:pt x="644" y="368"/>
                      </a:lnTo>
                      <a:lnTo>
                        <a:pt x="644" y="366"/>
                      </a:lnTo>
                      <a:lnTo>
                        <a:pt x="645" y="366"/>
                      </a:lnTo>
                      <a:lnTo>
                        <a:pt x="644" y="367"/>
                      </a:lnTo>
                      <a:lnTo>
                        <a:pt x="644" y="368"/>
                      </a:lnTo>
                      <a:close/>
                      <a:moveTo>
                        <a:pt x="627" y="374"/>
                      </a:moveTo>
                      <a:lnTo>
                        <a:pt x="626" y="374"/>
                      </a:lnTo>
                      <a:lnTo>
                        <a:pt x="626" y="373"/>
                      </a:lnTo>
                      <a:lnTo>
                        <a:pt x="626" y="372"/>
                      </a:lnTo>
                      <a:lnTo>
                        <a:pt x="627" y="372"/>
                      </a:lnTo>
                      <a:lnTo>
                        <a:pt x="627" y="373"/>
                      </a:lnTo>
                      <a:lnTo>
                        <a:pt x="627" y="374"/>
                      </a:lnTo>
                      <a:close/>
                      <a:moveTo>
                        <a:pt x="619" y="373"/>
                      </a:moveTo>
                      <a:lnTo>
                        <a:pt x="618" y="372"/>
                      </a:lnTo>
                      <a:lnTo>
                        <a:pt x="618" y="371"/>
                      </a:lnTo>
                      <a:lnTo>
                        <a:pt x="619" y="370"/>
                      </a:lnTo>
                      <a:lnTo>
                        <a:pt x="619" y="372"/>
                      </a:lnTo>
                      <a:lnTo>
                        <a:pt x="619" y="373"/>
                      </a:lnTo>
                      <a:close/>
                      <a:moveTo>
                        <a:pt x="717" y="415"/>
                      </a:moveTo>
                      <a:lnTo>
                        <a:pt x="716" y="415"/>
                      </a:lnTo>
                      <a:lnTo>
                        <a:pt x="716" y="414"/>
                      </a:lnTo>
                      <a:lnTo>
                        <a:pt x="716" y="413"/>
                      </a:lnTo>
                      <a:lnTo>
                        <a:pt x="717" y="413"/>
                      </a:lnTo>
                      <a:lnTo>
                        <a:pt x="718" y="414"/>
                      </a:lnTo>
                      <a:lnTo>
                        <a:pt x="717" y="414"/>
                      </a:lnTo>
                      <a:lnTo>
                        <a:pt x="717" y="415"/>
                      </a:lnTo>
                      <a:close/>
                      <a:moveTo>
                        <a:pt x="717" y="415"/>
                      </a:moveTo>
                      <a:lnTo>
                        <a:pt x="717" y="415"/>
                      </a:lnTo>
                      <a:lnTo>
                        <a:pt x="717" y="414"/>
                      </a:lnTo>
                      <a:lnTo>
                        <a:pt x="717" y="415"/>
                      </a:lnTo>
                      <a:close/>
                      <a:moveTo>
                        <a:pt x="717" y="418"/>
                      </a:moveTo>
                      <a:lnTo>
                        <a:pt x="715" y="418"/>
                      </a:lnTo>
                      <a:lnTo>
                        <a:pt x="716" y="418"/>
                      </a:lnTo>
                      <a:lnTo>
                        <a:pt x="716" y="416"/>
                      </a:lnTo>
                      <a:lnTo>
                        <a:pt x="717" y="415"/>
                      </a:lnTo>
                      <a:lnTo>
                        <a:pt x="717" y="418"/>
                      </a:lnTo>
                      <a:close/>
                      <a:moveTo>
                        <a:pt x="715" y="420"/>
                      </a:moveTo>
                      <a:lnTo>
                        <a:pt x="716" y="418"/>
                      </a:lnTo>
                      <a:lnTo>
                        <a:pt x="715" y="418"/>
                      </a:lnTo>
                      <a:lnTo>
                        <a:pt x="715" y="417"/>
                      </a:lnTo>
                      <a:lnTo>
                        <a:pt x="715" y="418"/>
                      </a:lnTo>
                      <a:lnTo>
                        <a:pt x="717" y="418"/>
                      </a:lnTo>
                      <a:lnTo>
                        <a:pt x="717" y="420"/>
                      </a:lnTo>
                      <a:lnTo>
                        <a:pt x="715" y="420"/>
                      </a:lnTo>
                      <a:close/>
                      <a:moveTo>
                        <a:pt x="601" y="369"/>
                      </a:moveTo>
                      <a:lnTo>
                        <a:pt x="600" y="369"/>
                      </a:lnTo>
                      <a:lnTo>
                        <a:pt x="600" y="368"/>
                      </a:lnTo>
                      <a:lnTo>
                        <a:pt x="600" y="367"/>
                      </a:lnTo>
                      <a:lnTo>
                        <a:pt x="601" y="367"/>
                      </a:lnTo>
                      <a:lnTo>
                        <a:pt x="601" y="368"/>
                      </a:lnTo>
                      <a:lnTo>
                        <a:pt x="601" y="369"/>
                      </a:lnTo>
                      <a:close/>
                      <a:moveTo>
                        <a:pt x="706" y="388"/>
                      </a:moveTo>
                      <a:lnTo>
                        <a:pt x="704" y="383"/>
                      </a:lnTo>
                      <a:lnTo>
                        <a:pt x="704" y="381"/>
                      </a:lnTo>
                      <a:lnTo>
                        <a:pt x="705" y="384"/>
                      </a:lnTo>
                      <a:lnTo>
                        <a:pt x="706" y="388"/>
                      </a:lnTo>
                      <a:close/>
                      <a:moveTo>
                        <a:pt x="621" y="388"/>
                      </a:moveTo>
                      <a:lnTo>
                        <a:pt x="620" y="388"/>
                      </a:lnTo>
                      <a:lnTo>
                        <a:pt x="619" y="386"/>
                      </a:lnTo>
                      <a:lnTo>
                        <a:pt x="620" y="386"/>
                      </a:lnTo>
                      <a:lnTo>
                        <a:pt x="621" y="386"/>
                      </a:lnTo>
                      <a:lnTo>
                        <a:pt x="621" y="388"/>
                      </a:lnTo>
                      <a:close/>
                      <a:moveTo>
                        <a:pt x="716" y="407"/>
                      </a:moveTo>
                      <a:lnTo>
                        <a:pt x="716" y="406"/>
                      </a:lnTo>
                      <a:lnTo>
                        <a:pt x="717" y="406"/>
                      </a:lnTo>
                      <a:lnTo>
                        <a:pt x="717" y="407"/>
                      </a:lnTo>
                      <a:lnTo>
                        <a:pt x="716" y="407"/>
                      </a:lnTo>
                      <a:close/>
                      <a:moveTo>
                        <a:pt x="716" y="407"/>
                      </a:moveTo>
                      <a:lnTo>
                        <a:pt x="716" y="407"/>
                      </a:lnTo>
                      <a:lnTo>
                        <a:pt x="717" y="407"/>
                      </a:lnTo>
                      <a:lnTo>
                        <a:pt x="716" y="407"/>
                      </a:lnTo>
                      <a:close/>
                      <a:moveTo>
                        <a:pt x="717" y="408"/>
                      </a:moveTo>
                      <a:lnTo>
                        <a:pt x="716" y="408"/>
                      </a:lnTo>
                      <a:lnTo>
                        <a:pt x="716" y="407"/>
                      </a:lnTo>
                      <a:lnTo>
                        <a:pt x="717" y="407"/>
                      </a:lnTo>
                      <a:lnTo>
                        <a:pt x="717" y="408"/>
                      </a:lnTo>
                      <a:close/>
                      <a:moveTo>
                        <a:pt x="714" y="409"/>
                      </a:moveTo>
                      <a:lnTo>
                        <a:pt x="712" y="408"/>
                      </a:lnTo>
                      <a:lnTo>
                        <a:pt x="716" y="407"/>
                      </a:lnTo>
                      <a:lnTo>
                        <a:pt x="714" y="409"/>
                      </a:lnTo>
                      <a:close/>
                      <a:moveTo>
                        <a:pt x="695" y="405"/>
                      </a:moveTo>
                      <a:lnTo>
                        <a:pt x="691" y="401"/>
                      </a:lnTo>
                      <a:lnTo>
                        <a:pt x="693" y="403"/>
                      </a:lnTo>
                      <a:lnTo>
                        <a:pt x="695" y="405"/>
                      </a:lnTo>
                      <a:close/>
                      <a:moveTo>
                        <a:pt x="707" y="406"/>
                      </a:moveTo>
                      <a:lnTo>
                        <a:pt x="706" y="404"/>
                      </a:lnTo>
                      <a:lnTo>
                        <a:pt x="706" y="403"/>
                      </a:lnTo>
                      <a:lnTo>
                        <a:pt x="707" y="405"/>
                      </a:lnTo>
                      <a:lnTo>
                        <a:pt x="707" y="406"/>
                      </a:lnTo>
                      <a:close/>
                      <a:moveTo>
                        <a:pt x="695" y="411"/>
                      </a:moveTo>
                      <a:lnTo>
                        <a:pt x="696" y="409"/>
                      </a:lnTo>
                      <a:lnTo>
                        <a:pt x="698" y="409"/>
                      </a:lnTo>
                      <a:lnTo>
                        <a:pt x="697" y="410"/>
                      </a:lnTo>
                      <a:lnTo>
                        <a:pt x="696" y="410"/>
                      </a:lnTo>
                      <a:lnTo>
                        <a:pt x="696" y="411"/>
                      </a:lnTo>
                      <a:lnTo>
                        <a:pt x="695" y="411"/>
                      </a:lnTo>
                      <a:close/>
                      <a:moveTo>
                        <a:pt x="720" y="414"/>
                      </a:moveTo>
                      <a:lnTo>
                        <a:pt x="719" y="412"/>
                      </a:lnTo>
                      <a:lnTo>
                        <a:pt x="720" y="410"/>
                      </a:lnTo>
                      <a:lnTo>
                        <a:pt x="721" y="410"/>
                      </a:lnTo>
                      <a:lnTo>
                        <a:pt x="720" y="414"/>
                      </a:lnTo>
                      <a:close/>
                      <a:moveTo>
                        <a:pt x="720" y="410"/>
                      </a:moveTo>
                      <a:lnTo>
                        <a:pt x="720" y="410"/>
                      </a:lnTo>
                      <a:close/>
                      <a:moveTo>
                        <a:pt x="652" y="391"/>
                      </a:moveTo>
                      <a:lnTo>
                        <a:pt x="652" y="388"/>
                      </a:lnTo>
                      <a:lnTo>
                        <a:pt x="654" y="389"/>
                      </a:lnTo>
                      <a:lnTo>
                        <a:pt x="654" y="390"/>
                      </a:lnTo>
                      <a:lnTo>
                        <a:pt x="653" y="390"/>
                      </a:lnTo>
                      <a:lnTo>
                        <a:pt x="653" y="391"/>
                      </a:lnTo>
                      <a:lnTo>
                        <a:pt x="652" y="391"/>
                      </a:lnTo>
                      <a:close/>
                      <a:moveTo>
                        <a:pt x="653" y="394"/>
                      </a:moveTo>
                      <a:lnTo>
                        <a:pt x="651" y="393"/>
                      </a:lnTo>
                      <a:lnTo>
                        <a:pt x="653" y="391"/>
                      </a:lnTo>
                      <a:lnTo>
                        <a:pt x="654" y="390"/>
                      </a:lnTo>
                      <a:lnTo>
                        <a:pt x="653" y="394"/>
                      </a:lnTo>
                      <a:close/>
                      <a:moveTo>
                        <a:pt x="653" y="391"/>
                      </a:moveTo>
                      <a:lnTo>
                        <a:pt x="653" y="391"/>
                      </a:lnTo>
                      <a:close/>
                      <a:moveTo>
                        <a:pt x="659" y="393"/>
                      </a:moveTo>
                      <a:lnTo>
                        <a:pt x="665" y="389"/>
                      </a:lnTo>
                      <a:lnTo>
                        <a:pt x="664" y="392"/>
                      </a:lnTo>
                      <a:lnTo>
                        <a:pt x="663" y="392"/>
                      </a:lnTo>
                      <a:lnTo>
                        <a:pt x="659" y="393"/>
                      </a:lnTo>
                      <a:close/>
                      <a:moveTo>
                        <a:pt x="663" y="394"/>
                      </a:moveTo>
                      <a:lnTo>
                        <a:pt x="663" y="392"/>
                      </a:lnTo>
                      <a:lnTo>
                        <a:pt x="664" y="392"/>
                      </a:lnTo>
                      <a:lnTo>
                        <a:pt x="664" y="394"/>
                      </a:lnTo>
                      <a:lnTo>
                        <a:pt x="663" y="394"/>
                      </a:lnTo>
                      <a:close/>
                      <a:moveTo>
                        <a:pt x="568" y="386"/>
                      </a:moveTo>
                      <a:lnTo>
                        <a:pt x="568" y="386"/>
                      </a:lnTo>
                      <a:lnTo>
                        <a:pt x="569" y="382"/>
                      </a:lnTo>
                      <a:lnTo>
                        <a:pt x="569" y="380"/>
                      </a:lnTo>
                      <a:lnTo>
                        <a:pt x="570" y="380"/>
                      </a:lnTo>
                      <a:lnTo>
                        <a:pt x="571" y="381"/>
                      </a:lnTo>
                      <a:lnTo>
                        <a:pt x="571" y="383"/>
                      </a:lnTo>
                      <a:lnTo>
                        <a:pt x="569" y="383"/>
                      </a:lnTo>
                      <a:lnTo>
                        <a:pt x="568" y="386"/>
                      </a:lnTo>
                      <a:close/>
                      <a:moveTo>
                        <a:pt x="571" y="383"/>
                      </a:moveTo>
                      <a:lnTo>
                        <a:pt x="569" y="383"/>
                      </a:lnTo>
                      <a:lnTo>
                        <a:pt x="571" y="383"/>
                      </a:lnTo>
                      <a:close/>
                      <a:moveTo>
                        <a:pt x="568" y="388"/>
                      </a:moveTo>
                      <a:lnTo>
                        <a:pt x="568" y="386"/>
                      </a:lnTo>
                      <a:lnTo>
                        <a:pt x="568" y="388"/>
                      </a:lnTo>
                      <a:close/>
                      <a:moveTo>
                        <a:pt x="569" y="388"/>
                      </a:moveTo>
                      <a:lnTo>
                        <a:pt x="568" y="388"/>
                      </a:lnTo>
                      <a:lnTo>
                        <a:pt x="568" y="386"/>
                      </a:lnTo>
                      <a:lnTo>
                        <a:pt x="569" y="386"/>
                      </a:lnTo>
                      <a:lnTo>
                        <a:pt x="569" y="387"/>
                      </a:lnTo>
                      <a:lnTo>
                        <a:pt x="569" y="388"/>
                      </a:lnTo>
                      <a:close/>
                      <a:moveTo>
                        <a:pt x="568" y="388"/>
                      </a:moveTo>
                      <a:lnTo>
                        <a:pt x="568" y="388"/>
                      </a:lnTo>
                      <a:lnTo>
                        <a:pt x="568" y="387"/>
                      </a:lnTo>
                      <a:lnTo>
                        <a:pt x="568" y="388"/>
                      </a:lnTo>
                      <a:close/>
                      <a:moveTo>
                        <a:pt x="642" y="394"/>
                      </a:moveTo>
                      <a:lnTo>
                        <a:pt x="641" y="394"/>
                      </a:lnTo>
                      <a:lnTo>
                        <a:pt x="640" y="393"/>
                      </a:lnTo>
                      <a:lnTo>
                        <a:pt x="642" y="393"/>
                      </a:lnTo>
                      <a:lnTo>
                        <a:pt x="642" y="392"/>
                      </a:lnTo>
                      <a:lnTo>
                        <a:pt x="642" y="393"/>
                      </a:lnTo>
                      <a:lnTo>
                        <a:pt x="642" y="394"/>
                      </a:lnTo>
                      <a:close/>
                      <a:moveTo>
                        <a:pt x="668" y="398"/>
                      </a:moveTo>
                      <a:lnTo>
                        <a:pt x="667" y="398"/>
                      </a:lnTo>
                      <a:lnTo>
                        <a:pt x="667" y="397"/>
                      </a:lnTo>
                      <a:lnTo>
                        <a:pt x="667" y="396"/>
                      </a:lnTo>
                      <a:lnTo>
                        <a:pt x="668" y="396"/>
                      </a:lnTo>
                      <a:lnTo>
                        <a:pt x="668" y="397"/>
                      </a:lnTo>
                      <a:lnTo>
                        <a:pt x="668" y="398"/>
                      </a:lnTo>
                      <a:close/>
                      <a:moveTo>
                        <a:pt x="654" y="399"/>
                      </a:moveTo>
                      <a:lnTo>
                        <a:pt x="654" y="399"/>
                      </a:lnTo>
                      <a:lnTo>
                        <a:pt x="654" y="398"/>
                      </a:lnTo>
                      <a:lnTo>
                        <a:pt x="654" y="397"/>
                      </a:lnTo>
                      <a:lnTo>
                        <a:pt x="655" y="397"/>
                      </a:lnTo>
                      <a:lnTo>
                        <a:pt x="655" y="398"/>
                      </a:lnTo>
                      <a:lnTo>
                        <a:pt x="654" y="399"/>
                      </a:lnTo>
                      <a:close/>
                      <a:moveTo>
                        <a:pt x="571" y="367"/>
                      </a:moveTo>
                      <a:lnTo>
                        <a:pt x="570" y="366"/>
                      </a:lnTo>
                      <a:lnTo>
                        <a:pt x="572" y="365"/>
                      </a:lnTo>
                      <a:lnTo>
                        <a:pt x="572" y="362"/>
                      </a:lnTo>
                      <a:lnTo>
                        <a:pt x="573" y="363"/>
                      </a:lnTo>
                      <a:lnTo>
                        <a:pt x="572" y="367"/>
                      </a:lnTo>
                      <a:lnTo>
                        <a:pt x="571" y="367"/>
                      </a:lnTo>
                      <a:close/>
                      <a:moveTo>
                        <a:pt x="569" y="367"/>
                      </a:moveTo>
                      <a:lnTo>
                        <a:pt x="568" y="367"/>
                      </a:lnTo>
                      <a:lnTo>
                        <a:pt x="568" y="366"/>
                      </a:lnTo>
                      <a:lnTo>
                        <a:pt x="569" y="364"/>
                      </a:lnTo>
                      <a:lnTo>
                        <a:pt x="570" y="366"/>
                      </a:lnTo>
                      <a:lnTo>
                        <a:pt x="569" y="366"/>
                      </a:lnTo>
                      <a:lnTo>
                        <a:pt x="570" y="366"/>
                      </a:lnTo>
                      <a:lnTo>
                        <a:pt x="569" y="366"/>
                      </a:lnTo>
                      <a:lnTo>
                        <a:pt x="569" y="367"/>
                      </a:lnTo>
                      <a:close/>
                      <a:moveTo>
                        <a:pt x="576" y="368"/>
                      </a:moveTo>
                      <a:lnTo>
                        <a:pt x="575" y="368"/>
                      </a:lnTo>
                      <a:lnTo>
                        <a:pt x="575" y="365"/>
                      </a:lnTo>
                      <a:lnTo>
                        <a:pt x="577" y="366"/>
                      </a:lnTo>
                      <a:lnTo>
                        <a:pt x="576" y="368"/>
                      </a:lnTo>
                      <a:close/>
                      <a:moveTo>
                        <a:pt x="570" y="366"/>
                      </a:moveTo>
                      <a:lnTo>
                        <a:pt x="569" y="366"/>
                      </a:lnTo>
                      <a:lnTo>
                        <a:pt x="570" y="366"/>
                      </a:lnTo>
                      <a:close/>
                      <a:moveTo>
                        <a:pt x="573" y="369"/>
                      </a:moveTo>
                      <a:lnTo>
                        <a:pt x="573" y="367"/>
                      </a:lnTo>
                      <a:lnTo>
                        <a:pt x="575" y="368"/>
                      </a:lnTo>
                      <a:lnTo>
                        <a:pt x="576" y="368"/>
                      </a:lnTo>
                      <a:lnTo>
                        <a:pt x="575" y="369"/>
                      </a:lnTo>
                      <a:lnTo>
                        <a:pt x="573" y="369"/>
                      </a:lnTo>
                      <a:close/>
                      <a:moveTo>
                        <a:pt x="587" y="340"/>
                      </a:moveTo>
                      <a:lnTo>
                        <a:pt x="586" y="340"/>
                      </a:lnTo>
                      <a:lnTo>
                        <a:pt x="586" y="339"/>
                      </a:lnTo>
                      <a:lnTo>
                        <a:pt x="587" y="337"/>
                      </a:lnTo>
                      <a:lnTo>
                        <a:pt x="587" y="338"/>
                      </a:lnTo>
                      <a:lnTo>
                        <a:pt x="588" y="339"/>
                      </a:lnTo>
                      <a:lnTo>
                        <a:pt x="588" y="340"/>
                      </a:lnTo>
                      <a:lnTo>
                        <a:pt x="587" y="340"/>
                      </a:lnTo>
                      <a:close/>
                      <a:moveTo>
                        <a:pt x="587" y="340"/>
                      </a:moveTo>
                      <a:lnTo>
                        <a:pt x="587" y="340"/>
                      </a:lnTo>
                      <a:close/>
                      <a:moveTo>
                        <a:pt x="588" y="340"/>
                      </a:moveTo>
                      <a:lnTo>
                        <a:pt x="587" y="340"/>
                      </a:lnTo>
                      <a:lnTo>
                        <a:pt x="588" y="340"/>
                      </a:lnTo>
                      <a:close/>
                      <a:moveTo>
                        <a:pt x="585" y="344"/>
                      </a:moveTo>
                      <a:lnTo>
                        <a:pt x="584" y="343"/>
                      </a:lnTo>
                      <a:lnTo>
                        <a:pt x="585" y="342"/>
                      </a:lnTo>
                      <a:lnTo>
                        <a:pt x="587" y="340"/>
                      </a:lnTo>
                      <a:lnTo>
                        <a:pt x="585" y="344"/>
                      </a:lnTo>
                      <a:close/>
                      <a:moveTo>
                        <a:pt x="484" y="321"/>
                      </a:moveTo>
                      <a:lnTo>
                        <a:pt x="483" y="320"/>
                      </a:lnTo>
                      <a:lnTo>
                        <a:pt x="483" y="319"/>
                      </a:lnTo>
                      <a:lnTo>
                        <a:pt x="483" y="316"/>
                      </a:lnTo>
                      <a:lnTo>
                        <a:pt x="484" y="321"/>
                      </a:lnTo>
                      <a:close/>
                      <a:moveTo>
                        <a:pt x="480" y="327"/>
                      </a:moveTo>
                      <a:lnTo>
                        <a:pt x="477" y="326"/>
                      </a:lnTo>
                      <a:lnTo>
                        <a:pt x="478" y="325"/>
                      </a:lnTo>
                      <a:lnTo>
                        <a:pt x="479" y="322"/>
                      </a:lnTo>
                      <a:lnTo>
                        <a:pt x="478" y="322"/>
                      </a:lnTo>
                      <a:lnTo>
                        <a:pt x="478" y="320"/>
                      </a:lnTo>
                      <a:lnTo>
                        <a:pt x="481" y="326"/>
                      </a:lnTo>
                      <a:lnTo>
                        <a:pt x="480" y="327"/>
                      </a:lnTo>
                      <a:close/>
                      <a:moveTo>
                        <a:pt x="481" y="322"/>
                      </a:moveTo>
                      <a:lnTo>
                        <a:pt x="483" y="320"/>
                      </a:lnTo>
                      <a:lnTo>
                        <a:pt x="481" y="322"/>
                      </a:lnTo>
                      <a:close/>
                      <a:moveTo>
                        <a:pt x="482" y="328"/>
                      </a:moveTo>
                      <a:lnTo>
                        <a:pt x="481" y="328"/>
                      </a:lnTo>
                      <a:lnTo>
                        <a:pt x="481" y="326"/>
                      </a:lnTo>
                      <a:lnTo>
                        <a:pt x="482" y="324"/>
                      </a:lnTo>
                      <a:lnTo>
                        <a:pt x="482" y="328"/>
                      </a:lnTo>
                      <a:close/>
                      <a:moveTo>
                        <a:pt x="481" y="328"/>
                      </a:moveTo>
                      <a:lnTo>
                        <a:pt x="480" y="327"/>
                      </a:lnTo>
                      <a:lnTo>
                        <a:pt x="481" y="326"/>
                      </a:lnTo>
                      <a:lnTo>
                        <a:pt x="481" y="328"/>
                      </a:lnTo>
                      <a:close/>
                      <a:moveTo>
                        <a:pt x="481" y="336"/>
                      </a:moveTo>
                      <a:lnTo>
                        <a:pt x="480" y="332"/>
                      </a:lnTo>
                      <a:lnTo>
                        <a:pt x="481" y="330"/>
                      </a:lnTo>
                      <a:lnTo>
                        <a:pt x="479" y="329"/>
                      </a:lnTo>
                      <a:lnTo>
                        <a:pt x="480" y="327"/>
                      </a:lnTo>
                      <a:lnTo>
                        <a:pt x="481" y="328"/>
                      </a:lnTo>
                      <a:lnTo>
                        <a:pt x="482" y="328"/>
                      </a:lnTo>
                      <a:lnTo>
                        <a:pt x="481" y="336"/>
                      </a:lnTo>
                      <a:close/>
                      <a:moveTo>
                        <a:pt x="479" y="335"/>
                      </a:moveTo>
                      <a:lnTo>
                        <a:pt x="477" y="335"/>
                      </a:lnTo>
                      <a:lnTo>
                        <a:pt x="477" y="333"/>
                      </a:lnTo>
                      <a:lnTo>
                        <a:pt x="479" y="333"/>
                      </a:lnTo>
                      <a:lnTo>
                        <a:pt x="479" y="335"/>
                      </a:lnTo>
                      <a:close/>
                      <a:moveTo>
                        <a:pt x="681" y="351"/>
                      </a:moveTo>
                      <a:lnTo>
                        <a:pt x="681" y="351"/>
                      </a:lnTo>
                      <a:lnTo>
                        <a:pt x="680" y="350"/>
                      </a:lnTo>
                      <a:lnTo>
                        <a:pt x="681" y="349"/>
                      </a:lnTo>
                      <a:lnTo>
                        <a:pt x="682" y="350"/>
                      </a:lnTo>
                      <a:lnTo>
                        <a:pt x="681" y="351"/>
                      </a:lnTo>
                      <a:close/>
                      <a:moveTo>
                        <a:pt x="538" y="328"/>
                      </a:moveTo>
                      <a:lnTo>
                        <a:pt x="537" y="328"/>
                      </a:lnTo>
                      <a:lnTo>
                        <a:pt x="536" y="326"/>
                      </a:lnTo>
                      <a:lnTo>
                        <a:pt x="537" y="326"/>
                      </a:lnTo>
                      <a:lnTo>
                        <a:pt x="538" y="327"/>
                      </a:lnTo>
                      <a:lnTo>
                        <a:pt x="538" y="328"/>
                      </a:lnTo>
                      <a:close/>
                      <a:moveTo>
                        <a:pt x="332" y="313"/>
                      </a:moveTo>
                      <a:lnTo>
                        <a:pt x="331" y="311"/>
                      </a:lnTo>
                      <a:lnTo>
                        <a:pt x="332" y="311"/>
                      </a:lnTo>
                      <a:lnTo>
                        <a:pt x="333" y="310"/>
                      </a:lnTo>
                      <a:lnTo>
                        <a:pt x="332" y="313"/>
                      </a:lnTo>
                      <a:close/>
                      <a:moveTo>
                        <a:pt x="333" y="315"/>
                      </a:moveTo>
                      <a:lnTo>
                        <a:pt x="333" y="314"/>
                      </a:lnTo>
                      <a:lnTo>
                        <a:pt x="332" y="313"/>
                      </a:lnTo>
                      <a:lnTo>
                        <a:pt x="335" y="312"/>
                      </a:lnTo>
                      <a:lnTo>
                        <a:pt x="335" y="313"/>
                      </a:lnTo>
                      <a:lnTo>
                        <a:pt x="334" y="313"/>
                      </a:lnTo>
                      <a:lnTo>
                        <a:pt x="333" y="315"/>
                      </a:lnTo>
                      <a:close/>
                      <a:moveTo>
                        <a:pt x="331" y="313"/>
                      </a:moveTo>
                      <a:lnTo>
                        <a:pt x="332" y="313"/>
                      </a:lnTo>
                      <a:lnTo>
                        <a:pt x="331" y="313"/>
                      </a:lnTo>
                      <a:close/>
                      <a:moveTo>
                        <a:pt x="335" y="313"/>
                      </a:moveTo>
                      <a:lnTo>
                        <a:pt x="334" y="313"/>
                      </a:lnTo>
                      <a:lnTo>
                        <a:pt x="335" y="313"/>
                      </a:lnTo>
                      <a:close/>
                      <a:moveTo>
                        <a:pt x="243" y="313"/>
                      </a:moveTo>
                      <a:lnTo>
                        <a:pt x="242" y="312"/>
                      </a:lnTo>
                      <a:lnTo>
                        <a:pt x="243" y="312"/>
                      </a:lnTo>
                      <a:lnTo>
                        <a:pt x="243" y="310"/>
                      </a:lnTo>
                      <a:lnTo>
                        <a:pt x="244" y="311"/>
                      </a:lnTo>
                      <a:lnTo>
                        <a:pt x="243" y="311"/>
                      </a:lnTo>
                      <a:lnTo>
                        <a:pt x="243" y="313"/>
                      </a:lnTo>
                      <a:close/>
                      <a:moveTo>
                        <a:pt x="260" y="315"/>
                      </a:moveTo>
                      <a:lnTo>
                        <a:pt x="259" y="315"/>
                      </a:lnTo>
                      <a:lnTo>
                        <a:pt x="258" y="314"/>
                      </a:lnTo>
                      <a:lnTo>
                        <a:pt x="258" y="313"/>
                      </a:lnTo>
                      <a:lnTo>
                        <a:pt x="260" y="310"/>
                      </a:lnTo>
                      <a:lnTo>
                        <a:pt x="258" y="313"/>
                      </a:lnTo>
                      <a:lnTo>
                        <a:pt x="258" y="314"/>
                      </a:lnTo>
                      <a:lnTo>
                        <a:pt x="259" y="314"/>
                      </a:lnTo>
                      <a:lnTo>
                        <a:pt x="260" y="315"/>
                      </a:lnTo>
                      <a:close/>
                      <a:moveTo>
                        <a:pt x="259" y="314"/>
                      </a:moveTo>
                      <a:lnTo>
                        <a:pt x="258" y="314"/>
                      </a:lnTo>
                      <a:lnTo>
                        <a:pt x="258" y="313"/>
                      </a:lnTo>
                      <a:lnTo>
                        <a:pt x="259" y="314"/>
                      </a:lnTo>
                      <a:close/>
                      <a:moveTo>
                        <a:pt x="487" y="324"/>
                      </a:moveTo>
                      <a:lnTo>
                        <a:pt x="487" y="324"/>
                      </a:lnTo>
                      <a:lnTo>
                        <a:pt x="486" y="323"/>
                      </a:lnTo>
                      <a:lnTo>
                        <a:pt x="487" y="323"/>
                      </a:lnTo>
                      <a:lnTo>
                        <a:pt x="487" y="322"/>
                      </a:lnTo>
                      <a:lnTo>
                        <a:pt x="488" y="322"/>
                      </a:lnTo>
                      <a:lnTo>
                        <a:pt x="487" y="324"/>
                      </a:lnTo>
                      <a:close/>
                      <a:moveTo>
                        <a:pt x="544" y="340"/>
                      </a:moveTo>
                      <a:lnTo>
                        <a:pt x="543" y="340"/>
                      </a:lnTo>
                      <a:lnTo>
                        <a:pt x="543" y="339"/>
                      </a:lnTo>
                      <a:lnTo>
                        <a:pt x="544" y="339"/>
                      </a:lnTo>
                      <a:lnTo>
                        <a:pt x="544" y="340"/>
                      </a:lnTo>
                      <a:close/>
                      <a:moveTo>
                        <a:pt x="391" y="323"/>
                      </a:moveTo>
                      <a:lnTo>
                        <a:pt x="390" y="323"/>
                      </a:lnTo>
                      <a:lnTo>
                        <a:pt x="390" y="322"/>
                      </a:lnTo>
                      <a:lnTo>
                        <a:pt x="390" y="321"/>
                      </a:lnTo>
                      <a:lnTo>
                        <a:pt x="391" y="321"/>
                      </a:lnTo>
                      <a:lnTo>
                        <a:pt x="391" y="323"/>
                      </a:lnTo>
                      <a:close/>
                      <a:moveTo>
                        <a:pt x="499" y="334"/>
                      </a:moveTo>
                      <a:lnTo>
                        <a:pt x="499" y="334"/>
                      </a:lnTo>
                      <a:lnTo>
                        <a:pt x="499" y="333"/>
                      </a:lnTo>
                      <a:lnTo>
                        <a:pt x="499" y="332"/>
                      </a:lnTo>
                      <a:lnTo>
                        <a:pt x="500" y="332"/>
                      </a:lnTo>
                      <a:lnTo>
                        <a:pt x="499" y="333"/>
                      </a:lnTo>
                      <a:lnTo>
                        <a:pt x="499" y="334"/>
                      </a:lnTo>
                      <a:close/>
                      <a:moveTo>
                        <a:pt x="419" y="328"/>
                      </a:moveTo>
                      <a:lnTo>
                        <a:pt x="418" y="327"/>
                      </a:lnTo>
                      <a:lnTo>
                        <a:pt x="419" y="326"/>
                      </a:lnTo>
                      <a:lnTo>
                        <a:pt x="419" y="324"/>
                      </a:lnTo>
                      <a:lnTo>
                        <a:pt x="421" y="324"/>
                      </a:lnTo>
                      <a:lnTo>
                        <a:pt x="419" y="327"/>
                      </a:lnTo>
                      <a:lnTo>
                        <a:pt x="419" y="328"/>
                      </a:lnTo>
                      <a:close/>
                      <a:moveTo>
                        <a:pt x="450" y="327"/>
                      </a:moveTo>
                      <a:lnTo>
                        <a:pt x="451" y="321"/>
                      </a:lnTo>
                      <a:lnTo>
                        <a:pt x="453" y="325"/>
                      </a:lnTo>
                      <a:lnTo>
                        <a:pt x="450" y="327"/>
                      </a:lnTo>
                      <a:close/>
                      <a:moveTo>
                        <a:pt x="385" y="323"/>
                      </a:moveTo>
                      <a:lnTo>
                        <a:pt x="384" y="322"/>
                      </a:lnTo>
                      <a:lnTo>
                        <a:pt x="385" y="322"/>
                      </a:lnTo>
                      <a:lnTo>
                        <a:pt x="384" y="320"/>
                      </a:lnTo>
                      <a:lnTo>
                        <a:pt x="386" y="320"/>
                      </a:lnTo>
                      <a:lnTo>
                        <a:pt x="385" y="322"/>
                      </a:lnTo>
                      <a:lnTo>
                        <a:pt x="385" y="323"/>
                      </a:lnTo>
                      <a:close/>
                      <a:moveTo>
                        <a:pt x="384" y="323"/>
                      </a:moveTo>
                      <a:lnTo>
                        <a:pt x="382" y="323"/>
                      </a:lnTo>
                      <a:lnTo>
                        <a:pt x="384" y="322"/>
                      </a:lnTo>
                      <a:lnTo>
                        <a:pt x="384" y="323"/>
                      </a:lnTo>
                      <a:close/>
                      <a:moveTo>
                        <a:pt x="512" y="336"/>
                      </a:moveTo>
                      <a:lnTo>
                        <a:pt x="509" y="331"/>
                      </a:lnTo>
                      <a:lnTo>
                        <a:pt x="511" y="333"/>
                      </a:lnTo>
                      <a:lnTo>
                        <a:pt x="512" y="336"/>
                      </a:lnTo>
                      <a:close/>
                      <a:moveTo>
                        <a:pt x="460" y="340"/>
                      </a:moveTo>
                      <a:lnTo>
                        <a:pt x="459" y="339"/>
                      </a:lnTo>
                      <a:lnTo>
                        <a:pt x="459" y="337"/>
                      </a:lnTo>
                      <a:lnTo>
                        <a:pt x="460" y="338"/>
                      </a:lnTo>
                      <a:lnTo>
                        <a:pt x="460" y="340"/>
                      </a:lnTo>
                      <a:close/>
                      <a:moveTo>
                        <a:pt x="556" y="345"/>
                      </a:moveTo>
                      <a:lnTo>
                        <a:pt x="555" y="344"/>
                      </a:lnTo>
                      <a:lnTo>
                        <a:pt x="556" y="344"/>
                      </a:lnTo>
                      <a:lnTo>
                        <a:pt x="556" y="342"/>
                      </a:lnTo>
                      <a:lnTo>
                        <a:pt x="557" y="343"/>
                      </a:lnTo>
                      <a:lnTo>
                        <a:pt x="557" y="344"/>
                      </a:lnTo>
                      <a:lnTo>
                        <a:pt x="556" y="345"/>
                      </a:lnTo>
                      <a:close/>
                      <a:moveTo>
                        <a:pt x="561" y="354"/>
                      </a:moveTo>
                      <a:lnTo>
                        <a:pt x="560" y="353"/>
                      </a:lnTo>
                      <a:lnTo>
                        <a:pt x="562" y="352"/>
                      </a:lnTo>
                      <a:lnTo>
                        <a:pt x="564" y="347"/>
                      </a:lnTo>
                      <a:lnTo>
                        <a:pt x="561" y="354"/>
                      </a:lnTo>
                      <a:close/>
                      <a:moveTo>
                        <a:pt x="516" y="344"/>
                      </a:moveTo>
                      <a:lnTo>
                        <a:pt x="514" y="344"/>
                      </a:lnTo>
                      <a:lnTo>
                        <a:pt x="515" y="342"/>
                      </a:lnTo>
                      <a:lnTo>
                        <a:pt x="515" y="341"/>
                      </a:lnTo>
                      <a:lnTo>
                        <a:pt x="517" y="341"/>
                      </a:lnTo>
                      <a:lnTo>
                        <a:pt x="515" y="343"/>
                      </a:lnTo>
                      <a:lnTo>
                        <a:pt x="516" y="344"/>
                      </a:lnTo>
                      <a:close/>
                      <a:moveTo>
                        <a:pt x="509" y="345"/>
                      </a:moveTo>
                      <a:lnTo>
                        <a:pt x="508" y="344"/>
                      </a:lnTo>
                      <a:lnTo>
                        <a:pt x="508" y="343"/>
                      </a:lnTo>
                      <a:lnTo>
                        <a:pt x="508" y="342"/>
                      </a:lnTo>
                      <a:lnTo>
                        <a:pt x="510" y="341"/>
                      </a:lnTo>
                      <a:lnTo>
                        <a:pt x="509" y="343"/>
                      </a:lnTo>
                      <a:lnTo>
                        <a:pt x="509" y="345"/>
                      </a:lnTo>
                      <a:close/>
                      <a:moveTo>
                        <a:pt x="401" y="335"/>
                      </a:moveTo>
                      <a:lnTo>
                        <a:pt x="400" y="335"/>
                      </a:lnTo>
                      <a:lnTo>
                        <a:pt x="400" y="334"/>
                      </a:lnTo>
                      <a:lnTo>
                        <a:pt x="400" y="333"/>
                      </a:lnTo>
                      <a:lnTo>
                        <a:pt x="401" y="334"/>
                      </a:lnTo>
                      <a:lnTo>
                        <a:pt x="401" y="335"/>
                      </a:lnTo>
                      <a:close/>
                      <a:moveTo>
                        <a:pt x="631" y="358"/>
                      </a:moveTo>
                      <a:lnTo>
                        <a:pt x="631" y="358"/>
                      </a:lnTo>
                      <a:lnTo>
                        <a:pt x="631" y="356"/>
                      </a:lnTo>
                      <a:lnTo>
                        <a:pt x="631" y="355"/>
                      </a:lnTo>
                      <a:lnTo>
                        <a:pt x="633" y="355"/>
                      </a:lnTo>
                      <a:lnTo>
                        <a:pt x="631" y="358"/>
                      </a:lnTo>
                      <a:close/>
                      <a:moveTo>
                        <a:pt x="391" y="337"/>
                      </a:moveTo>
                      <a:lnTo>
                        <a:pt x="391" y="334"/>
                      </a:lnTo>
                      <a:lnTo>
                        <a:pt x="393" y="333"/>
                      </a:lnTo>
                      <a:lnTo>
                        <a:pt x="391" y="337"/>
                      </a:lnTo>
                      <a:close/>
                      <a:moveTo>
                        <a:pt x="395" y="338"/>
                      </a:moveTo>
                      <a:lnTo>
                        <a:pt x="392" y="337"/>
                      </a:lnTo>
                      <a:lnTo>
                        <a:pt x="393" y="333"/>
                      </a:lnTo>
                      <a:lnTo>
                        <a:pt x="394" y="333"/>
                      </a:lnTo>
                      <a:lnTo>
                        <a:pt x="395" y="338"/>
                      </a:lnTo>
                      <a:close/>
                      <a:moveTo>
                        <a:pt x="333" y="321"/>
                      </a:moveTo>
                      <a:lnTo>
                        <a:pt x="334" y="319"/>
                      </a:lnTo>
                      <a:lnTo>
                        <a:pt x="334" y="317"/>
                      </a:lnTo>
                      <a:lnTo>
                        <a:pt x="335" y="318"/>
                      </a:lnTo>
                      <a:lnTo>
                        <a:pt x="333" y="321"/>
                      </a:lnTo>
                      <a:close/>
                      <a:moveTo>
                        <a:pt x="299" y="316"/>
                      </a:moveTo>
                      <a:lnTo>
                        <a:pt x="298" y="316"/>
                      </a:lnTo>
                      <a:lnTo>
                        <a:pt x="299" y="315"/>
                      </a:lnTo>
                      <a:lnTo>
                        <a:pt x="299" y="314"/>
                      </a:lnTo>
                      <a:lnTo>
                        <a:pt x="299" y="316"/>
                      </a:lnTo>
                      <a:close/>
                      <a:moveTo>
                        <a:pt x="350" y="322"/>
                      </a:moveTo>
                      <a:lnTo>
                        <a:pt x="347" y="319"/>
                      </a:lnTo>
                      <a:lnTo>
                        <a:pt x="352" y="319"/>
                      </a:lnTo>
                      <a:lnTo>
                        <a:pt x="350" y="322"/>
                      </a:lnTo>
                      <a:close/>
                      <a:moveTo>
                        <a:pt x="395" y="329"/>
                      </a:moveTo>
                      <a:lnTo>
                        <a:pt x="393" y="327"/>
                      </a:lnTo>
                      <a:lnTo>
                        <a:pt x="394" y="326"/>
                      </a:lnTo>
                      <a:lnTo>
                        <a:pt x="394" y="328"/>
                      </a:lnTo>
                      <a:lnTo>
                        <a:pt x="395" y="329"/>
                      </a:lnTo>
                      <a:close/>
                      <a:moveTo>
                        <a:pt x="552" y="343"/>
                      </a:moveTo>
                      <a:lnTo>
                        <a:pt x="551" y="343"/>
                      </a:lnTo>
                      <a:lnTo>
                        <a:pt x="551" y="341"/>
                      </a:lnTo>
                      <a:lnTo>
                        <a:pt x="551" y="340"/>
                      </a:lnTo>
                      <a:lnTo>
                        <a:pt x="552" y="340"/>
                      </a:lnTo>
                      <a:lnTo>
                        <a:pt x="552" y="342"/>
                      </a:lnTo>
                      <a:lnTo>
                        <a:pt x="552" y="343"/>
                      </a:lnTo>
                      <a:close/>
                      <a:moveTo>
                        <a:pt x="658" y="353"/>
                      </a:moveTo>
                      <a:lnTo>
                        <a:pt x="657" y="353"/>
                      </a:lnTo>
                      <a:lnTo>
                        <a:pt x="658" y="353"/>
                      </a:lnTo>
                      <a:lnTo>
                        <a:pt x="658" y="351"/>
                      </a:lnTo>
                      <a:lnTo>
                        <a:pt x="659" y="351"/>
                      </a:lnTo>
                      <a:lnTo>
                        <a:pt x="658" y="352"/>
                      </a:lnTo>
                      <a:lnTo>
                        <a:pt x="658" y="353"/>
                      </a:lnTo>
                      <a:close/>
                      <a:moveTo>
                        <a:pt x="367" y="326"/>
                      </a:moveTo>
                      <a:lnTo>
                        <a:pt x="364" y="322"/>
                      </a:lnTo>
                      <a:lnTo>
                        <a:pt x="364" y="320"/>
                      </a:lnTo>
                      <a:lnTo>
                        <a:pt x="366" y="319"/>
                      </a:lnTo>
                      <a:lnTo>
                        <a:pt x="366" y="317"/>
                      </a:lnTo>
                      <a:lnTo>
                        <a:pt x="365" y="315"/>
                      </a:lnTo>
                      <a:lnTo>
                        <a:pt x="366" y="316"/>
                      </a:lnTo>
                      <a:lnTo>
                        <a:pt x="369" y="316"/>
                      </a:lnTo>
                      <a:lnTo>
                        <a:pt x="366" y="319"/>
                      </a:lnTo>
                      <a:lnTo>
                        <a:pt x="365" y="322"/>
                      </a:lnTo>
                      <a:lnTo>
                        <a:pt x="367" y="323"/>
                      </a:lnTo>
                      <a:lnTo>
                        <a:pt x="366" y="324"/>
                      </a:lnTo>
                      <a:lnTo>
                        <a:pt x="367" y="326"/>
                      </a:lnTo>
                      <a:close/>
                      <a:moveTo>
                        <a:pt x="369" y="316"/>
                      </a:moveTo>
                      <a:lnTo>
                        <a:pt x="366" y="316"/>
                      </a:lnTo>
                      <a:lnTo>
                        <a:pt x="369" y="316"/>
                      </a:lnTo>
                      <a:close/>
                      <a:moveTo>
                        <a:pt x="605" y="350"/>
                      </a:moveTo>
                      <a:lnTo>
                        <a:pt x="603" y="348"/>
                      </a:lnTo>
                      <a:lnTo>
                        <a:pt x="607" y="345"/>
                      </a:lnTo>
                      <a:lnTo>
                        <a:pt x="605" y="350"/>
                      </a:lnTo>
                      <a:close/>
                      <a:moveTo>
                        <a:pt x="659" y="425"/>
                      </a:moveTo>
                      <a:lnTo>
                        <a:pt x="661" y="424"/>
                      </a:lnTo>
                      <a:lnTo>
                        <a:pt x="660" y="425"/>
                      </a:lnTo>
                      <a:lnTo>
                        <a:pt x="659" y="425"/>
                      </a:lnTo>
                      <a:close/>
                      <a:moveTo>
                        <a:pt x="660" y="427"/>
                      </a:moveTo>
                      <a:lnTo>
                        <a:pt x="658" y="427"/>
                      </a:lnTo>
                      <a:lnTo>
                        <a:pt x="659" y="427"/>
                      </a:lnTo>
                      <a:lnTo>
                        <a:pt x="660" y="425"/>
                      </a:lnTo>
                      <a:lnTo>
                        <a:pt x="660" y="426"/>
                      </a:lnTo>
                      <a:lnTo>
                        <a:pt x="660" y="427"/>
                      </a:lnTo>
                      <a:close/>
                      <a:moveTo>
                        <a:pt x="658" y="427"/>
                      </a:moveTo>
                      <a:lnTo>
                        <a:pt x="658" y="427"/>
                      </a:lnTo>
                      <a:close/>
                      <a:moveTo>
                        <a:pt x="697" y="471"/>
                      </a:moveTo>
                      <a:lnTo>
                        <a:pt x="697" y="469"/>
                      </a:lnTo>
                      <a:lnTo>
                        <a:pt x="697" y="468"/>
                      </a:lnTo>
                      <a:lnTo>
                        <a:pt x="698" y="468"/>
                      </a:lnTo>
                      <a:lnTo>
                        <a:pt x="698" y="469"/>
                      </a:lnTo>
                      <a:lnTo>
                        <a:pt x="698" y="470"/>
                      </a:lnTo>
                      <a:lnTo>
                        <a:pt x="697" y="471"/>
                      </a:lnTo>
                      <a:close/>
                      <a:moveTo>
                        <a:pt x="616" y="465"/>
                      </a:moveTo>
                      <a:lnTo>
                        <a:pt x="616" y="465"/>
                      </a:lnTo>
                      <a:lnTo>
                        <a:pt x="615" y="464"/>
                      </a:lnTo>
                      <a:lnTo>
                        <a:pt x="616" y="464"/>
                      </a:lnTo>
                      <a:lnTo>
                        <a:pt x="616" y="463"/>
                      </a:lnTo>
                      <a:lnTo>
                        <a:pt x="617" y="464"/>
                      </a:lnTo>
                      <a:lnTo>
                        <a:pt x="616" y="465"/>
                      </a:lnTo>
                      <a:close/>
                      <a:moveTo>
                        <a:pt x="700" y="475"/>
                      </a:moveTo>
                      <a:lnTo>
                        <a:pt x="698" y="473"/>
                      </a:lnTo>
                      <a:lnTo>
                        <a:pt x="698" y="472"/>
                      </a:lnTo>
                      <a:lnTo>
                        <a:pt x="699" y="473"/>
                      </a:lnTo>
                      <a:lnTo>
                        <a:pt x="700" y="473"/>
                      </a:lnTo>
                      <a:lnTo>
                        <a:pt x="700" y="475"/>
                      </a:lnTo>
                      <a:close/>
                      <a:moveTo>
                        <a:pt x="700" y="473"/>
                      </a:moveTo>
                      <a:lnTo>
                        <a:pt x="699" y="473"/>
                      </a:lnTo>
                      <a:lnTo>
                        <a:pt x="700" y="473"/>
                      </a:lnTo>
                      <a:close/>
                      <a:moveTo>
                        <a:pt x="677" y="468"/>
                      </a:moveTo>
                      <a:lnTo>
                        <a:pt x="678" y="466"/>
                      </a:lnTo>
                      <a:lnTo>
                        <a:pt x="678" y="464"/>
                      </a:lnTo>
                      <a:lnTo>
                        <a:pt x="679" y="466"/>
                      </a:lnTo>
                      <a:lnTo>
                        <a:pt x="677" y="468"/>
                      </a:lnTo>
                      <a:close/>
                      <a:moveTo>
                        <a:pt x="539" y="459"/>
                      </a:moveTo>
                      <a:lnTo>
                        <a:pt x="537" y="459"/>
                      </a:lnTo>
                      <a:lnTo>
                        <a:pt x="536" y="457"/>
                      </a:lnTo>
                      <a:lnTo>
                        <a:pt x="536" y="452"/>
                      </a:lnTo>
                      <a:lnTo>
                        <a:pt x="538" y="454"/>
                      </a:lnTo>
                      <a:lnTo>
                        <a:pt x="538" y="457"/>
                      </a:lnTo>
                      <a:lnTo>
                        <a:pt x="539" y="459"/>
                      </a:lnTo>
                      <a:close/>
                      <a:moveTo>
                        <a:pt x="623" y="468"/>
                      </a:moveTo>
                      <a:lnTo>
                        <a:pt x="623" y="468"/>
                      </a:lnTo>
                      <a:lnTo>
                        <a:pt x="623" y="466"/>
                      </a:lnTo>
                      <a:lnTo>
                        <a:pt x="626" y="467"/>
                      </a:lnTo>
                      <a:lnTo>
                        <a:pt x="623" y="468"/>
                      </a:lnTo>
                      <a:close/>
                      <a:moveTo>
                        <a:pt x="624" y="471"/>
                      </a:moveTo>
                      <a:lnTo>
                        <a:pt x="623" y="469"/>
                      </a:lnTo>
                      <a:lnTo>
                        <a:pt x="624" y="469"/>
                      </a:lnTo>
                      <a:lnTo>
                        <a:pt x="624" y="471"/>
                      </a:lnTo>
                      <a:close/>
                      <a:moveTo>
                        <a:pt x="533" y="460"/>
                      </a:moveTo>
                      <a:lnTo>
                        <a:pt x="532" y="460"/>
                      </a:lnTo>
                      <a:lnTo>
                        <a:pt x="533" y="458"/>
                      </a:lnTo>
                      <a:lnTo>
                        <a:pt x="532" y="458"/>
                      </a:lnTo>
                      <a:lnTo>
                        <a:pt x="533" y="456"/>
                      </a:lnTo>
                      <a:lnTo>
                        <a:pt x="534" y="459"/>
                      </a:lnTo>
                      <a:lnTo>
                        <a:pt x="533" y="460"/>
                      </a:lnTo>
                      <a:close/>
                      <a:moveTo>
                        <a:pt x="664" y="471"/>
                      </a:moveTo>
                      <a:lnTo>
                        <a:pt x="660" y="466"/>
                      </a:lnTo>
                      <a:lnTo>
                        <a:pt x="662" y="468"/>
                      </a:lnTo>
                      <a:lnTo>
                        <a:pt x="664" y="471"/>
                      </a:lnTo>
                      <a:close/>
                      <a:moveTo>
                        <a:pt x="785" y="456"/>
                      </a:moveTo>
                      <a:lnTo>
                        <a:pt x="784" y="456"/>
                      </a:lnTo>
                      <a:lnTo>
                        <a:pt x="785" y="454"/>
                      </a:lnTo>
                      <a:lnTo>
                        <a:pt x="786" y="455"/>
                      </a:lnTo>
                      <a:lnTo>
                        <a:pt x="785" y="455"/>
                      </a:lnTo>
                      <a:lnTo>
                        <a:pt x="785" y="456"/>
                      </a:lnTo>
                      <a:close/>
                      <a:moveTo>
                        <a:pt x="774" y="458"/>
                      </a:moveTo>
                      <a:lnTo>
                        <a:pt x="773" y="458"/>
                      </a:lnTo>
                      <a:lnTo>
                        <a:pt x="772" y="456"/>
                      </a:lnTo>
                      <a:lnTo>
                        <a:pt x="773" y="456"/>
                      </a:lnTo>
                      <a:lnTo>
                        <a:pt x="774" y="456"/>
                      </a:lnTo>
                      <a:lnTo>
                        <a:pt x="774" y="458"/>
                      </a:lnTo>
                      <a:close/>
                      <a:moveTo>
                        <a:pt x="722" y="458"/>
                      </a:moveTo>
                      <a:lnTo>
                        <a:pt x="721" y="458"/>
                      </a:lnTo>
                      <a:lnTo>
                        <a:pt x="721" y="457"/>
                      </a:lnTo>
                      <a:lnTo>
                        <a:pt x="721" y="456"/>
                      </a:lnTo>
                      <a:lnTo>
                        <a:pt x="722" y="457"/>
                      </a:lnTo>
                      <a:lnTo>
                        <a:pt x="722" y="458"/>
                      </a:lnTo>
                      <a:close/>
                      <a:moveTo>
                        <a:pt x="763" y="463"/>
                      </a:moveTo>
                      <a:lnTo>
                        <a:pt x="762" y="462"/>
                      </a:lnTo>
                      <a:lnTo>
                        <a:pt x="762" y="461"/>
                      </a:lnTo>
                      <a:lnTo>
                        <a:pt x="763" y="461"/>
                      </a:lnTo>
                      <a:lnTo>
                        <a:pt x="764" y="462"/>
                      </a:lnTo>
                      <a:lnTo>
                        <a:pt x="763" y="462"/>
                      </a:lnTo>
                      <a:lnTo>
                        <a:pt x="763" y="463"/>
                      </a:lnTo>
                      <a:close/>
                      <a:moveTo>
                        <a:pt x="723" y="458"/>
                      </a:moveTo>
                      <a:lnTo>
                        <a:pt x="724" y="456"/>
                      </a:lnTo>
                      <a:lnTo>
                        <a:pt x="725" y="454"/>
                      </a:lnTo>
                      <a:lnTo>
                        <a:pt x="726" y="455"/>
                      </a:lnTo>
                      <a:lnTo>
                        <a:pt x="723" y="458"/>
                      </a:lnTo>
                      <a:close/>
                      <a:moveTo>
                        <a:pt x="734" y="456"/>
                      </a:moveTo>
                      <a:lnTo>
                        <a:pt x="734" y="456"/>
                      </a:lnTo>
                      <a:lnTo>
                        <a:pt x="733" y="455"/>
                      </a:lnTo>
                      <a:lnTo>
                        <a:pt x="734" y="455"/>
                      </a:lnTo>
                      <a:lnTo>
                        <a:pt x="734" y="454"/>
                      </a:lnTo>
                      <a:lnTo>
                        <a:pt x="734" y="455"/>
                      </a:lnTo>
                      <a:lnTo>
                        <a:pt x="734" y="456"/>
                      </a:lnTo>
                      <a:close/>
                      <a:moveTo>
                        <a:pt x="660" y="486"/>
                      </a:moveTo>
                      <a:lnTo>
                        <a:pt x="658" y="484"/>
                      </a:lnTo>
                      <a:lnTo>
                        <a:pt x="662" y="483"/>
                      </a:lnTo>
                      <a:lnTo>
                        <a:pt x="660" y="486"/>
                      </a:lnTo>
                      <a:close/>
                      <a:moveTo>
                        <a:pt x="660" y="489"/>
                      </a:moveTo>
                      <a:lnTo>
                        <a:pt x="659" y="488"/>
                      </a:lnTo>
                      <a:lnTo>
                        <a:pt x="658" y="488"/>
                      </a:lnTo>
                      <a:lnTo>
                        <a:pt x="658" y="486"/>
                      </a:lnTo>
                      <a:lnTo>
                        <a:pt x="659" y="487"/>
                      </a:lnTo>
                      <a:lnTo>
                        <a:pt x="660" y="487"/>
                      </a:lnTo>
                      <a:lnTo>
                        <a:pt x="660" y="489"/>
                      </a:lnTo>
                      <a:close/>
                      <a:moveTo>
                        <a:pt x="650" y="474"/>
                      </a:moveTo>
                      <a:lnTo>
                        <a:pt x="649" y="472"/>
                      </a:lnTo>
                      <a:lnTo>
                        <a:pt x="650" y="471"/>
                      </a:lnTo>
                      <a:lnTo>
                        <a:pt x="652" y="467"/>
                      </a:lnTo>
                      <a:lnTo>
                        <a:pt x="650" y="474"/>
                      </a:lnTo>
                      <a:close/>
                      <a:moveTo>
                        <a:pt x="641" y="493"/>
                      </a:moveTo>
                      <a:lnTo>
                        <a:pt x="640" y="493"/>
                      </a:lnTo>
                      <a:lnTo>
                        <a:pt x="640" y="491"/>
                      </a:lnTo>
                      <a:lnTo>
                        <a:pt x="641" y="491"/>
                      </a:lnTo>
                      <a:lnTo>
                        <a:pt x="641" y="492"/>
                      </a:lnTo>
                      <a:lnTo>
                        <a:pt x="641" y="493"/>
                      </a:lnTo>
                      <a:close/>
                      <a:moveTo>
                        <a:pt x="670" y="496"/>
                      </a:moveTo>
                      <a:lnTo>
                        <a:pt x="669" y="491"/>
                      </a:lnTo>
                      <a:lnTo>
                        <a:pt x="672" y="489"/>
                      </a:lnTo>
                      <a:lnTo>
                        <a:pt x="670" y="496"/>
                      </a:lnTo>
                      <a:close/>
                      <a:moveTo>
                        <a:pt x="657" y="493"/>
                      </a:moveTo>
                      <a:lnTo>
                        <a:pt x="654" y="491"/>
                      </a:lnTo>
                      <a:lnTo>
                        <a:pt x="659" y="490"/>
                      </a:lnTo>
                      <a:lnTo>
                        <a:pt x="657" y="493"/>
                      </a:lnTo>
                      <a:close/>
                      <a:moveTo>
                        <a:pt x="778" y="507"/>
                      </a:moveTo>
                      <a:lnTo>
                        <a:pt x="777" y="507"/>
                      </a:lnTo>
                      <a:lnTo>
                        <a:pt x="778" y="506"/>
                      </a:lnTo>
                      <a:lnTo>
                        <a:pt x="778" y="505"/>
                      </a:lnTo>
                      <a:lnTo>
                        <a:pt x="778" y="506"/>
                      </a:lnTo>
                      <a:lnTo>
                        <a:pt x="778" y="507"/>
                      </a:lnTo>
                      <a:close/>
                      <a:moveTo>
                        <a:pt x="619" y="487"/>
                      </a:moveTo>
                      <a:lnTo>
                        <a:pt x="617" y="485"/>
                      </a:lnTo>
                      <a:lnTo>
                        <a:pt x="618" y="485"/>
                      </a:lnTo>
                      <a:lnTo>
                        <a:pt x="618" y="487"/>
                      </a:lnTo>
                      <a:lnTo>
                        <a:pt x="619" y="487"/>
                      </a:lnTo>
                      <a:close/>
                      <a:moveTo>
                        <a:pt x="645" y="489"/>
                      </a:moveTo>
                      <a:lnTo>
                        <a:pt x="644" y="488"/>
                      </a:lnTo>
                      <a:lnTo>
                        <a:pt x="644" y="486"/>
                      </a:lnTo>
                      <a:lnTo>
                        <a:pt x="645" y="487"/>
                      </a:lnTo>
                      <a:lnTo>
                        <a:pt x="645" y="489"/>
                      </a:lnTo>
                      <a:close/>
                      <a:moveTo>
                        <a:pt x="547" y="475"/>
                      </a:moveTo>
                      <a:lnTo>
                        <a:pt x="545" y="474"/>
                      </a:lnTo>
                      <a:lnTo>
                        <a:pt x="548" y="473"/>
                      </a:lnTo>
                      <a:lnTo>
                        <a:pt x="548" y="471"/>
                      </a:lnTo>
                      <a:lnTo>
                        <a:pt x="549" y="471"/>
                      </a:lnTo>
                      <a:lnTo>
                        <a:pt x="548" y="474"/>
                      </a:lnTo>
                      <a:lnTo>
                        <a:pt x="547" y="475"/>
                      </a:lnTo>
                      <a:close/>
                      <a:moveTo>
                        <a:pt x="680" y="479"/>
                      </a:moveTo>
                      <a:lnTo>
                        <a:pt x="678" y="479"/>
                      </a:lnTo>
                      <a:lnTo>
                        <a:pt x="680" y="476"/>
                      </a:lnTo>
                      <a:lnTo>
                        <a:pt x="679" y="475"/>
                      </a:lnTo>
                      <a:lnTo>
                        <a:pt x="680" y="476"/>
                      </a:lnTo>
                      <a:lnTo>
                        <a:pt x="681" y="478"/>
                      </a:lnTo>
                      <a:lnTo>
                        <a:pt x="680" y="479"/>
                      </a:lnTo>
                      <a:close/>
                      <a:moveTo>
                        <a:pt x="682" y="479"/>
                      </a:moveTo>
                      <a:lnTo>
                        <a:pt x="682" y="479"/>
                      </a:lnTo>
                      <a:close/>
                      <a:moveTo>
                        <a:pt x="680" y="481"/>
                      </a:moveTo>
                      <a:lnTo>
                        <a:pt x="679" y="480"/>
                      </a:lnTo>
                      <a:lnTo>
                        <a:pt x="681" y="479"/>
                      </a:lnTo>
                      <a:lnTo>
                        <a:pt x="682" y="479"/>
                      </a:lnTo>
                      <a:lnTo>
                        <a:pt x="680" y="481"/>
                      </a:lnTo>
                      <a:close/>
                      <a:moveTo>
                        <a:pt x="683" y="484"/>
                      </a:moveTo>
                      <a:lnTo>
                        <a:pt x="681" y="484"/>
                      </a:lnTo>
                      <a:lnTo>
                        <a:pt x="682" y="479"/>
                      </a:lnTo>
                      <a:lnTo>
                        <a:pt x="682" y="482"/>
                      </a:lnTo>
                      <a:lnTo>
                        <a:pt x="683" y="482"/>
                      </a:lnTo>
                      <a:lnTo>
                        <a:pt x="683" y="484"/>
                      </a:lnTo>
                      <a:close/>
                      <a:moveTo>
                        <a:pt x="610" y="480"/>
                      </a:moveTo>
                      <a:lnTo>
                        <a:pt x="611" y="479"/>
                      </a:lnTo>
                      <a:lnTo>
                        <a:pt x="613" y="479"/>
                      </a:lnTo>
                      <a:lnTo>
                        <a:pt x="610" y="480"/>
                      </a:lnTo>
                      <a:close/>
                      <a:moveTo>
                        <a:pt x="610" y="481"/>
                      </a:moveTo>
                      <a:lnTo>
                        <a:pt x="610" y="480"/>
                      </a:lnTo>
                      <a:lnTo>
                        <a:pt x="610" y="481"/>
                      </a:lnTo>
                      <a:close/>
                      <a:moveTo>
                        <a:pt x="611" y="482"/>
                      </a:moveTo>
                      <a:lnTo>
                        <a:pt x="609" y="482"/>
                      </a:lnTo>
                      <a:lnTo>
                        <a:pt x="610" y="481"/>
                      </a:lnTo>
                      <a:lnTo>
                        <a:pt x="611" y="482"/>
                      </a:lnTo>
                      <a:close/>
                      <a:moveTo>
                        <a:pt x="718" y="453"/>
                      </a:moveTo>
                      <a:lnTo>
                        <a:pt x="716" y="451"/>
                      </a:lnTo>
                      <a:lnTo>
                        <a:pt x="719" y="448"/>
                      </a:lnTo>
                      <a:lnTo>
                        <a:pt x="718" y="453"/>
                      </a:lnTo>
                      <a:close/>
                      <a:moveTo>
                        <a:pt x="734" y="431"/>
                      </a:moveTo>
                      <a:lnTo>
                        <a:pt x="730" y="429"/>
                      </a:lnTo>
                      <a:lnTo>
                        <a:pt x="731" y="428"/>
                      </a:lnTo>
                      <a:lnTo>
                        <a:pt x="731" y="429"/>
                      </a:lnTo>
                      <a:lnTo>
                        <a:pt x="734" y="431"/>
                      </a:lnTo>
                      <a:close/>
                      <a:moveTo>
                        <a:pt x="730" y="433"/>
                      </a:moveTo>
                      <a:lnTo>
                        <a:pt x="725" y="431"/>
                      </a:lnTo>
                      <a:lnTo>
                        <a:pt x="726" y="430"/>
                      </a:lnTo>
                      <a:lnTo>
                        <a:pt x="727" y="431"/>
                      </a:lnTo>
                      <a:lnTo>
                        <a:pt x="730" y="433"/>
                      </a:lnTo>
                      <a:close/>
                      <a:moveTo>
                        <a:pt x="742" y="432"/>
                      </a:moveTo>
                      <a:lnTo>
                        <a:pt x="741" y="432"/>
                      </a:lnTo>
                      <a:lnTo>
                        <a:pt x="741" y="431"/>
                      </a:lnTo>
                      <a:lnTo>
                        <a:pt x="741" y="430"/>
                      </a:lnTo>
                      <a:lnTo>
                        <a:pt x="742" y="430"/>
                      </a:lnTo>
                      <a:lnTo>
                        <a:pt x="742" y="431"/>
                      </a:lnTo>
                      <a:lnTo>
                        <a:pt x="742" y="432"/>
                      </a:lnTo>
                      <a:close/>
                      <a:moveTo>
                        <a:pt x="601" y="497"/>
                      </a:moveTo>
                      <a:lnTo>
                        <a:pt x="600" y="496"/>
                      </a:lnTo>
                      <a:lnTo>
                        <a:pt x="599" y="496"/>
                      </a:lnTo>
                      <a:lnTo>
                        <a:pt x="600" y="494"/>
                      </a:lnTo>
                      <a:lnTo>
                        <a:pt x="600" y="495"/>
                      </a:lnTo>
                      <a:lnTo>
                        <a:pt x="601" y="495"/>
                      </a:lnTo>
                      <a:lnTo>
                        <a:pt x="601" y="497"/>
                      </a:lnTo>
                      <a:close/>
                      <a:moveTo>
                        <a:pt x="629" y="428"/>
                      </a:moveTo>
                      <a:lnTo>
                        <a:pt x="628" y="428"/>
                      </a:lnTo>
                      <a:lnTo>
                        <a:pt x="628" y="426"/>
                      </a:lnTo>
                      <a:lnTo>
                        <a:pt x="629" y="427"/>
                      </a:lnTo>
                      <a:lnTo>
                        <a:pt x="629" y="428"/>
                      </a:lnTo>
                      <a:close/>
                      <a:moveTo>
                        <a:pt x="665" y="429"/>
                      </a:moveTo>
                      <a:lnTo>
                        <a:pt x="662" y="428"/>
                      </a:lnTo>
                      <a:lnTo>
                        <a:pt x="663" y="426"/>
                      </a:lnTo>
                      <a:lnTo>
                        <a:pt x="664" y="426"/>
                      </a:lnTo>
                      <a:lnTo>
                        <a:pt x="664" y="428"/>
                      </a:lnTo>
                      <a:lnTo>
                        <a:pt x="665" y="428"/>
                      </a:lnTo>
                      <a:lnTo>
                        <a:pt x="665" y="429"/>
                      </a:lnTo>
                      <a:close/>
                      <a:moveTo>
                        <a:pt x="665" y="412"/>
                      </a:moveTo>
                      <a:lnTo>
                        <a:pt x="666" y="411"/>
                      </a:lnTo>
                      <a:lnTo>
                        <a:pt x="668" y="411"/>
                      </a:lnTo>
                      <a:lnTo>
                        <a:pt x="665" y="412"/>
                      </a:lnTo>
                      <a:close/>
                      <a:moveTo>
                        <a:pt x="668" y="412"/>
                      </a:moveTo>
                      <a:lnTo>
                        <a:pt x="668" y="411"/>
                      </a:lnTo>
                      <a:lnTo>
                        <a:pt x="668" y="412"/>
                      </a:lnTo>
                      <a:close/>
                      <a:moveTo>
                        <a:pt x="666" y="414"/>
                      </a:moveTo>
                      <a:lnTo>
                        <a:pt x="668" y="412"/>
                      </a:lnTo>
                      <a:lnTo>
                        <a:pt x="667" y="414"/>
                      </a:lnTo>
                      <a:lnTo>
                        <a:pt x="666" y="414"/>
                      </a:lnTo>
                      <a:close/>
                      <a:moveTo>
                        <a:pt x="725" y="418"/>
                      </a:moveTo>
                      <a:lnTo>
                        <a:pt x="725" y="418"/>
                      </a:lnTo>
                      <a:lnTo>
                        <a:pt x="725" y="417"/>
                      </a:lnTo>
                      <a:lnTo>
                        <a:pt x="725" y="415"/>
                      </a:lnTo>
                      <a:lnTo>
                        <a:pt x="726" y="416"/>
                      </a:lnTo>
                      <a:lnTo>
                        <a:pt x="725" y="416"/>
                      </a:lnTo>
                      <a:lnTo>
                        <a:pt x="725" y="418"/>
                      </a:lnTo>
                      <a:close/>
                      <a:moveTo>
                        <a:pt x="770" y="431"/>
                      </a:moveTo>
                      <a:lnTo>
                        <a:pt x="770" y="431"/>
                      </a:lnTo>
                      <a:lnTo>
                        <a:pt x="769" y="430"/>
                      </a:lnTo>
                      <a:lnTo>
                        <a:pt x="770" y="430"/>
                      </a:lnTo>
                      <a:lnTo>
                        <a:pt x="771" y="430"/>
                      </a:lnTo>
                      <a:lnTo>
                        <a:pt x="770" y="431"/>
                      </a:lnTo>
                      <a:close/>
                      <a:moveTo>
                        <a:pt x="708" y="452"/>
                      </a:moveTo>
                      <a:lnTo>
                        <a:pt x="707" y="452"/>
                      </a:lnTo>
                      <a:lnTo>
                        <a:pt x="707" y="451"/>
                      </a:lnTo>
                      <a:lnTo>
                        <a:pt x="708" y="451"/>
                      </a:lnTo>
                      <a:lnTo>
                        <a:pt x="709" y="451"/>
                      </a:lnTo>
                      <a:lnTo>
                        <a:pt x="708" y="451"/>
                      </a:lnTo>
                      <a:lnTo>
                        <a:pt x="708" y="452"/>
                      </a:lnTo>
                      <a:close/>
                      <a:moveTo>
                        <a:pt x="718" y="423"/>
                      </a:moveTo>
                      <a:lnTo>
                        <a:pt x="717" y="423"/>
                      </a:lnTo>
                      <a:lnTo>
                        <a:pt x="717" y="422"/>
                      </a:lnTo>
                      <a:lnTo>
                        <a:pt x="716" y="422"/>
                      </a:lnTo>
                      <a:lnTo>
                        <a:pt x="716" y="421"/>
                      </a:lnTo>
                      <a:lnTo>
                        <a:pt x="716" y="420"/>
                      </a:lnTo>
                      <a:lnTo>
                        <a:pt x="717" y="422"/>
                      </a:lnTo>
                      <a:lnTo>
                        <a:pt x="718" y="422"/>
                      </a:lnTo>
                      <a:lnTo>
                        <a:pt x="718" y="423"/>
                      </a:lnTo>
                      <a:close/>
                      <a:moveTo>
                        <a:pt x="718" y="422"/>
                      </a:moveTo>
                      <a:lnTo>
                        <a:pt x="717" y="422"/>
                      </a:lnTo>
                      <a:lnTo>
                        <a:pt x="718" y="422"/>
                      </a:lnTo>
                      <a:close/>
                      <a:moveTo>
                        <a:pt x="714" y="427"/>
                      </a:moveTo>
                      <a:lnTo>
                        <a:pt x="714" y="422"/>
                      </a:lnTo>
                      <a:lnTo>
                        <a:pt x="717" y="423"/>
                      </a:lnTo>
                      <a:lnTo>
                        <a:pt x="718" y="423"/>
                      </a:lnTo>
                      <a:lnTo>
                        <a:pt x="717" y="424"/>
                      </a:lnTo>
                      <a:lnTo>
                        <a:pt x="716" y="424"/>
                      </a:lnTo>
                      <a:lnTo>
                        <a:pt x="715" y="424"/>
                      </a:lnTo>
                      <a:lnTo>
                        <a:pt x="716" y="424"/>
                      </a:lnTo>
                      <a:lnTo>
                        <a:pt x="714" y="427"/>
                      </a:lnTo>
                      <a:close/>
                      <a:moveTo>
                        <a:pt x="717" y="424"/>
                      </a:moveTo>
                      <a:lnTo>
                        <a:pt x="716" y="424"/>
                      </a:lnTo>
                      <a:lnTo>
                        <a:pt x="717" y="424"/>
                      </a:lnTo>
                      <a:close/>
                      <a:moveTo>
                        <a:pt x="736" y="421"/>
                      </a:moveTo>
                      <a:lnTo>
                        <a:pt x="735" y="421"/>
                      </a:lnTo>
                      <a:lnTo>
                        <a:pt x="734" y="420"/>
                      </a:lnTo>
                      <a:lnTo>
                        <a:pt x="735" y="420"/>
                      </a:lnTo>
                      <a:lnTo>
                        <a:pt x="735" y="419"/>
                      </a:lnTo>
                      <a:lnTo>
                        <a:pt x="736" y="420"/>
                      </a:lnTo>
                      <a:lnTo>
                        <a:pt x="736" y="421"/>
                      </a:lnTo>
                      <a:close/>
                      <a:moveTo>
                        <a:pt x="552" y="436"/>
                      </a:moveTo>
                      <a:lnTo>
                        <a:pt x="550" y="434"/>
                      </a:lnTo>
                      <a:lnTo>
                        <a:pt x="551" y="433"/>
                      </a:lnTo>
                      <a:lnTo>
                        <a:pt x="551" y="432"/>
                      </a:lnTo>
                      <a:lnTo>
                        <a:pt x="552" y="431"/>
                      </a:lnTo>
                      <a:lnTo>
                        <a:pt x="552" y="436"/>
                      </a:lnTo>
                      <a:close/>
                      <a:moveTo>
                        <a:pt x="534" y="432"/>
                      </a:moveTo>
                      <a:lnTo>
                        <a:pt x="533" y="431"/>
                      </a:lnTo>
                      <a:lnTo>
                        <a:pt x="532" y="430"/>
                      </a:lnTo>
                      <a:lnTo>
                        <a:pt x="533" y="429"/>
                      </a:lnTo>
                      <a:lnTo>
                        <a:pt x="533" y="431"/>
                      </a:lnTo>
                      <a:lnTo>
                        <a:pt x="534" y="432"/>
                      </a:lnTo>
                      <a:close/>
                      <a:moveTo>
                        <a:pt x="641" y="444"/>
                      </a:moveTo>
                      <a:lnTo>
                        <a:pt x="639" y="443"/>
                      </a:lnTo>
                      <a:lnTo>
                        <a:pt x="642" y="442"/>
                      </a:lnTo>
                      <a:lnTo>
                        <a:pt x="642" y="441"/>
                      </a:lnTo>
                      <a:lnTo>
                        <a:pt x="643" y="442"/>
                      </a:lnTo>
                      <a:lnTo>
                        <a:pt x="641" y="442"/>
                      </a:lnTo>
                      <a:lnTo>
                        <a:pt x="642" y="443"/>
                      </a:lnTo>
                      <a:lnTo>
                        <a:pt x="641" y="443"/>
                      </a:lnTo>
                      <a:lnTo>
                        <a:pt x="641" y="444"/>
                      </a:lnTo>
                      <a:close/>
                      <a:moveTo>
                        <a:pt x="642" y="444"/>
                      </a:moveTo>
                      <a:lnTo>
                        <a:pt x="641" y="443"/>
                      </a:lnTo>
                      <a:lnTo>
                        <a:pt x="642" y="443"/>
                      </a:lnTo>
                      <a:lnTo>
                        <a:pt x="642" y="444"/>
                      </a:lnTo>
                      <a:close/>
                      <a:moveTo>
                        <a:pt x="692" y="450"/>
                      </a:moveTo>
                      <a:lnTo>
                        <a:pt x="691" y="449"/>
                      </a:lnTo>
                      <a:lnTo>
                        <a:pt x="690" y="448"/>
                      </a:lnTo>
                      <a:lnTo>
                        <a:pt x="691" y="447"/>
                      </a:lnTo>
                      <a:lnTo>
                        <a:pt x="691" y="448"/>
                      </a:lnTo>
                      <a:lnTo>
                        <a:pt x="692" y="450"/>
                      </a:lnTo>
                      <a:close/>
                      <a:moveTo>
                        <a:pt x="689" y="412"/>
                      </a:moveTo>
                      <a:lnTo>
                        <a:pt x="688" y="412"/>
                      </a:lnTo>
                      <a:lnTo>
                        <a:pt x="688" y="410"/>
                      </a:lnTo>
                      <a:lnTo>
                        <a:pt x="689" y="410"/>
                      </a:lnTo>
                      <a:lnTo>
                        <a:pt x="689" y="411"/>
                      </a:lnTo>
                      <a:lnTo>
                        <a:pt x="689" y="412"/>
                      </a:lnTo>
                      <a:close/>
                      <a:moveTo>
                        <a:pt x="646" y="448"/>
                      </a:moveTo>
                      <a:lnTo>
                        <a:pt x="646" y="445"/>
                      </a:lnTo>
                      <a:lnTo>
                        <a:pt x="647" y="441"/>
                      </a:lnTo>
                      <a:lnTo>
                        <a:pt x="647" y="446"/>
                      </a:lnTo>
                      <a:lnTo>
                        <a:pt x="646" y="448"/>
                      </a:lnTo>
                      <a:close/>
                      <a:moveTo>
                        <a:pt x="633" y="440"/>
                      </a:moveTo>
                      <a:lnTo>
                        <a:pt x="632" y="435"/>
                      </a:lnTo>
                      <a:lnTo>
                        <a:pt x="634" y="433"/>
                      </a:lnTo>
                      <a:lnTo>
                        <a:pt x="633" y="440"/>
                      </a:lnTo>
                      <a:close/>
                      <a:moveTo>
                        <a:pt x="673" y="439"/>
                      </a:moveTo>
                      <a:lnTo>
                        <a:pt x="667" y="439"/>
                      </a:lnTo>
                      <a:lnTo>
                        <a:pt x="671" y="437"/>
                      </a:lnTo>
                      <a:lnTo>
                        <a:pt x="673" y="439"/>
                      </a:lnTo>
                      <a:close/>
                      <a:moveTo>
                        <a:pt x="535" y="430"/>
                      </a:moveTo>
                      <a:lnTo>
                        <a:pt x="535" y="429"/>
                      </a:lnTo>
                      <a:lnTo>
                        <a:pt x="535" y="427"/>
                      </a:lnTo>
                      <a:lnTo>
                        <a:pt x="536" y="428"/>
                      </a:lnTo>
                      <a:lnTo>
                        <a:pt x="535" y="428"/>
                      </a:lnTo>
                      <a:lnTo>
                        <a:pt x="535" y="430"/>
                      </a:lnTo>
                      <a:close/>
                      <a:moveTo>
                        <a:pt x="499" y="427"/>
                      </a:moveTo>
                      <a:lnTo>
                        <a:pt x="498" y="427"/>
                      </a:lnTo>
                      <a:lnTo>
                        <a:pt x="498" y="426"/>
                      </a:lnTo>
                      <a:lnTo>
                        <a:pt x="499" y="426"/>
                      </a:lnTo>
                      <a:lnTo>
                        <a:pt x="499" y="427"/>
                      </a:lnTo>
                      <a:close/>
                      <a:moveTo>
                        <a:pt x="563" y="431"/>
                      </a:moveTo>
                      <a:lnTo>
                        <a:pt x="562" y="431"/>
                      </a:lnTo>
                      <a:lnTo>
                        <a:pt x="562" y="430"/>
                      </a:lnTo>
                      <a:lnTo>
                        <a:pt x="562" y="429"/>
                      </a:lnTo>
                      <a:lnTo>
                        <a:pt x="563" y="429"/>
                      </a:lnTo>
                      <a:lnTo>
                        <a:pt x="563" y="430"/>
                      </a:lnTo>
                      <a:lnTo>
                        <a:pt x="563" y="431"/>
                      </a:lnTo>
                      <a:close/>
                      <a:moveTo>
                        <a:pt x="296" y="358"/>
                      </a:moveTo>
                      <a:lnTo>
                        <a:pt x="294" y="358"/>
                      </a:lnTo>
                      <a:lnTo>
                        <a:pt x="294" y="356"/>
                      </a:lnTo>
                      <a:lnTo>
                        <a:pt x="295" y="355"/>
                      </a:lnTo>
                      <a:lnTo>
                        <a:pt x="296" y="356"/>
                      </a:lnTo>
                      <a:lnTo>
                        <a:pt x="296" y="358"/>
                      </a:lnTo>
                      <a:close/>
                      <a:moveTo>
                        <a:pt x="325" y="360"/>
                      </a:moveTo>
                      <a:lnTo>
                        <a:pt x="323" y="358"/>
                      </a:lnTo>
                      <a:lnTo>
                        <a:pt x="327" y="356"/>
                      </a:lnTo>
                      <a:lnTo>
                        <a:pt x="325" y="360"/>
                      </a:lnTo>
                      <a:close/>
                      <a:moveTo>
                        <a:pt x="203" y="352"/>
                      </a:moveTo>
                      <a:lnTo>
                        <a:pt x="202" y="352"/>
                      </a:lnTo>
                      <a:lnTo>
                        <a:pt x="202" y="350"/>
                      </a:lnTo>
                      <a:lnTo>
                        <a:pt x="203" y="350"/>
                      </a:lnTo>
                      <a:lnTo>
                        <a:pt x="203" y="352"/>
                      </a:lnTo>
                      <a:close/>
                      <a:moveTo>
                        <a:pt x="224" y="351"/>
                      </a:moveTo>
                      <a:lnTo>
                        <a:pt x="224" y="348"/>
                      </a:lnTo>
                      <a:lnTo>
                        <a:pt x="225" y="350"/>
                      </a:lnTo>
                      <a:lnTo>
                        <a:pt x="224" y="351"/>
                      </a:lnTo>
                      <a:close/>
                      <a:moveTo>
                        <a:pt x="224" y="353"/>
                      </a:moveTo>
                      <a:lnTo>
                        <a:pt x="224" y="352"/>
                      </a:lnTo>
                      <a:lnTo>
                        <a:pt x="224" y="351"/>
                      </a:lnTo>
                      <a:lnTo>
                        <a:pt x="224" y="353"/>
                      </a:lnTo>
                      <a:close/>
                      <a:moveTo>
                        <a:pt x="209" y="350"/>
                      </a:moveTo>
                      <a:lnTo>
                        <a:pt x="204" y="350"/>
                      </a:lnTo>
                      <a:lnTo>
                        <a:pt x="206" y="348"/>
                      </a:lnTo>
                      <a:lnTo>
                        <a:pt x="209" y="350"/>
                      </a:lnTo>
                      <a:close/>
                      <a:moveTo>
                        <a:pt x="241" y="353"/>
                      </a:moveTo>
                      <a:lnTo>
                        <a:pt x="240" y="352"/>
                      </a:lnTo>
                      <a:lnTo>
                        <a:pt x="241" y="351"/>
                      </a:lnTo>
                      <a:lnTo>
                        <a:pt x="242" y="352"/>
                      </a:lnTo>
                      <a:lnTo>
                        <a:pt x="241" y="352"/>
                      </a:lnTo>
                      <a:lnTo>
                        <a:pt x="241" y="353"/>
                      </a:lnTo>
                      <a:close/>
                      <a:moveTo>
                        <a:pt x="215" y="365"/>
                      </a:moveTo>
                      <a:lnTo>
                        <a:pt x="213" y="363"/>
                      </a:lnTo>
                      <a:lnTo>
                        <a:pt x="217" y="362"/>
                      </a:lnTo>
                      <a:lnTo>
                        <a:pt x="215" y="365"/>
                      </a:lnTo>
                      <a:close/>
                      <a:moveTo>
                        <a:pt x="194" y="366"/>
                      </a:moveTo>
                      <a:lnTo>
                        <a:pt x="193" y="365"/>
                      </a:lnTo>
                      <a:lnTo>
                        <a:pt x="194" y="363"/>
                      </a:lnTo>
                      <a:lnTo>
                        <a:pt x="194" y="364"/>
                      </a:lnTo>
                      <a:lnTo>
                        <a:pt x="194" y="366"/>
                      </a:lnTo>
                      <a:close/>
                      <a:moveTo>
                        <a:pt x="294" y="335"/>
                      </a:moveTo>
                      <a:lnTo>
                        <a:pt x="293" y="335"/>
                      </a:lnTo>
                      <a:lnTo>
                        <a:pt x="293" y="334"/>
                      </a:lnTo>
                      <a:lnTo>
                        <a:pt x="293" y="333"/>
                      </a:lnTo>
                      <a:lnTo>
                        <a:pt x="294" y="333"/>
                      </a:lnTo>
                      <a:lnTo>
                        <a:pt x="294" y="334"/>
                      </a:lnTo>
                      <a:lnTo>
                        <a:pt x="294" y="335"/>
                      </a:lnTo>
                      <a:close/>
                      <a:moveTo>
                        <a:pt x="132" y="357"/>
                      </a:moveTo>
                      <a:lnTo>
                        <a:pt x="131" y="357"/>
                      </a:lnTo>
                      <a:lnTo>
                        <a:pt x="131" y="356"/>
                      </a:lnTo>
                      <a:lnTo>
                        <a:pt x="132" y="356"/>
                      </a:lnTo>
                      <a:lnTo>
                        <a:pt x="133" y="356"/>
                      </a:lnTo>
                      <a:lnTo>
                        <a:pt x="132" y="357"/>
                      </a:lnTo>
                      <a:close/>
                      <a:moveTo>
                        <a:pt x="182" y="362"/>
                      </a:moveTo>
                      <a:lnTo>
                        <a:pt x="181" y="362"/>
                      </a:lnTo>
                      <a:lnTo>
                        <a:pt x="181" y="361"/>
                      </a:lnTo>
                      <a:lnTo>
                        <a:pt x="181" y="360"/>
                      </a:lnTo>
                      <a:lnTo>
                        <a:pt x="182" y="360"/>
                      </a:lnTo>
                      <a:lnTo>
                        <a:pt x="182" y="361"/>
                      </a:lnTo>
                      <a:lnTo>
                        <a:pt x="182" y="362"/>
                      </a:lnTo>
                      <a:close/>
                      <a:moveTo>
                        <a:pt x="232" y="366"/>
                      </a:moveTo>
                      <a:lnTo>
                        <a:pt x="231" y="365"/>
                      </a:lnTo>
                      <a:lnTo>
                        <a:pt x="232" y="365"/>
                      </a:lnTo>
                      <a:lnTo>
                        <a:pt x="232" y="362"/>
                      </a:lnTo>
                      <a:lnTo>
                        <a:pt x="233" y="362"/>
                      </a:lnTo>
                      <a:lnTo>
                        <a:pt x="232" y="365"/>
                      </a:lnTo>
                      <a:lnTo>
                        <a:pt x="232" y="366"/>
                      </a:lnTo>
                      <a:close/>
                      <a:moveTo>
                        <a:pt x="331" y="360"/>
                      </a:moveTo>
                      <a:lnTo>
                        <a:pt x="328" y="355"/>
                      </a:lnTo>
                      <a:lnTo>
                        <a:pt x="330" y="357"/>
                      </a:lnTo>
                      <a:lnTo>
                        <a:pt x="331" y="360"/>
                      </a:lnTo>
                      <a:close/>
                      <a:moveTo>
                        <a:pt x="324" y="344"/>
                      </a:moveTo>
                      <a:lnTo>
                        <a:pt x="322" y="343"/>
                      </a:lnTo>
                      <a:lnTo>
                        <a:pt x="323" y="342"/>
                      </a:lnTo>
                      <a:lnTo>
                        <a:pt x="324" y="342"/>
                      </a:lnTo>
                      <a:lnTo>
                        <a:pt x="324" y="344"/>
                      </a:lnTo>
                      <a:close/>
                      <a:moveTo>
                        <a:pt x="269" y="339"/>
                      </a:moveTo>
                      <a:lnTo>
                        <a:pt x="269" y="339"/>
                      </a:lnTo>
                      <a:lnTo>
                        <a:pt x="270" y="337"/>
                      </a:lnTo>
                      <a:lnTo>
                        <a:pt x="269" y="337"/>
                      </a:lnTo>
                      <a:lnTo>
                        <a:pt x="269" y="336"/>
                      </a:lnTo>
                      <a:lnTo>
                        <a:pt x="272" y="334"/>
                      </a:lnTo>
                      <a:lnTo>
                        <a:pt x="270" y="336"/>
                      </a:lnTo>
                      <a:lnTo>
                        <a:pt x="270" y="337"/>
                      </a:lnTo>
                      <a:lnTo>
                        <a:pt x="271" y="337"/>
                      </a:lnTo>
                      <a:lnTo>
                        <a:pt x="271" y="338"/>
                      </a:lnTo>
                      <a:lnTo>
                        <a:pt x="269" y="339"/>
                      </a:lnTo>
                      <a:close/>
                      <a:moveTo>
                        <a:pt x="271" y="337"/>
                      </a:moveTo>
                      <a:lnTo>
                        <a:pt x="270" y="337"/>
                      </a:lnTo>
                      <a:lnTo>
                        <a:pt x="271" y="337"/>
                      </a:lnTo>
                      <a:close/>
                      <a:moveTo>
                        <a:pt x="269" y="341"/>
                      </a:moveTo>
                      <a:lnTo>
                        <a:pt x="269" y="341"/>
                      </a:lnTo>
                      <a:lnTo>
                        <a:pt x="273" y="338"/>
                      </a:lnTo>
                      <a:lnTo>
                        <a:pt x="271" y="340"/>
                      </a:lnTo>
                      <a:lnTo>
                        <a:pt x="269" y="341"/>
                      </a:lnTo>
                      <a:close/>
                      <a:moveTo>
                        <a:pt x="269" y="341"/>
                      </a:moveTo>
                      <a:lnTo>
                        <a:pt x="268" y="340"/>
                      </a:lnTo>
                      <a:lnTo>
                        <a:pt x="268" y="338"/>
                      </a:lnTo>
                      <a:lnTo>
                        <a:pt x="269" y="339"/>
                      </a:lnTo>
                      <a:lnTo>
                        <a:pt x="269" y="341"/>
                      </a:lnTo>
                      <a:close/>
                      <a:moveTo>
                        <a:pt x="269" y="341"/>
                      </a:moveTo>
                      <a:lnTo>
                        <a:pt x="269" y="341"/>
                      </a:lnTo>
                      <a:close/>
                      <a:moveTo>
                        <a:pt x="270" y="343"/>
                      </a:moveTo>
                      <a:lnTo>
                        <a:pt x="269" y="341"/>
                      </a:lnTo>
                      <a:lnTo>
                        <a:pt x="270" y="343"/>
                      </a:lnTo>
                      <a:close/>
                      <a:moveTo>
                        <a:pt x="268" y="341"/>
                      </a:moveTo>
                      <a:lnTo>
                        <a:pt x="269" y="341"/>
                      </a:lnTo>
                      <a:lnTo>
                        <a:pt x="268" y="341"/>
                      </a:lnTo>
                      <a:close/>
                      <a:moveTo>
                        <a:pt x="289" y="340"/>
                      </a:moveTo>
                      <a:lnTo>
                        <a:pt x="286" y="339"/>
                      </a:lnTo>
                      <a:lnTo>
                        <a:pt x="287" y="338"/>
                      </a:lnTo>
                      <a:lnTo>
                        <a:pt x="288" y="337"/>
                      </a:lnTo>
                      <a:lnTo>
                        <a:pt x="288" y="339"/>
                      </a:lnTo>
                      <a:lnTo>
                        <a:pt x="289" y="339"/>
                      </a:lnTo>
                      <a:lnTo>
                        <a:pt x="289" y="340"/>
                      </a:lnTo>
                      <a:close/>
                      <a:moveTo>
                        <a:pt x="250" y="331"/>
                      </a:moveTo>
                      <a:lnTo>
                        <a:pt x="249" y="331"/>
                      </a:lnTo>
                      <a:lnTo>
                        <a:pt x="249" y="329"/>
                      </a:lnTo>
                      <a:lnTo>
                        <a:pt x="250" y="329"/>
                      </a:lnTo>
                      <a:lnTo>
                        <a:pt x="250" y="330"/>
                      </a:lnTo>
                      <a:lnTo>
                        <a:pt x="250" y="331"/>
                      </a:lnTo>
                      <a:close/>
                      <a:moveTo>
                        <a:pt x="314" y="341"/>
                      </a:moveTo>
                      <a:lnTo>
                        <a:pt x="313" y="341"/>
                      </a:lnTo>
                      <a:lnTo>
                        <a:pt x="314" y="339"/>
                      </a:lnTo>
                      <a:lnTo>
                        <a:pt x="314" y="338"/>
                      </a:lnTo>
                      <a:lnTo>
                        <a:pt x="315" y="338"/>
                      </a:lnTo>
                      <a:lnTo>
                        <a:pt x="314" y="340"/>
                      </a:lnTo>
                      <a:lnTo>
                        <a:pt x="314" y="341"/>
                      </a:lnTo>
                      <a:close/>
                      <a:moveTo>
                        <a:pt x="307" y="338"/>
                      </a:moveTo>
                      <a:lnTo>
                        <a:pt x="304" y="337"/>
                      </a:lnTo>
                      <a:lnTo>
                        <a:pt x="309" y="334"/>
                      </a:lnTo>
                      <a:lnTo>
                        <a:pt x="307" y="334"/>
                      </a:lnTo>
                      <a:lnTo>
                        <a:pt x="308" y="332"/>
                      </a:lnTo>
                      <a:lnTo>
                        <a:pt x="310" y="334"/>
                      </a:lnTo>
                      <a:lnTo>
                        <a:pt x="309" y="336"/>
                      </a:lnTo>
                      <a:lnTo>
                        <a:pt x="307" y="336"/>
                      </a:lnTo>
                      <a:lnTo>
                        <a:pt x="307" y="338"/>
                      </a:lnTo>
                      <a:close/>
                      <a:moveTo>
                        <a:pt x="309" y="336"/>
                      </a:moveTo>
                      <a:lnTo>
                        <a:pt x="307" y="336"/>
                      </a:lnTo>
                      <a:lnTo>
                        <a:pt x="309" y="336"/>
                      </a:lnTo>
                      <a:close/>
                      <a:moveTo>
                        <a:pt x="328" y="347"/>
                      </a:moveTo>
                      <a:lnTo>
                        <a:pt x="329" y="345"/>
                      </a:lnTo>
                      <a:lnTo>
                        <a:pt x="330" y="343"/>
                      </a:lnTo>
                      <a:lnTo>
                        <a:pt x="331" y="345"/>
                      </a:lnTo>
                      <a:lnTo>
                        <a:pt x="328" y="347"/>
                      </a:lnTo>
                      <a:close/>
                      <a:moveTo>
                        <a:pt x="390" y="360"/>
                      </a:moveTo>
                      <a:lnTo>
                        <a:pt x="392" y="358"/>
                      </a:lnTo>
                      <a:lnTo>
                        <a:pt x="390" y="357"/>
                      </a:lnTo>
                      <a:lnTo>
                        <a:pt x="391" y="356"/>
                      </a:lnTo>
                      <a:lnTo>
                        <a:pt x="392" y="359"/>
                      </a:lnTo>
                      <a:lnTo>
                        <a:pt x="392" y="360"/>
                      </a:lnTo>
                      <a:lnTo>
                        <a:pt x="390" y="360"/>
                      </a:lnTo>
                      <a:close/>
                      <a:moveTo>
                        <a:pt x="343" y="356"/>
                      </a:moveTo>
                      <a:lnTo>
                        <a:pt x="343" y="354"/>
                      </a:lnTo>
                      <a:lnTo>
                        <a:pt x="341" y="352"/>
                      </a:lnTo>
                      <a:lnTo>
                        <a:pt x="342" y="351"/>
                      </a:lnTo>
                      <a:lnTo>
                        <a:pt x="344" y="352"/>
                      </a:lnTo>
                      <a:lnTo>
                        <a:pt x="344" y="355"/>
                      </a:lnTo>
                      <a:lnTo>
                        <a:pt x="343" y="356"/>
                      </a:lnTo>
                      <a:close/>
                      <a:moveTo>
                        <a:pt x="338" y="354"/>
                      </a:moveTo>
                      <a:lnTo>
                        <a:pt x="339" y="353"/>
                      </a:lnTo>
                      <a:lnTo>
                        <a:pt x="339" y="351"/>
                      </a:lnTo>
                      <a:lnTo>
                        <a:pt x="340" y="352"/>
                      </a:lnTo>
                      <a:lnTo>
                        <a:pt x="340" y="353"/>
                      </a:lnTo>
                      <a:lnTo>
                        <a:pt x="340" y="354"/>
                      </a:lnTo>
                      <a:lnTo>
                        <a:pt x="338" y="354"/>
                      </a:lnTo>
                      <a:close/>
                      <a:moveTo>
                        <a:pt x="340" y="354"/>
                      </a:moveTo>
                      <a:lnTo>
                        <a:pt x="340" y="353"/>
                      </a:lnTo>
                      <a:lnTo>
                        <a:pt x="340" y="354"/>
                      </a:lnTo>
                      <a:close/>
                      <a:moveTo>
                        <a:pt x="340" y="354"/>
                      </a:moveTo>
                      <a:lnTo>
                        <a:pt x="340" y="353"/>
                      </a:lnTo>
                      <a:lnTo>
                        <a:pt x="340" y="354"/>
                      </a:lnTo>
                      <a:close/>
                      <a:moveTo>
                        <a:pt x="339" y="359"/>
                      </a:moveTo>
                      <a:lnTo>
                        <a:pt x="340" y="354"/>
                      </a:lnTo>
                      <a:lnTo>
                        <a:pt x="341" y="357"/>
                      </a:lnTo>
                      <a:lnTo>
                        <a:pt x="339" y="359"/>
                      </a:lnTo>
                      <a:close/>
                      <a:moveTo>
                        <a:pt x="192" y="368"/>
                      </a:moveTo>
                      <a:lnTo>
                        <a:pt x="188" y="363"/>
                      </a:lnTo>
                      <a:lnTo>
                        <a:pt x="191" y="365"/>
                      </a:lnTo>
                      <a:lnTo>
                        <a:pt x="192" y="368"/>
                      </a:lnTo>
                      <a:close/>
                      <a:moveTo>
                        <a:pt x="370" y="356"/>
                      </a:moveTo>
                      <a:lnTo>
                        <a:pt x="370" y="354"/>
                      </a:lnTo>
                      <a:lnTo>
                        <a:pt x="370" y="353"/>
                      </a:lnTo>
                      <a:lnTo>
                        <a:pt x="371" y="354"/>
                      </a:lnTo>
                      <a:lnTo>
                        <a:pt x="371" y="356"/>
                      </a:lnTo>
                      <a:lnTo>
                        <a:pt x="370" y="356"/>
                      </a:lnTo>
                      <a:close/>
                      <a:moveTo>
                        <a:pt x="405" y="356"/>
                      </a:moveTo>
                      <a:lnTo>
                        <a:pt x="401" y="352"/>
                      </a:lnTo>
                      <a:lnTo>
                        <a:pt x="405" y="353"/>
                      </a:lnTo>
                      <a:lnTo>
                        <a:pt x="405" y="356"/>
                      </a:lnTo>
                      <a:close/>
                      <a:moveTo>
                        <a:pt x="380" y="354"/>
                      </a:moveTo>
                      <a:lnTo>
                        <a:pt x="376" y="351"/>
                      </a:lnTo>
                      <a:lnTo>
                        <a:pt x="377" y="350"/>
                      </a:lnTo>
                      <a:lnTo>
                        <a:pt x="378" y="352"/>
                      </a:lnTo>
                      <a:lnTo>
                        <a:pt x="380" y="354"/>
                      </a:lnTo>
                      <a:close/>
                      <a:moveTo>
                        <a:pt x="365" y="352"/>
                      </a:moveTo>
                      <a:lnTo>
                        <a:pt x="363" y="352"/>
                      </a:lnTo>
                      <a:lnTo>
                        <a:pt x="365" y="349"/>
                      </a:lnTo>
                      <a:lnTo>
                        <a:pt x="365" y="352"/>
                      </a:lnTo>
                      <a:close/>
                      <a:moveTo>
                        <a:pt x="365" y="354"/>
                      </a:moveTo>
                      <a:lnTo>
                        <a:pt x="361" y="353"/>
                      </a:lnTo>
                      <a:lnTo>
                        <a:pt x="362" y="350"/>
                      </a:lnTo>
                      <a:lnTo>
                        <a:pt x="363" y="350"/>
                      </a:lnTo>
                      <a:lnTo>
                        <a:pt x="363" y="352"/>
                      </a:lnTo>
                      <a:lnTo>
                        <a:pt x="365" y="352"/>
                      </a:lnTo>
                      <a:lnTo>
                        <a:pt x="365" y="354"/>
                      </a:lnTo>
                      <a:close/>
                      <a:moveTo>
                        <a:pt x="212" y="356"/>
                      </a:moveTo>
                      <a:lnTo>
                        <a:pt x="213" y="353"/>
                      </a:lnTo>
                      <a:lnTo>
                        <a:pt x="214" y="354"/>
                      </a:lnTo>
                      <a:lnTo>
                        <a:pt x="214" y="355"/>
                      </a:lnTo>
                      <a:lnTo>
                        <a:pt x="213" y="355"/>
                      </a:lnTo>
                      <a:lnTo>
                        <a:pt x="213" y="356"/>
                      </a:lnTo>
                      <a:lnTo>
                        <a:pt x="212" y="356"/>
                      </a:lnTo>
                      <a:close/>
                      <a:moveTo>
                        <a:pt x="108" y="396"/>
                      </a:moveTo>
                      <a:lnTo>
                        <a:pt x="109" y="392"/>
                      </a:lnTo>
                      <a:lnTo>
                        <a:pt x="107" y="392"/>
                      </a:lnTo>
                      <a:lnTo>
                        <a:pt x="108" y="391"/>
                      </a:lnTo>
                      <a:lnTo>
                        <a:pt x="109" y="391"/>
                      </a:lnTo>
                      <a:lnTo>
                        <a:pt x="110" y="393"/>
                      </a:lnTo>
                      <a:lnTo>
                        <a:pt x="108" y="396"/>
                      </a:lnTo>
                      <a:close/>
                      <a:moveTo>
                        <a:pt x="108" y="396"/>
                      </a:moveTo>
                      <a:lnTo>
                        <a:pt x="106" y="396"/>
                      </a:lnTo>
                      <a:lnTo>
                        <a:pt x="106" y="393"/>
                      </a:lnTo>
                      <a:lnTo>
                        <a:pt x="108" y="395"/>
                      </a:lnTo>
                      <a:lnTo>
                        <a:pt x="108" y="396"/>
                      </a:lnTo>
                      <a:close/>
                      <a:moveTo>
                        <a:pt x="141" y="401"/>
                      </a:moveTo>
                      <a:lnTo>
                        <a:pt x="139" y="400"/>
                      </a:lnTo>
                      <a:lnTo>
                        <a:pt x="143" y="397"/>
                      </a:lnTo>
                      <a:lnTo>
                        <a:pt x="141" y="401"/>
                      </a:lnTo>
                      <a:close/>
                      <a:moveTo>
                        <a:pt x="124" y="396"/>
                      </a:moveTo>
                      <a:lnTo>
                        <a:pt x="126" y="394"/>
                      </a:lnTo>
                      <a:lnTo>
                        <a:pt x="126" y="393"/>
                      </a:lnTo>
                      <a:lnTo>
                        <a:pt x="126" y="392"/>
                      </a:lnTo>
                      <a:lnTo>
                        <a:pt x="127" y="393"/>
                      </a:lnTo>
                      <a:lnTo>
                        <a:pt x="124" y="396"/>
                      </a:lnTo>
                      <a:close/>
                      <a:moveTo>
                        <a:pt x="117" y="387"/>
                      </a:moveTo>
                      <a:lnTo>
                        <a:pt x="116" y="386"/>
                      </a:lnTo>
                      <a:lnTo>
                        <a:pt x="115" y="385"/>
                      </a:lnTo>
                      <a:lnTo>
                        <a:pt x="118" y="385"/>
                      </a:lnTo>
                      <a:lnTo>
                        <a:pt x="116" y="385"/>
                      </a:lnTo>
                      <a:lnTo>
                        <a:pt x="117" y="387"/>
                      </a:lnTo>
                      <a:close/>
                      <a:moveTo>
                        <a:pt x="135" y="395"/>
                      </a:moveTo>
                      <a:lnTo>
                        <a:pt x="134" y="393"/>
                      </a:lnTo>
                      <a:lnTo>
                        <a:pt x="136" y="392"/>
                      </a:lnTo>
                      <a:lnTo>
                        <a:pt x="135" y="389"/>
                      </a:lnTo>
                      <a:lnTo>
                        <a:pt x="136" y="390"/>
                      </a:lnTo>
                      <a:lnTo>
                        <a:pt x="137" y="390"/>
                      </a:lnTo>
                      <a:lnTo>
                        <a:pt x="138" y="393"/>
                      </a:lnTo>
                      <a:lnTo>
                        <a:pt x="136" y="393"/>
                      </a:lnTo>
                      <a:lnTo>
                        <a:pt x="135" y="395"/>
                      </a:lnTo>
                      <a:close/>
                      <a:moveTo>
                        <a:pt x="138" y="393"/>
                      </a:moveTo>
                      <a:lnTo>
                        <a:pt x="136" y="393"/>
                      </a:lnTo>
                      <a:lnTo>
                        <a:pt x="138" y="393"/>
                      </a:lnTo>
                      <a:close/>
                      <a:moveTo>
                        <a:pt x="163" y="393"/>
                      </a:moveTo>
                      <a:lnTo>
                        <a:pt x="162" y="393"/>
                      </a:lnTo>
                      <a:lnTo>
                        <a:pt x="162" y="392"/>
                      </a:lnTo>
                      <a:lnTo>
                        <a:pt x="162" y="390"/>
                      </a:lnTo>
                      <a:lnTo>
                        <a:pt x="163" y="390"/>
                      </a:lnTo>
                      <a:lnTo>
                        <a:pt x="164" y="391"/>
                      </a:lnTo>
                      <a:lnTo>
                        <a:pt x="163" y="393"/>
                      </a:lnTo>
                      <a:close/>
                      <a:moveTo>
                        <a:pt x="263" y="415"/>
                      </a:moveTo>
                      <a:lnTo>
                        <a:pt x="265" y="409"/>
                      </a:lnTo>
                      <a:lnTo>
                        <a:pt x="265" y="411"/>
                      </a:lnTo>
                      <a:lnTo>
                        <a:pt x="265" y="412"/>
                      </a:lnTo>
                      <a:lnTo>
                        <a:pt x="266" y="412"/>
                      </a:lnTo>
                      <a:lnTo>
                        <a:pt x="267" y="413"/>
                      </a:lnTo>
                      <a:lnTo>
                        <a:pt x="263" y="415"/>
                      </a:lnTo>
                      <a:close/>
                      <a:moveTo>
                        <a:pt x="269" y="416"/>
                      </a:moveTo>
                      <a:lnTo>
                        <a:pt x="267" y="414"/>
                      </a:lnTo>
                      <a:lnTo>
                        <a:pt x="270" y="411"/>
                      </a:lnTo>
                      <a:lnTo>
                        <a:pt x="269" y="416"/>
                      </a:lnTo>
                      <a:close/>
                      <a:moveTo>
                        <a:pt x="266" y="412"/>
                      </a:moveTo>
                      <a:lnTo>
                        <a:pt x="265" y="412"/>
                      </a:lnTo>
                      <a:lnTo>
                        <a:pt x="266" y="412"/>
                      </a:lnTo>
                      <a:close/>
                      <a:moveTo>
                        <a:pt x="142" y="407"/>
                      </a:moveTo>
                      <a:lnTo>
                        <a:pt x="141" y="407"/>
                      </a:lnTo>
                      <a:lnTo>
                        <a:pt x="141" y="406"/>
                      </a:lnTo>
                      <a:lnTo>
                        <a:pt x="142" y="406"/>
                      </a:lnTo>
                      <a:lnTo>
                        <a:pt x="142" y="407"/>
                      </a:lnTo>
                      <a:close/>
                      <a:moveTo>
                        <a:pt x="178" y="410"/>
                      </a:moveTo>
                      <a:lnTo>
                        <a:pt x="176" y="408"/>
                      </a:lnTo>
                      <a:lnTo>
                        <a:pt x="178" y="406"/>
                      </a:lnTo>
                      <a:lnTo>
                        <a:pt x="178" y="410"/>
                      </a:lnTo>
                      <a:close/>
                      <a:moveTo>
                        <a:pt x="104" y="405"/>
                      </a:moveTo>
                      <a:lnTo>
                        <a:pt x="102" y="402"/>
                      </a:lnTo>
                      <a:lnTo>
                        <a:pt x="105" y="400"/>
                      </a:lnTo>
                      <a:lnTo>
                        <a:pt x="104" y="405"/>
                      </a:lnTo>
                      <a:close/>
                      <a:moveTo>
                        <a:pt x="71" y="397"/>
                      </a:moveTo>
                      <a:lnTo>
                        <a:pt x="70" y="397"/>
                      </a:lnTo>
                      <a:lnTo>
                        <a:pt x="70" y="395"/>
                      </a:lnTo>
                      <a:lnTo>
                        <a:pt x="71" y="396"/>
                      </a:lnTo>
                      <a:lnTo>
                        <a:pt x="71" y="397"/>
                      </a:lnTo>
                      <a:close/>
                      <a:moveTo>
                        <a:pt x="191" y="389"/>
                      </a:moveTo>
                      <a:lnTo>
                        <a:pt x="187" y="385"/>
                      </a:lnTo>
                      <a:lnTo>
                        <a:pt x="189" y="386"/>
                      </a:lnTo>
                      <a:lnTo>
                        <a:pt x="191" y="389"/>
                      </a:lnTo>
                      <a:close/>
                      <a:moveTo>
                        <a:pt x="144" y="382"/>
                      </a:moveTo>
                      <a:lnTo>
                        <a:pt x="143" y="382"/>
                      </a:lnTo>
                      <a:lnTo>
                        <a:pt x="143" y="380"/>
                      </a:lnTo>
                      <a:lnTo>
                        <a:pt x="144" y="379"/>
                      </a:lnTo>
                      <a:lnTo>
                        <a:pt x="145" y="381"/>
                      </a:lnTo>
                      <a:lnTo>
                        <a:pt x="144" y="382"/>
                      </a:lnTo>
                      <a:close/>
                      <a:moveTo>
                        <a:pt x="178" y="376"/>
                      </a:moveTo>
                      <a:lnTo>
                        <a:pt x="181" y="373"/>
                      </a:lnTo>
                      <a:lnTo>
                        <a:pt x="183" y="371"/>
                      </a:lnTo>
                      <a:lnTo>
                        <a:pt x="180" y="375"/>
                      </a:lnTo>
                      <a:lnTo>
                        <a:pt x="178" y="376"/>
                      </a:lnTo>
                      <a:close/>
                      <a:moveTo>
                        <a:pt x="162" y="377"/>
                      </a:moveTo>
                      <a:lnTo>
                        <a:pt x="159" y="374"/>
                      </a:lnTo>
                      <a:lnTo>
                        <a:pt x="160" y="372"/>
                      </a:lnTo>
                      <a:lnTo>
                        <a:pt x="162" y="373"/>
                      </a:lnTo>
                      <a:lnTo>
                        <a:pt x="161" y="375"/>
                      </a:lnTo>
                      <a:lnTo>
                        <a:pt x="163" y="375"/>
                      </a:lnTo>
                      <a:lnTo>
                        <a:pt x="162" y="377"/>
                      </a:lnTo>
                      <a:close/>
                      <a:moveTo>
                        <a:pt x="163" y="375"/>
                      </a:moveTo>
                      <a:lnTo>
                        <a:pt x="161" y="375"/>
                      </a:lnTo>
                      <a:lnTo>
                        <a:pt x="163" y="375"/>
                      </a:lnTo>
                      <a:close/>
                      <a:moveTo>
                        <a:pt x="110" y="367"/>
                      </a:moveTo>
                      <a:lnTo>
                        <a:pt x="108" y="366"/>
                      </a:lnTo>
                      <a:lnTo>
                        <a:pt x="105" y="365"/>
                      </a:lnTo>
                      <a:lnTo>
                        <a:pt x="108" y="364"/>
                      </a:lnTo>
                      <a:lnTo>
                        <a:pt x="110" y="366"/>
                      </a:lnTo>
                      <a:lnTo>
                        <a:pt x="112" y="366"/>
                      </a:lnTo>
                      <a:lnTo>
                        <a:pt x="112" y="367"/>
                      </a:lnTo>
                      <a:lnTo>
                        <a:pt x="110" y="367"/>
                      </a:lnTo>
                      <a:close/>
                      <a:moveTo>
                        <a:pt x="112" y="368"/>
                      </a:moveTo>
                      <a:lnTo>
                        <a:pt x="110" y="367"/>
                      </a:lnTo>
                      <a:lnTo>
                        <a:pt x="112" y="367"/>
                      </a:lnTo>
                      <a:lnTo>
                        <a:pt x="112" y="368"/>
                      </a:lnTo>
                      <a:close/>
                      <a:moveTo>
                        <a:pt x="216" y="370"/>
                      </a:moveTo>
                      <a:lnTo>
                        <a:pt x="215" y="370"/>
                      </a:lnTo>
                      <a:lnTo>
                        <a:pt x="214" y="369"/>
                      </a:lnTo>
                      <a:lnTo>
                        <a:pt x="215" y="369"/>
                      </a:lnTo>
                      <a:lnTo>
                        <a:pt x="216" y="369"/>
                      </a:lnTo>
                      <a:lnTo>
                        <a:pt x="216" y="370"/>
                      </a:lnTo>
                      <a:close/>
                      <a:moveTo>
                        <a:pt x="139" y="373"/>
                      </a:moveTo>
                      <a:lnTo>
                        <a:pt x="139" y="373"/>
                      </a:lnTo>
                      <a:lnTo>
                        <a:pt x="139" y="371"/>
                      </a:lnTo>
                      <a:lnTo>
                        <a:pt x="140" y="371"/>
                      </a:lnTo>
                      <a:lnTo>
                        <a:pt x="140" y="372"/>
                      </a:lnTo>
                      <a:lnTo>
                        <a:pt x="139" y="373"/>
                      </a:lnTo>
                      <a:close/>
                      <a:moveTo>
                        <a:pt x="171" y="369"/>
                      </a:moveTo>
                      <a:lnTo>
                        <a:pt x="171" y="367"/>
                      </a:lnTo>
                      <a:lnTo>
                        <a:pt x="172" y="367"/>
                      </a:lnTo>
                      <a:lnTo>
                        <a:pt x="172" y="368"/>
                      </a:lnTo>
                      <a:lnTo>
                        <a:pt x="173" y="368"/>
                      </a:lnTo>
                      <a:lnTo>
                        <a:pt x="172" y="368"/>
                      </a:lnTo>
                      <a:lnTo>
                        <a:pt x="171" y="369"/>
                      </a:lnTo>
                      <a:close/>
                      <a:moveTo>
                        <a:pt x="172" y="370"/>
                      </a:moveTo>
                      <a:lnTo>
                        <a:pt x="171" y="370"/>
                      </a:lnTo>
                      <a:lnTo>
                        <a:pt x="172" y="368"/>
                      </a:lnTo>
                      <a:lnTo>
                        <a:pt x="173" y="368"/>
                      </a:lnTo>
                      <a:lnTo>
                        <a:pt x="173" y="369"/>
                      </a:lnTo>
                      <a:lnTo>
                        <a:pt x="172" y="369"/>
                      </a:lnTo>
                      <a:lnTo>
                        <a:pt x="172" y="370"/>
                      </a:lnTo>
                      <a:close/>
                      <a:moveTo>
                        <a:pt x="114" y="373"/>
                      </a:moveTo>
                      <a:lnTo>
                        <a:pt x="113" y="373"/>
                      </a:lnTo>
                      <a:lnTo>
                        <a:pt x="113" y="372"/>
                      </a:lnTo>
                      <a:lnTo>
                        <a:pt x="114" y="372"/>
                      </a:lnTo>
                      <a:lnTo>
                        <a:pt x="115" y="372"/>
                      </a:lnTo>
                      <a:lnTo>
                        <a:pt x="114" y="373"/>
                      </a:lnTo>
                      <a:close/>
                      <a:moveTo>
                        <a:pt x="114" y="373"/>
                      </a:moveTo>
                      <a:lnTo>
                        <a:pt x="113" y="373"/>
                      </a:lnTo>
                      <a:lnTo>
                        <a:pt x="114" y="373"/>
                      </a:lnTo>
                      <a:close/>
                      <a:moveTo>
                        <a:pt x="114" y="374"/>
                      </a:moveTo>
                      <a:lnTo>
                        <a:pt x="113" y="373"/>
                      </a:lnTo>
                      <a:lnTo>
                        <a:pt x="114" y="373"/>
                      </a:lnTo>
                      <a:lnTo>
                        <a:pt x="114" y="374"/>
                      </a:lnTo>
                      <a:close/>
                      <a:moveTo>
                        <a:pt x="117" y="377"/>
                      </a:moveTo>
                      <a:lnTo>
                        <a:pt x="114" y="374"/>
                      </a:lnTo>
                      <a:lnTo>
                        <a:pt x="114" y="373"/>
                      </a:lnTo>
                      <a:lnTo>
                        <a:pt x="115" y="374"/>
                      </a:lnTo>
                      <a:lnTo>
                        <a:pt x="117" y="377"/>
                      </a:lnTo>
                      <a:close/>
                      <a:moveTo>
                        <a:pt x="139" y="380"/>
                      </a:moveTo>
                      <a:lnTo>
                        <a:pt x="138" y="378"/>
                      </a:lnTo>
                      <a:lnTo>
                        <a:pt x="138" y="377"/>
                      </a:lnTo>
                      <a:lnTo>
                        <a:pt x="139" y="379"/>
                      </a:lnTo>
                      <a:lnTo>
                        <a:pt x="139" y="380"/>
                      </a:lnTo>
                      <a:close/>
                      <a:moveTo>
                        <a:pt x="217" y="370"/>
                      </a:moveTo>
                      <a:lnTo>
                        <a:pt x="216" y="370"/>
                      </a:lnTo>
                      <a:lnTo>
                        <a:pt x="217" y="368"/>
                      </a:lnTo>
                      <a:lnTo>
                        <a:pt x="217" y="369"/>
                      </a:lnTo>
                      <a:lnTo>
                        <a:pt x="217" y="370"/>
                      </a:lnTo>
                      <a:close/>
                      <a:moveTo>
                        <a:pt x="160" y="383"/>
                      </a:moveTo>
                      <a:lnTo>
                        <a:pt x="157" y="377"/>
                      </a:lnTo>
                      <a:lnTo>
                        <a:pt x="161" y="378"/>
                      </a:lnTo>
                      <a:lnTo>
                        <a:pt x="159" y="379"/>
                      </a:lnTo>
                      <a:lnTo>
                        <a:pt x="161" y="382"/>
                      </a:lnTo>
                      <a:lnTo>
                        <a:pt x="160" y="383"/>
                      </a:lnTo>
                      <a:close/>
                      <a:moveTo>
                        <a:pt x="141" y="376"/>
                      </a:moveTo>
                      <a:lnTo>
                        <a:pt x="140" y="370"/>
                      </a:lnTo>
                      <a:lnTo>
                        <a:pt x="142" y="373"/>
                      </a:lnTo>
                      <a:lnTo>
                        <a:pt x="143" y="374"/>
                      </a:lnTo>
                      <a:lnTo>
                        <a:pt x="141" y="376"/>
                      </a:lnTo>
                      <a:close/>
                      <a:moveTo>
                        <a:pt x="218" y="390"/>
                      </a:moveTo>
                      <a:lnTo>
                        <a:pt x="215" y="388"/>
                      </a:lnTo>
                      <a:lnTo>
                        <a:pt x="220" y="386"/>
                      </a:lnTo>
                      <a:lnTo>
                        <a:pt x="218" y="390"/>
                      </a:lnTo>
                      <a:close/>
                      <a:moveTo>
                        <a:pt x="380" y="397"/>
                      </a:moveTo>
                      <a:lnTo>
                        <a:pt x="380" y="397"/>
                      </a:lnTo>
                      <a:lnTo>
                        <a:pt x="380" y="395"/>
                      </a:lnTo>
                      <a:lnTo>
                        <a:pt x="381" y="395"/>
                      </a:lnTo>
                      <a:lnTo>
                        <a:pt x="380" y="396"/>
                      </a:lnTo>
                      <a:lnTo>
                        <a:pt x="380" y="397"/>
                      </a:lnTo>
                      <a:close/>
                      <a:moveTo>
                        <a:pt x="153" y="413"/>
                      </a:moveTo>
                      <a:lnTo>
                        <a:pt x="152" y="408"/>
                      </a:lnTo>
                      <a:lnTo>
                        <a:pt x="151" y="407"/>
                      </a:lnTo>
                      <a:lnTo>
                        <a:pt x="153" y="408"/>
                      </a:lnTo>
                      <a:lnTo>
                        <a:pt x="153" y="410"/>
                      </a:lnTo>
                      <a:lnTo>
                        <a:pt x="155" y="411"/>
                      </a:lnTo>
                      <a:lnTo>
                        <a:pt x="153" y="413"/>
                      </a:lnTo>
                      <a:close/>
                      <a:moveTo>
                        <a:pt x="594" y="375"/>
                      </a:moveTo>
                      <a:lnTo>
                        <a:pt x="590" y="374"/>
                      </a:lnTo>
                      <a:lnTo>
                        <a:pt x="591" y="372"/>
                      </a:lnTo>
                      <a:lnTo>
                        <a:pt x="592" y="371"/>
                      </a:lnTo>
                      <a:lnTo>
                        <a:pt x="592" y="374"/>
                      </a:lnTo>
                      <a:lnTo>
                        <a:pt x="594" y="375"/>
                      </a:lnTo>
                      <a:close/>
                      <a:moveTo>
                        <a:pt x="546" y="374"/>
                      </a:moveTo>
                      <a:lnTo>
                        <a:pt x="547" y="372"/>
                      </a:lnTo>
                      <a:lnTo>
                        <a:pt x="548" y="370"/>
                      </a:lnTo>
                      <a:lnTo>
                        <a:pt x="549" y="371"/>
                      </a:lnTo>
                      <a:lnTo>
                        <a:pt x="546" y="374"/>
                      </a:lnTo>
                      <a:close/>
                      <a:moveTo>
                        <a:pt x="549" y="375"/>
                      </a:moveTo>
                      <a:lnTo>
                        <a:pt x="548" y="375"/>
                      </a:lnTo>
                      <a:lnTo>
                        <a:pt x="548" y="374"/>
                      </a:lnTo>
                      <a:lnTo>
                        <a:pt x="549" y="374"/>
                      </a:lnTo>
                      <a:lnTo>
                        <a:pt x="549" y="375"/>
                      </a:lnTo>
                      <a:close/>
                      <a:moveTo>
                        <a:pt x="490" y="371"/>
                      </a:moveTo>
                      <a:lnTo>
                        <a:pt x="489" y="371"/>
                      </a:lnTo>
                      <a:lnTo>
                        <a:pt x="489" y="370"/>
                      </a:lnTo>
                      <a:lnTo>
                        <a:pt x="489" y="369"/>
                      </a:lnTo>
                      <a:lnTo>
                        <a:pt x="490" y="369"/>
                      </a:lnTo>
                      <a:lnTo>
                        <a:pt x="490" y="371"/>
                      </a:lnTo>
                      <a:close/>
                      <a:moveTo>
                        <a:pt x="463" y="367"/>
                      </a:moveTo>
                      <a:lnTo>
                        <a:pt x="462" y="367"/>
                      </a:lnTo>
                      <a:lnTo>
                        <a:pt x="463" y="366"/>
                      </a:lnTo>
                      <a:lnTo>
                        <a:pt x="463" y="365"/>
                      </a:lnTo>
                      <a:lnTo>
                        <a:pt x="464" y="365"/>
                      </a:lnTo>
                      <a:lnTo>
                        <a:pt x="463" y="366"/>
                      </a:lnTo>
                      <a:lnTo>
                        <a:pt x="463" y="367"/>
                      </a:lnTo>
                      <a:close/>
                      <a:moveTo>
                        <a:pt x="542" y="357"/>
                      </a:moveTo>
                      <a:lnTo>
                        <a:pt x="541" y="357"/>
                      </a:lnTo>
                      <a:lnTo>
                        <a:pt x="542" y="356"/>
                      </a:lnTo>
                      <a:lnTo>
                        <a:pt x="542" y="355"/>
                      </a:lnTo>
                      <a:lnTo>
                        <a:pt x="543" y="355"/>
                      </a:lnTo>
                      <a:lnTo>
                        <a:pt x="542" y="355"/>
                      </a:lnTo>
                      <a:lnTo>
                        <a:pt x="542" y="357"/>
                      </a:lnTo>
                      <a:close/>
                      <a:moveTo>
                        <a:pt x="479" y="374"/>
                      </a:moveTo>
                      <a:lnTo>
                        <a:pt x="478" y="373"/>
                      </a:lnTo>
                      <a:lnTo>
                        <a:pt x="478" y="371"/>
                      </a:lnTo>
                      <a:lnTo>
                        <a:pt x="479" y="371"/>
                      </a:lnTo>
                      <a:lnTo>
                        <a:pt x="479" y="372"/>
                      </a:lnTo>
                      <a:lnTo>
                        <a:pt x="479" y="374"/>
                      </a:lnTo>
                      <a:close/>
                      <a:moveTo>
                        <a:pt x="528" y="375"/>
                      </a:moveTo>
                      <a:lnTo>
                        <a:pt x="527" y="375"/>
                      </a:lnTo>
                      <a:lnTo>
                        <a:pt x="527" y="373"/>
                      </a:lnTo>
                      <a:lnTo>
                        <a:pt x="528" y="373"/>
                      </a:lnTo>
                      <a:lnTo>
                        <a:pt x="528" y="374"/>
                      </a:lnTo>
                      <a:lnTo>
                        <a:pt x="528" y="375"/>
                      </a:lnTo>
                      <a:close/>
                      <a:moveTo>
                        <a:pt x="377" y="344"/>
                      </a:moveTo>
                      <a:lnTo>
                        <a:pt x="376" y="344"/>
                      </a:lnTo>
                      <a:lnTo>
                        <a:pt x="376" y="343"/>
                      </a:lnTo>
                      <a:lnTo>
                        <a:pt x="377" y="343"/>
                      </a:lnTo>
                      <a:lnTo>
                        <a:pt x="377" y="344"/>
                      </a:lnTo>
                      <a:close/>
                      <a:moveTo>
                        <a:pt x="428" y="349"/>
                      </a:moveTo>
                      <a:lnTo>
                        <a:pt x="427" y="349"/>
                      </a:lnTo>
                      <a:lnTo>
                        <a:pt x="426" y="348"/>
                      </a:lnTo>
                      <a:lnTo>
                        <a:pt x="427" y="346"/>
                      </a:lnTo>
                      <a:lnTo>
                        <a:pt x="427" y="347"/>
                      </a:lnTo>
                      <a:lnTo>
                        <a:pt x="428" y="348"/>
                      </a:lnTo>
                      <a:lnTo>
                        <a:pt x="428" y="349"/>
                      </a:lnTo>
                      <a:close/>
                      <a:moveTo>
                        <a:pt x="486" y="365"/>
                      </a:moveTo>
                      <a:lnTo>
                        <a:pt x="482" y="360"/>
                      </a:lnTo>
                      <a:lnTo>
                        <a:pt x="484" y="362"/>
                      </a:lnTo>
                      <a:lnTo>
                        <a:pt x="486" y="365"/>
                      </a:lnTo>
                      <a:close/>
                      <a:moveTo>
                        <a:pt x="337" y="341"/>
                      </a:moveTo>
                      <a:lnTo>
                        <a:pt x="336" y="341"/>
                      </a:lnTo>
                      <a:lnTo>
                        <a:pt x="335" y="340"/>
                      </a:lnTo>
                      <a:lnTo>
                        <a:pt x="336" y="339"/>
                      </a:lnTo>
                      <a:lnTo>
                        <a:pt x="337" y="340"/>
                      </a:lnTo>
                      <a:lnTo>
                        <a:pt x="337" y="341"/>
                      </a:lnTo>
                      <a:close/>
                      <a:moveTo>
                        <a:pt x="480" y="363"/>
                      </a:moveTo>
                      <a:lnTo>
                        <a:pt x="479" y="363"/>
                      </a:lnTo>
                      <a:lnTo>
                        <a:pt x="479" y="362"/>
                      </a:lnTo>
                      <a:lnTo>
                        <a:pt x="479" y="361"/>
                      </a:lnTo>
                      <a:lnTo>
                        <a:pt x="480" y="361"/>
                      </a:lnTo>
                      <a:lnTo>
                        <a:pt x="480" y="362"/>
                      </a:lnTo>
                      <a:lnTo>
                        <a:pt x="480" y="363"/>
                      </a:lnTo>
                      <a:close/>
                      <a:moveTo>
                        <a:pt x="364" y="345"/>
                      </a:moveTo>
                      <a:lnTo>
                        <a:pt x="362" y="345"/>
                      </a:lnTo>
                      <a:lnTo>
                        <a:pt x="365" y="345"/>
                      </a:lnTo>
                      <a:lnTo>
                        <a:pt x="364" y="345"/>
                      </a:lnTo>
                      <a:close/>
                      <a:moveTo>
                        <a:pt x="362" y="345"/>
                      </a:moveTo>
                      <a:lnTo>
                        <a:pt x="362" y="345"/>
                      </a:lnTo>
                      <a:close/>
                      <a:moveTo>
                        <a:pt x="364" y="346"/>
                      </a:moveTo>
                      <a:lnTo>
                        <a:pt x="361" y="345"/>
                      </a:lnTo>
                      <a:lnTo>
                        <a:pt x="362" y="345"/>
                      </a:lnTo>
                      <a:lnTo>
                        <a:pt x="364" y="345"/>
                      </a:lnTo>
                      <a:lnTo>
                        <a:pt x="364" y="346"/>
                      </a:lnTo>
                      <a:close/>
                      <a:moveTo>
                        <a:pt x="362" y="346"/>
                      </a:moveTo>
                      <a:lnTo>
                        <a:pt x="361" y="345"/>
                      </a:lnTo>
                      <a:lnTo>
                        <a:pt x="362" y="346"/>
                      </a:lnTo>
                      <a:close/>
                      <a:moveTo>
                        <a:pt x="358" y="343"/>
                      </a:moveTo>
                      <a:lnTo>
                        <a:pt x="357" y="343"/>
                      </a:lnTo>
                      <a:lnTo>
                        <a:pt x="357" y="341"/>
                      </a:lnTo>
                      <a:lnTo>
                        <a:pt x="358" y="341"/>
                      </a:lnTo>
                      <a:lnTo>
                        <a:pt x="359" y="342"/>
                      </a:lnTo>
                      <a:lnTo>
                        <a:pt x="358" y="342"/>
                      </a:lnTo>
                      <a:lnTo>
                        <a:pt x="358" y="343"/>
                      </a:lnTo>
                      <a:close/>
                      <a:moveTo>
                        <a:pt x="543" y="377"/>
                      </a:moveTo>
                      <a:lnTo>
                        <a:pt x="542" y="377"/>
                      </a:lnTo>
                      <a:lnTo>
                        <a:pt x="541" y="377"/>
                      </a:lnTo>
                      <a:lnTo>
                        <a:pt x="542" y="377"/>
                      </a:lnTo>
                      <a:lnTo>
                        <a:pt x="542" y="376"/>
                      </a:lnTo>
                      <a:lnTo>
                        <a:pt x="543" y="376"/>
                      </a:lnTo>
                      <a:lnTo>
                        <a:pt x="543" y="377"/>
                      </a:lnTo>
                      <a:close/>
                      <a:moveTo>
                        <a:pt x="372" y="371"/>
                      </a:moveTo>
                      <a:lnTo>
                        <a:pt x="372" y="371"/>
                      </a:lnTo>
                      <a:lnTo>
                        <a:pt x="371" y="370"/>
                      </a:lnTo>
                      <a:lnTo>
                        <a:pt x="371" y="369"/>
                      </a:lnTo>
                      <a:lnTo>
                        <a:pt x="372" y="370"/>
                      </a:lnTo>
                      <a:lnTo>
                        <a:pt x="373" y="370"/>
                      </a:lnTo>
                      <a:lnTo>
                        <a:pt x="372" y="371"/>
                      </a:lnTo>
                      <a:close/>
                      <a:moveTo>
                        <a:pt x="518" y="382"/>
                      </a:moveTo>
                      <a:lnTo>
                        <a:pt x="517" y="381"/>
                      </a:lnTo>
                      <a:lnTo>
                        <a:pt x="516" y="380"/>
                      </a:lnTo>
                      <a:lnTo>
                        <a:pt x="516" y="378"/>
                      </a:lnTo>
                      <a:lnTo>
                        <a:pt x="517" y="378"/>
                      </a:lnTo>
                      <a:lnTo>
                        <a:pt x="518" y="380"/>
                      </a:lnTo>
                      <a:lnTo>
                        <a:pt x="519" y="380"/>
                      </a:lnTo>
                      <a:lnTo>
                        <a:pt x="518" y="380"/>
                      </a:lnTo>
                      <a:lnTo>
                        <a:pt x="518" y="382"/>
                      </a:lnTo>
                      <a:close/>
                      <a:moveTo>
                        <a:pt x="519" y="380"/>
                      </a:moveTo>
                      <a:lnTo>
                        <a:pt x="518" y="380"/>
                      </a:lnTo>
                      <a:lnTo>
                        <a:pt x="520" y="378"/>
                      </a:lnTo>
                      <a:lnTo>
                        <a:pt x="519" y="380"/>
                      </a:lnTo>
                      <a:close/>
                      <a:moveTo>
                        <a:pt x="547" y="387"/>
                      </a:moveTo>
                      <a:lnTo>
                        <a:pt x="545" y="386"/>
                      </a:lnTo>
                      <a:lnTo>
                        <a:pt x="549" y="383"/>
                      </a:lnTo>
                      <a:lnTo>
                        <a:pt x="547" y="387"/>
                      </a:lnTo>
                      <a:close/>
                      <a:moveTo>
                        <a:pt x="538" y="389"/>
                      </a:moveTo>
                      <a:lnTo>
                        <a:pt x="538" y="384"/>
                      </a:lnTo>
                      <a:lnTo>
                        <a:pt x="541" y="385"/>
                      </a:lnTo>
                      <a:lnTo>
                        <a:pt x="540" y="386"/>
                      </a:lnTo>
                      <a:lnTo>
                        <a:pt x="540" y="387"/>
                      </a:lnTo>
                      <a:lnTo>
                        <a:pt x="538" y="389"/>
                      </a:lnTo>
                      <a:close/>
                      <a:moveTo>
                        <a:pt x="540" y="387"/>
                      </a:moveTo>
                      <a:lnTo>
                        <a:pt x="540" y="387"/>
                      </a:lnTo>
                      <a:close/>
                      <a:moveTo>
                        <a:pt x="634" y="396"/>
                      </a:moveTo>
                      <a:lnTo>
                        <a:pt x="635" y="395"/>
                      </a:lnTo>
                      <a:lnTo>
                        <a:pt x="637" y="395"/>
                      </a:lnTo>
                      <a:lnTo>
                        <a:pt x="634" y="396"/>
                      </a:lnTo>
                      <a:close/>
                      <a:moveTo>
                        <a:pt x="634" y="396"/>
                      </a:moveTo>
                      <a:lnTo>
                        <a:pt x="634" y="396"/>
                      </a:lnTo>
                      <a:close/>
                      <a:moveTo>
                        <a:pt x="635" y="398"/>
                      </a:moveTo>
                      <a:lnTo>
                        <a:pt x="633" y="397"/>
                      </a:lnTo>
                      <a:lnTo>
                        <a:pt x="634" y="396"/>
                      </a:lnTo>
                      <a:lnTo>
                        <a:pt x="635" y="398"/>
                      </a:lnTo>
                      <a:close/>
                      <a:moveTo>
                        <a:pt x="563" y="384"/>
                      </a:moveTo>
                      <a:lnTo>
                        <a:pt x="562" y="384"/>
                      </a:lnTo>
                      <a:lnTo>
                        <a:pt x="562" y="383"/>
                      </a:lnTo>
                      <a:lnTo>
                        <a:pt x="562" y="382"/>
                      </a:lnTo>
                      <a:lnTo>
                        <a:pt x="563" y="382"/>
                      </a:lnTo>
                      <a:lnTo>
                        <a:pt x="563" y="383"/>
                      </a:lnTo>
                      <a:lnTo>
                        <a:pt x="563" y="384"/>
                      </a:lnTo>
                      <a:close/>
                      <a:moveTo>
                        <a:pt x="577" y="383"/>
                      </a:moveTo>
                      <a:lnTo>
                        <a:pt x="573" y="382"/>
                      </a:lnTo>
                      <a:lnTo>
                        <a:pt x="574" y="382"/>
                      </a:lnTo>
                      <a:lnTo>
                        <a:pt x="574" y="381"/>
                      </a:lnTo>
                      <a:lnTo>
                        <a:pt x="577" y="383"/>
                      </a:lnTo>
                      <a:close/>
                      <a:moveTo>
                        <a:pt x="573" y="383"/>
                      </a:moveTo>
                      <a:lnTo>
                        <a:pt x="573" y="383"/>
                      </a:lnTo>
                      <a:lnTo>
                        <a:pt x="573" y="382"/>
                      </a:lnTo>
                      <a:lnTo>
                        <a:pt x="573" y="383"/>
                      </a:lnTo>
                      <a:close/>
                      <a:moveTo>
                        <a:pt x="573" y="383"/>
                      </a:moveTo>
                      <a:lnTo>
                        <a:pt x="573" y="383"/>
                      </a:lnTo>
                      <a:close/>
                      <a:moveTo>
                        <a:pt x="600" y="383"/>
                      </a:moveTo>
                      <a:lnTo>
                        <a:pt x="597" y="382"/>
                      </a:lnTo>
                      <a:lnTo>
                        <a:pt x="598" y="379"/>
                      </a:lnTo>
                      <a:lnTo>
                        <a:pt x="600" y="382"/>
                      </a:lnTo>
                      <a:lnTo>
                        <a:pt x="600" y="383"/>
                      </a:lnTo>
                      <a:close/>
                      <a:moveTo>
                        <a:pt x="597" y="382"/>
                      </a:moveTo>
                      <a:lnTo>
                        <a:pt x="596" y="382"/>
                      </a:lnTo>
                      <a:lnTo>
                        <a:pt x="597" y="382"/>
                      </a:lnTo>
                      <a:close/>
                      <a:moveTo>
                        <a:pt x="595" y="386"/>
                      </a:moveTo>
                      <a:lnTo>
                        <a:pt x="597" y="382"/>
                      </a:lnTo>
                      <a:lnTo>
                        <a:pt x="598" y="384"/>
                      </a:lnTo>
                      <a:lnTo>
                        <a:pt x="595" y="386"/>
                      </a:lnTo>
                      <a:close/>
                      <a:moveTo>
                        <a:pt x="586" y="383"/>
                      </a:moveTo>
                      <a:lnTo>
                        <a:pt x="582" y="382"/>
                      </a:lnTo>
                      <a:lnTo>
                        <a:pt x="583" y="381"/>
                      </a:lnTo>
                      <a:lnTo>
                        <a:pt x="584" y="379"/>
                      </a:lnTo>
                      <a:lnTo>
                        <a:pt x="583" y="382"/>
                      </a:lnTo>
                      <a:lnTo>
                        <a:pt x="584" y="382"/>
                      </a:lnTo>
                      <a:lnTo>
                        <a:pt x="586" y="383"/>
                      </a:lnTo>
                      <a:close/>
                      <a:moveTo>
                        <a:pt x="600" y="388"/>
                      </a:moveTo>
                      <a:lnTo>
                        <a:pt x="601" y="385"/>
                      </a:lnTo>
                      <a:lnTo>
                        <a:pt x="602" y="386"/>
                      </a:lnTo>
                      <a:lnTo>
                        <a:pt x="602" y="387"/>
                      </a:lnTo>
                      <a:lnTo>
                        <a:pt x="601" y="387"/>
                      </a:lnTo>
                      <a:lnTo>
                        <a:pt x="601" y="388"/>
                      </a:lnTo>
                      <a:lnTo>
                        <a:pt x="600" y="388"/>
                      </a:lnTo>
                      <a:close/>
                      <a:moveTo>
                        <a:pt x="522" y="381"/>
                      </a:moveTo>
                      <a:lnTo>
                        <a:pt x="521" y="381"/>
                      </a:lnTo>
                      <a:lnTo>
                        <a:pt x="520" y="379"/>
                      </a:lnTo>
                      <a:lnTo>
                        <a:pt x="521" y="379"/>
                      </a:lnTo>
                      <a:lnTo>
                        <a:pt x="522" y="380"/>
                      </a:lnTo>
                      <a:lnTo>
                        <a:pt x="522" y="381"/>
                      </a:lnTo>
                      <a:close/>
                      <a:moveTo>
                        <a:pt x="604" y="388"/>
                      </a:moveTo>
                      <a:lnTo>
                        <a:pt x="603" y="388"/>
                      </a:lnTo>
                      <a:lnTo>
                        <a:pt x="604" y="388"/>
                      </a:lnTo>
                      <a:lnTo>
                        <a:pt x="604" y="386"/>
                      </a:lnTo>
                      <a:lnTo>
                        <a:pt x="604" y="387"/>
                      </a:lnTo>
                      <a:lnTo>
                        <a:pt x="604" y="388"/>
                      </a:lnTo>
                      <a:close/>
                      <a:moveTo>
                        <a:pt x="488" y="360"/>
                      </a:moveTo>
                      <a:lnTo>
                        <a:pt x="490" y="356"/>
                      </a:lnTo>
                      <a:lnTo>
                        <a:pt x="492" y="358"/>
                      </a:lnTo>
                      <a:lnTo>
                        <a:pt x="488" y="360"/>
                      </a:lnTo>
                      <a:close/>
                      <a:moveTo>
                        <a:pt x="631" y="364"/>
                      </a:moveTo>
                      <a:lnTo>
                        <a:pt x="630" y="364"/>
                      </a:lnTo>
                      <a:lnTo>
                        <a:pt x="630" y="363"/>
                      </a:lnTo>
                      <a:lnTo>
                        <a:pt x="631" y="362"/>
                      </a:lnTo>
                      <a:lnTo>
                        <a:pt x="631" y="363"/>
                      </a:lnTo>
                      <a:lnTo>
                        <a:pt x="631" y="364"/>
                      </a:lnTo>
                      <a:close/>
                      <a:moveTo>
                        <a:pt x="507" y="360"/>
                      </a:moveTo>
                      <a:lnTo>
                        <a:pt x="506" y="359"/>
                      </a:lnTo>
                      <a:lnTo>
                        <a:pt x="506" y="357"/>
                      </a:lnTo>
                      <a:lnTo>
                        <a:pt x="507" y="357"/>
                      </a:lnTo>
                      <a:lnTo>
                        <a:pt x="507" y="359"/>
                      </a:lnTo>
                      <a:lnTo>
                        <a:pt x="507" y="360"/>
                      </a:lnTo>
                      <a:close/>
                      <a:moveTo>
                        <a:pt x="506" y="352"/>
                      </a:moveTo>
                      <a:lnTo>
                        <a:pt x="505" y="352"/>
                      </a:lnTo>
                      <a:lnTo>
                        <a:pt x="504" y="351"/>
                      </a:lnTo>
                      <a:lnTo>
                        <a:pt x="505" y="351"/>
                      </a:lnTo>
                      <a:lnTo>
                        <a:pt x="506" y="351"/>
                      </a:lnTo>
                      <a:lnTo>
                        <a:pt x="506" y="352"/>
                      </a:lnTo>
                      <a:close/>
                      <a:moveTo>
                        <a:pt x="630" y="366"/>
                      </a:moveTo>
                      <a:lnTo>
                        <a:pt x="629" y="366"/>
                      </a:lnTo>
                      <a:lnTo>
                        <a:pt x="629" y="365"/>
                      </a:lnTo>
                      <a:lnTo>
                        <a:pt x="629" y="363"/>
                      </a:lnTo>
                      <a:lnTo>
                        <a:pt x="630" y="364"/>
                      </a:lnTo>
                      <a:lnTo>
                        <a:pt x="630" y="366"/>
                      </a:lnTo>
                      <a:close/>
                      <a:moveTo>
                        <a:pt x="613" y="365"/>
                      </a:moveTo>
                      <a:lnTo>
                        <a:pt x="613" y="365"/>
                      </a:lnTo>
                      <a:lnTo>
                        <a:pt x="612" y="364"/>
                      </a:lnTo>
                      <a:lnTo>
                        <a:pt x="613" y="364"/>
                      </a:lnTo>
                      <a:lnTo>
                        <a:pt x="614" y="364"/>
                      </a:lnTo>
                      <a:lnTo>
                        <a:pt x="613" y="365"/>
                      </a:lnTo>
                      <a:close/>
                      <a:moveTo>
                        <a:pt x="533" y="360"/>
                      </a:moveTo>
                      <a:lnTo>
                        <a:pt x="532" y="360"/>
                      </a:lnTo>
                      <a:lnTo>
                        <a:pt x="531" y="359"/>
                      </a:lnTo>
                      <a:lnTo>
                        <a:pt x="532" y="359"/>
                      </a:lnTo>
                      <a:lnTo>
                        <a:pt x="533" y="359"/>
                      </a:lnTo>
                      <a:lnTo>
                        <a:pt x="533" y="360"/>
                      </a:lnTo>
                      <a:close/>
                      <a:moveTo>
                        <a:pt x="498" y="353"/>
                      </a:moveTo>
                      <a:lnTo>
                        <a:pt x="499" y="347"/>
                      </a:lnTo>
                      <a:lnTo>
                        <a:pt x="500" y="351"/>
                      </a:lnTo>
                      <a:lnTo>
                        <a:pt x="498" y="353"/>
                      </a:lnTo>
                      <a:close/>
                      <a:moveTo>
                        <a:pt x="593" y="362"/>
                      </a:moveTo>
                      <a:lnTo>
                        <a:pt x="592" y="361"/>
                      </a:lnTo>
                      <a:lnTo>
                        <a:pt x="593" y="360"/>
                      </a:lnTo>
                      <a:lnTo>
                        <a:pt x="595" y="355"/>
                      </a:lnTo>
                      <a:lnTo>
                        <a:pt x="593" y="362"/>
                      </a:lnTo>
                      <a:close/>
                      <a:moveTo>
                        <a:pt x="283" y="331"/>
                      </a:moveTo>
                      <a:lnTo>
                        <a:pt x="282" y="331"/>
                      </a:lnTo>
                      <a:lnTo>
                        <a:pt x="282" y="329"/>
                      </a:lnTo>
                      <a:lnTo>
                        <a:pt x="283" y="329"/>
                      </a:lnTo>
                      <a:lnTo>
                        <a:pt x="283" y="331"/>
                      </a:lnTo>
                      <a:close/>
                      <a:moveTo>
                        <a:pt x="417" y="344"/>
                      </a:moveTo>
                      <a:lnTo>
                        <a:pt x="417" y="344"/>
                      </a:lnTo>
                      <a:lnTo>
                        <a:pt x="417" y="343"/>
                      </a:lnTo>
                      <a:lnTo>
                        <a:pt x="418" y="343"/>
                      </a:lnTo>
                      <a:lnTo>
                        <a:pt x="417" y="344"/>
                      </a:lnTo>
                      <a:close/>
                      <a:moveTo>
                        <a:pt x="417" y="345"/>
                      </a:moveTo>
                      <a:lnTo>
                        <a:pt x="415" y="345"/>
                      </a:lnTo>
                      <a:lnTo>
                        <a:pt x="415" y="343"/>
                      </a:lnTo>
                      <a:lnTo>
                        <a:pt x="417" y="344"/>
                      </a:lnTo>
                      <a:lnTo>
                        <a:pt x="418" y="344"/>
                      </a:lnTo>
                      <a:lnTo>
                        <a:pt x="418" y="345"/>
                      </a:lnTo>
                      <a:lnTo>
                        <a:pt x="417" y="345"/>
                      </a:lnTo>
                      <a:close/>
                      <a:moveTo>
                        <a:pt x="215" y="329"/>
                      </a:moveTo>
                      <a:lnTo>
                        <a:pt x="214" y="328"/>
                      </a:lnTo>
                      <a:lnTo>
                        <a:pt x="215" y="327"/>
                      </a:lnTo>
                      <a:lnTo>
                        <a:pt x="214" y="326"/>
                      </a:lnTo>
                      <a:lnTo>
                        <a:pt x="215" y="326"/>
                      </a:lnTo>
                      <a:lnTo>
                        <a:pt x="215" y="327"/>
                      </a:lnTo>
                      <a:lnTo>
                        <a:pt x="215" y="329"/>
                      </a:lnTo>
                      <a:close/>
                      <a:moveTo>
                        <a:pt x="300" y="333"/>
                      </a:moveTo>
                      <a:lnTo>
                        <a:pt x="299" y="332"/>
                      </a:lnTo>
                      <a:lnTo>
                        <a:pt x="298" y="332"/>
                      </a:lnTo>
                      <a:lnTo>
                        <a:pt x="299" y="330"/>
                      </a:lnTo>
                      <a:lnTo>
                        <a:pt x="299" y="331"/>
                      </a:lnTo>
                      <a:lnTo>
                        <a:pt x="300" y="332"/>
                      </a:lnTo>
                      <a:lnTo>
                        <a:pt x="300" y="333"/>
                      </a:lnTo>
                      <a:close/>
                      <a:moveTo>
                        <a:pt x="366" y="337"/>
                      </a:moveTo>
                      <a:lnTo>
                        <a:pt x="366" y="337"/>
                      </a:lnTo>
                      <a:lnTo>
                        <a:pt x="365" y="336"/>
                      </a:lnTo>
                      <a:lnTo>
                        <a:pt x="366" y="336"/>
                      </a:lnTo>
                      <a:lnTo>
                        <a:pt x="366" y="335"/>
                      </a:lnTo>
                      <a:lnTo>
                        <a:pt x="367" y="336"/>
                      </a:lnTo>
                      <a:lnTo>
                        <a:pt x="366" y="337"/>
                      </a:lnTo>
                      <a:close/>
                      <a:moveTo>
                        <a:pt x="338" y="338"/>
                      </a:moveTo>
                      <a:lnTo>
                        <a:pt x="334" y="337"/>
                      </a:lnTo>
                      <a:lnTo>
                        <a:pt x="335" y="335"/>
                      </a:lnTo>
                      <a:lnTo>
                        <a:pt x="336" y="334"/>
                      </a:lnTo>
                      <a:lnTo>
                        <a:pt x="336" y="337"/>
                      </a:lnTo>
                      <a:lnTo>
                        <a:pt x="338" y="338"/>
                      </a:lnTo>
                      <a:close/>
                      <a:moveTo>
                        <a:pt x="372" y="336"/>
                      </a:moveTo>
                      <a:lnTo>
                        <a:pt x="371" y="334"/>
                      </a:lnTo>
                      <a:lnTo>
                        <a:pt x="375" y="334"/>
                      </a:lnTo>
                      <a:lnTo>
                        <a:pt x="373" y="335"/>
                      </a:lnTo>
                      <a:lnTo>
                        <a:pt x="373" y="336"/>
                      </a:lnTo>
                      <a:lnTo>
                        <a:pt x="372" y="336"/>
                      </a:lnTo>
                      <a:close/>
                      <a:moveTo>
                        <a:pt x="374" y="337"/>
                      </a:moveTo>
                      <a:lnTo>
                        <a:pt x="373" y="336"/>
                      </a:lnTo>
                      <a:lnTo>
                        <a:pt x="374" y="336"/>
                      </a:lnTo>
                      <a:lnTo>
                        <a:pt x="374" y="337"/>
                      </a:lnTo>
                      <a:close/>
                      <a:moveTo>
                        <a:pt x="428" y="327"/>
                      </a:moveTo>
                      <a:lnTo>
                        <a:pt x="426" y="327"/>
                      </a:lnTo>
                      <a:lnTo>
                        <a:pt x="426" y="325"/>
                      </a:lnTo>
                      <a:lnTo>
                        <a:pt x="428" y="325"/>
                      </a:lnTo>
                      <a:lnTo>
                        <a:pt x="428" y="327"/>
                      </a:lnTo>
                      <a:close/>
                      <a:moveTo>
                        <a:pt x="378" y="347"/>
                      </a:moveTo>
                      <a:lnTo>
                        <a:pt x="377" y="347"/>
                      </a:lnTo>
                      <a:lnTo>
                        <a:pt x="378" y="346"/>
                      </a:lnTo>
                      <a:lnTo>
                        <a:pt x="378" y="344"/>
                      </a:lnTo>
                      <a:lnTo>
                        <a:pt x="379" y="345"/>
                      </a:lnTo>
                      <a:lnTo>
                        <a:pt x="378" y="345"/>
                      </a:lnTo>
                      <a:lnTo>
                        <a:pt x="378" y="347"/>
                      </a:lnTo>
                      <a:close/>
                      <a:moveTo>
                        <a:pt x="327" y="343"/>
                      </a:moveTo>
                      <a:lnTo>
                        <a:pt x="326" y="342"/>
                      </a:lnTo>
                      <a:lnTo>
                        <a:pt x="326" y="341"/>
                      </a:lnTo>
                      <a:lnTo>
                        <a:pt x="327" y="340"/>
                      </a:lnTo>
                      <a:lnTo>
                        <a:pt x="327" y="342"/>
                      </a:lnTo>
                      <a:lnTo>
                        <a:pt x="327" y="343"/>
                      </a:lnTo>
                      <a:close/>
                      <a:moveTo>
                        <a:pt x="436" y="352"/>
                      </a:moveTo>
                      <a:lnTo>
                        <a:pt x="436" y="348"/>
                      </a:lnTo>
                      <a:lnTo>
                        <a:pt x="438" y="349"/>
                      </a:lnTo>
                      <a:lnTo>
                        <a:pt x="439" y="350"/>
                      </a:lnTo>
                      <a:lnTo>
                        <a:pt x="437" y="350"/>
                      </a:lnTo>
                      <a:lnTo>
                        <a:pt x="437" y="352"/>
                      </a:lnTo>
                      <a:lnTo>
                        <a:pt x="436" y="352"/>
                      </a:lnTo>
                      <a:close/>
                      <a:moveTo>
                        <a:pt x="439" y="351"/>
                      </a:moveTo>
                      <a:lnTo>
                        <a:pt x="437" y="350"/>
                      </a:lnTo>
                      <a:lnTo>
                        <a:pt x="439" y="350"/>
                      </a:lnTo>
                      <a:lnTo>
                        <a:pt x="439" y="351"/>
                      </a:lnTo>
                      <a:close/>
                      <a:moveTo>
                        <a:pt x="257" y="333"/>
                      </a:moveTo>
                      <a:lnTo>
                        <a:pt x="256" y="331"/>
                      </a:lnTo>
                      <a:lnTo>
                        <a:pt x="257" y="331"/>
                      </a:lnTo>
                      <a:lnTo>
                        <a:pt x="259" y="328"/>
                      </a:lnTo>
                      <a:lnTo>
                        <a:pt x="257" y="333"/>
                      </a:lnTo>
                      <a:close/>
                      <a:moveTo>
                        <a:pt x="449" y="350"/>
                      </a:moveTo>
                      <a:lnTo>
                        <a:pt x="448" y="350"/>
                      </a:lnTo>
                      <a:lnTo>
                        <a:pt x="448" y="348"/>
                      </a:lnTo>
                      <a:lnTo>
                        <a:pt x="449" y="348"/>
                      </a:lnTo>
                      <a:lnTo>
                        <a:pt x="449" y="350"/>
                      </a:lnTo>
                      <a:close/>
                      <a:moveTo>
                        <a:pt x="478" y="351"/>
                      </a:moveTo>
                      <a:lnTo>
                        <a:pt x="477" y="351"/>
                      </a:lnTo>
                      <a:lnTo>
                        <a:pt x="477" y="350"/>
                      </a:lnTo>
                      <a:lnTo>
                        <a:pt x="478" y="348"/>
                      </a:lnTo>
                      <a:lnTo>
                        <a:pt x="478" y="349"/>
                      </a:lnTo>
                      <a:lnTo>
                        <a:pt x="478" y="351"/>
                      </a:lnTo>
                      <a:close/>
                      <a:moveTo>
                        <a:pt x="432" y="350"/>
                      </a:moveTo>
                      <a:lnTo>
                        <a:pt x="433" y="348"/>
                      </a:lnTo>
                      <a:lnTo>
                        <a:pt x="433" y="347"/>
                      </a:lnTo>
                      <a:lnTo>
                        <a:pt x="433" y="346"/>
                      </a:lnTo>
                      <a:lnTo>
                        <a:pt x="434" y="347"/>
                      </a:lnTo>
                      <a:lnTo>
                        <a:pt x="432" y="350"/>
                      </a:lnTo>
                      <a:close/>
                      <a:moveTo>
                        <a:pt x="382" y="351"/>
                      </a:moveTo>
                      <a:lnTo>
                        <a:pt x="381" y="351"/>
                      </a:lnTo>
                      <a:lnTo>
                        <a:pt x="381" y="349"/>
                      </a:lnTo>
                      <a:lnTo>
                        <a:pt x="382" y="349"/>
                      </a:lnTo>
                      <a:lnTo>
                        <a:pt x="382" y="351"/>
                      </a:lnTo>
                      <a:close/>
                      <a:moveTo>
                        <a:pt x="477" y="361"/>
                      </a:moveTo>
                      <a:lnTo>
                        <a:pt x="475" y="360"/>
                      </a:lnTo>
                      <a:lnTo>
                        <a:pt x="477" y="358"/>
                      </a:lnTo>
                      <a:lnTo>
                        <a:pt x="478" y="359"/>
                      </a:lnTo>
                      <a:lnTo>
                        <a:pt x="478" y="360"/>
                      </a:lnTo>
                      <a:lnTo>
                        <a:pt x="477" y="360"/>
                      </a:lnTo>
                      <a:lnTo>
                        <a:pt x="477" y="361"/>
                      </a:lnTo>
                      <a:close/>
                      <a:moveTo>
                        <a:pt x="478" y="360"/>
                      </a:moveTo>
                      <a:lnTo>
                        <a:pt x="477" y="360"/>
                      </a:lnTo>
                      <a:lnTo>
                        <a:pt x="478" y="360"/>
                      </a:lnTo>
                      <a:close/>
                      <a:moveTo>
                        <a:pt x="532" y="365"/>
                      </a:moveTo>
                      <a:lnTo>
                        <a:pt x="531" y="365"/>
                      </a:lnTo>
                      <a:lnTo>
                        <a:pt x="532" y="364"/>
                      </a:lnTo>
                      <a:lnTo>
                        <a:pt x="532" y="363"/>
                      </a:lnTo>
                      <a:lnTo>
                        <a:pt x="533" y="363"/>
                      </a:lnTo>
                      <a:lnTo>
                        <a:pt x="532" y="363"/>
                      </a:lnTo>
                      <a:lnTo>
                        <a:pt x="532" y="365"/>
                      </a:lnTo>
                      <a:close/>
                      <a:moveTo>
                        <a:pt x="449" y="355"/>
                      </a:moveTo>
                      <a:lnTo>
                        <a:pt x="449" y="355"/>
                      </a:lnTo>
                      <a:lnTo>
                        <a:pt x="448" y="354"/>
                      </a:lnTo>
                      <a:lnTo>
                        <a:pt x="449" y="354"/>
                      </a:lnTo>
                      <a:lnTo>
                        <a:pt x="449" y="353"/>
                      </a:lnTo>
                      <a:lnTo>
                        <a:pt x="450" y="354"/>
                      </a:lnTo>
                      <a:lnTo>
                        <a:pt x="449" y="355"/>
                      </a:lnTo>
                      <a:close/>
                      <a:moveTo>
                        <a:pt x="551" y="357"/>
                      </a:moveTo>
                      <a:lnTo>
                        <a:pt x="550" y="357"/>
                      </a:lnTo>
                      <a:lnTo>
                        <a:pt x="550" y="355"/>
                      </a:lnTo>
                      <a:lnTo>
                        <a:pt x="551" y="355"/>
                      </a:lnTo>
                      <a:lnTo>
                        <a:pt x="552" y="356"/>
                      </a:lnTo>
                      <a:lnTo>
                        <a:pt x="551" y="356"/>
                      </a:lnTo>
                      <a:lnTo>
                        <a:pt x="551" y="357"/>
                      </a:lnTo>
                      <a:close/>
                      <a:moveTo>
                        <a:pt x="535" y="363"/>
                      </a:moveTo>
                      <a:lnTo>
                        <a:pt x="534" y="363"/>
                      </a:lnTo>
                      <a:lnTo>
                        <a:pt x="535" y="362"/>
                      </a:lnTo>
                      <a:lnTo>
                        <a:pt x="535" y="361"/>
                      </a:lnTo>
                      <a:lnTo>
                        <a:pt x="536" y="361"/>
                      </a:lnTo>
                      <a:lnTo>
                        <a:pt x="535" y="361"/>
                      </a:lnTo>
                      <a:lnTo>
                        <a:pt x="535" y="363"/>
                      </a:lnTo>
                      <a:close/>
                      <a:moveTo>
                        <a:pt x="371" y="353"/>
                      </a:moveTo>
                      <a:lnTo>
                        <a:pt x="370" y="353"/>
                      </a:lnTo>
                      <a:lnTo>
                        <a:pt x="369" y="351"/>
                      </a:lnTo>
                      <a:lnTo>
                        <a:pt x="370" y="351"/>
                      </a:lnTo>
                      <a:lnTo>
                        <a:pt x="371" y="351"/>
                      </a:lnTo>
                      <a:lnTo>
                        <a:pt x="371" y="353"/>
                      </a:lnTo>
                      <a:close/>
                      <a:moveTo>
                        <a:pt x="252" y="465"/>
                      </a:moveTo>
                      <a:lnTo>
                        <a:pt x="250" y="465"/>
                      </a:lnTo>
                      <a:lnTo>
                        <a:pt x="251" y="463"/>
                      </a:lnTo>
                      <a:lnTo>
                        <a:pt x="250" y="463"/>
                      </a:lnTo>
                      <a:lnTo>
                        <a:pt x="251" y="461"/>
                      </a:lnTo>
                      <a:lnTo>
                        <a:pt x="253" y="463"/>
                      </a:lnTo>
                      <a:lnTo>
                        <a:pt x="251" y="463"/>
                      </a:lnTo>
                      <a:lnTo>
                        <a:pt x="250" y="463"/>
                      </a:lnTo>
                      <a:lnTo>
                        <a:pt x="253" y="463"/>
                      </a:lnTo>
                      <a:lnTo>
                        <a:pt x="252" y="465"/>
                      </a:lnTo>
                      <a:close/>
                      <a:moveTo>
                        <a:pt x="684" y="544"/>
                      </a:moveTo>
                      <a:lnTo>
                        <a:pt x="681" y="542"/>
                      </a:lnTo>
                      <a:lnTo>
                        <a:pt x="682" y="541"/>
                      </a:lnTo>
                      <a:lnTo>
                        <a:pt x="683" y="542"/>
                      </a:lnTo>
                      <a:lnTo>
                        <a:pt x="684" y="542"/>
                      </a:lnTo>
                      <a:lnTo>
                        <a:pt x="684" y="544"/>
                      </a:lnTo>
                      <a:close/>
                      <a:moveTo>
                        <a:pt x="684" y="542"/>
                      </a:moveTo>
                      <a:lnTo>
                        <a:pt x="683" y="542"/>
                      </a:lnTo>
                      <a:lnTo>
                        <a:pt x="684" y="542"/>
                      </a:lnTo>
                      <a:close/>
                      <a:moveTo>
                        <a:pt x="489" y="529"/>
                      </a:moveTo>
                      <a:lnTo>
                        <a:pt x="488" y="523"/>
                      </a:lnTo>
                      <a:lnTo>
                        <a:pt x="492" y="524"/>
                      </a:lnTo>
                      <a:lnTo>
                        <a:pt x="491" y="526"/>
                      </a:lnTo>
                      <a:lnTo>
                        <a:pt x="489" y="526"/>
                      </a:lnTo>
                      <a:lnTo>
                        <a:pt x="489" y="527"/>
                      </a:lnTo>
                      <a:lnTo>
                        <a:pt x="490" y="528"/>
                      </a:lnTo>
                      <a:lnTo>
                        <a:pt x="489" y="529"/>
                      </a:lnTo>
                      <a:close/>
                      <a:moveTo>
                        <a:pt x="490" y="528"/>
                      </a:moveTo>
                      <a:lnTo>
                        <a:pt x="489" y="527"/>
                      </a:lnTo>
                      <a:lnTo>
                        <a:pt x="489" y="526"/>
                      </a:lnTo>
                      <a:lnTo>
                        <a:pt x="490" y="528"/>
                      </a:lnTo>
                      <a:close/>
                      <a:moveTo>
                        <a:pt x="490" y="528"/>
                      </a:moveTo>
                      <a:lnTo>
                        <a:pt x="489" y="526"/>
                      </a:lnTo>
                      <a:lnTo>
                        <a:pt x="491" y="526"/>
                      </a:lnTo>
                      <a:lnTo>
                        <a:pt x="490" y="528"/>
                      </a:lnTo>
                      <a:close/>
                      <a:moveTo>
                        <a:pt x="490" y="527"/>
                      </a:moveTo>
                      <a:lnTo>
                        <a:pt x="490" y="527"/>
                      </a:lnTo>
                      <a:close/>
                      <a:moveTo>
                        <a:pt x="490" y="530"/>
                      </a:moveTo>
                      <a:lnTo>
                        <a:pt x="490" y="528"/>
                      </a:lnTo>
                      <a:lnTo>
                        <a:pt x="490" y="527"/>
                      </a:lnTo>
                      <a:lnTo>
                        <a:pt x="492" y="527"/>
                      </a:lnTo>
                      <a:lnTo>
                        <a:pt x="490" y="530"/>
                      </a:lnTo>
                      <a:close/>
                      <a:moveTo>
                        <a:pt x="490" y="528"/>
                      </a:moveTo>
                      <a:lnTo>
                        <a:pt x="490" y="528"/>
                      </a:lnTo>
                      <a:close/>
                      <a:moveTo>
                        <a:pt x="490" y="530"/>
                      </a:moveTo>
                      <a:lnTo>
                        <a:pt x="490" y="530"/>
                      </a:lnTo>
                      <a:lnTo>
                        <a:pt x="491" y="530"/>
                      </a:lnTo>
                      <a:lnTo>
                        <a:pt x="490" y="530"/>
                      </a:lnTo>
                      <a:close/>
                      <a:moveTo>
                        <a:pt x="491" y="532"/>
                      </a:moveTo>
                      <a:lnTo>
                        <a:pt x="491" y="530"/>
                      </a:lnTo>
                      <a:lnTo>
                        <a:pt x="492" y="530"/>
                      </a:lnTo>
                      <a:lnTo>
                        <a:pt x="491" y="532"/>
                      </a:lnTo>
                      <a:close/>
                      <a:moveTo>
                        <a:pt x="549" y="529"/>
                      </a:moveTo>
                      <a:lnTo>
                        <a:pt x="548" y="529"/>
                      </a:lnTo>
                      <a:lnTo>
                        <a:pt x="548" y="527"/>
                      </a:lnTo>
                      <a:lnTo>
                        <a:pt x="549" y="527"/>
                      </a:lnTo>
                      <a:lnTo>
                        <a:pt x="549" y="529"/>
                      </a:lnTo>
                      <a:close/>
                      <a:moveTo>
                        <a:pt x="549" y="529"/>
                      </a:moveTo>
                      <a:lnTo>
                        <a:pt x="549" y="529"/>
                      </a:lnTo>
                      <a:close/>
                      <a:moveTo>
                        <a:pt x="548" y="533"/>
                      </a:moveTo>
                      <a:lnTo>
                        <a:pt x="546" y="531"/>
                      </a:lnTo>
                      <a:lnTo>
                        <a:pt x="549" y="529"/>
                      </a:lnTo>
                      <a:lnTo>
                        <a:pt x="548" y="533"/>
                      </a:lnTo>
                      <a:close/>
                      <a:moveTo>
                        <a:pt x="536" y="529"/>
                      </a:moveTo>
                      <a:lnTo>
                        <a:pt x="535" y="529"/>
                      </a:lnTo>
                      <a:lnTo>
                        <a:pt x="534" y="528"/>
                      </a:lnTo>
                      <a:lnTo>
                        <a:pt x="535" y="528"/>
                      </a:lnTo>
                      <a:lnTo>
                        <a:pt x="536" y="528"/>
                      </a:lnTo>
                      <a:lnTo>
                        <a:pt x="536" y="529"/>
                      </a:lnTo>
                      <a:close/>
                      <a:moveTo>
                        <a:pt x="586" y="536"/>
                      </a:moveTo>
                      <a:lnTo>
                        <a:pt x="585" y="536"/>
                      </a:lnTo>
                      <a:lnTo>
                        <a:pt x="586" y="534"/>
                      </a:lnTo>
                      <a:lnTo>
                        <a:pt x="586" y="535"/>
                      </a:lnTo>
                      <a:lnTo>
                        <a:pt x="586" y="536"/>
                      </a:lnTo>
                      <a:close/>
                      <a:moveTo>
                        <a:pt x="575" y="531"/>
                      </a:moveTo>
                      <a:lnTo>
                        <a:pt x="575" y="529"/>
                      </a:lnTo>
                      <a:lnTo>
                        <a:pt x="577" y="528"/>
                      </a:lnTo>
                      <a:lnTo>
                        <a:pt x="579" y="529"/>
                      </a:lnTo>
                      <a:lnTo>
                        <a:pt x="575" y="531"/>
                      </a:lnTo>
                      <a:close/>
                      <a:moveTo>
                        <a:pt x="575" y="531"/>
                      </a:moveTo>
                      <a:lnTo>
                        <a:pt x="574" y="531"/>
                      </a:lnTo>
                      <a:lnTo>
                        <a:pt x="575" y="531"/>
                      </a:lnTo>
                      <a:close/>
                      <a:moveTo>
                        <a:pt x="575" y="533"/>
                      </a:moveTo>
                      <a:lnTo>
                        <a:pt x="575" y="531"/>
                      </a:lnTo>
                      <a:lnTo>
                        <a:pt x="577" y="531"/>
                      </a:lnTo>
                      <a:lnTo>
                        <a:pt x="575" y="533"/>
                      </a:lnTo>
                      <a:close/>
                      <a:moveTo>
                        <a:pt x="726" y="547"/>
                      </a:moveTo>
                      <a:lnTo>
                        <a:pt x="724" y="547"/>
                      </a:lnTo>
                      <a:lnTo>
                        <a:pt x="726" y="544"/>
                      </a:lnTo>
                      <a:lnTo>
                        <a:pt x="727" y="546"/>
                      </a:lnTo>
                      <a:lnTo>
                        <a:pt x="726" y="547"/>
                      </a:lnTo>
                      <a:close/>
                      <a:moveTo>
                        <a:pt x="696" y="544"/>
                      </a:moveTo>
                      <a:lnTo>
                        <a:pt x="696" y="542"/>
                      </a:lnTo>
                      <a:lnTo>
                        <a:pt x="697" y="544"/>
                      </a:lnTo>
                      <a:lnTo>
                        <a:pt x="696" y="544"/>
                      </a:lnTo>
                      <a:close/>
                      <a:moveTo>
                        <a:pt x="698" y="547"/>
                      </a:moveTo>
                      <a:lnTo>
                        <a:pt x="697" y="544"/>
                      </a:lnTo>
                      <a:lnTo>
                        <a:pt x="698" y="544"/>
                      </a:lnTo>
                      <a:lnTo>
                        <a:pt x="698" y="547"/>
                      </a:lnTo>
                      <a:close/>
                      <a:moveTo>
                        <a:pt x="730" y="547"/>
                      </a:moveTo>
                      <a:lnTo>
                        <a:pt x="729" y="547"/>
                      </a:lnTo>
                      <a:lnTo>
                        <a:pt x="729" y="546"/>
                      </a:lnTo>
                      <a:lnTo>
                        <a:pt x="730" y="546"/>
                      </a:lnTo>
                      <a:lnTo>
                        <a:pt x="731" y="546"/>
                      </a:lnTo>
                      <a:lnTo>
                        <a:pt x="730" y="546"/>
                      </a:lnTo>
                      <a:lnTo>
                        <a:pt x="730" y="547"/>
                      </a:lnTo>
                      <a:close/>
                      <a:moveTo>
                        <a:pt x="643" y="527"/>
                      </a:moveTo>
                      <a:lnTo>
                        <a:pt x="641" y="526"/>
                      </a:lnTo>
                      <a:lnTo>
                        <a:pt x="640" y="526"/>
                      </a:lnTo>
                      <a:lnTo>
                        <a:pt x="641" y="525"/>
                      </a:lnTo>
                      <a:lnTo>
                        <a:pt x="642" y="525"/>
                      </a:lnTo>
                      <a:lnTo>
                        <a:pt x="643" y="527"/>
                      </a:lnTo>
                      <a:close/>
                      <a:moveTo>
                        <a:pt x="628" y="525"/>
                      </a:moveTo>
                      <a:lnTo>
                        <a:pt x="627" y="524"/>
                      </a:lnTo>
                      <a:lnTo>
                        <a:pt x="627" y="522"/>
                      </a:lnTo>
                      <a:lnTo>
                        <a:pt x="628" y="523"/>
                      </a:lnTo>
                      <a:lnTo>
                        <a:pt x="628" y="525"/>
                      </a:lnTo>
                      <a:close/>
                      <a:moveTo>
                        <a:pt x="597" y="529"/>
                      </a:moveTo>
                      <a:lnTo>
                        <a:pt x="596" y="529"/>
                      </a:lnTo>
                      <a:lnTo>
                        <a:pt x="596" y="528"/>
                      </a:lnTo>
                      <a:lnTo>
                        <a:pt x="597" y="528"/>
                      </a:lnTo>
                      <a:lnTo>
                        <a:pt x="597" y="529"/>
                      </a:lnTo>
                      <a:close/>
                      <a:moveTo>
                        <a:pt x="513" y="515"/>
                      </a:moveTo>
                      <a:lnTo>
                        <a:pt x="513" y="515"/>
                      </a:lnTo>
                      <a:lnTo>
                        <a:pt x="512" y="513"/>
                      </a:lnTo>
                      <a:lnTo>
                        <a:pt x="513" y="513"/>
                      </a:lnTo>
                      <a:lnTo>
                        <a:pt x="514" y="514"/>
                      </a:lnTo>
                      <a:lnTo>
                        <a:pt x="513" y="515"/>
                      </a:lnTo>
                      <a:close/>
                      <a:moveTo>
                        <a:pt x="594" y="529"/>
                      </a:moveTo>
                      <a:lnTo>
                        <a:pt x="594" y="529"/>
                      </a:lnTo>
                      <a:lnTo>
                        <a:pt x="594" y="528"/>
                      </a:lnTo>
                      <a:lnTo>
                        <a:pt x="594" y="527"/>
                      </a:lnTo>
                      <a:lnTo>
                        <a:pt x="595" y="527"/>
                      </a:lnTo>
                      <a:lnTo>
                        <a:pt x="595" y="528"/>
                      </a:lnTo>
                      <a:lnTo>
                        <a:pt x="594" y="529"/>
                      </a:lnTo>
                      <a:close/>
                      <a:moveTo>
                        <a:pt x="550" y="522"/>
                      </a:moveTo>
                      <a:lnTo>
                        <a:pt x="548" y="520"/>
                      </a:lnTo>
                      <a:lnTo>
                        <a:pt x="550" y="519"/>
                      </a:lnTo>
                      <a:lnTo>
                        <a:pt x="551" y="519"/>
                      </a:lnTo>
                      <a:lnTo>
                        <a:pt x="550" y="521"/>
                      </a:lnTo>
                      <a:lnTo>
                        <a:pt x="551" y="521"/>
                      </a:lnTo>
                      <a:lnTo>
                        <a:pt x="550" y="522"/>
                      </a:lnTo>
                      <a:close/>
                      <a:moveTo>
                        <a:pt x="554" y="521"/>
                      </a:moveTo>
                      <a:lnTo>
                        <a:pt x="553" y="521"/>
                      </a:lnTo>
                      <a:lnTo>
                        <a:pt x="554" y="519"/>
                      </a:lnTo>
                      <a:lnTo>
                        <a:pt x="555" y="519"/>
                      </a:lnTo>
                      <a:lnTo>
                        <a:pt x="554" y="521"/>
                      </a:lnTo>
                      <a:close/>
                      <a:moveTo>
                        <a:pt x="554" y="521"/>
                      </a:moveTo>
                      <a:lnTo>
                        <a:pt x="551" y="521"/>
                      </a:lnTo>
                      <a:lnTo>
                        <a:pt x="552" y="519"/>
                      </a:lnTo>
                      <a:lnTo>
                        <a:pt x="552" y="520"/>
                      </a:lnTo>
                      <a:lnTo>
                        <a:pt x="553" y="521"/>
                      </a:lnTo>
                      <a:lnTo>
                        <a:pt x="554" y="521"/>
                      </a:lnTo>
                      <a:close/>
                      <a:moveTo>
                        <a:pt x="551" y="523"/>
                      </a:moveTo>
                      <a:lnTo>
                        <a:pt x="550" y="522"/>
                      </a:lnTo>
                      <a:lnTo>
                        <a:pt x="551" y="521"/>
                      </a:lnTo>
                      <a:lnTo>
                        <a:pt x="551" y="523"/>
                      </a:lnTo>
                      <a:close/>
                      <a:moveTo>
                        <a:pt x="552" y="523"/>
                      </a:moveTo>
                      <a:lnTo>
                        <a:pt x="551" y="523"/>
                      </a:lnTo>
                      <a:lnTo>
                        <a:pt x="551" y="521"/>
                      </a:lnTo>
                      <a:lnTo>
                        <a:pt x="554" y="521"/>
                      </a:lnTo>
                      <a:lnTo>
                        <a:pt x="553" y="522"/>
                      </a:lnTo>
                      <a:lnTo>
                        <a:pt x="552" y="523"/>
                      </a:lnTo>
                      <a:close/>
                      <a:moveTo>
                        <a:pt x="554" y="521"/>
                      </a:moveTo>
                      <a:lnTo>
                        <a:pt x="554" y="521"/>
                      </a:lnTo>
                      <a:close/>
                      <a:moveTo>
                        <a:pt x="554" y="526"/>
                      </a:moveTo>
                      <a:lnTo>
                        <a:pt x="553" y="524"/>
                      </a:lnTo>
                      <a:lnTo>
                        <a:pt x="553" y="522"/>
                      </a:lnTo>
                      <a:lnTo>
                        <a:pt x="554" y="522"/>
                      </a:lnTo>
                      <a:lnTo>
                        <a:pt x="554" y="526"/>
                      </a:lnTo>
                      <a:close/>
                      <a:moveTo>
                        <a:pt x="553" y="522"/>
                      </a:moveTo>
                      <a:lnTo>
                        <a:pt x="553" y="522"/>
                      </a:lnTo>
                      <a:close/>
                      <a:moveTo>
                        <a:pt x="551" y="523"/>
                      </a:moveTo>
                      <a:lnTo>
                        <a:pt x="550" y="523"/>
                      </a:lnTo>
                      <a:lnTo>
                        <a:pt x="550" y="522"/>
                      </a:lnTo>
                      <a:lnTo>
                        <a:pt x="551" y="523"/>
                      </a:lnTo>
                      <a:close/>
                      <a:moveTo>
                        <a:pt x="551" y="524"/>
                      </a:moveTo>
                      <a:lnTo>
                        <a:pt x="551" y="523"/>
                      </a:lnTo>
                      <a:lnTo>
                        <a:pt x="552" y="524"/>
                      </a:lnTo>
                      <a:lnTo>
                        <a:pt x="551" y="524"/>
                      </a:lnTo>
                      <a:close/>
                      <a:moveTo>
                        <a:pt x="551" y="527"/>
                      </a:moveTo>
                      <a:lnTo>
                        <a:pt x="549" y="526"/>
                      </a:lnTo>
                      <a:lnTo>
                        <a:pt x="551" y="524"/>
                      </a:lnTo>
                      <a:lnTo>
                        <a:pt x="551" y="525"/>
                      </a:lnTo>
                      <a:lnTo>
                        <a:pt x="551" y="526"/>
                      </a:lnTo>
                      <a:lnTo>
                        <a:pt x="551" y="527"/>
                      </a:lnTo>
                      <a:close/>
                      <a:moveTo>
                        <a:pt x="551" y="525"/>
                      </a:moveTo>
                      <a:lnTo>
                        <a:pt x="551" y="525"/>
                      </a:lnTo>
                      <a:close/>
                      <a:moveTo>
                        <a:pt x="551" y="526"/>
                      </a:moveTo>
                      <a:lnTo>
                        <a:pt x="551" y="525"/>
                      </a:lnTo>
                      <a:lnTo>
                        <a:pt x="552" y="526"/>
                      </a:lnTo>
                      <a:lnTo>
                        <a:pt x="551" y="526"/>
                      </a:lnTo>
                      <a:close/>
                      <a:moveTo>
                        <a:pt x="553" y="526"/>
                      </a:moveTo>
                      <a:lnTo>
                        <a:pt x="552" y="526"/>
                      </a:lnTo>
                      <a:lnTo>
                        <a:pt x="553" y="526"/>
                      </a:lnTo>
                      <a:close/>
                      <a:moveTo>
                        <a:pt x="224" y="510"/>
                      </a:moveTo>
                      <a:lnTo>
                        <a:pt x="222" y="509"/>
                      </a:lnTo>
                      <a:lnTo>
                        <a:pt x="222" y="507"/>
                      </a:lnTo>
                      <a:lnTo>
                        <a:pt x="223" y="507"/>
                      </a:lnTo>
                      <a:lnTo>
                        <a:pt x="223" y="506"/>
                      </a:lnTo>
                      <a:lnTo>
                        <a:pt x="225" y="506"/>
                      </a:lnTo>
                      <a:lnTo>
                        <a:pt x="224" y="510"/>
                      </a:lnTo>
                      <a:close/>
                      <a:moveTo>
                        <a:pt x="343" y="513"/>
                      </a:moveTo>
                      <a:lnTo>
                        <a:pt x="342" y="513"/>
                      </a:lnTo>
                      <a:lnTo>
                        <a:pt x="342" y="511"/>
                      </a:lnTo>
                      <a:lnTo>
                        <a:pt x="343" y="512"/>
                      </a:lnTo>
                      <a:lnTo>
                        <a:pt x="344" y="512"/>
                      </a:lnTo>
                      <a:lnTo>
                        <a:pt x="343" y="512"/>
                      </a:lnTo>
                      <a:lnTo>
                        <a:pt x="343" y="513"/>
                      </a:lnTo>
                      <a:close/>
                      <a:moveTo>
                        <a:pt x="380" y="521"/>
                      </a:moveTo>
                      <a:lnTo>
                        <a:pt x="378" y="519"/>
                      </a:lnTo>
                      <a:lnTo>
                        <a:pt x="381" y="516"/>
                      </a:lnTo>
                      <a:lnTo>
                        <a:pt x="380" y="521"/>
                      </a:lnTo>
                      <a:close/>
                      <a:moveTo>
                        <a:pt x="428" y="523"/>
                      </a:moveTo>
                      <a:lnTo>
                        <a:pt x="427" y="523"/>
                      </a:lnTo>
                      <a:lnTo>
                        <a:pt x="428" y="523"/>
                      </a:lnTo>
                      <a:lnTo>
                        <a:pt x="427" y="519"/>
                      </a:lnTo>
                      <a:lnTo>
                        <a:pt x="429" y="520"/>
                      </a:lnTo>
                      <a:lnTo>
                        <a:pt x="429" y="522"/>
                      </a:lnTo>
                      <a:lnTo>
                        <a:pt x="428" y="523"/>
                      </a:lnTo>
                      <a:close/>
                      <a:moveTo>
                        <a:pt x="387" y="518"/>
                      </a:moveTo>
                      <a:lnTo>
                        <a:pt x="383" y="513"/>
                      </a:lnTo>
                      <a:lnTo>
                        <a:pt x="385" y="515"/>
                      </a:lnTo>
                      <a:lnTo>
                        <a:pt x="387" y="518"/>
                      </a:lnTo>
                      <a:close/>
                      <a:moveTo>
                        <a:pt x="428" y="518"/>
                      </a:moveTo>
                      <a:lnTo>
                        <a:pt x="427" y="516"/>
                      </a:lnTo>
                      <a:lnTo>
                        <a:pt x="431" y="514"/>
                      </a:lnTo>
                      <a:lnTo>
                        <a:pt x="428" y="518"/>
                      </a:lnTo>
                      <a:close/>
                      <a:moveTo>
                        <a:pt x="446" y="523"/>
                      </a:moveTo>
                      <a:lnTo>
                        <a:pt x="443" y="518"/>
                      </a:lnTo>
                      <a:lnTo>
                        <a:pt x="447" y="520"/>
                      </a:lnTo>
                      <a:lnTo>
                        <a:pt x="446" y="523"/>
                      </a:lnTo>
                      <a:close/>
                      <a:moveTo>
                        <a:pt x="448" y="525"/>
                      </a:moveTo>
                      <a:lnTo>
                        <a:pt x="446" y="525"/>
                      </a:lnTo>
                      <a:lnTo>
                        <a:pt x="447" y="523"/>
                      </a:lnTo>
                      <a:lnTo>
                        <a:pt x="448" y="521"/>
                      </a:lnTo>
                      <a:lnTo>
                        <a:pt x="449" y="520"/>
                      </a:lnTo>
                      <a:lnTo>
                        <a:pt x="450" y="520"/>
                      </a:lnTo>
                      <a:lnTo>
                        <a:pt x="448" y="525"/>
                      </a:lnTo>
                      <a:close/>
                      <a:moveTo>
                        <a:pt x="445" y="526"/>
                      </a:moveTo>
                      <a:lnTo>
                        <a:pt x="443" y="526"/>
                      </a:lnTo>
                      <a:lnTo>
                        <a:pt x="444" y="524"/>
                      </a:lnTo>
                      <a:lnTo>
                        <a:pt x="445" y="525"/>
                      </a:lnTo>
                      <a:lnTo>
                        <a:pt x="445" y="526"/>
                      </a:lnTo>
                      <a:close/>
                      <a:moveTo>
                        <a:pt x="419" y="519"/>
                      </a:moveTo>
                      <a:lnTo>
                        <a:pt x="416" y="514"/>
                      </a:lnTo>
                      <a:lnTo>
                        <a:pt x="418" y="516"/>
                      </a:lnTo>
                      <a:lnTo>
                        <a:pt x="419" y="519"/>
                      </a:lnTo>
                      <a:close/>
                      <a:moveTo>
                        <a:pt x="319" y="517"/>
                      </a:moveTo>
                      <a:lnTo>
                        <a:pt x="315" y="513"/>
                      </a:lnTo>
                      <a:lnTo>
                        <a:pt x="317" y="514"/>
                      </a:lnTo>
                      <a:lnTo>
                        <a:pt x="319" y="517"/>
                      </a:lnTo>
                      <a:close/>
                      <a:moveTo>
                        <a:pt x="480" y="530"/>
                      </a:moveTo>
                      <a:lnTo>
                        <a:pt x="479" y="530"/>
                      </a:lnTo>
                      <a:lnTo>
                        <a:pt x="479" y="529"/>
                      </a:lnTo>
                      <a:lnTo>
                        <a:pt x="480" y="529"/>
                      </a:lnTo>
                      <a:lnTo>
                        <a:pt x="480" y="530"/>
                      </a:lnTo>
                      <a:close/>
                      <a:moveTo>
                        <a:pt x="429" y="528"/>
                      </a:moveTo>
                      <a:lnTo>
                        <a:pt x="428" y="527"/>
                      </a:lnTo>
                      <a:lnTo>
                        <a:pt x="428" y="526"/>
                      </a:lnTo>
                      <a:lnTo>
                        <a:pt x="428" y="525"/>
                      </a:lnTo>
                      <a:lnTo>
                        <a:pt x="431" y="525"/>
                      </a:lnTo>
                      <a:lnTo>
                        <a:pt x="428" y="525"/>
                      </a:lnTo>
                      <a:lnTo>
                        <a:pt x="429" y="528"/>
                      </a:lnTo>
                      <a:close/>
                      <a:moveTo>
                        <a:pt x="431" y="527"/>
                      </a:moveTo>
                      <a:lnTo>
                        <a:pt x="428" y="525"/>
                      </a:lnTo>
                      <a:lnTo>
                        <a:pt x="431" y="525"/>
                      </a:lnTo>
                      <a:lnTo>
                        <a:pt x="431" y="527"/>
                      </a:lnTo>
                      <a:close/>
                      <a:moveTo>
                        <a:pt x="204" y="508"/>
                      </a:moveTo>
                      <a:lnTo>
                        <a:pt x="200" y="507"/>
                      </a:lnTo>
                      <a:lnTo>
                        <a:pt x="200" y="506"/>
                      </a:lnTo>
                      <a:lnTo>
                        <a:pt x="201" y="506"/>
                      </a:lnTo>
                      <a:lnTo>
                        <a:pt x="204" y="508"/>
                      </a:lnTo>
                      <a:close/>
                      <a:moveTo>
                        <a:pt x="304" y="515"/>
                      </a:moveTo>
                      <a:lnTo>
                        <a:pt x="304" y="515"/>
                      </a:lnTo>
                      <a:lnTo>
                        <a:pt x="304" y="514"/>
                      </a:lnTo>
                      <a:lnTo>
                        <a:pt x="304" y="513"/>
                      </a:lnTo>
                      <a:lnTo>
                        <a:pt x="305" y="513"/>
                      </a:lnTo>
                      <a:lnTo>
                        <a:pt x="304" y="514"/>
                      </a:lnTo>
                      <a:lnTo>
                        <a:pt x="304" y="515"/>
                      </a:lnTo>
                      <a:close/>
                      <a:moveTo>
                        <a:pt x="544" y="519"/>
                      </a:moveTo>
                      <a:lnTo>
                        <a:pt x="547" y="515"/>
                      </a:lnTo>
                      <a:lnTo>
                        <a:pt x="548" y="514"/>
                      </a:lnTo>
                      <a:lnTo>
                        <a:pt x="549" y="515"/>
                      </a:lnTo>
                      <a:lnTo>
                        <a:pt x="547" y="516"/>
                      </a:lnTo>
                      <a:lnTo>
                        <a:pt x="547" y="517"/>
                      </a:lnTo>
                      <a:lnTo>
                        <a:pt x="544" y="519"/>
                      </a:lnTo>
                      <a:close/>
                      <a:moveTo>
                        <a:pt x="374" y="486"/>
                      </a:moveTo>
                      <a:lnTo>
                        <a:pt x="373" y="485"/>
                      </a:lnTo>
                      <a:lnTo>
                        <a:pt x="373" y="483"/>
                      </a:lnTo>
                      <a:lnTo>
                        <a:pt x="374" y="483"/>
                      </a:lnTo>
                      <a:lnTo>
                        <a:pt x="374" y="484"/>
                      </a:lnTo>
                      <a:lnTo>
                        <a:pt x="374" y="486"/>
                      </a:lnTo>
                      <a:close/>
                      <a:moveTo>
                        <a:pt x="476" y="511"/>
                      </a:moveTo>
                      <a:lnTo>
                        <a:pt x="475" y="511"/>
                      </a:lnTo>
                      <a:lnTo>
                        <a:pt x="475" y="510"/>
                      </a:lnTo>
                      <a:lnTo>
                        <a:pt x="475" y="509"/>
                      </a:lnTo>
                      <a:lnTo>
                        <a:pt x="476" y="509"/>
                      </a:lnTo>
                      <a:lnTo>
                        <a:pt x="476" y="510"/>
                      </a:lnTo>
                      <a:lnTo>
                        <a:pt x="476" y="511"/>
                      </a:lnTo>
                      <a:close/>
                      <a:moveTo>
                        <a:pt x="412" y="507"/>
                      </a:moveTo>
                      <a:lnTo>
                        <a:pt x="411" y="506"/>
                      </a:lnTo>
                      <a:lnTo>
                        <a:pt x="411" y="505"/>
                      </a:lnTo>
                      <a:lnTo>
                        <a:pt x="412" y="504"/>
                      </a:lnTo>
                      <a:lnTo>
                        <a:pt x="412" y="506"/>
                      </a:lnTo>
                      <a:lnTo>
                        <a:pt x="412" y="507"/>
                      </a:lnTo>
                      <a:close/>
                      <a:moveTo>
                        <a:pt x="502" y="513"/>
                      </a:moveTo>
                      <a:lnTo>
                        <a:pt x="504" y="511"/>
                      </a:lnTo>
                      <a:lnTo>
                        <a:pt x="504" y="509"/>
                      </a:lnTo>
                      <a:lnTo>
                        <a:pt x="505" y="511"/>
                      </a:lnTo>
                      <a:lnTo>
                        <a:pt x="502" y="513"/>
                      </a:lnTo>
                      <a:close/>
                      <a:moveTo>
                        <a:pt x="411" y="496"/>
                      </a:moveTo>
                      <a:lnTo>
                        <a:pt x="410" y="496"/>
                      </a:lnTo>
                      <a:lnTo>
                        <a:pt x="410" y="495"/>
                      </a:lnTo>
                      <a:lnTo>
                        <a:pt x="411" y="494"/>
                      </a:lnTo>
                      <a:lnTo>
                        <a:pt x="411" y="495"/>
                      </a:lnTo>
                      <a:lnTo>
                        <a:pt x="411" y="496"/>
                      </a:lnTo>
                      <a:close/>
                      <a:moveTo>
                        <a:pt x="365" y="486"/>
                      </a:moveTo>
                      <a:lnTo>
                        <a:pt x="364" y="486"/>
                      </a:lnTo>
                      <a:lnTo>
                        <a:pt x="364" y="485"/>
                      </a:lnTo>
                      <a:lnTo>
                        <a:pt x="365" y="485"/>
                      </a:lnTo>
                      <a:lnTo>
                        <a:pt x="365" y="486"/>
                      </a:lnTo>
                      <a:close/>
                      <a:moveTo>
                        <a:pt x="365" y="488"/>
                      </a:moveTo>
                      <a:lnTo>
                        <a:pt x="363" y="487"/>
                      </a:lnTo>
                      <a:lnTo>
                        <a:pt x="363" y="485"/>
                      </a:lnTo>
                      <a:lnTo>
                        <a:pt x="364" y="486"/>
                      </a:lnTo>
                      <a:lnTo>
                        <a:pt x="365" y="486"/>
                      </a:lnTo>
                      <a:lnTo>
                        <a:pt x="365" y="488"/>
                      </a:lnTo>
                      <a:close/>
                      <a:moveTo>
                        <a:pt x="411" y="492"/>
                      </a:moveTo>
                      <a:lnTo>
                        <a:pt x="410" y="492"/>
                      </a:lnTo>
                      <a:lnTo>
                        <a:pt x="412" y="490"/>
                      </a:lnTo>
                      <a:lnTo>
                        <a:pt x="413" y="491"/>
                      </a:lnTo>
                      <a:lnTo>
                        <a:pt x="412" y="491"/>
                      </a:lnTo>
                      <a:lnTo>
                        <a:pt x="411" y="492"/>
                      </a:lnTo>
                      <a:close/>
                      <a:moveTo>
                        <a:pt x="413" y="492"/>
                      </a:moveTo>
                      <a:lnTo>
                        <a:pt x="412" y="491"/>
                      </a:lnTo>
                      <a:lnTo>
                        <a:pt x="413" y="491"/>
                      </a:lnTo>
                      <a:lnTo>
                        <a:pt x="413" y="492"/>
                      </a:lnTo>
                      <a:close/>
                      <a:moveTo>
                        <a:pt x="402" y="497"/>
                      </a:moveTo>
                      <a:lnTo>
                        <a:pt x="397" y="497"/>
                      </a:lnTo>
                      <a:lnTo>
                        <a:pt x="399" y="494"/>
                      </a:lnTo>
                      <a:lnTo>
                        <a:pt x="402" y="497"/>
                      </a:lnTo>
                      <a:close/>
                      <a:moveTo>
                        <a:pt x="284" y="489"/>
                      </a:moveTo>
                      <a:lnTo>
                        <a:pt x="284" y="488"/>
                      </a:lnTo>
                      <a:lnTo>
                        <a:pt x="284" y="487"/>
                      </a:lnTo>
                      <a:lnTo>
                        <a:pt x="285" y="489"/>
                      </a:lnTo>
                      <a:lnTo>
                        <a:pt x="284" y="489"/>
                      </a:lnTo>
                      <a:close/>
                      <a:moveTo>
                        <a:pt x="285" y="490"/>
                      </a:moveTo>
                      <a:lnTo>
                        <a:pt x="285" y="489"/>
                      </a:lnTo>
                      <a:lnTo>
                        <a:pt x="285" y="490"/>
                      </a:lnTo>
                      <a:close/>
                      <a:moveTo>
                        <a:pt x="282" y="494"/>
                      </a:moveTo>
                      <a:lnTo>
                        <a:pt x="281" y="494"/>
                      </a:lnTo>
                      <a:lnTo>
                        <a:pt x="283" y="491"/>
                      </a:lnTo>
                      <a:lnTo>
                        <a:pt x="283" y="490"/>
                      </a:lnTo>
                      <a:lnTo>
                        <a:pt x="284" y="489"/>
                      </a:lnTo>
                      <a:lnTo>
                        <a:pt x="283" y="493"/>
                      </a:lnTo>
                      <a:lnTo>
                        <a:pt x="282" y="494"/>
                      </a:lnTo>
                      <a:close/>
                      <a:moveTo>
                        <a:pt x="376" y="492"/>
                      </a:moveTo>
                      <a:lnTo>
                        <a:pt x="371" y="492"/>
                      </a:lnTo>
                      <a:lnTo>
                        <a:pt x="373" y="490"/>
                      </a:lnTo>
                      <a:lnTo>
                        <a:pt x="376" y="492"/>
                      </a:lnTo>
                      <a:close/>
                      <a:moveTo>
                        <a:pt x="370" y="491"/>
                      </a:moveTo>
                      <a:lnTo>
                        <a:pt x="366" y="486"/>
                      </a:lnTo>
                      <a:lnTo>
                        <a:pt x="368" y="488"/>
                      </a:lnTo>
                      <a:lnTo>
                        <a:pt x="370" y="491"/>
                      </a:lnTo>
                      <a:close/>
                      <a:moveTo>
                        <a:pt x="257" y="494"/>
                      </a:moveTo>
                      <a:lnTo>
                        <a:pt x="254" y="489"/>
                      </a:lnTo>
                      <a:lnTo>
                        <a:pt x="257" y="492"/>
                      </a:lnTo>
                      <a:lnTo>
                        <a:pt x="258" y="493"/>
                      </a:lnTo>
                      <a:lnTo>
                        <a:pt x="257" y="494"/>
                      </a:lnTo>
                      <a:close/>
                      <a:moveTo>
                        <a:pt x="410" y="503"/>
                      </a:moveTo>
                      <a:lnTo>
                        <a:pt x="410" y="497"/>
                      </a:lnTo>
                      <a:lnTo>
                        <a:pt x="412" y="497"/>
                      </a:lnTo>
                      <a:lnTo>
                        <a:pt x="413" y="497"/>
                      </a:lnTo>
                      <a:lnTo>
                        <a:pt x="412" y="498"/>
                      </a:lnTo>
                      <a:lnTo>
                        <a:pt x="411" y="498"/>
                      </a:lnTo>
                      <a:lnTo>
                        <a:pt x="410" y="503"/>
                      </a:lnTo>
                      <a:close/>
                      <a:moveTo>
                        <a:pt x="412" y="499"/>
                      </a:moveTo>
                      <a:lnTo>
                        <a:pt x="411" y="498"/>
                      </a:lnTo>
                      <a:lnTo>
                        <a:pt x="412" y="498"/>
                      </a:lnTo>
                      <a:lnTo>
                        <a:pt x="412" y="499"/>
                      </a:lnTo>
                      <a:close/>
                      <a:moveTo>
                        <a:pt x="408" y="506"/>
                      </a:moveTo>
                      <a:lnTo>
                        <a:pt x="409" y="504"/>
                      </a:lnTo>
                      <a:lnTo>
                        <a:pt x="409" y="502"/>
                      </a:lnTo>
                      <a:lnTo>
                        <a:pt x="410" y="503"/>
                      </a:lnTo>
                      <a:lnTo>
                        <a:pt x="408" y="506"/>
                      </a:lnTo>
                      <a:close/>
                      <a:moveTo>
                        <a:pt x="364" y="500"/>
                      </a:moveTo>
                      <a:lnTo>
                        <a:pt x="363" y="500"/>
                      </a:lnTo>
                      <a:lnTo>
                        <a:pt x="363" y="499"/>
                      </a:lnTo>
                      <a:lnTo>
                        <a:pt x="364" y="496"/>
                      </a:lnTo>
                      <a:lnTo>
                        <a:pt x="364" y="500"/>
                      </a:lnTo>
                      <a:close/>
                      <a:moveTo>
                        <a:pt x="364" y="501"/>
                      </a:moveTo>
                      <a:lnTo>
                        <a:pt x="362" y="500"/>
                      </a:lnTo>
                      <a:lnTo>
                        <a:pt x="361" y="499"/>
                      </a:lnTo>
                      <a:lnTo>
                        <a:pt x="363" y="500"/>
                      </a:lnTo>
                      <a:lnTo>
                        <a:pt x="364" y="500"/>
                      </a:lnTo>
                      <a:lnTo>
                        <a:pt x="364" y="501"/>
                      </a:lnTo>
                      <a:close/>
                      <a:moveTo>
                        <a:pt x="380" y="500"/>
                      </a:moveTo>
                      <a:lnTo>
                        <a:pt x="379" y="500"/>
                      </a:lnTo>
                      <a:lnTo>
                        <a:pt x="380" y="499"/>
                      </a:lnTo>
                      <a:lnTo>
                        <a:pt x="380" y="498"/>
                      </a:lnTo>
                      <a:lnTo>
                        <a:pt x="381" y="498"/>
                      </a:lnTo>
                      <a:lnTo>
                        <a:pt x="380" y="499"/>
                      </a:lnTo>
                      <a:lnTo>
                        <a:pt x="380" y="500"/>
                      </a:lnTo>
                      <a:close/>
                      <a:moveTo>
                        <a:pt x="499" y="516"/>
                      </a:moveTo>
                      <a:lnTo>
                        <a:pt x="499" y="509"/>
                      </a:lnTo>
                      <a:lnTo>
                        <a:pt x="499" y="508"/>
                      </a:lnTo>
                      <a:lnTo>
                        <a:pt x="501" y="505"/>
                      </a:lnTo>
                      <a:lnTo>
                        <a:pt x="499" y="509"/>
                      </a:lnTo>
                      <a:lnTo>
                        <a:pt x="500" y="510"/>
                      </a:lnTo>
                      <a:lnTo>
                        <a:pt x="501" y="511"/>
                      </a:lnTo>
                      <a:lnTo>
                        <a:pt x="500" y="512"/>
                      </a:lnTo>
                      <a:lnTo>
                        <a:pt x="500" y="514"/>
                      </a:lnTo>
                      <a:lnTo>
                        <a:pt x="501" y="515"/>
                      </a:lnTo>
                      <a:lnTo>
                        <a:pt x="499" y="516"/>
                      </a:lnTo>
                      <a:close/>
                      <a:moveTo>
                        <a:pt x="348" y="493"/>
                      </a:moveTo>
                      <a:lnTo>
                        <a:pt x="348" y="491"/>
                      </a:lnTo>
                      <a:lnTo>
                        <a:pt x="350" y="492"/>
                      </a:lnTo>
                      <a:lnTo>
                        <a:pt x="348" y="493"/>
                      </a:lnTo>
                      <a:close/>
                      <a:moveTo>
                        <a:pt x="347" y="493"/>
                      </a:moveTo>
                      <a:lnTo>
                        <a:pt x="346" y="493"/>
                      </a:lnTo>
                      <a:lnTo>
                        <a:pt x="348" y="493"/>
                      </a:lnTo>
                      <a:lnTo>
                        <a:pt x="347" y="493"/>
                      </a:lnTo>
                      <a:close/>
                      <a:moveTo>
                        <a:pt x="347" y="495"/>
                      </a:moveTo>
                      <a:lnTo>
                        <a:pt x="344" y="494"/>
                      </a:lnTo>
                      <a:lnTo>
                        <a:pt x="347" y="493"/>
                      </a:lnTo>
                      <a:lnTo>
                        <a:pt x="347" y="495"/>
                      </a:lnTo>
                      <a:close/>
                      <a:moveTo>
                        <a:pt x="396" y="496"/>
                      </a:moveTo>
                      <a:lnTo>
                        <a:pt x="392" y="496"/>
                      </a:lnTo>
                      <a:lnTo>
                        <a:pt x="396" y="495"/>
                      </a:lnTo>
                      <a:lnTo>
                        <a:pt x="396" y="496"/>
                      </a:lnTo>
                      <a:close/>
                      <a:moveTo>
                        <a:pt x="390" y="496"/>
                      </a:moveTo>
                      <a:lnTo>
                        <a:pt x="392" y="495"/>
                      </a:lnTo>
                      <a:lnTo>
                        <a:pt x="392" y="496"/>
                      </a:lnTo>
                      <a:lnTo>
                        <a:pt x="396" y="496"/>
                      </a:lnTo>
                      <a:lnTo>
                        <a:pt x="393" y="496"/>
                      </a:lnTo>
                      <a:lnTo>
                        <a:pt x="390" y="496"/>
                      </a:lnTo>
                      <a:close/>
                      <a:moveTo>
                        <a:pt x="396" y="503"/>
                      </a:moveTo>
                      <a:lnTo>
                        <a:pt x="392" y="502"/>
                      </a:lnTo>
                      <a:lnTo>
                        <a:pt x="390" y="501"/>
                      </a:lnTo>
                      <a:lnTo>
                        <a:pt x="393" y="496"/>
                      </a:lnTo>
                      <a:lnTo>
                        <a:pt x="396" y="496"/>
                      </a:lnTo>
                      <a:lnTo>
                        <a:pt x="397" y="497"/>
                      </a:lnTo>
                      <a:lnTo>
                        <a:pt x="396" y="503"/>
                      </a:lnTo>
                      <a:close/>
                      <a:moveTo>
                        <a:pt x="314" y="490"/>
                      </a:moveTo>
                      <a:lnTo>
                        <a:pt x="313" y="490"/>
                      </a:lnTo>
                      <a:lnTo>
                        <a:pt x="314" y="489"/>
                      </a:lnTo>
                      <a:lnTo>
                        <a:pt x="314" y="488"/>
                      </a:lnTo>
                      <a:lnTo>
                        <a:pt x="315" y="488"/>
                      </a:lnTo>
                      <a:lnTo>
                        <a:pt x="314" y="489"/>
                      </a:lnTo>
                      <a:lnTo>
                        <a:pt x="314" y="490"/>
                      </a:lnTo>
                      <a:close/>
                      <a:moveTo>
                        <a:pt x="385" y="498"/>
                      </a:moveTo>
                      <a:lnTo>
                        <a:pt x="385" y="498"/>
                      </a:lnTo>
                      <a:lnTo>
                        <a:pt x="385" y="497"/>
                      </a:lnTo>
                      <a:lnTo>
                        <a:pt x="385" y="496"/>
                      </a:lnTo>
                      <a:lnTo>
                        <a:pt x="386" y="496"/>
                      </a:lnTo>
                      <a:lnTo>
                        <a:pt x="385" y="497"/>
                      </a:lnTo>
                      <a:lnTo>
                        <a:pt x="385" y="498"/>
                      </a:lnTo>
                      <a:close/>
                      <a:moveTo>
                        <a:pt x="319" y="487"/>
                      </a:moveTo>
                      <a:lnTo>
                        <a:pt x="319" y="486"/>
                      </a:lnTo>
                      <a:lnTo>
                        <a:pt x="320" y="486"/>
                      </a:lnTo>
                      <a:lnTo>
                        <a:pt x="319" y="487"/>
                      </a:lnTo>
                      <a:close/>
                      <a:moveTo>
                        <a:pt x="318" y="488"/>
                      </a:moveTo>
                      <a:lnTo>
                        <a:pt x="319" y="486"/>
                      </a:lnTo>
                      <a:lnTo>
                        <a:pt x="319" y="487"/>
                      </a:lnTo>
                      <a:lnTo>
                        <a:pt x="318" y="488"/>
                      </a:lnTo>
                      <a:close/>
                      <a:moveTo>
                        <a:pt x="317" y="489"/>
                      </a:moveTo>
                      <a:lnTo>
                        <a:pt x="315" y="487"/>
                      </a:lnTo>
                      <a:lnTo>
                        <a:pt x="319" y="486"/>
                      </a:lnTo>
                      <a:lnTo>
                        <a:pt x="318" y="488"/>
                      </a:lnTo>
                      <a:lnTo>
                        <a:pt x="317" y="489"/>
                      </a:lnTo>
                      <a:close/>
                      <a:moveTo>
                        <a:pt x="318" y="490"/>
                      </a:moveTo>
                      <a:lnTo>
                        <a:pt x="318" y="488"/>
                      </a:lnTo>
                      <a:lnTo>
                        <a:pt x="319" y="487"/>
                      </a:lnTo>
                      <a:lnTo>
                        <a:pt x="320" y="488"/>
                      </a:lnTo>
                      <a:lnTo>
                        <a:pt x="320" y="489"/>
                      </a:lnTo>
                      <a:lnTo>
                        <a:pt x="319" y="489"/>
                      </a:lnTo>
                      <a:lnTo>
                        <a:pt x="319" y="490"/>
                      </a:lnTo>
                      <a:lnTo>
                        <a:pt x="318" y="490"/>
                      </a:lnTo>
                      <a:close/>
                      <a:moveTo>
                        <a:pt x="380" y="494"/>
                      </a:moveTo>
                      <a:lnTo>
                        <a:pt x="380" y="494"/>
                      </a:lnTo>
                      <a:lnTo>
                        <a:pt x="380" y="493"/>
                      </a:lnTo>
                      <a:lnTo>
                        <a:pt x="380" y="494"/>
                      </a:lnTo>
                      <a:close/>
                      <a:moveTo>
                        <a:pt x="381" y="497"/>
                      </a:moveTo>
                      <a:lnTo>
                        <a:pt x="380" y="496"/>
                      </a:lnTo>
                      <a:lnTo>
                        <a:pt x="380" y="494"/>
                      </a:lnTo>
                      <a:lnTo>
                        <a:pt x="381" y="497"/>
                      </a:lnTo>
                      <a:close/>
                      <a:moveTo>
                        <a:pt x="306" y="494"/>
                      </a:moveTo>
                      <a:lnTo>
                        <a:pt x="305" y="494"/>
                      </a:lnTo>
                      <a:lnTo>
                        <a:pt x="304" y="493"/>
                      </a:lnTo>
                      <a:lnTo>
                        <a:pt x="306" y="493"/>
                      </a:lnTo>
                      <a:lnTo>
                        <a:pt x="306" y="492"/>
                      </a:lnTo>
                      <a:lnTo>
                        <a:pt x="306" y="493"/>
                      </a:lnTo>
                      <a:lnTo>
                        <a:pt x="306" y="494"/>
                      </a:lnTo>
                      <a:close/>
                      <a:moveTo>
                        <a:pt x="542" y="525"/>
                      </a:moveTo>
                      <a:lnTo>
                        <a:pt x="541" y="525"/>
                      </a:lnTo>
                      <a:lnTo>
                        <a:pt x="541" y="523"/>
                      </a:lnTo>
                      <a:lnTo>
                        <a:pt x="541" y="522"/>
                      </a:lnTo>
                      <a:lnTo>
                        <a:pt x="542" y="523"/>
                      </a:lnTo>
                      <a:lnTo>
                        <a:pt x="541" y="524"/>
                      </a:lnTo>
                      <a:lnTo>
                        <a:pt x="542" y="525"/>
                      </a:lnTo>
                      <a:close/>
                      <a:moveTo>
                        <a:pt x="320" y="469"/>
                      </a:moveTo>
                      <a:lnTo>
                        <a:pt x="318" y="466"/>
                      </a:lnTo>
                      <a:lnTo>
                        <a:pt x="322" y="464"/>
                      </a:lnTo>
                      <a:lnTo>
                        <a:pt x="320" y="469"/>
                      </a:lnTo>
                      <a:close/>
                      <a:moveTo>
                        <a:pt x="278" y="465"/>
                      </a:moveTo>
                      <a:lnTo>
                        <a:pt x="277" y="461"/>
                      </a:lnTo>
                      <a:lnTo>
                        <a:pt x="278" y="460"/>
                      </a:lnTo>
                      <a:lnTo>
                        <a:pt x="278" y="463"/>
                      </a:lnTo>
                      <a:lnTo>
                        <a:pt x="279" y="463"/>
                      </a:lnTo>
                      <a:lnTo>
                        <a:pt x="279" y="464"/>
                      </a:lnTo>
                      <a:lnTo>
                        <a:pt x="278" y="464"/>
                      </a:lnTo>
                      <a:lnTo>
                        <a:pt x="278" y="465"/>
                      </a:lnTo>
                      <a:close/>
                      <a:moveTo>
                        <a:pt x="278" y="465"/>
                      </a:moveTo>
                      <a:lnTo>
                        <a:pt x="278" y="465"/>
                      </a:lnTo>
                      <a:lnTo>
                        <a:pt x="278" y="464"/>
                      </a:lnTo>
                      <a:lnTo>
                        <a:pt x="279" y="465"/>
                      </a:lnTo>
                      <a:lnTo>
                        <a:pt x="278" y="465"/>
                      </a:lnTo>
                      <a:close/>
                      <a:moveTo>
                        <a:pt x="279" y="465"/>
                      </a:moveTo>
                      <a:lnTo>
                        <a:pt x="278" y="464"/>
                      </a:lnTo>
                      <a:lnTo>
                        <a:pt x="279" y="464"/>
                      </a:lnTo>
                      <a:lnTo>
                        <a:pt x="279" y="465"/>
                      </a:lnTo>
                      <a:close/>
                      <a:moveTo>
                        <a:pt x="279" y="467"/>
                      </a:moveTo>
                      <a:lnTo>
                        <a:pt x="279" y="466"/>
                      </a:lnTo>
                      <a:lnTo>
                        <a:pt x="279" y="465"/>
                      </a:lnTo>
                      <a:lnTo>
                        <a:pt x="279" y="466"/>
                      </a:lnTo>
                      <a:lnTo>
                        <a:pt x="279" y="467"/>
                      </a:lnTo>
                      <a:close/>
                      <a:moveTo>
                        <a:pt x="278" y="469"/>
                      </a:moveTo>
                      <a:lnTo>
                        <a:pt x="276" y="468"/>
                      </a:lnTo>
                      <a:lnTo>
                        <a:pt x="277" y="468"/>
                      </a:lnTo>
                      <a:lnTo>
                        <a:pt x="276" y="465"/>
                      </a:lnTo>
                      <a:lnTo>
                        <a:pt x="278" y="466"/>
                      </a:lnTo>
                      <a:lnTo>
                        <a:pt x="278" y="469"/>
                      </a:lnTo>
                      <a:close/>
                      <a:moveTo>
                        <a:pt x="244" y="454"/>
                      </a:moveTo>
                      <a:lnTo>
                        <a:pt x="245" y="451"/>
                      </a:lnTo>
                      <a:lnTo>
                        <a:pt x="248" y="452"/>
                      </a:lnTo>
                      <a:lnTo>
                        <a:pt x="244" y="454"/>
                      </a:lnTo>
                      <a:close/>
                      <a:moveTo>
                        <a:pt x="243" y="455"/>
                      </a:moveTo>
                      <a:lnTo>
                        <a:pt x="243" y="455"/>
                      </a:lnTo>
                      <a:lnTo>
                        <a:pt x="244" y="454"/>
                      </a:lnTo>
                      <a:lnTo>
                        <a:pt x="243" y="455"/>
                      </a:lnTo>
                      <a:close/>
                      <a:moveTo>
                        <a:pt x="242" y="458"/>
                      </a:moveTo>
                      <a:lnTo>
                        <a:pt x="243" y="455"/>
                      </a:lnTo>
                      <a:lnTo>
                        <a:pt x="245" y="456"/>
                      </a:lnTo>
                      <a:lnTo>
                        <a:pt x="242" y="458"/>
                      </a:lnTo>
                      <a:close/>
                      <a:moveTo>
                        <a:pt x="243" y="464"/>
                      </a:moveTo>
                      <a:lnTo>
                        <a:pt x="242" y="464"/>
                      </a:lnTo>
                      <a:lnTo>
                        <a:pt x="243" y="463"/>
                      </a:lnTo>
                      <a:lnTo>
                        <a:pt x="241" y="462"/>
                      </a:lnTo>
                      <a:lnTo>
                        <a:pt x="244" y="461"/>
                      </a:lnTo>
                      <a:lnTo>
                        <a:pt x="245" y="460"/>
                      </a:lnTo>
                      <a:lnTo>
                        <a:pt x="243" y="464"/>
                      </a:lnTo>
                      <a:close/>
                      <a:moveTo>
                        <a:pt x="246" y="467"/>
                      </a:moveTo>
                      <a:lnTo>
                        <a:pt x="244" y="466"/>
                      </a:lnTo>
                      <a:lnTo>
                        <a:pt x="245" y="461"/>
                      </a:lnTo>
                      <a:lnTo>
                        <a:pt x="245" y="466"/>
                      </a:lnTo>
                      <a:lnTo>
                        <a:pt x="246" y="467"/>
                      </a:lnTo>
                      <a:close/>
                      <a:moveTo>
                        <a:pt x="241" y="466"/>
                      </a:moveTo>
                      <a:lnTo>
                        <a:pt x="242" y="464"/>
                      </a:lnTo>
                      <a:lnTo>
                        <a:pt x="241" y="464"/>
                      </a:lnTo>
                      <a:lnTo>
                        <a:pt x="242" y="463"/>
                      </a:lnTo>
                      <a:lnTo>
                        <a:pt x="242" y="464"/>
                      </a:lnTo>
                      <a:lnTo>
                        <a:pt x="243" y="464"/>
                      </a:lnTo>
                      <a:lnTo>
                        <a:pt x="243" y="465"/>
                      </a:lnTo>
                      <a:lnTo>
                        <a:pt x="242" y="465"/>
                      </a:lnTo>
                      <a:lnTo>
                        <a:pt x="241" y="466"/>
                      </a:lnTo>
                      <a:close/>
                      <a:moveTo>
                        <a:pt x="240" y="467"/>
                      </a:moveTo>
                      <a:lnTo>
                        <a:pt x="240" y="465"/>
                      </a:lnTo>
                      <a:lnTo>
                        <a:pt x="241" y="466"/>
                      </a:lnTo>
                      <a:lnTo>
                        <a:pt x="240" y="467"/>
                      </a:lnTo>
                      <a:close/>
                      <a:moveTo>
                        <a:pt x="241" y="468"/>
                      </a:moveTo>
                      <a:lnTo>
                        <a:pt x="242" y="465"/>
                      </a:lnTo>
                      <a:lnTo>
                        <a:pt x="243" y="465"/>
                      </a:lnTo>
                      <a:lnTo>
                        <a:pt x="244" y="467"/>
                      </a:lnTo>
                      <a:lnTo>
                        <a:pt x="243" y="467"/>
                      </a:lnTo>
                      <a:lnTo>
                        <a:pt x="242" y="468"/>
                      </a:lnTo>
                      <a:lnTo>
                        <a:pt x="241" y="468"/>
                      </a:lnTo>
                      <a:close/>
                      <a:moveTo>
                        <a:pt x="245" y="466"/>
                      </a:moveTo>
                      <a:lnTo>
                        <a:pt x="245" y="466"/>
                      </a:lnTo>
                      <a:close/>
                      <a:moveTo>
                        <a:pt x="242" y="471"/>
                      </a:moveTo>
                      <a:lnTo>
                        <a:pt x="244" y="468"/>
                      </a:lnTo>
                      <a:lnTo>
                        <a:pt x="243" y="467"/>
                      </a:lnTo>
                      <a:lnTo>
                        <a:pt x="244" y="467"/>
                      </a:lnTo>
                      <a:lnTo>
                        <a:pt x="244" y="469"/>
                      </a:lnTo>
                      <a:lnTo>
                        <a:pt x="242" y="471"/>
                      </a:lnTo>
                      <a:close/>
                      <a:moveTo>
                        <a:pt x="242" y="468"/>
                      </a:moveTo>
                      <a:lnTo>
                        <a:pt x="242" y="468"/>
                      </a:lnTo>
                      <a:close/>
                      <a:moveTo>
                        <a:pt x="365" y="484"/>
                      </a:moveTo>
                      <a:lnTo>
                        <a:pt x="363" y="482"/>
                      </a:lnTo>
                      <a:lnTo>
                        <a:pt x="366" y="480"/>
                      </a:lnTo>
                      <a:lnTo>
                        <a:pt x="365" y="484"/>
                      </a:lnTo>
                      <a:close/>
                      <a:moveTo>
                        <a:pt x="336" y="474"/>
                      </a:moveTo>
                      <a:lnTo>
                        <a:pt x="335" y="474"/>
                      </a:lnTo>
                      <a:lnTo>
                        <a:pt x="335" y="473"/>
                      </a:lnTo>
                      <a:lnTo>
                        <a:pt x="336" y="473"/>
                      </a:lnTo>
                      <a:lnTo>
                        <a:pt x="336" y="474"/>
                      </a:lnTo>
                      <a:close/>
                      <a:moveTo>
                        <a:pt x="335" y="476"/>
                      </a:moveTo>
                      <a:lnTo>
                        <a:pt x="333" y="475"/>
                      </a:lnTo>
                      <a:lnTo>
                        <a:pt x="333" y="474"/>
                      </a:lnTo>
                      <a:lnTo>
                        <a:pt x="334" y="473"/>
                      </a:lnTo>
                      <a:lnTo>
                        <a:pt x="334" y="474"/>
                      </a:lnTo>
                      <a:lnTo>
                        <a:pt x="335" y="476"/>
                      </a:lnTo>
                      <a:close/>
                      <a:moveTo>
                        <a:pt x="334" y="474"/>
                      </a:moveTo>
                      <a:lnTo>
                        <a:pt x="334" y="474"/>
                      </a:lnTo>
                      <a:lnTo>
                        <a:pt x="335" y="474"/>
                      </a:lnTo>
                      <a:lnTo>
                        <a:pt x="334" y="474"/>
                      </a:lnTo>
                      <a:close/>
                      <a:moveTo>
                        <a:pt x="334" y="474"/>
                      </a:moveTo>
                      <a:lnTo>
                        <a:pt x="334" y="474"/>
                      </a:lnTo>
                      <a:close/>
                      <a:moveTo>
                        <a:pt x="378" y="483"/>
                      </a:moveTo>
                      <a:lnTo>
                        <a:pt x="381" y="480"/>
                      </a:lnTo>
                      <a:lnTo>
                        <a:pt x="383" y="479"/>
                      </a:lnTo>
                      <a:lnTo>
                        <a:pt x="380" y="483"/>
                      </a:lnTo>
                      <a:lnTo>
                        <a:pt x="378" y="483"/>
                      </a:lnTo>
                      <a:close/>
                      <a:moveTo>
                        <a:pt x="380" y="483"/>
                      </a:moveTo>
                      <a:lnTo>
                        <a:pt x="380" y="483"/>
                      </a:lnTo>
                      <a:lnTo>
                        <a:pt x="380" y="482"/>
                      </a:lnTo>
                      <a:lnTo>
                        <a:pt x="380" y="483"/>
                      </a:lnTo>
                      <a:close/>
                      <a:moveTo>
                        <a:pt x="441" y="506"/>
                      </a:moveTo>
                      <a:lnTo>
                        <a:pt x="440" y="506"/>
                      </a:lnTo>
                      <a:lnTo>
                        <a:pt x="439" y="505"/>
                      </a:lnTo>
                      <a:lnTo>
                        <a:pt x="440" y="505"/>
                      </a:lnTo>
                      <a:lnTo>
                        <a:pt x="440" y="504"/>
                      </a:lnTo>
                      <a:lnTo>
                        <a:pt x="441" y="505"/>
                      </a:lnTo>
                      <a:lnTo>
                        <a:pt x="441" y="506"/>
                      </a:lnTo>
                      <a:close/>
                      <a:moveTo>
                        <a:pt x="313" y="456"/>
                      </a:moveTo>
                      <a:lnTo>
                        <a:pt x="315" y="451"/>
                      </a:lnTo>
                      <a:lnTo>
                        <a:pt x="317" y="451"/>
                      </a:lnTo>
                      <a:lnTo>
                        <a:pt x="317" y="453"/>
                      </a:lnTo>
                      <a:lnTo>
                        <a:pt x="315" y="453"/>
                      </a:lnTo>
                      <a:lnTo>
                        <a:pt x="314" y="454"/>
                      </a:lnTo>
                      <a:lnTo>
                        <a:pt x="313" y="456"/>
                      </a:lnTo>
                      <a:close/>
                      <a:moveTo>
                        <a:pt x="317" y="453"/>
                      </a:moveTo>
                      <a:lnTo>
                        <a:pt x="315" y="453"/>
                      </a:lnTo>
                      <a:lnTo>
                        <a:pt x="317" y="453"/>
                      </a:lnTo>
                      <a:close/>
                      <a:moveTo>
                        <a:pt x="438" y="516"/>
                      </a:moveTo>
                      <a:lnTo>
                        <a:pt x="437" y="514"/>
                      </a:lnTo>
                      <a:lnTo>
                        <a:pt x="438" y="514"/>
                      </a:lnTo>
                      <a:lnTo>
                        <a:pt x="440" y="511"/>
                      </a:lnTo>
                      <a:lnTo>
                        <a:pt x="438" y="516"/>
                      </a:lnTo>
                      <a:close/>
                      <a:moveTo>
                        <a:pt x="300" y="455"/>
                      </a:moveTo>
                      <a:lnTo>
                        <a:pt x="297" y="453"/>
                      </a:lnTo>
                      <a:lnTo>
                        <a:pt x="298" y="451"/>
                      </a:lnTo>
                      <a:lnTo>
                        <a:pt x="301" y="450"/>
                      </a:lnTo>
                      <a:lnTo>
                        <a:pt x="299" y="454"/>
                      </a:lnTo>
                      <a:lnTo>
                        <a:pt x="300" y="454"/>
                      </a:lnTo>
                      <a:lnTo>
                        <a:pt x="300" y="455"/>
                      </a:lnTo>
                      <a:close/>
                      <a:moveTo>
                        <a:pt x="300" y="454"/>
                      </a:moveTo>
                      <a:lnTo>
                        <a:pt x="299" y="454"/>
                      </a:lnTo>
                      <a:lnTo>
                        <a:pt x="300" y="454"/>
                      </a:lnTo>
                      <a:close/>
                      <a:moveTo>
                        <a:pt x="297" y="445"/>
                      </a:moveTo>
                      <a:lnTo>
                        <a:pt x="296" y="445"/>
                      </a:lnTo>
                      <a:lnTo>
                        <a:pt x="296" y="444"/>
                      </a:lnTo>
                      <a:lnTo>
                        <a:pt x="296" y="443"/>
                      </a:lnTo>
                      <a:lnTo>
                        <a:pt x="297" y="443"/>
                      </a:lnTo>
                      <a:lnTo>
                        <a:pt x="297" y="444"/>
                      </a:lnTo>
                      <a:lnTo>
                        <a:pt x="297" y="445"/>
                      </a:lnTo>
                      <a:close/>
                      <a:moveTo>
                        <a:pt x="321" y="454"/>
                      </a:moveTo>
                      <a:lnTo>
                        <a:pt x="318" y="449"/>
                      </a:lnTo>
                      <a:lnTo>
                        <a:pt x="320" y="451"/>
                      </a:lnTo>
                      <a:lnTo>
                        <a:pt x="321" y="454"/>
                      </a:lnTo>
                      <a:close/>
                      <a:moveTo>
                        <a:pt x="506" y="522"/>
                      </a:moveTo>
                      <a:lnTo>
                        <a:pt x="506" y="522"/>
                      </a:lnTo>
                      <a:lnTo>
                        <a:pt x="505" y="521"/>
                      </a:lnTo>
                      <a:lnTo>
                        <a:pt x="506" y="521"/>
                      </a:lnTo>
                      <a:lnTo>
                        <a:pt x="506" y="520"/>
                      </a:lnTo>
                      <a:lnTo>
                        <a:pt x="507" y="520"/>
                      </a:lnTo>
                      <a:lnTo>
                        <a:pt x="506" y="522"/>
                      </a:lnTo>
                      <a:close/>
                      <a:moveTo>
                        <a:pt x="460" y="515"/>
                      </a:moveTo>
                      <a:lnTo>
                        <a:pt x="458" y="515"/>
                      </a:lnTo>
                      <a:lnTo>
                        <a:pt x="460" y="515"/>
                      </a:lnTo>
                      <a:lnTo>
                        <a:pt x="458" y="513"/>
                      </a:lnTo>
                      <a:lnTo>
                        <a:pt x="458" y="512"/>
                      </a:lnTo>
                      <a:lnTo>
                        <a:pt x="460" y="513"/>
                      </a:lnTo>
                      <a:lnTo>
                        <a:pt x="460" y="515"/>
                      </a:lnTo>
                      <a:close/>
                      <a:moveTo>
                        <a:pt x="461" y="516"/>
                      </a:moveTo>
                      <a:lnTo>
                        <a:pt x="461" y="515"/>
                      </a:lnTo>
                      <a:lnTo>
                        <a:pt x="461" y="513"/>
                      </a:lnTo>
                      <a:lnTo>
                        <a:pt x="464" y="515"/>
                      </a:lnTo>
                      <a:lnTo>
                        <a:pt x="461" y="516"/>
                      </a:lnTo>
                      <a:close/>
                      <a:moveTo>
                        <a:pt x="460" y="517"/>
                      </a:moveTo>
                      <a:lnTo>
                        <a:pt x="457" y="517"/>
                      </a:lnTo>
                      <a:lnTo>
                        <a:pt x="457" y="514"/>
                      </a:lnTo>
                      <a:lnTo>
                        <a:pt x="458" y="514"/>
                      </a:lnTo>
                      <a:lnTo>
                        <a:pt x="458" y="515"/>
                      </a:lnTo>
                      <a:lnTo>
                        <a:pt x="460" y="515"/>
                      </a:lnTo>
                      <a:lnTo>
                        <a:pt x="460" y="517"/>
                      </a:lnTo>
                      <a:close/>
                      <a:moveTo>
                        <a:pt x="461" y="519"/>
                      </a:moveTo>
                      <a:lnTo>
                        <a:pt x="460" y="519"/>
                      </a:lnTo>
                      <a:lnTo>
                        <a:pt x="461" y="518"/>
                      </a:lnTo>
                      <a:lnTo>
                        <a:pt x="460" y="518"/>
                      </a:lnTo>
                      <a:lnTo>
                        <a:pt x="462" y="516"/>
                      </a:lnTo>
                      <a:lnTo>
                        <a:pt x="461" y="519"/>
                      </a:lnTo>
                      <a:close/>
                      <a:moveTo>
                        <a:pt x="460" y="520"/>
                      </a:moveTo>
                      <a:lnTo>
                        <a:pt x="460" y="520"/>
                      </a:lnTo>
                      <a:lnTo>
                        <a:pt x="460" y="517"/>
                      </a:lnTo>
                      <a:lnTo>
                        <a:pt x="460" y="519"/>
                      </a:lnTo>
                      <a:lnTo>
                        <a:pt x="461" y="519"/>
                      </a:lnTo>
                      <a:lnTo>
                        <a:pt x="460" y="520"/>
                      </a:lnTo>
                      <a:close/>
                      <a:moveTo>
                        <a:pt x="459" y="521"/>
                      </a:moveTo>
                      <a:lnTo>
                        <a:pt x="459" y="520"/>
                      </a:lnTo>
                      <a:lnTo>
                        <a:pt x="460" y="520"/>
                      </a:lnTo>
                      <a:lnTo>
                        <a:pt x="459" y="521"/>
                      </a:lnTo>
                      <a:close/>
                      <a:moveTo>
                        <a:pt x="474" y="524"/>
                      </a:moveTo>
                      <a:lnTo>
                        <a:pt x="472" y="524"/>
                      </a:lnTo>
                      <a:lnTo>
                        <a:pt x="474" y="521"/>
                      </a:lnTo>
                      <a:lnTo>
                        <a:pt x="475" y="523"/>
                      </a:lnTo>
                      <a:lnTo>
                        <a:pt x="474" y="523"/>
                      </a:lnTo>
                      <a:lnTo>
                        <a:pt x="474" y="524"/>
                      </a:lnTo>
                      <a:close/>
                      <a:moveTo>
                        <a:pt x="454" y="511"/>
                      </a:moveTo>
                      <a:lnTo>
                        <a:pt x="453" y="511"/>
                      </a:lnTo>
                      <a:lnTo>
                        <a:pt x="452" y="511"/>
                      </a:lnTo>
                      <a:lnTo>
                        <a:pt x="453" y="511"/>
                      </a:lnTo>
                      <a:lnTo>
                        <a:pt x="453" y="510"/>
                      </a:lnTo>
                      <a:lnTo>
                        <a:pt x="454" y="510"/>
                      </a:lnTo>
                      <a:lnTo>
                        <a:pt x="454" y="511"/>
                      </a:lnTo>
                      <a:close/>
                      <a:moveTo>
                        <a:pt x="470" y="521"/>
                      </a:moveTo>
                      <a:lnTo>
                        <a:pt x="469" y="520"/>
                      </a:lnTo>
                      <a:lnTo>
                        <a:pt x="470" y="518"/>
                      </a:lnTo>
                      <a:lnTo>
                        <a:pt x="470" y="521"/>
                      </a:lnTo>
                      <a:close/>
                      <a:moveTo>
                        <a:pt x="471" y="521"/>
                      </a:moveTo>
                      <a:lnTo>
                        <a:pt x="470" y="521"/>
                      </a:lnTo>
                      <a:lnTo>
                        <a:pt x="471" y="521"/>
                      </a:lnTo>
                      <a:close/>
                      <a:moveTo>
                        <a:pt x="468" y="523"/>
                      </a:moveTo>
                      <a:lnTo>
                        <a:pt x="471" y="521"/>
                      </a:lnTo>
                      <a:lnTo>
                        <a:pt x="471" y="523"/>
                      </a:lnTo>
                      <a:lnTo>
                        <a:pt x="468" y="523"/>
                      </a:lnTo>
                      <a:close/>
                      <a:moveTo>
                        <a:pt x="433" y="518"/>
                      </a:moveTo>
                      <a:lnTo>
                        <a:pt x="432" y="518"/>
                      </a:lnTo>
                      <a:lnTo>
                        <a:pt x="432" y="517"/>
                      </a:lnTo>
                      <a:lnTo>
                        <a:pt x="432" y="515"/>
                      </a:lnTo>
                      <a:lnTo>
                        <a:pt x="433" y="516"/>
                      </a:lnTo>
                      <a:lnTo>
                        <a:pt x="434" y="516"/>
                      </a:lnTo>
                      <a:lnTo>
                        <a:pt x="434" y="517"/>
                      </a:lnTo>
                      <a:lnTo>
                        <a:pt x="433" y="517"/>
                      </a:lnTo>
                      <a:lnTo>
                        <a:pt x="433" y="518"/>
                      </a:lnTo>
                      <a:close/>
                      <a:moveTo>
                        <a:pt x="434" y="517"/>
                      </a:moveTo>
                      <a:lnTo>
                        <a:pt x="433" y="517"/>
                      </a:lnTo>
                      <a:lnTo>
                        <a:pt x="434" y="517"/>
                      </a:lnTo>
                      <a:close/>
                      <a:moveTo>
                        <a:pt x="375" y="505"/>
                      </a:moveTo>
                      <a:lnTo>
                        <a:pt x="373" y="505"/>
                      </a:lnTo>
                      <a:lnTo>
                        <a:pt x="374" y="504"/>
                      </a:lnTo>
                      <a:lnTo>
                        <a:pt x="375" y="504"/>
                      </a:lnTo>
                      <a:lnTo>
                        <a:pt x="375" y="505"/>
                      </a:lnTo>
                      <a:close/>
                      <a:moveTo>
                        <a:pt x="496" y="520"/>
                      </a:moveTo>
                      <a:lnTo>
                        <a:pt x="495" y="514"/>
                      </a:lnTo>
                      <a:lnTo>
                        <a:pt x="496" y="516"/>
                      </a:lnTo>
                      <a:lnTo>
                        <a:pt x="496" y="520"/>
                      </a:lnTo>
                      <a:close/>
                      <a:moveTo>
                        <a:pt x="482" y="517"/>
                      </a:moveTo>
                      <a:lnTo>
                        <a:pt x="479" y="517"/>
                      </a:lnTo>
                      <a:lnTo>
                        <a:pt x="482" y="516"/>
                      </a:lnTo>
                      <a:lnTo>
                        <a:pt x="481" y="513"/>
                      </a:lnTo>
                      <a:lnTo>
                        <a:pt x="482" y="514"/>
                      </a:lnTo>
                      <a:lnTo>
                        <a:pt x="482" y="517"/>
                      </a:lnTo>
                      <a:close/>
                      <a:moveTo>
                        <a:pt x="449" y="507"/>
                      </a:moveTo>
                      <a:lnTo>
                        <a:pt x="448" y="506"/>
                      </a:lnTo>
                      <a:lnTo>
                        <a:pt x="448" y="505"/>
                      </a:lnTo>
                      <a:lnTo>
                        <a:pt x="449" y="505"/>
                      </a:lnTo>
                      <a:lnTo>
                        <a:pt x="450" y="505"/>
                      </a:lnTo>
                      <a:lnTo>
                        <a:pt x="449" y="506"/>
                      </a:lnTo>
                      <a:lnTo>
                        <a:pt x="449" y="507"/>
                      </a:lnTo>
                      <a:close/>
                      <a:moveTo>
                        <a:pt x="595" y="531"/>
                      </a:moveTo>
                      <a:lnTo>
                        <a:pt x="594" y="531"/>
                      </a:lnTo>
                      <a:lnTo>
                        <a:pt x="594" y="530"/>
                      </a:lnTo>
                      <a:lnTo>
                        <a:pt x="595" y="530"/>
                      </a:lnTo>
                      <a:lnTo>
                        <a:pt x="595" y="531"/>
                      </a:lnTo>
                      <a:close/>
                      <a:moveTo>
                        <a:pt x="456" y="507"/>
                      </a:moveTo>
                      <a:lnTo>
                        <a:pt x="456" y="507"/>
                      </a:lnTo>
                      <a:lnTo>
                        <a:pt x="455" y="507"/>
                      </a:lnTo>
                      <a:lnTo>
                        <a:pt x="456" y="506"/>
                      </a:lnTo>
                      <a:lnTo>
                        <a:pt x="457" y="506"/>
                      </a:lnTo>
                      <a:lnTo>
                        <a:pt x="456" y="507"/>
                      </a:lnTo>
                      <a:close/>
                      <a:moveTo>
                        <a:pt x="592" y="533"/>
                      </a:moveTo>
                      <a:lnTo>
                        <a:pt x="590" y="529"/>
                      </a:lnTo>
                      <a:lnTo>
                        <a:pt x="592" y="528"/>
                      </a:lnTo>
                      <a:lnTo>
                        <a:pt x="592" y="530"/>
                      </a:lnTo>
                      <a:lnTo>
                        <a:pt x="592" y="533"/>
                      </a:lnTo>
                      <a:close/>
                      <a:moveTo>
                        <a:pt x="589" y="530"/>
                      </a:moveTo>
                      <a:lnTo>
                        <a:pt x="588" y="530"/>
                      </a:lnTo>
                      <a:lnTo>
                        <a:pt x="588" y="529"/>
                      </a:lnTo>
                      <a:lnTo>
                        <a:pt x="588" y="528"/>
                      </a:lnTo>
                      <a:lnTo>
                        <a:pt x="589" y="528"/>
                      </a:lnTo>
                      <a:lnTo>
                        <a:pt x="589" y="529"/>
                      </a:lnTo>
                      <a:lnTo>
                        <a:pt x="589" y="530"/>
                      </a:lnTo>
                      <a:close/>
                      <a:moveTo>
                        <a:pt x="424" y="525"/>
                      </a:moveTo>
                      <a:lnTo>
                        <a:pt x="423" y="525"/>
                      </a:lnTo>
                      <a:lnTo>
                        <a:pt x="424" y="523"/>
                      </a:lnTo>
                      <a:lnTo>
                        <a:pt x="424" y="524"/>
                      </a:lnTo>
                      <a:lnTo>
                        <a:pt x="425" y="524"/>
                      </a:lnTo>
                      <a:lnTo>
                        <a:pt x="424" y="524"/>
                      </a:lnTo>
                      <a:lnTo>
                        <a:pt x="424" y="525"/>
                      </a:lnTo>
                      <a:close/>
                      <a:moveTo>
                        <a:pt x="474" y="527"/>
                      </a:moveTo>
                      <a:lnTo>
                        <a:pt x="473" y="527"/>
                      </a:lnTo>
                      <a:lnTo>
                        <a:pt x="472" y="525"/>
                      </a:lnTo>
                      <a:lnTo>
                        <a:pt x="473" y="525"/>
                      </a:lnTo>
                      <a:lnTo>
                        <a:pt x="473" y="526"/>
                      </a:lnTo>
                      <a:lnTo>
                        <a:pt x="474" y="527"/>
                      </a:lnTo>
                      <a:close/>
                      <a:moveTo>
                        <a:pt x="560" y="530"/>
                      </a:moveTo>
                      <a:lnTo>
                        <a:pt x="559" y="530"/>
                      </a:lnTo>
                      <a:lnTo>
                        <a:pt x="559" y="528"/>
                      </a:lnTo>
                      <a:lnTo>
                        <a:pt x="560" y="528"/>
                      </a:lnTo>
                      <a:lnTo>
                        <a:pt x="561" y="529"/>
                      </a:lnTo>
                      <a:lnTo>
                        <a:pt x="560" y="529"/>
                      </a:lnTo>
                      <a:lnTo>
                        <a:pt x="560" y="530"/>
                      </a:lnTo>
                      <a:close/>
                      <a:moveTo>
                        <a:pt x="482" y="523"/>
                      </a:moveTo>
                      <a:lnTo>
                        <a:pt x="481" y="522"/>
                      </a:lnTo>
                      <a:lnTo>
                        <a:pt x="481" y="521"/>
                      </a:lnTo>
                      <a:lnTo>
                        <a:pt x="481" y="520"/>
                      </a:lnTo>
                      <a:lnTo>
                        <a:pt x="482" y="521"/>
                      </a:lnTo>
                      <a:lnTo>
                        <a:pt x="482" y="523"/>
                      </a:lnTo>
                      <a:close/>
                      <a:moveTo>
                        <a:pt x="479" y="528"/>
                      </a:moveTo>
                      <a:lnTo>
                        <a:pt x="475" y="523"/>
                      </a:lnTo>
                      <a:lnTo>
                        <a:pt x="478" y="525"/>
                      </a:lnTo>
                      <a:lnTo>
                        <a:pt x="479" y="528"/>
                      </a:lnTo>
                      <a:close/>
                      <a:moveTo>
                        <a:pt x="389" y="666"/>
                      </a:moveTo>
                      <a:lnTo>
                        <a:pt x="388" y="666"/>
                      </a:lnTo>
                      <a:lnTo>
                        <a:pt x="388" y="665"/>
                      </a:lnTo>
                      <a:lnTo>
                        <a:pt x="388" y="664"/>
                      </a:lnTo>
                      <a:lnTo>
                        <a:pt x="389" y="664"/>
                      </a:lnTo>
                      <a:lnTo>
                        <a:pt x="389" y="665"/>
                      </a:lnTo>
                      <a:lnTo>
                        <a:pt x="389" y="666"/>
                      </a:lnTo>
                      <a:close/>
                      <a:moveTo>
                        <a:pt x="388" y="668"/>
                      </a:moveTo>
                      <a:lnTo>
                        <a:pt x="385" y="668"/>
                      </a:lnTo>
                      <a:lnTo>
                        <a:pt x="386" y="665"/>
                      </a:lnTo>
                      <a:lnTo>
                        <a:pt x="388" y="666"/>
                      </a:lnTo>
                      <a:lnTo>
                        <a:pt x="388" y="668"/>
                      </a:lnTo>
                      <a:close/>
                      <a:moveTo>
                        <a:pt x="385" y="667"/>
                      </a:moveTo>
                      <a:lnTo>
                        <a:pt x="385" y="667"/>
                      </a:lnTo>
                      <a:close/>
                      <a:moveTo>
                        <a:pt x="385" y="669"/>
                      </a:moveTo>
                      <a:lnTo>
                        <a:pt x="384" y="668"/>
                      </a:lnTo>
                      <a:lnTo>
                        <a:pt x="385" y="667"/>
                      </a:lnTo>
                      <a:lnTo>
                        <a:pt x="385" y="668"/>
                      </a:lnTo>
                      <a:lnTo>
                        <a:pt x="388" y="668"/>
                      </a:lnTo>
                      <a:lnTo>
                        <a:pt x="386" y="668"/>
                      </a:lnTo>
                      <a:lnTo>
                        <a:pt x="385" y="668"/>
                      </a:lnTo>
                      <a:lnTo>
                        <a:pt x="385" y="669"/>
                      </a:lnTo>
                      <a:close/>
                      <a:moveTo>
                        <a:pt x="387" y="670"/>
                      </a:moveTo>
                      <a:lnTo>
                        <a:pt x="387" y="668"/>
                      </a:lnTo>
                      <a:lnTo>
                        <a:pt x="386" y="668"/>
                      </a:lnTo>
                      <a:lnTo>
                        <a:pt x="388" y="668"/>
                      </a:lnTo>
                      <a:lnTo>
                        <a:pt x="388" y="669"/>
                      </a:lnTo>
                      <a:lnTo>
                        <a:pt x="387" y="670"/>
                      </a:lnTo>
                      <a:close/>
                      <a:moveTo>
                        <a:pt x="386" y="670"/>
                      </a:moveTo>
                      <a:lnTo>
                        <a:pt x="387" y="670"/>
                      </a:lnTo>
                      <a:lnTo>
                        <a:pt x="386" y="670"/>
                      </a:lnTo>
                      <a:close/>
                      <a:moveTo>
                        <a:pt x="594" y="698"/>
                      </a:moveTo>
                      <a:lnTo>
                        <a:pt x="593" y="698"/>
                      </a:lnTo>
                      <a:lnTo>
                        <a:pt x="593" y="697"/>
                      </a:lnTo>
                      <a:lnTo>
                        <a:pt x="593" y="696"/>
                      </a:lnTo>
                      <a:lnTo>
                        <a:pt x="594" y="696"/>
                      </a:lnTo>
                      <a:lnTo>
                        <a:pt x="594" y="697"/>
                      </a:lnTo>
                      <a:lnTo>
                        <a:pt x="594" y="698"/>
                      </a:lnTo>
                      <a:close/>
                      <a:moveTo>
                        <a:pt x="649" y="705"/>
                      </a:moveTo>
                      <a:lnTo>
                        <a:pt x="648" y="705"/>
                      </a:lnTo>
                      <a:lnTo>
                        <a:pt x="648" y="704"/>
                      </a:lnTo>
                      <a:lnTo>
                        <a:pt x="649" y="704"/>
                      </a:lnTo>
                      <a:lnTo>
                        <a:pt x="650" y="704"/>
                      </a:lnTo>
                      <a:lnTo>
                        <a:pt x="649" y="704"/>
                      </a:lnTo>
                      <a:lnTo>
                        <a:pt x="649" y="705"/>
                      </a:lnTo>
                      <a:close/>
                      <a:moveTo>
                        <a:pt x="532" y="693"/>
                      </a:moveTo>
                      <a:lnTo>
                        <a:pt x="528" y="692"/>
                      </a:lnTo>
                      <a:lnTo>
                        <a:pt x="529" y="690"/>
                      </a:lnTo>
                      <a:lnTo>
                        <a:pt x="530" y="689"/>
                      </a:lnTo>
                      <a:lnTo>
                        <a:pt x="530" y="691"/>
                      </a:lnTo>
                      <a:lnTo>
                        <a:pt x="532" y="693"/>
                      </a:lnTo>
                      <a:close/>
                      <a:moveTo>
                        <a:pt x="760" y="605"/>
                      </a:moveTo>
                      <a:lnTo>
                        <a:pt x="759" y="605"/>
                      </a:lnTo>
                      <a:lnTo>
                        <a:pt x="758" y="604"/>
                      </a:lnTo>
                      <a:lnTo>
                        <a:pt x="759" y="604"/>
                      </a:lnTo>
                      <a:lnTo>
                        <a:pt x="759" y="603"/>
                      </a:lnTo>
                      <a:lnTo>
                        <a:pt x="760" y="603"/>
                      </a:lnTo>
                      <a:lnTo>
                        <a:pt x="760" y="605"/>
                      </a:lnTo>
                      <a:close/>
                      <a:moveTo>
                        <a:pt x="520" y="691"/>
                      </a:moveTo>
                      <a:lnTo>
                        <a:pt x="520" y="690"/>
                      </a:lnTo>
                      <a:lnTo>
                        <a:pt x="518" y="690"/>
                      </a:lnTo>
                      <a:lnTo>
                        <a:pt x="519" y="688"/>
                      </a:lnTo>
                      <a:lnTo>
                        <a:pt x="519" y="689"/>
                      </a:lnTo>
                      <a:lnTo>
                        <a:pt x="521" y="689"/>
                      </a:lnTo>
                      <a:lnTo>
                        <a:pt x="521" y="690"/>
                      </a:lnTo>
                      <a:lnTo>
                        <a:pt x="520" y="690"/>
                      </a:lnTo>
                      <a:lnTo>
                        <a:pt x="518" y="690"/>
                      </a:lnTo>
                      <a:lnTo>
                        <a:pt x="521" y="690"/>
                      </a:lnTo>
                      <a:lnTo>
                        <a:pt x="520" y="691"/>
                      </a:lnTo>
                      <a:close/>
                      <a:moveTo>
                        <a:pt x="521" y="689"/>
                      </a:moveTo>
                      <a:lnTo>
                        <a:pt x="519" y="689"/>
                      </a:lnTo>
                      <a:lnTo>
                        <a:pt x="521" y="689"/>
                      </a:lnTo>
                      <a:close/>
                      <a:moveTo>
                        <a:pt x="520" y="695"/>
                      </a:moveTo>
                      <a:lnTo>
                        <a:pt x="517" y="692"/>
                      </a:lnTo>
                      <a:lnTo>
                        <a:pt x="518" y="690"/>
                      </a:lnTo>
                      <a:lnTo>
                        <a:pt x="519" y="691"/>
                      </a:lnTo>
                      <a:lnTo>
                        <a:pt x="520" y="691"/>
                      </a:lnTo>
                      <a:lnTo>
                        <a:pt x="519" y="693"/>
                      </a:lnTo>
                      <a:lnTo>
                        <a:pt x="520" y="695"/>
                      </a:lnTo>
                      <a:close/>
                      <a:moveTo>
                        <a:pt x="520" y="691"/>
                      </a:moveTo>
                      <a:lnTo>
                        <a:pt x="519" y="691"/>
                      </a:lnTo>
                      <a:lnTo>
                        <a:pt x="520" y="691"/>
                      </a:lnTo>
                      <a:close/>
                      <a:moveTo>
                        <a:pt x="434" y="686"/>
                      </a:moveTo>
                      <a:lnTo>
                        <a:pt x="430" y="681"/>
                      </a:lnTo>
                      <a:lnTo>
                        <a:pt x="432" y="683"/>
                      </a:lnTo>
                      <a:lnTo>
                        <a:pt x="434" y="686"/>
                      </a:lnTo>
                      <a:close/>
                      <a:moveTo>
                        <a:pt x="486" y="688"/>
                      </a:moveTo>
                      <a:lnTo>
                        <a:pt x="485" y="688"/>
                      </a:lnTo>
                      <a:lnTo>
                        <a:pt x="485" y="686"/>
                      </a:lnTo>
                      <a:lnTo>
                        <a:pt x="486" y="686"/>
                      </a:lnTo>
                      <a:lnTo>
                        <a:pt x="486" y="687"/>
                      </a:lnTo>
                      <a:lnTo>
                        <a:pt x="486" y="688"/>
                      </a:lnTo>
                      <a:close/>
                      <a:moveTo>
                        <a:pt x="361" y="668"/>
                      </a:moveTo>
                      <a:lnTo>
                        <a:pt x="357" y="663"/>
                      </a:lnTo>
                      <a:lnTo>
                        <a:pt x="359" y="665"/>
                      </a:lnTo>
                      <a:lnTo>
                        <a:pt x="361" y="668"/>
                      </a:lnTo>
                      <a:close/>
                      <a:moveTo>
                        <a:pt x="415" y="669"/>
                      </a:moveTo>
                      <a:lnTo>
                        <a:pt x="414" y="668"/>
                      </a:lnTo>
                      <a:lnTo>
                        <a:pt x="414" y="667"/>
                      </a:lnTo>
                      <a:lnTo>
                        <a:pt x="415" y="669"/>
                      </a:lnTo>
                      <a:close/>
                      <a:moveTo>
                        <a:pt x="434" y="675"/>
                      </a:moveTo>
                      <a:lnTo>
                        <a:pt x="434" y="675"/>
                      </a:lnTo>
                      <a:lnTo>
                        <a:pt x="433" y="673"/>
                      </a:lnTo>
                      <a:lnTo>
                        <a:pt x="434" y="673"/>
                      </a:lnTo>
                      <a:lnTo>
                        <a:pt x="435" y="673"/>
                      </a:lnTo>
                      <a:lnTo>
                        <a:pt x="434" y="675"/>
                      </a:lnTo>
                      <a:close/>
                      <a:moveTo>
                        <a:pt x="374" y="668"/>
                      </a:moveTo>
                      <a:lnTo>
                        <a:pt x="371" y="667"/>
                      </a:lnTo>
                      <a:lnTo>
                        <a:pt x="372" y="666"/>
                      </a:lnTo>
                      <a:lnTo>
                        <a:pt x="373" y="666"/>
                      </a:lnTo>
                      <a:lnTo>
                        <a:pt x="374" y="667"/>
                      </a:lnTo>
                      <a:lnTo>
                        <a:pt x="374" y="668"/>
                      </a:lnTo>
                      <a:close/>
                      <a:moveTo>
                        <a:pt x="410" y="676"/>
                      </a:moveTo>
                      <a:lnTo>
                        <a:pt x="405" y="673"/>
                      </a:lnTo>
                      <a:lnTo>
                        <a:pt x="408" y="673"/>
                      </a:lnTo>
                      <a:lnTo>
                        <a:pt x="410" y="676"/>
                      </a:lnTo>
                      <a:close/>
                      <a:moveTo>
                        <a:pt x="410" y="684"/>
                      </a:moveTo>
                      <a:lnTo>
                        <a:pt x="408" y="682"/>
                      </a:lnTo>
                      <a:lnTo>
                        <a:pt x="406" y="674"/>
                      </a:lnTo>
                      <a:lnTo>
                        <a:pt x="409" y="681"/>
                      </a:lnTo>
                      <a:lnTo>
                        <a:pt x="410" y="682"/>
                      </a:lnTo>
                      <a:lnTo>
                        <a:pt x="410" y="684"/>
                      </a:lnTo>
                      <a:close/>
                      <a:moveTo>
                        <a:pt x="407" y="681"/>
                      </a:moveTo>
                      <a:lnTo>
                        <a:pt x="406" y="681"/>
                      </a:lnTo>
                      <a:lnTo>
                        <a:pt x="406" y="680"/>
                      </a:lnTo>
                      <a:lnTo>
                        <a:pt x="406" y="679"/>
                      </a:lnTo>
                      <a:lnTo>
                        <a:pt x="407" y="679"/>
                      </a:lnTo>
                      <a:lnTo>
                        <a:pt x="407" y="680"/>
                      </a:lnTo>
                      <a:lnTo>
                        <a:pt x="407" y="681"/>
                      </a:lnTo>
                      <a:close/>
                      <a:moveTo>
                        <a:pt x="406" y="688"/>
                      </a:moveTo>
                      <a:lnTo>
                        <a:pt x="405" y="687"/>
                      </a:lnTo>
                      <a:lnTo>
                        <a:pt x="405" y="685"/>
                      </a:lnTo>
                      <a:lnTo>
                        <a:pt x="405" y="683"/>
                      </a:lnTo>
                      <a:lnTo>
                        <a:pt x="406" y="684"/>
                      </a:lnTo>
                      <a:lnTo>
                        <a:pt x="407" y="686"/>
                      </a:lnTo>
                      <a:lnTo>
                        <a:pt x="406" y="688"/>
                      </a:lnTo>
                      <a:close/>
                      <a:moveTo>
                        <a:pt x="417" y="673"/>
                      </a:moveTo>
                      <a:lnTo>
                        <a:pt x="419" y="669"/>
                      </a:lnTo>
                      <a:lnTo>
                        <a:pt x="420" y="671"/>
                      </a:lnTo>
                      <a:lnTo>
                        <a:pt x="417" y="673"/>
                      </a:lnTo>
                      <a:close/>
                      <a:moveTo>
                        <a:pt x="426" y="671"/>
                      </a:moveTo>
                      <a:lnTo>
                        <a:pt x="425" y="671"/>
                      </a:lnTo>
                      <a:lnTo>
                        <a:pt x="426" y="670"/>
                      </a:lnTo>
                      <a:lnTo>
                        <a:pt x="426" y="669"/>
                      </a:lnTo>
                      <a:lnTo>
                        <a:pt x="427" y="669"/>
                      </a:lnTo>
                      <a:lnTo>
                        <a:pt x="426" y="670"/>
                      </a:lnTo>
                      <a:lnTo>
                        <a:pt x="426" y="671"/>
                      </a:lnTo>
                      <a:close/>
                      <a:moveTo>
                        <a:pt x="424" y="683"/>
                      </a:moveTo>
                      <a:lnTo>
                        <a:pt x="424" y="682"/>
                      </a:lnTo>
                      <a:lnTo>
                        <a:pt x="425" y="681"/>
                      </a:lnTo>
                      <a:lnTo>
                        <a:pt x="426" y="681"/>
                      </a:lnTo>
                      <a:lnTo>
                        <a:pt x="426" y="683"/>
                      </a:lnTo>
                      <a:lnTo>
                        <a:pt x="424" y="683"/>
                      </a:lnTo>
                      <a:close/>
                      <a:moveTo>
                        <a:pt x="426" y="683"/>
                      </a:moveTo>
                      <a:lnTo>
                        <a:pt x="426" y="683"/>
                      </a:lnTo>
                      <a:lnTo>
                        <a:pt x="427" y="683"/>
                      </a:lnTo>
                      <a:lnTo>
                        <a:pt x="426" y="683"/>
                      </a:lnTo>
                      <a:close/>
                      <a:moveTo>
                        <a:pt x="426" y="688"/>
                      </a:moveTo>
                      <a:lnTo>
                        <a:pt x="425" y="688"/>
                      </a:lnTo>
                      <a:lnTo>
                        <a:pt x="424" y="686"/>
                      </a:lnTo>
                      <a:lnTo>
                        <a:pt x="424" y="685"/>
                      </a:lnTo>
                      <a:lnTo>
                        <a:pt x="426" y="683"/>
                      </a:lnTo>
                      <a:lnTo>
                        <a:pt x="426" y="688"/>
                      </a:lnTo>
                      <a:close/>
                      <a:moveTo>
                        <a:pt x="422" y="687"/>
                      </a:moveTo>
                      <a:lnTo>
                        <a:pt x="422" y="686"/>
                      </a:lnTo>
                      <a:lnTo>
                        <a:pt x="422" y="684"/>
                      </a:lnTo>
                      <a:lnTo>
                        <a:pt x="422" y="685"/>
                      </a:lnTo>
                      <a:lnTo>
                        <a:pt x="422" y="687"/>
                      </a:lnTo>
                      <a:close/>
                      <a:moveTo>
                        <a:pt x="421" y="687"/>
                      </a:moveTo>
                      <a:lnTo>
                        <a:pt x="419" y="686"/>
                      </a:lnTo>
                      <a:lnTo>
                        <a:pt x="421" y="686"/>
                      </a:lnTo>
                      <a:lnTo>
                        <a:pt x="421" y="687"/>
                      </a:lnTo>
                      <a:close/>
                      <a:moveTo>
                        <a:pt x="424" y="688"/>
                      </a:moveTo>
                      <a:lnTo>
                        <a:pt x="423" y="688"/>
                      </a:lnTo>
                      <a:lnTo>
                        <a:pt x="422" y="687"/>
                      </a:lnTo>
                      <a:lnTo>
                        <a:pt x="423" y="688"/>
                      </a:lnTo>
                      <a:lnTo>
                        <a:pt x="424" y="688"/>
                      </a:lnTo>
                      <a:close/>
                      <a:moveTo>
                        <a:pt x="424" y="690"/>
                      </a:moveTo>
                      <a:lnTo>
                        <a:pt x="424" y="689"/>
                      </a:lnTo>
                      <a:lnTo>
                        <a:pt x="422" y="688"/>
                      </a:lnTo>
                      <a:lnTo>
                        <a:pt x="423" y="688"/>
                      </a:lnTo>
                      <a:lnTo>
                        <a:pt x="424" y="688"/>
                      </a:lnTo>
                      <a:lnTo>
                        <a:pt x="425" y="688"/>
                      </a:lnTo>
                      <a:lnTo>
                        <a:pt x="426" y="688"/>
                      </a:lnTo>
                      <a:lnTo>
                        <a:pt x="424" y="690"/>
                      </a:lnTo>
                      <a:close/>
                      <a:moveTo>
                        <a:pt x="683" y="712"/>
                      </a:moveTo>
                      <a:lnTo>
                        <a:pt x="684" y="710"/>
                      </a:lnTo>
                      <a:lnTo>
                        <a:pt x="686" y="709"/>
                      </a:lnTo>
                      <a:lnTo>
                        <a:pt x="685" y="711"/>
                      </a:lnTo>
                      <a:lnTo>
                        <a:pt x="683" y="712"/>
                      </a:lnTo>
                      <a:close/>
                      <a:moveTo>
                        <a:pt x="684" y="712"/>
                      </a:moveTo>
                      <a:lnTo>
                        <a:pt x="685" y="711"/>
                      </a:lnTo>
                      <a:lnTo>
                        <a:pt x="684" y="712"/>
                      </a:lnTo>
                      <a:close/>
                      <a:moveTo>
                        <a:pt x="685" y="713"/>
                      </a:moveTo>
                      <a:lnTo>
                        <a:pt x="684" y="712"/>
                      </a:lnTo>
                      <a:lnTo>
                        <a:pt x="683" y="712"/>
                      </a:lnTo>
                      <a:lnTo>
                        <a:pt x="684" y="712"/>
                      </a:lnTo>
                      <a:lnTo>
                        <a:pt x="686" y="712"/>
                      </a:lnTo>
                      <a:lnTo>
                        <a:pt x="684" y="712"/>
                      </a:lnTo>
                      <a:lnTo>
                        <a:pt x="683" y="712"/>
                      </a:lnTo>
                      <a:lnTo>
                        <a:pt x="686" y="712"/>
                      </a:lnTo>
                      <a:lnTo>
                        <a:pt x="685" y="713"/>
                      </a:lnTo>
                      <a:close/>
                      <a:moveTo>
                        <a:pt x="686" y="712"/>
                      </a:moveTo>
                      <a:lnTo>
                        <a:pt x="684" y="712"/>
                      </a:lnTo>
                      <a:lnTo>
                        <a:pt x="686" y="712"/>
                      </a:lnTo>
                      <a:close/>
                      <a:moveTo>
                        <a:pt x="389" y="652"/>
                      </a:moveTo>
                      <a:lnTo>
                        <a:pt x="389" y="652"/>
                      </a:lnTo>
                      <a:lnTo>
                        <a:pt x="389" y="651"/>
                      </a:lnTo>
                      <a:lnTo>
                        <a:pt x="389" y="650"/>
                      </a:lnTo>
                      <a:lnTo>
                        <a:pt x="390" y="650"/>
                      </a:lnTo>
                      <a:lnTo>
                        <a:pt x="389" y="652"/>
                      </a:lnTo>
                      <a:close/>
                      <a:moveTo>
                        <a:pt x="389" y="651"/>
                      </a:moveTo>
                      <a:lnTo>
                        <a:pt x="389" y="651"/>
                      </a:lnTo>
                      <a:close/>
                      <a:moveTo>
                        <a:pt x="389" y="652"/>
                      </a:moveTo>
                      <a:lnTo>
                        <a:pt x="389" y="651"/>
                      </a:lnTo>
                      <a:lnTo>
                        <a:pt x="389" y="652"/>
                      </a:lnTo>
                      <a:close/>
                      <a:moveTo>
                        <a:pt x="388" y="655"/>
                      </a:moveTo>
                      <a:lnTo>
                        <a:pt x="386" y="653"/>
                      </a:lnTo>
                      <a:lnTo>
                        <a:pt x="389" y="651"/>
                      </a:lnTo>
                      <a:lnTo>
                        <a:pt x="389" y="652"/>
                      </a:lnTo>
                      <a:lnTo>
                        <a:pt x="388" y="655"/>
                      </a:lnTo>
                      <a:close/>
                      <a:moveTo>
                        <a:pt x="238" y="663"/>
                      </a:moveTo>
                      <a:lnTo>
                        <a:pt x="238" y="662"/>
                      </a:lnTo>
                      <a:lnTo>
                        <a:pt x="239" y="662"/>
                      </a:lnTo>
                      <a:lnTo>
                        <a:pt x="238" y="662"/>
                      </a:lnTo>
                      <a:lnTo>
                        <a:pt x="238" y="663"/>
                      </a:lnTo>
                      <a:close/>
                      <a:moveTo>
                        <a:pt x="235" y="666"/>
                      </a:moveTo>
                      <a:lnTo>
                        <a:pt x="237" y="664"/>
                      </a:lnTo>
                      <a:lnTo>
                        <a:pt x="238" y="663"/>
                      </a:lnTo>
                      <a:lnTo>
                        <a:pt x="235" y="666"/>
                      </a:lnTo>
                      <a:close/>
                      <a:moveTo>
                        <a:pt x="619" y="711"/>
                      </a:moveTo>
                      <a:lnTo>
                        <a:pt x="617" y="711"/>
                      </a:lnTo>
                      <a:lnTo>
                        <a:pt x="619" y="708"/>
                      </a:lnTo>
                      <a:lnTo>
                        <a:pt x="617" y="708"/>
                      </a:lnTo>
                      <a:lnTo>
                        <a:pt x="619" y="705"/>
                      </a:lnTo>
                      <a:lnTo>
                        <a:pt x="619" y="708"/>
                      </a:lnTo>
                      <a:lnTo>
                        <a:pt x="619" y="711"/>
                      </a:lnTo>
                      <a:close/>
                      <a:moveTo>
                        <a:pt x="659" y="712"/>
                      </a:moveTo>
                      <a:lnTo>
                        <a:pt x="659" y="712"/>
                      </a:lnTo>
                      <a:lnTo>
                        <a:pt x="659" y="707"/>
                      </a:lnTo>
                      <a:lnTo>
                        <a:pt x="661" y="711"/>
                      </a:lnTo>
                      <a:lnTo>
                        <a:pt x="659" y="712"/>
                      </a:lnTo>
                      <a:close/>
                      <a:moveTo>
                        <a:pt x="659" y="714"/>
                      </a:moveTo>
                      <a:lnTo>
                        <a:pt x="658" y="714"/>
                      </a:lnTo>
                      <a:lnTo>
                        <a:pt x="657" y="711"/>
                      </a:lnTo>
                      <a:lnTo>
                        <a:pt x="659" y="712"/>
                      </a:lnTo>
                      <a:lnTo>
                        <a:pt x="659" y="713"/>
                      </a:lnTo>
                      <a:lnTo>
                        <a:pt x="659" y="714"/>
                      </a:lnTo>
                      <a:close/>
                      <a:moveTo>
                        <a:pt x="659" y="713"/>
                      </a:moveTo>
                      <a:lnTo>
                        <a:pt x="659" y="712"/>
                      </a:lnTo>
                      <a:lnTo>
                        <a:pt x="659" y="713"/>
                      </a:lnTo>
                      <a:close/>
                      <a:moveTo>
                        <a:pt x="659" y="713"/>
                      </a:moveTo>
                      <a:lnTo>
                        <a:pt x="659" y="713"/>
                      </a:lnTo>
                      <a:lnTo>
                        <a:pt x="659" y="712"/>
                      </a:lnTo>
                      <a:lnTo>
                        <a:pt x="659" y="713"/>
                      </a:lnTo>
                      <a:close/>
                      <a:moveTo>
                        <a:pt x="656" y="716"/>
                      </a:moveTo>
                      <a:lnTo>
                        <a:pt x="656" y="712"/>
                      </a:lnTo>
                      <a:lnTo>
                        <a:pt x="658" y="714"/>
                      </a:lnTo>
                      <a:lnTo>
                        <a:pt x="659" y="714"/>
                      </a:lnTo>
                      <a:lnTo>
                        <a:pt x="656" y="716"/>
                      </a:lnTo>
                      <a:close/>
                      <a:moveTo>
                        <a:pt x="642" y="711"/>
                      </a:moveTo>
                      <a:lnTo>
                        <a:pt x="642" y="711"/>
                      </a:lnTo>
                      <a:lnTo>
                        <a:pt x="642" y="710"/>
                      </a:lnTo>
                      <a:lnTo>
                        <a:pt x="642" y="709"/>
                      </a:lnTo>
                      <a:lnTo>
                        <a:pt x="643" y="709"/>
                      </a:lnTo>
                      <a:lnTo>
                        <a:pt x="642" y="710"/>
                      </a:lnTo>
                      <a:lnTo>
                        <a:pt x="642" y="711"/>
                      </a:lnTo>
                      <a:close/>
                      <a:moveTo>
                        <a:pt x="424" y="680"/>
                      </a:moveTo>
                      <a:lnTo>
                        <a:pt x="423" y="680"/>
                      </a:lnTo>
                      <a:lnTo>
                        <a:pt x="424" y="678"/>
                      </a:lnTo>
                      <a:lnTo>
                        <a:pt x="423" y="678"/>
                      </a:lnTo>
                      <a:lnTo>
                        <a:pt x="423" y="676"/>
                      </a:lnTo>
                      <a:lnTo>
                        <a:pt x="426" y="680"/>
                      </a:lnTo>
                      <a:lnTo>
                        <a:pt x="424" y="680"/>
                      </a:lnTo>
                      <a:close/>
                      <a:moveTo>
                        <a:pt x="440" y="666"/>
                      </a:moveTo>
                      <a:lnTo>
                        <a:pt x="436" y="665"/>
                      </a:lnTo>
                      <a:lnTo>
                        <a:pt x="439" y="665"/>
                      </a:lnTo>
                      <a:lnTo>
                        <a:pt x="440" y="666"/>
                      </a:lnTo>
                      <a:close/>
                      <a:moveTo>
                        <a:pt x="445" y="669"/>
                      </a:moveTo>
                      <a:lnTo>
                        <a:pt x="444" y="668"/>
                      </a:lnTo>
                      <a:lnTo>
                        <a:pt x="444" y="667"/>
                      </a:lnTo>
                      <a:lnTo>
                        <a:pt x="445" y="667"/>
                      </a:lnTo>
                      <a:lnTo>
                        <a:pt x="446" y="666"/>
                      </a:lnTo>
                      <a:lnTo>
                        <a:pt x="447" y="665"/>
                      </a:lnTo>
                      <a:lnTo>
                        <a:pt x="447" y="667"/>
                      </a:lnTo>
                      <a:lnTo>
                        <a:pt x="445" y="667"/>
                      </a:lnTo>
                      <a:lnTo>
                        <a:pt x="445" y="669"/>
                      </a:lnTo>
                      <a:close/>
                      <a:moveTo>
                        <a:pt x="440" y="666"/>
                      </a:moveTo>
                      <a:lnTo>
                        <a:pt x="440" y="666"/>
                      </a:lnTo>
                      <a:close/>
                      <a:moveTo>
                        <a:pt x="444" y="683"/>
                      </a:moveTo>
                      <a:lnTo>
                        <a:pt x="443" y="682"/>
                      </a:lnTo>
                      <a:lnTo>
                        <a:pt x="442" y="680"/>
                      </a:lnTo>
                      <a:lnTo>
                        <a:pt x="441" y="677"/>
                      </a:lnTo>
                      <a:lnTo>
                        <a:pt x="440" y="677"/>
                      </a:lnTo>
                      <a:lnTo>
                        <a:pt x="440" y="676"/>
                      </a:lnTo>
                      <a:lnTo>
                        <a:pt x="440" y="675"/>
                      </a:lnTo>
                      <a:lnTo>
                        <a:pt x="440" y="674"/>
                      </a:lnTo>
                      <a:lnTo>
                        <a:pt x="440" y="671"/>
                      </a:lnTo>
                      <a:lnTo>
                        <a:pt x="438" y="669"/>
                      </a:lnTo>
                      <a:lnTo>
                        <a:pt x="437" y="668"/>
                      </a:lnTo>
                      <a:lnTo>
                        <a:pt x="437" y="667"/>
                      </a:lnTo>
                      <a:lnTo>
                        <a:pt x="438" y="666"/>
                      </a:lnTo>
                      <a:lnTo>
                        <a:pt x="438" y="668"/>
                      </a:lnTo>
                      <a:lnTo>
                        <a:pt x="439" y="668"/>
                      </a:lnTo>
                      <a:lnTo>
                        <a:pt x="440" y="668"/>
                      </a:lnTo>
                      <a:lnTo>
                        <a:pt x="439" y="669"/>
                      </a:lnTo>
                      <a:lnTo>
                        <a:pt x="441" y="672"/>
                      </a:lnTo>
                      <a:lnTo>
                        <a:pt x="442" y="672"/>
                      </a:lnTo>
                      <a:lnTo>
                        <a:pt x="442" y="674"/>
                      </a:lnTo>
                      <a:lnTo>
                        <a:pt x="442" y="676"/>
                      </a:lnTo>
                      <a:lnTo>
                        <a:pt x="444" y="677"/>
                      </a:lnTo>
                      <a:lnTo>
                        <a:pt x="444" y="679"/>
                      </a:lnTo>
                      <a:lnTo>
                        <a:pt x="444" y="680"/>
                      </a:lnTo>
                      <a:lnTo>
                        <a:pt x="444" y="681"/>
                      </a:lnTo>
                      <a:lnTo>
                        <a:pt x="444" y="682"/>
                      </a:lnTo>
                      <a:lnTo>
                        <a:pt x="444" y="683"/>
                      </a:lnTo>
                      <a:close/>
                      <a:moveTo>
                        <a:pt x="440" y="668"/>
                      </a:moveTo>
                      <a:lnTo>
                        <a:pt x="439" y="668"/>
                      </a:lnTo>
                      <a:lnTo>
                        <a:pt x="440" y="666"/>
                      </a:lnTo>
                      <a:lnTo>
                        <a:pt x="440" y="667"/>
                      </a:lnTo>
                      <a:lnTo>
                        <a:pt x="440" y="668"/>
                      </a:lnTo>
                      <a:close/>
                      <a:moveTo>
                        <a:pt x="447" y="668"/>
                      </a:moveTo>
                      <a:lnTo>
                        <a:pt x="445" y="667"/>
                      </a:lnTo>
                      <a:lnTo>
                        <a:pt x="447" y="667"/>
                      </a:lnTo>
                      <a:lnTo>
                        <a:pt x="447" y="668"/>
                      </a:lnTo>
                      <a:close/>
                      <a:moveTo>
                        <a:pt x="446" y="676"/>
                      </a:moveTo>
                      <a:lnTo>
                        <a:pt x="445" y="676"/>
                      </a:lnTo>
                      <a:lnTo>
                        <a:pt x="445" y="675"/>
                      </a:lnTo>
                      <a:lnTo>
                        <a:pt x="445" y="673"/>
                      </a:lnTo>
                      <a:lnTo>
                        <a:pt x="446" y="674"/>
                      </a:lnTo>
                      <a:lnTo>
                        <a:pt x="446" y="675"/>
                      </a:lnTo>
                      <a:lnTo>
                        <a:pt x="446" y="676"/>
                      </a:lnTo>
                      <a:close/>
                      <a:moveTo>
                        <a:pt x="438" y="681"/>
                      </a:moveTo>
                      <a:lnTo>
                        <a:pt x="436" y="679"/>
                      </a:lnTo>
                      <a:lnTo>
                        <a:pt x="439" y="676"/>
                      </a:lnTo>
                      <a:lnTo>
                        <a:pt x="438" y="681"/>
                      </a:lnTo>
                      <a:close/>
                      <a:moveTo>
                        <a:pt x="388" y="679"/>
                      </a:moveTo>
                      <a:lnTo>
                        <a:pt x="387" y="676"/>
                      </a:lnTo>
                      <a:lnTo>
                        <a:pt x="386" y="675"/>
                      </a:lnTo>
                      <a:lnTo>
                        <a:pt x="387" y="673"/>
                      </a:lnTo>
                      <a:lnTo>
                        <a:pt x="388" y="677"/>
                      </a:lnTo>
                      <a:lnTo>
                        <a:pt x="389" y="677"/>
                      </a:lnTo>
                      <a:lnTo>
                        <a:pt x="388" y="679"/>
                      </a:lnTo>
                      <a:close/>
                      <a:moveTo>
                        <a:pt x="257" y="667"/>
                      </a:moveTo>
                      <a:lnTo>
                        <a:pt x="257" y="664"/>
                      </a:lnTo>
                      <a:lnTo>
                        <a:pt x="260" y="666"/>
                      </a:lnTo>
                      <a:lnTo>
                        <a:pt x="257" y="667"/>
                      </a:lnTo>
                      <a:close/>
                      <a:moveTo>
                        <a:pt x="294" y="671"/>
                      </a:moveTo>
                      <a:lnTo>
                        <a:pt x="291" y="667"/>
                      </a:lnTo>
                      <a:lnTo>
                        <a:pt x="293" y="669"/>
                      </a:lnTo>
                      <a:lnTo>
                        <a:pt x="294" y="671"/>
                      </a:lnTo>
                      <a:close/>
                      <a:moveTo>
                        <a:pt x="193" y="635"/>
                      </a:moveTo>
                      <a:lnTo>
                        <a:pt x="188" y="633"/>
                      </a:lnTo>
                      <a:lnTo>
                        <a:pt x="189" y="632"/>
                      </a:lnTo>
                      <a:lnTo>
                        <a:pt x="190" y="633"/>
                      </a:lnTo>
                      <a:lnTo>
                        <a:pt x="193" y="635"/>
                      </a:lnTo>
                      <a:close/>
                      <a:moveTo>
                        <a:pt x="507" y="665"/>
                      </a:moveTo>
                      <a:lnTo>
                        <a:pt x="506" y="664"/>
                      </a:lnTo>
                      <a:lnTo>
                        <a:pt x="507" y="661"/>
                      </a:lnTo>
                      <a:lnTo>
                        <a:pt x="509" y="662"/>
                      </a:lnTo>
                      <a:lnTo>
                        <a:pt x="509" y="663"/>
                      </a:lnTo>
                      <a:lnTo>
                        <a:pt x="507" y="663"/>
                      </a:lnTo>
                      <a:lnTo>
                        <a:pt x="507" y="665"/>
                      </a:lnTo>
                      <a:close/>
                      <a:moveTo>
                        <a:pt x="509" y="664"/>
                      </a:moveTo>
                      <a:lnTo>
                        <a:pt x="507" y="663"/>
                      </a:lnTo>
                      <a:lnTo>
                        <a:pt x="509" y="663"/>
                      </a:lnTo>
                      <a:lnTo>
                        <a:pt x="509" y="664"/>
                      </a:lnTo>
                      <a:close/>
                      <a:moveTo>
                        <a:pt x="512" y="667"/>
                      </a:moveTo>
                      <a:lnTo>
                        <a:pt x="510" y="666"/>
                      </a:lnTo>
                      <a:lnTo>
                        <a:pt x="512" y="664"/>
                      </a:lnTo>
                      <a:lnTo>
                        <a:pt x="512" y="667"/>
                      </a:lnTo>
                      <a:close/>
                      <a:moveTo>
                        <a:pt x="507" y="669"/>
                      </a:moveTo>
                      <a:lnTo>
                        <a:pt x="505" y="667"/>
                      </a:lnTo>
                      <a:lnTo>
                        <a:pt x="507" y="665"/>
                      </a:lnTo>
                      <a:lnTo>
                        <a:pt x="507" y="669"/>
                      </a:lnTo>
                      <a:close/>
                      <a:moveTo>
                        <a:pt x="512" y="668"/>
                      </a:moveTo>
                      <a:lnTo>
                        <a:pt x="512" y="667"/>
                      </a:lnTo>
                      <a:lnTo>
                        <a:pt x="513" y="667"/>
                      </a:lnTo>
                      <a:lnTo>
                        <a:pt x="512" y="668"/>
                      </a:lnTo>
                      <a:close/>
                      <a:moveTo>
                        <a:pt x="512" y="670"/>
                      </a:moveTo>
                      <a:lnTo>
                        <a:pt x="509" y="670"/>
                      </a:lnTo>
                      <a:lnTo>
                        <a:pt x="512" y="668"/>
                      </a:lnTo>
                      <a:lnTo>
                        <a:pt x="512" y="670"/>
                      </a:lnTo>
                      <a:close/>
                      <a:moveTo>
                        <a:pt x="507" y="675"/>
                      </a:moveTo>
                      <a:lnTo>
                        <a:pt x="506" y="675"/>
                      </a:lnTo>
                      <a:lnTo>
                        <a:pt x="506" y="673"/>
                      </a:lnTo>
                      <a:lnTo>
                        <a:pt x="508" y="673"/>
                      </a:lnTo>
                      <a:lnTo>
                        <a:pt x="508" y="674"/>
                      </a:lnTo>
                      <a:lnTo>
                        <a:pt x="507" y="675"/>
                      </a:lnTo>
                      <a:close/>
                      <a:moveTo>
                        <a:pt x="645" y="683"/>
                      </a:moveTo>
                      <a:lnTo>
                        <a:pt x="644" y="682"/>
                      </a:lnTo>
                      <a:lnTo>
                        <a:pt x="644" y="680"/>
                      </a:lnTo>
                      <a:lnTo>
                        <a:pt x="645" y="679"/>
                      </a:lnTo>
                      <a:lnTo>
                        <a:pt x="647" y="679"/>
                      </a:lnTo>
                      <a:lnTo>
                        <a:pt x="645" y="682"/>
                      </a:lnTo>
                      <a:lnTo>
                        <a:pt x="645" y="683"/>
                      </a:lnTo>
                      <a:close/>
                      <a:moveTo>
                        <a:pt x="447" y="661"/>
                      </a:moveTo>
                      <a:lnTo>
                        <a:pt x="446" y="661"/>
                      </a:lnTo>
                      <a:lnTo>
                        <a:pt x="447" y="659"/>
                      </a:lnTo>
                      <a:lnTo>
                        <a:pt x="446" y="658"/>
                      </a:lnTo>
                      <a:lnTo>
                        <a:pt x="447" y="658"/>
                      </a:lnTo>
                      <a:lnTo>
                        <a:pt x="447" y="660"/>
                      </a:lnTo>
                      <a:lnTo>
                        <a:pt x="447" y="661"/>
                      </a:lnTo>
                      <a:close/>
                      <a:moveTo>
                        <a:pt x="453" y="669"/>
                      </a:moveTo>
                      <a:lnTo>
                        <a:pt x="453" y="662"/>
                      </a:lnTo>
                      <a:lnTo>
                        <a:pt x="457" y="663"/>
                      </a:lnTo>
                      <a:lnTo>
                        <a:pt x="458" y="664"/>
                      </a:lnTo>
                      <a:lnTo>
                        <a:pt x="458" y="668"/>
                      </a:lnTo>
                      <a:lnTo>
                        <a:pt x="457" y="668"/>
                      </a:lnTo>
                      <a:lnTo>
                        <a:pt x="453" y="669"/>
                      </a:lnTo>
                      <a:close/>
                      <a:moveTo>
                        <a:pt x="576" y="678"/>
                      </a:moveTo>
                      <a:lnTo>
                        <a:pt x="574" y="677"/>
                      </a:lnTo>
                      <a:lnTo>
                        <a:pt x="576" y="675"/>
                      </a:lnTo>
                      <a:lnTo>
                        <a:pt x="577" y="676"/>
                      </a:lnTo>
                      <a:lnTo>
                        <a:pt x="577" y="677"/>
                      </a:lnTo>
                      <a:lnTo>
                        <a:pt x="576" y="677"/>
                      </a:lnTo>
                      <a:lnTo>
                        <a:pt x="576" y="678"/>
                      </a:lnTo>
                      <a:close/>
                      <a:moveTo>
                        <a:pt x="571" y="680"/>
                      </a:moveTo>
                      <a:lnTo>
                        <a:pt x="569" y="677"/>
                      </a:lnTo>
                      <a:lnTo>
                        <a:pt x="574" y="677"/>
                      </a:lnTo>
                      <a:lnTo>
                        <a:pt x="571" y="680"/>
                      </a:lnTo>
                      <a:close/>
                      <a:moveTo>
                        <a:pt x="433" y="655"/>
                      </a:moveTo>
                      <a:lnTo>
                        <a:pt x="432" y="655"/>
                      </a:lnTo>
                      <a:lnTo>
                        <a:pt x="432" y="654"/>
                      </a:lnTo>
                      <a:lnTo>
                        <a:pt x="433" y="654"/>
                      </a:lnTo>
                      <a:lnTo>
                        <a:pt x="433" y="655"/>
                      </a:lnTo>
                      <a:close/>
                      <a:moveTo>
                        <a:pt x="506" y="672"/>
                      </a:moveTo>
                      <a:lnTo>
                        <a:pt x="504" y="672"/>
                      </a:lnTo>
                      <a:lnTo>
                        <a:pt x="504" y="670"/>
                      </a:lnTo>
                      <a:lnTo>
                        <a:pt x="506" y="670"/>
                      </a:lnTo>
                      <a:lnTo>
                        <a:pt x="506" y="672"/>
                      </a:lnTo>
                      <a:close/>
                      <a:moveTo>
                        <a:pt x="526" y="673"/>
                      </a:moveTo>
                      <a:lnTo>
                        <a:pt x="523" y="670"/>
                      </a:lnTo>
                      <a:lnTo>
                        <a:pt x="525" y="669"/>
                      </a:lnTo>
                      <a:lnTo>
                        <a:pt x="526" y="669"/>
                      </a:lnTo>
                      <a:lnTo>
                        <a:pt x="525" y="671"/>
                      </a:lnTo>
                      <a:lnTo>
                        <a:pt x="526" y="671"/>
                      </a:lnTo>
                      <a:lnTo>
                        <a:pt x="526" y="673"/>
                      </a:lnTo>
                      <a:close/>
                      <a:moveTo>
                        <a:pt x="199" y="636"/>
                      </a:moveTo>
                      <a:lnTo>
                        <a:pt x="198" y="636"/>
                      </a:lnTo>
                      <a:lnTo>
                        <a:pt x="198" y="635"/>
                      </a:lnTo>
                      <a:lnTo>
                        <a:pt x="198" y="633"/>
                      </a:lnTo>
                      <a:lnTo>
                        <a:pt x="199" y="634"/>
                      </a:lnTo>
                      <a:lnTo>
                        <a:pt x="199" y="636"/>
                      </a:lnTo>
                      <a:close/>
                      <a:moveTo>
                        <a:pt x="416" y="654"/>
                      </a:moveTo>
                      <a:lnTo>
                        <a:pt x="414" y="653"/>
                      </a:lnTo>
                      <a:lnTo>
                        <a:pt x="416" y="652"/>
                      </a:lnTo>
                      <a:lnTo>
                        <a:pt x="417" y="653"/>
                      </a:lnTo>
                      <a:lnTo>
                        <a:pt x="416" y="653"/>
                      </a:lnTo>
                      <a:lnTo>
                        <a:pt x="416" y="654"/>
                      </a:lnTo>
                      <a:close/>
                      <a:moveTo>
                        <a:pt x="417" y="653"/>
                      </a:moveTo>
                      <a:lnTo>
                        <a:pt x="416" y="653"/>
                      </a:lnTo>
                      <a:lnTo>
                        <a:pt x="417" y="653"/>
                      </a:lnTo>
                      <a:close/>
                      <a:moveTo>
                        <a:pt x="376" y="647"/>
                      </a:moveTo>
                      <a:lnTo>
                        <a:pt x="376" y="647"/>
                      </a:lnTo>
                      <a:lnTo>
                        <a:pt x="377" y="647"/>
                      </a:lnTo>
                      <a:lnTo>
                        <a:pt x="376" y="647"/>
                      </a:lnTo>
                      <a:close/>
                      <a:moveTo>
                        <a:pt x="375" y="648"/>
                      </a:moveTo>
                      <a:lnTo>
                        <a:pt x="376" y="647"/>
                      </a:lnTo>
                      <a:lnTo>
                        <a:pt x="375" y="648"/>
                      </a:lnTo>
                      <a:close/>
                      <a:moveTo>
                        <a:pt x="376" y="648"/>
                      </a:moveTo>
                      <a:lnTo>
                        <a:pt x="375" y="648"/>
                      </a:lnTo>
                      <a:lnTo>
                        <a:pt x="376" y="647"/>
                      </a:lnTo>
                      <a:lnTo>
                        <a:pt x="377" y="647"/>
                      </a:lnTo>
                      <a:lnTo>
                        <a:pt x="376" y="648"/>
                      </a:lnTo>
                      <a:close/>
                      <a:moveTo>
                        <a:pt x="373" y="651"/>
                      </a:moveTo>
                      <a:lnTo>
                        <a:pt x="372" y="650"/>
                      </a:lnTo>
                      <a:lnTo>
                        <a:pt x="372" y="649"/>
                      </a:lnTo>
                      <a:lnTo>
                        <a:pt x="370" y="647"/>
                      </a:lnTo>
                      <a:lnTo>
                        <a:pt x="373" y="650"/>
                      </a:lnTo>
                      <a:lnTo>
                        <a:pt x="374" y="650"/>
                      </a:lnTo>
                      <a:lnTo>
                        <a:pt x="373" y="651"/>
                      </a:lnTo>
                      <a:close/>
                      <a:moveTo>
                        <a:pt x="375" y="649"/>
                      </a:moveTo>
                      <a:lnTo>
                        <a:pt x="373" y="648"/>
                      </a:lnTo>
                      <a:lnTo>
                        <a:pt x="374" y="648"/>
                      </a:lnTo>
                      <a:lnTo>
                        <a:pt x="376" y="647"/>
                      </a:lnTo>
                      <a:lnTo>
                        <a:pt x="375" y="648"/>
                      </a:lnTo>
                      <a:lnTo>
                        <a:pt x="375" y="649"/>
                      </a:lnTo>
                      <a:close/>
                      <a:moveTo>
                        <a:pt x="374" y="649"/>
                      </a:moveTo>
                      <a:lnTo>
                        <a:pt x="375" y="649"/>
                      </a:lnTo>
                      <a:lnTo>
                        <a:pt x="374" y="649"/>
                      </a:lnTo>
                      <a:close/>
                      <a:moveTo>
                        <a:pt x="374" y="650"/>
                      </a:moveTo>
                      <a:lnTo>
                        <a:pt x="373" y="650"/>
                      </a:lnTo>
                      <a:lnTo>
                        <a:pt x="374" y="649"/>
                      </a:lnTo>
                      <a:lnTo>
                        <a:pt x="374" y="650"/>
                      </a:lnTo>
                      <a:close/>
                      <a:moveTo>
                        <a:pt x="375" y="652"/>
                      </a:moveTo>
                      <a:lnTo>
                        <a:pt x="374" y="651"/>
                      </a:lnTo>
                      <a:lnTo>
                        <a:pt x="375" y="651"/>
                      </a:lnTo>
                      <a:lnTo>
                        <a:pt x="375" y="652"/>
                      </a:lnTo>
                      <a:close/>
                      <a:moveTo>
                        <a:pt x="413" y="655"/>
                      </a:moveTo>
                      <a:lnTo>
                        <a:pt x="410" y="654"/>
                      </a:lnTo>
                      <a:lnTo>
                        <a:pt x="411" y="652"/>
                      </a:lnTo>
                      <a:lnTo>
                        <a:pt x="412" y="652"/>
                      </a:lnTo>
                      <a:lnTo>
                        <a:pt x="413" y="653"/>
                      </a:lnTo>
                      <a:lnTo>
                        <a:pt x="414" y="653"/>
                      </a:lnTo>
                      <a:lnTo>
                        <a:pt x="413" y="655"/>
                      </a:lnTo>
                      <a:close/>
                      <a:moveTo>
                        <a:pt x="408" y="654"/>
                      </a:moveTo>
                      <a:lnTo>
                        <a:pt x="407" y="654"/>
                      </a:lnTo>
                      <a:lnTo>
                        <a:pt x="407" y="653"/>
                      </a:lnTo>
                      <a:lnTo>
                        <a:pt x="408" y="653"/>
                      </a:lnTo>
                      <a:lnTo>
                        <a:pt x="408" y="654"/>
                      </a:lnTo>
                      <a:close/>
                      <a:moveTo>
                        <a:pt x="408" y="655"/>
                      </a:moveTo>
                      <a:lnTo>
                        <a:pt x="406" y="655"/>
                      </a:lnTo>
                      <a:lnTo>
                        <a:pt x="405" y="654"/>
                      </a:lnTo>
                      <a:lnTo>
                        <a:pt x="407" y="654"/>
                      </a:lnTo>
                      <a:lnTo>
                        <a:pt x="408" y="654"/>
                      </a:lnTo>
                      <a:lnTo>
                        <a:pt x="408" y="655"/>
                      </a:lnTo>
                      <a:close/>
                      <a:moveTo>
                        <a:pt x="428" y="659"/>
                      </a:moveTo>
                      <a:lnTo>
                        <a:pt x="423" y="659"/>
                      </a:lnTo>
                      <a:lnTo>
                        <a:pt x="425" y="657"/>
                      </a:lnTo>
                      <a:lnTo>
                        <a:pt x="428" y="659"/>
                      </a:lnTo>
                      <a:close/>
                      <a:moveTo>
                        <a:pt x="379" y="661"/>
                      </a:moveTo>
                      <a:lnTo>
                        <a:pt x="378" y="659"/>
                      </a:lnTo>
                      <a:lnTo>
                        <a:pt x="378" y="657"/>
                      </a:lnTo>
                      <a:lnTo>
                        <a:pt x="380" y="657"/>
                      </a:lnTo>
                      <a:lnTo>
                        <a:pt x="379" y="661"/>
                      </a:lnTo>
                      <a:close/>
                      <a:moveTo>
                        <a:pt x="378" y="657"/>
                      </a:moveTo>
                      <a:lnTo>
                        <a:pt x="378" y="657"/>
                      </a:lnTo>
                      <a:close/>
                      <a:moveTo>
                        <a:pt x="413" y="660"/>
                      </a:moveTo>
                      <a:lnTo>
                        <a:pt x="412" y="660"/>
                      </a:lnTo>
                      <a:lnTo>
                        <a:pt x="411" y="659"/>
                      </a:lnTo>
                      <a:lnTo>
                        <a:pt x="412" y="659"/>
                      </a:lnTo>
                      <a:lnTo>
                        <a:pt x="412" y="658"/>
                      </a:lnTo>
                      <a:lnTo>
                        <a:pt x="413" y="658"/>
                      </a:lnTo>
                      <a:lnTo>
                        <a:pt x="413" y="660"/>
                      </a:lnTo>
                      <a:close/>
                      <a:moveTo>
                        <a:pt x="548" y="674"/>
                      </a:moveTo>
                      <a:lnTo>
                        <a:pt x="547" y="672"/>
                      </a:lnTo>
                      <a:lnTo>
                        <a:pt x="547" y="671"/>
                      </a:lnTo>
                      <a:lnTo>
                        <a:pt x="548" y="673"/>
                      </a:lnTo>
                      <a:lnTo>
                        <a:pt x="548" y="674"/>
                      </a:lnTo>
                      <a:close/>
                      <a:moveTo>
                        <a:pt x="379" y="655"/>
                      </a:moveTo>
                      <a:lnTo>
                        <a:pt x="378" y="654"/>
                      </a:lnTo>
                      <a:lnTo>
                        <a:pt x="378" y="652"/>
                      </a:lnTo>
                      <a:lnTo>
                        <a:pt x="379" y="652"/>
                      </a:lnTo>
                      <a:lnTo>
                        <a:pt x="379" y="653"/>
                      </a:lnTo>
                      <a:lnTo>
                        <a:pt x="379" y="655"/>
                      </a:lnTo>
                      <a:close/>
                      <a:moveTo>
                        <a:pt x="350" y="653"/>
                      </a:moveTo>
                      <a:lnTo>
                        <a:pt x="346" y="651"/>
                      </a:lnTo>
                      <a:lnTo>
                        <a:pt x="348" y="650"/>
                      </a:lnTo>
                      <a:lnTo>
                        <a:pt x="348" y="651"/>
                      </a:lnTo>
                      <a:lnTo>
                        <a:pt x="350" y="652"/>
                      </a:lnTo>
                      <a:lnTo>
                        <a:pt x="350" y="653"/>
                      </a:lnTo>
                      <a:close/>
                      <a:moveTo>
                        <a:pt x="351" y="653"/>
                      </a:moveTo>
                      <a:lnTo>
                        <a:pt x="350" y="653"/>
                      </a:lnTo>
                      <a:lnTo>
                        <a:pt x="350" y="652"/>
                      </a:lnTo>
                      <a:lnTo>
                        <a:pt x="351" y="651"/>
                      </a:lnTo>
                      <a:lnTo>
                        <a:pt x="352" y="652"/>
                      </a:lnTo>
                      <a:lnTo>
                        <a:pt x="351" y="653"/>
                      </a:lnTo>
                      <a:close/>
                      <a:moveTo>
                        <a:pt x="348" y="655"/>
                      </a:moveTo>
                      <a:lnTo>
                        <a:pt x="348" y="655"/>
                      </a:lnTo>
                      <a:lnTo>
                        <a:pt x="346" y="655"/>
                      </a:lnTo>
                      <a:lnTo>
                        <a:pt x="347" y="654"/>
                      </a:lnTo>
                      <a:lnTo>
                        <a:pt x="347" y="652"/>
                      </a:lnTo>
                      <a:lnTo>
                        <a:pt x="349" y="653"/>
                      </a:lnTo>
                      <a:lnTo>
                        <a:pt x="347" y="654"/>
                      </a:lnTo>
                      <a:lnTo>
                        <a:pt x="348" y="655"/>
                      </a:lnTo>
                      <a:close/>
                      <a:moveTo>
                        <a:pt x="351" y="653"/>
                      </a:moveTo>
                      <a:lnTo>
                        <a:pt x="350" y="653"/>
                      </a:lnTo>
                      <a:lnTo>
                        <a:pt x="350" y="652"/>
                      </a:lnTo>
                      <a:lnTo>
                        <a:pt x="351" y="653"/>
                      </a:lnTo>
                      <a:close/>
                      <a:moveTo>
                        <a:pt x="351" y="656"/>
                      </a:moveTo>
                      <a:lnTo>
                        <a:pt x="349" y="655"/>
                      </a:lnTo>
                      <a:lnTo>
                        <a:pt x="350" y="653"/>
                      </a:lnTo>
                      <a:lnTo>
                        <a:pt x="351" y="653"/>
                      </a:lnTo>
                      <a:lnTo>
                        <a:pt x="350" y="654"/>
                      </a:lnTo>
                      <a:lnTo>
                        <a:pt x="350" y="655"/>
                      </a:lnTo>
                      <a:lnTo>
                        <a:pt x="351" y="656"/>
                      </a:lnTo>
                      <a:close/>
                      <a:moveTo>
                        <a:pt x="346" y="655"/>
                      </a:moveTo>
                      <a:lnTo>
                        <a:pt x="344" y="655"/>
                      </a:lnTo>
                      <a:lnTo>
                        <a:pt x="344" y="654"/>
                      </a:lnTo>
                      <a:lnTo>
                        <a:pt x="345" y="654"/>
                      </a:lnTo>
                      <a:lnTo>
                        <a:pt x="346" y="654"/>
                      </a:lnTo>
                      <a:lnTo>
                        <a:pt x="346" y="655"/>
                      </a:lnTo>
                      <a:close/>
                      <a:moveTo>
                        <a:pt x="348" y="655"/>
                      </a:moveTo>
                      <a:lnTo>
                        <a:pt x="346" y="655"/>
                      </a:lnTo>
                      <a:lnTo>
                        <a:pt x="348" y="655"/>
                      </a:lnTo>
                      <a:close/>
                      <a:moveTo>
                        <a:pt x="345" y="658"/>
                      </a:moveTo>
                      <a:lnTo>
                        <a:pt x="346" y="655"/>
                      </a:lnTo>
                      <a:lnTo>
                        <a:pt x="348" y="655"/>
                      </a:lnTo>
                      <a:lnTo>
                        <a:pt x="350" y="657"/>
                      </a:lnTo>
                      <a:lnTo>
                        <a:pt x="348" y="658"/>
                      </a:lnTo>
                      <a:lnTo>
                        <a:pt x="345" y="658"/>
                      </a:lnTo>
                      <a:close/>
                      <a:moveTo>
                        <a:pt x="495" y="669"/>
                      </a:moveTo>
                      <a:lnTo>
                        <a:pt x="494" y="669"/>
                      </a:lnTo>
                      <a:lnTo>
                        <a:pt x="492" y="669"/>
                      </a:lnTo>
                      <a:lnTo>
                        <a:pt x="493" y="666"/>
                      </a:lnTo>
                      <a:lnTo>
                        <a:pt x="494" y="667"/>
                      </a:lnTo>
                      <a:lnTo>
                        <a:pt x="495" y="668"/>
                      </a:lnTo>
                      <a:lnTo>
                        <a:pt x="495" y="669"/>
                      </a:lnTo>
                      <a:close/>
                      <a:moveTo>
                        <a:pt x="261" y="643"/>
                      </a:moveTo>
                      <a:lnTo>
                        <a:pt x="257" y="638"/>
                      </a:lnTo>
                      <a:lnTo>
                        <a:pt x="259" y="640"/>
                      </a:lnTo>
                      <a:lnTo>
                        <a:pt x="261" y="643"/>
                      </a:lnTo>
                      <a:close/>
                      <a:moveTo>
                        <a:pt x="450" y="670"/>
                      </a:moveTo>
                      <a:lnTo>
                        <a:pt x="448" y="668"/>
                      </a:lnTo>
                      <a:lnTo>
                        <a:pt x="448" y="667"/>
                      </a:lnTo>
                      <a:lnTo>
                        <a:pt x="449" y="666"/>
                      </a:lnTo>
                      <a:lnTo>
                        <a:pt x="450" y="665"/>
                      </a:lnTo>
                      <a:lnTo>
                        <a:pt x="450" y="670"/>
                      </a:lnTo>
                      <a:close/>
                      <a:moveTo>
                        <a:pt x="530" y="683"/>
                      </a:moveTo>
                      <a:lnTo>
                        <a:pt x="529" y="682"/>
                      </a:lnTo>
                      <a:lnTo>
                        <a:pt x="529" y="681"/>
                      </a:lnTo>
                      <a:lnTo>
                        <a:pt x="530" y="680"/>
                      </a:lnTo>
                      <a:lnTo>
                        <a:pt x="530" y="682"/>
                      </a:lnTo>
                      <a:lnTo>
                        <a:pt x="530" y="683"/>
                      </a:lnTo>
                      <a:close/>
                      <a:moveTo>
                        <a:pt x="428" y="668"/>
                      </a:moveTo>
                      <a:lnTo>
                        <a:pt x="426" y="665"/>
                      </a:lnTo>
                      <a:lnTo>
                        <a:pt x="425" y="662"/>
                      </a:lnTo>
                      <a:lnTo>
                        <a:pt x="427" y="664"/>
                      </a:lnTo>
                      <a:lnTo>
                        <a:pt x="427" y="666"/>
                      </a:lnTo>
                      <a:lnTo>
                        <a:pt x="428" y="668"/>
                      </a:lnTo>
                      <a:close/>
                      <a:moveTo>
                        <a:pt x="466" y="673"/>
                      </a:moveTo>
                      <a:lnTo>
                        <a:pt x="465" y="673"/>
                      </a:lnTo>
                      <a:lnTo>
                        <a:pt x="465" y="671"/>
                      </a:lnTo>
                      <a:lnTo>
                        <a:pt x="466" y="670"/>
                      </a:lnTo>
                      <a:lnTo>
                        <a:pt x="466" y="672"/>
                      </a:lnTo>
                      <a:lnTo>
                        <a:pt x="466" y="673"/>
                      </a:lnTo>
                      <a:close/>
                      <a:moveTo>
                        <a:pt x="430" y="663"/>
                      </a:moveTo>
                      <a:lnTo>
                        <a:pt x="430" y="662"/>
                      </a:lnTo>
                      <a:lnTo>
                        <a:pt x="430" y="661"/>
                      </a:lnTo>
                      <a:lnTo>
                        <a:pt x="431" y="661"/>
                      </a:lnTo>
                      <a:lnTo>
                        <a:pt x="432" y="661"/>
                      </a:lnTo>
                      <a:lnTo>
                        <a:pt x="430" y="662"/>
                      </a:lnTo>
                      <a:lnTo>
                        <a:pt x="430" y="663"/>
                      </a:lnTo>
                      <a:close/>
                      <a:moveTo>
                        <a:pt x="389" y="659"/>
                      </a:moveTo>
                      <a:lnTo>
                        <a:pt x="388" y="659"/>
                      </a:lnTo>
                      <a:lnTo>
                        <a:pt x="388" y="658"/>
                      </a:lnTo>
                      <a:lnTo>
                        <a:pt x="390" y="658"/>
                      </a:lnTo>
                      <a:lnTo>
                        <a:pt x="389" y="659"/>
                      </a:lnTo>
                      <a:close/>
                      <a:moveTo>
                        <a:pt x="389" y="662"/>
                      </a:moveTo>
                      <a:lnTo>
                        <a:pt x="387" y="660"/>
                      </a:lnTo>
                      <a:lnTo>
                        <a:pt x="387" y="659"/>
                      </a:lnTo>
                      <a:lnTo>
                        <a:pt x="388" y="659"/>
                      </a:lnTo>
                      <a:lnTo>
                        <a:pt x="389" y="659"/>
                      </a:lnTo>
                      <a:lnTo>
                        <a:pt x="389" y="662"/>
                      </a:lnTo>
                      <a:close/>
                      <a:moveTo>
                        <a:pt x="86" y="593"/>
                      </a:moveTo>
                      <a:lnTo>
                        <a:pt x="87" y="591"/>
                      </a:lnTo>
                      <a:lnTo>
                        <a:pt x="87" y="590"/>
                      </a:lnTo>
                      <a:lnTo>
                        <a:pt x="87" y="589"/>
                      </a:lnTo>
                      <a:lnTo>
                        <a:pt x="88" y="590"/>
                      </a:lnTo>
                      <a:lnTo>
                        <a:pt x="86" y="593"/>
                      </a:lnTo>
                      <a:close/>
                      <a:moveTo>
                        <a:pt x="43" y="593"/>
                      </a:moveTo>
                      <a:lnTo>
                        <a:pt x="43" y="592"/>
                      </a:lnTo>
                      <a:lnTo>
                        <a:pt x="43" y="590"/>
                      </a:lnTo>
                      <a:lnTo>
                        <a:pt x="44" y="590"/>
                      </a:lnTo>
                      <a:lnTo>
                        <a:pt x="44" y="591"/>
                      </a:lnTo>
                      <a:lnTo>
                        <a:pt x="43" y="593"/>
                      </a:lnTo>
                      <a:close/>
                      <a:moveTo>
                        <a:pt x="159" y="596"/>
                      </a:moveTo>
                      <a:lnTo>
                        <a:pt x="158" y="596"/>
                      </a:lnTo>
                      <a:lnTo>
                        <a:pt x="158" y="594"/>
                      </a:lnTo>
                      <a:lnTo>
                        <a:pt x="159" y="594"/>
                      </a:lnTo>
                      <a:lnTo>
                        <a:pt x="159" y="596"/>
                      </a:lnTo>
                      <a:close/>
                      <a:moveTo>
                        <a:pt x="128" y="589"/>
                      </a:moveTo>
                      <a:lnTo>
                        <a:pt x="128" y="589"/>
                      </a:lnTo>
                      <a:lnTo>
                        <a:pt x="128" y="588"/>
                      </a:lnTo>
                      <a:lnTo>
                        <a:pt x="127" y="588"/>
                      </a:lnTo>
                      <a:lnTo>
                        <a:pt x="126" y="588"/>
                      </a:lnTo>
                      <a:lnTo>
                        <a:pt x="127" y="587"/>
                      </a:lnTo>
                      <a:lnTo>
                        <a:pt x="127" y="586"/>
                      </a:lnTo>
                      <a:lnTo>
                        <a:pt x="129" y="587"/>
                      </a:lnTo>
                      <a:lnTo>
                        <a:pt x="128" y="588"/>
                      </a:lnTo>
                      <a:lnTo>
                        <a:pt x="127" y="588"/>
                      </a:lnTo>
                      <a:lnTo>
                        <a:pt x="128" y="588"/>
                      </a:lnTo>
                      <a:lnTo>
                        <a:pt x="128" y="589"/>
                      </a:lnTo>
                      <a:close/>
                      <a:moveTo>
                        <a:pt x="128" y="589"/>
                      </a:moveTo>
                      <a:lnTo>
                        <a:pt x="127" y="589"/>
                      </a:lnTo>
                      <a:lnTo>
                        <a:pt x="128" y="589"/>
                      </a:lnTo>
                      <a:close/>
                      <a:moveTo>
                        <a:pt x="70" y="585"/>
                      </a:moveTo>
                      <a:lnTo>
                        <a:pt x="69" y="585"/>
                      </a:lnTo>
                      <a:lnTo>
                        <a:pt x="68" y="584"/>
                      </a:lnTo>
                      <a:lnTo>
                        <a:pt x="69" y="582"/>
                      </a:lnTo>
                      <a:lnTo>
                        <a:pt x="70" y="582"/>
                      </a:lnTo>
                      <a:lnTo>
                        <a:pt x="70" y="583"/>
                      </a:lnTo>
                      <a:lnTo>
                        <a:pt x="71" y="583"/>
                      </a:lnTo>
                      <a:lnTo>
                        <a:pt x="70" y="585"/>
                      </a:lnTo>
                      <a:close/>
                      <a:moveTo>
                        <a:pt x="93" y="597"/>
                      </a:moveTo>
                      <a:lnTo>
                        <a:pt x="91" y="596"/>
                      </a:lnTo>
                      <a:lnTo>
                        <a:pt x="94" y="593"/>
                      </a:lnTo>
                      <a:lnTo>
                        <a:pt x="93" y="597"/>
                      </a:lnTo>
                      <a:close/>
                      <a:moveTo>
                        <a:pt x="291" y="627"/>
                      </a:moveTo>
                      <a:lnTo>
                        <a:pt x="292" y="624"/>
                      </a:lnTo>
                      <a:lnTo>
                        <a:pt x="292" y="622"/>
                      </a:lnTo>
                      <a:lnTo>
                        <a:pt x="294" y="623"/>
                      </a:lnTo>
                      <a:lnTo>
                        <a:pt x="294" y="624"/>
                      </a:lnTo>
                      <a:lnTo>
                        <a:pt x="294" y="626"/>
                      </a:lnTo>
                      <a:lnTo>
                        <a:pt x="291" y="627"/>
                      </a:lnTo>
                      <a:close/>
                      <a:moveTo>
                        <a:pt x="277" y="623"/>
                      </a:moveTo>
                      <a:lnTo>
                        <a:pt x="272" y="623"/>
                      </a:lnTo>
                      <a:lnTo>
                        <a:pt x="274" y="621"/>
                      </a:lnTo>
                      <a:lnTo>
                        <a:pt x="277" y="623"/>
                      </a:lnTo>
                      <a:close/>
                      <a:moveTo>
                        <a:pt x="329" y="631"/>
                      </a:moveTo>
                      <a:lnTo>
                        <a:pt x="328" y="630"/>
                      </a:lnTo>
                      <a:lnTo>
                        <a:pt x="327" y="629"/>
                      </a:lnTo>
                      <a:lnTo>
                        <a:pt x="328" y="629"/>
                      </a:lnTo>
                      <a:lnTo>
                        <a:pt x="329" y="629"/>
                      </a:lnTo>
                      <a:lnTo>
                        <a:pt x="329" y="631"/>
                      </a:lnTo>
                      <a:close/>
                      <a:moveTo>
                        <a:pt x="98" y="607"/>
                      </a:moveTo>
                      <a:lnTo>
                        <a:pt x="97" y="607"/>
                      </a:lnTo>
                      <a:lnTo>
                        <a:pt x="97" y="605"/>
                      </a:lnTo>
                      <a:lnTo>
                        <a:pt x="98" y="605"/>
                      </a:lnTo>
                      <a:lnTo>
                        <a:pt x="98" y="606"/>
                      </a:lnTo>
                      <a:lnTo>
                        <a:pt x="98" y="607"/>
                      </a:lnTo>
                      <a:close/>
                      <a:moveTo>
                        <a:pt x="342" y="634"/>
                      </a:moveTo>
                      <a:lnTo>
                        <a:pt x="340" y="632"/>
                      </a:lnTo>
                      <a:lnTo>
                        <a:pt x="343" y="629"/>
                      </a:lnTo>
                      <a:lnTo>
                        <a:pt x="342" y="634"/>
                      </a:lnTo>
                      <a:close/>
                      <a:moveTo>
                        <a:pt x="82" y="605"/>
                      </a:moveTo>
                      <a:lnTo>
                        <a:pt x="82" y="605"/>
                      </a:lnTo>
                      <a:lnTo>
                        <a:pt x="81" y="604"/>
                      </a:lnTo>
                      <a:lnTo>
                        <a:pt x="82" y="604"/>
                      </a:lnTo>
                      <a:lnTo>
                        <a:pt x="82" y="605"/>
                      </a:lnTo>
                      <a:close/>
                      <a:moveTo>
                        <a:pt x="153" y="565"/>
                      </a:moveTo>
                      <a:lnTo>
                        <a:pt x="153" y="564"/>
                      </a:lnTo>
                      <a:lnTo>
                        <a:pt x="150" y="562"/>
                      </a:lnTo>
                      <a:lnTo>
                        <a:pt x="153" y="562"/>
                      </a:lnTo>
                      <a:lnTo>
                        <a:pt x="152" y="563"/>
                      </a:lnTo>
                      <a:lnTo>
                        <a:pt x="153" y="564"/>
                      </a:lnTo>
                      <a:lnTo>
                        <a:pt x="153" y="565"/>
                      </a:lnTo>
                      <a:close/>
                      <a:moveTo>
                        <a:pt x="66" y="556"/>
                      </a:moveTo>
                      <a:lnTo>
                        <a:pt x="66" y="556"/>
                      </a:lnTo>
                      <a:lnTo>
                        <a:pt x="65" y="555"/>
                      </a:lnTo>
                      <a:lnTo>
                        <a:pt x="65" y="554"/>
                      </a:lnTo>
                      <a:lnTo>
                        <a:pt x="66" y="554"/>
                      </a:lnTo>
                      <a:lnTo>
                        <a:pt x="67" y="555"/>
                      </a:lnTo>
                      <a:lnTo>
                        <a:pt x="66" y="556"/>
                      </a:lnTo>
                      <a:close/>
                      <a:moveTo>
                        <a:pt x="76" y="549"/>
                      </a:moveTo>
                      <a:lnTo>
                        <a:pt x="76" y="548"/>
                      </a:lnTo>
                      <a:lnTo>
                        <a:pt x="76" y="547"/>
                      </a:lnTo>
                      <a:lnTo>
                        <a:pt x="76" y="549"/>
                      </a:lnTo>
                      <a:close/>
                      <a:moveTo>
                        <a:pt x="77" y="551"/>
                      </a:moveTo>
                      <a:lnTo>
                        <a:pt x="75" y="551"/>
                      </a:lnTo>
                      <a:lnTo>
                        <a:pt x="75" y="549"/>
                      </a:lnTo>
                      <a:lnTo>
                        <a:pt x="77" y="549"/>
                      </a:lnTo>
                      <a:lnTo>
                        <a:pt x="78" y="549"/>
                      </a:lnTo>
                      <a:lnTo>
                        <a:pt x="78" y="550"/>
                      </a:lnTo>
                      <a:lnTo>
                        <a:pt x="77" y="551"/>
                      </a:lnTo>
                      <a:close/>
                      <a:moveTo>
                        <a:pt x="71" y="553"/>
                      </a:moveTo>
                      <a:lnTo>
                        <a:pt x="69" y="552"/>
                      </a:lnTo>
                      <a:lnTo>
                        <a:pt x="70" y="549"/>
                      </a:lnTo>
                      <a:lnTo>
                        <a:pt x="71" y="549"/>
                      </a:lnTo>
                      <a:lnTo>
                        <a:pt x="71" y="553"/>
                      </a:lnTo>
                      <a:close/>
                      <a:moveTo>
                        <a:pt x="70" y="549"/>
                      </a:moveTo>
                      <a:lnTo>
                        <a:pt x="70" y="549"/>
                      </a:lnTo>
                      <a:close/>
                      <a:moveTo>
                        <a:pt x="61" y="552"/>
                      </a:moveTo>
                      <a:lnTo>
                        <a:pt x="60" y="550"/>
                      </a:lnTo>
                      <a:lnTo>
                        <a:pt x="60" y="549"/>
                      </a:lnTo>
                      <a:lnTo>
                        <a:pt x="61" y="551"/>
                      </a:lnTo>
                      <a:lnTo>
                        <a:pt x="61" y="552"/>
                      </a:lnTo>
                      <a:close/>
                      <a:moveTo>
                        <a:pt x="196" y="586"/>
                      </a:moveTo>
                      <a:lnTo>
                        <a:pt x="194" y="585"/>
                      </a:lnTo>
                      <a:lnTo>
                        <a:pt x="197" y="584"/>
                      </a:lnTo>
                      <a:lnTo>
                        <a:pt x="197" y="583"/>
                      </a:lnTo>
                      <a:lnTo>
                        <a:pt x="199" y="584"/>
                      </a:lnTo>
                      <a:lnTo>
                        <a:pt x="196" y="585"/>
                      </a:lnTo>
                      <a:lnTo>
                        <a:pt x="196" y="586"/>
                      </a:lnTo>
                      <a:close/>
                      <a:moveTo>
                        <a:pt x="246" y="590"/>
                      </a:moveTo>
                      <a:lnTo>
                        <a:pt x="245" y="589"/>
                      </a:lnTo>
                      <a:lnTo>
                        <a:pt x="245" y="588"/>
                      </a:lnTo>
                      <a:lnTo>
                        <a:pt x="246" y="588"/>
                      </a:lnTo>
                      <a:lnTo>
                        <a:pt x="246" y="589"/>
                      </a:lnTo>
                      <a:lnTo>
                        <a:pt x="246" y="590"/>
                      </a:lnTo>
                      <a:close/>
                      <a:moveTo>
                        <a:pt x="290" y="594"/>
                      </a:moveTo>
                      <a:lnTo>
                        <a:pt x="289" y="593"/>
                      </a:lnTo>
                      <a:lnTo>
                        <a:pt x="289" y="591"/>
                      </a:lnTo>
                      <a:lnTo>
                        <a:pt x="290" y="591"/>
                      </a:lnTo>
                      <a:lnTo>
                        <a:pt x="290" y="592"/>
                      </a:lnTo>
                      <a:lnTo>
                        <a:pt x="290" y="594"/>
                      </a:lnTo>
                      <a:close/>
                      <a:moveTo>
                        <a:pt x="222" y="584"/>
                      </a:moveTo>
                      <a:lnTo>
                        <a:pt x="221" y="584"/>
                      </a:lnTo>
                      <a:lnTo>
                        <a:pt x="223" y="583"/>
                      </a:lnTo>
                      <a:lnTo>
                        <a:pt x="222" y="584"/>
                      </a:lnTo>
                      <a:close/>
                      <a:moveTo>
                        <a:pt x="220" y="585"/>
                      </a:moveTo>
                      <a:lnTo>
                        <a:pt x="220" y="585"/>
                      </a:lnTo>
                      <a:lnTo>
                        <a:pt x="220" y="584"/>
                      </a:lnTo>
                      <a:lnTo>
                        <a:pt x="221" y="584"/>
                      </a:lnTo>
                      <a:lnTo>
                        <a:pt x="222" y="584"/>
                      </a:lnTo>
                      <a:lnTo>
                        <a:pt x="221" y="585"/>
                      </a:lnTo>
                      <a:lnTo>
                        <a:pt x="220" y="585"/>
                      </a:lnTo>
                      <a:close/>
                      <a:moveTo>
                        <a:pt x="220" y="585"/>
                      </a:moveTo>
                      <a:lnTo>
                        <a:pt x="220" y="584"/>
                      </a:lnTo>
                      <a:lnTo>
                        <a:pt x="220" y="585"/>
                      </a:lnTo>
                      <a:close/>
                      <a:moveTo>
                        <a:pt x="240" y="586"/>
                      </a:moveTo>
                      <a:lnTo>
                        <a:pt x="239" y="586"/>
                      </a:lnTo>
                      <a:lnTo>
                        <a:pt x="240" y="584"/>
                      </a:lnTo>
                      <a:lnTo>
                        <a:pt x="240" y="585"/>
                      </a:lnTo>
                      <a:lnTo>
                        <a:pt x="240" y="586"/>
                      </a:lnTo>
                      <a:close/>
                      <a:moveTo>
                        <a:pt x="195" y="574"/>
                      </a:moveTo>
                      <a:lnTo>
                        <a:pt x="195" y="569"/>
                      </a:lnTo>
                      <a:lnTo>
                        <a:pt x="194" y="569"/>
                      </a:lnTo>
                      <a:lnTo>
                        <a:pt x="194" y="568"/>
                      </a:lnTo>
                      <a:lnTo>
                        <a:pt x="195" y="569"/>
                      </a:lnTo>
                      <a:lnTo>
                        <a:pt x="197" y="570"/>
                      </a:lnTo>
                      <a:lnTo>
                        <a:pt x="195" y="574"/>
                      </a:lnTo>
                      <a:close/>
                      <a:moveTo>
                        <a:pt x="481" y="695"/>
                      </a:moveTo>
                      <a:lnTo>
                        <a:pt x="480" y="694"/>
                      </a:lnTo>
                      <a:lnTo>
                        <a:pt x="480" y="692"/>
                      </a:lnTo>
                      <a:lnTo>
                        <a:pt x="481" y="692"/>
                      </a:lnTo>
                      <a:lnTo>
                        <a:pt x="481" y="694"/>
                      </a:lnTo>
                      <a:lnTo>
                        <a:pt x="481" y="695"/>
                      </a:lnTo>
                      <a:close/>
                      <a:moveTo>
                        <a:pt x="556" y="703"/>
                      </a:moveTo>
                      <a:lnTo>
                        <a:pt x="558" y="700"/>
                      </a:lnTo>
                      <a:lnTo>
                        <a:pt x="560" y="702"/>
                      </a:lnTo>
                      <a:lnTo>
                        <a:pt x="556" y="703"/>
                      </a:lnTo>
                      <a:close/>
                      <a:moveTo>
                        <a:pt x="456" y="692"/>
                      </a:moveTo>
                      <a:lnTo>
                        <a:pt x="454" y="691"/>
                      </a:lnTo>
                      <a:lnTo>
                        <a:pt x="455" y="691"/>
                      </a:lnTo>
                      <a:lnTo>
                        <a:pt x="457" y="691"/>
                      </a:lnTo>
                      <a:lnTo>
                        <a:pt x="456" y="692"/>
                      </a:lnTo>
                      <a:close/>
                      <a:moveTo>
                        <a:pt x="364" y="690"/>
                      </a:moveTo>
                      <a:lnTo>
                        <a:pt x="363" y="690"/>
                      </a:lnTo>
                      <a:lnTo>
                        <a:pt x="364" y="689"/>
                      </a:lnTo>
                      <a:lnTo>
                        <a:pt x="364" y="688"/>
                      </a:lnTo>
                      <a:lnTo>
                        <a:pt x="365" y="688"/>
                      </a:lnTo>
                      <a:lnTo>
                        <a:pt x="364" y="689"/>
                      </a:lnTo>
                      <a:lnTo>
                        <a:pt x="364" y="690"/>
                      </a:lnTo>
                      <a:close/>
                      <a:moveTo>
                        <a:pt x="411" y="694"/>
                      </a:moveTo>
                      <a:lnTo>
                        <a:pt x="412" y="692"/>
                      </a:lnTo>
                      <a:lnTo>
                        <a:pt x="413" y="693"/>
                      </a:lnTo>
                      <a:lnTo>
                        <a:pt x="414" y="693"/>
                      </a:lnTo>
                      <a:lnTo>
                        <a:pt x="414" y="694"/>
                      </a:lnTo>
                      <a:lnTo>
                        <a:pt x="411" y="694"/>
                      </a:lnTo>
                      <a:close/>
                      <a:moveTo>
                        <a:pt x="647" y="700"/>
                      </a:moveTo>
                      <a:lnTo>
                        <a:pt x="643" y="696"/>
                      </a:lnTo>
                      <a:lnTo>
                        <a:pt x="646" y="698"/>
                      </a:lnTo>
                      <a:lnTo>
                        <a:pt x="647" y="700"/>
                      </a:lnTo>
                      <a:close/>
                      <a:moveTo>
                        <a:pt x="552" y="704"/>
                      </a:moveTo>
                      <a:lnTo>
                        <a:pt x="550" y="703"/>
                      </a:lnTo>
                      <a:lnTo>
                        <a:pt x="553" y="700"/>
                      </a:lnTo>
                      <a:lnTo>
                        <a:pt x="554" y="702"/>
                      </a:lnTo>
                      <a:lnTo>
                        <a:pt x="553" y="703"/>
                      </a:lnTo>
                      <a:lnTo>
                        <a:pt x="552" y="703"/>
                      </a:lnTo>
                      <a:lnTo>
                        <a:pt x="552" y="704"/>
                      </a:lnTo>
                      <a:close/>
                      <a:moveTo>
                        <a:pt x="553" y="703"/>
                      </a:moveTo>
                      <a:lnTo>
                        <a:pt x="552" y="703"/>
                      </a:lnTo>
                      <a:lnTo>
                        <a:pt x="553" y="703"/>
                      </a:lnTo>
                      <a:close/>
                      <a:moveTo>
                        <a:pt x="633" y="709"/>
                      </a:moveTo>
                      <a:lnTo>
                        <a:pt x="632" y="709"/>
                      </a:lnTo>
                      <a:lnTo>
                        <a:pt x="631" y="707"/>
                      </a:lnTo>
                      <a:lnTo>
                        <a:pt x="632" y="707"/>
                      </a:lnTo>
                      <a:lnTo>
                        <a:pt x="633" y="708"/>
                      </a:lnTo>
                      <a:lnTo>
                        <a:pt x="633" y="709"/>
                      </a:lnTo>
                      <a:close/>
                      <a:moveTo>
                        <a:pt x="514" y="681"/>
                      </a:moveTo>
                      <a:lnTo>
                        <a:pt x="512" y="679"/>
                      </a:lnTo>
                      <a:lnTo>
                        <a:pt x="511" y="678"/>
                      </a:lnTo>
                      <a:lnTo>
                        <a:pt x="511" y="677"/>
                      </a:lnTo>
                      <a:lnTo>
                        <a:pt x="512" y="676"/>
                      </a:lnTo>
                      <a:lnTo>
                        <a:pt x="513" y="675"/>
                      </a:lnTo>
                      <a:lnTo>
                        <a:pt x="513" y="676"/>
                      </a:lnTo>
                      <a:lnTo>
                        <a:pt x="512" y="676"/>
                      </a:lnTo>
                      <a:lnTo>
                        <a:pt x="512" y="677"/>
                      </a:lnTo>
                      <a:lnTo>
                        <a:pt x="514" y="681"/>
                      </a:lnTo>
                      <a:close/>
                      <a:moveTo>
                        <a:pt x="513" y="676"/>
                      </a:moveTo>
                      <a:lnTo>
                        <a:pt x="512" y="676"/>
                      </a:lnTo>
                      <a:lnTo>
                        <a:pt x="513" y="676"/>
                      </a:lnTo>
                      <a:close/>
                      <a:moveTo>
                        <a:pt x="517" y="681"/>
                      </a:moveTo>
                      <a:lnTo>
                        <a:pt x="514" y="677"/>
                      </a:lnTo>
                      <a:lnTo>
                        <a:pt x="516" y="679"/>
                      </a:lnTo>
                      <a:lnTo>
                        <a:pt x="517" y="681"/>
                      </a:lnTo>
                      <a:close/>
                      <a:moveTo>
                        <a:pt x="415" y="693"/>
                      </a:moveTo>
                      <a:lnTo>
                        <a:pt x="416" y="691"/>
                      </a:lnTo>
                      <a:lnTo>
                        <a:pt x="416" y="690"/>
                      </a:lnTo>
                      <a:lnTo>
                        <a:pt x="416" y="689"/>
                      </a:lnTo>
                      <a:lnTo>
                        <a:pt x="417" y="690"/>
                      </a:lnTo>
                      <a:lnTo>
                        <a:pt x="415" y="693"/>
                      </a:lnTo>
                      <a:close/>
                      <a:moveTo>
                        <a:pt x="509" y="701"/>
                      </a:moveTo>
                      <a:lnTo>
                        <a:pt x="507" y="699"/>
                      </a:lnTo>
                      <a:lnTo>
                        <a:pt x="509" y="696"/>
                      </a:lnTo>
                      <a:lnTo>
                        <a:pt x="509" y="701"/>
                      </a:lnTo>
                      <a:close/>
                      <a:moveTo>
                        <a:pt x="457" y="697"/>
                      </a:moveTo>
                      <a:lnTo>
                        <a:pt x="454" y="696"/>
                      </a:lnTo>
                      <a:lnTo>
                        <a:pt x="457" y="693"/>
                      </a:lnTo>
                      <a:lnTo>
                        <a:pt x="457" y="697"/>
                      </a:lnTo>
                      <a:close/>
                      <a:moveTo>
                        <a:pt x="518" y="700"/>
                      </a:moveTo>
                      <a:lnTo>
                        <a:pt x="516" y="698"/>
                      </a:lnTo>
                      <a:lnTo>
                        <a:pt x="519" y="695"/>
                      </a:lnTo>
                      <a:lnTo>
                        <a:pt x="518" y="700"/>
                      </a:lnTo>
                      <a:close/>
                      <a:moveTo>
                        <a:pt x="109" y="620"/>
                      </a:moveTo>
                      <a:lnTo>
                        <a:pt x="107" y="619"/>
                      </a:lnTo>
                      <a:lnTo>
                        <a:pt x="110" y="619"/>
                      </a:lnTo>
                      <a:lnTo>
                        <a:pt x="110" y="617"/>
                      </a:lnTo>
                      <a:lnTo>
                        <a:pt x="111" y="617"/>
                      </a:lnTo>
                      <a:lnTo>
                        <a:pt x="110" y="620"/>
                      </a:lnTo>
                      <a:lnTo>
                        <a:pt x="109" y="620"/>
                      </a:lnTo>
                      <a:close/>
                      <a:moveTo>
                        <a:pt x="90" y="619"/>
                      </a:moveTo>
                      <a:lnTo>
                        <a:pt x="91" y="616"/>
                      </a:lnTo>
                      <a:lnTo>
                        <a:pt x="93" y="617"/>
                      </a:lnTo>
                      <a:lnTo>
                        <a:pt x="93" y="618"/>
                      </a:lnTo>
                      <a:lnTo>
                        <a:pt x="92" y="618"/>
                      </a:lnTo>
                      <a:lnTo>
                        <a:pt x="92" y="619"/>
                      </a:lnTo>
                      <a:lnTo>
                        <a:pt x="90" y="619"/>
                      </a:lnTo>
                      <a:close/>
                      <a:moveTo>
                        <a:pt x="218" y="632"/>
                      </a:moveTo>
                      <a:lnTo>
                        <a:pt x="216" y="632"/>
                      </a:lnTo>
                      <a:lnTo>
                        <a:pt x="216" y="629"/>
                      </a:lnTo>
                      <a:lnTo>
                        <a:pt x="217" y="628"/>
                      </a:lnTo>
                      <a:lnTo>
                        <a:pt x="218" y="629"/>
                      </a:lnTo>
                      <a:lnTo>
                        <a:pt x="219" y="630"/>
                      </a:lnTo>
                      <a:lnTo>
                        <a:pt x="218" y="632"/>
                      </a:lnTo>
                      <a:close/>
                      <a:moveTo>
                        <a:pt x="147" y="624"/>
                      </a:moveTo>
                      <a:lnTo>
                        <a:pt x="146" y="624"/>
                      </a:lnTo>
                      <a:lnTo>
                        <a:pt x="146" y="623"/>
                      </a:lnTo>
                      <a:lnTo>
                        <a:pt x="146" y="622"/>
                      </a:lnTo>
                      <a:lnTo>
                        <a:pt x="147" y="622"/>
                      </a:lnTo>
                      <a:lnTo>
                        <a:pt x="147" y="623"/>
                      </a:lnTo>
                      <a:lnTo>
                        <a:pt x="147" y="624"/>
                      </a:lnTo>
                      <a:close/>
                      <a:moveTo>
                        <a:pt x="219" y="627"/>
                      </a:moveTo>
                      <a:lnTo>
                        <a:pt x="218" y="625"/>
                      </a:lnTo>
                      <a:lnTo>
                        <a:pt x="218" y="624"/>
                      </a:lnTo>
                      <a:lnTo>
                        <a:pt x="219" y="626"/>
                      </a:lnTo>
                      <a:lnTo>
                        <a:pt x="219" y="627"/>
                      </a:lnTo>
                      <a:close/>
                      <a:moveTo>
                        <a:pt x="162" y="622"/>
                      </a:moveTo>
                      <a:lnTo>
                        <a:pt x="161" y="622"/>
                      </a:lnTo>
                      <a:lnTo>
                        <a:pt x="161" y="621"/>
                      </a:lnTo>
                      <a:lnTo>
                        <a:pt x="161" y="620"/>
                      </a:lnTo>
                      <a:lnTo>
                        <a:pt x="162" y="620"/>
                      </a:lnTo>
                      <a:lnTo>
                        <a:pt x="162" y="621"/>
                      </a:lnTo>
                      <a:lnTo>
                        <a:pt x="162" y="622"/>
                      </a:lnTo>
                      <a:close/>
                      <a:moveTo>
                        <a:pt x="75" y="549"/>
                      </a:moveTo>
                      <a:lnTo>
                        <a:pt x="74" y="549"/>
                      </a:lnTo>
                      <a:lnTo>
                        <a:pt x="73" y="548"/>
                      </a:lnTo>
                      <a:lnTo>
                        <a:pt x="74" y="548"/>
                      </a:lnTo>
                      <a:lnTo>
                        <a:pt x="75" y="548"/>
                      </a:lnTo>
                      <a:lnTo>
                        <a:pt x="75" y="549"/>
                      </a:lnTo>
                      <a:close/>
                      <a:moveTo>
                        <a:pt x="220" y="624"/>
                      </a:moveTo>
                      <a:lnTo>
                        <a:pt x="219" y="623"/>
                      </a:lnTo>
                      <a:lnTo>
                        <a:pt x="219" y="622"/>
                      </a:lnTo>
                      <a:lnTo>
                        <a:pt x="220" y="622"/>
                      </a:lnTo>
                      <a:lnTo>
                        <a:pt x="220" y="624"/>
                      </a:lnTo>
                      <a:close/>
                      <a:moveTo>
                        <a:pt x="564" y="670"/>
                      </a:moveTo>
                      <a:lnTo>
                        <a:pt x="561" y="665"/>
                      </a:lnTo>
                      <a:lnTo>
                        <a:pt x="563" y="667"/>
                      </a:lnTo>
                      <a:lnTo>
                        <a:pt x="564" y="670"/>
                      </a:lnTo>
                      <a:close/>
                      <a:moveTo>
                        <a:pt x="146" y="628"/>
                      </a:moveTo>
                      <a:lnTo>
                        <a:pt x="146" y="628"/>
                      </a:lnTo>
                      <a:lnTo>
                        <a:pt x="146" y="627"/>
                      </a:lnTo>
                      <a:lnTo>
                        <a:pt x="146" y="626"/>
                      </a:lnTo>
                      <a:lnTo>
                        <a:pt x="147" y="626"/>
                      </a:lnTo>
                      <a:lnTo>
                        <a:pt x="146" y="627"/>
                      </a:lnTo>
                      <a:lnTo>
                        <a:pt x="146" y="628"/>
                      </a:lnTo>
                      <a:close/>
                      <a:moveTo>
                        <a:pt x="190" y="631"/>
                      </a:moveTo>
                      <a:lnTo>
                        <a:pt x="189" y="631"/>
                      </a:lnTo>
                      <a:lnTo>
                        <a:pt x="188" y="631"/>
                      </a:lnTo>
                      <a:lnTo>
                        <a:pt x="190" y="631"/>
                      </a:lnTo>
                      <a:lnTo>
                        <a:pt x="190" y="630"/>
                      </a:lnTo>
                      <a:lnTo>
                        <a:pt x="190" y="631"/>
                      </a:lnTo>
                      <a:close/>
                      <a:moveTo>
                        <a:pt x="254" y="636"/>
                      </a:moveTo>
                      <a:lnTo>
                        <a:pt x="252" y="636"/>
                      </a:lnTo>
                      <a:lnTo>
                        <a:pt x="254" y="634"/>
                      </a:lnTo>
                      <a:lnTo>
                        <a:pt x="254" y="636"/>
                      </a:lnTo>
                      <a:close/>
                      <a:moveTo>
                        <a:pt x="254" y="637"/>
                      </a:moveTo>
                      <a:lnTo>
                        <a:pt x="254" y="636"/>
                      </a:lnTo>
                      <a:lnTo>
                        <a:pt x="255" y="636"/>
                      </a:lnTo>
                      <a:lnTo>
                        <a:pt x="254" y="637"/>
                      </a:lnTo>
                      <a:close/>
                      <a:moveTo>
                        <a:pt x="252" y="640"/>
                      </a:moveTo>
                      <a:lnTo>
                        <a:pt x="254" y="637"/>
                      </a:lnTo>
                      <a:lnTo>
                        <a:pt x="255" y="639"/>
                      </a:lnTo>
                      <a:lnTo>
                        <a:pt x="253" y="639"/>
                      </a:lnTo>
                      <a:lnTo>
                        <a:pt x="252" y="640"/>
                      </a:lnTo>
                      <a:close/>
                      <a:moveTo>
                        <a:pt x="80" y="615"/>
                      </a:moveTo>
                      <a:lnTo>
                        <a:pt x="79" y="614"/>
                      </a:lnTo>
                      <a:lnTo>
                        <a:pt x="79" y="612"/>
                      </a:lnTo>
                      <a:lnTo>
                        <a:pt x="80" y="613"/>
                      </a:lnTo>
                      <a:lnTo>
                        <a:pt x="80" y="615"/>
                      </a:lnTo>
                      <a:close/>
                      <a:moveTo>
                        <a:pt x="569" y="639"/>
                      </a:moveTo>
                      <a:lnTo>
                        <a:pt x="568" y="639"/>
                      </a:lnTo>
                      <a:lnTo>
                        <a:pt x="567" y="638"/>
                      </a:lnTo>
                      <a:lnTo>
                        <a:pt x="568" y="638"/>
                      </a:lnTo>
                      <a:lnTo>
                        <a:pt x="569" y="638"/>
                      </a:lnTo>
                      <a:lnTo>
                        <a:pt x="569" y="639"/>
                      </a:lnTo>
                      <a:close/>
                      <a:moveTo>
                        <a:pt x="623" y="641"/>
                      </a:moveTo>
                      <a:lnTo>
                        <a:pt x="621" y="641"/>
                      </a:lnTo>
                      <a:lnTo>
                        <a:pt x="620" y="639"/>
                      </a:lnTo>
                      <a:lnTo>
                        <a:pt x="621" y="639"/>
                      </a:lnTo>
                      <a:lnTo>
                        <a:pt x="623" y="639"/>
                      </a:lnTo>
                      <a:lnTo>
                        <a:pt x="623" y="641"/>
                      </a:lnTo>
                      <a:close/>
                      <a:moveTo>
                        <a:pt x="675" y="642"/>
                      </a:moveTo>
                      <a:lnTo>
                        <a:pt x="674" y="641"/>
                      </a:lnTo>
                      <a:lnTo>
                        <a:pt x="675" y="640"/>
                      </a:lnTo>
                      <a:lnTo>
                        <a:pt x="677" y="637"/>
                      </a:lnTo>
                      <a:lnTo>
                        <a:pt x="675" y="642"/>
                      </a:lnTo>
                      <a:close/>
                      <a:moveTo>
                        <a:pt x="679" y="643"/>
                      </a:moveTo>
                      <a:lnTo>
                        <a:pt x="677" y="643"/>
                      </a:lnTo>
                      <a:lnTo>
                        <a:pt x="677" y="642"/>
                      </a:lnTo>
                      <a:lnTo>
                        <a:pt x="679" y="642"/>
                      </a:lnTo>
                      <a:lnTo>
                        <a:pt x="679" y="643"/>
                      </a:lnTo>
                      <a:close/>
                      <a:moveTo>
                        <a:pt x="679" y="647"/>
                      </a:moveTo>
                      <a:lnTo>
                        <a:pt x="677" y="646"/>
                      </a:lnTo>
                      <a:lnTo>
                        <a:pt x="680" y="643"/>
                      </a:lnTo>
                      <a:lnTo>
                        <a:pt x="679" y="647"/>
                      </a:lnTo>
                      <a:close/>
                      <a:moveTo>
                        <a:pt x="679" y="652"/>
                      </a:moveTo>
                      <a:lnTo>
                        <a:pt x="678" y="652"/>
                      </a:lnTo>
                      <a:lnTo>
                        <a:pt x="678" y="650"/>
                      </a:lnTo>
                      <a:lnTo>
                        <a:pt x="679" y="649"/>
                      </a:lnTo>
                      <a:lnTo>
                        <a:pt x="680" y="651"/>
                      </a:lnTo>
                      <a:lnTo>
                        <a:pt x="679" y="652"/>
                      </a:lnTo>
                      <a:close/>
                      <a:moveTo>
                        <a:pt x="589" y="649"/>
                      </a:moveTo>
                      <a:lnTo>
                        <a:pt x="589" y="647"/>
                      </a:lnTo>
                      <a:lnTo>
                        <a:pt x="591" y="648"/>
                      </a:lnTo>
                      <a:lnTo>
                        <a:pt x="589" y="649"/>
                      </a:lnTo>
                      <a:close/>
                      <a:moveTo>
                        <a:pt x="592" y="651"/>
                      </a:moveTo>
                      <a:lnTo>
                        <a:pt x="591" y="650"/>
                      </a:lnTo>
                      <a:lnTo>
                        <a:pt x="592" y="648"/>
                      </a:lnTo>
                      <a:lnTo>
                        <a:pt x="592" y="649"/>
                      </a:lnTo>
                      <a:lnTo>
                        <a:pt x="592" y="651"/>
                      </a:lnTo>
                      <a:close/>
                      <a:moveTo>
                        <a:pt x="589" y="650"/>
                      </a:moveTo>
                      <a:lnTo>
                        <a:pt x="588" y="649"/>
                      </a:lnTo>
                      <a:lnTo>
                        <a:pt x="589" y="649"/>
                      </a:lnTo>
                      <a:lnTo>
                        <a:pt x="589" y="650"/>
                      </a:lnTo>
                      <a:close/>
                      <a:moveTo>
                        <a:pt x="589" y="651"/>
                      </a:moveTo>
                      <a:lnTo>
                        <a:pt x="586" y="650"/>
                      </a:lnTo>
                      <a:lnTo>
                        <a:pt x="589" y="650"/>
                      </a:lnTo>
                      <a:lnTo>
                        <a:pt x="589" y="651"/>
                      </a:lnTo>
                      <a:close/>
                      <a:moveTo>
                        <a:pt x="744" y="650"/>
                      </a:moveTo>
                      <a:lnTo>
                        <a:pt x="743" y="650"/>
                      </a:lnTo>
                      <a:lnTo>
                        <a:pt x="743" y="649"/>
                      </a:lnTo>
                      <a:lnTo>
                        <a:pt x="744" y="649"/>
                      </a:lnTo>
                      <a:lnTo>
                        <a:pt x="744" y="650"/>
                      </a:lnTo>
                      <a:close/>
                      <a:moveTo>
                        <a:pt x="613" y="633"/>
                      </a:moveTo>
                      <a:lnTo>
                        <a:pt x="613" y="632"/>
                      </a:lnTo>
                      <a:lnTo>
                        <a:pt x="613" y="630"/>
                      </a:lnTo>
                      <a:lnTo>
                        <a:pt x="614" y="630"/>
                      </a:lnTo>
                      <a:lnTo>
                        <a:pt x="614" y="631"/>
                      </a:lnTo>
                      <a:lnTo>
                        <a:pt x="613" y="633"/>
                      </a:lnTo>
                      <a:close/>
                      <a:moveTo>
                        <a:pt x="473" y="330"/>
                      </a:moveTo>
                      <a:lnTo>
                        <a:pt x="471" y="327"/>
                      </a:lnTo>
                      <a:lnTo>
                        <a:pt x="475" y="324"/>
                      </a:lnTo>
                      <a:lnTo>
                        <a:pt x="473" y="330"/>
                      </a:lnTo>
                      <a:close/>
                      <a:moveTo>
                        <a:pt x="494" y="624"/>
                      </a:moveTo>
                      <a:lnTo>
                        <a:pt x="493" y="622"/>
                      </a:lnTo>
                      <a:lnTo>
                        <a:pt x="497" y="620"/>
                      </a:lnTo>
                      <a:lnTo>
                        <a:pt x="494" y="624"/>
                      </a:lnTo>
                      <a:close/>
                      <a:moveTo>
                        <a:pt x="674" y="657"/>
                      </a:moveTo>
                      <a:lnTo>
                        <a:pt x="673" y="657"/>
                      </a:lnTo>
                      <a:lnTo>
                        <a:pt x="673" y="656"/>
                      </a:lnTo>
                      <a:lnTo>
                        <a:pt x="673" y="654"/>
                      </a:lnTo>
                      <a:lnTo>
                        <a:pt x="674" y="655"/>
                      </a:lnTo>
                      <a:lnTo>
                        <a:pt x="674" y="657"/>
                      </a:lnTo>
                      <a:close/>
                      <a:moveTo>
                        <a:pt x="693" y="663"/>
                      </a:moveTo>
                      <a:lnTo>
                        <a:pt x="692" y="662"/>
                      </a:lnTo>
                      <a:lnTo>
                        <a:pt x="693" y="661"/>
                      </a:lnTo>
                      <a:lnTo>
                        <a:pt x="695" y="659"/>
                      </a:lnTo>
                      <a:lnTo>
                        <a:pt x="693" y="663"/>
                      </a:lnTo>
                      <a:close/>
                      <a:moveTo>
                        <a:pt x="545" y="657"/>
                      </a:moveTo>
                      <a:lnTo>
                        <a:pt x="542" y="655"/>
                      </a:lnTo>
                      <a:lnTo>
                        <a:pt x="544" y="656"/>
                      </a:lnTo>
                      <a:lnTo>
                        <a:pt x="546" y="656"/>
                      </a:lnTo>
                      <a:lnTo>
                        <a:pt x="545" y="657"/>
                      </a:lnTo>
                      <a:close/>
                      <a:moveTo>
                        <a:pt x="752" y="679"/>
                      </a:moveTo>
                      <a:lnTo>
                        <a:pt x="751" y="678"/>
                      </a:lnTo>
                      <a:lnTo>
                        <a:pt x="752" y="677"/>
                      </a:lnTo>
                      <a:lnTo>
                        <a:pt x="753" y="678"/>
                      </a:lnTo>
                      <a:lnTo>
                        <a:pt x="752" y="678"/>
                      </a:lnTo>
                      <a:lnTo>
                        <a:pt x="752" y="679"/>
                      </a:lnTo>
                      <a:close/>
                      <a:moveTo>
                        <a:pt x="470" y="644"/>
                      </a:moveTo>
                      <a:lnTo>
                        <a:pt x="469" y="642"/>
                      </a:lnTo>
                      <a:lnTo>
                        <a:pt x="469" y="639"/>
                      </a:lnTo>
                      <a:lnTo>
                        <a:pt x="470" y="636"/>
                      </a:lnTo>
                      <a:lnTo>
                        <a:pt x="472" y="637"/>
                      </a:lnTo>
                      <a:lnTo>
                        <a:pt x="470" y="644"/>
                      </a:lnTo>
                      <a:close/>
                      <a:moveTo>
                        <a:pt x="471" y="647"/>
                      </a:moveTo>
                      <a:lnTo>
                        <a:pt x="469" y="646"/>
                      </a:lnTo>
                      <a:lnTo>
                        <a:pt x="470" y="644"/>
                      </a:lnTo>
                      <a:lnTo>
                        <a:pt x="470" y="645"/>
                      </a:lnTo>
                      <a:lnTo>
                        <a:pt x="471" y="647"/>
                      </a:lnTo>
                      <a:close/>
                      <a:moveTo>
                        <a:pt x="471" y="650"/>
                      </a:moveTo>
                      <a:lnTo>
                        <a:pt x="471" y="647"/>
                      </a:lnTo>
                      <a:lnTo>
                        <a:pt x="473" y="649"/>
                      </a:lnTo>
                      <a:lnTo>
                        <a:pt x="471" y="650"/>
                      </a:lnTo>
                      <a:close/>
                      <a:moveTo>
                        <a:pt x="474" y="653"/>
                      </a:moveTo>
                      <a:lnTo>
                        <a:pt x="473" y="652"/>
                      </a:lnTo>
                      <a:lnTo>
                        <a:pt x="472" y="650"/>
                      </a:lnTo>
                      <a:lnTo>
                        <a:pt x="473" y="650"/>
                      </a:lnTo>
                      <a:lnTo>
                        <a:pt x="473" y="651"/>
                      </a:lnTo>
                      <a:lnTo>
                        <a:pt x="474" y="653"/>
                      </a:lnTo>
                      <a:close/>
                      <a:moveTo>
                        <a:pt x="552" y="648"/>
                      </a:moveTo>
                      <a:lnTo>
                        <a:pt x="550" y="646"/>
                      </a:lnTo>
                      <a:lnTo>
                        <a:pt x="551" y="645"/>
                      </a:lnTo>
                      <a:lnTo>
                        <a:pt x="552" y="647"/>
                      </a:lnTo>
                      <a:lnTo>
                        <a:pt x="552" y="648"/>
                      </a:lnTo>
                      <a:close/>
                      <a:moveTo>
                        <a:pt x="552" y="652"/>
                      </a:moveTo>
                      <a:lnTo>
                        <a:pt x="548" y="647"/>
                      </a:lnTo>
                      <a:lnTo>
                        <a:pt x="550" y="649"/>
                      </a:lnTo>
                      <a:lnTo>
                        <a:pt x="552" y="652"/>
                      </a:lnTo>
                      <a:close/>
                      <a:moveTo>
                        <a:pt x="714" y="677"/>
                      </a:moveTo>
                      <a:lnTo>
                        <a:pt x="715" y="670"/>
                      </a:lnTo>
                      <a:lnTo>
                        <a:pt x="717" y="674"/>
                      </a:lnTo>
                      <a:lnTo>
                        <a:pt x="714" y="677"/>
                      </a:lnTo>
                      <a:close/>
                      <a:moveTo>
                        <a:pt x="511" y="657"/>
                      </a:moveTo>
                      <a:lnTo>
                        <a:pt x="511" y="652"/>
                      </a:lnTo>
                      <a:lnTo>
                        <a:pt x="515" y="656"/>
                      </a:lnTo>
                      <a:lnTo>
                        <a:pt x="511" y="657"/>
                      </a:lnTo>
                      <a:close/>
                      <a:moveTo>
                        <a:pt x="511" y="660"/>
                      </a:moveTo>
                      <a:lnTo>
                        <a:pt x="508" y="660"/>
                      </a:lnTo>
                      <a:lnTo>
                        <a:pt x="509" y="659"/>
                      </a:lnTo>
                      <a:lnTo>
                        <a:pt x="509" y="658"/>
                      </a:lnTo>
                      <a:lnTo>
                        <a:pt x="510" y="656"/>
                      </a:lnTo>
                      <a:lnTo>
                        <a:pt x="511" y="660"/>
                      </a:lnTo>
                      <a:close/>
                      <a:moveTo>
                        <a:pt x="508" y="658"/>
                      </a:moveTo>
                      <a:lnTo>
                        <a:pt x="509" y="658"/>
                      </a:lnTo>
                      <a:lnTo>
                        <a:pt x="508" y="658"/>
                      </a:lnTo>
                      <a:close/>
                      <a:moveTo>
                        <a:pt x="670" y="659"/>
                      </a:moveTo>
                      <a:lnTo>
                        <a:pt x="668" y="658"/>
                      </a:lnTo>
                      <a:lnTo>
                        <a:pt x="670" y="656"/>
                      </a:lnTo>
                      <a:lnTo>
                        <a:pt x="672" y="657"/>
                      </a:lnTo>
                      <a:lnTo>
                        <a:pt x="671" y="657"/>
                      </a:lnTo>
                      <a:lnTo>
                        <a:pt x="670" y="657"/>
                      </a:lnTo>
                      <a:lnTo>
                        <a:pt x="670" y="659"/>
                      </a:lnTo>
                      <a:close/>
                      <a:moveTo>
                        <a:pt x="671" y="657"/>
                      </a:moveTo>
                      <a:lnTo>
                        <a:pt x="670" y="657"/>
                      </a:lnTo>
                      <a:lnTo>
                        <a:pt x="671" y="657"/>
                      </a:lnTo>
                      <a:close/>
                      <a:moveTo>
                        <a:pt x="750" y="667"/>
                      </a:moveTo>
                      <a:lnTo>
                        <a:pt x="749" y="667"/>
                      </a:lnTo>
                      <a:lnTo>
                        <a:pt x="749" y="666"/>
                      </a:lnTo>
                      <a:lnTo>
                        <a:pt x="751" y="666"/>
                      </a:lnTo>
                      <a:lnTo>
                        <a:pt x="750" y="667"/>
                      </a:lnTo>
                      <a:close/>
                      <a:moveTo>
                        <a:pt x="750" y="669"/>
                      </a:moveTo>
                      <a:lnTo>
                        <a:pt x="748" y="668"/>
                      </a:lnTo>
                      <a:lnTo>
                        <a:pt x="748" y="667"/>
                      </a:lnTo>
                      <a:lnTo>
                        <a:pt x="749" y="667"/>
                      </a:lnTo>
                      <a:lnTo>
                        <a:pt x="750" y="667"/>
                      </a:lnTo>
                      <a:lnTo>
                        <a:pt x="750" y="669"/>
                      </a:lnTo>
                      <a:close/>
                      <a:moveTo>
                        <a:pt x="682" y="663"/>
                      </a:moveTo>
                      <a:lnTo>
                        <a:pt x="682" y="662"/>
                      </a:lnTo>
                      <a:lnTo>
                        <a:pt x="679" y="659"/>
                      </a:lnTo>
                      <a:lnTo>
                        <a:pt x="682" y="660"/>
                      </a:lnTo>
                      <a:lnTo>
                        <a:pt x="681" y="661"/>
                      </a:lnTo>
                      <a:lnTo>
                        <a:pt x="682" y="661"/>
                      </a:lnTo>
                      <a:lnTo>
                        <a:pt x="682" y="663"/>
                      </a:lnTo>
                      <a:close/>
                      <a:moveTo>
                        <a:pt x="629" y="634"/>
                      </a:moveTo>
                      <a:lnTo>
                        <a:pt x="630" y="632"/>
                      </a:lnTo>
                      <a:lnTo>
                        <a:pt x="630" y="630"/>
                      </a:lnTo>
                      <a:lnTo>
                        <a:pt x="631" y="632"/>
                      </a:lnTo>
                      <a:lnTo>
                        <a:pt x="629" y="634"/>
                      </a:lnTo>
                      <a:close/>
                      <a:moveTo>
                        <a:pt x="610" y="659"/>
                      </a:moveTo>
                      <a:lnTo>
                        <a:pt x="609" y="659"/>
                      </a:lnTo>
                      <a:lnTo>
                        <a:pt x="609" y="658"/>
                      </a:lnTo>
                      <a:lnTo>
                        <a:pt x="609" y="657"/>
                      </a:lnTo>
                      <a:lnTo>
                        <a:pt x="610" y="657"/>
                      </a:lnTo>
                      <a:lnTo>
                        <a:pt x="610" y="658"/>
                      </a:lnTo>
                      <a:lnTo>
                        <a:pt x="610" y="659"/>
                      </a:lnTo>
                      <a:close/>
                      <a:moveTo>
                        <a:pt x="529" y="650"/>
                      </a:moveTo>
                      <a:lnTo>
                        <a:pt x="527" y="648"/>
                      </a:lnTo>
                      <a:lnTo>
                        <a:pt x="531" y="647"/>
                      </a:lnTo>
                      <a:lnTo>
                        <a:pt x="529" y="650"/>
                      </a:lnTo>
                      <a:close/>
                      <a:moveTo>
                        <a:pt x="597" y="606"/>
                      </a:moveTo>
                      <a:lnTo>
                        <a:pt x="597" y="605"/>
                      </a:lnTo>
                      <a:lnTo>
                        <a:pt x="596" y="605"/>
                      </a:lnTo>
                      <a:lnTo>
                        <a:pt x="597" y="605"/>
                      </a:lnTo>
                      <a:lnTo>
                        <a:pt x="597" y="604"/>
                      </a:lnTo>
                      <a:lnTo>
                        <a:pt x="598" y="604"/>
                      </a:lnTo>
                      <a:lnTo>
                        <a:pt x="597" y="606"/>
                      </a:lnTo>
                      <a:close/>
                      <a:moveTo>
                        <a:pt x="525" y="600"/>
                      </a:moveTo>
                      <a:lnTo>
                        <a:pt x="524" y="599"/>
                      </a:lnTo>
                      <a:lnTo>
                        <a:pt x="525" y="598"/>
                      </a:lnTo>
                      <a:lnTo>
                        <a:pt x="527" y="595"/>
                      </a:lnTo>
                      <a:lnTo>
                        <a:pt x="525" y="600"/>
                      </a:lnTo>
                      <a:close/>
                      <a:moveTo>
                        <a:pt x="672" y="616"/>
                      </a:moveTo>
                      <a:lnTo>
                        <a:pt x="671" y="615"/>
                      </a:lnTo>
                      <a:lnTo>
                        <a:pt x="672" y="613"/>
                      </a:lnTo>
                      <a:lnTo>
                        <a:pt x="673" y="612"/>
                      </a:lnTo>
                      <a:lnTo>
                        <a:pt x="674" y="610"/>
                      </a:lnTo>
                      <a:lnTo>
                        <a:pt x="672" y="616"/>
                      </a:lnTo>
                      <a:close/>
                      <a:moveTo>
                        <a:pt x="675" y="615"/>
                      </a:moveTo>
                      <a:lnTo>
                        <a:pt x="675" y="615"/>
                      </a:lnTo>
                      <a:lnTo>
                        <a:pt x="675" y="614"/>
                      </a:lnTo>
                      <a:lnTo>
                        <a:pt x="675" y="615"/>
                      </a:lnTo>
                      <a:close/>
                      <a:moveTo>
                        <a:pt x="673" y="617"/>
                      </a:moveTo>
                      <a:lnTo>
                        <a:pt x="672" y="616"/>
                      </a:lnTo>
                      <a:lnTo>
                        <a:pt x="674" y="615"/>
                      </a:lnTo>
                      <a:lnTo>
                        <a:pt x="675" y="615"/>
                      </a:lnTo>
                      <a:lnTo>
                        <a:pt x="675" y="616"/>
                      </a:lnTo>
                      <a:lnTo>
                        <a:pt x="673" y="617"/>
                      </a:lnTo>
                      <a:close/>
                      <a:moveTo>
                        <a:pt x="675" y="616"/>
                      </a:moveTo>
                      <a:lnTo>
                        <a:pt x="675" y="615"/>
                      </a:lnTo>
                      <a:lnTo>
                        <a:pt x="675" y="616"/>
                      </a:lnTo>
                      <a:close/>
                      <a:moveTo>
                        <a:pt x="675" y="616"/>
                      </a:moveTo>
                      <a:lnTo>
                        <a:pt x="675" y="615"/>
                      </a:lnTo>
                      <a:lnTo>
                        <a:pt x="676" y="615"/>
                      </a:lnTo>
                      <a:lnTo>
                        <a:pt x="675" y="616"/>
                      </a:lnTo>
                      <a:close/>
                      <a:moveTo>
                        <a:pt x="674" y="626"/>
                      </a:moveTo>
                      <a:lnTo>
                        <a:pt x="674" y="619"/>
                      </a:lnTo>
                      <a:lnTo>
                        <a:pt x="675" y="616"/>
                      </a:lnTo>
                      <a:lnTo>
                        <a:pt x="674" y="626"/>
                      </a:lnTo>
                      <a:close/>
                      <a:moveTo>
                        <a:pt x="671" y="617"/>
                      </a:moveTo>
                      <a:lnTo>
                        <a:pt x="672" y="616"/>
                      </a:lnTo>
                      <a:lnTo>
                        <a:pt x="671" y="617"/>
                      </a:lnTo>
                      <a:close/>
                      <a:moveTo>
                        <a:pt x="497" y="596"/>
                      </a:moveTo>
                      <a:lnTo>
                        <a:pt x="493" y="591"/>
                      </a:lnTo>
                      <a:lnTo>
                        <a:pt x="495" y="593"/>
                      </a:lnTo>
                      <a:lnTo>
                        <a:pt x="497" y="596"/>
                      </a:lnTo>
                      <a:close/>
                      <a:moveTo>
                        <a:pt x="685" y="618"/>
                      </a:moveTo>
                      <a:lnTo>
                        <a:pt x="686" y="614"/>
                      </a:lnTo>
                      <a:lnTo>
                        <a:pt x="687" y="615"/>
                      </a:lnTo>
                      <a:lnTo>
                        <a:pt x="687" y="616"/>
                      </a:lnTo>
                      <a:lnTo>
                        <a:pt x="686" y="617"/>
                      </a:lnTo>
                      <a:lnTo>
                        <a:pt x="686" y="618"/>
                      </a:lnTo>
                      <a:lnTo>
                        <a:pt x="685" y="618"/>
                      </a:lnTo>
                      <a:close/>
                      <a:moveTo>
                        <a:pt x="775" y="630"/>
                      </a:moveTo>
                      <a:lnTo>
                        <a:pt x="773" y="626"/>
                      </a:lnTo>
                      <a:lnTo>
                        <a:pt x="774" y="626"/>
                      </a:lnTo>
                      <a:lnTo>
                        <a:pt x="772" y="624"/>
                      </a:lnTo>
                      <a:lnTo>
                        <a:pt x="772" y="619"/>
                      </a:lnTo>
                      <a:lnTo>
                        <a:pt x="775" y="630"/>
                      </a:lnTo>
                      <a:close/>
                      <a:moveTo>
                        <a:pt x="772" y="627"/>
                      </a:moveTo>
                      <a:lnTo>
                        <a:pt x="770" y="625"/>
                      </a:lnTo>
                      <a:lnTo>
                        <a:pt x="770" y="623"/>
                      </a:lnTo>
                      <a:lnTo>
                        <a:pt x="772" y="624"/>
                      </a:lnTo>
                      <a:lnTo>
                        <a:pt x="772" y="625"/>
                      </a:lnTo>
                      <a:lnTo>
                        <a:pt x="773" y="626"/>
                      </a:lnTo>
                      <a:lnTo>
                        <a:pt x="772" y="627"/>
                      </a:lnTo>
                      <a:close/>
                      <a:moveTo>
                        <a:pt x="773" y="626"/>
                      </a:moveTo>
                      <a:lnTo>
                        <a:pt x="772" y="625"/>
                      </a:lnTo>
                      <a:lnTo>
                        <a:pt x="772" y="624"/>
                      </a:lnTo>
                      <a:lnTo>
                        <a:pt x="774" y="626"/>
                      </a:lnTo>
                      <a:lnTo>
                        <a:pt x="773" y="626"/>
                      </a:lnTo>
                      <a:close/>
                      <a:moveTo>
                        <a:pt x="771" y="629"/>
                      </a:moveTo>
                      <a:lnTo>
                        <a:pt x="770" y="629"/>
                      </a:lnTo>
                      <a:lnTo>
                        <a:pt x="769" y="627"/>
                      </a:lnTo>
                      <a:lnTo>
                        <a:pt x="770" y="627"/>
                      </a:lnTo>
                      <a:lnTo>
                        <a:pt x="770" y="628"/>
                      </a:lnTo>
                      <a:lnTo>
                        <a:pt x="771" y="629"/>
                      </a:lnTo>
                      <a:close/>
                      <a:moveTo>
                        <a:pt x="549" y="597"/>
                      </a:moveTo>
                      <a:lnTo>
                        <a:pt x="548" y="596"/>
                      </a:lnTo>
                      <a:lnTo>
                        <a:pt x="547" y="595"/>
                      </a:lnTo>
                      <a:lnTo>
                        <a:pt x="547" y="593"/>
                      </a:lnTo>
                      <a:lnTo>
                        <a:pt x="550" y="594"/>
                      </a:lnTo>
                      <a:lnTo>
                        <a:pt x="550" y="595"/>
                      </a:lnTo>
                      <a:lnTo>
                        <a:pt x="549" y="597"/>
                      </a:lnTo>
                      <a:close/>
                      <a:moveTo>
                        <a:pt x="518" y="596"/>
                      </a:moveTo>
                      <a:lnTo>
                        <a:pt x="517" y="596"/>
                      </a:lnTo>
                      <a:lnTo>
                        <a:pt x="516" y="594"/>
                      </a:lnTo>
                      <a:lnTo>
                        <a:pt x="517" y="594"/>
                      </a:lnTo>
                      <a:lnTo>
                        <a:pt x="518" y="595"/>
                      </a:lnTo>
                      <a:lnTo>
                        <a:pt x="518" y="596"/>
                      </a:lnTo>
                      <a:close/>
                      <a:moveTo>
                        <a:pt x="797" y="609"/>
                      </a:moveTo>
                      <a:lnTo>
                        <a:pt x="797" y="609"/>
                      </a:lnTo>
                      <a:lnTo>
                        <a:pt x="796" y="608"/>
                      </a:lnTo>
                      <a:lnTo>
                        <a:pt x="797" y="608"/>
                      </a:lnTo>
                      <a:lnTo>
                        <a:pt x="798" y="608"/>
                      </a:lnTo>
                      <a:lnTo>
                        <a:pt x="797" y="609"/>
                      </a:lnTo>
                      <a:close/>
                      <a:moveTo>
                        <a:pt x="567" y="590"/>
                      </a:moveTo>
                      <a:lnTo>
                        <a:pt x="566" y="590"/>
                      </a:lnTo>
                      <a:lnTo>
                        <a:pt x="567" y="588"/>
                      </a:lnTo>
                      <a:lnTo>
                        <a:pt x="567" y="587"/>
                      </a:lnTo>
                      <a:lnTo>
                        <a:pt x="568" y="587"/>
                      </a:lnTo>
                      <a:lnTo>
                        <a:pt x="567" y="589"/>
                      </a:lnTo>
                      <a:lnTo>
                        <a:pt x="567" y="590"/>
                      </a:lnTo>
                      <a:close/>
                      <a:moveTo>
                        <a:pt x="424" y="583"/>
                      </a:moveTo>
                      <a:lnTo>
                        <a:pt x="424" y="580"/>
                      </a:lnTo>
                      <a:lnTo>
                        <a:pt x="427" y="581"/>
                      </a:lnTo>
                      <a:lnTo>
                        <a:pt x="424" y="583"/>
                      </a:lnTo>
                      <a:close/>
                      <a:moveTo>
                        <a:pt x="789" y="615"/>
                      </a:moveTo>
                      <a:lnTo>
                        <a:pt x="790" y="611"/>
                      </a:lnTo>
                      <a:lnTo>
                        <a:pt x="791" y="612"/>
                      </a:lnTo>
                      <a:lnTo>
                        <a:pt x="791" y="614"/>
                      </a:lnTo>
                      <a:lnTo>
                        <a:pt x="790" y="614"/>
                      </a:lnTo>
                      <a:lnTo>
                        <a:pt x="789" y="615"/>
                      </a:lnTo>
                      <a:close/>
                      <a:moveTo>
                        <a:pt x="726" y="613"/>
                      </a:moveTo>
                      <a:lnTo>
                        <a:pt x="724" y="611"/>
                      </a:lnTo>
                      <a:lnTo>
                        <a:pt x="727" y="608"/>
                      </a:lnTo>
                      <a:lnTo>
                        <a:pt x="726" y="613"/>
                      </a:lnTo>
                      <a:close/>
                      <a:moveTo>
                        <a:pt x="773" y="638"/>
                      </a:moveTo>
                      <a:lnTo>
                        <a:pt x="771" y="637"/>
                      </a:lnTo>
                      <a:lnTo>
                        <a:pt x="769" y="633"/>
                      </a:lnTo>
                      <a:lnTo>
                        <a:pt x="767" y="632"/>
                      </a:lnTo>
                      <a:lnTo>
                        <a:pt x="770" y="633"/>
                      </a:lnTo>
                      <a:lnTo>
                        <a:pt x="770" y="634"/>
                      </a:lnTo>
                      <a:lnTo>
                        <a:pt x="773" y="634"/>
                      </a:lnTo>
                      <a:lnTo>
                        <a:pt x="773" y="635"/>
                      </a:lnTo>
                      <a:lnTo>
                        <a:pt x="772" y="636"/>
                      </a:lnTo>
                      <a:lnTo>
                        <a:pt x="774" y="636"/>
                      </a:lnTo>
                      <a:lnTo>
                        <a:pt x="776" y="636"/>
                      </a:lnTo>
                      <a:lnTo>
                        <a:pt x="775" y="637"/>
                      </a:lnTo>
                      <a:lnTo>
                        <a:pt x="773" y="637"/>
                      </a:lnTo>
                      <a:lnTo>
                        <a:pt x="773" y="638"/>
                      </a:lnTo>
                      <a:close/>
                      <a:moveTo>
                        <a:pt x="776" y="636"/>
                      </a:moveTo>
                      <a:lnTo>
                        <a:pt x="774" y="636"/>
                      </a:lnTo>
                      <a:lnTo>
                        <a:pt x="774" y="633"/>
                      </a:lnTo>
                      <a:lnTo>
                        <a:pt x="775" y="633"/>
                      </a:lnTo>
                      <a:lnTo>
                        <a:pt x="776" y="633"/>
                      </a:lnTo>
                      <a:lnTo>
                        <a:pt x="776" y="634"/>
                      </a:lnTo>
                      <a:lnTo>
                        <a:pt x="777" y="635"/>
                      </a:lnTo>
                      <a:lnTo>
                        <a:pt x="776" y="636"/>
                      </a:lnTo>
                      <a:close/>
                      <a:moveTo>
                        <a:pt x="773" y="634"/>
                      </a:moveTo>
                      <a:lnTo>
                        <a:pt x="770" y="634"/>
                      </a:lnTo>
                      <a:lnTo>
                        <a:pt x="770" y="633"/>
                      </a:lnTo>
                      <a:lnTo>
                        <a:pt x="771" y="633"/>
                      </a:lnTo>
                      <a:lnTo>
                        <a:pt x="773" y="633"/>
                      </a:lnTo>
                      <a:lnTo>
                        <a:pt x="773" y="634"/>
                      </a:lnTo>
                      <a:close/>
                      <a:moveTo>
                        <a:pt x="774" y="639"/>
                      </a:moveTo>
                      <a:lnTo>
                        <a:pt x="773" y="638"/>
                      </a:lnTo>
                      <a:lnTo>
                        <a:pt x="773" y="637"/>
                      </a:lnTo>
                      <a:lnTo>
                        <a:pt x="775" y="638"/>
                      </a:lnTo>
                      <a:lnTo>
                        <a:pt x="774" y="639"/>
                      </a:lnTo>
                      <a:close/>
                      <a:moveTo>
                        <a:pt x="775" y="638"/>
                      </a:moveTo>
                      <a:lnTo>
                        <a:pt x="773" y="637"/>
                      </a:lnTo>
                      <a:lnTo>
                        <a:pt x="775" y="637"/>
                      </a:lnTo>
                      <a:lnTo>
                        <a:pt x="775" y="638"/>
                      </a:lnTo>
                      <a:close/>
                      <a:moveTo>
                        <a:pt x="773" y="641"/>
                      </a:moveTo>
                      <a:lnTo>
                        <a:pt x="774" y="639"/>
                      </a:lnTo>
                      <a:lnTo>
                        <a:pt x="773" y="639"/>
                      </a:lnTo>
                      <a:lnTo>
                        <a:pt x="773" y="638"/>
                      </a:lnTo>
                      <a:lnTo>
                        <a:pt x="774" y="639"/>
                      </a:lnTo>
                      <a:lnTo>
                        <a:pt x="775" y="639"/>
                      </a:lnTo>
                      <a:lnTo>
                        <a:pt x="776" y="639"/>
                      </a:lnTo>
                      <a:lnTo>
                        <a:pt x="775" y="640"/>
                      </a:lnTo>
                      <a:lnTo>
                        <a:pt x="773" y="641"/>
                      </a:lnTo>
                      <a:close/>
                      <a:moveTo>
                        <a:pt x="775" y="639"/>
                      </a:moveTo>
                      <a:lnTo>
                        <a:pt x="774" y="639"/>
                      </a:lnTo>
                      <a:lnTo>
                        <a:pt x="775" y="638"/>
                      </a:lnTo>
                      <a:lnTo>
                        <a:pt x="775" y="639"/>
                      </a:lnTo>
                      <a:close/>
                      <a:moveTo>
                        <a:pt x="673" y="633"/>
                      </a:moveTo>
                      <a:lnTo>
                        <a:pt x="672" y="633"/>
                      </a:lnTo>
                      <a:lnTo>
                        <a:pt x="672" y="632"/>
                      </a:lnTo>
                      <a:lnTo>
                        <a:pt x="673" y="631"/>
                      </a:lnTo>
                      <a:lnTo>
                        <a:pt x="673" y="632"/>
                      </a:lnTo>
                      <a:lnTo>
                        <a:pt x="673" y="633"/>
                      </a:lnTo>
                      <a:close/>
                      <a:moveTo>
                        <a:pt x="508" y="619"/>
                      </a:moveTo>
                      <a:lnTo>
                        <a:pt x="507" y="619"/>
                      </a:lnTo>
                      <a:lnTo>
                        <a:pt x="508" y="616"/>
                      </a:lnTo>
                      <a:lnTo>
                        <a:pt x="508" y="615"/>
                      </a:lnTo>
                      <a:lnTo>
                        <a:pt x="508" y="616"/>
                      </a:lnTo>
                      <a:lnTo>
                        <a:pt x="510" y="617"/>
                      </a:lnTo>
                      <a:lnTo>
                        <a:pt x="508" y="617"/>
                      </a:lnTo>
                      <a:lnTo>
                        <a:pt x="508" y="619"/>
                      </a:lnTo>
                      <a:close/>
                      <a:moveTo>
                        <a:pt x="510" y="618"/>
                      </a:moveTo>
                      <a:lnTo>
                        <a:pt x="508" y="617"/>
                      </a:lnTo>
                      <a:lnTo>
                        <a:pt x="510" y="617"/>
                      </a:lnTo>
                      <a:lnTo>
                        <a:pt x="510" y="618"/>
                      </a:lnTo>
                      <a:close/>
                      <a:moveTo>
                        <a:pt x="753" y="638"/>
                      </a:moveTo>
                      <a:lnTo>
                        <a:pt x="752" y="638"/>
                      </a:lnTo>
                      <a:lnTo>
                        <a:pt x="752" y="637"/>
                      </a:lnTo>
                      <a:lnTo>
                        <a:pt x="753" y="637"/>
                      </a:lnTo>
                      <a:lnTo>
                        <a:pt x="754" y="637"/>
                      </a:lnTo>
                      <a:lnTo>
                        <a:pt x="753" y="638"/>
                      </a:lnTo>
                      <a:close/>
                      <a:moveTo>
                        <a:pt x="584" y="629"/>
                      </a:moveTo>
                      <a:lnTo>
                        <a:pt x="580" y="624"/>
                      </a:lnTo>
                      <a:lnTo>
                        <a:pt x="582" y="626"/>
                      </a:lnTo>
                      <a:lnTo>
                        <a:pt x="584" y="629"/>
                      </a:lnTo>
                      <a:close/>
                      <a:moveTo>
                        <a:pt x="530" y="625"/>
                      </a:moveTo>
                      <a:lnTo>
                        <a:pt x="528" y="625"/>
                      </a:lnTo>
                      <a:lnTo>
                        <a:pt x="529" y="622"/>
                      </a:lnTo>
                      <a:lnTo>
                        <a:pt x="529" y="621"/>
                      </a:lnTo>
                      <a:lnTo>
                        <a:pt x="531" y="621"/>
                      </a:lnTo>
                      <a:lnTo>
                        <a:pt x="529" y="624"/>
                      </a:lnTo>
                      <a:lnTo>
                        <a:pt x="530" y="625"/>
                      </a:lnTo>
                      <a:close/>
                      <a:moveTo>
                        <a:pt x="617" y="628"/>
                      </a:moveTo>
                      <a:lnTo>
                        <a:pt x="615" y="628"/>
                      </a:lnTo>
                      <a:lnTo>
                        <a:pt x="617" y="627"/>
                      </a:lnTo>
                      <a:lnTo>
                        <a:pt x="617" y="626"/>
                      </a:lnTo>
                      <a:lnTo>
                        <a:pt x="619" y="626"/>
                      </a:lnTo>
                      <a:lnTo>
                        <a:pt x="618" y="628"/>
                      </a:lnTo>
                      <a:lnTo>
                        <a:pt x="617" y="628"/>
                      </a:lnTo>
                      <a:close/>
                      <a:moveTo>
                        <a:pt x="596" y="627"/>
                      </a:moveTo>
                      <a:lnTo>
                        <a:pt x="594" y="626"/>
                      </a:lnTo>
                      <a:lnTo>
                        <a:pt x="596" y="620"/>
                      </a:lnTo>
                      <a:lnTo>
                        <a:pt x="596" y="626"/>
                      </a:lnTo>
                      <a:lnTo>
                        <a:pt x="596" y="627"/>
                      </a:lnTo>
                      <a:close/>
                      <a:moveTo>
                        <a:pt x="596" y="626"/>
                      </a:moveTo>
                      <a:lnTo>
                        <a:pt x="596" y="626"/>
                      </a:lnTo>
                      <a:close/>
                      <a:moveTo>
                        <a:pt x="536" y="614"/>
                      </a:moveTo>
                      <a:lnTo>
                        <a:pt x="535" y="613"/>
                      </a:lnTo>
                      <a:lnTo>
                        <a:pt x="536" y="612"/>
                      </a:lnTo>
                      <a:lnTo>
                        <a:pt x="537" y="613"/>
                      </a:lnTo>
                      <a:lnTo>
                        <a:pt x="536" y="613"/>
                      </a:lnTo>
                      <a:lnTo>
                        <a:pt x="536" y="614"/>
                      </a:lnTo>
                      <a:close/>
                      <a:moveTo>
                        <a:pt x="538" y="616"/>
                      </a:moveTo>
                      <a:lnTo>
                        <a:pt x="536" y="615"/>
                      </a:lnTo>
                      <a:lnTo>
                        <a:pt x="539" y="614"/>
                      </a:lnTo>
                      <a:lnTo>
                        <a:pt x="538" y="613"/>
                      </a:lnTo>
                      <a:lnTo>
                        <a:pt x="540" y="613"/>
                      </a:lnTo>
                      <a:lnTo>
                        <a:pt x="538" y="616"/>
                      </a:lnTo>
                      <a:close/>
                      <a:moveTo>
                        <a:pt x="499" y="619"/>
                      </a:moveTo>
                      <a:lnTo>
                        <a:pt x="498" y="618"/>
                      </a:lnTo>
                      <a:lnTo>
                        <a:pt x="501" y="614"/>
                      </a:lnTo>
                      <a:lnTo>
                        <a:pt x="502" y="614"/>
                      </a:lnTo>
                      <a:lnTo>
                        <a:pt x="503" y="614"/>
                      </a:lnTo>
                      <a:lnTo>
                        <a:pt x="502" y="614"/>
                      </a:lnTo>
                      <a:lnTo>
                        <a:pt x="502" y="615"/>
                      </a:lnTo>
                      <a:lnTo>
                        <a:pt x="502" y="616"/>
                      </a:lnTo>
                      <a:lnTo>
                        <a:pt x="503" y="616"/>
                      </a:lnTo>
                      <a:lnTo>
                        <a:pt x="502" y="616"/>
                      </a:lnTo>
                      <a:lnTo>
                        <a:pt x="500" y="617"/>
                      </a:lnTo>
                      <a:lnTo>
                        <a:pt x="499" y="619"/>
                      </a:lnTo>
                      <a:close/>
                      <a:moveTo>
                        <a:pt x="502" y="614"/>
                      </a:moveTo>
                      <a:lnTo>
                        <a:pt x="502" y="614"/>
                      </a:lnTo>
                      <a:close/>
                      <a:moveTo>
                        <a:pt x="655" y="624"/>
                      </a:moveTo>
                      <a:lnTo>
                        <a:pt x="653" y="619"/>
                      </a:lnTo>
                      <a:lnTo>
                        <a:pt x="655" y="617"/>
                      </a:lnTo>
                      <a:lnTo>
                        <a:pt x="656" y="617"/>
                      </a:lnTo>
                      <a:lnTo>
                        <a:pt x="656" y="618"/>
                      </a:lnTo>
                      <a:lnTo>
                        <a:pt x="655" y="618"/>
                      </a:lnTo>
                      <a:lnTo>
                        <a:pt x="655" y="624"/>
                      </a:lnTo>
                      <a:close/>
                      <a:moveTo>
                        <a:pt x="656" y="618"/>
                      </a:moveTo>
                      <a:lnTo>
                        <a:pt x="655" y="618"/>
                      </a:lnTo>
                      <a:lnTo>
                        <a:pt x="656" y="618"/>
                      </a:lnTo>
                      <a:close/>
                      <a:moveTo>
                        <a:pt x="728" y="626"/>
                      </a:moveTo>
                      <a:lnTo>
                        <a:pt x="726" y="624"/>
                      </a:lnTo>
                      <a:lnTo>
                        <a:pt x="730" y="622"/>
                      </a:lnTo>
                      <a:lnTo>
                        <a:pt x="728" y="626"/>
                      </a:lnTo>
                      <a:close/>
                      <a:moveTo>
                        <a:pt x="601" y="618"/>
                      </a:moveTo>
                      <a:lnTo>
                        <a:pt x="600" y="617"/>
                      </a:lnTo>
                      <a:lnTo>
                        <a:pt x="600" y="615"/>
                      </a:lnTo>
                      <a:lnTo>
                        <a:pt x="601" y="616"/>
                      </a:lnTo>
                      <a:lnTo>
                        <a:pt x="601" y="618"/>
                      </a:lnTo>
                      <a:close/>
                      <a:moveTo>
                        <a:pt x="432" y="700"/>
                      </a:moveTo>
                      <a:lnTo>
                        <a:pt x="431" y="700"/>
                      </a:lnTo>
                      <a:lnTo>
                        <a:pt x="431" y="699"/>
                      </a:lnTo>
                      <a:lnTo>
                        <a:pt x="431" y="698"/>
                      </a:lnTo>
                      <a:lnTo>
                        <a:pt x="432" y="698"/>
                      </a:lnTo>
                      <a:lnTo>
                        <a:pt x="432" y="699"/>
                      </a:lnTo>
                      <a:lnTo>
                        <a:pt x="432" y="700"/>
                      </a:lnTo>
                      <a:close/>
                      <a:moveTo>
                        <a:pt x="365" y="680"/>
                      </a:moveTo>
                      <a:lnTo>
                        <a:pt x="364" y="680"/>
                      </a:lnTo>
                      <a:lnTo>
                        <a:pt x="364" y="679"/>
                      </a:lnTo>
                      <a:lnTo>
                        <a:pt x="365" y="678"/>
                      </a:lnTo>
                      <a:lnTo>
                        <a:pt x="365" y="680"/>
                      </a:lnTo>
                      <a:close/>
                      <a:moveTo>
                        <a:pt x="195" y="660"/>
                      </a:moveTo>
                      <a:lnTo>
                        <a:pt x="194" y="660"/>
                      </a:lnTo>
                      <a:lnTo>
                        <a:pt x="194" y="659"/>
                      </a:lnTo>
                      <a:lnTo>
                        <a:pt x="194" y="658"/>
                      </a:lnTo>
                      <a:lnTo>
                        <a:pt x="195" y="658"/>
                      </a:lnTo>
                      <a:lnTo>
                        <a:pt x="195" y="659"/>
                      </a:lnTo>
                      <a:lnTo>
                        <a:pt x="195" y="660"/>
                      </a:lnTo>
                      <a:close/>
                      <a:moveTo>
                        <a:pt x="196" y="663"/>
                      </a:moveTo>
                      <a:lnTo>
                        <a:pt x="197" y="659"/>
                      </a:lnTo>
                      <a:lnTo>
                        <a:pt x="200" y="659"/>
                      </a:lnTo>
                      <a:lnTo>
                        <a:pt x="200" y="660"/>
                      </a:lnTo>
                      <a:lnTo>
                        <a:pt x="198" y="660"/>
                      </a:lnTo>
                      <a:lnTo>
                        <a:pt x="197" y="661"/>
                      </a:lnTo>
                      <a:lnTo>
                        <a:pt x="198" y="661"/>
                      </a:lnTo>
                      <a:lnTo>
                        <a:pt x="197" y="662"/>
                      </a:lnTo>
                      <a:lnTo>
                        <a:pt x="196" y="663"/>
                      </a:lnTo>
                      <a:close/>
                      <a:moveTo>
                        <a:pt x="200" y="661"/>
                      </a:moveTo>
                      <a:lnTo>
                        <a:pt x="198" y="660"/>
                      </a:lnTo>
                      <a:lnTo>
                        <a:pt x="200" y="660"/>
                      </a:lnTo>
                      <a:lnTo>
                        <a:pt x="200" y="661"/>
                      </a:lnTo>
                      <a:close/>
                      <a:moveTo>
                        <a:pt x="186" y="659"/>
                      </a:moveTo>
                      <a:lnTo>
                        <a:pt x="185" y="659"/>
                      </a:lnTo>
                      <a:lnTo>
                        <a:pt x="185" y="657"/>
                      </a:lnTo>
                      <a:lnTo>
                        <a:pt x="186" y="657"/>
                      </a:lnTo>
                      <a:lnTo>
                        <a:pt x="187" y="658"/>
                      </a:lnTo>
                      <a:lnTo>
                        <a:pt x="186" y="658"/>
                      </a:lnTo>
                      <a:lnTo>
                        <a:pt x="186" y="659"/>
                      </a:lnTo>
                      <a:close/>
                      <a:moveTo>
                        <a:pt x="383" y="672"/>
                      </a:moveTo>
                      <a:lnTo>
                        <a:pt x="382" y="671"/>
                      </a:lnTo>
                      <a:lnTo>
                        <a:pt x="381" y="671"/>
                      </a:lnTo>
                      <a:lnTo>
                        <a:pt x="382" y="669"/>
                      </a:lnTo>
                      <a:lnTo>
                        <a:pt x="382" y="670"/>
                      </a:lnTo>
                      <a:lnTo>
                        <a:pt x="383" y="670"/>
                      </a:lnTo>
                      <a:lnTo>
                        <a:pt x="383" y="672"/>
                      </a:lnTo>
                      <a:close/>
                      <a:moveTo>
                        <a:pt x="164" y="655"/>
                      </a:moveTo>
                      <a:lnTo>
                        <a:pt x="163" y="655"/>
                      </a:lnTo>
                      <a:lnTo>
                        <a:pt x="163" y="654"/>
                      </a:lnTo>
                      <a:lnTo>
                        <a:pt x="165" y="654"/>
                      </a:lnTo>
                      <a:lnTo>
                        <a:pt x="164" y="655"/>
                      </a:lnTo>
                      <a:close/>
                      <a:moveTo>
                        <a:pt x="163" y="657"/>
                      </a:moveTo>
                      <a:lnTo>
                        <a:pt x="162" y="657"/>
                      </a:lnTo>
                      <a:lnTo>
                        <a:pt x="161" y="655"/>
                      </a:lnTo>
                      <a:lnTo>
                        <a:pt x="163" y="655"/>
                      </a:lnTo>
                      <a:lnTo>
                        <a:pt x="164" y="655"/>
                      </a:lnTo>
                      <a:lnTo>
                        <a:pt x="163" y="657"/>
                      </a:lnTo>
                      <a:close/>
                      <a:moveTo>
                        <a:pt x="419" y="676"/>
                      </a:moveTo>
                      <a:lnTo>
                        <a:pt x="418" y="676"/>
                      </a:lnTo>
                      <a:lnTo>
                        <a:pt x="418" y="674"/>
                      </a:lnTo>
                      <a:lnTo>
                        <a:pt x="420" y="674"/>
                      </a:lnTo>
                      <a:lnTo>
                        <a:pt x="420" y="676"/>
                      </a:lnTo>
                      <a:lnTo>
                        <a:pt x="419" y="676"/>
                      </a:lnTo>
                      <a:close/>
                      <a:moveTo>
                        <a:pt x="305" y="685"/>
                      </a:moveTo>
                      <a:lnTo>
                        <a:pt x="305" y="685"/>
                      </a:lnTo>
                      <a:lnTo>
                        <a:pt x="305" y="683"/>
                      </a:lnTo>
                      <a:lnTo>
                        <a:pt x="307" y="684"/>
                      </a:lnTo>
                      <a:lnTo>
                        <a:pt x="306" y="684"/>
                      </a:lnTo>
                      <a:lnTo>
                        <a:pt x="305" y="685"/>
                      </a:lnTo>
                      <a:close/>
                      <a:moveTo>
                        <a:pt x="303" y="687"/>
                      </a:moveTo>
                      <a:lnTo>
                        <a:pt x="304" y="684"/>
                      </a:lnTo>
                      <a:lnTo>
                        <a:pt x="305" y="685"/>
                      </a:lnTo>
                      <a:lnTo>
                        <a:pt x="303" y="687"/>
                      </a:lnTo>
                      <a:close/>
                      <a:moveTo>
                        <a:pt x="387" y="682"/>
                      </a:moveTo>
                      <a:lnTo>
                        <a:pt x="386" y="682"/>
                      </a:lnTo>
                      <a:lnTo>
                        <a:pt x="386" y="681"/>
                      </a:lnTo>
                      <a:lnTo>
                        <a:pt x="386" y="680"/>
                      </a:lnTo>
                      <a:lnTo>
                        <a:pt x="387" y="680"/>
                      </a:lnTo>
                      <a:lnTo>
                        <a:pt x="387" y="681"/>
                      </a:lnTo>
                      <a:lnTo>
                        <a:pt x="387" y="682"/>
                      </a:lnTo>
                      <a:close/>
                      <a:moveTo>
                        <a:pt x="355" y="692"/>
                      </a:moveTo>
                      <a:lnTo>
                        <a:pt x="355" y="688"/>
                      </a:lnTo>
                      <a:lnTo>
                        <a:pt x="357" y="689"/>
                      </a:lnTo>
                      <a:lnTo>
                        <a:pt x="357" y="690"/>
                      </a:lnTo>
                      <a:lnTo>
                        <a:pt x="356" y="691"/>
                      </a:lnTo>
                      <a:lnTo>
                        <a:pt x="356" y="692"/>
                      </a:lnTo>
                      <a:lnTo>
                        <a:pt x="355" y="692"/>
                      </a:lnTo>
                      <a:close/>
                      <a:moveTo>
                        <a:pt x="383" y="689"/>
                      </a:moveTo>
                      <a:lnTo>
                        <a:pt x="382" y="689"/>
                      </a:lnTo>
                      <a:lnTo>
                        <a:pt x="382" y="688"/>
                      </a:lnTo>
                      <a:lnTo>
                        <a:pt x="382" y="686"/>
                      </a:lnTo>
                      <a:lnTo>
                        <a:pt x="384" y="686"/>
                      </a:lnTo>
                      <a:lnTo>
                        <a:pt x="383" y="688"/>
                      </a:lnTo>
                      <a:lnTo>
                        <a:pt x="383" y="689"/>
                      </a:lnTo>
                      <a:close/>
                      <a:moveTo>
                        <a:pt x="399" y="689"/>
                      </a:moveTo>
                      <a:lnTo>
                        <a:pt x="398" y="689"/>
                      </a:lnTo>
                      <a:lnTo>
                        <a:pt x="398" y="688"/>
                      </a:lnTo>
                      <a:lnTo>
                        <a:pt x="396" y="687"/>
                      </a:lnTo>
                      <a:lnTo>
                        <a:pt x="392" y="687"/>
                      </a:lnTo>
                      <a:lnTo>
                        <a:pt x="392" y="684"/>
                      </a:lnTo>
                      <a:lnTo>
                        <a:pt x="395" y="686"/>
                      </a:lnTo>
                      <a:lnTo>
                        <a:pt x="397" y="687"/>
                      </a:lnTo>
                      <a:lnTo>
                        <a:pt x="400" y="688"/>
                      </a:lnTo>
                      <a:lnTo>
                        <a:pt x="399" y="689"/>
                      </a:lnTo>
                      <a:close/>
                      <a:moveTo>
                        <a:pt x="159" y="659"/>
                      </a:moveTo>
                      <a:lnTo>
                        <a:pt x="158" y="658"/>
                      </a:lnTo>
                      <a:lnTo>
                        <a:pt x="158" y="657"/>
                      </a:lnTo>
                      <a:lnTo>
                        <a:pt x="159" y="657"/>
                      </a:lnTo>
                      <a:lnTo>
                        <a:pt x="160" y="658"/>
                      </a:lnTo>
                      <a:lnTo>
                        <a:pt x="159" y="658"/>
                      </a:lnTo>
                      <a:lnTo>
                        <a:pt x="159" y="659"/>
                      </a:lnTo>
                      <a:close/>
                      <a:moveTo>
                        <a:pt x="358" y="670"/>
                      </a:moveTo>
                      <a:lnTo>
                        <a:pt x="357" y="670"/>
                      </a:lnTo>
                      <a:lnTo>
                        <a:pt x="356" y="669"/>
                      </a:lnTo>
                      <a:lnTo>
                        <a:pt x="358" y="669"/>
                      </a:lnTo>
                      <a:lnTo>
                        <a:pt x="358" y="668"/>
                      </a:lnTo>
                      <a:lnTo>
                        <a:pt x="358" y="670"/>
                      </a:lnTo>
                      <a:close/>
                      <a:moveTo>
                        <a:pt x="295" y="650"/>
                      </a:moveTo>
                      <a:lnTo>
                        <a:pt x="294" y="650"/>
                      </a:lnTo>
                      <a:lnTo>
                        <a:pt x="293" y="649"/>
                      </a:lnTo>
                      <a:lnTo>
                        <a:pt x="295" y="649"/>
                      </a:lnTo>
                      <a:lnTo>
                        <a:pt x="295" y="648"/>
                      </a:lnTo>
                      <a:lnTo>
                        <a:pt x="295" y="650"/>
                      </a:lnTo>
                      <a:close/>
                      <a:moveTo>
                        <a:pt x="348" y="649"/>
                      </a:moveTo>
                      <a:lnTo>
                        <a:pt x="347" y="649"/>
                      </a:lnTo>
                      <a:lnTo>
                        <a:pt x="347" y="648"/>
                      </a:lnTo>
                      <a:lnTo>
                        <a:pt x="347" y="647"/>
                      </a:lnTo>
                      <a:lnTo>
                        <a:pt x="348" y="647"/>
                      </a:lnTo>
                      <a:lnTo>
                        <a:pt x="348" y="648"/>
                      </a:lnTo>
                      <a:lnTo>
                        <a:pt x="348" y="649"/>
                      </a:lnTo>
                      <a:close/>
                      <a:moveTo>
                        <a:pt x="362" y="653"/>
                      </a:moveTo>
                      <a:lnTo>
                        <a:pt x="358" y="649"/>
                      </a:lnTo>
                      <a:lnTo>
                        <a:pt x="360" y="651"/>
                      </a:lnTo>
                      <a:lnTo>
                        <a:pt x="362" y="653"/>
                      </a:lnTo>
                      <a:close/>
                      <a:moveTo>
                        <a:pt x="368" y="651"/>
                      </a:moveTo>
                      <a:lnTo>
                        <a:pt x="368" y="651"/>
                      </a:lnTo>
                      <a:lnTo>
                        <a:pt x="368" y="650"/>
                      </a:lnTo>
                      <a:lnTo>
                        <a:pt x="366" y="650"/>
                      </a:lnTo>
                      <a:lnTo>
                        <a:pt x="367" y="648"/>
                      </a:lnTo>
                      <a:lnTo>
                        <a:pt x="369" y="650"/>
                      </a:lnTo>
                      <a:lnTo>
                        <a:pt x="368" y="650"/>
                      </a:lnTo>
                      <a:lnTo>
                        <a:pt x="366" y="650"/>
                      </a:lnTo>
                      <a:lnTo>
                        <a:pt x="369" y="650"/>
                      </a:lnTo>
                      <a:lnTo>
                        <a:pt x="368" y="651"/>
                      </a:lnTo>
                      <a:close/>
                      <a:moveTo>
                        <a:pt x="292" y="663"/>
                      </a:moveTo>
                      <a:lnTo>
                        <a:pt x="291" y="661"/>
                      </a:lnTo>
                      <a:lnTo>
                        <a:pt x="291" y="660"/>
                      </a:lnTo>
                      <a:lnTo>
                        <a:pt x="292" y="662"/>
                      </a:lnTo>
                      <a:lnTo>
                        <a:pt x="292" y="663"/>
                      </a:lnTo>
                      <a:close/>
                      <a:moveTo>
                        <a:pt x="242" y="660"/>
                      </a:moveTo>
                      <a:lnTo>
                        <a:pt x="242" y="660"/>
                      </a:lnTo>
                      <a:lnTo>
                        <a:pt x="242" y="659"/>
                      </a:lnTo>
                      <a:lnTo>
                        <a:pt x="242" y="658"/>
                      </a:lnTo>
                      <a:lnTo>
                        <a:pt x="243" y="658"/>
                      </a:lnTo>
                      <a:lnTo>
                        <a:pt x="242" y="660"/>
                      </a:lnTo>
                      <a:close/>
                      <a:moveTo>
                        <a:pt x="266" y="656"/>
                      </a:moveTo>
                      <a:lnTo>
                        <a:pt x="265" y="656"/>
                      </a:lnTo>
                      <a:lnTo>
                        <a:pt x="264" y="655"/>
                      </a:lnTo>
                      <a:lnTo>
                        <a:pt x="265" y="655"/>
                      </a:lnTo>
                      <a:lnTo>
                        <a:pt x="265" y="654"/>
                      </a:lnTo>
                      <a:lnTo>
                        <a:pt x="266" y="655"/>
                      </a:lnTo>
                      <a:lnTo>
                        <a:pt x="266" y="656"/>
                      </a:lnTo>
                      <a:close/>
                      <a:moveTo>
                        <a:pt x="327" y="660"/>
                      </a:moveTo>
                      <a:lnTo>
                        <a:pt x="325" y="658"/>
                      </a:lnTo>
                      <a:lnTo>
                        <a:pt x="329" y="656"/>
                      </a:lnTo>
                      <a:lnTo>
                        <a:pt x="327" y="660"/>
                      </a:lnTo>
                      <a:close/>
                      <a:moveTo>
                        <a:pt x="410" y="665"/>
                      </a:moveTo>
                      <a:lnTo>
                        <a:pt x="409" y="665"/>
                      </a:lnTo>
                      <a:lnTo>
                        <a:pt x="408" y="665"/>
                      </a:lnTo>
                      <a:lnTo>
                        <a:pt x="409" y="664"/>
                      </a:lnTo>
                      <a:lnTo>
                        <a:pt x="410" y="664"/>
                      </a:lnTo>
                      <a:lnTo>
                        <a:pt x="410" y="665"/>
                      </a:lnTo>
                      <a:close/>
                      <a:moveTo>
                        <a:pt x="407" y="666"/>
                      </a:moveTo>
                      <a:lnTo>
                        <a:pt x="406" y="666"/>
                      </a:lnTo>
                      <a:lnTo>
                        <a:pt x="406" y="664"/>
                      </a:lnTo>
                      <a:lnTo>
                        <a:pt x="407" y="664"/>
                      </a:lnTo>
                      <a:lnTo>
                        <a:pt x="407" y="665"/>
                      </a:lnTo>
                      <a:lnTo>
                        <a:pt x="407" y="666"/>
                      </a:lnTo>
                      <a:close/>
                      <a:moveTo>
                        <a:pt x="419" y="669"/>
                      </a:moveTo>
                      <a:lnTo>
                        <a:pt x="419" y="664"/>
                      </a:lnTo>
                      <a:lnTo>
                        <a:pt x="421" y="665"/>
                      </a:lnTo>
                      <a:lnTo>
                        <a:pt x="421" y="667"/>
                      </a:lnTo>
                      <a:lnTo>
                        <a:pt x="420" y="667"/>
                      </a:lnTo>
                      <a:lnTo>
                        <a:pt x="419" y="668"/>
                      </a:lnTo>
                      <a:lnTo>
                        <a:pt x="419" y="669"/>
                      </a:lnTo>
                      <a:close/>
                      <a:moveTo>
                        <a:pt x="421" y="667"/>
                      </a:moveTo>
                      <a:lnTo>
                        <a:pt x="420" y="667"/>
                      </a:lnTo>
                      <a:lnTo>
                        <a:pt x="421" y="667"/>
                      </a:lnTo>
                      <a:close/>
                      <a:moveTo>
                        <a:pt x="669" y="698"/>
                      </a:moveTo>
                      <a:lnTo>
                        <a:pt x="670" y="693"/>
                      </a:lnTo>
                      <a:lnTo>
                        <a:pt x="671" y="695"/>
                      </a:lnTo>
                      <a:lnTo>
                        <a:pt x="671" y="696"/>
                      </a:lnTo>
                      <a:lnTo>
                        <a:pt x="671" y="697"/>
                      </a:lnTo>
                      <a:lnTo>
                        <a:pt x="669" y="698"/>
                      </a:lnTo>
                      <a:close/>
                      <a:moveTo>
                        <a:pt x="525" y="687"/>
                      </a:moveTo>
                      <a:lnTo>
                        <a:pt x="524" y="687"/>
                      </a:lnTo>
                      <a:lnTo>
                        <a:pt x="524" y="685"/>
                      </a:lnTo>
                      <a:lnTo>
                        <a:pt x="525" y="685"/>
                      </a:lnTo>
                      <a:lnTo>
                        <a:pt x="525" y="686"/>
                      </a:lnTo>
                      <a:lnTo>
                        <a:pt x="525" y="687"/>
                      </a:lnTo>
                      <a:close/>
                      <a:moveTo>
                        <a:pt x="728" y="706"/>
                      </a:moveTo>
                      <a:lnTo>
                        <a:pt x="727" y="706"/>
                      </a:lnTo>
                      <a:lnTo>
                        <a:pt x="727" y="705"/>
                      </a:lnTo>
                      <a:lnTo>
                        <a:pt x="728" y="704"/>
                      </a:lnTo>
                      <a:lnTo>
                        <a:pt x="728" y="705"/>
                      </a:lnTo>
                      <a:lnTo>
                        <a:pt x="728" y="706"/>
                      </a:lnTo>
                      <a:close/>
                      <a:moveTo>
                        <a:pt x="679" y="697"/>
                      </a:moveTo>
                      <a:lnTo>
                        <a:pt x="678" y="697"/>
                      </a:lnTo>
                      <a:lnTo>
                        <a:pt x="679" y="695"/>
                      </a:lnTo>
                      <a:lnTo>
                        <a:pt x="679" y="696"/>
                      </a:lnTo>
                      <a:lnTo>
                        <a:pt x="679" y="697"/>
                      </a:lnTo>
                      <a:close/>
                      <a:moveTo>
                        <a:pt x="646" y="701"/>
                      </a:moveTo>
                      <a:lnTo>
                        <a:pt x="645" y="701"/>
                      </a:lnTo>
                      <a:lnTo>
                        <a:pt x="645" y="700"/>
                      </a:lnTo>
                      <a:lnTo>
                        <a:pt x="647" y="700"/>
                      </a:lnTo>
                      <a:lnTo>
                        <a:pt x="646" y="701"/>
                      </a:lnTo>
                      <a:close/>
                      <a:moveTo>
                        <a:pt x="644" y="703"/>
                      </a:moveTo>
                      <a:lnTo>
                        <a:pt x="644" y="701"/>
                      </a:lnTo>
                      <a:lnTo>
                        <a:pt x="645" y="701"/>
                      </a:lnTo>
                      <a:lnTo>
                        <a:pt x="646" y="701"/>
                      </a:lnTo>
                      <a:lnTo>
                        <a:pt x="645" y="703"/>
                      </a:lnTo>
                      <a:lnTo>
                        <a:pt x="644" y="703"/>
                      </a:lnTo>
                      <a:close/>
                      <a:moveTo>
                        <a:pt x="675" y="707"/>
                      </a:moveTo>
                      <a:lnTo>
                        <a:pt x="674" y="706"/>
                      </a:lnTo>
                      <a:lnTo>
                        <a:pt x="673" y="706"/>
                      </a:lnTo>
                      <a:lnTo>
                        <a:pt x="673" y="702"/>
                      </a:lnTo>
                      <a:lnTo>
                        <a:pt x="675" y="702"/>
                      </a:lnTo>
                      <a:lnTo>
                        <a:pt x="674" y="706"/>
                      </a:lnTo>
                      <a:lnTo>
                        <a:pt x="675" y="707"/>
                      </a:lnTo>
                      <a:close/>
                      <a:moveTo>
                        <a:pt x="628" y="700"/>
                      </a:moveTo>
                      <a:lnTo>
                        <a:pt x="627" y="699"/>
                      </a:lnTo>
                      <a:lnTo>
                        <a:pt x="626" y="699"/>
                      </a:lnTo>
                      <a:lnTo>
                        <a:pt x="626" y="696"/>
                      </a:lnTo>
                      <a:lnTo>
                        <a:pt x="627" y="697"/>
                      </a:lnTo>
                      <a:lnTo>
                        <a:pt x="629" y="698"/>
                      </a:lnTo>
                      <a:lnTo>
                        <a:pt x="628" y="700"/>
                      </a:lnTo>
                      <a:close/>
                      <a:moveTo>
                        <a:pt x="649" y="700"/>
                      </a:moveTo>
                      <a:lnTo>
                        <a:pt x="648" y="700"/>
                      </a:lnTo>
                      <a:lnTo>
                        <a:pt x="648" y="699"/>
                      </a:lnTo>
                      <a:lnTo>
                        <a:pt x="649" y="699"/>
                      </a:lnTo>
                      <a:lnTo>
                        <a:pt x="649" y="700"/>
                      </a:lnTo>
                      <a:close/>
                      <a:moveTo>
                        <a:pt x="724" y="699"/>
                      </a:moveTo>
                      <a:lnTo>
                        <a:pt x="722" y="698"/>
                      </a:lnTo>
                      <a:lnTo>
                        <a:pt x="724" y="695"/>
                      </a:lnTo>
                      <a:lnTo>
                        <a:pt x="726" y="696"/>
                      </a:lnTo>
                      <a:lnTo>
                        <a:pt x="725" y="696"/>
                      </a:lnTo>
                      <a:lnTo>
                        <a:pt x="724" y="698"/>
                      </a:lnTo>
                      <a:lnTo>
                        <a:pt x="724" y="699"/>
                      </a:lnTo>
                      <a:close/>
                      <a:moveTo>
                        <a:pt x="750" y="683"/>
                      </a:moveTo>
                      <a:lnTo>
                        <a:pt x="746" y="679"/>
                      </a:lnTo>
                      <a:lnTo>
                        <a:pt x="749" y="681"/>
                      </a:lnTo>
                      <a:lnTo>
                        <a:pt x="750" y="683"/>
                      </a:lnTo>
                      <a:close/>
                      <a:moveTo>
                        <a:pt x="655" y="682"/>
                      </a:moveTo>
                      <a:lnTo>
                        <a:pt x="654" y="679"/>
                      </a:lnTo>
                      <a:lnTo>
                        <a:pt x="656" y="677"/>
                      </a:lnTo>
                      <a:lnTo>
                        <a:pt x="655" y="673"/>
                      </a:lnTo>
                      <a:lnTo>
                        <a:pt x="656" y="671"/>
                      </a:lnTo>
                      <a:lnTo>
                        <a:pt x="657" y="677"/>
                      </a:lnTo>
                      <a:lnTo>
                        <a:pt x="657" y="679"/>
                      </a:lnTo>
                      <a:lnTo>
                        <a:pt x="655" y="681"/>
                      </a:lnTo>
                      <a:lnTo>
                        <a:pt x="655" y="682"/>
                      </a:lnTo>
                      <a:close/>
                      <a:moveTo>
                        <a:pt x="304" y="645"/>
                      </a:moveTo>
                      <a:lnTo>
                        <a:pt x="303" y="644"/>
                      </a:lnTo>
                      <a:lnTo>
                        <a:pt x="304" y="642"/>
                      </a:lnTo>
                      <a:lnTo>
                        <a:pt x="304" y="643"/>
                      </a:lnTo>
                      <a:lnTo>
                        <a:pt x="304" y="645"/>
                      </a:lnTo>
                      <a:close/>
                      <a:moveTo>
                        <a:pt x="614" y="682"/>
                      </a:moveTo>
                      <a:lnTo>
                        <a:pt x="614" y="682"/>
                      </a:lnTo>
                      <a:lnTo>
                        <a:pt x="613" y="681"/>
                      </a:lnTo>
                      <a:lnTo>
                        <a:pt x="614" y="681"/>
                      </a:lnTo>
                      <a:lnTo>
                        <a:pt x="614" y="680"/>
                      </a:lnTo>
                      <a:lnTo>
                        <a:pt x="615" y="680"/>
                      </a:lnTo>
                      <a:lnTo>
                        <a:pt x="614" y="682"/>
                      </a:lnTo>
                      <a:close/>
                      <a:moveTo>
                        <a:pt x="648" y="683"/>
                      </a:moveTo>
                      <a:lnTo>
                        <a:pt x="647" y="683"/>
                      </a:lnTo>
                      <a:lnTo>
                        <a:pt x="647" y="682"/>
                      </a:lnTo>
                      <a:lnTo>
                        <a:pt x="648" y="682"/>
                      </a:lnTo>
                      <a:lnTo>
                        <a:pt x="648" y="683"/>
                      </a:lnTo>
                      <a:close/>
                      <a:moveTo>
                        <a:pt x="573" y="687"/>
                      </a:moveTo>
                      <a:lnTo>
                        <a:pt x="573" y="685"/>
                      </a:lnTo>
                      <a:lnTo>
                        <a:pt x="572" y="681"/>
                      </a:lnTo>
                      <a:lnTo>
                        <a:pt x="575" y="681"/>
                      </a:lnTo>
                      <a:lnTo>
                        <a:pt x="573" y="684"/>
                      </a:lnTo>
                      <a:lnTo>
                        <a:pt x="574" y="685"/>
                      </a:lnTo>
                      <a:lnTo>
                        <a:pt x="573" y="687"/>
                      </a:lnTo>
                      <a:close/>
                      <a:moveTo>
                        <a:pt x="697" y="723"/>
                      </a:moveTo>
                      <a:lnTo>
                        <a:pt x="696" y="723"/>
                      </a:lnTo>
                      <a:lnTo>
                        <a:pt x="695" y="722"/>
                      </a:lnTo>
                      <a:lnTo>
                        <a:pt x="696" y="721"/>
                      </a:lnTo>
                      <a:lnTo>
                        <a:pt x="697" y="722"/>
                      </a:lnTo>
                      <a:lnTo>
                        <a:pt x="697" y="723"/>
                      </a:lnTo>
                      <a:close/>
                      <a:moveTo>
                        <a:pt x="688" y="720"/>
                      </a:moveTo>
                      <a:lnTo>
                        <a:pt x="687" y="720"/>
                      </a:lnTo>
                      <a:lnTo>
                        <a:pt x="687" y="719"/>
                      </a:lnTo>
                      <a:lnTo>
                        <a:pt x="688" y="719"/>
                      </a:lnTo>
                      <a:lnTo>
                        <a:pt x="688" y="720"/>
                      </a:lnTo>
                      <a:close/>
                      <a:moveTo>
                        <a:pt x="687" y="721"/>
                      </a:moveTo>
                      <a:lnTo>
                        <a:pt x="686" y="721"/>
                      </a:lnTo>
                      <a:lnTo>
                        <a:pt x="685" y="719"/>
                      </a:lnTo>
                      <a:lnTo>
                        <a:pt x="687" y="720"/>
                      </a:lnTo>
                      <a:lnTo>
                        <a:pt x="688" y="720"/>
                      </a:lnTo>
                      <a:lnTo>
                        <a:pt x="687" y="721"/>
                      </a:lnTo>
                      <a:close/>
                      <a:moveTo>
                        <a:pt x="705" y="724"/>
                      </a:moveTo>
                      <a:lnTo>
                        <a:pt x="701" y="723"/>
                      </a:lnTo>
                      <a:lnTo>
                        <a:pt x="704" y="722"/>
                      </a:lnTo>
                      <a:lnTo>
                        <a:pt x="703" y="719"/>
                      </a:lnTo>
                      <a:lnTo>
                        <a:pt x="704" y="719"/>
                      </a:lnTo>
                      <a:lnTo>
                        <a:pt x="705" y="719"/>
                      </a:lnTo>
                      <a:lnTo>
                        <a:pt x="706" y="720"/>
                      </a:lnTo>
                      <a:lnTo>
                        <a:pt x="704" y="721"/>
                      </a:lnTo>
                      <a:lnTo>
                        <a:pt x="705" y="724"/>
                      </a:lnTo>
                      <a:close/>
                      <a:moveTo>
                        <a:pt x="446" y="700"/>
                      </a:moveTo>
                      <a:lnTo>
                        <a:pt x="443" y="698"/>
                      </a:lnTo>
                      <a:lnTo>
                        <a:pt x="444" y="697"/>
                      </a:lnTo>
                      <a:lnTo>
                        <a:pt x="445" y="698"/>
                      </a:lnTo>
                      <a:lnTo>
                        <a:pt x="446" y="700"/>
                      </a:lnTo>
                      <a:close/>
                      <a:moveTo>
                        <a:pt x="444" y="700"/>
                      </a:moveTo>
                      <a:lnTo>
                        <a:pt x="442" y="700"/>
                      </a:lnTo>
                      <a:lnTo>
                        <a:pt x="443" y="698"/>
                      </a:lnTo>
                      <a:lnTo>
                        <a:pt x="444" y="700"/>
                      </a:lnTo>
                      <a:close/>
                      <a:moveTo>
                        <a:pt x="438" y="702"/>
                      </a:moveTo>
                      <a:lnTo>
                        <a:pt x="434" y="697"/>
                      </a:lnTo>
                      <a:lnTo>
                        <a:pt x="437" y="699"/>
                      </a:lnTo>
                      <a:lnTo>
                        <a:pt x="438" y="702"/>
                      </a:lnTo>
                      <a:close/>
                      <a:moveTo>
                        <a:pt x="448" y="702"/>
                      </a:moveTo>
                      <a:lnTo>
                        <a:pt x="449" y="700"/>
                      </a:lnTo>
                      <a:lnTo>
                        <a:pt x="450" y="698"/>
                      </a:lnTo>
                      <a:lnTo>
                        <a:pt x="451" y="699"/>
                      </a:lnTo>
                      <a:lnTo>
                        <a:pt x="448" y="702"/>
                      </a:lnTo>
                      <a:close/>
                      <a:moveTo>
                        <a:pt x="694" y="709"/>
                      </a:moveTo>
                      <a:lnTo>
                        <a:pt x="695" y="708"/>
                      </a:lnTo>
                      <a:lnTo>
                        <a:pt x="696" y="708"/>
                      </a:lnTo>
                      <a:lnTo>
                        <a:pt x="695" y="708"/>
                      </a:lnTo>
                      <a:lnTo>
                        <a:pt x="694" y="709"/>
                      </a:lnTo>
                      <a:close/>
                      <a:moveTo>
                        <a:pt x="694" y="712"/>
                      </a:moveTo>
                      <a:lnTo>
                        <a:pt x="695" y="708"/>
                      </a:lnTo>
                      <a:lnTo>
                        <a:pt x="696" y="708"/>
                      </a:lnTo>
                      <a:lnTo>
                        <a:pt x="696" y="709"/>
                      </a:lnTo>
                      <a:lnTo>
                        <a:pt x="695" y="711"/>
                      </a:lnTo>
                      <a:lnTo>
                        <a:pt x="694" y="712"/>
                      </a:lnTo>
                      <a:close/>
                      <a:moveTo>
                        <a:pt x="694" y="709"/>
                      </a:moveTo>
                      <a:lnTo>
                        <a:pt x="694" y="709"/>
                      </a:lnTo>
                      <a:close/>
                      <a:moveTo>
                        <a:pt x="699" y="715"/>
                      </a:moveTo>
                      <a:lnTo>
                        <a:pt x="696" y="715"/>
                      </a:lnTo>
                      <a:lnTo>
                        <a:pt x="697" y="711"/>
                      </a:lnTo>
                      <a:lnTo>
                        <a:pt x="699" y="712"/>
                      </a:lnTo>
                      <a:lnTo>
                        <a:pt x="698" y="713"/>
                      </a:lnTo>
                      <a:lnTo>
                        <a:pt x="699" y="713"/>
                      </a:lnTo>
                      <a:lnTo>
                        <a:pt x="699" y="715"/>
                      </a:lnTo>
                      <a:close/>
                      <a:moveTo>
                        <a:pt x="711" y="710"/>
                      </a:moveTo>
                      <a:lnTo>
                        <a:pt x="708" y="708"/>
                      </a:lnTo>
                      <a:lnTo>
                        <a:pt x="713" y="707"/>
                      </a:lnTo>
                      <a:lnTo>
                        <a:pt x="711" y="710"/>
                      </a:lnTo>
                      <a:close/>
                      <a:moveTo>
                        <a:pt x="707" y="709"/>
                      </a:moveTo>
                      <a:lnTo>
                        <a:pt x="705" y="707"/>
                      </a:lnTo>
                      <a:lnTo>
                        <a:pt x="705" y="706"/>
                      </a:lnTo>
                      <a:lnTo>
                        <a:pt x="706" y="708"/>
                      </a:lnTo>
                      <a:lnTo>
                        <a:pt x="707" y="709"/>
                      </a:lnTo>
                      <a:close/>
                      <a:moveTo>
                        <a:pt x="424" y="698"/>
                      </a:moveTo>
                      <a:lnTo>
                        <a:pt x="423" y="697"/>
                      </a:lnTo>
                      <a:lnTo>
                        <a:pt x="422" y="697"/>
                      </a:lnTo>
                      <a:lnTo>
                        <a:pt x="420" y="697"/>
                      </a:lnTo>
                      <a:lnTo>
                        <a:pt x="421" y="696"/>
                      </a:lnTo>
                      <a:lnTo>
                        <a:pt x="421" y="695"/>
                      </a:lnTo>
                      <a:lnTo>
                        <a:pt x="423" y="695"/>
                      </a:lnTo>
                      <a:lnTo>
                        <a:pt x="423" y="696"/>
                      </a:lnTo>
                      <a:lnTo>
                        <a:pt x="424" y="696"/>
                      </a:lnTo>
                      <a:lnTo>
                        <a:pt x="424" y="698"/>
                      </a:lnTo>
                      <a:close/>
                      <a:moveTo>
                        <a:pt x="424" y="696"/>
                      </a:moveTo>
                      <a:lnTo>
                        <a:pt x="423" y="696"/>
                      </a:lnTo>
                      <a:lnTo>
                        <a:pt x="425" y="695"/>
                      </a:lnTo>
                      <a:lnTo>
                        <a:pt x="424" y="696"/>
                      </a:lnTo>
                      <a:close/>
                      <a:moveTo>
                        <a:pt x="677" y="716"/>
                      </a:moveTo>
                      <a:lnTo>
                        <a:pt x="676" y="716"/>
                      </a:lnTo>
                      <a:lnTo>
                        <a:pt x="676" y="715"/>
                      </a:lnTo>
                      <a:lnTo>
                        <a:pt x="678" y="715"/>
                      </a:lnTo>
                      <a:lnTo>
                        <a:pt x="677" y="716"/>
                      </a:lnTo>
                      <a:close/>
                      <a:moveTo>
                        <a:pt x="196" y="298"/>
                      </a:moveTo>
                      <a:lnTo>
                        <a:pt x="194" y="296"/>
                      </a:lnTo>
                      <a:lnTo>
                        <a:pt x="197" y="293"/>
                      </a:lnTo>
                      <a:lnTo>
                        <a:pt x="196" y="298"/>
                      </a:lnTo>
                      <a:close/>
                      <a:moveTo>
                        <a:pt x="198" y="300"/>
                      </a:moveTo>
                      <a:lnTo>
                        <a:pt x="197" y="299"/>
                      </a:lnTo>
                      <a:lnTo>
                        <a:pt x="196" y="297"/>
                      </a:lnTo>
                      <a:lnTo>
                        <a:pt x="198" y="297"/>
                      </a:lnTo>
                      <a:lnTo>
                        <a:pt x="198" y="298"/>
                      </a:lnTo>
                      <a:lnTo>
                        <a:pt x="198" y="300"/>
                      </a:lnTo>
                      <a:close/>
                      <a:moveTo>
                        <a:pt x="225" y="302"/>
                      </a:moveTo>
                      <a:lnTo>
                        <a:pt x="225" y="299"/>
                      </a:lnTo>
                      <a:lnTo>
                        <a:pt x="225" y="298"/>
                      </a:lnTo>
                      <a:lnTo>
                        <a:pt x="227" y="299"/>
                      </a:lnTo>
                      <a:lnTo>
                        <a:pt x="226" y="300"/>
                      </a:lnTo>
                      <a:lnTo>
                        <a:pt x="227" y="300"/>
                      </a:lnTo>
                      <a:lnTo>
                        <a:pt x="225" y="302"/>
                      </a:lnTo>
                      <a:close/>
                      <a:moveTo>
                        <a:pt x="226" y="300"/>
                      </a:moveTo>
                      <a:lnTo>
                        <a:pt x="226" y="300"/>
                      </a:lnTo>
                      <a:close/>
                      <a:moveTo>
                        <a:pt x="261" y="305"/>
                      </a:moveTo>
                      <a:lnTo>
                        <a:pt x="260" y="304"/>
                      </a:lnTo>
                      <a:lnTo>
                        <a:pt x="261" y="302"/>
                      </a:lnTo>
                      <a:lnTo>
                        <a:pt x="261" y="303"/>
                      </a:lnTo>
                      <a:lnTo>
                        <a:pt x="261" y="305"/>
                      </a:lnTo>
                      <a:close/>
                      <a:moveTo>
                        <a:pt x="237" y="297"/>
                      </a:moveTo>
                      <a:lnTo>
                        <a:pt x="236" y="296"/>
                      </a:lnTo>
                      <a:lnTo>
                        <a:pt x="236" y="294"/>
                      </a:lnTo>
                      <a:lnTo>
                        <a:pt x="237" y="295"/>
                      </a:lnTo>
                      <a:lnTo>
                        <a:pt x="237" y="297"/>
                      </a:lnTo>
                      <a:close/>
                      <a:moveTo>
                        <a:pt x="187" y="292"/>
                      </a:moveTo>
                      <a:lnTo>
                        <a:pt x="189" y="288"/>
                      </a:lnTo>
                      <a:lnTo>
                        <a:pt x="191" y="291"/>
                      </a:lnTo>
                      <a:lnTo>
                        <a:pt x="187" y="292"/>
                      </a:lnTo>
                      <a:close/>
                      <a:moveTo>
                        <a:pt x="266" y="301"/>
                      </a:moveTo>
                      <a:lnTo>
                        <a:pt x="265" y="300"/>
                      </a:lnTo>
                      <a:lnTo>
                        <a:pt x="265" y="298"/>
                      </a:lnTo>
                      <a:lnTo>
                        <a:pt x="266" y="299"/>
                      </a:lnTo>
                      <a:lnTo>
                        <a:pt x="266" y="301"/>
                      </a:lnTo>
                      <a:close/>
                      <a:moveTo>
                        <a:pt x="274" y="306"/>
                      </a:moveTo>
                      <a:lnTo>
                        <a:pt x="273" y="305"/>
                      </a:lnTo>
                      <a:lnTo>
                        <a:pt x="273" y="303"/>
                      </a:lnTo>
                      <a:lnTo>
                        <a:pt x="273" y="301"/>
                      </a:lnTo>
                      <a:lnTo>
                        <a:pt x="276" y="301"/>
                      </a:lnTo>
                      <a:lnTo>
                        <a:pt x="274" y="304"/>
                      </a:lnTo>
                      <a:lnTo>
                        <a:pt x="274" y="306"/>
                      </a:lnTo>
                      <a:close/>
                      <a:moveTo>
                        <a:pt x="249" y="315"/>
                      </a:moveTo>
                      <a:lnTo>
                        <a:pt x="249" y="315"/>
                      </a:lnTo>
                      <a:lnTo>
                        <a:pt x="249" y="314"/>
                      </a:lnTo>
                      <a:lnTo>
                        <a:pt x="249" y="313"/>
                      </a:lnTo>
                      <a:lnTo>
                        <a:pt x="250" y="313"/>
                      </a:lnTo>
                      <a:lnTo>
                        <a:pt x="250" y="314"/>
                      </a:lnTo>
                      <a:lnTo>
                        <a:pt x="249" y="315"/>
                      </a:lnTo>
                      <a:close/>
                      <a:moveTo>
                        <a:pt x="328" y="324"/>
                      </a:moveTo>
                      <a:lnTo>
                        <a:pt x="329" y="321"/>
                      </a:lnTo>
                      <a:lnTo>
                        <a:pt x="331" y="321"/>
                      </a:lnTo>
                      <a:lnTo>
                        <a:pt x="331" y="322"/>
                      </a:lnTo>
                      <a:lnTo>
                        <a:pt x="329" y="322"/>
                      </a:lnTo>
                      <a:lnTo>
                        <a:pt x="329" y="324"/>
                      </a:lnTo>
                      <a:lnTo>
                        <a:pt x="328" y="324"/>
                      </a:lnTo>
                      <a:close/>
                      <a:moveTo>
                        <a:pt x="331" y="323"/>
                      </a:moveTo>
                      <a:lnTo>
                        <a:pt x="329" y="322"/>
                      </a:lnTo>
                      <a:lnTo>
                        <a:pt x="331" y="322"/>
                      </a:lnTo>
                      <a:lnTo>
                        <a:pt x="331" y="323"/>
                      </a:lnTo>
                      <a:close/>
                      <a:moveTo>
                        <a:pt x="441" y="333"/>
                      </a:moveTo>
                      <a:lnTo>
                        <a:pt x="439" y="332"/>
                      </a:lnTo>
                      <a:lnTo>
                        <a:pt x="441" y="330"/>
                      </a:lnTo>
                      <a:lnTo>
                        <a:pt x="442" y="331"/>
                      </a:lnTo>
                      <a:lnTo>
                        <a:pt x="440" y="331"/>
                      </a:lnTo>
                      <a:lnTo>
                        <a:pt x="441" y="333"/>
                      </a:lnTo>
                      <a:close/>
                      <a:moveTo>
                        <a:pt x="442" y="332"/>
                      </a:moveTo>
                      <a:lnTo>
                        <a:pt x="440" y="331"/>
                      </a:lnTo>
                      <a:lnTo>
                        <a:pt x="442" y="331"/>
                      </a:lnTo>
                      <a:lnTo>
                        <a:pt x="442" y="332"/>
                      </a:lnTo>
                      <a:close/>
                      <a:moveTo>
                        <a:pt x="171" y="309"/>
                      </a:moveTo>
                      <a:lnTo>
                        <a:pt x="170" y="305"/>
                      </a:lnTo>
                      <a:lnTo>
                        <a:pt x="170" y="304"/>
                      </a:lnTo>
                      <a:lnTo>
                        <a:pt x="172" y="304"/>
                      </a:lnTo>
                      <a:lnTo>
                        <a:pt x="171" y="307"/>
                      </a:lnTo>
                      <a:lnTo>
                        <a:pt x="172" y="307"/>
                      </a:lnTo>
                      <a:lnTo>
                        <a:pt x="171" y="309"/>
                      </a:lnTo>
                      <a:close/>
                      <a:moveTo>
                        <a:pt x="171" y="298"/>
                      </a:moveTo>
                      <a:lnTo>
                        <a:pt x="170" y="298"/>
                      </a:lnTo>
                      <a:lnTo>
                        <a:pt x="171" y="297"/>
                      </a:lnTo>
                      <a:lnTo>
                        <a:pt x="171" y="296"/>
                      </a:lnTo>
                      <a:lnTo>
                        <a:pt x="172" y="296"/>
                      </a:lnTo>
                      <a:lnTo>
                        <a:pt x="171" y="297"/>
                      </a:lnTo>
                      <a:lnTo>
                        <a:pt x="171" y="298"/>
                      </a:lnTo>
                      <a:close/>
                      <a:moveTo>
                        <a:pt x="367" y="299"/>
                      </a:moveTo>
                      <a:lnTo>
                        <a:pt x="367" y="298"/>
                      </a:lnTo>
                      <a:lnTo>
                        <a:pt x="366" y="298"/>
                      </a:lnTo>
                      <a:lnTo>
                        <a:pt x="367" y="297"/>
                      </a:lnTo>
                      <a:lnTo>
                        <a:pt x="367" y="298"/>
                      </a:lnTo>
                      <a:lnTo>
                        <a:pt x="368" y="298"/>
                      </a:lnTo>
                      <a:lnTo>
                        <a:pt x="367" y="299"/>
                      </a:lnTo>
                      <a:close/>
                      <a:moveTo>
                        <a:pt x="583" y="312"/>
                      </a:moveTo>
                      <a:lnTo>
                        <a:pt x="582" y="312"/>
                      </a:lnTo>
                      <a:lnTo>
                        <a:pt x="581" y="311"/>
                      </a:lnTo>
                      <a:lnTo>
                        <a:pt x="582" y="311"/>
                      </a:lnTo>
                      <a:lnTo>
                        <a:pt x="582" y="310"/>
                      </a:lnTo>
                      <a:lnTo>
                        <a:pt x="583" y="311"/>
                      </a:lnTo>
                      <a:lnTo>
                        <a:pt x="583" y="312"/>
                      </a:lnTo>
                      <a:close/>
                      <a:moveTo>
                        <a:pt x="464" y="302"/>
                      </a:moveTo>
                      <a:lnTo>
                        <a:pt x="463" y="301"/>
                      </a:lnTo>
                      <a:lnTo>
                        <a:pt x="462" y="301"/>
                      </a:lnTo>
                      <a:lnTo>
                        <a:pt x="462" y="300"/>
                      </a:lnTo>
                      <a:lnTo>
                        <a:pt x="463" y="300"/>
                      </a:lnTo>
                      <a:lnTo>
                        <a:pt x="463" y="299"/>
                      </a:lnTo>
                      <a:lnTo>
                        <a:pt x="464" y="299"/>
                      </a:lnTo>
                      <a:lnTo>
                        <a:pt x="464" y="301"/>
                      </a:lnTo>
                      <a:lnTo>
                        <a:pt x="464" y="302"/>
                      </a:lnTo>
                      <a:close/>
                      <a:moveTo>
                        <a:pt x="545" y="307"/>
                      </a:moveTo>
                      <a:lnTo>
                        <a:pt x="544" y="307"/>
                      </a:lnTo>
                      <a:lnTo>
                        <a:pt x="544" y="306"/>
                      </a:lnTo>
                      <a:lnTo>
                        <a:pt x="545" y="306"/>
                      </a:lnTo>
                      <a:lnTo>
                        <a:pt x="546" y="306"/>
                      </a:lnTo>
                      <a:lnTo>
                        <a:pt x="545" y="306"/>
                      </a:lnTo>
                      <a:lnTo>
                        <a:pt x="545" y="307"/>
                      </a:lnTo>
                      <a:close/>
                      <a:moveTo>
                        <a:pt x="633" y="315"/>
                      </a:moveTo>
                      <a:lnTo>
                        <a:pt x="632" y="315"/>
                      </a:lnTo>
                      <a:lnTo>
                        <a:pt x="631" y="314"/>
                      </a:lnTo>
                      <a:lnTo>
                        <a:pt x="633" y="314"/>
                      </a:lnTo>
                      <a:lnTo>
                        <a:pt x="633" y="313"/>
                      </a:lnTo>
                      <a:lnTo>
                        <a:pt x="633" y="315"/>
                      </a:lnTo>
                      <a:close/>
                      <a:moveTo>
                        <a:pt x="660" y="320"/>
                      </a:moveTo>
                      <a:lnTo>
                        <a:pt x="660" y="320"/>
                      </a:lnTo>
                      <a:lnTo>
                        <a:pt x="660" y="318"/>
                      </a:lnTo>
                      <a:lnTo>
                        <a:pt x="661" y="319"/>
                      </a:lnTo>
                      <a:lnTo>
                        <a:pt x="660" y="320"/>
                      </a:lnTo>
                      <a:close/>
                      <a:moveTo>
                        <a:pt x="659" y="321"/>
                      </a:moveTo>
                      <a:lnTo>
                        <a:pt x="659" y="321"/>
                      </a:lnTo>
                      <a:lnTo>
                        <a:pt x="658" y="320"/>
                      </a:lnTo>
                      <a:lnTo>
                        <a:pt x="659" y="320"/>
                      </a:lnTo>
                      <a:lnTo>
                        <a:pt x="660" y="320"/>
                      </a:lnTo>
                      <a:lnTo>
                        <a:pt x="660" y="321"/>
                      </a:lnTo>
                      <a:lnTo>
                        <a:pt x="659" y="321"/>
                      </a:lnTo>
                      <a:close/>
                      <a:moveTo>
                        <a:pt x="496" y="305"/>
                      </a:moveTo>
                      <a:lnTo>
                        <a:pt x="495" y="304"/>
                      </a:lnTo>
                      <a:lnTo>
                        <a:pt x="495" y="303"/>
                      </a:lnTo>
                      <a:lnTo>
                        <a:pt x="496" y="305"/>
                      </a:lnTo>
                      <a:close/>
                      <a:moveTo>
                        <a:pt x="527" y="310"/>
                      </a:moveTo>
                      <a:lnTo>
                        <a:pt x="523" y="305"/>
                      </a:lnTo>
                      <a:lnTo>
                        <a:pt x="525" y="307"/>
                      </a:lnTo>
                      <a:lnTo>
                        <a:pt x="527" y="310"/>
                      </a:lnTo>
                      <a:close/>
                      <a:moveTo>
                        <a:pt x="253" y="293"/>
                      </a:moveTo>
                      <a:lnTo>
                        <a:pt x="252" y="293"/>
                      </a:lnTo>
                      <a:lnTo>
                        <a:pt x="252" y="292"/>
                      </a:lnTo>
                      <a:lnTo>
                        <a:pt x="254" y="293"/>
                      </a:lnTo>
                      <a:lnTo>
                        <a:pt x="253" y="293"/>
                      </a:lnTo>
                      <a:close/>
                      <a:moveTo>
                        <a:pt x="252" y="295"/>
                      </a:moveTo>
                      <a:lnTo>
                        <a:pt x="250" y="294"/>
                      </a:lnTo>
                      <a:lnTo>
                        <a:pt x="250" y="292"/>
                      </a:lnTo>
                      <a:lnTo>
                        <a:pt x="252" y="293"/>
                      </a:lnTo>
                      <a:lnTo>
                        <a:pt x="253" y="293"/>
                      </a:lnTo>
                      <a:lnTo>
                        <a:pt x="252" y="295"/>
                      </a:lnTo>
                      <a:close/>
                      <a:moveTo>
                        <a:pt x="376" y="300"/>
                      </a:moveTo>
                      <a:lnTo>
                        <a:pt x="376" y="300"/>
                      </a:lnTo>
                      <a:lnTo>
                        <a:pt x="377" y="298"/>
                      </a:lnTo>
                      <a:lnTo>
                        <a:pt x="373" y="297"/>
                      </a:lnTo>
                      <a:lnTo>
                        <a:pt x="375" y="297"/>
                      </a:lnTo>
                      <a:lnTo>
                        <a:pt x="378" y="297"/>
                      </a:lnTo>
                      <a:lnTo>
                        <a:pt x="376" y="300"/>
                      </a:lnTo>
                      <a:close/>
                      <a:moveTo>
                        <a:pt x="376" y="302"/>
                      </a:moveTo>
                      <a:lnTo>
                        <a:pt x="375" y="302"/>
                      </a:lnTo>
                      <a:lnTo>
                        <a:pt x="375" y="300"/>
                      </a:lnTo>
                      <a:lnTo>
                        <a:pt x="376" y="300"/>
                      </a:lnTo>
                      <a:lnTo>
                        <a:pt x="376" y="301"/>
                      </a:lnTo>
                      <a:lnTo>
                        <a:pt x="376" y="302"/>
                      </a:lnTo>
                      <a:close/>
                      <a:moveTo>
                        <a:pt x="27" y="544"/>
                      </a:moveTo>
                      <a:lnTo>
                        <a:pt x="26" y="544"/>
                      </a:lnTo>
                      <a:lnTo>
                        <a:pt x="26" y="543"/>
                      </a:lnTo>
                      <a:lnTo>
                        <a:pt x="26" y="542"/>
                      </a:lnTo>
                      <a:lnTo>
                        <a:pt x="27" y="542"/>
                      </a:lnTo>
                      <a:lnTo>
                        <a:pt x="27" y="543"/>
                      </a:lnTo>
                      <a:lnTo>
                        <a:pt x="27" y="544"/>
                      </a:lnTo>
                      <a:close/>
                      <a:moveTo>
                        <a:pt x="287" y="291"/>
                      </a:moveTo>
                      <a:lnTo>
                        <a:pt x="286" y="290"/>
                      </a:lnTo>
                      <a:lnTo>
                        <a:pt x="286" y="289"/>
                      </a:lnTo>
                      <a:lnTo>
                        <a:pt x="286" y="288"/>
                      </a:lnTo>
                      <a:lnTo>
                        <a:pt x="287" y="288"/>
                      </a:lnTo>
                      <a:lnTo>
                        <a:pt x="287" y="289"/>
                      </a:lnTo>
                      <a:lnTo>
                        <a:pt x="287" y="291"/>
                      </a:lnTo>
                      <a:close/>
                      <a:moveTo>
                        <a:pt x="448" y="334"/>
                      </a:moveTo>
                      <a:lnTo>
                        <a:pt x="447" y="334"/>
                      </a:lnTo>
                      <a:lnTo>
                        <a:pt x="446" y="333"/>
                      </a:lnTo>
                      <a:lnTo>
                        <a:pt x="447" y="333"/>
                      </a:lnTo>
                      <a:lnTo>
                        <a:pt x="448" y="333"/>
                      </a:lnTo>
                      <a:lnTo>
                        <a:pt x="448" y="334"/>
                      </a:lnTo>
                      <a:close/>
                      <a:moveTo>
                        <a:pt x="350" y="297"/>
                      </a:moveTo>
                      <a:lnTo>
                        <a:pt x="349" y="296"/>
                      </a:lnTo>
                      <a:lnTo>
                        <a:pt x="351" y="295"/>
                      </a:lnTo>
                      <a:lnTo>
                        <a:pt x="350" y="297"/>
                      </a:lnTo>
                      <a:close/>
                      <a:moveTo>
                        <a:pt x="599" y="316"/>
                      </a:moveTo>
                      <a:lnTo>
                        <a:pt x="596" y="313"/>
                      </a:lnTo>
                      <a:lnTo>
                        <a:pt x="597" y="313"/>
                      </a:lnTo>
                      <a:lnTo>
                        <a:pt x="598" y="313"/>
                      </a:lnTo>
                      <a:lnTo>
                        <a:pt x="599" y="316"/>
                      </a:lnTo>
                      <a:close/>
                      <a:moveTo>
                        <a:pt x="596" y="315"/>
                      </a:moveTo>
                      <a:lnTo>
                        <a:pt x="594" y="314"/>
                      </a:lnTo>
                      <a:lnTo>
                        <a:pt x="596" y="313"/>
                      </a:lnTo>
                      <a:lnTo>
                        <a:pt x="596" y="315"/>
                      </a:lnTo>
                      <a:close/>
                      <a:moveTo>
                        <a:pt x="471" y="338"/>
                      </a:moveTo>
                      <a:lnTo>
                        <a:pt x="471" y="335"/>
                      </a:lnTo>
                      <a:lnTo>
                        <a:pt x="472" y="336"/>
                      </a:lnTo>
                      <a:lnTo>
                        <a:pt x="471" y="338"/>
                      </a:lnTo>
                      <a:close/>
                      <a:moveTo>
                        <a:pt x="278" y="345"/>
                      </a:moveTo>
                      <a:lnTo>
                        <a:pt x="276" y="343"/>
                      </a:lnTo>
                      <a:lnTo>
                        <a:pt x="279" y="340"/>
                      </a:lnTo>
                      <a:lnTo>
                        <a:pt x="278" y="345"/>
                      </a:lnTo>
                      <a:close/>
                      <a:moveTo>
                        <a:pt x="283" y="347"/>
                      </a:moveTo>
                      <a:lnTo>
                        <a:pt x="282" y="346"/>
                      </a:lnTo>
                      <a:lnTo>
                        <a:pt x="283" y="343"/>
                      </a:lnTo>
                      <a:lnTo>
                        <a:pt x="285" y="343"/>
                      </a:lnTo>
                      <a:lnTo>
                        <a:pt x="285" y="345"/>
                      </a:lnTo>
                      <a:lnTo>
                        <a:pt x="283" y="345"/>
                      </a:lnTo>
                      <a:lnTo>
                        <a:pt x="283" y="347"/>
                      </a:lnTo>
                      <a:close/>
                      <a:moveTo>
                        <a:pt x="252" y="343"/>
                      </a:moveTo>
                      <a:lnTo>
                        <a:pt x="251" y="343"/>
                      </a:lnTo>
                      <a:lnTo>
                        <a:pt x="252" y="342"/>
                      </a:lnTo>
                      <a:lnTo>
                        <a:pt x="252" y="343"/>
                      </a:lnTo>
                      <a:close/>
                      <a:moveTo>
                        <a:pt x="252" y="344"/>
                      </a:moveTo>
                      <a:lnTo>
                        <a:pt x="252" y="343"/>
                      </a:lnTo>
                      <a:lnTo>
                        <a:pt x="253" y="344"/>
                      </a:lnTo>
                      <a:lnTo>
                        <a:pt x="252" y="344"/>
                      </a:lnTo>
                      <a:close/>
                      <a:moveTo>
                        <a:pt x="252" y="346"/>
                      </a:moveTo>
                      <a:lnTo>
                        <a:pt x="253" y="344"/>
                      </a:lnTo>
                      <a:lnTo>
                        <a:pt x="253" y="346"/>
                      </a:lnTo>
                      <a:lnTo>
                        <a:pt x="252" y="346"/>
                      </a:lnTo>
                      <a:close/>
                      <a:moveTo>
                        <a:pt x="253" y="349"/>
                      </a:moveTo>
                      <a:lnTo>
                        <a:pt x="251" y="347"/>
                      </a:lnTo>
                      <a:lnTo>
                        <a:pt x="255" y="345"/>
                      </a:lnTo>
                      <a:lnTo>
                        <a:pt x="253" y="349"/>
                      </a:lnTo>
                      <a:close/>
                      <a:moveTo>
                        <a:pt x="264" y="340"/>
                      </a:moveTo>
                      <a:lnTo>
                        <a:pt x="264" y="340"/>
                      </a:lnTo>
                      <a:lnTo>
                        <a:pt x="263" y="340"/>
                      </a:lnTo>
                      <a:lnTo>
                        <a:pt x="264" y="339"/>
                      </a:lnTo>
                      <a:lnTo>
                        <a:pt x="265" y="339"/>
                      </a:lnTo>
                      <a:lnTo>
                        <a:pt x="264" y="340"/>
                      </a:lnTo>
                      <a:close/>
                      <a:moveTo>
                        <a:pt x="111" y="328"/>
                      </a:moveTo>
                      <a:lnTo>
                        <a:pt x="111" y="324"/>
                      </a:lnTo>
                      <a:lnTo>
                        <a:pt x="114" y="325"/>
                      </a:lnTo>
                      <a:lnTo>
                        <a:pt x="113" y="327"/>
                      </a:lnTo>
                      <a:lnTo>
                        <a:pt x="111" y="328"/>
                      </a:lnTo>
                      <a:close/>
                      <a:moveTo>
                        <a:pt x="215" y="335"/>
                      </a:moveTo>
                      <a:lnTo>
                        <a:pt x="214" y="335"/>
                      </a:lnTo>
                      <a:lnTo>
                        <a:pt x="214" y="334"/>
                      </a:lnTo>
                      <a:lnTo>
                        <a:pt x="215" y="334"/>
                      </a:lnTo>
                      <a:lnTo>
                        <a:pt x="215" y="335"/>
                      </a:lnTo>
                      <a:close/>
                      <a:moveTo>
                        <a:pt x="140" y="352"/>
                      </a:moveTo>
                      <a:lnTo>
                        <a:pt x="139" y="352"/>
                      </a:lnTo>
                      <a:lnTo>
                        <a:pt x="139" y="350"/>
                      </a:lnTo>
                      <a:lnTo>
                        <a:pt x="143" y="349"/>
                      </a:lnTo>
                      <a:lnTo>
                        <a:pt x="141" y="351"/>
                      </a:lnTo>
                      <a:lnTo>
                        <a:pt x="140" y="352"/>
                      </a:lnTo>
                      <a:close/>
                      <a:moveTo>
                        <a:pt x="132" y="352"/>
                      </a:moveTo>
                      <a:lnTo>
                        <a:pt x="134" y="348"/>
                      </a:lnTo>
                      <a:lnTo>
                        <a:pt x="137" y="351"/>
                      </a:lnTo>
                      <a:lnTo>
                        <a:pt x="132" y="352"/>
                      </a:lnTo>
                      <a:close/>
                      <a:moveTo>
                        <a:pt x="201" y="345"/>
                      </a:moveTo>
                      <a:lnTo>
                        <a:pt x="199" y="343"/>
                      </a:lnTo>
                      <a:lnTo>
                        <a:pt x="203" y="340"/>
                      </a:lnTo>
                      <a:lnTo>
                        <a:pt x="201" y="345"/>
                      </a:lnTo>
                      <a:close/>
                      <a:moveTo>
                        <a:pt x="185" y="335"/>
                      </a:moveTo>
                      <a:lnTo>
                        <a:pt x="184" y="335"/>
                      </a:lnTo>
                      <a:lnTo>
                        <a:pt x="184" y="333"/>
                      </a:lnTo>
                      <a:lnTo>
                        <a:pt x="185" y="333"/>
                      </a:lnTo>
                      <a:lnTo>
                        <a:pt x="185" y="335"/>
                      </a:lnTo>
                      <a:close/>
                      <a:moveTo>
                        <a:pt x="269" y="353"/>
                      </a:moveTo>
                      <a:lnTo>
                        <a:pt x="270" y="351"/>
                      </a:lnTo>
                      <a:lnTo>
                        <a:pt x="270" y="349"/>
                      </a:lnTo>
                      <a:lnTo>
                        <a:pt x="271" y="351"/>
                      </a:lnTo>
                      <a:lnTo>
                        <a:pt x="269" y="353"/>
                      </a:lnTo>
                      <a:close/>
                      <a:moveTo>
                        <a:pt x="217" y="324"/>
                      </a:moveTo>
                      <a:lnTo>
                        <a:pt x="216" y="323"/>
                      </a:lnTo>
                      <a:lnTo>
                        <a:pt x="218" y="322"/>
                      </a:lnTo>
                      <a:lnTo>
                        <a:pt x="219" y="319"/>
                      </a:lnTo>
                      <a:lnTo>
                        <a:pt x="217" y="324"/>
                      </a:lnTo>
                      <a:close/>
                      <a:moveTo>
                        <a:pt x="214" y="324"/>
                      </a:moveTo>
                      <a:lnTo>
                        <a:pt x="209" y="321"/>
                      </a:lnTo>
                      <a:lnTo>
                        <a:pt x="213" y="321"/>
                      </a:lnTo>
                      <a:lnTo>
                        <a:pt x="214" y="324"/>
                      </a:lnTo>
                      <a:close/>
                      <a:moveTo>
                        <a:pt x="215" y="325"/>
                      </a:moveTo>
                      <a:lnTo>
                        <a:pt x="214" y="325"/>
                      </a:lnTo>
                      <a:lnTo>
                        <a:pt x="215" y="323"/>
                      </a:lnTo>
                      <a:lnTo>
                        <a:pt x="215" y="322"/>
                      </a:lnTo>
                      <a:lnTo>
                        <a:pt x="215" y="321"/>
                      </a:lnTo>
                      <a:lnTo>
                        <a:pt x="217" y="322"/>
                      </a:lnTo>
                      <a:lnTo>
                        <a:pt x="215" y="323"/>
                      </a:lnTo>
                      <a:lnTo>
                        <a:pt x="215" y="325"/>
                      </a:lnTo>
                      <a:close/>
                      <a:moveTo>
                        <a:pt x="253" y="328"/>
                      </a:moveTo>
                      <a:lnTo>
                        <a:pt x="252" y="327"/>
                      </a:lnTo>
                      <a:lnTo>
                        <a:pt x="250" y="326"/>
                      </a:lnTo>
                      <a:lnTo>
                        <a:pt x="249" y="324"/>
                      </a:lnTo>
                      <a:lnTo>
                        <a:pt x="253" y="326"/>
                      </a:lnTo>
                      <a:lnTo>
                        <a:pt x="253" y="328"/>
                      </a:lnTo>
                      <a:close/>
                      <a:moveTo>
                        <a:pt x="326" y="330"/>
                      </a:moveTo>
                      <a:lnTo>
                        <a:pt x="326" y="330"/>
                      </a:lnTo>
                      <a:lnTo>
                        <a:pt x="326" y="329"/>
                      </a:lnTo>
                      <a:lnTo>
                        <a:pt x="326" y="328"/>
                      </a:lnTo>
                      <a:lnTo>
                        <a:pt x="327" y="328"/>
                      </a:lnTo>
                      <a:lnTo>
                        <a:pt x="326" y="328"/>
                      </a:lnTo>
                      <a:lnTo>
                        <a:pt x="326" y="330"/>
                      </a:lnTo>
                      <a:close/>
                      <a:moveTo>
                        <a:pt x="377" y="334"/>
                      </a:moveTo>
                      <a:lnTo>
                        <a:pt x="378" y="330"/>
                      </a:lnTo>
                      <a:lnTo>
                        <a:pt x="380" y="331"/>
                      </a:lnTo>
                      <a:lnTo>
                        <a:pt x="380" y="333"/>
                      </a:lnTo>
                      <a:lnTo>
                        <a:pt x="379" y="333"/>
                      </a:lnTo>
                      <a:lnTo>
                        <a:pt x="379" y="334"/>
                      </a:lnTo>
                      <a:lnTo>
                        <a:pt x="377" y="334"/>
                      </a:lnTo>
                      <a:close/>
                      <a:moveTo>
                        <a:pt x="450" y="337"/>
                      </a:moveTo>
                      <a:lnTo>
                        <a:pt x="450" y="336"/>
                      </a:lnTo>
                      <a:lnTo>
                        <a:pt x="451" y="335"/>
                      </a:lnTo>
                      <a:lnTo>
                        <a:pt x="453" y="336"/>
                      </a:lnTo>
                      <a:lnTo>
                        <a:pt x="450" y="337"/>
                      </a:lnTo>
                      <a:close/>
                      <a:moveTo>
                        <a:pt x="452" y="338"/>
                      </a:moveTo>
                      <a:lnTo>
                        <a:pt x="451" y="338"/>
                      </a:lnTo>
                      <a:lnTo>
                        <a:pt x="452" y="337"/>
                      </a:lnTo>
                      <a:lnTo>
                        <a:pt x="452" y="338"/>
                      </a:lnTo>
                      <a:close/>
                      <a:moveTo>
                        <a:pt x="450" y="338"/>
                      </a:moveTo>
                      <a:lnTo>
                        <a:pt x="449" y="338"/>
                      </a:lnTo>
                      <a:lnTo>
                        <a:pt x="450" y="337"/>
                      </a:lnTo>
                      <a:lnTo>
                        <a:pt x="450" y="338"/>
                      </a:lnTo>
                      <a:close/>
                      <a:moveTo>
                        <a:pt x="451" y="339"/>
                      </a:moveTo>
                      <a:lnTo>
                        <a:pt x="450" y="339"/>
                      </a:lnTo>
                      <a:lnTo>
                        <a:pt x="450" y="338"/>
                      </a:lnTo>
                      <a:lnTo>
                        <a:pt x="451" y="338"/>
                      </a:lnTo>
                      <a:lnTo>
                        <a:pt x="452" y="338"/>
                      </a:lnTo>
                      <a:lnTo>
                        <a:pt x="451" y="339"/>
                      </a:lnTo>
                      <a:close/>
                      <a:moveTo>
                        <a:pt x="427" y="338"/>
                      </a:moveTo>
                      <a:lnTo>
                        <a:pt x="428" y="336"/>
                      </a:lnTo>
                      <a:lnTo>
                        <a:pt x="428" y="335"/>
                      </a:lnTo>
                      <a:lnTo>
                        <a:pt x="429" y="333"/>
                      </a:lnTo>
                      <a:lnTo>
                        <a:pt x="430" y="335"/>
                      </a:lnTo>
                      <a:lnTo>
                        <a:pt x="427" y="338"/>
                      </a:lnTo>
                      <a:close/>
                      <a:moveTo>
                        <a:pt x="96" y="321"/>
                      </a:moveTo>
                      <a:lnTo>
                        <a:pt x="97" y="317"/>
                      </a:lnTo>
                      <a:lnTo>
                        <a:pt x="100" y="321"/>
                      </a:lnTo>
                      <a:lnTo>
                        <a:pt x="96" y="321"/>
                      </a:lnTo>
                      <a:close/>
                      <a:moveTo>
                        <a:pt x="254" y="335"/>
                      </a:moveTo>
                      <a:lnTo>
                        <a:pt x="252" y="334"/>
                      </a:lnTo>
                      <a:lnTo>
                        <a:pt x="252" y="332"/>
                      </a:lnTo>
                      <a:lnTo>
                        <a:pt x="254" y="333"/>
                      </a:lnTo>
                      <a:lnTo>
                        <a:pt x="254" y="335"/>
                      </a:lnTo>
                      <a:close/>
                      <a:moveTo>
                        <a:pt x="251" y="335"/>
                      </a:moveTo>
                      <a:lnTo>
                        <a:pt x="252" y="334"/>
                      </a:lnTo>
                      <a:lnTo>
                        <a:pt x="251" y="335"/>
                      </a:lnTo>
                      <a:close/>
                      <a:moveTo>
                        <a:pt x="251" y="336"/>
                      </a:moveTo>
                      <a:lnTo>
                        <a:pt x="250" y="336"/>
                      </a:lnTo>
                      <a:lnTo>
                        <a:pt x="251" y="335"/>
                      </a:lnTo>
                      <a:lnTo>
                        <a:pt x="251" y="336"/>
                      </a:lnTo>
                      <a:close/>
                      <a:moveTo>
                        <a:pt x="218" y="331"/>
                      </a:moveTo>
                      <a:lnTo>
                        <a:pt x="217" y="331"/>
                      </a:lnTo>
                      <a:lnTo>
                        <a:pt x="219" y="330"/>
                      </a:lnTo>
                      <a:lnTo>
                        <a:pt x="218" y="331"/>
                      </a:lnTo>
                      <a:close/>
                      <a:moveTo>
                        <a:pt x="217" y="332"/>
                      </a:moveTo>
                      <a:lnTo>
                        <a:pt x="216" y="332"/>
                      </a:lnTo>
                      <a:lnTo>
                        <a:pt x="216" y="331"/>
                      </a:lnTo>
                      <a:lnTo>
                        <a:pt x="217" y="331"/>
                      </a:lnTo>
                      <a:lnTo>
                        <a:pt x="218" y="331"/>
                      </a:lnTo>
                      <a:lnTo>
                        <a:pt x="217" y="332"/>
                      </a:lnTo>
                      <a:close/>
                      <a:moveTo>
                        <a:pt x="128" y="323"/>
                      </a:moveTo>
                      <a:lnTo>
                        <a:pt x="128" y="320"/>
                      </a:lnTo>
                      <a:lnTo>
                        <a:pt x="131" y="321"/>
                      </a:lnTo>
                      <a:lnTo>
                        <a:pt x="131" y="323"/>
                      </a:lnTo>
                      <a:lnTo>
                        <a:pt x="128" y="323"/>
                      </a:lnTo>
                      <a:close/>
                      <a:moveTo>
                        <a:pt x="341" y="295"/>
                      </a:moveTo>
                      <a:lnTo>
                        <a:pt x="340" y="294"/>
                      </a:lnTo>
                      <a:lnTo>
                        <a:pt x="340" y="293"/>
                      </a:lnTo>
                      <a:lnTo>
                        <a:pt x="342" y="293"/>
                      </a:lnTo>
                      <a:lnTo>
                        <a:pt x="341" y="295"/>
                      </a:lnTo>
                      <a:close/>
                      <a:moveTo>
                        <a:pt x="447" y="314"/>
                      </a:moveTo>
                      <a:lnTo>
                        <a:pt x="446" y="313"/>
                      </a:lnTo>
                      <a:lnTo>
                        <a:pt x="447" y="311"/>
                      </a:lnTo>
                      <a:lnTo>
                        <a:pt x="447" y="312"/>
                      </a:lnTo>
                      <a:lnTo>
                        <a:pt x="447" y="314"/>
                      </a:lnTo>
                      <a:close/>
                      <a:moveTo>
                        <a:pt x="552" y="325"/>
                      </a:moveTo>
                      <a:lnTo>
                        <a:pt x="551" y="325"/>
                      </a:lnTo>
                      <a:lnTo>
                        <a:pt x="552" y="323"/>
                      </a:lnTo>
                      <a:lnTo>
                        <a:pt x="551" y="323"/>
                      </a:lnTo>
                      <a:lnTo>
                        <a:pt x="551" y="321"/>
                      </a:lnTo>
                      <a:lnTo>
                        <a:pt x="553" y="324"/>
                      </a:lnTo>
                      <a:lnTo>
                        <a:pt x="552" y="325"/>
                      </a:lnTo>
                      <a:close/>
                      <a:moveTo>
                        <a:pt x="555" y="329"/>
                      </a:moveTo>
                      <a:lnTo>
                        <a:pt x="553" y="326"/>
                      </a:lnTo>
                      <a:lnTo>
                        <a:pt x="556" y="323"/>
                      </a:lnTo>
                      <a:lnTo>
                        <a:pt x="555" y="329"/>
                      </a:lnTo>
                      <a:close/>
                      <a:moveTo>
                        <a:pt x="440" y="312"/>
                      </a:moveTo>
                      <a:lnTo>
                        <a:pt x="438" y="310"/>
                      </a:lnTo>
                      <a:lnTo>
                        <a:pt x="443" y="310"/>
                      </a:lnTo>
                      <a:lnTo>
                        <a:pt x="440" y="312"/>
                      </a:lnTo>
                      <a:close/>
                      <a:moveTo>
                        <a:pt x="432" y="317"/>
                      </a:moveTo>
                      <a:lnTo>
                        <a:pt x="430" y="315"/>
                      </a:lnTo>
                      <a:lnTo>
                        <a:pt x="433" y="313"/>
                      </a:lnTo>
                      <a:lnTo>
                        <a:pt x="433" y="311"/>
                      </a:lnTo>
                      <a:lnTo>
                        <a:pt x="435" y="312"/>
                      </a:lnTo>
                      <a:lnTo>
                        <a:pt x="432" y="315"/>
                      </a:lnTo>
                      <a:lnTo>
                        <a:pt x="432" y="317"/>
                      </a:lnTo>
                      <a:close/>
                      <a:moveTo>
                        <a:pt x="632" y="342"/>
                      </a:moveTo>
                      <a:lnTo>
                        <a:pt x="631" y="340"/>
                      </a:lnTo>
                      <a:lnTo>
                        <a:pt x="632" y="338"/>
                      </a:lnTo>
                      <a:lnTo>
                        <a:pt x="632" y="336"/>
                      </a:lnTo>
                      <a:lnTo>
                        <a:pt x="633" y="338"/>
                      </a:lnTo>
                      <a:lnTo>
                        <a:pt x="632" y="339"/>
                      </a:lnTo>
                      <a:lnTo>
                        <a:pt x="632" y="342"/>
                      </a:lnTo>
                      <a:close/>
                      <a:moveTo>
                        <a:pt x="747" y="347"/>
                      </a:moveTo>
                      <a:lnTo>
                        <a:pt x="743" y="343"/>
                      </a:lnTo>
                      <a:lnTo>
                        <a:pt x="746" y="345"/>
                      </a:lnTo>
                      <a:lnTo>
                        <a:pt x="747" y="347"/>
                      </a:lnTo>
                      <a:close/>
                      <a:moveTo>
                        <a:pt x="595" y="333"/>
                      </a:moveTo>
                      <a:lnTo>
                        <a:pt x="594" y="331"/>
                      </a:lnTo>
                      <a:lnTo>
                        <a:pt x="595" y="331"/>
                      </a:lnTo>
                      <a:lnTo>
                        <a:pt x="597" y="328"/>
                      </a:lnTo>
                      <a:lnTo>
                        <a:pt x="595" y="333"/>
                      </a:lnTo>
                      <a:close/>
                      <a:moveTo>
                        <a:pt x="576" y="327"/>
                      </a:moveTo>
                      <a:lnTo>
                        <a:pt x="575" y="327"/>
                      </a:lnTo>
                      <a:lnTo>
                        <a:pt x="575" y="326"/>
                      </a:lnTo>
                      <a:lnTo>
                        <a:pt x="575" y="324"/>
                      </a:lnTo>
                      <a:lnTo>
                        <a:pt x="577" y="325"/>
                      </a:lnTo>
                      <a:lnTo>
                        <a:pt x="577" y="326"/>
                      </a:lnTo>
                      <a:lnTo>
                        <a:pt x="576" y="326"/>
                      </a:lnTo>
                      <a:lnTo>
                        <a:pt x="576" y="327"/>
                      </a:lnTo>
                      <a:close/>
                      <a:moveTo>
                        <a:pt x="539" y="322"/>
                      </a:moveTo>
                      <a:lnTo>
                        <a:pt x="539" y="322"/>
                      </a:lnTo>
                      <a:lnTo>
                        <a:pt x="540" y="321"/>
                      </a:lnTo>
                      <a:lnTo>
                        <a:pt x="542" y="319"/>
                      </a:lnTo>
                      <a:lnTo>
                        <a:pt x="541" y="322"/>
                      </a:lnTo>
                      <a:lnTo>
                        <a:pt x="539" y="322"/>
                      </a:lnTo>
                      <a:close/>
                      <a:moveTo>
                        <a:pt x="474" y="320"/>
                      </a:moveTo>
                      <a:lnTo>
                        <a:pt x="474" y="316"/>
                      </a:lnTo>
                      <a:lnTo>
                        <a:pt x="476" y="317"/>
                      </a:lnTo>
                      <a:lnTo>
                        <a:pt x="475" y="317"/>
                      </a:lnTo>
                      <a:lnTo>
                        <a:pt x="475" y="318"/>
                      </a:lnTo>
                      <a:lnTo>
                        <a:pt x="475" y="320"/>
                      </a:lnTo>
                      <a:lnTo>
                        <a:pt x="474" y="320"/>
                      </a:lnTo>
                      <a:close/>
                      <a:moveTo>
                        <a:pt x="517" y="322"/>
                      </a:moveTo>
                      <a:lnTo>
                        <a:pt x="517" y="322"/>
                      </a:lnTo>
                      <a:lnTo>
                        <a:pt x="516" y="321"/>
                      </a:lnTo>
                      <a:lnTo>
                        <a:pt x="517" y="321"/>
                      </a:lnTo>
                      <a:lnTo>
                        <a:pt x="517" y="320"/>
                      </a:lnTo>
                      <a:lnTo>
                        <a:pt x="518" y="321"/>
                      </a:lnTo>
                      <a:lnTo>
                        <a:pt x="517" y="322"/>
                      </a:lnTo>
                      <a:close/>
                      <a:moveTo>
                        <a:pt x="499" y="323"/>
                      </a:moveTo>
                      <a:lnTo>
                        <a:pt x="495" y="319"/>
                      </a:lnTo>
                      <a:lnTo>
                        <a:pt x="498" y="321"/>
                      </a:lnTo>
                      <a:lnTo>
                        <a:pt x="499" y="323"/>
                      </a:lnTo>
                      <a:close/>
                      <a:moveTo>
                        <a:pt x="531" y="328"/>
                      </a:moveTo>
                      <a:lnTo>
                        <a:pt x="531" y="321"/>
                      </a:lnTo>
                      <a:lnTo>
                        <a:pt x="533" y="325"/>
                      </a:lnTo>
                      <a:lnTo>
                        <a:pt x="531" y="328"/>
                      </a:lnTo>
                      <a:close/>
                      <a:moveTo>
                        <a:pt x="502" y="327"/>
                      </a:moveTo>
                      <a:lnTo>
                        <a:pt x="503" y="326"/>
                      </a:lnTo>
                      <a:lnTo>
                        <a:pt x="505" y="326"/>
                      </a:lnTo>
                      <a:lnTo>
                        <a:pt x="502" y="327"/>
                      </a:lnTo>
                      <a:close/>
                      <a:moveTo>
                        <a:pt x="502" y="327"/>
                      </a:moveTo>
                      <a:lnTo>
                        <a:pt x="502" y="327"/>
                      </a:lnTo>
                      <a:close/>
                      <a:moveTo>
                        <a:pt x="503" y="329"/>
                      </a:moveTo>
                      <a:lnTo>
                        <a:pt x="501" y="328"/>
                      </a:lnTo>
                      <a:lnTo>
                        <a:pt x="502" y="327"/>
                      </a:lnTo>
                      <a:lnTo>
                        <a:pt x="503" y="329"/>
                      </a:lnTo>
                      <a:close/>
                      <a:moveTo>
                        <a:pt x="533" y="319"/>
                      </a:moveTo>
                      <a:lnTo>
                        <a:pt x="533" y="319"/>
                      </a:lnTo>
                      <a:lnTo>
                        <a:pt x="532" y="319"/>
                      </a:lnTo>
                      <a:lnTo>
                        <a:pt x="533" y="319"/>
                      </a:lnTo>
                      <a:lnTo>
                        <a:pt x="533" y="318"/>
                      </a:lnTo>
                      <a:lnTo>
                        <a:pt x="534" y="318"/>
                      </a:lnTo>
                      <a:lnTo>
                        <a:pt x="533" y="319"/>
                      </a:lnTo>
                      <a:close/>
                      <a:moveTo>
                        <a:pt x="388" y="319"/>
                      </a:moveTo>
                      <a:lnTo>
                        <a:pt x="387" y="319"/>
                      </a:lnTo>
                      <a:lnTo>
                        <a:pt x="387" y="317"/>
                      </a:lnTo>
                      <a:lnTo>
                        <a:pt x="388" y="317"/>
                      </a:lnTo>
                      <a:lnTo>
                        <a:pt x="388" y="318"/>
                      </a:lnTo>
                      <a:lnTo>
                        <a:pt x="388" y="319"/>
                      </a:lnTo>
                      <a:close/>
                      <a:moveTo>
                        <a:pt x="610" y="337"/>
                      </a:moveTo>
                      <a:lnTo>
                        <a:pt x="610" y="335"/>
                      </a:lnTo>
                      <a:lnTo>
                        <a:pt x="612" y="335"/>
                      </a:lnTo>
                      <a:lnTo>
                        <a:pt x="610" y="337"/>
                      </a:lnTo>
                      <a:close/>
                      <a:moveTo>
                        <a:pt x="608" y="338"/>
                      </a:moveTo>
                      <a:lnTo>
                        <a:pt x="608" y="336"/>
                      </a:lnTo>
                      <a:lnTo>
                        <a:pt x="610" y="337"/>
                      </a:lnTo>
                      <a:lnTo>
                        <a:pt x="608" y="338"/>
                      </a:lnTo>
                      <a:close/>
                      <a:moveTo>
                        <a:pt x="608" y="338"/>
                      </a:moveTo>
                      <a:lnTo>
                        <a:pt x="608" y="338"/>
                      </a:lnTo>
                      <a:close/>
                      <a:moveTo>
                        <a:pt x="610" y="338"/>
                      </a:moveTo>
                      <a:lnTo>
                        <a:pt x="609" y="338"/>
                      </a:lnTo>
                      <a:lnTo>
                        <a:pt x="610" y="338"/>
                      </a:lnTo>
                      <a:close/>
                      <a:moveTo>
                        <a:pt x="608" y="338"/>
                      </a:moveTo>
                      <a:lnTo>
                        <a:pt x="608" y="338"/>
                      </a:lnTo>
                      <a:lnTo>
                        <a:pt x="609" y="338"/>
                      </a:lnTo>
                      <a:lnTo>
                        <a:pt x="608" y="338"/>
                      </a:lnTo>
                      <a:close/>
                      <a:moveTo>
                        <a:pt x="610" y="339"/>
                      </a:moveTo>
                      <a:lnTo>
                        <a:pt x="610" y="338"/>
                      </a:lnTo>
                      <a:lnTo>
                        <a:pt x="611" y="338"/>
                      </a:lnTo>
                      <a:lnTo>
                        <a:pt x="610" y="339"/>
                      </a:lnTo>
                      <a:close/>
                      <a:moveTo>
                        <a:pt x="488" y="330"/>
                      </a:moveTo>
                      <a:lnTo>
                        <a:pt x="486" y="328"/>
                      </a:lnTo>
                      <a:lnTo>
                        <a:pt x="491" y="328"/>
                      </a:lnTo>
                      <a:lnTo>
                        <a:pt x="488" y="330"/>
                      </a:lnTo>
                      <a:close/>
                      <a:moveTo>
                        <a:pt x="539" y="336"/>
                      </a:moveTo>
                      <a:lnTo>
                        <a:pt x="536" y="331"/>
                      </a:lnTo>
                      <a:lnTo>
                        <a:pt x="538" y="333"/>
                      </a:lnTo>
                      <a:lnTo>
                        <a:pt x="539" y="336"/>
                      </a:lnTo>
                      <a:close/>
                      <a:moveTo>
                        <a:pt x="554" y="336"/>
                      </a:moveTo>
                      <a:lnTo>
                        <a:pt x="553" y="335"/>
                      </a:lnTo>
                      <a:lnTo>
                        <a:pt x="553" y="333"/>
                      </a:lnTo>
                      <a:lnTo>
                        <a:pt x="553" y="332"/>
                      </a:lnTo>
                      <a:lnTo>
                        <a:pt x="554" y="332"/>
                      </a:lnTo>
                      <a:lnTo>
                        <a:pt x="554" y="334"/>
                      </a:lnTo>
                      <a:lnTo>
                        <a:pt x="554" y="336"/>
                      </a:lnTo>
                      <a:close/>
                      <a:moveTo>
                        <a:pt x="439" y="307"/>
                      </a:moveTo>
                      <a:lnTo>
                        <a:pt x="437" y="306"/>
                      </a:lnTo>
                      <a:lnTo>
                        <a:pt x="437" y="303"/>
                      </a:lnTo>
                      <a:lnTo>
                        <a:pt x="438" y="300"/>
                      </a:lnTo>
                      <a:lnTo>
                        <a:pt x="438" y="305"/>
                      </a:lnTo>
                      <a:lnTo>
                        <a:pt x="439" y="305"/>
                      </a:lnTo>
                      <a:lnTo>
                        <a:pt x="439" y="307"/>
                      </a:lnTo>
                      <a:close/>
                      <a:moveTo>
                        <a:pt x="439" y="305"/>
                      </a:moveTo>
                      <a:lnTo>
                        <a:pt x="438" y="305"/>
                      </a:lnTo>
                      <a:lnTo>
                        <a:pt x="439" y="305"/>
                      </a:lnTo>
                      <a:lnTo>
                        <a:pt x="438" y="304"/>
                      </a:lnTo>
                      <a:lnTo>
                        <a:pt x="440" y="304"/>
                      </a:lnTo>
                      <a:lnTo>
                        <a:pt x="439" y="305"/>
                      </a:lnTo>
                      <a:close/>
                      <a:moveTo>
                        <a:pt x="438" y="305"/>
                      </a:moveTo>
                      <a:lnTo>
                        <a:pt x="438" y="305"/>
                      </a:lnTo>
                      <a:close/>
                      <a:moveTo>
                        <a:pt x="500" y="338"/>
                      </a:moveTo>
                      <a:lnTo>
                        <a:pt x="500" y="338"/>
                      </a:lnTo>
                      <a:lnTo>
                        <a:pt x="500" y="337"/>
                      </a:lnTo>
                      <a:lnTo>
                        <a:pt x="500" y="336"/>
                      </a:lnTo>
                      <a:lnTo>
                        <a:pt x="501" y="336"/>
                      </a:lnTo>
                      <a:lnTo>
                        <a:pt x="501" y="337"/>
                      </a:lnTo>
                      <a:lnTo>
                        <a:pt x="500" y="338"/>
                      </a:lnTo>
                      <a:close/>
                      <a:moveTo>
                        <a:pt x="692" y="354"/>
                      </a:moveTo>
                      <a:lnTo>
                        <a:pt x="693" y="351"/>
                      </a:lnTo>
                      <a:lnTo>
                        <a:pt x="696" y="353"/>
                      </a:lnTo>
                      <a:lnTo>
                        <a:pt x="692" y="354"/>
                      </a:lnTo>
                      <a:close/>
                      <a:moveTo>
                        <a:pt x="238" y="305"/>
                      </a:moveTo>
                      <a:lnTo>
                        <a:pt x="237" y="305"/>
                      </a:lnTo>
                      <a:lnTo>
                        <a:pt x="240" y="302"/>
                      </a:lnTo>
                      <a:lnTo>
                        <a:pt x="238" y="305"/>
                      </a:lnTo>
                      <a:close/>
                      <a:moveTo>
                        <a:pt x="236" y="306"/>
                      </a:moveTo>
                      <a:lnTo>
                        <a:pt x="237" y="305"/>
                      </a:lnTo>
                      <a:lnTo>
                        <a:pt x="238" y="305"/>
                      </a:lnTo>
                      <a:lnTo>
                        <a:pt x="237" y="305"/>
                      </a:lnTo>
                      <a:lnTo>
                        <a:pt x="236" y="306"/>
                      </a:lnTo>
                      <a:close/>
                      <a:moveTo>
                        <a:pt x="469" y="332"/>
                      </a:moveTo>
                      <a:lnTo>
                        <a:pt x="468" y="332"/>
                      </a:lnTo>
                      <a:lnTo>
                        <a:pt x="466" y="328"/>
                      </a:lnTo>
                      <a:lnTo>
                        <a:pt x="469" y="329"/>
                      </a:lnTo>
                      <a:lnTo>
                        <a:pt x="469" y="332"/>
                      </a:lnTo>
                      <a:close/>
                      <a:moveTo>
                        <a:pt x="465" y="332"/>
                      </a:moveTo>
                      <a:lnTo>
                        <a:pt x="465" y="331"/>
                      </a:lnTo>
                      <a:lnTo>
                        <a:pt x="466" y="330"/>
                      </a:lnTo>
                      <a:lnTo>
                        <a:pt x="466" y="331"/>
                      </a:lnTo>
                      <a:lnTo>
                        <a:pt x="466" y="332"/>
                      </a:lnTo>
                      <a:lnTo>
                        <a:pt x="465" y="332"/>
                      </a:lnTo>
                      <a:close/>
                      <a:moveTo>
                        <a:pt x="467" y="332"/>
                      </a:moveTo>
                      <a:lnTo>
                        <a:pt x="467" y="332"/>
                      </a:lnTo>
                      <a:lnTo>
                        <a:pt x="467" y="331"/>
                      </a:lnTo>
                      <a:lnTo>
                        <a:pt x="467" y="332"/>
                      </a:lnTo>
                      <a:close/>
                      <a:moveTo>
                        <a:pt x="468" y="332"/>
                      </a:moveTo>
                      <a:lnTo>
                        <a:pt x="467" y="332"/>
                      </a:lnTo>
                      <a:lnTo>
                        <a:pt x="467" y="331"/>
                      </a:lnTo>
                      <a:lnTo>
                        <a:pt x="468" y="332"/>
                      </a:lnTo>
                      <a:close/>
                      <a:moveTo>
                        <a:pt x="465" y="334"/>
                      </a:moveTo>
                      <a:lnTo>
                        <a:pt x="467" y="332"/>
                      </a:lnTo>
                      <a:lnTo>
                        <a:pt x="467" y="334"/>
                      </a:lnTo>
                      <a:lnTo>
                        <a:pt x="465" y="334"/>
                      </a:lnTo>
                      <a:close/>
                      <a:moveTo>
                        <a:pt x="213" y="305"/>
                      </a:moveTo>
                      <a:lnTo>
                        <a:pt x="212" y="305"/>
                      </a:lnTo>
                      <a:lnTo>
                        <a:pt x="213" y="302"/>
                      </a:lnTo>
                      <a:lnTo>
                        <a:pt x="214" y="302"/>
                      </a:lnTo>
                      <a:lnTo>
                        <a:pt x="215" y="302"/>
                      </a:lnTo>
                      <a:lnTo>
                        <a:pt x="214" y="305"/>
                      </a:lnTo>
                      <a:lnTo>
                        <a:pt x="213" y="305"/>
                      </a:lnTo>
                      <a:close/>
                      <a:moveTo>
                        <a:pt x="234" y="308"/>
                      </a:moveTo>
                      <a:lnTo>
                        <a:pt x="234" y="308"/>
                      </a:lnTo>
                      <a:lnTo>
                        <a:pt x="234" y="307"/>
                      </a:lnTo>
                      <a:lnTo>
                        <a:pt x="234" y="306"/>
                      </a:lnTo>
                      <a:lnTo>
                        <a:pt x="235" y="306"/>
                      </a:lnTo>
                      <a:lnTo>
                        <a:pt x="235" y="307"/>
                      </a:lnTo>
                      <a:lnTo>
                        <a:pt x="234" y="308"/>
                      </a:lnTo>
                      <a:close/>
                      <a:moveTo>
                        <a:pt x="319" y="312"/>
                      </a:moveTo>
                      <a:lnTo>
                        <a:pt x="319" y="312"/>
                      </a:lnTo>
                      <a:lnTo>
                        <a:pt x="318" y="311"/>
                      </a:lnTo>
                      <a:lnTo>
                        <a:pt x="319" y="311"/>
                      </a:lnTo>
                      <a:lnTo>
                        <a:pt x="319" y="310"/>
                      </a:lnTo>
                      <a:lnTo>
                        <a:pt x="320" y="310"/>
                      </a:lnTo>
                      <a:lnTo>
                        <a:pt x="319" y="312"/>
                      </a:lnTo>
                      <a:close/>
                      <a:moveTo>
                        <a:pt x="320" y="304"/>
                      </a:moveTo>
                      <a:lnTo>
                        <a:pt x="315" y="298"/>
                      </a:lnTo>
                      <a:lnTo>
                        <a:pt x="318" y="300"/>
                      </a:lnTo>
                      <a:lnTo>
                        <a:pt x="319" y="301"/>
                      </a:lnTo>
                      <a:lnTo>
                        <a:pt x="320" y="304"/>
                      </a:lnTo>
                      <a:close/>
                      <a:moveTo>
                        <a:pt x="319" y="305"/>
                      </a:moveTo>
                      <a:lnTo>
                        <a:pt x="318" y="305"/>
                      </a:lnTo>
                      <a:lnTo>
                        <a:pt x="318" y="304"/>
                      </a:lnTo>
                      <a:lnTo>
                        <a:pt x="318" y="303"/>
                      </a:lnTo>
                      <a:lnTo>
                        <a:pt x="319" y="303"/>
                      </a:lnTo>
                      <a:lnTo>
                        <a:pt x="319" y="304"/>
                      </a:lnTo>
                      <a:lnTo>
                        <a:pt x="319" y="305"/>
                      </a:lnTo>
                      <a:close/>
                      <a:moveTo>
                        <a:pt x="340" y="300"/>
                      </a:moveTo>
                      <a:lnTo>
                        <a:pt x="338" y="300"/>
                      </a:lnTo>
                      <a:lnTo>
                        <a:pt x="338" y="299"/>
                      </a:lnTo>
                      <a:lnTo>
                        <a:pt x="340" y="299"/>
                      </a:lnTo>
                      <a:lnTo>
                        <a:pt x="340" y="300"/>
                      </a:lnTo>
                      <a:close/>
                      <a:moveTo>
                        <a:pt x="389" y="307"/>
                      </a:moveTo>
                      <a:lnTo>
                        <a:pt x="388" y="307"/>
                      </a:lnTo>
                      <a:lnTo>
                        <a:pt x="387" y="307"/>
                      </a:lnTo>
                      <a:lnTo>
                        <a:pt x="388" y="307"/>
                      </a:lnTo>
                      <a:lnTo>
                        <a:pt x="388" y="306"/>
                      </a:lnTo>
                      <a:lnTo>
                        <a:pt x="389" y="306"/>
                      </a:lnTo>
                      <a:lnTo>
                        <a:pt x="389" y="307"/>
                      </a:lnTo>
                      <a:close/>
                      <a:moveTo>
                        <a:pt x="309" y="303"/>
                      </a:moveTo>
                      <a:lnTo>
                        <a:pt x="308" y="303"/>
                      </a:lnTo>
                      <a:lnTo>
                        <a:pt x="308" y="301"/>
                      </a:lnTo>
                      <a:lnTo>
                        <a:pt x="309" y="300"/>
                      </a:lnTo>
                      <a:lnTo>
                        <a:pt x="309" y="302"/>
                      </a:lnTo>
                      <a:lnTo>
                        <a:pt x="309" y="303"/>
                      </a:lnTo>
                      <a:close/>
                      <a:moveTo>
                        <a:pt x="337" y="304"/>
                      </a:moveTo>
                      <a:lnTo>
                        <a:pt x="334" y="300"/>
                      </a:lnTo>
                      <a:lnTo>
                        <a:pt x="338" y="301"/>
                      </a:lnTo>
                      <a:lnTo>
                        <a:pt x="337" y="304"/>
                      </a:lnTo>
                      <a:close/>
                      <a:moveTo>
                        <a:pt x="312" y="303"/>
                      </a:moveTo>
                      <a:lnTo>
                        <a:pt x="310" y="303"/>
                      </a:lnTo>
                      <a:lnTo>
                        <a:pt x="310" y="301"/>
                      </a:lnTo>
                      <a:lnTo>
                        <a:pt x="312" y="302"/>
                      </a:lnTo>
                      <a:lnTo>
                        <a:pt x="312" y="303"/>
                      </a:lnTo>
                      <a:close/>
                      <a:moveTo>
                        <a:pt x="347" y="304"/>
                      </a:moveTo>
                      <a:lnTo>
                        <a:pt x="346" y="304"/>
                      </a:lnTo>
                      <a:lnTo>
                        <a:pt x="346" y="302"/>
                      </a:lnTo>
                      <a:lnTo>
                        <a:pt x="347" y="303"/>
                      </a:lnTo>
                      <a:lnTo>
                        <a:pt x="347" y="304"/>
                      </a:lnTo>
                      <a:close/>
                      <a:moveTo>
                        <a:pt x="308" y="299"/>
                      </a:moveTo>
                      <a:lnTo>
                        <a:pt x="306" y="297"/>
                      </a:lnTo>
                      <a:lnTo>
                        <a:pt x="307" y="296"/>
                      </a:lnTo>
                      <a:lnTo>
                        <a:pt x="308" y="298"/>
                      </a:lnTo>
                      <a:lnTo>
                        <a:pt x="308" y="299"/>
                      </a:lnTo>
                      <a:close/>
                      <a:moveTo>
                        <a:pt x="290" y="308"/>
                      </a:moveTo>
                      <a:lnTo>
                        <a:pt x="289" y="307"/>
                      </a:lnTo>
                      <a:lnTo>
                        <a:pt x="289" y="306"/>
                      </a:lnTo>
                      <a:lnTo>
                        <a:pt x="290" y="305"/>
                      </a:lnTo>
                      <a:lnTo>
                        <a:pt x="289" y="304"/>
                      </a:lnTo>
                      <a:lnTo>
                        <a:pt x="291" y="304"/>
                      </a:lnTo>
                      <a:lnTo>
                        <a:pt x="290" y="308"/>
                      </a:lnTo>
                      <a:close/>
                      <a:moveTo>
                        <a:pt x="376" y="308"/>
                      </a:moveTo>
                      <a:lnTo>
                        <a:pt x="375" y="308"/>
                      </a:lnTo>
                      <a:lnTo>
                        <a:pt x="375" y="307"/>
                      </a:lnTo>
                      <a:lnTo>
                        <a:pt x="376" y="307"/>
                      </a:lnTo>
                      <a:lnTo>
                        <a:pt x="377" y="307"/>
                      </a:lnTo>
                      <a:lnTo>
                        <a:pt x="376" y="308"/>
                      </a:lnTo>
                      <a:close/>
                      <a:moveTo>
                        <a:pt x="416" y="302"/>
                      </a:moveTo>
                      <a:lnTo>
                        <a:pt x="417" y="301"/>
                      </a:lnTo>
                      <a:lnTo>
                        <a:pt x="419" y="301"/>
                      </a:lnTo>
                      <a:lnTo>
                        <a:pt x="416" y="302"/>
                      </a:lnTo>
                      <a:close/>
                      <a:moveTo>
                        <a:pt x="419" y="305"/>
                      </a:moveTo>
                      <a:lnTo>
                        <a:pt x="416" y="303"/>
                      </a:lnTo>
                      <a:lnTo>
                        <a:pt x="420" y="302"/>
                      </a:lnTo>
                      <a:lnTo>
                        <a:pt x="419" y="305"/>
                      </a:lnTo>
                      <a:close/>
                      <a:moveTo>
                        <a:pt x="416" y="302"/>
                      </a:moveTo>
                      <a:lnTo>
                        <a:pt x="416" y="302"/>
                      </a:lnTo>
                      <a:close/>
                      <a:moveTo>
                        <a:pt x="417" y="304"/>
                      </a:moveTo>
                      <a:lnTo>
                        <a:pt x="415" y="304"/>
                      </a:lnTo>
                      <a:lnTo>
                        <a:pt x="416" y="302"/>
                      </a:lnTo>
                      <a:lnTo>
                        <a:pt x="417" y="304"/>
                      </a:lnTo>
                      <a:close/>
                      <a:moveTo>
                        <a:pt x="415" y="310"/>
                      </a:moveTo>
                      <a:lnTo>
                        <a:pt x="417" y="308"/>
                      </a:lnTo>
                      <a:lnTo>
                        <a:pt x="414" y="308"/>
                      </a:lnTo>
                      <a:lnTo>
                        <a:pt x="415" y="307"/>
                      </a:lnTo>
                      <a:lnTo>
                        <a:pt x="415" y="306"/>
                      </a:lnTo>
                      <a:lnTo>
                        <a:pt x="415" y="304"/>
                      </a:lnTo>
                      <a:lnTo>
                        <a:pt x="418" y="306"/>
                      </a:lnTo>
                      <a:lnTo>
                        <a:pt x="420" y="308"/>
                      </a:lnTo>
                      <a:lnTo>
                        <a:pt x="417" y="308"/>
                      </a:lnTo>
                      <a:lnTo>
                        <a:pt x="415" y="310"/>
                      </a:lnTo>
                      <a:close/>
                      <a:moveTo>
                        <a:pt x="414" y="307"/>
                      </a:moveTo>
                      <a:lnTo>
                        <a:pt x="413" y="307"/>
                      </a:lnTo>
                      <a:lnTo>
                        <a:pt x="413" y="306"/>
                      </a:lnTo>
                      <a:lnTo>
                        <a:pt x="413" y="305"/>
                      </a:lnTo>
                      <a:lnTo>
                        <a:pt x="414" y="305"/>
                      </a:lnTo>
                      <a:lnTo>
                        <a:pt x="414" y="306"/>
                      </a:lnTo>
                      <a:lnTo>
                        <a:pt x="414" y="307"/>
                      </a:lnTo>
                      <a:close/>
                      <a:moveTo>
                        <a:pt x="419" y="313"/>
                      </a:moveTo>
                      <a:lnTo>
                        <a:pt x="418" y="313"/>
                      </a:lnTo>
                      <a:lnTo>
                        <a:pt x="418" y="309"/>
                      </a:lnTo>
                      <a:lnTo>
                        <a:pt x="418" y="308"/>
                      </a:lnTo>
                      <a:lnTo>
                        <a:pt x="417" y="308"/>
                      </a:lnTo>
                      <a:lnTo>
                        <a:pt x="420" y="308"/>
                      </a:lnTo>
                      <a:lnTo>
                        <a:pt x="422" y="310"/>
                      </a:lnTo>
                      <a:lnTo>
                        <a:pt x="419" y="313"/>
                      </a:lnTo>
                      <a:close/>
                      <a:moveTo>
                        <a:pt x="417" y="312"/>
                      </a:moveTo>
                      <a:lnTo>
                        <a:pt x="413" y="311"/>
                      </a:lnTo>
                      <a:lnTo>
                        <a:pt x="413" y="310"/>
                      </a:lnTo>
                      <a:lnTo>
                        <a:pt x="414" y="310"/>
                      </a:lnTo>
                      <a:lnTo>
                        <a:pt x="417" y="312"/>
                      </a:lnTo>
                      <a:close/>
                      <a:moveTo>
                        <a:pt x="416" y="316"/>
                      </a:moveTo>
                      <a:lnTo>
                        <a:pt x="415" y="315"/>
                      </a:lnTo>
                      <a:lnTo>
                        <a:pt x="417" y="312"/>
                      </a:lnTo>
                      <a:lnTo>
                        <a:pt x="418" y="313"/>
                      </a:lnTo>
                      <a:lnTo>
                        <a:pt x="419" y="313"/>
                      </a:lnTo>
                      <a:lnTo>
                        <a:pt x="418" y="313"/>
                      </a:lnTo>
                      <a:lnTo>
                        <a:pt x="418" y="314"/>
                      </a:lnTo>
                      <a:lnTo>
                        <a:pt x="420" y="314"/>
                      </a:lnTo>
                      <a:lnTo>
                        <a:pt x="419" y="315"/>
                      </a:lnTo>
                      <a:lnTo>
                        <a:pt x="417" y="315"/>
                      </a:lnTo>
                      <a:lnTo>
                        <a:pt x="416" y="315"/>
                      </a:lnTo>
                      <a:lnTo>
                        <a:pt x="416" y="316"/>
                      </a:lnTo>
                      <a:close/>
                      <a:moveTo>
                        <a:pt x="415" y="316"/>
                      </a:moveTo>
                      <a:lnTo>
                        <a:pt x="415" y="315"/>
                      </a:lnTo>
                      <a:lnTo>
                        <a:pt x="416" y="316"/>
                      </a:lnTo>
                      <a:lnTo>
                        <a:pt x="415" y="316"/>
                      </a:lnTo>
                      <a:close/>
                      <a:moveTo>
                        <a:pt x="419" y="316"/>
                      </a:moveTo>
                      <a:lnTo>
                        <a:pt x="417" y="315"/>
                      </a:lnTo>
                      <a:lnTo>
                        <a:pt x="419" y="315"/>
                      </a:lnTo>
                      <a:lnTo>
                        <a:pt x="419" y="316"/>
                      </a:lnTo>
                      <a:close/>
                      <a:moveTo>
                        <a:pt x="415" y="316"/>
                      </a:moveTo>
                      <a:lnTo>
                        <a:pt x="415" y="315"/>
                      </a:lnTo>
                      <a:lnTo>
                        <a:pt x="415" y="316"/>
                      </a:lnTo>
                      <a:close/>
                      <a:moveTo>
                        <a:pt x="416" y="315"/>
                      </a:moveTo>
                      <a:lnTo>
                        <a:pt x="416" y="315"/>
                      </a:lnTo>
                      <a:lnTo>
                        <a:pt x="417" y="315"/>
                      </a:lnTo>
                      <a:lnTo>
                        <a:pt x="416" y="315"/>
                      </a:lnTo>
                      <a:close/>
                      <a:moveTo>
                        <a:pt x="416" y="316"/>
                      </a:moveTo>
                      <a:lnTo>
                        <a:pt x="416" y="315"/>
                      </a:lnTo>
                      <a:lnTo>
                        <a:pt x="417" y="315"/>
                      </a:lnTo>
                      <a:lnTo>
                        <a:pt x="416" y="316"/>
                      </a:lnTo>
                      <a:close/>
                      <a:moveTo>
                        <a:pt x="418" y="318"/>
                      </a:moveTo>
                      <a:lnTo>
                        <a:pt x="417" y="318"/>
                      </a:lnTo>
                      <a:lnTo>
                        <a:pt x="414" y="316"/>
                      </a:lnTo>
                      <a:lnTo>
                        <a:pt x="415" y="316"/>
                      </a:lnTo>
                      <a:lnTo>
                        <a:pt x="416" y="316"/>
                      </a:lnTo>
                      <a:lnTo>
                        <a:pt x="417" y="316"/>
                      </a:lnTo>
                      <a:lnTo>
                        <a:pt x="418" y="318"/>
                      </a:lnTo>
                      <a:close/>
                      <a:moveTo>
                        <a:pt x="417" y="316"/>
                      </a:moveTo>
                      <a:lnTo>
                        <a:pt x="416" y="316"/>
                      </a:lnTo>
                      <a:lnTo>
                        <a:pt x="417" y="316"/>
                      </a:lnTo>
                      <a:close/>
                      <a:moveTo>
                        <a:pt x="413" y="321"/>
                      </a:moveTo>
                      <a:lnTo>
                        <a:pt x="413" y="318"/>
                      </a:lnTo>
                      <a:lnTo>
                        <a:pt x="414" y="317"/>
                      </a:lnTo>
                      <a:lnTo>
                        <a:pt x="415" y="319"/>
                      </a:lnTo>
                      <a:lnTo>
                        <a:pt x="416" y="319"/>
                      </a:lnTo>
                      <a:lnTo>
                        <a:pt x="416" y="320"/>
                      </a:lnTo>
                      <a:lnTo>
                        <a:pt x="417" y="320"/>
                      </a:lnTo>
                      <a:lnTo>
                        <a:pt x="416" y="320"/>
                      </a:lnTo>
                      <a:lnTo>
                        <a:pt x="413" y="321"/>
                      </a:lnTo>
                      <a:close/>
                      <a:moveTo>
                        <a:pt x="416" y="319"/>
                      </a:moveTo>
                      <a:lnTo>
                        <a:pt x="415" y="319"/>
                      </a:lnTo>
                      <a:lnTo>
                        <a:pt x="416" y="317"/>
                      </a:lnTo>
                      <a:lnTo>
                        <a:pt x="416" y="319"/>
                      </a:lnTo>
                      <a:close/>
                      <a:moveTo>
                        <a:pt x="417" y="320"/>
                      </a:moveTo>
                      <a:lnTo>
                        <a:pt x="417" y="318"/>
                      </a:lnTo>
                      <a:lnTo>
                        <a:pt x="418" y="318"/>
                      </a:lnTo>
                      <a:lnTo>
                        <a:pt x="417" y="320"/>
                      </a:lnTo>
                      <a:close/>
                      <a:moveTo>
                        <a:pt x="417" y="320"/>
                      </a:moveTo>
                      <a:lnTo>
                        <a:pt x="416" y="320"/>
                      </a:lnTo>
                      <a:lnTo>
                        <a:pt x="417" y="320"/>
                      </a:lnTo>
                      <a:close/>
                      <a:moveTo>
                        <a:pt x="309" y="307"/>
                      </a:moveTo>
                      <a:lnTo>
                        <a:pt x="308" y="307"/>
                      </a:lnTo>
                      <a:lnTo>
                        <a:pt x="307" y="307"/>
                      </a:lnTo>
                      <a:lnTo>
                        <a:pt x="309" y="306"/>
                      </a:lnTo>
                      <a:lnTo>
                        <a:pt x="309" y="307"/>
                      </a:lnTo>
                      <a:close/>
                      <a:moveTo>
                        <a:pt x="365" y="315"/>
                      </a:moveTo>
                      <a:lnTo>
                        <a:pt x="365" y="312"/>
                      </a:lnTo>
                      <a:lnTo>
                        <a:pt x="366" y="311"/>
                      </a:lnTo>
                      <a:lnTo>
                        <a:pt x="369" y="312"/>
                      </a:lnTo>
                      <a:lnTo>
                        <a:pt x="365" y="315"/>
                      </a:lnTo>
                      <a:close/>
                      <a:moveTo>
                        <a:pt x="333" y="309"/>
                      </a:moveTo>
                      <a:lnTo>
                        <a:pt x="331" y="309"/>
                      </a:lnTo>
                      <a:lnTo>
                        <a:pt x="334" y="308"/>
                      </a:lnTo>
                      <a:lnTo>
                        <a:pt x="333" y="306"/>
                      </a:lnTo>
                      <a:lnTo>
                        <a:pt x="335" y="307"/>
                      </a:lnTo>
                      <a:lnTo>
                        <a:pt x="333" y="309"/>
                      </a:lnTo>
                      <a:close/>
                      <a:moveTo>
                        <a:pt x="408" y="317"/>
                      </a:moveTo>
                      <a:lnTo>
                        <a:pt x="407" y="316"/>
                      </a:lnTo>
                      <a:lnTo>
                        <a:pt x="406" y="314"/>
                      </a:lnTo>
                      <a:lnTo>
                        <a:pt x="407" y="314"/>
                      </a:lnTo>
                      <a:lnTo>
                        <a:pt x="407" y="315"/>
                      </a:lnTo>
                      <a:lnTo>
                        <a:pt x="408" y="317"/>
                      </a:lnTo>
                      <a:close/>
                      <a:moveTo>
                        <a:pt x="554" y="320"/>
                      </a:moveTo>
                      <a:lnTo>
                        <a:pt x="552" y="320"/>
                      </a:lnTo>
                      <a:lnTo>
                        <a:pt x="553" y="319"/>
                      </a:lnTo>
                      <a:lnTo>
                        <a:pt x="554" y="319"/>
                      </a:lnTo>
                      <a:lnTo>
                        <a:pt x="554" y="320"/>
                      </a:lnTo>
                      <a:close/>
                      <a:moveTo>
                        <a:pt x="282" y="303"/>
                      </a:moveTo>
                      <a:lnTo>
                        <a:pt x="280" y="303"/>
                      </a:lnTo>
                      <a:lnTo>
                        <a:pt x="281" y="302"/>
                      </a:lnTo>
                      <a:lnTo>
                        <a:pt x="281" y="300"/>
                      </a:lnTo>
                      <a:lnTo>
                        <a:pt x="283" y="301"/>
                      </a:lnTo>
                      <a:lnTo>
                        <a:pt x="282" y="301"/>
                      </a:lnTo>
                      <a:lnTo>
                        <a:pt x="282" y="303"/>
                      </a:lnTo>
                      <a:close/>
                      <a:moveTo>
                        <a:pt x="289" y="298"/>
                      </a:moveTo>
                      <a:lnTo>
                        <a:pt x="289" y="292"/>
                      </a:lnTo>
                      <a:lnTo>
                        <a:pt x="291" y="296"/>
                      </a:lnTo>
                      <a:lnTo>
                        <a:pt x="289" y="298"/>
                      </a:lnTo>
                      <a:close/>
                      <a:moveTo>
                        <a:pt x="404" y="305"/>
                      </a:moveTo>
                      <a:lnTo>
                        <a:pt x="402" y="303"/>
                      </a:lnTo>
                      <a:lnTo>
                        <a:pt x="406" y="300"/>
                      </a:lnTo>
                      <a:lnTo>
                        <a:pt x="407" y="299"/>
                      </a:lnTo>
                      <a:lnTo>
                        <a:pt x="409" y="301"/>
                      </a:lnTo>
                      <a:lnTo>
                        <a:pt x="404" y="302"/>
                      </a:lnTo>
                      <a:lnTo>
                        <a:pt x="404" y="305"/>
                      </a:lnTo>
                      <a:close/>
                      <a:moveTo>
                        <a:pt x="385" y="303"/>
                      </a:moveTo>
                      <a:lnTo>
                        <a:pt x="384" y="301"/>
                      </a:lnTo>
                      <a:lnTo>
                        <a:pt x="383" y="298"/>
                      </a:lnTo>
                      <a:lnTo>
                        <a:pt x="384" y="299"/>
                      </a:lnTo>
                      <a:lnTo>
                        <a:pt x="385" y="303"/>
                      </a:lnTo>
                      <a:close/>
                      <a:moveTo>
                        <a:pt x="243" y="295"/>
                      </a:moveTo>
                      <a:lnTo>
                        <a:pt x="242" y="293"/>
                      </a:lnTo>
                      <a:lnTo>
                        <a:pt x="242" y="291"/>
                      </a:lnTo>
                      <a:lnTo>
                        <a:pt x="246" y="292"/>
                      </a:lnTo>
                      <a:lnTo>
                        <a:pt x="245" y="293"/>
                      </a:lnTo>
                      <a:lnTo>
                        <a:pt x="244" y="293"/>
                      </a:lnTo>
                      <a:lnTo>
                        <a:pt x="243" y="295"/>
                      </a:lnTo>
                      <a:close/>
                      <a:moveTo>
                        <a:pt x="246" y="297"/>
                      </a:moveTo>
                      <a:lnTo>
                        <a:pt x="245" y="296"/>
                      </a:lnTo>
                      <a:lnTo>
                        <a:pt x="246" y="295"/>
                      </a:lnTo>
                      <a:lnTo>
                        <a:pt x="248" y="293"/>
                      </a:lnTo>
                      <a:lnTo>
                        <a:pt x="246" y="297"/>
                      </a:lnTo>
                      <a:close/>
                      <a:moveTo>
                        <a:pt x="245" y="294"/>
                      </a:moveTo>
                      <a:lnTo>
                        <a:pt x="244" y="293"/>
                      </a:lnTo>
                      <a:lnTo>
                        <a:pt x="245" y="293"/>
                      </a:lnTo>
                      <a:lnTo>
                        <a:pt x="245" y="294"/>
                      </a:lnTo>
                      <a:close/>
                      <a:moveTo>
                        <a:pt x="294" y="296"/>
                      </a:moveTo>
                      <a:lnTo>
                        <a:pt x="295" y="294"/>
                      </a:lnTo>
                      <a:lnTo>
                        <a:pt x="296" y="295"/>
                      </a:lnTo>
                      <a:lnTo>
                        <a:pt x="294" y="296"/>
                      </a:lnTo>
                      <a:close/>
                      <a:moveTo>
                        <a:pt x="295" y="298"/>
                      </a:moveTo>
                      <a:lnTo>
                        <a:pt x="296" y="295"/>
                      </a:lnTo>
                      <a:lnTo>
                        <a:pt x="298" y="296"/>
                      </a:lnTo>
                      <a:lnTo>
                        <a:pt x="297" y="298"/>
                      </a:lnTo>
                      <a:lnTo>
                        <a:pt x="295" y="298"/>
                      </a:lnTo>
                      <a:close/>
                      <a:moveTo>
                        <a:pt x="392" y="311"/>
                      </a:moveTo>
                      <a:lnTo>
                        <a:pt x="392" y="310"/>
                      </a:lnTo>
                      <a:lnTo>
                        <a:pt x="391" y="310"/>
                      </a:lnTo>
                      <a:lnTo>
                        <a:pt x="393" y="310"/>
                      </a:lnTo>
                      <a:lnTo>
                        <a:pt x="393" y="311"/>
                      </a:lnTo>
                      <a:lnTo>
                        <a:pt x="392" y="311"/>
                      </a:lnTo>
                      <a:close/>
                      <a:moveTo>
                        <a:pt x="391" y="311"/>
                      </a:moveTo>
                      <a:lnTo>
                        <a:pt x="390" y="310"/>
                      </a:lnTo>
                      <a:lnTo>
                        <a:pt x="391" y="310"/>
                      </a:lnTo>
                      <a:lnTo>
                        <a:pt x="391" y="311"/>
                      </a:lnTo>
                      <a:close/>
                      <a:moveTo>
                        <a:pt x="392" y="314"/>
                      </a:moveTo>
                      <a:lnTo>
                        <a:pt x="390" y="312"/>
                      </a:lnTo>
                      <a:lnTo>
                        <a:pt x="390" y="311"/>
                      </a:lnTo>
                      <a:lnTo>
                        <a:pt x="391" y="311"/>
                      </a:lnTo>
                      <a:lnTo>
                        <a:pt x="392" y="314"/>
                      </a:lnTo>
                      <a:close/>
                      <a:moveTo>
                        <a:pt x="396" y="310"/>
                      </a:moveTo>
                      <a:lnTo>
                        <a:pt x="394" y="310"/>
                      </a:lnTo>
                      <a:lnTo>
                        <a:pt x="396" y="307"/>
                      </a:lnTo>
                      <a:lnTo>
                        <a:pt x="396" y="306"/>
                      </a:lnTo>
                      <a:lnTo>
                        <a:pt x="395" y="305"/>
                      </a:lnTo>
                      <a:lnTo>
                        <a:pt x="395" y="303"/>
                      </a:lnTo>
                      <a:lnTo>
                        <a:pt x="397" y="304"/>
                      </a:lnTo>
                      <a:lnTo>
                        <a:pt x="397" y="306"/>
                      </a:lnTo>
                      <a:lnTo>
                        <a:pt x="397" y="307"/>
                      </a:lnTo>
                      <a:lnTo>
                        <a:pt x="398" y="308"/>
                      </a:lnTo>
                      <a:lnTo>
                        <a:pt x="396" y="308"/>
                      </a:lnTo>
                      <a:lnTo>
                        <a:pt x="396" y="309"/>
                      </a:lnTo>
                      <a:lnTo>
                        <a:pt x="396" y="310"/>
                      </a:lnTo>
                      <a:close/>
                      <a:moveTo>
                        <a:pt x="398" y="310"/>
                      </a:moveTo>
                      <a:lnTo>
                        <a:pt x="397" y="309"/>
                      </a:lnTo>
                      <a:lnTo>
                        <a:pt x="396" y="308"/>
                      </a:lnTo>
                      <a:lnTo>
                        <a:pt x="398" y="308"/>
                      </a:lnTo>
                      <a:lnTo>
                        <a:pt x="398" y="309"/>
                      </a:lnTo>
                      <a:lnTo>
                        <a:pt x="398" y="310"/>
                      </a:lnTo>
                      <a:close/>
                      <a:moveTo>
                        <a:pt x="409" y="309"/>
                      </a:moveTo>
                      <a:lnTo>
                        <a:pt x="408" y="309"/>
                      </a:lnTo>
                      <a:lnTo>
                        <a:pt x="409" y="308"/>
                      </a:lnTo>
                      <a:lnTo>
                        <a:pt x="409" y="307"/>
                      </a:lnTo>
                      <a:lnTo>
                        <a:pt x="409" y="308"/>
                      </a:lnTo>
                      <a:lnTo>
                        <a:pt x="409" y="309"/>
                      </a:lnTo>
                      <a:close/>
                      <a:moveTo>
                        <a:pt x="435" y="304"/>
                      </a:moveTo>
                      <a:lnTo>
                        <a:pt x="431" y="300"/>
                      </a:lnTo>
                      <a:lnTo>
                        <a:pt x="433" y="302"/>
                      </a:lnTo>
                      <a:lnTo>
                        <a:pt x="435" y="304"/>
                      </a:lnTo>
                      <a:close/>
                      <a:moveTo>
                        <a:pt x="385" y="532"/>
                      </a:moveTo>
                      <a:lnTo>
                        <a:pt x="385" y="532"/>
                      </a:lnTo>
                      <a:lnTo>
                        <a:pt x="384" y="531"/>
                      </a:lnTo>
                      <a:lnTo>
                        <a:pt x="385" y="530"/>
                      </a:lnTo>
                      <a:lnTo>
                        <a:pt x="386" y="531"/>
                      </a:lnTo>
                      <a:lnTo>
                        <a:pt x="385" y="532"/>
                      </a:lnTo>
                      <a:close/>
                      <a:moveTo>
                        <a:pt x="73" y="506"/>
                      </a:moveTo>
                      <a:lnTo>
                        <a:pt x="71" y="505"/>
                      </a:lnTo>
                      <a:lnTo>
                        <a:pt x="72" y="503"/>
                      </a:lnTo>
                      <a:lnTo>
                        <a:pt x="71" y="503"/>
                      </a:lnTo>
                      <a:lnTo>
                        <a:pt x="71" y="502"/>
                      </a:lnTo>
                      <a:lnTo>
                        <a:pt x="72" y="502"/>
                      </a:lnTo>
                      <a:lnTo>
                        <a:pt x="73" y="503"/>
                      </a:lnTo>
                      <a:lnTo>
                        <a:pt x="72" y="503"/>
                      </a:lnTo>
                      <a:lnTo>
                        <a:pt x="71" y="504"/>
                      </a:lnTo>
                      <a:lnTo>
                        <a:pt x="73" y="504"/>
                      </a:lnTo>
                      <a:lnTo>
                        <a:pt x="73" y="506"/>
                      </a:lnTo>
                      <a:close/>
                      <a:moveTo>
                        <a:pt x="73" y="507"/>
                      </a:moveTo>
                      <a:lnTo>
                        <a:pt x="72" y="507"/>
                      </a:lnTo>
                      <a:lnTo>
                        <a:pt x="72" y="506"/>
                      </a:lnTo>
                      <a:lnTo>
                        <a:pt x="74" y="506"/>
                      </a:lnTo>
                      <a:lnTo>
                        <a:pt x="73" y="507"/>
                      </a:lnTo>
                      <a:close/>
                      <a:moveTo>
                        <a:pt x="59" y="502"/>
                      </a:moveTo>
                      <a:lnTo>
                        <a:pt x="58" y="502"/>
                      </a:lnTo>
                      <a:lnTo>
                        <a:pt x="58" y="501"/>
                      </a:lnTo>
                      <a:lnTo>
                        <a:pt x="60" y="500"/>
                      </a:lnTo>
                      <a:lnTo>
                        <a:pt x="59" y="502"/>
                      </a:lnTo>
                      <a:close/>
                      <a:moveTo>
                        <a:pt x="56" y="502"/>
                      </a:moveTo>
                      <a:lnTo>
                        <a:pt x="55" y="500"/>
                      </a:lnTo>
                      <a:lnTo>
                        <a:pt x="57" y="501"/>
                      </a:lnTo>
                      <a:lnTo>
                        <a:pt x="56" y="502"/>
                      </a:lnTo>
                      <a:close/>
                      <a:moveTo>
                        <a:pt x="57" y="503"/>
                      </a:moveTo>
                      <a:lnTo>
                        <a:pt x="57" y="502"/>
                      </a:lnTo>
                      <a:lnTo>
                        <a:pt x="58" y="501"/>
                      </a:lnTo>
                      <a:lnTo>
                        <a:pt x="58" y="502"/>
                      </a:lnTo>
                      <a:lnTo>
                        <a:pt x="59" y="502"/>
                      </a:lnTo>
                      <a:lnTo>
                        <a:pt x="58" y="503"/>
                      </a:lnTo>
                      <a:lnTo>
                        <a:pt x="57" y="503"/>
                      </a:lnTo>
                      <a:close/>
                      <a:moveTo>
                        <a:pt x="56" y="503"/>
                      </a:moveTo>
                      <a:lnTo>
                        <a:pt x="56" y="502"/>
                      </a:lnTo>
                      <a:lnTo>
                        <a:pt x="56" y="503"/>
                      </a:lnTo>
                      <a:close/>
                      <a:moveTo>
                        <a:pt x="55" y="504"/>
                      </a:moveTo>
                      <a:lnTo>
                        <a:pt x="53" y="503"/>
                      </a:lnTo>
                      <a:lnTo>
                        <a:pt x="56" y="503"/>
                      </a:lnTo>
                      <a:lnTo>
                        <a:pt x="55" y="504"/>
                      </a:lnTo>
                      <a:close/>
                      <a:moveTo>
                        <a:pt x="61" y="505"/>
                      </a:moveTo>
                      <a:lnTo>
                        <a:pt x="60" y="505"/>
                      </a:lnTo>
                      <a:lnTo>
                        <a:pt x="59" y="503"/>
                      </a:lnTo>
                      <a:lnTo>
                        <a:pt x="60" y="503"/>
                      </a:lnTo>
                      <a:lnTo>
                        <a:pt x="61" y="503"/>
                      </a:lnTo>
                      <a:lnTo>
                        <a:pt x="61" y="505"/>
                      </a:lnTo>
                      <a:close/>
                      <a:moveTo>
                        <a:pt x="129" y="504"/>
                      </a:moveTo>
                      <a:lnTo>
                        <a:pt x="128" y="504"/>
                      </a:lnTo>
                      <a:lnTo>
                        <a:pt x="129" y="502"/>
                      </a:lnTo>
                      <a:lnTo>
                        <a:pt x="129" y="503"/>
                      </a:lnTo>
                      <a:lnTo>
                        <a:pt x="129" y="504"/>
                      </a:lnTo>
                      <a:close/>
                      <a:moveTo>
                        <a:pt x="118" y="506"/>
                      </a:moveTo>
                      <a:lnTo>
                        <a:pt x="116" y="505"/>
                      </a:lnTo>
                      <a:lnTo>
                        <a:pt x="119" y="503"/>
                      </a:lnTo>
                      <a:lnTo>
                        <a:pt x="121" y="504"/>
                      </a:lnTo>
                      <a:lnTo>
                        <a:pt x="119" y="504"/>
                      </a:lnTo>
                      <a:lnTo>
                        <a:pt x="118" y="506"/>
                      </a:lnTo>
                      <a:close/>
                      <a:moveTo>
                        <a:pt x="121" y="505"/>
                      </a:moveTo>
                      <a:lnTo>
                        <a:pt x="119" y="504"/>
                      </a:lnTo>
                      <a:lnTo>
                        <a:pt x="121" y="504"/>
                      </a:lnTo>
                      <a:lnTo>
                        <a:pt x="121" y="505"/>
                      </a:lnTo>
                      <a:close/>
                      <a:moveTo>
                        <a:pt x="179" y="515"/>
                      </a:moveTo>
                      <a:lnTo>
                        <a:pt x="178" y="515"/>
                      </a:lnTo>
                      <a:lnTo>
                        <a:pt x="179" y="513"/>
                      </a:lnTo>
                      <a:lnTo>
                        <a:pt x="180" y="512"/>
                      </a:lnTo>
                      <a:lnTo>
                        <a:pt x="182" y="513"/>
                      </a:lnTo>
                      <a:lnTo>
                        <a:pt x="179" y="514"/>
                      </a:lnTo>
                      <a:lnTo>
                        <a:pt x="179" y="515"/>
                      </a:lnTo>
                      <a:close/>
                      <a:moveTo>
                        <a:pt x="83" y="501"/>
                      </a:moveTo>
                      <a:lnTo>
                        <a:pt x="82" y="500"/>
                      </a:lnTo>
                      <a:lnTo>
                        <a:pt x="83" y="500"/>
                      </a:lnTo>
                      <a:lnTo>
                        <a:pt x="83" y="498"/>
                      </a:lnTo>
                      <a:lnTo>
                        <a:pt x="84" y="499"/>
                      </a:lnTo>
                      <a:lnTo>
                        <a:pt x="83" y="499"/>
                      </a:lnTo>
                      <a:lnTo>
                        <a:pt x="83" y="501"/>
                      </a:lnTo>
                      <a:close/>
                      <a:moveTo>
                        <a:pt x="344" y="529"/>
                      </a:moveTo>
                      <a:lnTo>
                        <a:pt x="342" y="524"/>
                      </a:lnTo>
                      <a:lnTo>
                        <a:pt x="342" y="522"/>
                      </a:lnTo>
                      <a:lnTo>
                        <a:pt x="343" y="525"/>
                      </a:lnTo>
                      <a:lnTo>
                        <a:pt x="344" y="529"/>
                      </a:lnTo>
                      <a:close/>
                      <a:moveTo>
                        <a:pt x="371" y="531"/>
                      </a:moveTo>
                      <a:lnTo>
                        <a:pt x="367" y="526"/>
                      </a:lnTo>
                      <a:lnTo>
                        <a:pt x="369" y="528"/>
                      </a:lnTo>
                      <a:lnTo>
                        <a:pt x="371" y="531"/>
                      </a:lnTo>
                      <a:close/>
                      <a:moveTo>
                        <a:pt x="233" y="521"/>
                      </a:moveTo>
                      <a:lnTo>
                        <a:pt x="235" y="516"/>
                      </a:lnTo>
                      <a:lnTo>
                        <a:pt x="240" y="520"/>
                      </a:lnTo>
                      <a:lnTo>
                        <a:pt x="233" y="521"/>
                      </a:lnTo>
                      <a:close/>
                      <a:moveTo>
                        <a:pt x="67" y="509"/>
                      </a:moveTo>
                      <a:lnTo>
                        <a:pt x="67" y="504"/>
                      </a:lnTo>
                      <a:lnTo>
                        <a:pt x="69" y="506"/>
                      </a:lnTo>
                      <a:lnTo>
                        <a:pt x="67" y="509"/>
                      </a:lnTo>
                      <a:close/>
                      <a:moveTo>
                        <a:pt x="253" y="522"/>
                      </a:moveTo>
                      <a:lnTo>
                        <a:pt x="252" y="522"/>
                      </a:lnTo>
                      <a:lnTo>
                        <a:pt x="251" y="521"/>
                      </a:lnTo>
                      <a:lnTo>
                        <a:pt x="252" y="521"/>
                      </a:lnTo>
                      <a:lnTo>
                        <a:pt x="253" y="521"/>
                      </a:lnTo>
                      <a:lnTo>
                        <a:pt x="253" y="522"/>
                      </a:lnTo>
                      <a:close/>
                      <a:moveTo>
                        <a:pt x="209" y="520"/>
                      </a:moveTo>
                      <a:lnTo>
                        <a:pt x="210" y="514"/>
                      </a:lnTo>
                      <a:lnTo>
                        <a:pt x="211" y="518"/>
                      </a:lnTo>
                      <a:lnTo>
                        <a:pt x="209" y="520"/>
                      </a:lnTo>
                      <a:close/>
                      <a:moveTo>
                        <a:pt x="106" y="479"/>
                      </a:moveTo>
                      <a:lnTo>
                        <a:pt x="107" y="477"/>
                      </a:lnTo>
                      <a:lnTo>
                        <a:pt x="107" y="476"/>
                      </a:lnTo>
                      <a:lnTo>
                        <a:pt x="109" y="478"/>
                      </a:lnTo>
                      <a:lnTo>
                        <a:pt x="106" y="479"/>
                      </a:lnTo>
                      <a:close/>
                      <a:moveTo>
                        <a:pt x="179" y="482"/>
                      </a:moveTo>
                      <a:lnTo>
                        <a:pt x="178" y="480"/>
                      </a:lnTo>
                      <a:lnTo>
                        <a:pt x="178" y="478"/>
                      </a:lnTo>
                      <a:lnTo>
                        <a:pt x="179" y="478"/>
                      </a:lnTo>
                      <a:lnTo>
                        <a:pt x="179" y="482"/>
                      </a:lnTo>
                      <a:close/>
                      <a:moveTo>
                        <a:pt x="178" y="478"/>
                      </a:moveTo>
                      <a:lnTo>
                        <a:pt x="178" y="478"/>
                      </a:lnTo>
                      <a:close/>
                      <a:moveTo>
                        <a:pt x="199" y="482"/>
                      </a:moveTo>
                      <a:lnTo>
                        <a:pt x="198" y="482"/>
                      </a:lnTo>
                      <a:lnTo>
                        <a:pt x="199" y="480"/>
                      </a:lnTo>
                      <a:lnTo>
                        <a:pt x="198" y="480"/>
                      </a:lnTo>
                      <a:lnTo>
                        <a:pt x="199" y="477"/>
                      </a:lnTo>
                      <a:lnTo>
                        <a:pt x="200" y="480"/>
                      </a:lnTo>
                      <a:lnTo>
                        <a:pt x="199" y="482"/>
                      </a:lnTo>
                      <a:close/>
                      <a:moveTo>
                        <a:pt x="217" y="480"/>
                      </a:moveTo>
                      <a:lnTo>
                        <a:pt x="216" y="479"/>
                      </a:lnTo>
                      <a:lnTo>
                        <a:pt x="218" y="474"/>
                      </a:lnTo>
                      <a:lnTo>
                        <a:pt x="219" y="477"/>
                      </a:lnTo>
                      <a:lnTo>
                        <a:pt x="218" y="478"/>
                      </a:lnTo>
                      <a:lnTo>
                        <a:pt x="219" y="478"/>
                      </a:lnTo>
                      <a:lnTo>
                        <a:pt x="218" y="478"/>
                      </a:lnTo>
                      <a:lnTo>
                        <a:pt x="217" y="480"/>
                      </a:lnTo>
                      <a:close/>
                      <a:moveTo>
                        <a:pt x="219" y="478"/>
                      </a:moveTo>
                      <a:lnTo>
                        <a:pt x="219" y="477"/>
                      </a:lnTo>
                      <a:lnTo>
                        <a:pt x="219" y="478"/>
                      </a:lnTo>
                      <a:close/>
                      <a:moveTo>
                        <a:pt x="219" y="479"/>
                      </a:moveTo>
                      <a:lnTo>
                        <a:pt x="218" y="478"/>
                      </a:lnTo>
                      <a:lnTo>
                        <a:pt x="219" y="478"/>
                      </a:lnTo>
                      <a:lnTo>
                        <a:pt x="219" y="479"/>
                      </a:lnTo>
                      <a:close/>
                      <a:moveTo>
                        <a:pt x="116" y="478"/>
                      </a:moveTo>
                      <a:lnTo>
                        <a:pt x="116" y="477"/>
                      </a:lnTo>
                      <a:lnTo>
                        <a:pt x="119" y="475"/>
                      </a:lnTo>
                      <a:lnTo>
                        <a:pt x="116" y="478"/>
                      </a:lnTo>
                      <a:close/>
                      <a:moveTo>
                        <a:pt x="117" y="479"/>
                      </a:moveTo>
                      <a:lnTo>
                        <a:pt x="116" y="479"/>
                      </a:lnTo>
                      <a:lnTo>
                        <a:pt x="116" y="478"/>
                      </a:lnTo>
                      <a:lnTo>
                        <a:pt x="120" y="477"/>
                      </a:lnTo>
                      <a:lnTo>
                        <a:pt x="120" y="479"/>
                      </a:lnTo>
                      <a:lnTo>
                        <a:pt x="117" y="479"/>
                      </a:lnTo>
                      <a:close/>
                      <a:moveTo>
                        <a:pt x="115" y="479"/>
                      </a:moveTo>
                      <a:lnTo>
                        <a:pt x="116" y="478"/>
                      </a:lnTo>
                      <a:lnTo>
                        <a:pt x="115" y="479"/>
                      </a:lnTo>
                      <a:close/>
                      <a:moveTo>
                        <a:pt x="117" y="480"/>
                      </a:moveTo>
                      <a:lnTo>
                        <a:pt x="117" y="479"/>
                      </a:lnTo>
                      <a:lnTo>
                        <a:pt x="120" y="479"/>
                      </a:lnTo>
                      <a:lnTo>
                        <a:pt x="120" y="480"/>
                      </a:lnTo>
                      <a:lnTo>
                        <a:pt x="117" y="480"/>
                      </a:lnTo>
                      <a:close/>
                      <a:moveTo>
                        <a:pt x="116" y="480"/>
                      </a:moveTo>
                      <a:lnTo>
                        <a:pt x="115" y="480"/>
                      </a:lnTo>
                      <a:lnTo>
                        <a:pt x="116" y="479"/>
                      </a:lnTo>
                      <a:lnTo>
                        <a:pt x="117" y="479"/>
                      </a:lnTo>
                      <a:lnTo>
                        <a:pt x="116" y="480"/>
                      </a:lnTo>
                      <a:close/>
                      <a:moveTo>
                        <a:pt x="213" y="482"/>
                      </a:moveTo>
                      <a:lnTo>
                        <a:pt x="212" y="481"/>
                      </a:lnTo>
                      <a:lnTo>
                        <a:pt x="213" y="479"/>
                      </a:lnTo>
                      <a:lnTo>
                        <a:pt x="214" y="479"/>
                      </a:lnTo>
                      <a:lnTo>
                        <a:pt x="215" y="479"/>
                      </a:lnTo>
                      <a:lnTo>
                        <a:pt x="214" y="481"/>
                      </a:lnTo>
                      <a:lnTo>
                        <a:pt x="213" y="482"/>
                      </a:lnTo>
                      <a:close/>
                      <a:moveTo>
                        <a:pt x="214" y="476"/>
                      </a:moveTo>
                      <a:lnTo>
                        <a:pt x="209" y="475"/>
                      </a:lnTo>
                      <a:lnTo>
                        <a:pt x="211" y="473"/>
                      </a:lnTo>
                      <a:lnTo>
                        <a:pt x="213" y="474"/>
                      </a:lnTo>
                      <a:lnTo>
                        <a:pt x="214" y="476"/>
                      </a:lnTo>
                      <a:close/>
                      <a:moveTo>
                        <a:pt x="211" y="478"/>
                      </a:moveTo>
                      <a:lnTo>
                        <a:pt x="206" y="478"/>
                      </a:lnTo>
                      <a:lnTo>
                        <a:pt x="208" y="475"/>
                      </a:lnTo>
                      <a:lnTo>
                        <a:pt x="211" y="478"/>
                      </a:lnTo>
                      <a:close/>
                      <a:moveTo>
                        <a:pt x="139" y="493"/>
                      </a:moveTo>
                      <a:lnTo>
                        <a:pt x="138" y="492"/>
                      </a:lnTo>
                      <a:lnTo>
                        <a:pt x="137" y="492"/>
                      </a:lnTo>
                      <a:lnTo>
                        <a:pt x="137" y="491"/>
                      </a:lnTo>
                      <a:lnTo>
                        <a:pt x="138" y="491"/>
                      </a:lnTo>
                      <a:lnTo>
                        <a:pt x="139" y="492"/>
                      </a:lnTo>
                      <a:lnTo>
                        <a:pt x="139" y="493"/>
                      </a:lnTo>
                      <a:close/>
                      <a:moveTo>
                        <a:pt x="350" y="509"/>
                      </a:moveTo>
                      <a:lnTo>
                        <a:pt x="349" y="509"/>
                      </a:lnTo>
                      <a:lnTo>
                        <a:pt x="349" y="508"/>
                      </a:lnTo>
                      <a:lnTo>
                        <a:pt x="349" y="507"/>
                      </a:lnTo>
                      <a:lnTo>
                        <a:pt x="350" y="507"/>
                      </a:lnTo>
                      <a:lnTo>
                        <a:pt x="350" y="508"/>
                      </a:lnTo>
                      <a:lnTo>
                        <a:pt x="350" y="509"/>
                      </a:lnTo>
                      <a:close/>
                      <a:moveTo>
                        <a:pt x="113" y="491"/>
                      </a:moveTo>
                      <a:lnTo>
                        <a:pt x="113" y="491"/>
                      </a:lnTo>
                      <a:lnTo>
                        <a:pt x="113" y="490"/>
                      </a:lnTo>
                      <a:lnTo>
                        <a:pt x="115" y="490"/>
                      </a:lnTo>
                      <a:lnTo>
                        <a:pt x="113" y="491"/>
                      </a:lnTo>
                      <a:close/>
                      <a:moveTo>
                        <a:pt x="113" y="494"/>
                      </a:moveTo>
                      <a:lnTo>
                        <a:pt x="111" y="494"/>
                      </a:lnTo>
                      <a:lnTo>
                        <a:pt x="112" y="492"/>
                      </a:lnTo>
                      <a:lnTo>
                        <a:pt x="111" y="491"/>
                      </a:lnTo>
                      <a:lnTo>
                        <a:pt x="111" y="490"/>
                      </a:lnTo>
                      <a:lnTo>
                        <a:pt x="113" y="491"/>
                      </a:lnTo>
                      <a:lnTo>
                        <a:pt x="112" y="492"/>
                      </a:lnTo>
                      <a:lnTo>
                        <a:pt x="113" y="494"/>
                      </a:lnTo>
                      <a:close/>
                      <a:moveTo>
                        <a:pt x="249" y="497"/>
                      </a:moveTo>
                      <a:lnTo>
                        <a:pt x="248" y="497"/>
                      </a:lnTo>
                      <a:lnTo>
                        <a:pt x="248" y="496"/>
                      </a:lnTo>
                      <a:lnTo>
                        <a:pt x="249" y="495"/>
                      </a:lnTo>
                      <a:lnTo>
                        <a:pt x="249" y="496"/>
                      </a:lnTo>
                      <a:lnTo>
                        <a:pt x="249" y="497"/>
                      </a:lnTo>
                      <a:close/>
                      <a:moveTo>
                        <a:pt x="74" y="480"/>
                      </a:moveTo>
                      <a:lnTo>
                        <a:pt x="73" y="480"/>
                      </a:lnTo>
                      <a:lnTo>
                        <a:pt x="73" y="478"/>
                      </a:lnTo>
                      <a:lnTo>
                        <a:pt x="73" y="476"/>
                      </a:lnTo>
                      <a:lnTo>
                        <a:pt x="75" y="477"/>
                      </a:lnTo>
                      <a:lnTo>
                        <a:pt x="75" y="478"/>
                      </a:lnTo>
                      <a:lnTo>
                        <a:pt x="74" y="480"/>
                      </a:lnTo>
                      <a:close/>
                      <a:moveTo>
                        <a:pt x="84" y="491"/>
                      </a:moveTo>
                      <a:lnTo>
                        <a:pt x="83" y="491"/>
                      </a:lnTo>
                      <a:lnTo>
                        <a:pt x="83" y="490"/>
                      </a:lnTo>
                      <a:lnTo>
                        <a:pt x="84" y="490"/>
                      </a:lnTo>
                      <a:lnTo>
                        <a:pt x="84" y="491"/>
                      </a:lnTo>
                      <a:close/>
                      <a:moveTo>
                        <a:pt x="55" y="476"/>
                      </a:moveTo>
                      <a:lnTo>
                        <a:pt x="54" y="476"/>
                      </a:lnTo>
                      <a:lnTo>
                        <a:pt x="54" y="475"/>
                      </a:lnTo>
                      <a:lnTo>
                        <a:pt x="54" y="474"/>
                      </a:lnTo>
                      <a:lnTo>
                        <a:pt x="55" y="474"/>
                      </a:lnTo>
                      <a:lnTo>
                        <a:pt x="55" y="475"/>
                      </a:lnTo>
                      <a:lnTo>
                        <a:pt x="55" y="476"/>
                      </a:lnTo>
                      <a:close/>
                      <a:moveTo>
                        <a:pt x="153" y="489"/>
                      </a:moveTo>
                      <a:lnTo>
                        <a:pt x="156" y="485"/>
                      </a:lnTo>
                      <a:lnTo>
                        <a:pt x="158" y="488"/>
                      </a:lnTo>
                      <a:lnTo>
                        <a:pt x="153" y="489"/>
                      </a:lnTo>
                      <a:close/>
                      <a:moveTo>
                        <a:pt x="124" y="541"/>
                      </a:moveTo>
                      <a:lnTo>
                        <a:pt x="123" y="540"/>
                      </a:lnTo>
                      <a:lnTo>
                        <a:pt x="125" y="539"/>
                      </a:lnTo>
                      <a:lnTo>
                        <a:pt x="127" y="537"/>
                      </a:lnTo>
                      <a:lnTo>
                        <a:pt x="124" y="541"/>
                      </a:lnTo>
                      <a:close/>
                      <a:moveTo>
                        <a:pt x="43" y="536"/>
                      </a:moveTo>
                      <a:lnTo>
                        <a:pt x="43" y="534"/>
                      </a:lnTo>
                      <a:lnTo>
                        <a:pt x="43" y="533"/>
                      </a:lnTo>
                      <a:lnTo>
                        <a:pt x="44" y="534"/>
                      </a:lnTo>
                      <a:lnTo>
                        <a:pt x="44" y="535"/>
                      </a:lnTo>
                      <a:lnTo>
                        <a:pt x="43" y="536"/>
                      </a:lnTo>
                      <a:close/>
                      <a:moveTo>
                        <a:pt x="127" y="538"/>
                      </a:moveTo>
                      <a:lnTo>
                        <a:pt x="128" y="537"/>
                      </a:lnTo>
                      <a:lnTo>
                        <a:pt x="127" y="537"/>
                      </a:lnTo>
                      <a:lnTo>
                        <a:pt x="128" y="535"/>
                      </a:lnTo>
                      <a:lnTo>
                        <a:pt x="130" y="537"/>
                      </a:lnTo>
                      <a:lnTo>
                        <a:pt x="129" y="538"/>
                      </a:lnTo>
                      <a:lnTo>
                        <a:pt x="127" y="538"/>
                      </a:lnTo>
                      <a:close/>
                      <a:moveTo>
                        <a:pt x="55" y="538"/>
                      </a:moveTo>
                      <a:lnTo>
                        <a:pt x="52" y="536"/>
                      </a:lnTo>
                      <a:lnTo>
                        <a:pt x="56" y="533"/>
                      </a:lnTo>
                      <a:lnTo>
                        <a:pt x="55" y="538"/>
                      </a:lnTo>
                      <a:close/>
                      <a:moveTo>
                        <a:pt x="64" y="531"/>
                      </a:moveTo>
                      <a:lnTo>
                        <a:pt x="64" y="528"/>
                      </a:lnTo>
                      <a:lnTo>
                        <a:pt x="65" y="529"/>
                      </a:lnTo>
                      <a:lnTo>
                        <a:pt x="64" y="531"/>
                      </a:lnTo>
                      <a:close/>
                      <a:moveTo>
                        <a:pt x="147" y="554"/>
                      </a:moveTo>
                      <a:lnTo>
                        <a:pt x="145" y="554"/>
                      </a:lnTo>
                      <a:lnTo>
                        <a:pt x="146" y="553"/>
                      </a:lnTo>
                      <a:lnTo>
                        <a:pt x="146" y="551"/>
                      </a:lnTo>
                      <a:lnTo>
                        <a:pt x="148" y="552"/>
                      </a:lnTo>
                      <a:lnTo>
                        <a:pt x="148" y="553"/>
                      </a:lnTo>
                      <a:lnTo>
                        <a:pt x="147" y="553"/>
                      </a:lnTo>
                      <a:lnTo>
                        <a:pt x="147" y="554"/>
                      </a:lnTo>
                      <a:close/>
                      <a:moveTo>
                        <a:pt x="148" y="553"/>
                      </a:moveTo>
                      <a:lnTo>
                        <a:pt x="147" y="553"/>
                      </a:lnTo>
                      <a:lnTo>
                        <a:pt x="148" y="553"/>
                      </a:lnTo>
                      <a:close/>
                      <a:moveTo>
                        <a:pt x="114" y="544"/>
                      </a:moveTo>
                      <a:lnTo>
                        <a:pt x="112" y="542"/>
                      </a:lnTo>
                      <a:lnTo>
                        <a:pt x="112" y="540"/>
                      </a:lnTo>
                      <a:lnTo>
                        <a:pt x="113" y="543"/>
                      </a:lnTo>
                      <a:lnTo>
                        <a:pt x="114" y="543"/>
                      </a:lnTo>
                      <a:lnTo>
                        <a:pt x="114" y="544"/>
                      </a:lnTo>
                      <a:close/>
                      <a:moveTo>
                        <a:pt x="114" y="543"/>
                      </a:moveTo>
                      <a:lnTo>
                        <a:pt x="113" y="543"/>
                      </a:lnTo>
                      <a:lnTo>
                        <a:pt x="115" y="542"/>
                      </a:lnTo>
                      <a:lnTo>
                        <a:pt x="114" y="543"/>
                      </a:lnTo>
                      <a:close/>
                      <a:moveTo>
                        <a:pt x="107" y="550"/>
                      </a:moveTo>
                      <a:lnTo>
                        <a:pt x="105" y="550"/>
                      </a:lnTo>
                      <a:lnTo>
                        <a:pt x="105" y="549"/>
                      </a:lnTo>
                      <a:lnTo>
                        <a:pt x="107" y="549"/>
                      </a:lnTo>
                      <a:lnTo>
                        <a:pt x="107" y="550"/>
                      </a:lnTo>
                      <a:close/>
                      <a:moveTo>
                        <a:pt x="416" y="535"/>
                      </a:moveTo>
                      <a:lnTo>
                        <a:pt x="415" y="535"/>
                      </a:lnTo>
                      <a:lnTo>
                        <a:pt x="415" y="534"/>
                      </a:lnTo>
                      <a:lnTo>
                        <a:pt x="415" y="533"/>
                      </a:lnTo>
                      <a:lnTo>
                        <a:pt x="416" y="533"/>
                      </a:lnTo>
                      <a:lnTo>
                        <a:pt x="416" y="534"/>
                      </a:lnTo>
                      <a:lnTo>
                        <a:pt x="416" y="535"/>
                      </a:lnTo>
                      <a:close/>
                      <a:moveTo>
                        <a:pt x="177" y="555"/>
                      </a:moveTo>
                      <a:lnTo>
                        <a:pt x="174" y="550"/>
                      </a:lnTo>
                      <a:lnTo>
                        <a:pt x="178" y="550"/>
                      </a:lnTo>
                      <a:lnTo>
                        <a:pt x="177" y="555"/>
                      </a:lnTo>
                      <a:close/>
                      <a:moveTo>
                        <a:pt x="192" y="522"/>
                      </a:moveTo>
                      <a:lnTo>
                        <a:pt x="192" y="519"/>
                      </a:lnTo>
                      <a:lnTo>
                        <a:pt x="192" y="518"/>
                      </a:lnTo>
                      <a:lnTo>
                        <a:pt x="195" y="520"/>
                      </a:lnTo>
                      <a:lnTo>
                        <a:pt x="192" y="522"/>
                      </a:lnTo>
                      <a:close/>
                      <a:moveTo>
                        <a:pt x="164" y="520"/>
                      </a:moveTo>
                      <a:lnTo>
                        <a:pt x="164" y="519"/>
                      </a:lnTo>
                      <a:lnTo>
                        <a:pt x="167" y="520"/>
                      </a:lnTo>
                      <a:lnTo>
                        <a:pt x="164" y="520"/>
                      </a:lnTo>
                      <a:close/>
                      <a:moveTo>
                        <a:pt x="163" y="522"/>
                      </a:moveTo>
                      <a:lnTo>
                        <a:pt x="162" y="521"/>
                      </a:lnTo>
                      <a:lnTo>
                        <a:pt x="164" y="520"/>
                      </a:lnTo>
                      <a:lnTo>
                        <a:pt x="164" y="521"/>
                      </a:lnTo>
                      <a:lnTo>
                        <a:pt x="163" y="522"/>
                      </a:lnTo>
                      <a:close/>
                      <a:moveTo>
                        <a:pt x="164" y="524"/>
                      </a:moveTo>
                      <a:lnTo>
                        <a:pt x="161" y="523"/>
                      </a:lnTo>
                      <a:lnTo>
                        <a:pt x="163" y="522"/>
                      </a:lnTo>
                      <a:lnTo>
                        <a:pt x="164" y="524"/>
                      </a:lnTo>
                      <a:close/>
                      <a:moveTo>
                        <a:pt x="201" y="522"/>
                      </a:moveTo>
                      <a:lnTo>
                        <a:pt x="199" y="520"/>
                      </a:lnTo>
                      <a:lnTo>
                        <a:pt x="202" y="518"/>
                      </a:lnTo>
                      <a:lnTo>
                        <a:pt x="201" y="522"/>
                      </a:lnTo>
                      <a:close/>
                      <a:moveTo>
                        <a:pt x="256" y="534"/>
                      </a:moveTo>
                      <a:lnTo>
                        <a:pt x="255" y="533"/>
                      </a:lnTo>
                      <a:lnTo>
                        <a:pt x="254" y="532"/>
                      </a:lnTo>
                      <a:lnTo>
                        <a:pt x="255" y="530"/>
                      </a:lnTo>
                      <a:lnTo>
                        <a:pt x="257" y="530"/>
                      </a:lnTo>
                      <a:lnTo>
                        <a:pt x="256" y="532"/>
                      </a:lnTo>
                      <a:lnTo>
                        <a:pt x="256" y="534"/>
                      </a:lnTo>
                      <a:close/>
                      <a:moveTo>
                        <a:pt x="333" y="535"/>
                      </a:moveTo>
                      <a:lnTo>
                        <a:pt x="330" y="534"/>
                      </a:lnTo>
                      <a:lnTo>
                        <a:pt x="330" y="532"/>
                      </a:lnTo>
                      <a:lnTo>
                        <a:pt x="331" y="531"/>
                      </a:lnTo>
                      <a:lnTo>
                        <a:pt x="331" y="530"/>
                      </a:lnTo>
                      <a:lnTo>
                        <a:pt x="333" y="530"/>
                      </a:lnTo>
                      <a:lnTo>
                        <a:pt x="333" y="535"/>
                      </a:lnTo>
                      <a:close/>
                      <a:moveTo>
                        <a:pt x="373" y="533"/>
                      </a:moveTo>
                      <a:lnTo>
                        <a:pt x="372" y="533"/>
                      </a:lnTo>
                      <a:lnTo>
                        <a:pt x="372" y="532"/>
                      </a:lnTo>
                      <a:lnTo>
                        <a:pt x="373" y="532"/>
                      </a:lnTo>
                      <a:lnTo>
                        <a:pt x="373" y="533"/>
                      </a:lnTo>
                      <a:close/>
                      <a:moveTo>
                        <a:pt x="407" y="559"/>
                      </a:moveTo>
                      <a:lnTo>
                        <a:pt x="403" y="554"/>
                      </a:lnTo>
                      <a:lnTo>
                        <a:pt x="405" y="556"/>
                      </a:lnTo>
                      <a:lnTo>
                        <a:pt x="407" y="559"/>
                      </a:lnTo>
                      <a:close/>
                      <a:moveTo>
                        <a:pt x="371" y="534"/>
                      </a:moveTo>
                      <a:lnTo>
                        <a:pt x="370" y="534"/>
                      </a:lnTo>
                      <a:lnTo>
                        <a:pt x="369" y="533"/>
                      </a:lnTo>
                      <a:lnTo>
                        <a:pt x="370" y="533"/>
                      </a:lnTo>
                      <a:lnTo>
                        <a:pt x="370" y="532"/>
                      </a:lnTo>
                      <a:lnTo>
                        <a:pt x="371" y="532"/>
                      </a:lnTo>
                      <a:lnTo>
                        <a:pt x="371" y="534"/>
                      </a:lnTo>
                      <a:close/>
                      <a:moveTo>
                        <a:pt x="315" y="538"/>
                      </a:moveTo>
                      <a:lnTo>
                        <a:pt x="314" y="538"/>
                      </a:lnTo>
                      <a:lnTo>
                        <a:pt x="314" y="537"/>
                      </a:lnTo>
                      <a:lnTo>
                        <a:pt x="315" y="537"/>
                      </a:lnTo>
                      <a:lnTo>
                        <a:pt x="315" y="538"/>
                      </a:lnTo>
                      <a:close/>
                      <a:moveTo>
                        <a:pt x="169" y="534"/>
                      </a:moveTo>
                      <a:lnTo>
                        <a:pt x="168" y="534"/>
                      </a:lnTo>
                      <a:lnTo>
                        <a:pt x="169" y="533"/>
                      </a:lnTo>
                      <a:lnTo>
                        <a:pt x="169" y="532"/>
                      </a:lnTo>
                      <a:lnTo>
                        <a:pt x="169" y="533"/>
                      </a:lnTo>
                      <a:lnTo>
                        <a:pt x="169" y="534"/>
                      </a:lnTo>
                      <a:close/>
                      <a:moveTo>
                        <a:pt x="324" y="551"/>
                      </a:moveTo>
                      <a:lnTo>
                        <a:pt x="323" y="546"/>
                      </a:lnTo>
                      <a:lnTo>
                        <a:pt x="324" y="548"/>
                      </a:lnTo>
                      <a:lnTo>
                        <a:pt x="326" y="550"/>
                      </a:lnTo>
                      <a:lnTo>
                        <a:pt x="324" y="551"/>
                      </a:lnTo>
                      <a:close/>
                      <a:moveTo>
                        <a:pt x="127" y="532"/>
                      </a:moveTo>
                      <a:lnTo>
                        <a:pt x="125" y="531"/>
                      </a:lnTo>
                      <a:lnTo>
                        <a:pt x="126" y="530"/>
                      </a:lnTo>
                      <a:lnTo>
                        <a:pt x="126" y="529"/>
                      </a:lnTo>
                      <a:lnTo>
                        <a:pt x="126" y="528"/>
                      </a:lnTo>
                      <a:lnTo>
                        <a:pt x="128" y="528"/>
                      </a:lnTo>
                      <a:lnTo>
                        <a:pt x="127" y="532"/>
                      </a:lnTo>
                      <a:close/>
                      <a:moveTo>
                        <a:pt x="206" y="533"/>
                      </a:moveTo>
                      <a:lnTo>
                        <a:pt x="207" y="526"/>
                      </a:lnTo>
                      <a:lnTo>
                        <a:pt x="208" y="530"/>
                      </a:lnTo>
                      <a:lnTo>
                        <a:pt x="206" y="533"/>
                      </a:lnTo>
                      <a:close/>
                      <a:moveTo>
                        <a:pt x="416" y="551"/>
                      </a:moveTo>
                      <a:lnTo>
                        <a:pt x="416" y="551"/>
                      </a:lnTo>
                      <a:lnTo>
                        <a:pt x="415" y="549"/>
                      </a:lnTo>
                      <a:lnTo>
                        <a:pt x="416" y="549"/>
                      </a:lnTo>
                      <a:lnTo>
                        <a:pt x="417" y="549"/>
                      </a:lnTo>
                      <a:lnTo>
                        <a:pt x="416" y="551"/>
                      </a:lnTo>
                      <a:close/>
                      <a:moveTo>
                        <a:pt x="308" y="544"/>
                      </a:moveTo>
                      <a:lnTo>
                        <a:pt x="307" y="544"/>
                      </a:lnTo>
                      <a:lnTo>
                        <a:pt x="307" y="543"/>
                      </a:lnTo>
                      <a:lnTo>
                        <a:pt x="307" y="541"/>
                      </a:lnTo>
                      <a:lnTo>
                        <a:pt x="308" y="542"/>
                      </a:lnTo>
                      <a:lnTo>
                        <a:pt x="308" y="544"/>
                      </a:lnTo>
                      <a:close/>
                      <a:moveTo>
                        <a:pt x="113" y="412"/>
                      </a:moveTo>
                      <a:lnTo>
                        <a:pt x="110" y="411"/>
                      </a:lnTo>
                      <a:lnTo>
                        <a:pt x="113" y="409"/>
                      </a:lnTo>
                      <a:lnTo>
                        <a:pt x="112" y="406"/>
                      </a:lnTo>
                      <a:lnTo>
                        <a:pt x="113" y="407"/>
                      </a:lnTo>
                      <a:lnTo>
                        <a:pt x="114" y="407"/>
                      </a:lnTo>
                      <a:lnTo>
                        <a:pt x="114" y="409"/>
                      </a:lnTo>
                      <a:lnTo>
                        <a:pt x="113" y="410"/>
                      </a:lnTo>
                      <a:lnTo>
                        <a:pt x="113" y="412"/>
                      </a:lnTo>
                      <a:close/>
                      <a:moveTo>
                        <a:pt x="76" y="411"/>
                      </a:moveTo>
                      <a:lnTo>
                        <a:pt x="75" y="410"/>
                      </a:lnTo>
                      <a:lnTo>
                        <a:pt x="76" y="409"/>
                      </a:lnTo>
                      <a:lnTo>
                        <a:pt x="78" y="406"/>
                      </a:lnTo>
                      <a:lnTo>
                        <a:pt x="76" y="411"/>
                      </a:lnTo>
                      <a:close/>
                      <a:moveTo>
                        <a:pt x="129" y="416"/>
                      </a:moveTo>
                      <a:lnTo>
                        <a:pt x="130" y="413"/>
                      </a:lnTo>
                      <a:lnTo>
                        <a:pt x="130" y="415"/>
                      </a:lnTo>
                      <a:lnTo>
                        <a:pt x="131" y="415"/>
                      </a:lnTo>
                      <a:lnTo>
                        <a:pt x="131" y="416"/>
                      </a:lnTo>
                      <a:lnTo>
                        <a:pt x="129" y="416"/>
                      </a:lnTo>
                      <a:close/>
                      <a:moveTo>
                        <a:pt x="131" y="415"/>
                      </a:moveTo>
                      <a:lnTo>
                        <a:pt x="130" y="415"/>
                      </a:lnTo>
                      <a:lnTo>
                        <a:pt x="132" y="414"/>
                      </a:lnTo>
                      <a:lnTo>
                        <a:pt x="132" y="415"/>
                      </a:lnTo>
                      <a:lnTo>
                        <a:pt x="131" y="415"/>
                      </a:lnTo>
                      <a:close/>
                      <a:moveTo>
                        <a:pt x="84" y="396"/>
                      </a:moveTo>
                      <a:lnTo>
                        <a:pt x="83" y="396"/>
                      </a:lnTo>
                      <a:lnTo>
                        <a:pt x="83" y="395"/>
                      </a:lnTo>
                      <a:lnTo>
                        <a:pt x="83" y="394"/>
                      </a:lnTo>
                      <a:lnTo>
                        <a:pt x="84" y="394"/>
                      </a:lnTo>
                      <a:lnTo>
                        <a:pt x="84" y="396"/>
                      </a:lnTo>
                      <a:close/>
                      <a:moveTo>
                        <a:pt x="90" y="395"/>
                      </a:moveTo>
                      <a:lnTo>
                        <a:pt x="89" y="395"/>
                      </a:lnTo>
                      <a:lnTo>
                        <a:pt x="91" y="394"/>
                      </a:lnTo>
                      <a:lnTo>
                        <a:pt x="90" y="395"/>
                      </a:lnTo>
                      <a:close/>
                      <a:moveTo>
                        <a:pt x="88" y="397"/>
                      </a:moveTo>
                      <a:lnTo>
                        <a:pt x="87" y="397"/>
                      </a:lnTo>
                      <a:lnTo>
                        <a:pt x="89" y="396"/>
                      </a:lnTo>
                      <a:lnTo>
                        <a:pt x="88" y="396"/>
                      </a:lnTo>
                      <a:lnTo>
                        <a:pt x="88" y="394"/>
                      </a:lnTo>
                      <a:lnTo>
                        <a:pt x="89" y="394"/>
                      </a:lnTo>
                      <a:lnTo>
                        <a:pt x="89" y="395"/>
                      </a:lnTo>
                      <a:lnTo>
                        <a:pt x="90" y="395"/>
                      </a:lnTo>
                      <a:lnTo>
                        <a:pt x="89" y="395"/>
                      </a:lnTo>
                      <a:lnTo>
                        <a:pt x="90" y="396"/>
                      </a:lnTo>
                      <a:lnTo>
                        <a:pt x="89" y="396"/>
                      </a:lnTo>
                      <a:lnTo>
                        <a:pt x="88" y="397"/>
                      </a:lnTo>
                      <a:close/>
                      <a:moveTo>
                        <a:pt x="86" y="398"/>
                      </a:moveTo>
                      <a:lnTo>
                        <a:pt x="86" y="396"/>
                      </a:lnTo>
                      <a:lnTo>
                        <a:pt x="86" y="395"/>
                      </a:lnTo>
                      <a:lnTo>
                        <a:pt x="86" y="394"/>
                      </a:lnTo>
                      <a:lnTo>
                        <a:pt x="88" y="396"/>
                      </a:lnTo>
                      <a:lnTo>
                        <a:pt x="87" y="397"/>
                      </a:lnTo>
                      <a:lnTo>
                        <a:pt x="86" y="398"/>
                      </a:lnTo>
                      <a:close/>
                      <a:moveTo>
                        <a:pt x="87" y="397"/>
                      </a:moveTo>
                      <a:lnTo>
                        <a:pt x="88" y="396"/>
                      </a:lnTo>
                      <a:lnTo>
                        <a:pt x="89" y="396"/>
                      </a:lnTo>
                      <a:lnTo>
                        <a:pt x="87" y="397"/>
                      </a:lnTo>
                      <a:close/>
                      <a:moveTo>
                        <a:pt x="89" y="397"/>
                      </a:moveTo>
                      <a:lnTo>
                        <a:pt x="89" y="396"/>
                      </a:lnTo>
                      <a:lnTo>
                        <a:pt x="90" y="396"/>
                      </a:lnTo>
                      <a:lnTo>
                        <a:pt x="91" y="397"/>
                      </a:lnTo>
                      <a:lnTo>
                        <a:pt x="89" y="397"/>
                      </a:lnTo>
                      <a:close/>
                      <a:moveTo>
                        <a:pt x="85" y="401"/>
                      </a:moveTo>
                      <a:lnTo>
                        <a:pt x="80" y="400"/>
                      </a:lnTo>
                      <a:lnTo>
                        <a:pt x="81" y="397"/>
                      </a:lnTo>
                      <a:lnTo>
                        <a:pt x="82" y="399"/>
                      </a:lnTo>
                      <a:lnTo>
                        <a:pt x="83" y="399"/>
                      </a:lnTo>
                      <a:lnTo>
                        <a:pt x="85" y="399"/>
                      </a:lnTo>
                      <a:lnTo>
                        <a:pt x="85" y="401"/>
                      </a:lnTo>
                      <a:close/>
                      <a:moveTo>
                        <a:pt x="85" y="399"/>
                      </a:moveTo>
                      <a:lnTo>
                        <a:pt x="83" y="399"/>
                      </a:lnTo>
                      <a:lnTo>
                        <a:pt x="85" y="398"/>
                      </a:lnTo>
                      <a:lnTo>
                        <a:pt x="85" y="399"/>
                      </a:lnTo>
                      <a:close/>
                      <a:moveTo>
                        <a:pt x="146" y="421"/>
                      </a:moveTo>
                      <a:lnTo>
                        <a:pt x="145" y="421"/>
                      </a:lnTo>
                      <a:lnTo>
                        <a:pt x="144" y="421"/>
                      </a:lnTo>
                      <a:lnTo>
                        <a:pt x="144" y="420"/>
                      </a:lnTo>
                      <a:lnTo>
                        <a:pt x="145" y="419"/>
                      </a:lnTo>
                      <a:lnTo>
                        <a:pt x="146" y="419"/>
                      </a:lnTo>
                      <a:lnTo>
                        <a:pt x="146" y="421"/>
                      </a:lnTo>
                      <a:close/>
                      <a:moveTo>
                        <a:pt x="70" y="403"/>
                      </a:moveTo>
                      <a:lnTo>
                        <a:pt x="68" y="403"/>
                      </a:lnTo>
                      <a:lnTo>
                        <a:pt x="70" y="400"/>
                      </a:lnTo>
                      <a:lnTo>
                        <a:pt x="72" y="401"/>
                      </a:lnTo>
                      <a:lnTo>
                        <a:pt x="70" y="401"/>
                      </a:lnTo>
                      <a:lnTo>
                        <a:pt x="70" y="403"/>
                      </a:lnTo>
                      <a:close/>
                      <a:moveTo>
                        <a:pt x="151" y="434"/>
                      </a:moveTo>
                      <a:lnTo>
                        <a:pt x="149" y="432"/>
                      </a:lnTo>
                      <a:lnTo>
                        <a:pt x="154" y="431"/>
                      </a:lnTo>
                      <a:lnTo>
                        <a:pt x="151" y="434"/>
                      </a:lnTo>
                      <a:close/>
                      <a:moveTo>
                        <a:pt x="181" y="437"/>
                      </a:moveTo>
                      <a:lnTo>
                        <a:pt x="179" y="435"/>
                      </a:lnTo>
                      <a:lnTo>
                        <a:pt x="181" y="433"/>
                      </a:lnTo>
                      <a:lnTo>
                        <a:pt x="181" y="437"/>
                      </a:lnTo>
                      <a:close/>
                      <a:moveTo>
                        <a:pt x="175" y="437"/>
                      </a:moveTo>
                      <a:lnTo>
                        <a:pt x="175" y="437"/>
                      </a:lnTo>
                      <a:lnTo>
                        <a:pt x="174" y="436"/>
                      </a:lnTo>
                      <a:lnTo>
                        <a:pt x="175" y="436"/>
                      </a:lnTo>
                      <a:lnTo>
                        <a:pt x="176" y="436"/>
                      </a:lnTo>
                      <a:lnTo>
                        <a:pt x="175" y="437"/>
                      </a:lnTo>
                      <a:close/>
                      <a:moveTo>
                        <a:pt x="175" y="434"/>
                      </a:moveTo>
                      <a:lnTo>
                        <a:pt x="174" y="433"/>
                      </a:lnTo>
                      <a:lnTo>
                        <a:pt x="174" y="432"/>
                      </a:lnTo>
                      <a:lnTo>
                        <a:pt x="175" y="432"/>
                      </a:lnTo>
                      <a:lnTo>
                        <a:pt x="176" y="433"/>
                      </a:lnTo>
                      <a:lnTo>
                        <a:pt x="175" y="433"/>
                      </a:lnTo>
                      <a:lnTo>
                        <a:pt x="175" y="434"/>
                      </a:lnTo>
                      <a:close/>
                      <a:moveTo>
                        <a:pt x="211" y="434"/>
                      </a:moveTo>
                      <a:lnTo>
                        <a:pt x="211" y="434"/>
                      </a:lnTo>
                      <a:close/>
                      <a:moveTo>
                        <a:pt x="212" y="436"/>
                      </a:moveTo>
                      <a:lnTo>
                        <a:pt x="210" y="434"/>
                      </a:lnTo>
                      <a:lnTo>
                        <a:pt x="211" y="434"/>
                      </a:lnTo>
                      <a:lnTo>
                        <a:pt x="212" y="435"/>
                      </a:lnTo>
                      <a:lnTo>
                        <a:pt x="213" y="435"/>
                      </a:lnTo>
                      <a:lnTo>
                        <a:pt x="212" y="436"/>
                      </a:lnTo>
                      <a:close/>
                      <a:moveTo>
                        <a:pt x="213" y="435"/>
                      </a:moveTo>
                      <a:lnTo>
                        <a:pt x="212" y="435"/>
                      </a:lnTo>
                      <a:lnTo>
                        <a:pt x="213" y="434"/>
                      </a:lnTo>
                      <a:lnTo>
                        <a:pt x="213" y="435"/>
                      </a:lnTo>
                      <a:close/>
                      <a:moveTo>
                        <a:pt x="213" y="435"/>
                      </a:moveTo>
                      <a:lnTo>
                        <a:pt x="213" y="435"/>
                      </a:lnTo>
                      <a:close/>
                      <a:moveTo>
                        <a:pt x="212" y="436"/>
                      </a:moveTo>
                      <a:lnTo>
                        <a:pt x="212" y="436"/>
                      </a:lnTo>
                      <a:close/>
                      <a:moveTo>
                        <a:pt x="147" y="430"/>
                      </a:moveTo>
                      <a:lnTo>
                        <a:pt x="146" y="430"/>
                      </a:lnTo>
                      <a:lnTo>
                        <a:pt x="147" y="428"/>
                      </a:lnTo>
                      <a:lnTo>
                        <a:pt x="146" y="428"/>
                      </a:lnTo>
                      <a:lnTo>
                        <a:pt x="147" y="426"/>
                      </a:lnTo>
                      <a:lnTo>
                        <a:pt x="148" y="428"/>
                      </a:lnTo>
                      <a:lnTo>
                        <a:pt x="147" y="430"/>
                      </a:lnTo>
                      <a:close/>
                      <a:moveTo>
                        <a:pt x="213" y="441"/>
                      </a:moveTo>
                      <a:lnTo>
                        <a:pt x="213" y="440"/>
                      </a:lnTo>
                      <a:lnTo>
                        <a:pt x="214" y="439"/>
                      </a:lnTo>
                      <a:lnTo>
                        <a:pt x="215" y="439"/>
                      </a:lnTo>
                      <a:lnTo>
                        <a:pt x="215" y="440"/>
                      </a:lnTo>
                      <a:lnTo>
                        <a:pt x="213" y="441"/>
                      </a:lnTo>
                      <a:close/>
                      <a:moveTo>
                        <a:pt x="216" y="442"/>
                      </a:moveTo>
                      <a:lnTo>
                        <a:pt x="215" y="441"/>
                      </a:lnTo>
                      <a:lnTo>
                        <a:pt x="215" y="440"/>
                      </a:lnTo>
                      <a:lnTo>
                        <a:pt x="216" y="441"/>
                      </a:lnTo>
                      <a:lnTo>
                        <a:pt x="216" y="442"/>
                      </a:lnTo>
                      <a:close/>
                      <a:moveTo>
                        <a:pt x="150" y="369"/>
                      </a:moveTo>
                      <a:lnTo>
                        <a:pt x="150" y="369"/>
                      </a:lnTo>
                      <a:lnTo>
                        <a:pt x="150" y="368"/>
                      </a:lnTo>
                      <a:lnTo>
                        <a:pt x="150" y="367"/>
                      </a:lnTo>
                      <a:lnTo>
                        <a:pt x="151" y="367"/>
                      </a:lnTo>
                      <a:lnTo>
                        <a:pt x="151" y="368"/>
                      </a:lnTo>
                      <a:lnTo>
                        <a:pt x="150" y="369"/>
                      </a:lnTo>
                      <a:close/>
                      <a:moveTo>
                        <a:pt x="81" y="364"/>
                      </a:moveTo>
                      <a:lnTo>
                        <a:pt x="80" y="364"/>
                      </a:lnTo>
                      <a:lnTo>
                        <a:pt x="79" y="363"/>
                      </a:lnTo>
                      <a:lnTo>
                        <a:pt x="79" y="362"/>
                      </a:lnTo>
                      <a:lnTo>
                        <a:pt x="80" y="362"/>
                      </a:lnTo>
                      <a:lnTo>
                        <a:pt x="81" y="363"/>
                      </a:lnTo>
                      <a:lnTo>
                        <a:pt x="81" y="364"/>
                      </a:lnTo>
                      <a:close/>
                      <a:moveTo>
                        <a:pt x="89" y="372"/>
                      </a:moveTo>
                      <a:lnTo>
                        <a:pt x="86" y="372"/>
                      </a:lnTo>
                      <a:lnTo>
                        <a:pt x="87" y="369"/>
                      </a:lnTo>
                      <a:lnTo>
                        <a:pt x="87" y="370"/>
                      </a:lnTo>
                      <a:lnTo>
                        <a:pt x="87" y="371"/>
                      </a:lnTo>
                      <a:lnTo>
                        <a:pt x="89" y="371"/>
                      </a:lnTo>
                      <a:lnTo>
                        <a:pt x="89" y="372"/>
                      </a:lnTo>
                      <a:close/>
                      <a:moveTo>
                        <a:pt x="89" y="371"/>
                      </a:moveTo>
                      <a:lnTo>
                        <a:pt x="87" y="371"/>
                      </a:lnTo>
                      <a:lnTo>
                        <a:pt x="88" y="370"/>
                      </a:lnTo>
                      <a:lnTo>
                        <a:pt x="89" y="371"/>
                      </a:lnTo>
                      <a:close/>
                      <a:moveTo>
                        <a:pt x="158" y="365"/>
                      </a:moveTo>
                      <a:lnTo>
                        <a:pt x="158" y="363"/>
                      </a:lnTo>
                      <a:lnTo>
                        <a:pt x="158" y="361"/>
                      </a:lnTo>
                      <a:lnTo>
                        <a:pt x="160" y="361"/>
                      </a:lnTo>
                      <a:lnTo>
                        <a:pt x="158" y="365"/>
                      </a:lnTo>
                      <a:close/>
                      <a:moveTo>
                        <a:pt x="159" y="366"/>
                      </a:moveTo>
                      <a:lnTo>
                        <a:pt x="158" y="365"/>
                      </a:lnTo>
                      <a:lnTo>
                        <a:pt x="160" y="363"/>
                      </a:lnTo>
                      <a:lnTo>
                        <a:pt x="162" y="364"/>
                      </a:lnTo>
                      <a:lnTo>
                        <a:pt x="159" y="366"/>
                      </a:lnTo>
                      <a:close/>
                      <a:moveTo>
                        <a:pt x="158" y="365"/>
                      </a:moveTo>
                      <a:lnTo>
                        <a:pt x="158" y="365"/>
                      </a:lnTo>
                      <a:close/>
                      <a:moveTo>
                        <a:pt x="126" y="358"/>
                      </a:moveTo>
                      <a:lnTo>
                        <a:pt x="125" y="358"/>
                      </a:lnTo>
                      <a:lnTo>
                        <a:pt x="124" y="358"/>
                      </a:lnTo>
                      <a:lnTo>
                        <a:pt x="125" y="355"/>
                      </a:lnTo>
                      <a:lnTo>
                        <a:pt x="126" y="356"/>
                      </a:lnTo>
                      <a:lnTo>
                        <a:pt x="129" y="357"/>
                      </a:lnTo>
                      <a:lnTo>
                        <a:pt x="126" y="358"/>
                      </a:lnTo>
                      <a:close/>
                      <a:moveTo>
                        <a:pt x="72" y="395"/>
                      </a:moveTo>
                      <a:lnTo>
                        <a:pt x="69" y="394"/>
                      </a:lnTo>
                      <a:lnTo>
                        <a:pt x="72" y="393"/>
                      </a:lnTo>
                      <a:lnTo>
                        <a:pt x="72" y="392"/>
                      </a:lnTo>
                      <a:lnTo>
                        <a:pt x="74" y="393"/>
                      </a:lnTo>
                      <a:lnTo>
                        <a:pt x="73" y="394"/>
                      </a:lnTo>
                      <a:lnTo>
                        <a:pt x="72" y="395"/>
                      </a:lnTo>
                      <a:close/>
                      <a:moveTo>
                        <a:pt x="76" y="374"/>
                      </a:moveTo>
                      <a:lnTo>
                        <a:pt x="72" y="370"/>
                      </a:lnTo>
                      <a:lnTo>
                        <a:pt x="74" y="372"/>
                      </a:lnTo>
                      <a:lnTo>
                        <a:pt x="76" y="374"/>
                      </a:lnTo>
                      <a:close/>
                      <a:moveTo>
                        <a:pt x="73" y="392"/>
                      </a:moveTo>
                      <a:lnTo>
                        <a:pt x="70" y="390"/>
                      </a:lnTo>
                      <a:lnTo>
                        <a:pt x="72" y="389"/>
                      </a:lnTo>
                      <a:lnTo>
                        <a:pt x="71" y="389"/>
                      </a:lnTo>
                      <a:lnTo>
                        <a:pt x="71" y="387"/>
                      </a:lnTo>
                      <a:lnTo>
                        <a:pt x="73" y="387"/>
                      </a:lnTo>
                      <a:lnTo>
                        <a:pt x="73" y="389"/>
                      </a:lnTo>
                      <a:lnTo>
                        <a:pt x="72" y="389"/>
                      </a:lnTo>
                      <a:lnTo>
                        <a:pt x="71" y="389"/>
                      </a:lnTo>
                      <a:lnTo>
                        <a:pt x="73" y="389"/>
                      </a:lnTo>
                      <a:lnTo>
                        <a:pt x="73" y="392"/>
                      </a:lnTo>
                      <a:close/>
                      <a:moveTo>
                        <a:pt x="116" y="392"/>
                      </a:moveTo>
                      <a:lnTo>
                        <a:pt x="115" y="391"/>
                      </a:lnTo>
                      <a:lnTo>
                        <a:pt x="115" y="390"/>
                      </a:lnTo>
                      <a:lnTo>
                        <a:pt x="115" y="389"/>
                      </a:lnTo>
                      <a:lnTo>
                        <a:pt x="116" y="390"/>
                      </a:lnTo>
                      <a:lnTo>
                        <a:pt x="117" y="391"/>
                      </a:lnTo>
                      <a:lnTo>
                        <a:pt x="116" y="392"/>
                      </a:lnTo>
                      <a:close/>
                      <a:moveTo>
                        <a:pt x="87" y="392"/>
                      </a:moveTo>
                      <a:lnTo>
                        <a:pt x="88" y="390"/>
                      </a:lnTo>
                      <a:lnTo>
                        <a:pt x="88" y="388"/>
                      </a:lnTo>
                      <a:lnTo>
                        <a:pt x="89" y="389"/>
                      </a:lnTo>
                      <a:lnTo>
                        <a:pt x="89" y="391"/>
                      </a:lnTo>
                      <a:lnTo>
                        <a:pt x="87" y="392"/>
                      </a:lnTo>
                      <a:close/>
                      <a:moveTo>
                        <a:pt x="54" y="424"/>
                      </a:moveTo>
                      <a:lnTo>
                        <a:pt x="53" y="424"/>
                      </a:lnTo>
                      <a:lnTo>
                        <a:pt x="54" y="423"/>
                      </a:lnTo>
                      <a:lnTo>
                        <a:pt x="54" y="422"/>
                      </a:lnTo>
                      <a:lnTo>
                        <a:pt x="54" y="423"/>
                      </a:lnTo>
                      <a:lnTo>
                        <a:pt x="54" y="424"/>
                      </a:lnTo>
                      <a:close/>
                      <a:moveTo>
                        <a:pt x="231" y="471"/>
                      </a:moveTo>
                      <a:lnTo>
                        <a:pt x="230" y="470"/>
                      </a:lnTo>
                      <a:lnTo>
                        <a:pt x="230" y="468"/>
                      </a:lnTo>
                      <a:lnTo>
                        <a:pt x="231" y="469"/>
                      </a:lnTo>
                      <a:lnTo>
                        <a:pt x="231" y="471"/>
                      </a:lnTo>
                      <a:close/>
                      <a:moveTo>
                        <a:pt x="246" y="477"/>
                      </a:moveTo>
                      <a:lnTo>
                        <a:pt x="243" y="473"/>
                      </a:lnTo>
                      <a:lnTo>
                        <a:pt x="247" y="474"/>
                      </a:lnTo>
                      <a:lnTo>
                        <a:pt x="246" y="477"/>
                      </a:lnTo>
                      <a:close/>
                      <a:moveTo>
                        <a:pt x="76" y="455"/>
                      </a:moveTo>
                      <a:lnTo>
                        <a:pt x="75" y="455"/>
                      </a:lnTo>
                      <a:lnTo>
                        <a:pt x="76" y="452"/>
                      </a:lnTo>
                      <a:lnTo>
                        <a:pt x="76" y="451"/>
                      </a:lnTo>
                      <a:lnTo>
                        <a:pt x="78" y="451"/>
                      </a:lnTo>
                      <a:lnTo>
                        <a:pt x="76" y="454"/>
                      </a:lnTo>
                      <a:lnTo>
                        <a:pt x="76" y="455"/>
                      </a:lnTo>
                      <a:close/>
                      <a:moveTo>
                        <a:pt x="196" y="471"/>
                      </a:moveTo>
                      <a:lnTo>
                        <a:pt x="195" y="470"/>
                      </a:lnTo>
                      <a:lnTo>
                        <a:pt x="195" y="468"/>
                      </a:lnTo>
                      <a:lnTo>
                        <a:pt x="196" y="468"/>
                      </a:lnTo>
                      <a:lnTo>
                        <a:pt x="196" y="469"/>
                      </a:lnTo>
                      <a:lnTo>
                        <a:pt x="196" y="471"/>
                      </a:lnTo>
                      <a:close/>
                      <a:moveTo>
                        <a:pt x="214" y="469"/>
                      </a:moveTo>
                      <a:lnTo>
                        <a:pt x="212" y="469"/>
                      </a:lnTo>
                      <a:lnTo>
                        <a:pt x="212" y="465"/>
                      </a:lnTo>
                      <a:lnTo>
                        <a:pt x="214" y="465"/>
                      </a:lnTo>
                      <a:lnTo>
                        <a:pt x="214" y="469"/>
                      </a:lnTo>
                      <a:close/>
                      <a:moveTo>
                        <a:pt x="236" y="466"/>
                      </a:moveTo>
                      <a:lnTo>
                        <a:pt x="237" y="461"/>
                      </a:lnTo>
                      <a:lnTo>
                        <a:pt x="238" y="462"/>
                      </a:lnTo>
                      <a:lnTo>
                        <a:pt x="236" y="466"/>
                      </a:lnTo>
                      <a:close/>
                      <a:moveTo>
                        <a:pt x="116" y="460"/>
                      </a:moveTo>
                      <a:lnTo>
                        <a:pt x="115" y="459"/>
                      </a:lnTo>
                      <a:lnTo>
                        <a:pt x="114" y="459"/>
                      </a:lnTo>
                      <a:lnTo>
                        <a:pt x="114" y="457"/>
                      </a:lnTo>
                      <a:lnTo>
                        <a:pt x="116" y="457"/>
                      </a:lnTo>
                      <a:lnTo>
                        <a:pt x="116" y="460"/>
                      </a:lnTo>
                      <a:close/>
                      <a:moveTo>
                        <a:pt x="330" y="484"/>
                      </a:moveTo>
                      <a:lnTo>
                        <a:pt x="329" y="484"/>
                      </a:lnTo>
                      <a:lnTo>
                        <a:pt x="329" y="482"/>
                      </a:lnTo>
                      <a:lnTo>
                        <a:pt x="330" y="482"/>
                      </a:lnTo>
                      <a:lnTo>
                        <a:pt x="330" y="483"/>
                      </a:lnTo>
                      <a:lnTo>
                        <a:pt x="330" y="484"/>
                      </a:lnTo>
                      <a:close/>
                      <a:moveTo>
                        <a:pt x="288" y="482"/>
                      </a:moveTo>
                      <a:lnTo>
                        <a:pt x="284" y="478"/>
                      </a:lnTo>
                      <a:lnTo>
                        <a:pt x="286" y="480"/>
                      </a:lnTo>
                      <a:lnTo>
                        <a:pt x="288" y="482"/>
                      </a:lnTo>
                      <a:close/>
                      <a:moveTo>
                        <a:pt x="164" y="471"/>
                      </a:moveTo>
                      <a:lnTo>
                        <a:pt x="163" y="471"/>
                      </a:lnTo>
                      <a:lnTo>
                        <a:pt x="162" y="470"/>
                      </a:lnTo>
                      <a:lnTo>
                        <a:pt x="163" y="470"/>
                      </a:lnTo>
                      <a:lnTo>
                        <a:pt x="163" y="469"/>
                      </a:lnTo>
                      <a:lnTo>
                        <a:pt x="164" y="470"/>
                      </a:lnTo>
                      <a:lnTo>
                        <a:pt x="164" y="471"/>
                      </a:lnTo>
                      <a:close/>
                      <a:moveTo>
                        <a:pt x="239" y="475"/>
                      </a:moveTo>
                      <a:lnTo>
                        <a:pt x="237" y="475"/>
                      </a:lnTo>
                      <a:lnTo>
                        <a:pt x="238" y="473"/>
                      </a:lnTo>
                      <a:lnTo>
                        <a:pt x="239" y="473"/>
                      </a:lnTo>
                      <a:lnTo>
                        <a:pt x="239" y="475"/>
                      </a:lnTo>
                      <a:close/>
                      <a:moveTo>
                        <a:pt x="278" y="478"/>
                      </a:moveTo>
                      <a:lnTo>
                        <a:pt x="278" y="478"/>
                      </a:lnTo>
                      <a:lnTo>
                        <a:pt x="277" y="478"/>
                      </a:lnTo>
                      <a:lnTo>
                        <a:pt x="278" y="478"/>
                      </a:lnTo>
                      <a:lnTo>
                        <a:pt x="278" y="477"/>
                      </a:lnTo>
                      <a:lnTo>
                        <a:pt x="279" y="477"/>
                      </a:lnTo>
                      <a:lnTo>
                        <a:pt x="278" y="478"/>
                      </a:lnTo>
                      <a:close/>
                      <a:moveTo>
                        <a:pt x="228" y="474"/>
                      </a:moveTo>
                      <a:lnTo>
                        <a:pt x="227" y="474"/>
                      </a:lnTo>
                      <a:lnTo>
                        <a:pt x="227" y="473"/>
                      </a:lnTo>
                      <a:lnTo>
                        <a:pt x="227" y="472"/>
                      </a:lnTo>
                      <a:lnTo>
                        <a:pt x="228" y="472"/>
                      </a:lnTo>
                      <a:lnTo>
                        <a:pt x="228" y="473"/>
                      </a:lnTo>
                      <a:lnTo>
                        <a:pt x="228" y="474"/>
                      </a:lnTo>
                      <a:close/>
                      <a:moveTo>
                        <a:pt x="189" y="471"/>
                      </a:moveTo>
                      <a:lnTo>
                        <a:pt x="187" y="469"/>
                      </a:lnTo>
                      <a:lnTo>
                        <a:pt x="191" y="466"/>
                      </a:lnTo>
                      <a:lnTo>
                        <a:pt x="189" y="471"/>
                      </a:lnTo>
                      <a:close/>
                      <a:moveTo>
                        <a:pt x="122" y="443"/>
                      </a:moveTo>
                      <a:lnTo>
                        <a:pt x="122" y="438"/>
                      </a:lnTo>
                      <a:lnTo>
                        <a:pt x="124" y="440"/>
                      </a:lnTo>
                      <a:lnTo>
                        <a:pt x="122" y="441"/>
                      </a:lnTo>
                      <a:lnTo>
                        <a:pt x="125" y="442"/>
                      </a:lnTo>
                      <a:lnTo>
                        <a:pt x="124" y="442"/>
                      </a:lnTo>
                      <a:lnTo>
                        <a:pt x="123" y="443"/>
                      </a:lnTo>
                      <a:lnTo>
                        <a:pt x="122" y="443"/>
                      </a:lnTo>
                      <a:close/>
                      <a:moveTo>
                        <a:pt x="124" y="442"/>
                      </a:moveTo>
                      <a:lnTo>
                        <a:pt x="124" y="442"/>
                      </a:lnTo>
                      <a:close/>
                      <a:moveTo>
                        <a:pt x="124" y="444"/>
                      </a:moveTo>
                      <a:lnTo>
                        <a:pt x="125" y="444"/>
                      </a:lnTo>
                      <a:lnTo>
                        <a:pt x="124" y="442"/>
                      </a:lnTo>
                      <a:lnTo>
                        <a:pt x="127" y="443"/>
                      </a:lnTo>
                      <a:lnTo>
                        <a:pt x="124" y="444"/>
                      </a:lnTo>
                      <a:close/>
                      <a:moveTo>
                        <a:pt x="123" y="444"/>
                      </a:moveTo>
                      <a:lnTo>
                        <a:pt x="123" y="444"/>
                      </a:lnTo>
                      <a:lnTo>
                        <a:pt x="124" y="444"/>
                      </a:lnTo>
                      <a:lnTo>
                        <a:pt x="123" y="444"/>
                      </a:lnTo>
                      <a:close/>
                      <a:moveTo>
                        <a:pt x="123" y="446"/>
                      </a:moveTo>
                      <a:lnTo>
                        <a:pt x="121" y="445"/>
                      </a:lnTo>
                      <a:lnTo>
                        <a:pt x="123" y="444"/>
                      </a:lnTo>
                      <a:lnTo>
                        <a:pt x="123" y="446"/>
                      </a:lnTo>
                      <a:close/>
                      <a:moveTo>
                        <a:pt x="144" y="462"/>
                      </a:moveTo>
                      <a:lnTo>
                        <a:pt x="142" y="460"/>
                      </a:lnTo>
                      <a:lnTo>
                        <a:pt x="145" y="457"/>
                      </a:lnTo>
                      <a:lnTo>
                        <a:pt x="144" y="462"/>
                      </a:lnTo>
                      <a:close/>
                      <a:moveTo>
                        <a:pt x="101" y="437"/>
                      </a:moveTo>
                      <a:lnTo>
                        <a:pt x="102" y="431"/>
                      </a:lnTo>
                      <a:lnTo>
                        <a:pt x="105" y="436"/>
                      </a:lnTo>
                      <a:lnTo>
                        <a:pt x="101" y="437"/>
                      </a:lnTo>
                      <a:close/>
                      <a:moveTo>
                        <a:pt x="89" y="435"/>
                      </a:moveTo>
                      <a:lnTo>
                        <a:pt x="89" y="435"/>
                      </a:lnTo>
                      <a:lnTo>
                        <a:pt x="89" y="434"/>
                      </a:lnTo>
                      <a:lnTo>
                        <a:pt x="89" y="433"/>
                      </a:lnTo>
                      <a:lnTo>
                        <a:pt x="90" y="433"/>
                      </a:lnTo>
                      <a:lnTo>
                        <a:pt x="90" y="434"/>
                      </a:lnTo>
                      <a:lnTo>
                        <a:pt x="89" y="435"/>
                      </a:lnTo>
                      <a:close/>
                      <a:moveTo>
                        <a:pt x="307" y="451"/>
                      </a:moveTo>
                      <a:lnTo>
                        <a:pt x="306" y="451"/>
                      </a:lnTo>
                      <a:lnTo>
                        <a:pt x="306" y="450"/>
                      </a:lnTo>
                      <a:lnTo>
                        <a:pt x="306" y="449"/>
                      </a:lnTo>
                      <a:lnTo>
                        <a:pt x="307" y="449"/>
                      </a:lnTo>
                      <a:lnTo>
                        <a:pt x="307" y="450"/>
                      </a:lnTo>
                      <a:lnTo>
                        <a:pt x="307" y="451"/>
                      </a:lnTo>
                      <a:close/>
                      <a:moveTo>
                        <a:pt x="158" y="451"/>
                      </a:moveTo>
                      <a:lnTo>
                        <a:pt x="156" y="450"/>
                      </a:lnTo>
                      <a:lnTo>
                        <a:pt x="159" y="448"/>
                      </a:lnTo>
                      <a:lnTo>
                        <a:pt x="160" y="448"/>
                      </a:lnTo>
                      <a:lnTo>
                        <a:pt x="160" y="450"/>
                      </a:lnTo>
                      <a:lnTo>
                        <a:pt x="158" y="450"/>
                      </a:lnTo>
                      <a:lnTo>
                        <a:pt x="158" y="451"/>
                      </a:lnTo>
                      <a:close/>
                      <a:moveTo>
                        <a:pt x="160" y="450"/>
                      </a:moveTo>
                      <a:lnTo>
                        <a:pt x="158" y="450"/>
                      </a:lnTo>
                      <a:lnTo>
                        <a:pt x="160" y="450"/>
                      </a:lnTo>
                      <a:close/>
                      <a:moveTo>
                        <a:pt x="133" y="437"/>
                      </a:moveTo>
                      <a:lnTo>
                        <a:pt x="131" y="436"/>
                      </a:lnTo>
                      <a:lnTo>
                        <a:pt x="136" y="435"/>
                      </a:lnTo>
                      <a:lnTo>
                        <a:pt x="133" y="437"/>
                      </a:lnTo>
                      <a:close/>
                      <a:moveTo>
                        <a:pt x="163" y="461"/>
                      </a:moveTo>
                      <a:lnTo>
                        <a:pt x="162" y="460"/>
                      </a:lnTo>
                      <a:lnTo>
                        <a:pt x="163" y="460"/>
                      </a:lnTo>
                      <a:lnTo>
                        <a:pt x="164" y="460"/>
                      </a:lnTo>
                      <a:lnTo>
                        <a:pt x="163" y="461"/>
                      </a:lnTo>
                      <a:close/>
                      <a:moveTo>
                        <a:pt x="146" y="451"/>
                      </a:moveTo>
                      <a:lnTo>
                        <a:pt x="145" y="451"/>
                      </a:lnTo>
                      <a:lnTo>
                        <a:pt x="144" y="450"/>
                      </a:lnTo>
                      <a:lnTo>
                        <a:pt x="145" y="449"/>
                      </a:lnTo>
                      <a:lnTo>
                        <a:pt x="146" y="450"/>
                      </a:lnTo>
                      <a:lnTo>
                        <a:pt x="146" y="451"/>
                      </a:lnTo>
                      <a:close/>
                      <a:moveTo>
                        <a:pt x="170" y="461"/>
                      </a:moveTo>
                      <a:lnTo>
                        <a:pt x="169" y="461"/>
                      </a:lnTo>
                      <a:lnTo>
                        <a:pt x="170" y="460"/>
                      </a:lnTo>
                      <a:lnTo>
                        <a:pt x="170" y="461"/>
                      </a:lnTo>
                      <a:close/>
                      <a:moveTo>
                        <a:pt x="168" y="462"/>
                      </a:moveTo>
                      <a:lnTo>
                        <a:pt x="168" y="462"/>
                      </a:lnTo>
                      <a:lnTo>
                        <a:pt x="168" y="461"/>
                      </a:lnTo>
                      <a:lnTo>
                        <a:pt x="169" y="461"/>
                      </a:lnTo>
                      <a:lnTo>
                        <a:pt x="170" y="461"/>
                      </a:lnTo>
                      <a:lnTo>
                        <a:pt x="169" y="461"/>
                      </a:lnTo>
                      <a:lnTo>
                        <a:pt x="168" y="462"/>
                      </a:lnTo>
                      <a:close/>
                      <a:moveTo>
                        <a:pt x="124" y="459"/>
                      </a:moveTo>
                      <a:lnTo>
                        <a:pt x="123" y="459"/>
                      </a:lnTo>
                      <a:lnTo>
                        <a:pt x="123" y="458"/>
                      </a:lnTo>
                      <a:lnTo>
                        <a:pt x="123" y="457"/>
                      </a:lnTo>
                      <a:lnTo>
                        <a:pt x="124" y="457"/>
                      </a:lnTo>
                      <a:lnTo>
                        <a:pt x="124" y="458"/>
                      </a:lnTo>
                      <a:lnTo>
                        <a:pt x="124" y="459"/>
                      </a:lnTo>
                      <a:close/>
                    </a:path>
                  </a:pathLst>
                </a:custGeom>
                <a:solidFill>
                  <a:srgbClr val="0C0C0C">
                    <a:alpha val="20999"/>
                  </a:srgb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FR"/>
                </a:p>
              </p:txBody>
            </p:sp>
            <p:sp>
              <p:nvSpPr>
                <p:cNvPr id="26" name="Freeform 6">
                  <a:extLst>
                    <a:ext uri="{FF2B5EF4-FFF2-40B4-BE49-F238E27FC236}">
                      <a16:creationId xmlns:a16="http://schemas.microsoft.com/office/drawing/2014/main" id="{A080BF0F-C467-B555-506A-3B5CD00DDBAD}"/>
                    </a:ext>
                  </a:extLst>
                </p:cNvPr>
                <p:cNvSpPr>
                  <a:spLocks/>
                </p:cNvSpPr>
                <p:nvPr userDrawn="1"/>
              </p:nvSpPr>
              <p:spPr bwMode="auto">
                <a:xfrm>
                  <a:off x="6492" y="831"/>
                  <a:ext cx="417" cy="840"/>
                </a:xfrm>
                <a:custGeom>
                  <a:avLst/>
                  <a:gdLst>
                    <a:gd name="T0" fmla="+- 0 6517 6492"/>
                    <a:gd name="T1" fmla="*/ T0 w 417"/>
                    <a:gd name="T2" fmla="+- 0 1671 832"/>
                    <a:gd name="T3" fmla="*/ 1671 h 840"/>
                    <a:gd name="T4" fmla="+- 0 6492 6492"/>
                    <a:gd name="T5" fmla="*/ T4 w 417"/>
                    <a:gd name="T6" fmla="+- 0 1671 832"/>
                    <a:gd name="T7" fmla="*/ 1671 h 840"/>
                    <a:gd name="T8" fmla="+- 0 6492 6492"/>
                    <a:gd name="T9" fmla="*/ T8 w 417"/>
                    <a:gd name="T10" fmla="+- 0 832 832"/>
                    <a:gd name="T11" fmla="*/ 832 h 840"/>
                    <a:gd name="T12" fmla="+- 0 6568 6492"/>
                    <a:gd name="T13" fmla="*/ T12 w 417"/>
                    <a:gd name="T14" fmla="+- 0 839 832"/>
                    <a:gd name="T15" fmla="*/ 839 h 840"/>
                    <a:gd name="T16" fmla="+- 0 6639 6492"/>
                    <a:gd name="T17" fmla="*/ T16 w 417"/>
                    <a:gd name="T18" fmla="+- 0 858 832"/>
                    <a:gd name="T19" fmla="*/ 858 h 840"/>
                    <a:gd name="T20" fmla="+- 0 6704 6492"/>
                    <a:gd name="T21" fmla="*/ T20 w 417"/>
                    <a:gd name="T22" fmla="+- 0 889 832"/>
                    <a:gd name="T23" fmla="*/ 889 h 840"/>
                    <a:gd name="T24" fmla="+- 0 6763 6492"/>
                    <a:gd name="T25" fmla="*/ T24 w 417"/>
                    <a:gd name="T26" fmla="+- 0 931 832"/>
                    <a:gd name="T27" fmla="*/ 931 h 840"/>
                    <a:gd name="T28" fmla="+- 0 6814 6492"/>
                    <a:gd name="T29" fmla="*/ T28 w 417"/>
                    <a:gd name="T30" fmla="+- 0 981 832"/>
                    <a:gd name="T31" fmla="*/ 981 h 840"/>
                    <a:gd name="T32" fmla="+- 0 6855 6492"/>
                    <a:gd name="T33" fmla="*/ T32 w 417"/>
                    <a:gd name="T34" fmla="+- 0 1040 832"/>
                    <a:gd name="T35" fmla="*/ 1040 h 840"/>
                    <a:gd name="T36" fmla="+- 0 6887 6492"/>
                    <a:gd name="T37" fmla="*/ T36 w 417"/>
                    <a:gd name="T38" fmla="+- 0 1106 832"/>
                    <a:gd name="T39" fmla="*/ 1106 h 840"/>
                    <a:gd name="T40" fmla="+- 0 6906 6492"/>
                    <a:gd name="T41" fmla="*/ T40 w 417"/>
                    <a:gd name="T42" fmla="+- 0 1177 832"/>
                    <a:gd name="T43" fmla="*/ 1177 h 840"/>
                    <a:gd name="T44" fmla="+- 0 6909 6492"/>
                    <a:gd name="T45" fmla="*/ T44 w 417"/>
                    <a:gd name="T46" fmla="+- 0 1207 832"/>
                    <a:gd name="T47" fmla="*/ 1207 h 840"/>
                    <a:gd name="T48" fmla="+- 0 6909 6492"/>
                    <a:gd name="T49" fmla="*/ T48 w 417"/>
                    <a:gd name="T50" fmla="+- 0 1298 832"/>
                    <a:gd name="T51" fmla="*/ 1298 h 840"/>
                    <a:gd name="T52" fmla="+- 0 6887 6492"/>
                    <a:gd name="T53" fmla="*/ T52 w 417"/>
                    <a:gd name="T54" fmla="+- 0 1399 832"/>
                    <a:gd name="T55" fmla="*/ 1399 h 840"/>
                    <a:gd name="T56" fmla="+- 0 6855 6492"/>
                    <a:gd name="T57" fmla="*/ T56 w 417"/>
                    <a:gd name="T58" fmla="+- 0 1465 832"/>
                    <a:gd name="T59" fmla="*/ 1465 h 840"/>
                    <a:gd name="T60" fmla="+- 0 6814 6492"/>
                    <a:gd name="T61" fmla="*/ T60 w 417"/>
                    <a:gd name="T62" fmla="+- 0 1524 832"/>
                    <a:gd name="T63" fmla="*/ 1524 h 840"/>
                    <a:gd name="T64" fmla="+- 0 6763 6492"/>
                    <a:gd name="T65" fmla="*/ T64 w 417"/>
                    <a:gd name="T66" fmla="+- 0 1574 832"/>
                    <a:gd name="T67" fmla="*/ 1574 h 840"/>
                    <a:gd name="T68" fmla="+- 0 6704 6492"/>
                    <a:gd name="T69" fmla="*/ T68 w 417"/>
                    <a:gd name="T70" fmla="+- 0 1616 832"/>
                    <a:gd name="T71" fmla="*/ 1616 h 840"/>
                    <a:gd name="T72" fmla="+- 0 6639 6492"/>
                    <a:gd name="T73" fmla="*/ T72 w 417"/>
                    <a:gd name="T74" fmla="+- 0 1647 832"/>
                    <a:gd name="T75" fmla="*/ 1647 h 840"/>
                    <a:gd name="T76" fmla="+- 0 6568 6492"/>
                    <a:gd name="T77" fmla="*/ T76 w 417"/>
                    <a:gd name="T78" fmla="+- 0 1667 832"/>
                    <a:gd name="T79" fmla="*/ 1667 h 840"/>
                    <a:gd name="T80" fmla="+- 0 6517 6492"/>
                    <a:gd name="T81" fmla="*/ T80 w 417"/>
                    <a:gd name="T82" fmla="+- 0 1671 832"/>
                    <a:gd name="T83" fmla="*/ 1671 h 8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17" h="840">
                      <a:moveTo>
                        <a:pt x="25" y="839"/>
                      </a:moveTo>
                      <a:lnTo>
                        <a:pt x="0" y="839"/>
                      </a:lnTo>
                      <a:lnTo>
                        <a:pt x="0" y="0"/>
                      </a:lnTo>
                      <a:lnTo>
                        <a:pt x="76" y="7"/>
                      </a:lnTo>
                      <a:lnTo>
                        <a:pt x="147" y="26"/>
                      </a:lnTo>
                      <a:lnTo>
                        <a:pt x="212" y="57"/>
                      </a:lnTo>
                      <a:lnTo>
                        <a:pt x="271" y="99"/>
                      </a:lnTo>
                      <a:lnTo>
                        <a:pt x="322" y="149"/>
                      </a:lnTo>
                      <a:lnTo>
                        <a:pt x="363" y="208"/>
                      </a:lnTo>
                      <a:lnTo>
                        <a:pt x="395" y="274"/>
                      </a:lnTo>
                      <a:lnTo>
                        <a:pt x="414" y="345"/>
                      </a:lnTo>
                      <a:lnTo>
                        <a:pt x="417" y="375"/>
                      </a:lnTo>
                      <a:lnTo>
                        <a:pt x="417" y="466"/>
                      </a:lnTo>
                      <a:lnTo>
                        <a:pt x="395" y="567"/>
                      </a:lnTo>
                      <a:lnTo>
                        <a:pt x="363" y="633"/>
                      </a:lnTo>
                      <a:lnTo>
                        <a:pt x="322" y="692"/>
                      </a:lnTo>
                      <a:lnTo>
                        <a:pt x="271" y="742"/>
                      </a:lnTo>
                      <a:lnTo>
                        <a:pt x="212" y="784"/>
                      </a:lnTo>
                      <a:lnTo>
                        <a:pt x="147" y="815"/>
                      </a:lnTo>
                      <a:lnTo>
                        <a:pt x="76" y="835"/>
                      </a:lnTo>
                      <a:lnTo>
                        <a:pt x="25" y="839"/>
                      </a:lnTo>
                      <a:close/>
                    </a:path>
                  </a:pathLst>
                </a:custGeom>
                <a:solidFill>
                  <a:srgbClr val="0C0C0C">
                    <a:alpha val="14999"/>
                  </a:srgb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FR"/>
                </a:p>
              </p:txBody>
            </p:sp>
          </p:grpSp>
        </p:grpSp>
        <p:sp>
          <p:nvSpPr>
            <p:cNvPr id="16" name="Zone de texte 6">
              <a:extLst>
                <a:ext uri="{FF2B5EF4-FFF2-40B4-BE49-F238E27FC236}">
                  <a16:creationId xmlns:a16="http://schemas.microsoft.com/office/drawing/2014/main" id="{0D39FA36-D1D0-66CD-3D98-2AEFABD5A771}"/>
                </a:ext>
              </a:extLst>
            </p:cNvPr>
            <p:cNvSpPr txBox="1"/>
            <p:nvPr userDrawn="1"/>
          </p:nvSpPr>
          <p:spPr>
            <a:xfrm>
              <a:off x="3039635" y="5113199"/>
              <a:ext cx="6341342" cy="1009291"/>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200"/>
                </a:spcAft>
              </a:pPr>
              <a:r>
                <a:rPr lang="fr-FR" sz="22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PROJET REALISE PAR</a:t>
              </a:r>
              <a:endParaRPr lang="fr-FR" sz="60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endParaRPr>
            </a:p>
            <a:p>
              <a:pPr algn="ctr">
                <a:lnSpc>
                  <a:spcPct val="115000"/>
                </a:lnSpc>
                <a:spcAft>
                  <a:spcPts val="1200"/>
                </a:spcAft>
              </a:pPr>
              <a:r>
                <a:rPr lang="en-US" sz="1600" b="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TINHINANE ISSAD - AMEL ZITOUN- CAMERON DEBLIQUY</a:t>
              </a:r>
              <a:endParaRPr lang="fr-FR" sz="60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7" name="Image 16" descr="ESGI - Présentation et Formations | PrePeers">
              <a:extLst>
                <a:ext uri="{FF2B5EF4-FFF2-40B4-BE49-F238E27FC236}">
                  <a16:creationId xmlns:a16="http://schemas.microsoft.com/office/drawing/2014/main" id="{9377D8F6-698E-0239-76A7-81D6F38ACC9D}"/>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625512" y="5939242"/>
              <a:ext cx="940976" cy="941036"/>
            </a:xfrm>
            <a:prstGeom prst="rect">
              <a:avLst/>
            </a:prstGeom>
            <a:noFill/>
            <a:ln>
              <a:noFill/>
            </a:ln>
          </p:spPr>
        </p:pic>
      </p:grpSp>
    </p:spTree>
    <p:extLst>
      <p:ext uri="{BB962C8B-B14F-4D97-AF65-F5344CB8AC3E}">
        <p14:creationId xmlns:p14="http://schemas.microsoft.com/office/powerpoint/2010/main" val="3053919090"/>
      </p:ext>
    </p:extLst>
  </p:cSld>
  <p:clrMap bg1="lt1" tx1="dk1" bg2="lt2" tx2="dk2" accent1="accent1" accent2="accent2" accent3="accent3" accent4="accent4" accent5="accent5" accent6="accent6" hlink="hlink" folHlink="folHlink"/>
  <p:sldLayoutIdLst>
    <p:sldLayoutId id="2147483648"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id="{7652F528-F94D-1017-7305-6ACDB24593C4}"/>
              </a:ext>
            </a:extLst>
          </p:cNvPr>
          <p:cNvCxnSpPr>
            <a:cxnSpLocks/>
          </p:cNvCxnSpPr>
          <p:nvPr userDrawn="1"/>
        </p:nvCxnSpPr>
        <p:spPr>
          <a:xfrm>
            <a:off x="0" y="1144732"/>
            <a:ext cx="12192000" cy="0"/>
          </a:xfrm>
          <a:prstGeom prst="line">
            <a:avLst/>
          </a:prstGeom>
          <a:ln w="57150">
            <a:solidFill>
              <a:srgbClr val="002060"/>
            </a:solidFill>
          </a:ln>
        </p:spPr>
        <p:style>
          <a:lnRef idx="2">
            <a:schemeClr val="accent1"/>
          </a:lnRef>
          <a:fillRef idx="0">
            <a:schemeClr val="accent1"/>
          </a:fillRef>
          <a:effectRef idx="1">
            <a:schemeClr val="accent1"/>
          </a:effectRef>
          <a:fontRef idx="minor">
            <a:schemeClr val="tx1"/>
          </a:fontRef>
        </p:style>
      </p:cxnSp>
      <p:pic>
        <p:nvPicPr>
          <p:cNvPr id="8" name="Image 7" descr="ESGI - Présentation et Formations | PrePeers">
            <a:extLst>
              <a:ext uri="{FF2B5EF4-FFF2-40B4-BE49-F238E27FC236}">
                <a16:creationId xmlns:a16="http://schemas.microsoft.com/office/drawing/2014/main" id="{8F59C689-6FC9-5DF5-0C3F-75B79545900F}"/>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0758718" y="8822"/>
            <a:ext cx="1135409" cy="1135910"/>
          </a:xfrm>
          <a:prstGeom prst="rect">
            <a:avLst/>
          </a:prstGeom>
          <a:noFill/>
          <a:ln>
            <a:noFill/>
          </a:ln>
        </p:spPr>
      </p:pic>
      <p:sp>
        <p:nvSpPr>
          <p:cNvPr id="9" name="Rectangle 8">
            <a:extLst>
              <a:ext uri="{FF2B5EF4-FFF2-40B4-BE49-F238E27FC236}">
                <a16:creationId xmlns:a16="http://schemas.microsoft.com/office/drawing/2014/main" id="{6115490C-1533-4C4B-D118-F0805C0960DA}"/>
              </a:ext>
            </a:extLst>
          </p:cNvPr>
          <p:cNvSpPr/>
          <p:nvPr userDrawn="1"/>
        </p:nvSpPr>
        <p:spPr>
          <a:xfrm>
            <a:off x="0" y="6311900"/>
            <a:ext cx="12192000" cy="546099"/>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31957168"/>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2060"/>
        </a:solidFill>
        <a:effectLst/>
      </p:bgPr>
    </p:bg>
    <p:spTree>
      <p:nvGrpSpPr>
        <p:cNvPr id="1" name=""/>
        <p:cNvGrpSpPr/>
        <p:nvPr/>
      </p:nvGrpSpPr>
      <p:grpSpPr>
        <a:xfrm>
          <a:off x="0" y="0"/>
          <a:ext cx="0" cy="0"/>
          <a:chOff x="0" y="0"/>
          <a:chExt cx="0" cy="0"/>
        </a:xfrm>
      </p:grpSpPr>
      <p:pic>
        <p:nvPicPr>
          <p:cNvPr id="7" name="image2.png" descr="Une image contenant Terre, planète, carte, Monde&#10;&#10;Description générée automatiquement">
            <a:extLst>
              <a:ext uri="{FF2B5EF4-FFF2-40B4-BE49-F238E27FC236}">
                <a16:creationId xmlns:a16="http://schemas.microsoft.com/office/drawing/2014/main" id="{FDFFA724-3FB7-AFE1-52E1-F8A61499F20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78116" y="3028474"/>
            <a:ext cx="2435767" cy="2310194"/>
          </a:xfrm>
          <a:prstGeom prst="rect">
            <a:avLst/>
          </a:prstGeom>
        </p:spPr>
      </p:pic>
      <p:pic>
        <p:nvPicPr>
          <p:cNvPr id="8" name="image3.png" descr="Une image contenant cercle, Bleu électrique, Caractère coloré, bleu&#10;&#10;Description générée automatiquement">
            <a:extLst>
              <a:ext uri="{FF2B5EF4-FFF2-40B4-BE49-F238E27FC236}">
                <a16:creationId xmlns:a16="http://schemas.microsoft.com/office/drawing/2014/main" id="{4561650F-81D2-1167-EB45-3A9CA8A30EA8}"/>
              </a:ext>
            </a:extLst>
          </p:cNvPr>
          <p:cNvPicPr>
            <a:picLocks noChangeAspect="1"/>
          </p:cNvPicPr>
          <p:nvPr userDrawn="1"/>
        </p:nvPicPr>
        <p:blipFill>
          <a:blip r:embed="rId4" cstate="print"/>
          <a:stretch>
            <a:fillRect/>
          </a:stretch>
        </p:blipFill>
        <p:spPr>
          <a:xfrm>
            <a:off x="3795717" y="4493840"/>
            <a:ext cx="794012" cy="753447"/>
          </a:xfrm>
          <a:prstGeom prst="rect">
            <a:avLst/>
          </a:prstGeom>
        </p:spPr>
      </p:pic>
      <p:pic>
        <p:nvPicPr>
          <p:cNvPr id="9" name="image4.png" descr="Une image contenant orange, cercle, Ambré&#10;&#10;Description générée automatiquement">
            <a:extLst>
              <a:ext uri="{FF2B5EF4-FFF2-40B4-BE49-F238E27FC236}">
                <a16:creationId xmlns:a16="http://schemas.microsoft.com/office/drawing/2014/main" id="{2C794E00-DFC3-784A-836E-C81F2D0140D8}"/>
              </a:ext>
            </a:extLst>
          </p:cNvPr>
          <p:cNvPicPr>
            <a:picLocks noChangeAspect="1"/>
          </p:cNvPicPr>
          <p:nvPr userDrawn="1"/>
        </p:nvPicPr>
        <p:blipFill>
          <a:blip r:embed="rId5" cstate="print"/>
          <a:stretch>
            <a:fillRect/>
          </a:stretch>
        </p:blipFill>
        <p:spPr>
          <a:xfrm>
            <a:off x="7772634" y="4443383"/>
            <a:ext cx="853477" cy="803904"/>
          </a:xfrm>
          <a:prstGeom prst="rect">
            <a:avLst/>
          </a:prstGeom>
        </p:spPr>
      </p:pic>
      <p:pic>
        <p:nvPicPr>
          <p:cNvPr id="10" name="image1.png" descr="Une image contenant cercle, art&#10;&#10;Description générée automatiquement">
            <a:extLst>
              <a:ext uri="{FF2B5EF4-FFF2-40B4-BE49-F238E27FC236}">
                <a16:creationId xmlns:a16="http://schemas.microsoft.com/office/drawing/2014/main" id="{B35D79CE-F5D4-15D3-0181-2E4D2C97124C}"/>
              </a:ext>
            </a:extLst>
          </p:cNvPr>
          <p:cNvPicPr>
            <a:picLocks noChangeAspect="1"/>
          </p:cNvPicPr>
          <p:nvPr userDrawn="1"/>
        </p:nvPicPr>
        <p:blipFill>
          <a:blip r:embed="rId6" cstate="print"/>
          <a:stretch>
            <a:fillRect/>
          </a:stretch>
        </p:blipFill>
        <p:spPr>
          <a:xfrm>
            <a:off x="2728868" y="3267408"/>
            <a:ext cx="1653695" cy="722290"/>
          </a:xfrm>
          <a:prstGeom prst="rect">
            <a:avLst/>
          </a:prstGeom>
        </p:spPr>
      </p:pic>
      <p:grpSp>
        <p:nvGrpSpPr>
          <p:cNvPr id="18" name="Groupe 17">
            <a:extLst>
              <a:ext uri="{FF2B5EF4-FFF2-40B4-BE49-F238E27FC236}">
                <a16:creationId xmlns:a16="http://schemas.microsoft.com/office/drawing/2014/main" id="{17A55E50-1E2A-176C-8F21-7F04406E5EC3}"/>
              </a:ext>
            </a:extLst>
          </p:cNvPr>
          <p:cNvGrpSpPr/>
          <p:nvPr userDrawn="1"/>
        </p:nvGrpSpPr>
        <p:grpSpPr>
          <a:xfrm>
            <a:off x="8299540" y="2885270"/>
            <a:ext cx="902335" cy="904875"/>
            <a:chOff x="8626111" y="2700792"/>
            <a:chExt cx="902335" cy="904875"/>
          </a:xfrm>
        </p:grpSpPr>
        <p:sp>
          <p:nvSpPr>
            <p:cNvPr id="15" name="Freeform 3">
              <a:extLst>
                <a:ext uri="{FF2B5EF4-FFF2-40B4-BE49-F238E27FC236}">
                  <a16:creationId xmlns:a16="http://schemas.microsoft.com/office/drawing/2014/main" id="{AA12433A-7FB2-A15D-EE77-BAC877E6156F}"/>
                </a:ext>
              </a:extLst>
            </p:cNvPr>
            <p:cNvSpPr>
              <a:spLocks/>
            </p:cNvSpPr>
            <p:nvPr userDrawn="1"/>
          </p:nvSpPr>
          <p:spPr bwMode="auto">
            <a:xfrm>
              <a:off x="8626111" y="2700792"/>
              <a:ext cx="902335" cy="904875"/>
            </a:xfrm>
            <a:custGeom>
              <a:avLst/>
              <a:gdLst>
                <a:gd name="T0" fmla="+- 0 6490 6069"/>
                <a:gd name="T1" fmla="*/ T0 w 842"/>
                <a:gd name="T2" fmla="+- 0 1673 832"/>
                <a:gd name="T3" fmla="*/ 1673 h 842"/>
                <a:gd name="T4" fmla="+- 0 6428 6069"/>
                <a:gd name="T5" fmla="*/ T4 w 842"/>
                <a:gd name="T6" fmla="+- 0 1669 832"/>
                <a:gd name="T7" fmla="*/ 1669 h 842"/>
                <a:gd name="T8" fmla="+- 0 6368 6069"/>
                <a:gd name="T9" fmla="*/ T8 w 842"/>
                <a:gd name="T10" fmla="+- 0 1655 832"/>
                <a:gd name="T11" fmla="*/ 1655 h 842"/>
                <a:gd name="T12" fmla="+- 0 6310 6069"/>
                <a:gd name="T13" fmla="*/ T12 w 842"/>
                <a:gd name="T14" fmla="+- 0 1633 832"/>
                <a:gd name="T15" fmla="*/ 1633 h 842"/>
                <a:gd name="T16" fmla="+- 0 6256 6069"/>
                <a:gd name="T17" fmla="*/ T16 w 842"/>
                <a:gd name="T18" fmla="+- 0 1602 832"/>
                <a:gd name="T19" fmla="*/ 1602 h 842"/>
                <a:gd name="T20" fmla="+- 0 6207 6069"/>
                <a:gd name="T21" fmla="*/ T20 w 842"/>
                <a:gd name="T22" fmla="+- 0 1564 832"/>
                <a:gd name="T23" fmla="*/ 1564 h 842"/>
                <a:gd name="T24" fmla="+- 0 6165 6069"/>
                <a:gd name="T25" fmla="*/ T24 w 842"/>
                <a:gd name="T26" fmla="+- 0 1519 832"/>
                <a:gd name="T27" fmla="*/ 1519 h 842"/>
                <a:gd name="T28" fmla="+- 0 6129 6069"/>
                <a:gd name="T29" fmla="*/ T28 w 842"/>
                <a:gd name="T30" fmla="+- 0 1469 832"/>
                <a:gd name="T31" fmla="*/ 1469 h 842"/>
                <a:gd name="T32" fmla="+- 0 6101 6069"/>
                <a:gd name="T33" fmla="*/ T32 w 842"/>
                <a:gd name="T34" fmla="+- 0 1414 832"/>
                <a:gd name="T35" fmla="*/ 1414 h 842"/>
                <a:gd name="T36" fmla="+- 0 6082 6069"/>
                <a:gd name="T37" fmla="*/ T36 w 842"/>
                <a:gd name="T38" fmla="+- 0 1355 832"/>
                <a:gd name="T39" fmla="*/ 1355 h 842"/>
                <a:gd name="T40" fmla="+- 0 6071 6069"/>
                <a:gd name="T41" fmla="*/ T40 w 842"/>
                <a:gd name="T42" fmla="+- 0 1294 832"/>
                <a:gd name="T43" fmla="*/ 1294 h 842"/>
                <a:gd name="T44" fmla="+- 0 6069 6069"/>
                <a:gd name="T45" fmla="*/ T44 w 842"/>
                <a:gd name="T46" fmla="+- 0 1253 832"/>
                <a:gd name="T47" fmla="*/ 1253 h 842"/>
                <a:gd name="T48" fmla="+- 0 6069 6069"/>
                <a:gd name="T49" fmla="*/ T48 w 842"/>
                <a:gd name="T50" fmla="+- 0 1242 832"/>
                <a:gd name="T51" fmla="*/ 1242 h 842"/>
                <a:gd name="T52" fmla="+- 0 6075 6069"/>
                <a:gd name="T53" fmla="*/ T52 w 842"/>
                <a:gd name="T54" fmla="+- 0 1181 832"/>
                <a:gd name="T55" fmla="*/ 1181 h 842"/>
                <a:gd name="T56" fmla="+- 0 6091 6069"/>
                <a:gd name="T57" fmla="*/ T56 w 842"/>
                <a:gd name="T58" fmla="+- 0 1121 832"/>
                <a:gd name="T59" fmla="*/ 1121 h 842"/>
                <a:gd name="T60" fmla="+- 0 6114 6069"/>
                <a:gd name="T61" fmla="*/ T60 w 842"/>
                <a:gd name="T62" fmla="+- 0 1063 832"/>
                <a:gd name="T63" fmla="*/ 1063 h 842"/>
                <a:gd name="T64" fmla="+- 0 6146 6069"/>
                <a:gd name="T65" fmla="*/ T64 w 842"/>
                <a:gd name="T66" fmla="+- 0 1010 832"/>
                <a:gd name="T67" fmla="*/ 1010 h 842"/>
                <a:gd name="T68" fmla="+- 0 6185 6069"/>
                <a:gd name="T69" fmla="*/ T68 w 842"/>
                <a:gd name="T70" fmla="+- 0 962 832"/>
                <a:gd name="T71" fmla="*/ 962 h 842"/>
                <a:gd name="T72" fmla="+- 0 6231 6069"/>
                <a:gd name="T73" fmla="*/ T72 w 842"/>
                <a:gd name="T74" fmla="+- 0 921 832"/>
                <a:gd name="T75" fmla="*/ 921 h 842"/>
                <a:gd name="T76" fmla="+- 0 6283 6069"/>
                <a:gd name="T77" fmla="*/ T76 w 842"/>
                <a:gd name="T78" fmla="+- 0 886 832"/>
                <a:gd name="T79" fmla="*/ 886 h 842"/>
                <a:gd name="T80" fmla="+- 0 6339 6069"/>
                <a:gd name="T81" fmla="*/ T80 w 842"/>
                <a:gd name="T82" fmla="+- 0 860 832"/>
                <a:gd name="T83" fmla="*/ 860 h 842"/>
                <a:gd name="T84" fmla="+- 0 6398 6069"/>
                <a:gd name="T85" fmla="*/ T84 w 842"/>
                <a:gd name="T86" fmla="+- 0 842 832"/>
                <a:gd name="T87" fmla="*/ 842 h 842"/>
                <a:gd name="T88" fmla="+- 0 6459 6069"/>
                <a:gd name="T89" fmla="*/ T88 w 842"/>
                <a:gd name="T90" fmla="+- 0 833 832"/>
                <a:gd name="T91" fmla="*/ 833 h 842"/>
                <a:gd name="T92" fmla="+- 0 6490 6069"/>
                <a:gd name="T93" fmla="*/ T92 w 842"/>
                <a:gd name="T94" fmla="+- 0 832 832"/>
                <a:gd name="T95" fmla="*/ 832 h 842"/>
                <a:gd name="T96" fmla="+- 0 6500 6069"/>
                <a:gd name="T97" fmla="*/ T96 w 842"/>
                <a:gd name="T98" fmla="+- 0 832 832"/>
                <a:gd name="T99" fmla="*/ 832 h 842"/>
                <a:gd name="T100" fmla="+- 0 6562 6069"/>
                <a:gd name="T101" fmla="*/ T100 w 842"/>
                <a:gd name="T102" fmla="+- 0 838 832"/>
                <a:gd name="T103" fmla="*/ 838 h 842"/>
                <a:gd name="T104" fmla="+- 0 6622 6069"/>
                <a:gd name="T105" fmla="*/ T104 w 842"/>
                <a:gd name="T106" fmla="+- 0 853 832"/>
                <a:gd name="T107" fmla="*/ 853 h 842"/>
                <a:gd name="T108" fmla="+- 0 6679 6069"/>
                <a:gd name="T109" fmla="*/ T108 w 842"/>
                <a:gd name="T110" fmla="+- 0 877 832"/>
                <a:gd name="T111" fmla="*/ 877 h 842"/>
                <a:gd name="T112" fmla="+- 0 6732 6069"/>
                <a:gd name="T113" fmla="*/ T112 w 842"/>
                <a:gd name="T114" fmla="+- 0 909 832"/>
                <a:gd name="T115" fmla="*/ 909 h 842"/>
                <a:gd name="T116" fmla="+- 0 6780 6069"/>
                <a:gd name="T117" fmla="*/ T116 w 842"/>
                <a:gd name="T118" fmla="+- 0 948 832"/>
                <a:gd name="T119" fmla="*/ 948 h 842"/>
                <a:gd name="T120" fmla="+- 0 6822 6069"/>
                <a:gd name="T121" fmla="*/ T120 w 842"/>
                <a:gd name="T122" fmla="+- 0 994 832"/>
                <a:gd name="T123" fmla="*/ 994 h 842"/>
                <a:gd name="T124" fmla="+- 0 6856 6069"/>
                <a:gd name="T125" fmla="*/ T124 w 842"/>
                <a:gd name="T126" fmla="+- 0 1045 832"/>
                <a:gd name="T127" fmla="*/ 1045 h 842"/>
                <a:gd name="T128" fmla="+- 0 6883 6069"/>
                <a:gd name="T129" fmla="*/ T128 w 842"/>
                <a:gd name="T130" fmla="+- 0 1101 832"/>
                <a:gd name="T131" fmla="*/ 1101 h 842"/>
                <a:gd name="T132" fmla="+- 0 6901 6069"/>
                <a:gd name="T133" fmla="*/ T132 w 842"/>
                <a:gd name="T134" fmla="+- 0 1160 832"/>
                <a:gd name="T135" fmla="*/ 1160 h 842"/>
                <a:gd name="T136" fmla="+- 0 6910 6069"/>
                <a:gd name="T137" fmla="*/ T136 w 842"/>
                <a:gd name="T138" fmla="+- 0 1222 832"/>
                <a:gd name="T139" fmla="*/ 1222 h 842"/>
                <a:gd name="T140" fmla="+- 0 6911 6069"/>
                <a:gd name="T141" fmla="*/ T140 w 842"/>
                <a:gd name="T142" fmla="+- 0 1253 832"/>
                <a:gd name="T143" fmla="*/ 1253 h 842"/>
                <a:gd name="T144" fmla="+- 0 6911 6069"/>
                <a:gd name="T145" fmla="*/ T144 w 842"/>
                <a:gd name="T146" fmla="+- 0 1263 832"/>
                <a:gd name="T147" fmla="*/ 1263 h 842"/>
                <a:gd name="T148" fmla="+- 0 6905 6069"/>
                <a:gd name="T149" fmla="*/ T148 w 842"/>
                <a:gd name="T150" fmla="+- 0 1324 832"/>
                <a:gd name="T151" fmla="*/ 1324 h 842"/>
                <a:gd name="T152" fmla="+- 0 6890 6069"/>
                <a:gd name="T153" fmla="*/ T152 w 842"/>
                <a:gd name="T154" fmla="+- 0 1385 832"/>
                <a:gd name="T155" fmla="*/ 1385 h 842"/>
                <a:gd name="T156" fmla="+- 0 6866 6069"/>
                <a:gd name="T157" fmla="*/ T156 w 842"/>
                <a:gd name="T158" fmla="+- 0 1442 832"/>
                <a:gd name="T159" fmla="*/ 1442 h 842"/>
                <a:gd name="T160" fmla="+- 0 6834 6069"/>
                <a:gd name="T161" fmla="*/ T160 w 842"/>
                <a:gd name="T162" fmla="+- 0 1495 832"/>
                <a:gd name="T163" fmla="*/ 1495 h 842"/>
                <a:gd name="T164" fmla="+- 0 6795 6069"/>
                <a:gd name="T165" fmla="*/ T164 w 842"/>
                <a:gd name="T166" fmla="+- 0 1543 832"/>
                <a:gd name="T167" fmla="*/ 1543 h 842"/>
                <a:gd name="T168" fmla="+- 0 6749 6069"/>
                <a:gd name="T169" fmla="*/ T168 w 842"/>
                <a:gd name="T170" fmla="+- 0 1584 832"/>
                <a:gd name="T171" fmla="*/ 1584 h 842"/>
                <a:gd name="T172" fmla="+- 0 6697 6069"/>
                <a:gd name="T173" fmla="*/ T172 w 842"/>
                <a:gd name="T174" fmla="+- 0 1619 832"/>
                <a:gd name="T175" fmla="*/ 1619 h 842"/>
                <a:gd name="T176" fmla="+- 0 6641 6069"/>
                <a:gd name="T177" fmla="*/ T176 w 842"/>
                <a:gd name="T178" fmla="+- 0 1645 832"/>
                <a:gd name="T179" fmla="*/ 1645 h 842"/>
                <a:gd name="T180" fmla="+- 0 6582 6069"/>
                <a:gd name="T181" fmla="*/ T180 w 842"/>
                <a:gd name="T182" fmla="+- 0 1663 832"/>
                <a:gd name="T183" fmla="*/ 1663 h 842"/>
                <a:gd name="T184" fmla="+- 0 6521 6069"/>
                <a:gd name="T185" fmla="*/ T184 w 842"/>
                <a:gd name="T186" fmla="+- 0 1672 832"/>
                <a:gd name="T187" fmla="*/ 1672 h 842"/>
                <a:gd name="T188" fmla="+- 0 6490 6069"/>
                <a:gd name="T189" fmla="*/ T188 w 842"/>
                <a:gd name="T190" fmla="+- 0 1673 832"/>
                <a:gd name="T191" fmla="*/ 1673 h 8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842" h="842">
                  <a:moveTo>
                    <a:pt x="421" y="841"/>
                  </a:moveTo>
                  <a:lnTo>
                    <a:pt x="359" y="837"/>
                  </a:lnTo>
                  <a:lnTo>
                    <a:pt x="299" y="823"/>
                  </a:lnTo>
                  <a:lnTo>
                    <a:pt x="241" y="801"/>
                  </a:lnTo>
                  <a:lnTo>
                    <a:pt x="187" y="770"/>
                  </a:lnTo>
                  <a:lnTo>
                    <a:pt x="138" y="732"/>
                  </a:lnTo>
                  <a:lnTo>
                    <a:pt x="96" y="687"/>
                  </a:lnTo>
                  <a:lnTo>
                    <a:pt x="60" y="637"/>
                  </a:lnTo>
                  <a:lnTo>
                    <a:pt x="32" y="582"/>
                  </a:lnTo>
                  <a:lnTo>
                    <a:pt x="13" y="523"/>
                  </a:lnTo>
                  <a:lnTo>
                    <a:pt x="2" y="462"/>
                  </a:lnTo>
                  <a:lnTo>
                    <a:pt x="0" y="421"/>
                  </a:lnTo>
                  <a:lnTo>
                    <a:pt x="0" y="410"/>
                  </a:lnTo>
                  <a:lnTo>
                    <a:pt x="6" y="349"/>
                  </a:lnTo>
                  <a:lnTo>
                    <a:pt x="22" y="289"/>
                  </a:lnTo>
                  <a:lnTo>
                    <a:pt x="45" y="231"/>
                  </a:lnTo>
                  <a:lnTo>
                    <a:pt x="77" y="178"/>
                  </a:lnTo>
                  <a:lnTo>
                    <a:pt x="116" y="130"/>
                  </a:lnTo>
                  <a:lnTo>
                    <a:pt x="162" y="89"/>
                  </a:lnTo>
                  <a:lnTo>
                    <a:pt x="214" y="54"/>
                  </a:lnTo>
                  <a:lnTo>
                    <a:pt x="270" y="28"/>
                  </a:lnTo>
                  <a:lnTo>
                    <a:pt x="329" y="10"/>
                  </a:lnTo>
                  <a:lnTo>
                    <a:pt x="390" y="1"/>
                  </a:lnTo>
                  <a:lnTo>
                    <a:pt x="421" y="0"/>
                  </a:lnTo>
                  <a:lnTo>
                    <a:pt x="431" y="0"/>
                  </a:lnTo>
                  <a:lnTo>
                    <a:pt x="493" y="6"/>
                  </a:lnTo>
                  <a:lnTo>
                    <a:pt x="553" y="21"/>
                  </a:lnTo>
                  <a:lnTo>
                    <a:pt x="610" y="45"/>
                  </a:lnTo>
                  <a:lnTo>
                    <a:pt x="663" y="77"/>
                  </a:lnTo>
                  <a:lnTo>
                    <a:pt x="711" y="116"/>
                  </a:lnTo>
                  <a:lnTo>
                    <a:pt x="753" y="162"/>
                  </a:lnTo>
                  <a:lnTo>
                    <a:pt x="787" y="213"/>
                  </a:lnTo>
                  <a:lnTo>
                    <a:pt x="814" y="269"/>
                  </a:lnTo>
                  <a:lnTo>
                    <a:pt x="832" y="328"/>
                  </a:lnTo>
                  <a:lnTo>
                    <a:pt x="841" y="390"/>
                  </a:lnTo>
                  <a:lnTo>
                    <a:pt x="842" y="421"/>
                  </a:lnTo>
                  <a:lnTo>
                    <a:pt x="842" y="431"/>
                  </a:lnTo>
                  <a:lnTo>
                    <a:pt x="836" y="492"/>
                  </a:lnTo>
                  <a:lnTo>
                    <a:pt x="821" y="553"/>
                  </a:lnTo>
                  <a:lnTo>
                    <a:pt x="797" y="610"/>
                  </a:lnTo>
                  <a:lnTo>
                    <a:pt x="765" y="663"/>
                  </a:lnTo>
                  <a:lnTo>
                    <a:pt x="726" y="711"/>
                  </a:lnTo>
                  <a:lnTo>
                    <a:pt x="680" y="752"/>
                  </a:lnTo>
                  <a:lnTo>
                    <a:pt x="628" y="787"/>
                  </a:lnTo>
                  <a:lnTo>
                    <a:pt x="572" y="813"/>
                  </a:lnTo>
                  <a:lnTo>
                    <a:pt x="513" y="831"/>
                  </a:lnTo>
                  <a:lnTo>
                    <a:pt x="452" y="840"/>
                  </a:lnTo>
                  <a:lnTo>
                    <a:pt x="421" y="841"/>
                  </a:lnTo>
                  <a:close/>
                </a:path>
              </a:pathLst>
            </a:custGeom>
            <a:solidFill>
              <a:srgbClr val="E45D5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FR" b="1"/>
            </a:p>
          </p:txBody>
        </p:sp>
        <p:sp>
          <p:nvSpPr>
            <p:cNvPr id="16" name="AutoShape 4">
              <a:extLst>
                <a:ext uri="{FF2B5EF4-FFF2-40B4-BE49-F238E27FC236}">
                  <a16:creationId xmlns:a16="http://schemas.microsoft.com/office/drawing/2014/main" id="{FA8CA021-83AB-4687-D109-6638046E8BC1}"/>
                </a:ext>
              </a:extLst>
            </p:cNvPr>
            <p:cNvSpPr>
              <a:spLocks/>
            </p:cNvSpPr>
            <p:nvPr userDrawn="1"/>
          </p:nvSpPr>
          <p:spPr bwMode="auto">
            <a:xfrm>
              <a:off x="8626111" y="2702062"/>
              <a:ext cx="902335" cy="901700"/>
            </a:xfrm>
            <a:custGeom>
              <a:avLst/>
              <a:gdLst>
                <a:gd name="T0" fmla="+- 0 6128 6070"/>
                <a:gd name="T1" fmla="*/ T0 w 842"/>
                <a:gd name="T2" fmla="+- 0 1299 833"/>
                <a:gd name="T3" fmla="*/ 1299 h 839"/>
                <a:gd name="T4" fmla="+- 0 6155 6070"/>
                <a:gd name="T5" fmla="*/ T4 w 842"/>
                <a:gd name="T6" fmla="+- 0 1115 833"/>
                <a:gd name="T7" fmla="*/ 1115 h 839"/>
                <a:gd name="T8" fmla="+- 0 6176 6070"/>
                <a:gd name="T9" fmla="*/ T8 w 842"/>
                <a:gd name="T10" fmla="+- 0 1203 833"/>
                <a:gd name="T11" fmla="*/ 1203 h 839"/>
                <a:gd name="T12" fmla="+- 0 6195 6070"/>
                <a:gd name="T13" fmla="*/ T12 w 842"/>
                <a:gd name="T14" fmla="+- 0 1203 833"/>
                <a:gd name="T15" fmla="*/ 1203 h 839"/>
                <a:gd name="T16" fmla="+- 0 6212 6070"/>
                <a:gd name="T17" fmla="*/ T16 w 842"/>
                <a:gd name="T18" fmla="+- 0 1110 833"/>
                <a:gd name="T19" fmla="*/ 1110 h 839"/>
                <a:gd name="T20" fmla="+- 0 6226 6070"/>
                <a:gd name="T21" fmla="*/ T20 w 842"/>
                <a:gd name="T22" fmla="+- 0 979 833"/>
                <a:gd name="T23" fmla="*/ 979 h 839"/>
                <a:gd name="T24" fmla="+- 0 6237 6070"/>
                <a:gd name="T25" fmla="*/ T24 w 842"/>
                <a:gd name="T26" fmla="+- 0 1307 833"/>
                <a:gd name="T27" fmla="*/ 1307 h 839"/>
                <a:gd name="T28" fmla="+- 0 6253 6070"/>
                <a:gd name="T29" fmla="*/ T28 w 842"/>
                <a:gd name="T30" fmla="+- 0 1547 833"/>
                <a:gd name="T31" fmla="*/ 1547 h 839"/>
                <a:gd name="T32" fmla="+- 0 6265 6070"/>
                <a:gd name="T33" fmla="*/ T32 w 842"/>
                <a:gd name="T34" fmla="+- 0 1247 833"/>
                <a:gd name="T35" fmla="*/ 1247 h 839"/>
                <a:gd name="T36" fmla="+- 0 6275 6070"/>
                <a:gd name="T37" fmla="*/ T36 w 842"/>
                <a:gd name="T38" fmla="+- 0 1115 833"/>
                <a:gd name="T39" fmla="*/ 1115 h 839"/>
                <a:gd name="T40" fmla="+- 0 6282 6070"/>
                <a:gd name="T41" fmla="*/ T40 w 842"/>
                <a:gd name="T42" fmla="+- 0 943 833"/>
                <a:gd name="T43" fmla="*/ 943 h 839"/>
                <a:gd name="T44" fmla="+- 0 6290 6070"/>
                <a:gd name="T45" fmla="*/ T44 w 842"/>
                <a:gd name="T46" fmla="+- 0 975 833"/>
                <a:gd name="T47" fmla="*/ 975 h 839"/>
                <a:gd name="T48" fmla="+- 0 6300 6070"/>
                <a:gd name="T49" fmla="*/ T48 w 842"/>
                <a:gd name="T50" fmla="+- 0 1607 833"/>
                <a:gd name="T51" fmla="*/ 1607 h 839"/>
                <a:gd name="T52" fmla="+- 0 6312 6070"/>
                <a:gd name="T53" fmla="*/ T52 w 842"/>
                <a:gd name="T54" fmla="+- 0 1096 833"/>
                <a:gd name="T55" fmla="*/ 1096 h 839"/>
                <a:gd name="T56" fmla="+- 0 6317 6070"/>
                <a:gd name="T57" fmla="*/ T56 w 842"/>
                <a:gd name="T58" fmla="+- 0 1595 833"/>
                <a:gd name="T59" fmla="*/ 1595 h 839"/>
                <a:gd name="T60" fmla="+- 0 6326 6070"/>
                <a:gd name="T61" fmla="*/ T60 w 842"/>
                <a:gd name="T62" fmla="+- 0 1273 833"/>
                <a:gd name="T63" fmla="*/ 1273 h 839"/>
                <a:gd name="T64" fmla="+- 0 6337 6070"/>
                <a:gd name="T65" fmla="*/ T64 w 842"/>
                <a:gd name="T66" fmla="+- 0 1453 833"/>
                <a:gd name="T67" fmla="*/ 1453 h 839"/>
                <a:gd name="T68" fmla="+- 0 6348 6070"/>
                <a:gd name="T69" fmla="*/ T68 w 842"/>
                <a:gd name="T70" fmla="+- 0 907 833"/>
                <a:gd name="T71" fmla="*/ 907 h 839"/>
                <a:gd name="T72" fmla="+- 0 6358 6070"/>
                <a:gd name="T73" fmla="*/ T72 w 842"/>
                <a:gd name="T74" fmla="+- 0 1517 833"/>
                <a:gd name="T75" fmla="*/ 1517 h 839"/>
                <a:gd name="T76" fmla="+- 0 6370 6070"/>
                <a:gd name="T77" fmla="*/ T76 w 842"/>
                <a:gd name="T78" fmla="+- 0 1093 833"/>
                <a:gd name="T79" fmla="*/ 1093 h 839"/>
                <a:gd name="T80" fmla="+- 0 6377 6070"/>
                <a:gd name="T81" fmla="*/ T80 w 842"/>
                <a:gd name="T82" fmla="+- 0 1521 833"/>
                <a:gd name="T83" fmla="*/ 1521 h 839"/>
                <a:gd name="T84" fmla="+- 0 6388 6070"/>
                <a:gd name="T85" fmla="*/ T84 w 842"/>
                <a:gd name="T86" fmla="+- 0 979 833"/>
                <a:gd name="T87" fmla="*/ 979 h 839"/>
                <a:gd name="T88" fmla="+- 0 6395 6070"/>
                <a:gd name="T89" fmla="*/ T88 w 842"/>
                <a:gd name="T90" fmla="+- 0 1527 833"/>
                <a:gd name="T91" fmla="*/ 1527 h 839"/>
                <a:gd name="T92" fmla="+- 0 6406 6070"/>
                <a:gd name="T93" fmla="*/ T92 w 842"/>
                <a:gd name="T94" fmla="+- 0 1453 833"/>
                <a:gd name="T95" fmla="*/ 1453 h 839"/>
                <a:gd name="T96" fmla="+- 0 6421 6070"/>
                <a:gd name="T97" fmla="*/ T96 w 842"/>
                <a:gd name="T98" fmla="+- 0 1457 833"/>
                <a:gd name="T99" fmla="*/ 1457 h 839"/>
                <a:gd name="T100" fmla="+- 0 6435 6070"/>
                <a:gd name="T101" fmla="*/ T100 w 842"/>
                <a:gd name="T102" fmla="+- 0 1099 833"/>
                <a:gd name="T103" fmla="*/ 1099 h 839"/>
                <a:gd name="T104" fmla="+- 0 6445 6070"/>
                <a:gd name="T105" fmla="*/ T104 w 842"/>
                <a:gd name="T106" fmla="+- 0 1097 833"/>
                <a:gd name="T107" fmla="*/ 1097 h 839"/>
                <a:gd name="T108" fmla="+- 0 6463 6070"/>
                <a:gd name="T109" fmla="*/ T108 w 842"/>
                <a:gd name="T110" fmla="+- 0 959 833"/>
                <a:gd name="T111" fmla="*/ 959 h 839"/>
                <a:gd name="T112" fmla="+- 0 6476 6070"/>
                <a:gd name="T113" fmla="*/ T112 w 842"/>
                <a:gd name="T114" fmla="+- 0 1315 833"/>
                <a:gd name="T115" fmla="*/ 1315 h 839"/>
                <a:gd name="T116" fmla="+- 0 6486 6070"/>
                <a:gd name="T117" fmla="*/ T116 w 842"/>
                <a:gd name="T118" fmla="+- 0 1305 833"/>
                <a:gd name="T119" fmla="*/ 1305 h 839"/>
                <a:gd name="T120" fmla="+- 0 6504 6070"/>
                <a:gd name="T121" fmla="*/ T120 w 842"/>
                <a:gd name="T122" fmla="+- 0 1643 833"/>
                <a:gd name="T123" fmla="*/ 1643 h 839"/>
                <a:gd name="T124" fmla="+- 0 6516 6070"/>
                <a:gd name="T125" fmla="*/ T124 w 842"/>
                <a:gd name="T126" fmla="+- 0 1631 833"/>
                <a:gd name="T127" fmla="*/ 1631 h 839"/>
                <a:gd name="T128" fmla="+- 0 6533 6070"/>
                <a:gd name="T129" fmla="*/ T128 w 842"/>
                <a:gd name="T130" fmla="+- 0 1659 833"/>
                <a:gd name="T131" fmla="*/ 1659 h 839"/>
                <a:gd name="T132" fmla="+- 0 6551 6070"/>
                <a:gd name="T133" fmla="*/ T132 w 842"/>
                <a:gd name="T134" fmla="+- 0 1151 833"/>
                <a:gd name="T135" fmla="*/ 1151 h 839"/>
                <a:gd name="T136" fmla="+- 0 6569 6070"/>
                <a:gd name="T137" fmla="*/ T136 w 842"/>
                <a:gd name="T138" fmla="+- 0 1499 833"/>
                <a:gd name="T139" fmla="*/ 1499 h 839"/>
                <a:gd name="T140" fmla="+- 0 6590 6070"/>
                <a:gd name="T141" fmla="*/ T140 w 842"/>
                <a:gd name="T142" fmla="+- 0 1105 833"/>
                <a:gd name="T143" fmla="*/ 1105 h 839"/>
                <a:gd name="T144" fmla="+- 0 6601 6070"/>
                <a:gd name="T145" fmla="*/ T144 w 842"/>
                <a:gd name="T146" fmla="+- 0 1647 833"/>
                <a:gd name="T147" fmla="*/ 1647 h 839"/>
                <a:gd name="T148" fmla="+- 0 6619 6070"/>
                <a:gd name="T149" fmla="*/ T148 w 842"/>
                <a:gd name="T150" fmla="+- 0 1447 833"/>
                <a:gd name="T151" fmla="*/ 1447 h 839"/>
                <a:gd name="T152" fmla="+- 0 6360 6070"/>
                <a:gd name="T153" fmla="*/ T152 w 842"/>
                <a:gd name="T154" fmla="+- 0 1446 833"/>
                <a:gd name="T155" fmla="*/ 1446 h 839"/>
                <a:gd name="T156" fmla="+- 0 6630 6070"/>
                <a:gd name="T157" fmla="*/ T156 w 842"/>
                <a:gd name="T158" fmla="+- 0 1155 833"/>
                <a:gd name="T159" fmla="*/ 1155 h 839"/>
                <a:gd name="T160" fmla="+- 0 6642 6070"/>
                <a:gd name="T161" fmla="*/ T160 w 842"/>
                <a:gd name="T162" fmla="+- 0 1417 833"/>
                <a:gd name="T163" fmla="*/ 1417 h 839"/>
                <a:gd name="T164" fmla="+- 0 6657 6070"/>
                <a:gd name="T165" fmla="*/ T164 w 842"/>
                <a:gd name="T166" fmla="+- 0 1093 833"/>
                <a:gd name="T167" fmla="*/ 1093 h 839"/>
                <a:gd name="T168" fmla="+- 0 6670 6070"/>
                <a:gd name="T169" fmla="*/ T168 w 842"/>
                <a:gd name="T170" fmla="+- 0 1101 833"/>
                <a:gd name="T171" fmla="*/ 1101 h 839"/>
                <a:gd name="T172" fmla="+- 0 6681 6070"/>
                <a:gd name="T173" fmla="*/ T172 w 842"/>
                <a:gd name="T174" fmla="+- 0 1397 833"/>
                <a:gd name="T175" fmla="*/ 1397 h 839"/>
                <a:gd name="T176" fmla="+- 0 6700 6070"/>
                <a:gd name="T177" fmla="*/ T176 w 842"/>
                <a:gd name="T178" fmla="+- 0 1435 833"/>
                <a:gd name="T179" fmla="*/ 1435 h 839"/>
                <a:gd name="T180" fmla="+- 0 6714 6070"/>
                <a:gd name="T181" fmla="*/ T180 w 842"/>
                <a:gd name="T182" fmla="+- 0 1381 833"/>
                <a:gd name="T183" fmla="*/ 1381 h 839"/>
                <a:gd name="T184" fmla="+- 0 6732 6070"/>
                <a:gd name="T185" fmla="*/ T184 w 842"/>
                <a:gd name="T186" fmla="+- 0 1431 833"/>
                <a:gd name="T187" fmla="*/ 1431 h 839"/>
                <a:gd name="T188" fmla="+- 0 6749 6070"/>
                <a:gd name="T189" fmla="*/ T188 w 842"/>
                <a:gd name="T190" fmla="+- 0 1111 833"/>
                <a:gd name="T191" fmla="*/ 1111 h 839"/>
                <a:gd name="T192" fmla="+- 0 6765 6070"/>
                <a:gd name="T193" fmla="*/ T192 w 842"/>
                <a:gd name="T194" fmla="+- 0 1161 833"/>
                <a:gd name="T195" fmla="*/ 1161 h 839"/>
                <a:gd name="T196" fmla="+- 0 6778 6070"/>
                <a:gd name="T197" fmla="*/ T196 w 842"/>
                <a:gd name="T198" fmla="+- 0 1446 833"/>
                <a:gd name="T199" fmla="*/ 1446 h 839"/>
                <a:gd name="T200" fmla="+- 0 6794 6070"/>
                <a:gd name="T201" fmla="*/ T200 w 842"/>
                <a:gd name="T202" fmla="+- 0 1422 833"/>
                <a:gd name="T203" fmla="*/ 1422 h 839"/>
                <a:gd name="T204" fmla="+- 0 6523 6070"/>
                <a:gd name="T205" fmla="*/ T204 w 842"/>
                <a:gd name="T206" fmla="+- 0 1087 833"/>
                <a:gd name="T207" fmla="*/ 1087 h 839"/>
                <a:gd name="T208" fmla="+- 0 6800 6070"/>
                <a:gd name="T209" fmla="*/ T208 w 842"/>
                <a:gd name="T210" fmla="+- 0 1451 833"/>
                <a:gd name="T211" fmla="*/ 1451 h 839"/>
                <a:gd name="T212" fmla="+- 0 6824 6070"/>
                <a:gd name="T213" fmla="*/ T212 w 842"/>
                <a:gd name="T214" fmla="+- 0 1418 833"/>
                <a:gd name="T215" fmla="*/ 1418 h 839"/>
                <a:gd name="T216" fmla="+- 0 6845 6070"/>
                <a:gd name="T217" fmla="*/ T216 w 842"/>
                <a:gd name="T218" fmla="+- 0 1037 833"/>
                <a:gd name="T219" fmla="*/ 1037 h 839"/>
                <a:gd name="T220" fmla="+- 0 6613 6070"/>
                <a:gd name="T221" fmla="*/ T220 w 842"/>
                <a:gd name="T222" fmla="+- 0 1460 833"/>
                <a:gd name="T223" fmla="*/ 1460 h 839"/>
                <a:gd name="T224" fmla="+- 0 6790 6070"/>
                <a:gd name="T225" fmla="*/ T224 w 842"/>
                <a:gd name="T226" fmla="+- 0 1501 833"/>
                <a:gd name="T227" fmla="*/ 1501 h 839"/>
                <a:gd name="T228" fmla="+- 0 6861 6070"/>
                <a:gd name="T229" fmla="*/ T228 w 842"/>
                <a:gd name="T230" fmla="+- 0 1415 833"/>
                <a:gd name="T231" fmla="*/ 1415 h 839"/>
                <a:gd name="T232" fmla="+- 0 6806 6070"/>
                <a:gd name="T233" fmla="*/ T232 w 842"/>
                <a:gd name="T234" fmla="+- 0 1398 833"/>
                <a:gd name="T235" fmla="*/ 1398 h 839"/>
                <a:gd name="T236" fmla="+- 0 6806 6070"/>
                <a:gd name="T237" fmla="*/ T236 w 842"/>
                <a:gd name="T238" fmla="+- 0 1364 833"/>
                <a:gd name="T239" fmla="*/ 1364 h 839"/>
                <a:gd name="T240" fmla="+- 0 6552 6070"/>
                <a:gd name="T241" fmla="*/ T240 w 842"/>
                <a:gd name="T242" fmla="+- 0 1119 833"/>
                <a:gd name="T243" fmla="*/ 1119 h 839"/>
                <a:gd name="T244" fmla="+- 0 6647 6070"/>
                <a:gd name="T245" fmla="*/ T244 w 842"/>
                <a:gd name="T246" fmla="+- 0 1342 833"/>
                <a:gd name="T247" fmla="*/ 1342 h 839"/>
                <a:gd name="T248" fmla="+- 0 6400 6070"/>
                <a:gd name="T249" fmla="*/ T248 w 842"/>
                <a:gd name="T250" fmla="+- 0 1171 833"/>
                <a:gd name="T251" fmla="*/ 1171 h 8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842" h="839">
                  <a:moveTo>
                    <a:pt x="6" y="424"/>
                  </a:moveTo>
                  <a:lnTo>
                    <a:pt x="5" y="424"/>
                  </a:lnTo>
                  <a:lnTo>
                    <a:pt x="5" y="426"/>
                  </a:lnTo>
                  <a:lnTo>
                    <a:pt x="4" y="426"/>
                  </a:lnTo>
                  <a:lnTo>
                    <a:pt x="4" y="428"/>
                  </a:lnTo>
                  <a:lnTo>
                    <a:pt x="6" y="428"/>
                  </a:lnTo>
                  <a:lnTo>
                    <a:pt x="6" y="426"/>
                  </a:lnTo>
                  <a:lnTo>
                    <a:pt x="6" y="424"/>
                  </a:lnTo>
                  <a:close/>
                  <a:moveTo>
                    <a:pt x="7" y="390"/>
                  </a:moveTo>
                  <a:lnTo>
                    <a:pt x="6" y="390"/>
                  </a:lnTo>
                  <a:lnTo>
                    <a:pt x="6" y="392"/>
                  </a:lnTo>
                  <a:lnTo>
                    <a:pt x="7" y="390"/>
                  </a:lnTo>
                  <a:close/>
                  <a:moveTo>
                    <a:pt x="8" y="362"/>
                  </a:moveTo>
                  <a:lnTo>
                    <a:pt x="8" y="360"/>
                  </a:lnTo>
                  <a:lnTo>
                    <a:pt x="5" y="360"/>
                  </a:lnTo>
                  <a:lnTo>
                    <a:pt x="6" y="362"/>
                  </a:lnTo>
                  <a:lnTo>
                    <a:pt x="8" y="362"/>
                  </a:lnTo>
                  <a:close/>
                  <a:moveTo>
                    <a:pt x="9" y="378"/>
                  </a:moveTo>
                  <a:lnTo>
                    <a:pt x="7" y="378"/>
                  </a:lnTo>
                  <a:lnTo>
                    <a:pt x="7" y="380"/>
                  </a:lnTo>
                  <a:lnTo>
                    <a:pt x="9" y="380"/>
                  </a:lnTo>
                  <a:lnTo>
                    <a:pt x="9" y="378"/>
                  </a:lnTo>
                  <a:close/>
                  <a:moveTo>
                    <a:pt x="11" y="396"/>
                  </a:moveTo>
                  <a:lnTo>
                    <a:pt x="11" y="396"/>
                  </a:lnTo>
                  <a:lnTo>
                    <a:pt x="10" y="398"/>
                  </a:lnTo>
                  <a:lnTo>
                    <a:pt x="11" y="398"/>
                  </a:lnTo>
                  <a:lnTo>
                    <a:pt x="11" y="396"/>
                  </a:lnTo>
                  <a:close/>
                  <a:moveTo>
                    <a:pt x="13" y="366"/>
                  </a:moveTo>
                  <a:lnTo>
                    <a:pt x="10" y="364"/>
                  </a:lnTo>
                  <a:lnTo>
                    <a:pt x="9" y="364"/>
                  </a:lnTo>
                  <a:lnTo>
                    <a:pt x="11" y="366"/>
                  </a:lnTo>
                  <a:lnTo>
                    <a:pt x="13" y="366"/>
                  </a:lnTo>
                  <a:close/>
                  <a:moveTo>
                    <a:pt x="14" y="366"/>
                  </a:moveTo>
                  <a:lnTo>
                    <a:pt x="13" y="364"/>
                  </a:lnTo>
                  <a:lnTo>
                    <a:pt x="12" y="362"/>
                  </a:lnTo>
                  <a:lnTo>
                    <a:pt x="13" y="366"/>
                  </a:lnTo>
                  <a:lnTo>
                    <a:pt x="14" y="366"/>
                  </a:lnTo>
                  <a:close/>
                  <a:moveTo>
                    <a:pt x="15" y="332"/>
                  </a:moveTo>
                  <a:lnTo>
                    <a:pt x="14" y="330"/>
                  </a:lnTo>
                  <a:lnTo>
                    <a:pt x="15" y="332"/>
                  </a:lnTo>
                  <a:close/>
                  <a:moveTo>
                    <a:pt x="17" y="332"/>
                  </a:moveTo>
                  <a:lnTo>
                    <a:pt x="16" y="330"/>
                  </a:lnTo>
                  <a:lnTo>
                    <a:pt x="15" y="330"/>
                  </a:lnTo>
                  <a:lnTo>
                    <a:pt x="15" y="332"/>
                  </a:lnTo>
                  <a:lnTo>
                    <a:pt x="17" y="332"/>
                  </a:lnTo>
                  <a:close/>
                  <a:moveTo>
                    <a:pt x="18" y="404"/>
                  </a:moveTo>
                  <a:lnTo>
                    <a:pt x="17" y="402"/>
                  </a:lnTo>
                  <a:lnTo>
                    <a:pt x="17" y="400"/>
                  </a:lnTo>
                  <a:lnTo>
                    <a:pt x="16" y="400"/>
                  </a:lnTo>
                  <a:lnTo>
                    <a:pt x="14" y="402"/>
                  </a:lnTo>
                  <a:lnTo>
                    <a:pt x="16" y="402"/>
                  </a:lnTo>
                  <a:lnTo>
                    <a:pt x="16" y="404"/>
                  </a:lnTo>
                  <a:lnTo>
                    <a:pt x="18" y="404"/>
                  </a:lnTo>
                  <a:close/>
                  <a:moveTo>
                    <a:pt x="18" y="316"/>
                  </a:moveTo>
                  <a:lnTo>
                    <a:pt x="17" y="316"/>
                  </a:lnTo>
                  <a:lnTo>
                    <a:pt x="17" y="318"/>
                  </a:lnTo>
                  <a:lnTo>
                    <a:pt x="18" y="318"/>
                  </a:lnTo>
                  <a:lnTo>
                    <a:pt x="18" y="316"/>
                  </a:lnTo>
                  <a:close/>
                  <a:moveTo>
                    <a:pt x="21" y="362"/>
                  </a:moveTo>
                  <a:lnTo>
                    <a:pt x="19" y="360"/>
                  </a:lnTo>
                  <a:lnTo>
                    <a:pt x="18" y="362"/>
                  </a:lnTo>
                  <a:lnTo>
                    <a:pt x="21" y="362"/>
                  </a:lnTo>
                  <a:close/>
                  <a:moveTo>
                    <a:pt x="21" y="411"/>
                  </a:moveTo>
                  <a:lnTo>
                    <a:pt x="21" y="410"/>
                  </a:lnTo>
                  <a:lnTo>
                    <a:pt x="20" y="412"/>
                  </a:lnTo>
                  <a:lnTo>
                    <a:pt x="21" y="411"/>
                  </a:lnTo>
                  <a:close/>
                  <a:moveTo>
                    <a:pt x="22" y="410"/>
                  </a:moveTo>
                  <a:lnTo>
                    <a:pt x="21" y="410"/>
                  </a:lnTo>
                  <a:lnTo>
                    <a:pt x="21" y="411"/>
                  </a:lnTo>
                  <a:lnTo>
                    <a:pt x="22" y="410"/>
                  </a:lnTo>
                  <a:close/>
                  <a:moveTo>
                    <a:pt x="22" y="328"/>
                  </a:moveTo>
                  <a:lnTo>
                    <a:pt x="20" y="328"/>
                  </a:lnTo>
                  <a:lnTo>
                    <a:pt x="20" y="330"/>
                  </a:lnTo>
                  <a:lnTo>
                    <a:pt x="22" y="330"/>
                  </a:lnTo>
                  <a:lnTo>
                    <a:pt x="22" y="328"/>
                  </a:lnTo>
                  <a:close/>
                  <a:moveTo>
                    <a:pt x="23" y="414"/>
                  </a:moveTo>
                  <a:lnTo>
                    <a:pt x="23" y="412"/>
                  </a:lnTo>
                  <a:lnTo>
                    <a:pt x="21" y="411"/>
                  </a:lnTo>
                  <a:lnTo>
                    <a:pt x="21" y="412"/>
                  </a:lnTo>
                  <a:lnTo>
                    <a:pt x="21" y="413"/>
                  </a:lnTo>
                  <a:lnTo>
                    <a:pt x="20" y="414"/>
                  </a:lnTo>
                  <a:lnTo>
                    <a:pt x="23" y="414"/>
                  </a:lnTo>
                  <a:close/>
                  <a:moveTo>
                    <a:pt x="25" y="318"/>
                  </a:moveTo>
                  <a:lnTo>
                    <a:pt x="23" y="318"/>
                  </a:lnTo>
                  <a:lnTo>
                    <a:pt x="23" y="320"/>
                  </a:lnTo>
                  <a:lnTo>
                    <a:pt x="21" y="318"/>
                  </a:lnTo>
                  <a:lnTo>
                    <a:pt x="21" y="320"/>
                  </a:lnTo>
                  <a:lnTo>
                    <a:pt x="22" y="320"/>
                  </a:lnTo>
                  <a:lnTo>
                    <a:pt x="22" y="322"/>
                  </a:lnTo>
                  <a:lnTo>
                    <a:pt x="23" y="322"/>
                  </a:lnTo>
                  <a:lnTo>
                    <a:pt x="24" y="320"/>
                  </a:lnTo>
                  <a:lnTo>
                    <a:pt x="25" y="318"/>
                  </a:lnTo>
                  <a:close/>
                  <a:moveTo>
                    <a:pt x="27" y="276"/>
                  </a:moveTo>
                  <a:lnTo>
                    <a:pt x="24" y="274"/>
                  </a:lnTo>
                  <a:lnTo>
                    <a:pt x="25" y="276"/>
                  </a:lnTo>
                  <a:lnTo>
                    <a:pt x="26" y="276"/>
                  </a:lnTo>
                  <a:lnTo>
                    <a:pt x="25" y="278"/>
                  </a:lnTo>
                  <a:lnTo>
                    <a:pt x="26" y="276"/>
                  </a:lnTo>
                  <a:lnTo>
                    <a:pt x="27" y="276"/>
                  </a:lnTo>
                  <a:close/>
                  <a:moveTo>
                    <a:pt x="27" y="276"/>
                  </a:moveTo>
                  <a:lnTo>
                    <a:pt x="26" y="274"/>
                  </a:lnTo>
                  <a:lnTo>
                    <a:pt x="27" y="276"/>
                  </a:lnTo>
                  <a:close/>
                  <a:moveTo>
                    <a:pt x="28" y="268"/>
                  </a:moveTo>
                  <a:lnTo>
                    <a:pt x="27" y="268"/>
                  </a:lnTo>
                  <a:lnTo>
                    <a:pt x="28" y="266"/>
                  </a:lnTo>
                  <a:lnTo>
                    <a:pt x="27" y="266"/>
                  </a:lnTo>
                  <a:lnTo>
                    <a:pt x="26" y="270"/>
                  </a:lnTo>
                  <a:lnTo>
                    <a:pt x="28" y="270"/>
                  </a:lnTo>
                  <a:lnTo>
                    <a:pt x="28" y="268"/>
                  </a:lnTo>
                  <a:close/>
                  <a:moveTo>
                    <a:pt x="29" y="476"/>
                  </a:moveTo>
                  <a:lnTo>
                    <a:pt x="27" y="478"/>
                  </a:lnTo>
                  <a:lnTo>
                    <a:pt x="25" y="478"/>
                  </a:lnTo>
                  <a:lnTo>
                    <a:pt x="27" y="480"/>
                  </a:lnTo>
                  <a:lnTo>
                    <a:pt x="28" y="478"/>
                  </a:lnTo>
                  <a:lnTo>
                    <a:pt x="29" y="476"/>
                  </a:lnTo>
                  <a:close/>
                  <a:moveTo>
                    <a:pt x="30" y="318"/>
                  </a:moveTo>
                  <a:lnTo>
                    <a:pt x="28" y="316"/>
                  </a:lnTo>
                  <a:lnTo>
                    <a:pt x="28" y="318"/>
                  </a:lnTo>
                  <a:lnTo>
                    <a:pt x="29" y="318"/>
                  </a:lnTo>
                  <a:lnTo>
                    <a:pt x="28" y="320"/>
                  </a:lnTo>
                  <a:lnTo>
                    <a:pt x="29" y="320"/>
                  </a:lnTo>
                  <a:lnTo>
                    <a:pt x="29" y="318"/>
                  </a:lnTo>
                  <a:lnTo>
                    <a:pt x="30" y="318"/>
                  </a:lnTo>
                  <a:close/>
                  <a:moveTo>
                    <a:pt x="30" y="410"/>
                  </a:moveTo>
                  <a:lnTo>
                    <a:pt x="28" y="410"/>
                  </a:lnTo>
                  <a:lnTo>
                    <a:pt x="29" y="412"/>
                  </a:lnTo>
                  <a:lnTo>
                    <a:pt x="30" y="410"/>
                  </a:lnTo>
                  <a:close/>
                  <a:moveTo>
                    <a:pt x="30" y="400"/>
                  </a:moveTo>
                  <a:lnTo>
                    <a:pt x="30" y="398"/>
                  </a:lnTo>
                  <a:lnTo>
                    <a:pt x="29" y="398"/>
                  </a:lnTo>
                  <a:lnTo>
                    <a:pt x="30" y="396"/>
                  </a:lnTo>
                  <a:lnTo>
                    <a:pt x="27" y="396"/>
                  </a:lnTo>
                  <a:lnTo>
                    <a:pt x="27" y="398"/>
                  </a:lnTo>
                  <a:lnTo>
                    <a:pt x="27" y="399"/>
                  </a:lnTo>
                  <a:lnTo>
                    <a:pt x="28" y="400"/>
                  </a:lnTo>
                  <a:lnTo>
                    <a:pt x="28" y="398"/>
                  </a:lnTo>
                  <a:lnTo>
                    <a:pt x="30" y="400"/>
                  </a:lnTo>
                  <a:close/>
                  <a:moveTo>
                    <a:pt x="31" y="384"/>
                  </a:moveTo>
                  <a:lnTo>
                    <a:pt x="31" y="384"/>
                  </a:lnTo>
                  <a:close/>
                  <a:moveTo>
                    <a:pt x="31" y="380"/>
                  </a:moveTo>
                  <a:lnTo>
                    <a:pt x="30" y="382"/>
                  </a:lnTo>
                  <a:lnTo>
                    <a:pt x="31" y="384"/>
                  </a:lnTo>
                  <a:lnTo>
                    <a:pt x="31" y="380"/>
                  </a:lnTo>
                  <a:close/>
                  <a:moveTo>
                    <a:pt x="32" y="260"/>
                  </a:moveTo>
                  <a:lnTo>
                    <a:pt x="32" y="260"/>
                  </a:lnTo>
                  <a:lnTo>
                    <a:pt x="32" y="261"/>
                  </a:lnTo>
                  <a:lnTo>
                    <a:pt x="32" y="260"/>
                  </a:lnTo>
                  <a:close/>
                  <a:moveTo>
                    <a:pt x="33" y="272"/>
                  </a:moveTo>
                  <a:lnTo>
                    <a:pt x="29" y="272"/>
                  </a:lnTo>
                  <a:lnTo>
                    <a:pt x="29" y="274"/>
                  </a:lnTo>
                  <a:lnTo>
                    <a:pt x="30" y="274"/>
                  </a:lnTo>
                  <a:lnTo>
                    <a:pt x="31" y="276"/>
                  </a:lnTo>
                  <a:lnTo>
                    <a:pt x="32" y="274"/>
                  </a:lnTo>
                  <a:lnTo>
                    <a:pt x="33" y="272"/>
                  </a:lnTo>
                  <a:close/>
                  <a:moveTo>
                    <a:pt x="33" y="262"/>
                  </a:moveTo>
                  <a:lnTo>
                    <a:pt x="32" y="261"/>
                  </a:lnTo>
                  <a:lnTo>
                    <a:pt x="32" y="262"/>
                  </a:lnTo>
                  <a:lnTo>
                    <a:pt x="33" y="262"/>
                  </a:lnTo>
                  <a:close/>
                  <a:moveTo>
                    <a:pt x="33" y="468"/>
                  </a:moveTo>
                  <a:lnTo>
                    <a:pt x="31" y="468"/>
                  </a:lnTo>
                  <a:lnTo>
                    <a:pt x="31" y="470"/>
                  </a:lnTo>
                  <a:lnTo>
                    <a:pt x="30" y="470"/>
                  </a:lnTo>
                  <a:lnTo>
                    <a:pt x="30" y="472"/>
                  </a:lnTo>
                  <a:lnTo>
                    <a:pt x="33" y="472"/>
                  </a:lnTo>
                  <a:lnTo>
                    <a:pt x="33" y="468"/>
                  </a:lnTo>
                  <a:close/>
                  <a:moveTo>
                    <a:pt x="33" y="434"/>
                  </a:moveTo>
                  <a:lnTo>
                    <a:pt x="30" y="434"/>
                  </a:lnTo>
                  <a:lnTo>
                    <a:pt x="32" y="436"/>
                  </a:lnTo>
                  <a:lnTo>
                    <a:pt x="33" y="436"/>
                  </a:lnTo>
                  <a:lnTo>
                    <a:pt x="33" y="434"/>
                  </a:lnTo>
                  <a:close/>
                  <a:moveTo>
                    <a:pt x="33" y="260"/>
                  </a:moveTo>
                  <a:lnTo>
                    <a:pt x="33" y="260"/>
                  </a:lnTo>
                  <a:lnTo>
                    <a:pt x="33" y="262"/>
                  </a:lnTo>
                  <a:lnTo>
                    <a:pt x="33" y="260"/>
                  </a:lnTo>
                  <a:close/>
                  <a:moveTo>
                    <a:pt x="34" y="264"/>
                  </a:moveTo>
                  <a:lnTo>
                    <a:pt x="32" y="264"/>
                  </a:lnTo>
                  <a:lnTo>
                    <a:pt x="31" y="266"/>
                  </a:lnTo>
                  <a:lnTo>
                    <a:pt x="33" y="266"/>
                  </a:lnTo>
                  <a:lnTo>
                    <a:pt x="34" y="264"/>
                  </a:lnTo>
                  <a:close/>
                  <a:moveTo>
                    <a:pt x="34" y="478"/>
                  </a:moveTo>
                  <a:lnTo>
                    <a:pt x="32" y="476"/>
                  </a:lnTo>
                  <a:lnTo>
                    <a:pt x="31" y="478"/>
                  </a:lnTo>
                  <a:lnTo>
                    <a:pt x="34" y="478"/>
                  </a:lnTo>
                  <a:close/>
                  <a:moveTo>
                    <a:pt x="34" y="422"/>
                  </a:moveTo>
                  <a:lnTo>
                    <a:pt x="34" y="420"/>
                  </a:lnTo>
                  <a:lnTo>
                    <a:pt x="33" y="420"/>
                  </a:lnTo>
                  <a:lnTo>
                    <a:pt x="34" y="422"/>
                  </a:lnTo>
                  <a:close/>
                  <a:moveTo>
                    <a:pt x="34" y="422"/>
                  </a:moveTo>
                  <a:lnTo>
                    <a:pt x="34" y="422"/>
                  </a:lnTo>
                  <a:close/>
                  <a:moveTo>
                    <a:pt x="35" y="434"/>
                  </a:moveTo>
                  <a:lnTo>
                    <a:pt x="33" y="436"/>
                  </a:lnTo>
                  <a:lnTo>
                    <a:pt x="34" y="436"/>
                  </a:lnTo>
                  <a:lnTo>
                    <a:pt x="35" y="434"/>
                  </a:lnTo>
                  <a:close/>
                  <a:moveTo>
                    <a:pt x="35" y="420"/>
                  </a:moveTo>
                  <a:lnTo>
                    <a:pt x="34" y="418"/>
                  </a:lnTo>
                  <a:lnTo>
                    <a:pt x="34" y="421"/>
                  </a:lnTo>
                  <a:lnTo>
                    <a:pt x="34" y="422"/>
                  </a:lnTo>
                  <a:lnTo>
                    <a:pt x="35" y="421"/>
                  </a:lnTo>
                  <a:lnTo>
                    <a:pt x="35" y="420"/>
                  </a:lnTo>
                  <a:close/>
                  <a:moveTo>
                    <a:pt x="36" y="327"/>
                  </a:moveTo>
                  <a:lnTo>
                    <a:pt x="34" y="328"/>
                  </a:lnTo>
                  <a:lnTo>
                    <a:pt x="36" y="328"/>
                  </a:lnTo>
                  <a:lnTo>
                    <a:pt x="36" y="327"/>
                  </a:lnTo>
                  <a:close/>
                  <a:moveTo>
                    <a:pt x="36" y="390"/>
                  </a:moveTo>
                  <a:lnTo>
                    <a:pt x="34" y="390"/>
                  </a:lnTo>
                  <a:lnTo>
                    <a:pt x="34" y="392"/>
                  </a:lnTo>
                  <a:lnTo>
                    <a:pt x="36" y="390"/>
                  </a:lnTo>
                  <a:close/>
                  <a:moveTo>
                    <a:pt x="36" y="330"/>
                  </a:moveTo>
                  <a:lnTo>
                    <a:pt x="34" y="330"/>
                  </a:lnTo>
                  <a:lnTo>
                    <a:pt x="34" y="332"/>
                  </a:lnTo>
                  <a:lnTo>
                    <a:pt x="35" y="334"/>
                  </a:lnTo>
                  <a:lnTo>
                    <a:pt x="35" y="333"/>
                  </a:lnTo>
                  <a:lnTo>
                    <a:pt x="35" y="332"/>
                  </a:lnTo>
                  <a:lnTo>
                    <a:pt x="36" y="330"/>
                  </a:lnTo>
                  <a:close/>
                  <a:moveTo>
                    <a:pt x="37" y="258"/>
                  </a:moveTo>
                  <a:lnTo>
                    <a:pt x="37" y="258"/>
                  </a:lnTo>
                  <a:close/>
                  <a:moveTo>
                    <a:pt x="37" y="408"/>
                  </a:moveTo>
                  <a:lnTo>
                    <a:pt x="34" y="408"/>
                  </a:lnTo>
                  <a:lnTo>
                    <a:pt x="34" y="410"/>
                  </a:lnTo>
                  <a:lnTo>
                    <a:pt x="36" y="410"/>
                  </a:lnTo>
                  <a:lnTo>
                    <a:pt x="37" y="408"/>
                  </a:lnTo>
                  <a:close/>
                  <a:moveTo>
                    <a:pt x="37" y="256"/>
                  </a:moveTo>
                  <a:lnTo>
                    <a:pt x="36" y="256"/>
                  </a:lnTo>
                  <a:lnTo>
                    <a:pt x="37" y="258"/>
                  </a:lnTo>
                  <a:lnTo>
                    <a:pt x="37" y="256"/>
                  </a:lnTo>
                  <a:close/>
                  <a:moveTo>
                    <a:pt x="37" y="384"/>
                  </a:moveTo>
                  <a:lnTo>
                    <a:pt x="37" y="384"/>
                  </a:lnTo>
                  <a:close/>
                  <a:moveTo>
                    <a:pt x="37" y="328"/>
                  </a:moveTo>
                  <a:lnTo>
                    <a:pt x="37" y="326"/>
                  </a:lnTo>
                  <a:lnTo>
                    <a:pt x="36" y="324"/>
                  </a:lnTo>
                  <a:lnTo>
                    <a:pt x="36" y="322"/>
                  </a:lnTo>
                  <a:lnTo>
                    <a:pt x="36" y="324"/>
                  </a:lnTo>
                  <a:lnTo>
                    <a:pt x="34" y="324"/>
                  </a:lnTo>
                  <a:lnTo>
                    <a:pt x="34" y="326"/>
                  </a:lnTo>
                  <a:lnTo>
                    <a:pt x="36" y="326"/>
                  </a:lnTo>
                  <a:lnTo>
                    <a:pt x="36" y="327"/>
                  </a:lnTo>
                  <a:lnTo>
                    <a:pt x="36" y="326"/>
                  </a:lnTo>
                  <a:lnTo>
                    <a:pt x="37" y="326"/>
                  </a:lnTo>
                  <a:lnTo>
                    <a:pt x="37" y="328"/>
                  </a:lnTo>
                  <a:close/>
                  <a:moveTo>
                    <a:pt x="37" y="316"/>
                  </a:moveTo>
                  <a:lnTo>
                    <a:pt x="34" y="316"/>
                  </a:lnTo>
                  <a:lnTo>
                    <a:pt x="34" y="318"/>
                  </a:lnTo>
                  <a:lnTo>
                    <a:pt x="37" y="318"/>
                  </a:lnTo>
                  <a:lnTo>
                    <a:pt x="37" y="316"/>
                  </a:lnTo>
                  <a:close/>
                  <a:moveTo>
                    <a:pt x="37" y="400"/>
                  </a:moveTo>
                  <a:lnTo>
                    <a:pt x="36" y="396"/>
                  </a:lnTo>
                  <a:lnTo>
                    <a:pt x="34" y="396"/>
                  </a:lnTo>
                  <a:lnTo>
                    <a:pt x="33" y="394"/>
                  </a:lnTo>
                  <a:lnTo>
                    <a:pt x="33" y="398"/>
                  </a:lnTo>
                  <a:lnTo>
                    <a:pt x="35" y="398"/>
                  </a:lnTo>
                  <a:lnTo>
                    <a:pt x="37" y="400"/>
                  </a:lnTo>
                  <a:close/>
                  <a:moveTo>
                    <a:pt x="37" y="380"/>
                  </a:moveTo>
                  <a:lnTo>
                    <a:pt x="36" y="380"/>
                  </a:lnTo>
                  <a:lnTo>
                    <a:pt x="35" y="382"/>
                  </a:lnTo>
                  <a:lnTo>
                    <a:pt x="35" y="384"/>
                  </a:lnTo>
                  <a:lnTo>
                    <a:pt x="37" y="382"/>
                  </a:lnTo>
                  <a:lnTo>
                    <a:pt x="37" y="384"/>
                  </a:lnTo>
                  <a:lnTo>
                    <a:pt x="37" y="382"/>
                  </a:lnTo>
                  <a:lnTo>
                    <a:pt x="37" y="380"/>
                  </a:lnTo>
                  <a:close/>
                  <a:moveTo>
                    <a:pt x="38" y="276"/>
                  </a:moveTo>
                  <a:lnTo>
                    <a:pt x="36" y="276"/>
                  </a:lnTo>
                  <a:lnTo>
                    <a:pt x="36" y="278"/>
                  </a:lnTo>
                  <a:lnTo>
                    <a:pt x="38" y="278"/>
                  </a:lnTo>
                  <a:lnTo>
                    <a:pt x="38" y="276"/>
                  </a:lnTo>
                  <a:close/>
                  <a:moveTo>
                    <a:pt x="38" y="384"/>
                  </a:moveTo>
                  <a:lnTo>
                    <a:pt x="37" y="384"/>
                  </a:lnTo>
                  <a:lnTo>
                    <a:pt x="37" y="386"/>
                  </a:lnTo>
                  <a:lnTo>
                    <a:pt x="38" y="384"/>
                  </a:lnTo>
                  <a:close/>
                  <a:moveTo>
                    <a:pt x="38" y="366"/>
                  </a:moveTo>
                  <a:lnTo>
                    <a:pt x="38" y="366"/>
                  </a:lnTo>
                  <a:lnTo>
                    <a:pt x="38" y="368"/>
                  </a:lnTo>
                  <a:lnTo>
                    <a:pt x="38" y="366"/>
                  </a:lnTo>
                  <a:close/>
                  <a:moveTo>
                    <a:pt x="38" y="392"/>
                  </a:moveTo>
                  <a:lnTo>
                    <a:pt x="37" y="390"/>
                  </a:lnTo>
                  <a:lnTo>
                    <a:pt x="36" y="390"/>
                  </a:lnTo>
                  <a:lnTo>
                    <a:pt x="36" y="392"/>
                  </a:lnTo>
                  <a:lnTo>
                    <a:pt x="38" y="392"/>
                  </a:lnTo>
                  <a:close/>
                  <a:moveTo>
                    <a:pt x="39" y="470"/>
                  </a:moveTo>
                  <a:lnTo>
                    <a:pt x="39" y="468"/>
                  </a:lnTo>
                  <a:lnTo>
                    <a:pt x="37" y="468"/>
                  </a:lnTo>
                  <a:lnTo>
                    <a:pt x="37" y="470"/>
                  </a:lnTo>
                  <a:lnTo>
                    <a:pt x="39" y="470"/>
                  </a:lnTo>
                  <a:close/>
                  <a:moveTo>
                    <a:pt x="39" y="370"/>
                  </a:moveTo>
                  <a:lnTo>
                    <a:pt x="38" y="370"/>
                  </a:lnTo>
                  <a:lnTo>
                    <a:pt x="38" y="372"/>
                  </a:lnTo>
                  <a:lnTo>
                    <a:pt x="37" y="370"/>
                  </a:lnTo>
                  <a:lnTo>
                    <a:pt x="38" y="370"/>
                  </a:lnTo>
                  <a:lnTo>
                    <a:pt x="38" y="368"/>
                  </a:lnTo>
                  <a:lnTo>
                    <a:pt x="35" y="368"/>
                  </a:lnTo>
                  <a:lnTo>
                    <a:pt x="36" y="370"/>
                  </a:lnTo>
                  <a:lnTo>
                    <a:pt x="36" y="371"/>
                  </a:lnTo>
                  <a:lnTo>
                    <a:pt x="35" y="372"/>
                  </a:lnTo>
                  <a:lnTo>
                    <a:pt x="37" y="372"/>
                  </a:lnTo>
                  <a:lnTo>
                    <a:pt x="37" y="374"/>
                  </a:lnTo>
                  <a:lnTo>
                    <a:pt x="39" y="374"/>
                  </a:lnTo>
                  <a:lnTo>
                    <a:pt x="39" y="372"/>
                  </a:lnTo>
                  <a:lnTo>
                    <a:pt x="39" y="370"/>
                  </a:lnTo>
                  <a:close/>
                  <a:moveTo>
                    <a:pt x="40" y="434"/>
                  </a:moveTo>
                  <a:lnTo>
                    <a:pt x="40" y="434"/>
                  </a:lnTo>
                  <a:lnTo>
                    <a:pt x="40" y="435"/>
                  </a:lnTo>
                  <a:lnTo>
                    <a:pt x="40" y="434"/>
                  </a:lnTo>
                  <a:close/>
                  <a:moveTo>
                    <a:pt x="40" y="432"/>
                  </a:moveTo>
                  <a:lnTo>
                    <a:pt x="38" y="432"/>
                  </a:lnTo>
                  <a:lnTo>
                    <a:pt x="40" y="434"/>
                  </a:lnTo>
                  <a:lnTo>
                    <a:pt x="40" y="432"/>
                  </a:lnTo>
                  <a:close/>
                  <a:moveTo>
                    <a:pt x="40" y="436"/>
                  </a:moveTo>
                  <a:lnTo>
                    <a:pt x="40" y="435"/>
                  </a:lnTo>
                  <a:lnTo>
                    <a:pt x="38" y="436"/>
                  </a:lnTo>
                  <a:lnTo>
                    <a:pt x="40" y="436"/>
                  </a:lnTo>
                  <a:close/>
                  <a:moveTo>
                    <a:pt x="41" y="338"/>
                  </a:moveTo>
                  <a:lnTo>
                    <a:pt x="40" y="336"/>
                  </a:lnTo>
                  <a:lnTo>
                    <a:pt x="39" y="336"/>
                  </a:lnTo>
                  <a:lnTo>
                    <a:pt x="40" y="338"/>
                  </a:lnTo>
                  <a:lnTo>
                    <a:pt x="41" y="338"/>
                  </a:lnTo>
                  <a:close/>
                  <a:moveTo>
                    <a:pt x="41" y="398"/>
                  </a:moveTo>
                  <a:lnTo>
                    <a:pt x="40" y="398"/>
                  </a:lnTo>
                  <a:lnTo>
                    <a:pt x="40" y="400"/>
                  </a:lnTo>
                  <a:lnTo>
                    <a:pt x="39" y="400"/>
                  </a:lnTo>
                  <a:lnTo>
                    <a:pt x="39" y="402"/>
                  </a:lnTo>
                  <a:lnTo>
                    <a:pt x="40" y="402"/>
                  </a:lnTo>
                  <a:lnTo>
                    <a:pt x="40" y="400"/>
                  </a:lnTo>
                  <a:lnTo>
                    <a:pt x="41" y="398"/>
                  </a:lnTo>
                  <a:close/>
                  <a:moveTo>
                    <a:pt x="43" y="486"/>
                  </a:moveTo>
                  <a:lnTo>
                    <a:pt x="43" y="484"/>
                  </a:lnTo>
                  <a:lnTo>
                    <a:pt x="41" y="484"/>
                  </a:lnTo>
                  <a:lnTo>
                    <a:pt x="40" y="486"/>
                  </a:lnTo>
                  <a:lnTo>
                    <a:pt x="43" y="486"/>
                  </a:lnTo>
                  <a:close/>
                  <a:moveTo>
                    <a:pt x="44" y="366"/>
                  </a:moveTo>
                  <a:lnTo>
                    <a:pt x="43" y="364"/>
                  </a:lnTo>
                  <a:lnTo>
                    <a:pt x="42" y="364"/>
                  </a:lnTo>
                  <a:lnTo>
                    <a:pt x="43" y="366"/>
                  </a:lnTo>
                  <a:lnTo>
                    <a:pt x="44" y="366"/>
                  </a:lnTo>
                  <a:close/>
                  <a:moveTo>
                    <a:pt x="44" y="332"/>
                  </a:moveTo>
                  <a:lnTo>
                    <a:pt x="42" y="326"/>
                  </a:lnTo>
                  <a:lnTo>
                    <a:pt x="40" y="328"/>
                  </a:lnTo>
                  <a:lnTo>
                    <a:pt x="42" y="328"/>
                  </a:lnTo>
                  <a:lnTo>
                    <a:pt x="42" y="330"/>
                  </a:lnTo>
                  <a:lnTo>
                    <a:pt x="41" y="330"/>
                  </a:lnTo>
                  <a:lnTo>
                    <a:pt x="41" y="332"/>
                  </a:lnTo>
                  <a:lnTo>
                    <a:pt x="44" y="332"/>
                  </a:lnTo>
                  <a:close/>
                  <a:moveTo>
                    <a:pt x="44" y="264"/>
                  </a:moveTo>
                  <a:lnTo>
                    <a:pt x="43" y="262"/>
                  </a:lnTo>
                  <a:lnTo>
                    <a:pt x="43" y="264"/>
                  </a:lnTo>
                  <a:lnTo>
                    <a:pt x="44" y="264"/>
                  </a:lnTo>
                  <a:close/>
                  <a:moveTo>
                    <a:pt x="44" y="476"/>
                  </a:moveTo>
                  <a:lnTo>
                    <a:pt x="42" y="476"/>
                  </a:lnTo>
                  <a:lnTo>
                    <a:pt x="42" y="478"/>
                  </a:lnTo>
                  <a:lnTo>
                    <a:pt x="43" y="478"/>
                  </a:lnTo>
                  <a:lnTo>
                    <a:pt x="43" y="480"/>
                  </a:lnTo>
                  <a:lnTo>
                    <a:pt x="44" y="478"/>
                  </a:lnTo>
                  <a:lnTo>
                    <a:pt x="44" y="476"/>
                  </a:lnTo>
                  <a:close/>
                  <a:moveTo>
                    <a:pt x="45" y="274"/>
                  </a:moveTo>
                  <a:lnTo>
                    <a:pt x="43" y="274"/>
                  </a:lnTo>
                  <a:lnTo>
                    <a:pt x="43" y="276"/>
                  </a:lnTo>
                  <a:lnTo>
                    <a:pt x="42" y="274"/>
                  </a:lnTo>
                  <a:lnTo>
                    <a:pt x="41" y="274"/>
                  </a:lnTo>
                  <a:lnTo>
                    <a:pt x="41" y="276"/>
                  </a:lnTo>
                  <a:lnTo>
                    <a:pt x="44" y="278"/>
                  </a:lnTo>
                  <a:lnTo>
                    <a:pt x="45" y="276"/>
                  </a:lnTo>
                  <a:lnTo>
                    <a:pt x="45" y="274"/>
                  </a:lnTo>
                  <a:close/>
                  <a:moveTo>
                    <a:pt x="45" y="366"/>
                  </a:moveTo>
                  <a:lnTo>
                    <a:pt x="44" y="366"/>
                  </a:lnTo>
                  <a:lnTo>
                    <a:pt x="42" y="370"/>
                  </a:lnTo>
                  <a:lnTo>
                    <a:pt x="45" y="370"/>
                  </a:lnTo>
                  <a:lnTo>
                    <a:pt x="45" y="368"/>
                  </a:lnTo>
                  <a:lnTo>
                    <a:pt x="44" y="368"/>
                  </a:lnTo>
                  <a:lnTo>
                    <a:pt x="45" y="366"/>
                  </a:lnTo>
                  <a:close/>
                  <a:moveTo>
                    <a:pt x="45" y="430"/>
                  </a:moveTo>
                  <a:lnTo>
                    <a:pt x="44" y="430"/>
                  </a:lnTo>
                  <a:lnTo>
                    <a:pt x="44" y="432"/>
                  </a:lnTo>
                  <a:lnTo>
                    <a:pt x="45" y="430"/>
                  </a:lnTo>
                  <a:close/>
                  <a:moveTo>
                    <a:pt x="46" y="324"/>
                  </a:moveTo>
                  <a:lnTo>
                    <a:pt x="46" y="326"/>
                  </a:lnTo>
                  <a:lnTo>
                    <a:pt x="45" y="324"/>
                  </a:lnTo>
                  <a:lnTo>
                    <a:pt x="45" y="326"/>
                  </a:lnTo>
                  <a:lnTo>
                    <a:pt x="45" y="328"/>
                  </a:lnTo>
                  <a:lnTo>
                    <a:pt x="46" y="327"/>
                  </a:lnTo>
                  <a:lnTo>
                    <a:pt x="46" y="324"/>
                  </a:lnTo>
                  <a:close/>
                  <a:moveTo>
                    <a:pt x="47" y="333"/>
                  </a:moveTo>
                  <a:lnTo>
                    <a:pt x="46" y="334"/>
                  </a:lnTo>
                  <a:lnTo>
                    <a:pt x="47" y="334"/>
                  </a:lnTo>
                  <a:lnTo>
                    <a:pt x="47" y="333"/>
                  </a:lnTo>
                  <a:close/>
                  <a:moveTo>
                    <a:pt x="47" y="332"/>
                  </a:moveTo>
                  <a:lnTo>
                    <a:pt x="45" y="332"/>
                  </a:lnTo>
                  <a:lnTo>
                    <a:pt x="45" y="334"/>
                  </a:lnTo>
                  <a:lnTo>
                    <a:pt x="46" y="334"/>
                  </a:lnTo>
                  <a:lnTo>
                    <a:pt x="47" y="332"/>
                  </a:lnTo>
                  <a:close/>
                  <a:moveTo>
                    <a:pt x="47" y="340"/>
                  </a:moveTo>
                  <a:lnTo>
                    <a:pt x="44" y="338"/>
                  </a:lnTo>
                  <a:lnTo>
                    <a:pt x="46" y="340"/>
                  </a:lnTo>
                  <a:lnTo>
                    <a:pt x="47" y="340"/>
                  </a:lnTo>
                  <a:close/>
                  <a:moveTo>
                    <a:pt x="47" y="420"/>
                  </a:moveTo>
                  <a:lnTo>
                    <a:pt x="47" y="418"/>
                  </a:lnTo>
                  <a:lnTo>
                    <a:pt x="46" y="418"/>
                  </a:lnTo>
                  <a:lnTo>
                    <a:pt x="46" y="416"/>
                  </a:lnTo>
                  <a:lnTo>
                    <a:pt x="45" y="416"/>
                  </a:lnTo>
                  <a:lnTo>
                    <a:pt x="45" y="418"/>
                  </a:lnTo>
                  <a:lnTo>
                    <a:pt x="44" y="418"/>
                  </a:lnTo>
                  <a:lnTo>
                    <a:pt x="44" y="420"/>
                  </a:lnTo>
                  <a:lnTo>
                    <a:pt x="45" y="420"/>
                  </a:lnTo>
                  <a:lnTo>
                    <a:pt x="46" y="422"/>
                  </a:lnTo>
                  <a:lnTo>
                    <a:pt x="47" y="420"/>
                  </a:lnTo>
                  <a:close/>
                  <a:moveTo>
                    <a:pt x="47" y="332"/>
                  </a:moveTo>
                  <a:lnTo>
                    <a:pt x="47" y="332"/>
                  </a:lnTo>
                  <a:lnTo>
                    <a:pt x="47" y="333"/>
                  </a:lnTo>
                  <a:lnTo>
                    <a:pt x="47" y="332"/>
                  </a:lnTo>
                  <a:close/>
                  <a:moveTo>
                    <a:pt x="47" y="434"/>
                  </a:moveTo>
                  <a:lnTo>
                    <a:pt x="46" y="430"/>
                  </a:lnTo>
                  <a:lnTo>
                    <a:pt x="45" y="430"/>
                  </a:lnTo>
                  <a:lnTo>
                    <a:pt x="45" y="432"/>
                  </a:lnTo>
                  <a:lnTo>
                    <a:pt x="44" y="432"/>
                  </a:lnTo>
                  <a:lnTo>
                    <a:pt x="46" y="434"/>
                  </a:lnTo>
                  <a:lnTo>
                    <a:pt x="47" y="434"/>
                  </a:lnTo>
                  <a:close/>
                  <a:moveTo>
                    <a:pt x="48" y="396"/>
                  </a:moveTo>
                  <a:lnTo>
                    <a:pt x="46" y="396"/>
                  </a:lnTo>
                  <a:lnTo>
                    <a:pt x="46" y="398"/>
                  </a:lnTo>
                  <a:lnTo>
                    <a:pt x="47" y="398"/>
                  </a:lnTo>
                  <a:lnTo>
                    <a:pt x="48" y="396"/>
                  </a:lnTo>
                  <a:close/>
                  <a:moveTo>
                    <a:pt x="48" y="384"/>
                  </a:moveTo>
                  <a:lnTo>
                    <a:pt x="46" y="384"/>
                  </a:lnTo>
                  <a:lnTo>
                    <a:pt x="46" y="386"/>
                  </a:lnTo>
                  <a:lnTo>
                    <a:pt x="48" y="384"/>
                  </a:lnTo>
                  <a:close/>
                  <a:moveTo>
                    <a:pt x="48" y="340"/>
                  </a:moveTo>
                  <a:lnTo>
                    <a:pt x="48" y="339"/>
                  </a:lnTo>
                  <a:lnTo>
                    <a:pt x="47" y="340"/>
                  </a:lnTo>
                  <a:lnTo>
                    <a:pt x="48" y="340"/>
                  </a:lnTo>
                  <a:close/>
                  <a:moveTo>
                    <a:pt x="48" y="408"/>
                  </a:moveTo>
                  <a:lnTo>
                    <a:pt x="47" y="406"/>
                  </a:lnTo>
                  <a:lnTo>
                    <a:pt x="47" y="404"/>
                  </a:lnTo>
                  <a:lnTo>
                    <a:pt x="45" y="404"/>
                  </a:lnTo>
                  <a:lnTo>
                    <a:pt x="45" y="406"/>
                  </a:lnTo>
                  <a:lnTo>
                    <a:pt x="45" y="408"/>
                  </a:lnTo>
                  <a:lnTo>
                    <a:pt x="48" y="408"/>
                  </a:lnTo>
                  <a:close/>
                  <a:moveTo>
                    <a:pt x="48" y="334"/>
                  </a:moveTo>
                  <a:lnTo>
                    <a:pt x="47" y="334"/>
                  </a:lnTo>
                  <a:lnTo>
                    <a:pt x="47" y="336"/>
                  </a:lnTo>
                  <a:lnTo>
                    <a:pt x="48" y="334"/>
                  </a:lnTo>
                  <a:close/>
                  <a:moveTo>
                    <a:pt x="48" y="328"/>
                  </a:moveTo>
                  <a:lnTo>
                    <a:pt x="48" y="328"/>
                  </a:lnTo>
                  <a:close/>
                  <a:moveTo>
                    <a:pt x="48" y="386"/>
                  </a:moveTo>
                  <a:lnTo>
                    <a:pt x="48" y="384"/>
                  </a:lnTo>
                  <a:lnTo>
                    <a:pt x="47" y="386"/>
                  </a:lnTo>
                  <a:lnTo>
                    <a:pt x="48" y="386"/>
                  </a:lnTo>
                  <a:close/>
                  <a:moveTo>
                    <a:pt x="48" y="336"/>
                  </a:moveTo>
                  <a:lnTo>
                    <a:pt x="48" y="336"/>
                  </a:lnTo>
                  <a:close/>
                  <a:moveTo>
                    <a:pt x="49" y="330"/>
                  </a:moveTo>
                  <a:lnTo>
                    <a:pt x="48" y="328"/>
                  </a:lnTo>
                  <a:lnTo>
                    <a:pt x="47" y="330"/>
                  </a:lnTo>
                  <a:lnTo>
                    <a:pt x="49" y="330"/>
                  </a:lnTo>
                  <a:close/>
                  <a:moveTo>
                    <a:pt x="49" y="316"/>
                  </a:moveTo>
                  <a:lnTo>
                    <a:pt x="47" y="316"/>
                  </a:lnTo>
                  <a:lnTo>
                    <a:pt x="46" y="314"/>
                  </a:lnTo>
                  <a:lnTo>
                    <a:pt x="46" y="316"/>
                  </a:lnTo>
                  <a:lnTo>
                    <a:pt x="48" y="318"/>
                  </a:lnTo>
                  <a:lnTo>
                    <a:pt x="49" y="316"/>
                  </a:lnTo>
                  <a:close/>
                  <a:moveTo>
                    <a:pt x="49" y="334"/>
                  </a:moveTo>
                  <a:lnTo>
                    <a:pt x="48" y="334"/>
                  </a:lnTo>
                  <a:lnTo>
                    <a:pt x="48" y="336"/>
                  </a:lnTo>
                  <a:lnTo>
                    <a:pt x="49" y="334"/>
                  </a:lnTo>
                  <a:close/>
                  <a:moveTo>
                    <a:pt x="49" y="272"/>
                  </a:moveTo>
                  <a:lnTo>
                    <a:pt x="48" y="272"/>
                  </a:lnTo>
                  <a:lnTo>
                    <a:pt x="48" y="274"/>
                  </a:lnTo>
                  <a:lnTo>
                    <a:pt x="49" y="274"/>
                  </a:lnTo>
                  <a:lnTo>
                    <a:pt x="49" y="272"/>
                  </a:lnTo>
                  <a:close/>
                  <a:moveTo>
                    <a:pt x="49" y="326"/>
                  </a:moveTo>
                  <a:lnTo>
                    <a:pt x="48" y="324"/>
                  </a:lnTo>
                  <a:lnTo>
                    <a:pt x="48" y="327"/>
                  </a:lnTo>
                  <a:lnTo>
                    <a:pt x="48" y="328"/>
                  </a:lnTo>
                  <a:lnTo>
                    <a:pt x="49" y="327"/>
                  </a:lnTo>
                  <a:lnTo>
                    <a:pt x="49" y="326"/>
                  </a:lnTo>
                  <a:close/>
                  <a:moveTo>
                    <a:pt x="50" y="378"/>
                  </a:moveTo>
                  <a:lnTo>
                    <a:pt x="49" y="376"/>
                  </a:lnTo>
                  <a:lnTo>
                    <a:pt x="47" y="376"/>
                  </a:lnTo>
                  <a:lnTo>
                    <a:pt x="47" y="378"/>
                  </a:lnTo>
                  <a:lnTo>
                    <a:pt x="48" y="378"/>
                  </a:lnTo>
                  <a:lnTo>
                    <a:pt x="49" y="379"/>
                  </a:lnTo>
                  <a:lnTo>
                    <a:pt x="49" y="378"/>
                  </a:lnTo>
                  <a:lnTo>
                    <a:pt x="50" y="378"/>
                  </a:lnTo>
                  <a:close/>
                  <a:moveTo>
                    <a:pt x="50" y="380"/>
                  </a:moveTo>
                  <a:lnTo>
                    <a:pt x="49" y="379"/>
                  </a:lnTo>
                  <a:lnTo>
                    <a:pt x="48" y="380"/>
                  </a:lnTo>
                  <a:lnTo>
                    <a:pt x="50" y="380"/>
                  </a:lnTo>
                  <a:close/>
                  <a:moveTo>
                    <a:pt x="50" y="338"/>
                  </a:moveTo>
                  <a:lnTo>
                    <a:pt x="47" y="338"/>
                  </a:lnTo>
                  <a:lnTo>
                    <a:pt x="48" y="339"/>
                  </a:lnTo>
                  <a:lnTo>
                    <a:pt x="50" y="338"/>
                  </a:lnTo>
                  <a:close/>
                  <a:moveTo>
                    <a:pt x="51" y="260"/>
                  </a:moveTo>
                  <a:lnTo>
                    <a:pt x="50" y="258"/>
                  </a:lnTo>
                  <a:lnTo>
                    <a:pt x="49" y="260"/>
                  </a:lnTo>
                  <a:lnTo>
                    <a:pt x="51" y="260"/>
                  </a:lnTo>
                  <a:close/>
                  <a:moveTo>
                    <a:pt x="51" y="364"/>
                  </a:moveTo>
                  <a:lnTo>
                    <a:pt x="50" y="364"/>
                  </a:lnTo>
                  <a:lnTo>
                    <a:pt x="49" y="366"/>
                  </a:lnTo>
                  <a:lnTo>
                    <a:pt x="50" y="366"/>
                  </a:lnTo>
                  <a:lnTo>
                    <a:pt x="51" y="364"/>
                  </a:lnTo>
                  <a:close/>
                  <a:moveTo>
                    <a:pt x="51" y="342"/>
                  </a:moveTo>
                  <a:lnTo>
                    <a:pt x="50" y="342"/>
                  </a:lnTo>
                  <a:lnTo>
                    <a:pt x="51" y="343"/>
                  </a:lnTo>
                  <a:lnTo>
                    <a:pt x="51" y="342"/>
                  </a:lnTo>
                  <a:close/>
                  <a:moveTo>
                    <a:pt x="51" y="434"/>
                  </a:moveTo>
                  <a:lnTo>
                    <a:pt x="50" y="434"/>
                  </a:lnTo>
                  <a:lnTo>
                    <a:pt x="50" y="436"/>
                  </a:lnTo>
                  <a:lnTo>
                    <a:pt x="51" y="436"/>
                  </a:lnTo>
                  <a:lnTo>
                    <a:pt x="51" y="434"/>
                  </a:lnTo>
                  <a:close/>
                  <a:moveTo>
                    <a:pt x="52" y="318"/>
                  </a:moveTo>
                  <a:lnTo>
                    <a:pt x="51" y="318"/>
                  </a:lnTo>
                  <a:lnTo>
                    <a:pt x="51" y="316"/>
                  </a:lnTo>
                  <a:lnTo>
                    <a:pt x="51" y="318"/>
                  </a:lnTo>
                  <a:lnTo>
                    <a:pt x="51" y="320"/>
                  </a:lnTo>
                  <a:lnTo>
                    <a:pt x="52" y="318"/>
                  </a:lnTo>
                  <a:close/>
                  <a:moveTo>
                    <a:pt x="53" y="260"/>
                  </a:moveTo>
                  <a:lnTo>
                    <a:pt x="52" y="258"/>
                  </a:lnTo>
                  <a:lnTo>
                    <a:pt x="51" y="258"/>
                  </a:lnTo>
                  <a:lnTo>
                    <a:pt x="51" y="260"/>
                  </a:lnTo>
                  <a:lnTo>
                    <a:pt x="53" y="260"/>
                  </a:lnTo>
                  <a:close/>
                  <a:moveTo>
                    <a:pt x="53" y="410"/>
                  </a:moveTo>
                  <a:lnTo>
                    <a:pt x="52" y="410"/>
                  </a:lnTo>
                  <a:lnTo>
                    <a:pt x="52" y="408"/>
                  </a:lnTo>
                  <a:lnTo>
                    <a:pt x="51" y="408"/>
                  </a:lnTo>
                  <a:lnTo>
                    <a:pt x="51" y="410"/>
                  </a:lnTo>
                  <a:lnTo>
                    <a:pt x="52" y="412"/>
                  </a:lnTo>
                  <a:lnTo>
                    <a:pt x="53" y="410"/>
                  </a:lnTo>
                  <a:close/>
                  <a:moveTo>
                    <a:pt x="53" y="318"/>
                  </a:moveTo>
                  <a:lnTo>
                    <a:pt x="52" y="318"/>
                  </a:lnTo>
                  <a:lnTo>
                    <a:pt x="52" y="320"/>
                  </a:lnTo>
                  <a:lnTo>
                    <a:pt x="53" y="320"/>
                  </a:lnTo>
                  <a:lnTo>
                    <a:pt x="53" y="318"/>
                  </a:lnTo>
                  <a:close/>
                  <a:moveTo>
                    <a:pt x="53" y="432"/>
                  </a:moveTo>
                  <a:lnTo>
                    <a:pt x="53" y="428"/>
                  </a:lnTo>
                  <a:lnTo>
                    <a:pt x="53" y="430"/>
                  </a:lnTo>
                  <a:lnTo>
                    <a:pt x="52" y="430"/>
                  </a:lnTo>
                  <a:lnTo>
                    <a:pt x="52" y="432"/>
                  </a:lnTo>
                  <a:lnTo>
                    <a:pt x="53" y="432"/>
                  </a:lnTo>
                  <a:close/>
                  <a:moveTo>
                    <a:pt x="53" y="330"/>
                  </a:moveTo>
                  <a:lnTo>
                    <a:pt x="51" y="330"/>
                  </a:lnTo>
                  <a:lnTo>
                    <a:pt x="52" y="332"/>
                  </a:lnTo>
                  <a:lnTo>
                    <a:pt x="53" y="332"/>
                  </a:lnTo>
                  <a:lnTo>
                    <a:pt x="53" y="330"/>
                  </a:lnTo>
                  <a:close/>
                  <a:moveTo>
                    <a:pt x="53" y="488"/>
                  </a:moveTo>
                  <a:lnTo>
                    <a:pt x="52" y="486"/>
                  </a:lnTo>
                  <a:lnTo>
                    <a:pt x="52" y="488"/>
                  </a:lnTo>
                  <a:lnTo>
                    <a:pt x="53" y="488"/>
                  </a:lnTo>
                  <a:close/>
                  <a:moveTo>
                    <a:pt x="54" y="406"/>
                  </a:moveTo>
                  <a:lnTo>
                    <a:pt x="53" y="404"/>
                  </a:lnTo>
                  <a:lnTo>
                    <a:pt x="53" y="405"/>
                  </a:lnTo>
                  <a:lnTo>
                    <a:pt x="54" y="406"/>
                  </a:lnTo>
                  <a:close/>
                  <a:moveTo>
                    <a:pt x="54" y="340"/>
                  </a:moveTo>
                  <a:lnTo>
                    <a:pt x="54" y="338"/>
                  </a:lnTo>
                  <a:lnTo>
                    <a:pt x="53" y="338"/>
                  </a:lnTo>
                  <a:lnTo>
                    <a:pt x="51" y="334"/>
                  </a:lnTo>
                  <a:lnTo>
                    <a:pt x="52" y="336"/>
                  </a:lnTo>
                  <a:lnTo>
                    <a:pt x="52" y="337"/>
                  </a:lnTo>
                  <a:lnTo>
                    <a:pt x="53" y="338"/>
                  </a:lnTo>
                  <a:lnTo>
                    <a:pt x="52" y="339"/>
                  </a:lnTo>
                  <a:lnTo>
                    <a:pt x="52" y="340"/>
                  </a:lnTo>
                  <a:lnTo>
                    <a:pt x="52" y="341"/>
                  </a:lnTo>
                  <a:lnTo>
                    <a:pt x="54" y="342"/>
                  </a:lnTo>
                  <a:lnTo>
                    <a:pt x="53" y="340"/>
                  </a:lnTo>
                  <a:lnTo>
                    <a:pt x="54" y="340"/>
                  </a:lnTo>
                  <a:close/>
                  <a:moveTo>
                    <a:pt x="54" y="494"/>
                  </a:moveTo>
                  <a:lnTo>
                    <a:pt x="54" y="494"/>
                  </a:lnTo>
                  <a:lnTo>
                    <a:pt x="54" y="496"/>
                  </a:lnTo>
                  <a:lnTo>
                    <a:pt x="54" y="494"/>
                  </a:lnTo>
                  <a:close/>
                  <a:moveTo>
                    <a:pt x="55" y="324"/>
                  </a:moveTo>
                  <a:lnTo>
                    <a:pt x="51" y="324"/>
                  </a:lnTo>
                  <a:lnTo>
                    <a:pt x="51" y="326"/>
                  </a:lnTo>
                  <a:lnTo>
                    <a:pt x="54" y="326"/>
                  </a:lnTo>
                  <a:lnTo>
                    <a:pt x="54" y="328"/>
                  </a:lnTo>
                  <a:lnTo>
                    <a:pt x="55" y="324"/>
                  </a:lnTo>
                  <a:close/>
                  <a:moveTo>
                    <a:pt x="55" y="272"/>
                  </a:moveTo>
                  <a:lnTo>
                    <a:pt x="54" y="270"/>
                  </a:lnTo>
                  <a:lnTo>
                    <a:pt x="54" y="272"/>
                  </a:lnTo>
                  <a:lnTo>
                    <a:pt x="55" y="272"/>
                  </a:lnTo>
                  <a:close/>
                  <a:moveTo>
                    <a:pt x="55" y="400"/>
                  </a:moveTo>
                  <a:lnTo>
                    <a:pt x="53" y="400"/>
                  </a:lnTo>
                  <a:lnTo>
                    <a:pt x="50" y="402"/>
                  </a:lnTo>
                  <a:lnTo>
                    <a:pt x="53" y="404"/>
                  </a:lnTo>
                  <a:lnTo>
                    <a:pt x="55" y="400"/>
                  </a:lnTo>
                  <a:close/>
                  <a:moveTo>
                    <a:pt x="55" y="492"/>
                  </a:moveTo>
                  <a:lnTo>
                    <a:pt x="53" y="492"/>
                  </a:lnTo>
                  <a:lnTo>
                    <a:pt x="53" y="494"/>
                  </a:lnTo>
                  <a:lnTo>
                    <a:pt x="54" y="494"/>
                  </a:lnTo>
                  <a:lnTo>
                    <a:pt x="55" y="492"/>
                  </a:lnTo>
                  <a:close/>
                  <a:moveTo>
                    <a:pt x="55" y="488"/>
                  </a:moveTo>
                  <a:lnTo>
                    <a:pt x="54" y="488"/>
                  </a:lnTo>
                  <a:lnTo>
                    <a:pt x="54" y="486"/>
                  </a:lnTo>
                  <a:lnTo>
                    <a:pt x="53" y="486"/>
                  </a:lnTo>
                  <a:lnTo>
                    <a:pt x="53" y="488"/>
                  </a:lnTo>
                  <a:lnTo>
                    <a:pt x="54" y="488"/>
                  </a:lnTo>
                  <a:lnTo>
                    <a:pt x="54" y="490"/>
                  </a:lnTo>
                  <a:lnTo>
                    <a:pt x="55" y="488"/>
                  </a:lnTo>
                  <a:close/>
                  <a:moveTo>
                    <a:pt x="56" y="280"/>
                  </a:moveTo>
                  <a:lnTo>
                    <a:pt x="55" y="280"/>
                  </a:lnTo>
                  <a:lnTo>
                    <a:pt x="56" y="278"/>
                  </a:lnTo>
                  <a:lnTo>
                    <a:pt x="54" y="278"/>
                  </a:lnTo>
                  <a:lnTo>
                    <a:pt x="54" y="280"/>
                  </a:lnTo>
                  <a:lnTo>
                    <a:pt x="55" y="282"/>
                  </a:lnTo>
                  <a:lnTo>
                    <a:pt x="56" y="280"/>
                  </a:lnTo>
                  <a:close/>
                  <a:moveTo>
                    <a:pt x="57" y="266"/>
                  </a:moveTo>
                  <a:lnTo>
                    <a:pt x="56" y="266"/>
                  </a:lnTo>
                  <a:lnTo>
                    <a:pt x="56" y="267"/>
                  </a:lnTo>
                  <a:lnTo>
                    <a:pt x="57" y="266"/>
                  </a:lnTo>
                  <a:close/>
                  <a:moveTo>
                    <a:pt x="57" y="268"/>
                  </a:moveTo>
                  <a:lnTo>
                    <a:pt x="56" y="267"/>
                  </a:lnTo>
                  <a:lnTo>
                    <a:pt x="55" y="268"/>
                  </a:lnTo>
                  <a:lnTo>
                    <a:pt x="57" y="268"/>
                  </a:lnTo>
                  <a:close/>
                  <a:moveTo>
                    <a:pt x="57" y="264"/>
                  </a:moveTo>
                  <a:lnTo>
                    <a:pt x="53" y="264"/>
                  </a:lnTo>
                  <a:lnTo>
                    <a:pt x="54" y="266"/>
                  </a:lnTo>
                  <a:lnTo>
                    <a:pt x="56" y="266"/>
                  </a:lnTo>
                  <a:lnTo>
                    <a:pt x="57" y="264"/>
                  </a:lnTo>
                  <a:close/>
                  <a:moveTo>
                    <a:pt x="57" y="276"/>
                  </a:moveTo>
                  <a:lnTo>
                    <a:pt x="56" y="272"/>
                  </a:lnTo>
                  <a:lnTo>
                    <a:pt x="55" y="272"/>
                  </a:lnTo>
                  <a:lnTo>
                    <a:pt x="55" y="274"/>
                  </a:lnTo>
                  <a:lnTo>
                    <a:pt x="56" y="276"/>
                  </a:lnTo>
                  <a:lnTo>
                    <a:pt x="57" y="276"/>
                  </a:lnTo>
                  <a:close/>
                  <a:moveTo>
                    <a:pt x="58" y="328"/>
                  </a:moveTo>
                  <a:lnTo>
                    <a:pt x="58" y="324"/>
                  </a:lnTo>
                  <a:lnTo>
                    <a:pt x="57" y="324"/>
                  </a:lnTo>
                  <a:lnTo>
                    <a:pt x="57" y="328"/>
                  </a:lnTo>
                  <a:lnTo>
                    <a:pt x="58" y="328"/>
                  </a:lnTo>
                  <a:close/>
                  <a:moveTo>
                    <a:pt x="58" y="470"/>
                  </a:moveTo>
                  <a:lnTo>
                    <a:pt x="58" y="466"/>
                  </a:lnTo>
                  <a:lnTo>
                    <a:pt x="56" y="464"/>
                  </a:lnTo>
                  <a:lnTo>
                    <a:pt x="54" y="466"/>
                  </a:lnTo>
                  <a:lnTo>
                    <a:pt x="55" y="466"/>
                  </a:lnTo>
                  <a:lnTo>
                    <a:pt x="55" y="470"/>
                  </a:lnTo>
                  <a:lnTo>
                    <a:pt x="58" y="470"/>
                  </a:lnTo>
                  <a:close/>
                  <a:moveTo>
                    <a:pt x="59" y="436"/>
                  </a:moveTo>
                  <a:lnTo>
                    <a:pt x="58" y="434"/>
                  </a:lnTo>
                  <a:lnTo>
                    <a:pt x="58" y="436"/>
                  </a:lnTo>
                  <a:lnTo>
                    <a:pt x="59" y="436"/>
                  </a:lnTo>
                  <a:close/>
                  <a:moveTo>
                    <a:pt x="59" y="392"/>
                  </a:moveTo>
                  <a:lnTo>
                    <a:pt x="58" y="392"/>
                  </a:lnTo>
                  <a:lnTo>
                    <a:pt x="58" y="394"/>
                  </a:lnTo>
                  <a:lnTo>
                    <a:pt x="57" y="394"/>
                  </a:lnTo>
                  <a:lnTo>
                    <a:pt x="57" y="396"/>
                  </a:lnTo>
                  <a:lnTo>
                    <a:pt x="59" y="396"/>
                  </a:lnTo>
                  <a:lnTo>
                    <a:pt x="59" y="394"/>
                  </a:lnTo>
                  <a:lnTo>
                    <a:pt x="59" y="392"/>
                  </a:lnTo>
                  <a:close/>
                  <a:moveTo>
                    <a:pt x="59" y="408"/>
                  </a:moveTo>
                  <a:lnTo>
                    <a:pt x="59" y="410"/>
                  </a:lnTo>
                  <a:lnTo>
                    <a:pt x="58" y="412"/>
                  </a:lnTo>
                  <a:lnTo>
                    <a:pt x="57" y="412"/>
                  </a:lnTo>
                  <a:lnTo>
                    <a:pt x="58" y="414"/>
                  </a:lnTo>
                  <a:lnTo>
                    <a:pt x="59" y="408"/>
                  </a:lnTo>
                  <a:close/>
                  <a:moveTo>
                    <a:pt x="60" y="416"/>
                  </a:moveTo>
                  <a:lnTo>
                    <a:pt x="60" y="416"/>
                  </a:lnTo>
                  <a:lnTo>
                    <a:pt x="57" y="414"/>
                  </a:lnTo>
                  <a:lnTo>
                    <a:pt x="56" y="414"/>
                  </a:lnTo>
                  <a:lnTo>
                    <a:pt x="57" y="416"/>
                  </a:lnTo>
                  <a:lnTo>
                    <a:pt x="57" y="418"/>
                  </a:lnTo>
                  <a:lnTo>
                    <a:pt x="60" y="416"/>
                  </a:lnTo>
                  <a:close/>
                  <a:moveTo>
                    <a:pt x="60" y="324"/>
                  </a:moveTo>
                  <a:lnTo>
                    <a:pt x="58" y="324"/>
                  </a:lnTo>
                  <a:lnTo>
                    <a:pt x="58" y="326"/>
                  </a:lnTo>
                  <a:lnTo>
                    <a:pt x="60" y="326"/>
                  </a:lnTo>
                  <a:lnTo>
                    <a:pt x="60" y="324"/>
                  </a:lnTo>
                  <a:close/>
                  <a:moveTo>
                    <a:pt x="60" y="318"/>
                  </a:moveTo>
                  <a:lnTo>
                    <a:pt x="60" y="318"/>
                  </a:lnTo>
                  <a:close/>
                  <a:moveTo>
                    <a:pt x="60" y="434"/>
                  </a:moveTo>
                  <a:lnTo>
                    <a:pt x="59" y="434"/>
                  </a:lnTo>
                  <a:lnTo>
                    <a:pt x="58" y="432"/>
                  </a:lnTo>
                  <a:lnTo>
                    <a:pt x="58" y="434"/>
                  </a:lnTo>
                  <a:lnTo>
                    <a:pt x="60" y="436"/>
                  </a:lnTo>
                  <a:lnTo>
                    <a:pt x="60" y="434"/>
                  </a:lnTo>
                  <a:close/>
                  <a:moveTo>
                    <a:pt x="61" y="316"/>
                  </a:moveTo>
                  <a:lnTo>
                    <a:pt x="59" y="316"/>
                  </a:lnTo>
                  <a:lnTo>
                    <a:pt x="56" y="314"/>
                  </a:lnTo>
                  <a:lnTo>
                    <a:pt x="57" y="316"/>
                  </a:lnTo>
                  <a:lnTo>
                    <a:pt x="58" y="316"/>
                  </a:lnTo>
                  <a:lnTo>
                    <a:pt x="60" y="318"/>
                  </a:lnTo>
                  <a:lnTo>
                    <a:pt x="61" y="316"/>
                  </a:lnTo>
                  <a:close/>
                  <a:moveTo>
                    <a:pt x="61" y="360"/>
                  </a:moveTo>
                  <a:lnTo>
                    <a:pt x="59" y="360"/>
                  </a:lnTo>
                  <a:lnTo>
                    <a:pt x="59" y="362"/>
                  </a:lnTo>
                  <a:lnTo>
                    <a:pt x="60" y="362"/>
                  </a:lnTo>
                  <a:lnTo>
                    <a:pt x="61" y="360"/>
                  </a:lnTo>
                  <a:close/>
                  <a:moveTo>
                    <a:pt x="61" y="390"/>
                  </a:moveTo>
                  <a:lnTo>
                    <a:pt x="61" y="390"/>
                  </a:lnTo>
                  <a:lnTo>
                    <a:pt x="61" y="386"/>
                  </a:lnTo>
                  <a:lnTo>
                    <a:pt x="60" y="386"/>
                  </a:lnTo>
                  <a:lnTo>
                    <a:pt x="59" y="384"/>
                  </a:lnTo>
                  <a:lnTo>
                    <a:pt x="58" y="386"/>
                  </a:lnTo>
                  <a:lnTo>
                    <a:pt x="59" y="386"/>
                  </a:lnTo>
                  <a:lnTo>
                    <a:pt x="59" y="388"/>
                  </a:lnTo>
                  <a:lnTo>
                    <a:pt x="60" y="388"/>
                  </a:lnTo>
                  <a:lnTo>
                    <a:pt x="59" y="390"/>
                  </a:lnTo>
                  <a:lnTo>
                    <a:pt x="61" y="390"/>
                  </a:lnTo>
                  <a:close/>
                  <a:moveTo>
                    <a:pt x="62" y="376"/>
                  </a:moveTo>
                  <a:lnTo>
                    <a:pt x="61" y="376"/>
                  </a:lnTo>
                  <a:lnTo>
                    <a:pt x="61" y="374"/>
                  </a:lnTo>
                  <a:lnTo>
                    <a:pt x="60" y="372"/>
                  </a:lnTo>
                  <a:lnTo>
                    <a:pt x="58" y="372"/>
                  </a:lnTo>
                  <a:lnTo>
                    <a:pt x="56" y="374"/>
                  </a:lnTo>
                  <a:lnTo>
                    <a:pt x="60" y="376"/>
                  </a:lnTo>
                  <a:lnTo>
                    <a:pt x="60" y="377"/>
                  </a:lnTo>
                  <a:lnTo>
                    <a:pt x="59" y="378"/>
                  </a:lnTo>
                  <a:lnTo>
                    <a:pt x="62" y="378"/>
                  </a:lnTo>
                  <a:lnTo>
                    <a:pt x="62" y="376"/>
                  </a:lnTo>
                  <a:close/>
                  <a:moveTo>
                    <a:pt x="63" y="270"/>
                  </a:moveTo>
                  <a:lnTo>
                    <a:pt x="62" y="266"/>
                  </a:lnTo>
                  <a:lnTo>
                    <a:pt x="61" y="268"/>
                  </a:lnTo>
                  <a:lnTo>
                    <a:pt x="62" y="268"/>
                  </a:lnTo>
                  <a:lnTo>
                    <a:pt x="62" y="270"/>
                  </a:lnTo>
                  <a:lnTo>
                    <a:pt x="59" y="270"/>
                  </a:lnTo>
                  <a:lnTo>
                    <a:pt x="61" y="272"/>
                  </a:lnTo>
                  <a:lnTo>
                    <a:pt x="63" y="270"/>
                  </a:lnTo>
                  <a:close/>
                  <a:moveTo>
                    <a:pt x="64" y="432"/>
                  </a:moveTo>
                  <a:lnTo>
                    <a:pt x="64" y="428"/>
                  </a:lnTo>
                  <a:lnTo>
                    <a:pt x="63" y="428"/>
                  </a:lnTo>
                  <a:lnTo>
                    <a:pt x="63" y="432"/>
                  </a:lnTo>
                  <a:lnTo>
                    <a:pt x="64" y="432"/>
                  </a:lnTo>
                  <a:close/>
                  <a:moveTo>
                    <a:pt x="65" y="327"/>
                  </a:moveTo>
                  <a:lnTo>
                    <a:pt x="64" y="330"/>
                  </a:lnTo>
                  <a:lnTo>
                    <a:pt x="65" y="330"/>
                  </a:lnTo>
                  <a:lnTo>
                    <a:pt x="65" y="327"/>
                  </a:lnTo>
                  <a:close/>
                  <a:moveTo>
                    <a:pt x="65" y="326"/>
                  </a:moveTo>
                  <a:lnTo>
                    <a:pt x="62" y="326"/>
                  </a:lnTo>
                  <a:lnTo>
                    <a:pt x="62" y="328"/>
                  </a:lnTo>
                  <a:lnTo>
                    <a:pt x="65" y="327"/>
                  </a:lnTo>
                  <a:lnTo>
                    <a:pt x="65" y="326"/>
                  </a:lnTo>
                  <a:close/>
                  <a:moveTo>
                    <a:pt x="65" y="414"/>
                  </a:moveTo>
                  <a:lnTo>
                    <a:pt x="65" y="412"/>
                  </a:lnTo>
                  <a:lnTo>
                    <a:pt x="64" y="412"/>
                  </a:lnTo>
                  <a:lnTo>
                    <a:pt x="63" y="414"/>
                  </a:lnTo>
                  <a:lnTo>
                    <a:pt x="65" y="414"/>
                  </a:lnTo>
                  <a:close/>
                  <a:moveTo>
                    <a:pt x="65" y="326"/>
                  </a:moveTo>
                  <a:lnTo>
                    <a:pt x="65" y="326"/>
                  </a:lnTo>
                  <a:lnTo>
                    <a:pt x="65" y="327"/>
                  </a:lnTo>
                  <a:lnTo>
                    <a:pt x="65" y="326"/>
                  </a:lnTo>
                  <a:close/>
                  <a:moveTo>
                    <a:pt x="65" y="332"/>
                  </a:moveTo>
                  <a:lnTo>
                    <a:pt x="63" y="332"/>
                  </a:lnTo>
                  <a:lnTo>
                    <a:pt x="63" y="334"/>
                  </a:lnTo>
                  <a:lnTo>
                    <a:pt x="61" y="332"/>
                  </a:lnTo>
                  <a:lnTo>
                    <a:pt x="60" y="332"/>
                  </a:lnTo>
                  <a:lnTo>
                    <a:pt x="62" y="334"/>
                  </a:lnTo>
                  <a:lnTo>
                    <a:pt x="62" y="335"/>
                  </a:lnTo>
                  <a:lnTo>
                    <a:pt x="61" y="336"/>
                  </a:lnTo>
                  <a:lnTo>
                    <a:pt x="62" y="336"/>
                  </a:lnTo>
                  <a:lnTo>
                    <a:pt x="62" y="338"/>
                  </a:lnTo>
                  <a:lnTo>
                    <a:pt x="63" y="338"/>
                  </a:lnTo>
                  <a:lnTo>
                    <a:pt x="63" y="336"/>
                  </a:lnTo>
                  <a:lnTo>
                    <a:pt x="64" y="334"/>
                  </a:lnTo>
                  <a:lnTo>
                    <a:pt x="65" y="332"/>
                  </a:lnTo>
                  <a:close/>
                  <a:moveTo>
                    <a:pt x="66" y="428"/>
                  </a:moveTo>
                  <a:lnTo>
                    <a:pt x="66" y="424"/>
                  </a:lnTo>
                  <a:lnTo>
                    <a:pt x="63" y="424"/>
                  </a:lnTo>
                  <a:lnTo>
                    <a:pt x="64" y="426"/>
                  </a:lnTo>
                  <a:lnTo>
                    <a:pt x="63" y="426"/>
                  </a:lnTo>
                  <a:lnTo>
                    <a:pt x="66" y="428"/>
                  </a:lnTo>
                  <a:close/>
                  <a:moveTo>
                    <a:pt x="66" y="430"/>
                  </a:moveTo>
                  <a:lnTo>
                    <a:pt x="66" y="428"/>
                  </a:lnTo>
                  <a:lnTo>
                    <a:pt x="64" y="428"/>
                  </a:lnTo>
                  <a:lnTo>
                    <a:pt x="66" y="430"/>
                  </a:lnTo>
                  <a:close/>
                  <a:moveTo>
                    <a:pt x="67" y="428"/>
                  </a:moveTo>
                  <a:lnTo>
                    <a:pt x="66" y="428"/>
                  </a:lnTo>
                  <a:lnTo>
                    <a:pt x="67" y="428"/>
                  </a:lnTo>
                  <a:close/>
                  <a:moveTo>
                    <a:pt x="67" y="490"/>
                  </a:moveTo>
                  <a:lnTo>
                    <a:pt x="65" y="490"/>
                  </a:lnTo>
                  <a:lnTo>
                    <a:pt x="66" y="492"/>
                  </a:lnTo>
                  <a:lnTo>
                    <a:pt x="67" y="490"/>
                  </a:lnTo>
                  <a:close/>
                  <a:moveTo>
                    <a:pt x="67" y="490"/>
                  </a:moveTo>
                  <a:lnTo>
                    <a:pt x="67" y="490"/>
                  </a:lnTo>
                  <a:lnTo>
                    <a:pt x="67" y="491"/>
                  </a:lnTo>
                  <a:lnTo>
                    <a:pt x="67" y="490"/>
                  </a:lnTo>
                  <a:close/>
                  <a:moveTo>
                    <a:pt x="67" y="484"/>
                  </a:moveTo>
                  <a:lnTo>
                    <a:pt x="66" y="484"/>
                  </a:lnTo>
                  <a:lnTo>
                    <a:pt x="65" y="482"/>
                  </a:lnTo>
                  <a:lnTo>
                    <a:pt x="65" y="484"/>
                  </a:lnTo>
                  <a:lnTo>
                    <a:pt x="66" y="484"/>
                  </a:lnTo>
                  <a:lnTo>
                    <a:pt x="65" y="486"/>
                  </a:lnTo>
                  <a:lnTo>
                    <a:pt x="67" y="486"/>
                  </a:lnTo>
                  <a:lnTo>
                    <a:pt x="67" y="484"/>
                  </a:lnTo>
                  <a:close/>
                  <a:moveTo>
                    <a:pt x="67" y="492"/>
                  </a:moveTo>
                  <a:lnTo>
                    <a:pt x="67" y="491"/>
                  </a:lnTo>
                  <a:lnTo>
                    <a:pt x="67" y="492"/>
                  </a:lnTo>
                  <a:close/>
                  <a:moveTo>
                    <a:pt x="67" y="364"/>
                  </a:moveTo>
                  <a:lnTo>
                    <a:pt x="66" y="364"/>
                  </a:lnTo>
                  <a:lnTo>
                    <a:pt x="64" y="366"/>
                  </a:lnTo>
                  <a:lnTo>
                    <a:pt x="64" y="367"/>
                  </a:lnTo>
                  <a:lnTo>
                    <a:pt x="66" y="368"/>
                  </a:lnTo>
                  <a:lnTo>
                    <a:pt x="65" y="367"/>
                  </a:lnTo>
                  <a:lnTo>
                    <a:pt x="65" y="366"/>
                  </a:lnTo>
                  <a:lnTo>
                    <a:pt x="67" y="364"/>
                  </a:lnTo>
                  <a:close/>
                  <a:moveTo>
                    <a:pt x="68" y="372"/>
                  </a:moveTo>
                  <a:lnTo>
                    <a:pt x="65" y="372"/>
                  </a:lnTo>
                  <a:lnTo>
                    <a:pt x="65" y="375"/>
                  </a:lnTo>
                  <a:lnTo>
                    <a:pt x="66" y="376"/>
                  </a:lnTo>
                  <a:lnTo>
                    <a:pt x="66" y="374"/>
                  </a:lnTo>
                  <a:lnTo>
                    <a:pt x="68" y="374"/>
                  </a:lnTo>
                  <a:lnTo>
                    <a:pt x="68" y="372"/>
                  </a:lnTo>
                  <a:close/>
                  <a:moveTo>
                    <a:pt x="68" y="280"/>
                  </a:moveTo>
                  <a:lnTo>
                    <a:pt x="66" y="280"/>
                  </a:lnTo>
                  <a:lnTo>
                    <a:pt x="67" y="282"/>
                  </a:lnTo>
                  <a:lnTo>
                    <a:pt x="68" y="280"/>
                  </a:lnTo>
                  <a:close/>
                  <a:moveTo>
                    <a:pt x="68" y="270"/>
                  </a:moveTo>
                  <a:lnTo>
                    <a:pt x="68" y="270"/>
                  </a:lnTo>
                  <a:close/>
                  <a:moveTo>
                    <a:pt x="68" y="268"/>
                  </a:moveTo>
                  <a:lnTo>
                    <a:pt x="68" y="268"/>
                  </a:lnTo>
                  <a:lnTo>
                    <a:pt x="67" y="266"/>
                  </a:lnTo>
                  <a:lnTo>
                    <a:pt x="66" y="266"/>
                  </a:lnTo>
                  <a:lnTo>
                    <a:pt x="66" y="268"/>
                  </a:lnTo>
                  <a:lnTo>
                    <a:pt x="68" y="270"/>
                  </a:lnTo>
                  <a:lnTo>
                    <a:pt x="68" y="268"/>
                  </a:lnTo>
                  <a:close/>
                  <a:moveTo>
                    <a:pt x="68" y="270"/>
                  </a:moveTo>
                  <a:lnTo>
                    <a:pt x="68" y="270"/>
                  </a:lnTo>
                  <a:close/>
                  <a:moveTo>
                    <a:pt x="68" y="338"/>
                  </a:moveTo>
                  <a:lnTo>
                    <a:pt x="68" y="338"/>
                  </a:lnTo>
                  <a:lnTo>
                    <a:pt x="67" y="340"/>
                  </a:lnTo>
                  <a:lnTo>
                    <a:pt x="68" y="340"/>
                  </a:lnTo>
                  <a:lnTo>
                    <a:pt x="68" y="338"/>
                  </a:lnTo>
                  <a:close/>
                  <a:moveTo>
                    <a:pt x="68" y="386"/>
                  </a:moveTo>
                  <a:lnTo>
                    <a:pt x="67" y="384"/>
                  </a:lnTo>
                  <a:lnTo>
                    <a:pt x="65" y="384"/>
                  </a:lnTo>
                  <a:lnTo>
                    <a:pt x="65" y="386"/>
                  </a:lnTo>
                  <a:lnTo>
                    <a:pt x="66" y="386"/>
                  </a:lnTo>
                  <a:lnTo>
                    <a:pt x="67" y="388"/>
                  </a:lnTo>
                  <a:lnTo>
                    <a:pt x="68" y="387"/>
                  </a:lnTo>
                  <a:lnTo>
                    <a:pt x="68" y="386"/>
                  </a:lnTo>
                  <a:close/>
                  <a:moveTo>
                    <a:pt x="68" y="488"/>
                  </a:moveTo>
                  <a:lnTo>
                    <a:pt x="67" y="488"/>
                  </a:lnTo>
                  <a:lnTo>
                    <a:pt x="67" y="490"/>
                  </a:lnTo>
                  <a:lnTo>
                    <a:pt x="68" y="488"/>
                  </a:lnTo>
                  <a:close/>
                  <a:moveTo>
                    <a:pt x="68" y="269"/>
                  </a:moveTo>
                  <a:lnTo>
                    <a:pt x="68" y="269"/>
                  </a:lnTo>
                  <a:lnTo>
                    <a:pt x="68" y="270"/>
                  </a:lnTo>
                  <a:lnTo>
                    <a:pt x="68" y="269"/>
                  </a:lnTo>
                  <a:close/>
                  <a:moveTo>
                    <a:pt x="69" y="266"/>
                  </a:moveTo>
                  <a:lnTo>
                    <a:pt x="68" y="266"/>
                  </a:lnTo>
                  <a:lnTo>
                    <a:pt x="68" y="268"/>
                  </a:lnTo>
                  <a:lnTo>
                    <a:pt x="68" y="269"/>
                  </a:lnTo>
                  <a:lnTo>
                    <a:pt x="69" y="266"/>
                  </a:lnTo>
                  <a:close/>
                  <a:moveTo>
                    <a:pt x="69" y="278"/>
                  </a:moveTo>
                  <a:lnTo>
                    <a:pt x="69" y="276"/>
                  </a:lnTo>
                  <a:lnTo>
                    <a:pt x="68" y="276"/>
                  </a:lnTo>
                  <a:lnTo>
                    <a:pt x="67" y="278"/>
                  </a:lnTo>
                  <a:lnTo>
                    <a:pt x="69" y="278"/>
                  </a:lnTo>
                  <a:close/>
                  <a:moveTo>
                    <a:pt x="69" y="268"/>
                  </a:moveTo>
                  <a:lnTo>
                    <a:pt x="68" y="269"/>
                  </a:lnTo>
                  <a:lnTo>
                    <a:pt x="69" y="270"/>
                  </a:lnTo>
                  <a:lnTo>
                    <a:pt x="69" y="268"/>
                  </a:lnTo>
                  <a:close/>
                  <a:moveTo>
                    <a:pt x="69" y="272"/>
                  </a:moveTo>
                  <a:lnTo>
                    <a:pt x="69" y="270"/>
                  </a:lnTo>
                  <a:lnTo>
                    <a:pt x="68" y="270"/>
                  </a:lnTo>
                  <a:lnTo>
                    <a:pt x="69" y="272"/>
                  </a:lnTo>
                  <a:close/>
                  <a:moveTo>
                    <a:pt x="69" y="476"/>
                  </a:moveTo>
                  <a:lnTo>
                    <a:pt x="66" y="476"/>
                  </a:lnTo>
                  <a:lnTo>
                    <a:pt x="66" y="479"/>
                  </a:lnTo>
                  <a:lnTo>
                    <a:pt x="67" y="480"/>
                  </a:lnTo>
                  <a:lnTo>
                    <a:pt x="68" y="480"/>
                  </a:lnTo>
                  <a:lnTo>
                    <a:pt x="69" y="476"/>
                  </a:lnTo>
                  <a:close/>
                  <a:moveTo>
                    <a:pt x="70" y="426"/>
                  </a:moveTo>
                  <a:lnTo>
                    <a:pt x="69" y="426"/>
                  </a:lnTo>
                  <a:lnTo>
                    <a:pt x="69" y="427"/>
                  </a:lnTo>
                  <a:lnTo>
                    <a:pt x="70" y="426"/>
                  </a:lnTo>
                  <a:close/>
                  <a:moveTo>
                    <a:pt x="70" y="430"/>
                  </a:moveTo>
                  <a:lnTo>
                    <a:pt x="69" y="429"/>
                  </a:lnTo>
                  <a:lnTo>
                    <a:pt x="69" y="427"/>
                  </a:lnTo>
                  <a:lnTo>
                    <a:pt x="69" y="428"/>
                  </a:lnTo>
                  <a:lnTo>
                    <a:pt x="69" y="429"/>
                  </a:lnTo>
                  <a:lnTo>
                    <a:pt x="68" y="430"/>
                  </a:lnTo>
                  <a:lnTo>
                    <a:pt x="70" y="430"/>
                  </a:lnTo>
                  <a:close/>
                  <a:moveTo>
                    <a:pt x="70" y="262"/>
                  </a:moveTo>
                  <a:lnTo>
                    <a:pt x="67" y="262"/>
                  </a:lnTo>
                  <a:lnTo>
                    <a:pt x="68" y="264"/>
                  </a:lnTo>
                  <a:lnTo>
                    <a:pt x="70" y="264"/>
                  </a:lnTo>
                  <a:lnTo>
                    <a:pt x="70" y="262"/>
                  </a:lnTo>
                  <a:close/>
                  <a:moveTo>
                    <a:pt x="70" y="416"/>
                  </a:moveTo>
                  <a:lnTo>
                    <a:pt x="70" y="414"/>
                  </a:lnTo>
                  <a:lnTo>
                    <a:pt x="68" y="414"/>
                  </a:lnTo>
                  <a:lnTo>
                    <a:pt x="68" y="416"/>
                  </a:lnTo>
                  <a:lnTo>
                    <a:pt x="70" y="416"/>
                  </a:lnTo>
                  <a:close/>
                  <a:moveTo>
                    <a:pt x="70" y="620"/>
                  </a:moveTo>
                  <a:lnTo>
                    <a:pt x="69" y="616"/>
                  </a:lnTo>
                  <a:lnTo>
                    <a:pt x="68" y="616"/>
                  </a:lnTo>
                  <a:lnTo>
                    <a:pt x="68" y="618"/>
                  </a:lnTo>
                  <a:lnTo>
                    <a:pt x="67" y="618"/>
                  </a:lnTo>
                  <a:lnTo>
                    <a:pt x="67" y="620"/>
                  </a:lnTo>
                  <a:lnTo>
                    <a:pt x="70" y="620"/>
                  </a:lnTo>
                  <a:close/>
                  <a:moveTo>
                    <a:pt x="70" y="460"/>
                  </a:moveTo>
                  <a:lnTo>
                    <a:pt x="67" y="462"/>
                  </a:lnTo>
                  <a:lnTo>
                    <a:pt x="68" y="462"/>
                  </a:lnTo>
                  <a:lnTo>
                    <a:pt x="68" y="464"/>
                  </a:lnTo>
                  <a:lnTo>
                    <a:pt x="66" y="466"/>
                  </a:lnTo>
                  <a:lnTo>
                    <a:pt x="67" y="468"/>
                  </a:lnTo>
                  <a:lnTo>
                    <a:pt x="68" y="468"/>
                  </a:lnTo>
                  <a:lnTo>
                    <a:pt x="69" y="466"/>
                  </a:lnTo>
                  <a:lnTo>
                    <a:pt x="70" y="460"/>
                  </a:lnTo>
                  <a:close/>
                  <a:moveTo>
                    <a:pt x="71" y="332"/>
                  </a:moveTo>
                  <a:lnTo>
                    <a:pt x="70" y="330"/>
                  </a:lnTo>
                  <a:lnTo>
                    <a:pt x="69" y="330"/>
                  </a:lnTo>
                  <a:lnTo>
                    <a:pt x="69" y="332"/>
                  </a:lnTo>
                  <a:lnTo>
                    <a:pt x="68" y="332"/>
                  </a:lnTo>
                  <a:lnTo>
                    <a:pt x="68" y="334"/>
                  </a:lnTo>
                  <a:lnTo>
                    <a:pt x="71" y="334"/>
                  </a:lnTo>
                  <a:lnTo>
                    <a:pt x="71" y="332"/>
                  </a:lnTo>
                  <a:close/>
                  <a:moveTo>
                    <a:pt x="71" y="426"/>
                  </a:moveTo>
                  <a:lnTo>
                    <a:pt x="71" y="424"/>
                  </a:lnTo>
                  <a:lnTo>
                    <a:pt x="71" y="422"/>
                  </a:lnTo>
                  <a:lnTo>
                    <a:pt x="70" y="422"/>
                  </a:lnTo>
                  <a:lnTo>
                    <a:pt x="70" y="424"/>
                  </a:lnTo>
                  <a:lnTo>
                    <a:pt x="70" y="425"/>
                  </a:lnTo>
                  <a:lnTo>
                    <a:pt x="70" y="426"/>
                  </a:lnTo>
                  <a:lnTo>
                    <a:pt x="71" y="426"/>
                  </a:lnTo>
                  <a:close/>
                  <a:moveTo>
                    <a:pt x="71" y="320"/>
                  </a:moveTo>
                  <a:lnTo>
                    <a:pt x="69" y="318"/>
                  </a:lnTo>
                  <a:lnTo>
                    <a:pt x="66" y="318"/>
                  </a:lnTo>
                  <a:lnTo>
                    <a:pt x="67" y="320"/>
                  </a:lnTo>
                  <a:lnTo>
                    <a:pt x="70" y="322"/>
                  </a:lnTo>
                  <a:lnTo>
                    <a:pt x="71" y="321"/>
                  </a:lnTo>
                  <a:lnTo>
                    <a:pt x="71" y="320"/>
                  </a:lnTo>
                  <a:close/>
                  <a:moveTo>
                    <a:pt x="72" y="410"/>
                  </a:moveTo>
                  <a:lnTo>
                    <a:pt x="70" y="410"/>
                  </a:lnTo>
                  <a:lnTo>
                    <a:pt x="68" y="408"/>
                  </a:lnTo>
                  <a:lnTo>
                    <a:pt x="69" y="410"/>
                  </a:lnTo>
                  <a:lnTo>
                    <a:pt x="70" y="412"/>
                  </a:lnTo>
                  <a:lnTo>
                    <a:pt x="71" y="412"/>
                  </a:lnTo>
                  <a:lnTo>
                    <a:pt x="72" y="410"/>
                  </a:lnTo>
                  <a:close/>
                  <a:moveTo>
                    <a:pt x="72" y="370"/>
                  </a:moveTo>
                  <a:lnTo>
                    <a:pt x="72" y="370"/>
                  </a:lnTo>
                  <a:lnTo>
                    <a:pt x="72" y="371"/>
                  </a:lnTo>
                  <a:lnTo>
                    <a:pt x="72" y="370"/>
                  </a:lnTo>
                  <a:close/>
                  <a:moveTo>
                    <a:pt x="73" y="273"/>
                  </a:moveTo>
                  <a:lnTo>
                    <a:pt x="73" y="272"/>
                  </a:lnTo>
                  <a:lnTo>
                    <a:pt x="73" y="270"/>
                  </a:lnTo>
                  <a:lnTo>
                    <a:pt x="72" y="270"/>
                  </a:lnTo>
                  <a:lnTo>
                    <a:pt x="71" y="272"/>
                  </a:lnTo>
                  <a:lnTo>
                    <a:pt x="71" y="273"/>
                  </a:lnTo>
                  <a:lnTo>
                    <a:pt x="72" y="274"/>
                  </a:lnTo>
                  <a:lnTo>
                    <a:pt x="73" y="276"/>
                  </a:lnTo>
                  <a:lnTo>
                    <a:pt x="73" y="274"/>
                  </a:lnTo>
                  <a:lnTo>
                    <a:pt x="73" y="273"/>
                  </a:lnTo>
                  <a:close/>
                  <a:moveTo>
                    <a:pt x="73" y="372"/>
                  </a:moveTo>
                  <a:lnTo>
                    <a:pt x="72" y="371"/>
                  </a:lnTo>
                  <a:lnTo>
                    <a:pt x="70" y="372"/>
                  </a:lnTo>
                  <a:lnTo>
                    <a:pt x="73" y="372"/>
                  </a:lnTo>
                  <a:close/>
                  <a:moveTo>
                    <a:pt x="73" y="368"/>
                  </a:moveTo>
                  <a:lnTo>
                    <a:pt x="72" y="368"/>
                  </a:lnTo>
                  <a:lnTo>
                    <a:pt x="72" y="370"/>
                  </a:lnTo>
                  <a:lnTo>
                    <a:pt x="73" y="370"/>
                  </a:lnTo>
                  <a:lnTo>
                    <a:pt x="73" y="368"/>
                  </a:lnTo>
                  <a:close/>
                  <a:moveTo>
                    <a:pt x="73" y="364"/>
                  </a:moveTo>
                  <a:lnTo>
                    <a:pt x="73" y="362"/>
                  </a:lnTo>
                  <a:lnTo>
                    <a:pt x="72" y="362"/>
                  </a:lnTo>
                  <a:lnTo>
                    <a:pt x="72" y="360"/>
                  </a:lnTo>
                  <a:lnTo>
                    <a:pt x="72" y="362"/>
                  </a:lnTo>
                  <a:lnTo>
                    <a:pt x="72" y="364"/>
                  </a:lnTo>
                  <a:lnTo>
                    <a:pt x="72" y="366"/>
                  </a:lnTo>
                  <a:lnTo>
                    <a:pt x="73" y="364"/>
                  </a:lnTo>
                  <a:close/>
                  <a:moveTo>
                    <a:pt x="74" y="480"/>
                  </a:moveTo>
                  <a:lnTo>
                    <a:pt x="70" y="480"/>
                  </a:lnTo>
                  <a:lnTo>
                    <a:pt x="71" y="482"/>
                  </a:lnTo>
                  <a:lnTo>
                    <a:pt x="73" y="482"/>
                  </a:lnTo>
                  <a:lnTo>
                    <a:pt x="74" y="480"/>
                  </a:lnTo>
                  <a:close/>
                  <a:moveTo>
                    <a:pt x="74" y="630"/>
                  </a:moveTo>
                  <a:lnTo>
                    <a:pt x="72" y="630"/>
                  </a:lnTo>
                  <a:lnTo>
                    <a:pt x="71" y="632"/>
                  </a:lnTo>
                  <a:lnTo>
                    <a:pt x="73" y="632"/>
                  </a:lnTo>
                  <a:lnTo>
                    <a:pt x="74" y="630"/>
                  </a:lnTo>
                  <a:close/>
                  <a:moveTo>
                    <a:pt x="74" y="488"/>
                  </a:moveTo>
                  <a:lnTo>
                    <a:pt x="73" y="488"/>
                  </a:lnTo>
                  <a:lnTo>
                    <a:pt x="72" y="490"/>
                  </a:lnTo>
                  <a:lnTo>
                    <a:pt x="74" y="488"/>
                  </a:lnTo>
                  <a:close/>
                  <a:moveTo>
                    <a:pt x="74" y="274"/>
                  </a:moveTo>
                  <a:lnTo>
                    <a:pt x="73" y="276"/>
                  </a:lnTo>
                  <a:lnTo>
                    <a:pt x="74" y="276"/>
                  </a:lnTo>
                  <a:lnTo>
                    <a:pt x="74" y="274"/>
                  </a:lnTo>
                  <a:close/>
                  <a:moveTo>
                    <a:pt x="74" y="342"/>
                  </a:moveTo>
                  <a:lnTo>
                    <a:pt x="73" y="342"/>
                  </a:lnTo>
                  <a:lnTo>
                    <a:pt x="74" y="344"/>
                  </a:lnTo>
                  <a:lnTo>
                    <a:pt x="74" y="342"/>
                  </a:lnTo>
                  <a:close/>
                  <a:moveTo>
                    <a:pt x="75" y="488"/>
                  </a:moveTo>
                  <a:lnTo>
                    <a:pt x="74" y="488"/>
                  </a:lnTo>
                  <a:lnTo>
                    <a:pt x="74" y="490"/>
                  </a:lnTo>
                  <a:lnTo>
                    <a:pt x="75" y="488"/>
                  </a:lnTo>
                  <a:close/>
                  <a:moveTo>
                    <a:pt x="75" y="462"/>
                  </a:moveTo>
                  <a:lnTo>
                    <a:pt x="74" y="462"/>
                  </a:lnTo>
                  <a:lnTo>
                    <a:pt x="75" y="463"/>
                  </a:lnTo>
                  <a:lnTo>
                    <a:pt x="75" y="462"/>
                  </a:lnTo>
                  <a:close/>
                  <a:moveTo>
                    <a:pt x="75" y="460"/>
                  </a:moveTo>
                  <a:lnTo>
                    <a:pt x="73" y="460"/>
                  </a:lnTo>
                  <a:lnTo>
                    <a:pt x="72" y="462"/>
                  </a:lnTo>
                  <a:lnTo>
                    <a:pt x="74" y="462"/>
                  </a:lnTo>
                  <a:lnTo>
                    <a:pt x="75" y="460"/>
                  </a:lnTo>
                  <a:close/>
                  <a:moveTo>
                    <a:pt x="75" y="336"/>
                  </a:moveTo>
                  <a:lnTo>
                    <a:pt x="74" y="336"/>
                  </a:lnTo>
                  <a:lnTo>
                    <a:pt x="74" y="334"/>
                  </a:lnTo>
                  <a:lnTo>
                    <a:pt x="73" y="334"/>
                  </a:lnTo>
                  <a:lnTo>
                    <a:pt x="71" y="336"/>
                  </a:lnTo>
                  <a:lnTo>
                    <a:pt x="72" y="337"/>
                  </a:lnTo>
                  <a:lnTo>
                    <a:pt x="74" y="338"/>
                  </a:lnTo>
                  <a:lnTo>
                    <a:pt x="75" y="336"/>
                  </a:lnTo>
                  <a:close/>
                  <a:moveTo>
                    <a:pt x="75" y="456"/>
                  </a:moveTo>
                  <a:lnTo>
                    <a:pt x="75" y="456"/>
                  </a:lnTo>
                  <a:lnTo>
                    <a:pt x="75" y="458"/>
                  </a:lnTo>
                  <a:lnTo>
                    <a:pt x="75" y="456"/>
                  </a:lnTo>
                  <a:close/>
                  <a:moveTo>
                    <a:pt x="75" y="280"/>
                  </a:moveTo>
                  <a:lnTo>
                    <a:pt x="75" y="280"/>
                  </a:lnTo>
                  <a:lnTo>
                    <a:pt x="74" y="278"/>
                  </a:lnTo>
                  <a:lnTo>
                    <a:pt x="73" y="278"/>
                  </a:lnTo>
                  <a:lnTo>
                    <a:pt x="71" y="280"/>
                  </a:lnTo>
                  <a:lnTo>
                    <a:pt x="73" y="280"/>
                  </a:lnTo>
                  <a:lnTo>
                    <a:pt x="73" y="282"/>
                  </a:lnTo>
                  <a:lnTo>
                    <a:pt x="74" y="280"/>
                  </a:lnTo>
                  <a:lnTo>
                    <a:pt x="73" y="284"/>
                  </a:lnTo>
                  <a:lnTo>
                    <a:pt x="74" y="282"/>
                  </a:lnTo>
                  <a:lnTo>
                    <a:pt x="75" y="280"/>
                  </a:lnTo>
                  <a:close/>
                  <a:moveTo>
                    <a:pt x="76" y="340"/>
                  </a:moveTo>
                  <a:lnTo>
                    <a:pt x="74" y="340"/>
                  </a:lnTo>
                  <a:lnTo>
                    <a:pt x="74" y="342"/>
                  </a:lnTo>
                  <a:lnTo>
                    <a:pt x="75" y="342"/>
                  </a:lnTo>
                  <a:lnTo>
                    <a:pt x="76" y="340"/>
                  </a:lnTo>
                  <a:close/>
                  <a:moveTo>
                    <a:pt x="76" y="270"/>
                  </a:moveTo>
                  <a:lnTo>
                    <a:pt x="74" y="268"/>
                  </a:lnTo>
                  <a:lnTo>
                    <a:pt x="74" y="267"/>
                  </a:lnTo>
                  <a:lnTo>
                    <a:pt x="74" y="266"/>
                  </a:lnTo>
                  <a:lnTo>
                    <a:pt x="75" y="264"/>
                  </a:lnTo>
                  <a:lnTo>
                    <a:pt x="72" y="264"/>
                  </a:lnTo>
                  <a:lnTo>
                    <a:pt x="72" y="262"/>
                  </a:lnTo>
                  <a:lnTo>
                    <a:pt x="70" y="264"/>
                  </a:lnTo>
                  <a:lnTo>
                    <a:pt x="72" y="264"/>
                  </a:lnTo>
                  <a:lnTo>
                    <a:pt x="72" y="266"/>
                  </a:lnTo>
                  <a:lnTo>
                    <a:pt x="73" y="266"/>
                  </a:lnTo>
                  <a:lnTo>
                    <a:pt x="72" y="268"/>
                  </a:lnTo>
                  <a:lnTo>
                    <a:pt x="74" y="268"/>
                  </a:lnTo>
                  <a:lnTo>
                    <a:pt x="73" y="270"/>
                  </a:lnTo>
                  <a:lnTo>
                    <a:pt x="76" y="270"/>
                  </a:lnTo>
                  <a:close/>
                  <a:moveTo>
                    <a:pt x="76" y="476"/>
                  </a:moveTo>
                  <a:lnTo>
                    <a:pt x="74" y="474"/>
                  </a:lnTo>
                  <a:lnTo>
                    <a:pt x="73" y="474"/>
                  </a:lnTo>
                  <a:lnTo>
                    <a:pt x="74" y="476"/>
                  </a:lnTo>
                  <a:lnTo>
                    <a:pt x="74" y="477"/>
                  </a:lnTo>
                  <a:lnTo>
                    <a:pt x="73" y="478"/>
                  </a:lnTo>
                  <a:lnTo>
                    <a:pt x="74" y="478"/>
                  </a:lnTo>
                  <a:lnTo>
                    <a:pt x="74" y="476"/>
                  </a:lnTo>
                  <a:lnTo>
                    <a:pt x="76" y="478"/>
                  </a:lnTo>
                  <a:lnTo>
                    <a:pt x="76" y="476"/>
                  </a:lnTo>
                  <a:close/>
                  <a:moveTo>
                    <a:pt x="76" y="438"/>
                  </a:moveTo>
                  <a:lnTo>
                    <a:pt x="75" y="436"/>
                  </a:lnTo>
                  <a:lnTo>
                    <a:pt x="74" y="438"/>
                  </a:lnTo>
                  <a:lnTo>
                    <a:pt x="76" y="438"/>
                  </a:lnTo>
                  <a:close/>
                  <a:moveTo>
                    <a:pt x="76" y="408"/>
                  </a:moveTo>
                  <a:lnTo>
                    <a:pt x="75" y="408"/>
                  </a:lnTo>
                  <a:lnTo>
                    <a:pt x="75" y="410"/>
                  </a:lnTo>
                  <a:lnTo>
                    <a:pt x="76" y="410"/>
                  </a:lnTo>
                  <a:lnTo>
                    <a:pt x="76" y="408"/>
                  </a:lnTo>
                  <a:close/>
                  <a:moveTo>
                    <a:pt x="76" y="428"/>
                  </a:moveTo>
                  <a:lnTo>
                    <a:pt x="75" y="428"/>
                  </a:lnTo>
                  <a:lnTo>
                    <a:pt x="75" y="430"/>
                  </a:lnTo>
                  <a:lnTo>
                    <a:pt x="76" y="430"/>
                  </a:lnTo>
                  <a:lnTo>
                    <a:pt x="76" y="428"/>
                  </a:lnTo>
                  <a:close/>
                  <a:moveTo>
                    <a:pt x="76" y="330"/>
                  </a:moveTo>
                  <a:lnTo>
                    <a:pt x="75" y="330"/>
                  </a:lnTo>
                  <a:lnTo>
                    <a:pt x="74" y="328"/>
                  </a:lnTo>
                  <a:lnTo>
                    <a:pt x="74" y="330"/>
                  </a:lnTo>
                  <a:lnTo>
                    <a:pt x="75" y="330"/>
                  </a:lnTo>
                  <a:lnTo>
                    <a:pt x="76" y="332"/>
                  </a:lnTo>
                  <a:lnTo>
                    <a:pt x="76" y="330"/>
                  </a:lnTo>
                  <a:close/>
                  <a:moveTo>
                    <a:pt x="77" y="464"/>
                  </a:moveTo>
                  <a:lnTo>
                    <a:pt x="75" y="463"/>
                  </a:lnTo>
                  <a:lnTo>
                    <a:pt x="74" y="466"/>
                  </a:lnTo>
                  <a:lnTo>
                    <a:pt x="76" y="465"/>
                  </a:lnTo>
                  <a:lnTo>
                    <a:pt x="77" y="464"/>
                  </a:lnTo>
                  <a:close/>
                  <a:moveTo>
                    <a:pt x="77" y="260"/>
                  </a:moveTo>
                  <a:lnTo>
                    <a:pt x="75" y="260"/>
                  </a:lnTo>
                  <a:lnTo>
                    <a:pt x="75" y="264"/>
                  </a:lnTo>
                  <a:lnTo>
                    <a:pt x="77" y="260"/>
                  </a:lnTo>
                  <a:close/>
                  <a:moveTo>
                    <a:pt x="78" y="318"/>
                  </a:moveTo>
                  <a:lnTo>
                    <a:pt x="77" y="318"/>
                  </a:lnTo>
                  <a:lnTo>
                    <a:pt x="77" y="316"/>
                  </a:lnTo>
                  <a:lnTo>
                    <a:pt x="75" y="316"/>
                  </a:lnTo>
                  <a:lnTo>
                    <a:pt x="75" y="318"/>
                  </a:lnTo>
                  <a:lnTo>
                    <a:pt x="74" y="320"/>
                  </a:lnTo>
                  <a:lnTo>
                    <a:pt x="76" y="320"/>
                  </a:lnTo>
                  <a:lnTo>
                    <a:pt x="76" y="318"/>
                  </a:lnTo>
                  <a:lnTo>
                    <a:pt x="78" y="320"/>
                  </a:lnTo>
                  <a:lnTo>
                    <a:pt x="78" y="318"/>
                  </a:lnTo>
                  <a:close/>
                  <a:moveTo>
                    <a:pt x="79" y="438"/>
                  </a:moveTo>
                  <a:lnTo>
                    <a:pt x="79" y="438"/>
                  </a:lnTo>
                  <a:lnTo>
                    <a:pt x="76" y="436"/>
                  </a:lnTo>
                  <a:lnTo>
                    <a:pt x="76" y="438"/>
                  </a:lnTo>
                  <a:lnTo>
                    <a:pt x="77" y="438"/>
                  </a:lnTo>
                  <a:lnTo>
                    <a:pt x="77" y="440"/>
                  </a:lnTo>
                  <a:lnTo>
                    <a:pt x="79" y="438"/>
                  </a:lnTo>
                  <a:close/>
                  <a:moveTo>
                    <a:pt x="79" y="270"/>
                  </a:moveTo>
                  <a:lnTo>
                    <a:pt x="79" y="270"/>
                  </a:lnTo>
                  <a:lnTo>
                    <a:pt x="79" y="271"/>
                  </a:lnTo>
                  <a:lnTo>
                    <a:pt x="79" y="270"/>
                  </a:lnTo>
                  <a:close/>
                  <a:moveTo>
                    <a:pt x="79" y="384"/>
                  </a:moveTo>
                  <a:lnTo>
                    <a:pt x="78" y="378"/>
                  </a:lnTo>
                  <a:lnTo>
                    <a:pt x="76" y="380"/>
                  </a:lnTo>
                  <a:lnTo>
                    <a:pt x="76" y="381"/>
                  </a:lnTo>
                  <a:lnTo>
                    <a:pt x="76" y="384"/>
                  </a:lnTo>
                  <a:lnTo>
                    <a:pt x="77" y="386"/>
                  </a:lnTo>
                  <a:lnTo>
                    <a:pt x="79" y="384"/>
                  </a:lnTo>
                  <a:close/>
                  <a:moveTo>
                    <a:pt x="80" y="344"/>
                  </a:moveTo>
                  <a:lnTo>
                    <a:pt x="80" y="344"/>
                  </a:lnTo>
                  <a:lnTo>
                    <a:pt x="79" y="344"/>
                  </a:lnTo>
                  <a:lnTo>
                    <a:pt x="80" y="344"/>
                  </a:lnTo>
                  <a:close/>
                  <a:moveTo>
                    <a:pt x="80" y="272"/>
                  </a:moveTo>
                  <a:lnTo>
                    <a:pt x="80" y="272"/>
                  </a:lnTo>
                  <a:lnTo>
                    <a:pt x="79" y="271"/>
                  </a:lnTo>
                  <a:lnTo>
                    <a:pt x="79" y="272"/>
                  </a:lnTo>
                  <a:lnTo>
                    <a:pt x="80" y="274"/>
                  </a:lnTo>
                  <a:lnTo>
                    <a:pt x="80" y="272"/>
                  </a:lnTo>
                  <a:close/>
                  <a:moveTo>
                    <a:pt x="80" y="280"/>
                  </a:moveTo>
                  <a:lnTo>
                    <a:pt x="80" y="277"/>
                  </a:lnTo>
                  <a:lnTo>
                    <a:pt x="79" y="278"/>
                  </a:lnTo>
                  <a:lnTo>
                    <a:pt x="78" y="279"/>
                  </a:lnTo>
                  <a:lnTo>
                    <a:pt x="78" y="280"/>
                  </a:lnTo>
                  <a:lnTo>
                    <a:pt x="80" y="280"/>
                  </a:lnTo>
                  <a:close/>
                  <a:moveTo>
                    <a:pt x="80" y="276"/>
                  </a:moveTo>
                  <a:lnTo>
                    <a:pt x="80" y="276"/>
                  </a:lnTo>
                  <a:lnTo>
                    <a:pt x="80" y="277"/>
                  </a:lnTo>
                  <a:lnTo>
                    <a:pt x="80" y="276"/>
                  </a:lnTo>
                  <a:close/>
                  <a:moveTo>
                    <a:pt x="80" y="343"/>
                  </a:moveTo>
                  <a:lnTo>
                    <a:pt x="80" y="342"/>
                  </a:lnTo>
                  <a:lnTo>
                    <a:pt x="80" y="344"/>
                  </a:lnTo>
                  <a:lnTo>
                    <a:pt x="80" y="343"/>
                  </a:lnTo>
                  <a:close/>
                  <a:moveTo>
                    <a:pt x="80" y="630"/>
                  </a:moveTo>
                  <a:lnTo>
                    <a:pt x="80" y="628"/>
                  </a:lnTo>
                  <a:lnTo>
                    <a:pt x="78" y="628"/>
                  </a:lnTo>
                  <a:lnTo>
                    <a:pt x="78" y="630"/>
                  </a:lnTo>
                  <a:lnTo>
                    <a:pt x="80" y="630"/>
                  </a:lnTo>
                  <a:close/>
                  <a:moveTo>
                    <a:pt x="80" y="267"/>
                  </a:moveTo>
                  <a:lnTo>
                    <a:pt x="80" y="267"/>
                  </a:lnTo>
                  <a:lnTo>
                    <a:pt x="80" y="266"/>
                  </a:lnTo>
                  <a:lnTo>
                    <a:pt x="80" y="267"/>
                  </a:lnTo>
                  <a:close/>
                  <a:moveTo>
                    <a:pt x="80" y="376"/>
                  </a:moveTo>
                  <a:lnTo>
                    <a:pt x="79" y="374"/>
                  </a:lnTo>
                  <a:lnTo>
                    <a:pt x="77" y="374"/>
                  </a:lnTo>
                  <a:lnTo>
                    <a:pt x="77" y="378"/>
                  </a:lnTo>
                  <a:lnTo>
                    <a:pt x="78" y="378"/>
                  </a:lnTo>
                  <a:lnTo>
                    <a:pt x="79" y="378"/>
                  </a:lnTo>
                  <a:lnTo>
                    <a:pt x="80" y="376"/>
                  </a:lnTo>
                  <a:close/>
                  <a:moveTo>
                    <a:pt x="81" y="268"/>
                  </a:moveTo>
                  <a:lnTo>
                    <a:pt x="80" y="267"/>
                  </a:lnTo>
                  <a:lnTo>
                    <a:pt x="80" y="268"/>
                  </a:lnTo>
                  <a:lnTo>
                    <a:pt x="81" y="268"/>
                  </a:lnTo>
                  <a:close/>
                  <a:moveTo>
                    <a:pt x="81" y="418"/>
                  </a:moveTo>
                  <a:lnTo>
                    <a:pt x="80" y="416"/>
                  </a:lnTo>
                  <a:lnTo>
                    <a:pt x="80" y="418"/>
                  </a:lnTo>
                  <a:lnTo>
                    <a:pt x="81" y="418"/>
                  </a:lnTo>
                  <a:close/>
                  <a:moveTo>
                    <a:pt x="82" y="460"/>
                  </a:moveTo>
                  <a:lnTo>
                    <a:pt x="80" y="460"/>
                  </a:lnTo>
                  <a:lnTo>
                    <a:pt x="80" y="462"/>
                  </a:lnTo>
                  <a:lnTo>
                    <a:pt x="81" y="462"/>
                  </a:lnTo>
                  <a:lnTo>
                    <a:pt x="82" y="460"/>
                  </a:lnTo>
                  <a:close/>
                  <a:moveTo>
                    <a:pt x="82" y="418"/>
                  </a:moveTo>
                  <a:lnTo>
                    <a:pt x="81" y="418"/>
                  </a:lnTo>
                  <a:lnTo>
                    <a:pt x="82" y="418"/>
                  </a:lnTo>
                  <a:close/>
                  <a:moveTo>
                    <a:pt x="82" y="492"/>
                  </a:moveTo>
                  <a:lnTo>
                    <a:pt x="77" y="490"/>
                  </a:lnTo>
                  <a:lnTo>
                    <a:pt x="76" y="494"/>
                  </a:lnTo>
                  <a:lnTo>
                    <a:pt x="80" y="494"/>
                  </a:lnTo>
                  <a:lnTo>
                    <a:pt x="82" y="492"/>
                  </a:lnTo>
                  <a:close/>
                  <a:moveTo>
                    <a:pt x="82" y="436"/>
                  </a:moveTo>
                  <a:lnTo>
                    <a:pt x="81" y="435"/>
                  </a:lnTo>
                  <a:lnTo>
                    <a:pt x="81" y="434"/>
                  </a:lnTo>
                  <a:lnTo>
                    <a:pt x="82" y="432"/>
                  </a:lnTo>
                  <a:lnTo>
                    <a:pt x="80" y="432"/>
                  </a:lnTo>
                  <a:lnTo>
                    <a:pt x="80" y="434"/>
                  </a:lnTo>
                  <a:lnTo>
                    <a:pt x="81" y="436"/>
                  </a:lnTo>
                  <a:lnTo>
                    <a:pt x="82" y="436"/>
                  </a:lnTo>
                  <a:close/>
                  <a:moveTo>
                    <a:pt x="82" y="342"/>
                  </a:moveTo>
                  <a:lnTo>
                    <a:pt x="82" y="340"/>
                  </a:lnTo>
                  <a:lnTo>
                    <a:pt x="81" y="340"/>
                  </a:lnTo>
                  <a:lnTo>
                    <a:pt x="81" y="342"/>
                  </a:lnTo>
                  <a:lnTo>
                    <a:pt x="81" y="343"/>
                  </a:lnTo>
                  <a:lnTo>
                    <a:pt x="80" y="343"/>
                  </a:lnTo>
                  <a:lnTo>
                    <a:pt x="81" y="344"/>
                  </a:lnTo>
                  <a:lnTo>
                    <a:pt x="81" y="342"/>
                  </a:lnTo>
                  <a:lnTo>
                    <a:pt x="82" y="342"/>
                  </a:lnTo>
                  <a:close/>
                  <a:moveTo>
                    <a:pt x="82" y="268"/>
                  </a:moveTo>
                  <a:lnTo>
                    <a:pt x="82" y="266"/>
                  </a:lnTo>
                  <a:lnTo>
                    <a:pt x="81" y="266"/>
                  </a:lnTo>
                  <a:lnTo>
                    <a:pt x="81" y="262"/>
                  </a:lnTo>
                  <a:lnTo>
                    <a:pt x="81" y="264"/>
                  </a:lnTo>
                  <a:lnTo>
                    <a:pt x="79" y="264"/>
                  </a:lnTo>
                  <a:lnTo>
                    <a:pt x="79" y="262"/>
                  </a:lnTo>
                  <a:lnTo>
                    <a:pt x="80" y="262"/>
                  </a:lnTo>
                  <a:lnTo>
                    <a:pt x="81" y="264"/>
                  </a:lnTo>
                  <a:lnTo>
                    <a:pt x="81" y="262"/>
                  </a:lnTo>
                  <a:lnTo>
                    <a:pt x="80" y="262"/>
                  </a:lnTo>
                  <a:lnTo>
                    <a:pt x="78" y="260"/>
                  </a:lnTo>
                  <a:lnTo>
                    <a:pt x="78" y="262"/>
                  </a:lnTo>
                  <a:lnTo>
                    <a:pt x="79" y="264"/>
                  </a:lnTo>
                  <a:lnTo>
                    <a:pt x="79" y="266"/>
                  </a:lnTo>
                  <a:lnTo>
                    <a:pt x="80" y="266"/>
                  </a:lnTo>
                  <a:lnTo>
                    <a:pt x="80" y="267"/>
                  </a:lnTo>
                  <a:lnTo>
                    <a:pt x="82" y="268"/>
                  </a:lnTo>
                  <a:close/>
                  <a:moveTo>
                    <a:pt x="83" y="484"/>
                  </a:moveTo>
                  <a:lnTo>
                    <a:pt x="83" y="484"/>
                  </a:lnTo>
                  <a:lnTo>
                    <a:pt x="82" y="482"/>
                  </a:lnTo>
                  <a:lnTo>
                    <a:pt x="82" y="484"/>
                  </a:lnTo>
                  <a:lnTo>
                    <a:pt x="82" y="485"/>
                  </a:lnTo>
                  <a:lnTo>
                    <a:pt x="83" y="486"/>
                  </a:lnTo>
                  <a:lnTo>
                    <a:pt x="83" y="484"/>
                  </a:lnTo>
                  <a:close/>
                  <a:moveTo>
                    <a:pt x="83" y="382"/>
                  </a:moveTo>
                  <a:lnTo>
                    <a:pt x="83" y="380"/>
                  </a:lnTo>
                  <a:lnTo>
                    <a:pt x="83" y="382"/>
                  </a:lnTo>
                  <a:close/>
                  <a:moveTo>
                    <a:pt x="84" y="422"/>
                  </a:moveTo>
                  <a:lnTo>
                    <a:pt x="82" y="422"/>
                  </a:lnTo>
                  <a:lnTo>
                    <a:pt x="82" y="420"/>
                  </a:lnTo>
                  <a:lnTo>
                    <a:pt x="82" y="418"/>
                  </a:lnTo>
                  <a:lnTo>
                    <a:pt x="80" y="420"/>
                  </a:lnTo>
                  <a:lnTo>
                    <a:pt x="79" y="421"/>
                  </a:lnTo>
                  <a:lnTo>
                    <a:pt x="79" y="422"/>
                  </a:lnTo>
                  <a:lnTo>
                    <a:pt x="80" y="420"/>
                  </a:lnTo>
                  <a:lnTo>
                    <a:pt x="80" y="422"/>
                  </a:lnTo>
                  <a:lnTo>
                    <a:pt x="82" y="422"/>
                  </a:lnTo>
                  <a:lnTo>
                    <a:pt x="82" y="424"/>
                  </a:lnTo>
                  <a:lnTo>
                    <a:pt x="84" y="424"/>
                  </a:lnTo>
                  <a:lnTo>
                    <a:pt x="84" y="422"/>
                  </a:lnTo>
                  <a:close/>
                  <a:moveTo>
                    <a:pt x="84" y="280"/>
                  </a:moveTo>
                  <a:lnTo>
                    <a:pt x="83" y="280"/>
                  </a:lnTo>
                  <a:lnTo>
                    <a:pt x="83" y="281"/>
                  </a:lnTo>
                  <a:lnTo>
                    <a:pt x="84" y="280"/>
                  </a:lnTo>
                  <a:close/>
                  <a:moveTo>
                    <a:pt x="84" y="414"/>
                  </a:moveTo>
                  <a:lnTo>
                    <a:pt x="82" y="412"/>
                  </a:lnTo>
                  <a:lnTo>
                    <a:pt x="82" y="410"/>
                  </a:lnTo>
                  <a:lnTo>
                    <a:pt x="81" y="412"/>
                  </a:lnTo>
                  <a:lnTo>
                    <a:pt x="81" y="414"/>
                  </a:lnTo>
                  <a:lnTo>
                    <a:pt x="83" y="416"/>
                  </a:lnTo>
                  <a:lnTo>
                    <a:pt x="84" y="414"/>
                  </a:lnTo>
                  <a:close/>
                  <a:moveTo>
                    <a:pt x="84" y="282"/>
                  </a:moveTo>
                  <a:lnTo>
                    <a:pt x="83" y="281"/>
                  </a:lnTo>
                  <a:lnTo>
                    <a:pt x="83" y="282"/>
                  </a:lnTo>
                  <a:lnTo>
                    <a:pt x="84" y="282"/>
                  </a:lnTo>
                  <a:close/>
                  <a:moveTo>
                    <a:pt x="84" y="388"/>
                  </a:moveTo>
                  <a:lnTo>
                    <a:pt x="84" y="386"/>
                  </a:lnTo>
                  <a:lnTo>
                    <a:pt x="82" y="386"/>
                  </a:lnTo>
                  <a:lnTo>
                    <a:pt x="82" y="388"/>
                  </a:lnTo>
                  <a:lnTo>
                    <a:pt x="84" y="388"/>
                  </a:lnTo>
                  <a:close/>
                  <a:moveTo>
                    <a:pt x="84" y="260"/>
                  </a:moveTo>
                  <a:lnTo>
                    <a:pt x="83" y="260"/>
                  </a:lnTo>
                  <a:lnTo>
                    <a:pt x="84" y="262"/>
                  </a:lnTo>
                  <a:lnTo>
                    <a:pt x="84" y="260"/>
                  </a:lnTo>
                  <a:close/>
                  <a:moveTo>
                    <a:pt x="85" y="382"/>
                  </a:moveTo>
                  <a:lnTo>
                    <a:pt x="83" y="382"/>
                  </a:lnTo>
                  <a:lnTo>
                    <a:pt x="84" y="384"/>
                  </a:lnTo>
                  <a:lnTo>
                    <a:pt x="85" y="382"/>
                  </a:lnTo>
                  <a:close/>
                  <a:moveTo>
                    <a:pt x="85" y="282"/>
                  </a:moveTo>
                  <a:lnTo>
                    <a:pt x="84" y="282"/>
                  </a:lnTo>
                  <a:lnTo>
                    <a:pt x="84" y="283"/>
                  </a:lnTo>
                  <a:lnTo>
                    <a:pt x="85" y="282"/>
                  </a:lnTo>
                  <a:close/>
                  <a:moveTo>
                    <a:pt x="85" y="326"/>
                  </a:moveTo>
                  <a:lnTo>
                    <a:pt x="83" y="326"/>
                  </a:lnTo>
                  <a:lnTo>
                    <a:pt x="83" y="328"/>
                  </a:lnTo>
                  <a:lnTo>
                    <a:pt x="85" y="326"/>
                  </a:lnTo>
                  <a:close/>
                  <a:moveTo>
                    <a:pt x="85" y="268"/>
                  </a:moveTo>
                  <a:lnTo>
                    <a:pt x="83" y="268"/>
                  </a:lnTo>
                  <a:lnTo>
                    <a:pt x="83" y="270"/>
                  </a:lnTo>
                  <a:lnTo>
                    <a:pt x="85" y="270"/>
                  </a:lnTo>
                  <a:lnTo>
                    <a:pt x="85" y="268"/>
                  </a:lnTo>
                  <a:close/>
                  <a:moveTo>
                    <a:pt x="85" y="334"/>
                  </a:moveTo>
                  <a:lnTo>
                    <a:pt x="80" y="334"/>
                  </a:lnTo>
                  <a:lnTo>
                    <a:pt x="79" y="332"/>
                  </a:lnTo>
                  <a:lnTo>
                    <a:pt x="80" y="333"/>
                  </a:lnTo>
                  <a:lnTo>
                    <a:pt x="80" y="335"/>
                  </a:lnTo>
                  <a:lnTo>
                    <a:pt x="80" y="336"/>
                  </a:lnTo>
                  <a:lnTo>
                    <a:pt x="84" y="336"/>
                  </a:lnTo>
                  <a:lnTo>
                    <a:pt x="85" y="334"/>
                  </a:lnTo>
                  <a:close/>
                  <a:moveTo>
                    <a:pt x="86" y="338"/>
                  </a:moveTo>
                  <a:lnTo>
                    <a:pt x="85" y="336"/>
                  </a:lnTo>
                  <a:lnTo>
                    <a:pt x="85" y="338"/>
                  </a:lnTo>
                  <a:lnTo>
                    <a:pt x="86" y="338"/>
                  </a:lnTo>
                  <a:close/>
                  <a:moveTo>
                    <a:pt x="86" y="376"/>
                  </a:moveTo>
                  <a:lnTo>
                    <a:pt x="86" y="372"/>
                  </a:lnTo>
                  <a:lnTo>
                    <a:pt x="83" y="370"/>
                  </a:lnTo>
                  <a:lnTo>
                    <a:pt x="84" y="368"/>
                  </a:lnTo>
                  <a:lnTo>
                    <a:pt x="81" y="368"/>
                  </a:lnTo>
                  <a:lnTo>
                    <a:pt x="83" y="372"/>
                  </a:lnTo>
                  <a:lnTo>
                    <a:pt x="83" y="373"/>
                  </a:lnTo>
                  <a:lnTo>
                    <a:pt x="82" y="374"/>
                  </a:lnTo>
                  <a:lnTo>
                    <a:pt x="85" y="374"/>
                  </a:lnTo>
                  <a:lnTo>
                    <a:pt x="85" y="376"/>
                  </a:lnTo>
                  <a:lnTo>
                    <a:pt x="86" y="376"/>
                  </a:lnTo>
                  <a:close/>
                  <a:moveTo>
                    <a:pt x="86" y="465"/>
                  </a:moveTo>
                  <a:lnTo>
                    <a:pt x="86" y="466"/>
                  </a:lnTo>
                  <a:lnTo>
                    <a:pt x="86" y="465"/>
                  </a:lnTo>
                  <a:close/>
                  <a:moveTo>
                    <a:pt x="86" y="482"/>
                  </a:moveTo>
                  <a:lnTo>
                    <a:pt x="83" y="484"/>
                  </a:lnTo>
                  <a:lnTo>
                    <a:pt x="84" y="486"/>
                  </a:lnTo>
                  <a:lnTo>
                    <a:pt x="81" y="488"/>
                  </a:lnTo>
                  <a:lnTo>
                    <a:pt x="84" y="490"/>
                  </a:lnTo>
                  <a:lnTo>
                    <a:pt x="86" y="488"/>
                  </a:lnTo>
                  <a:lnTo>
                    <a:pt x="84" y="486"/>
                  </a:lnTo>
                  <a:lnTo>
                    <a:pt x="86" y="484"/>
                  </a:lnTo>
                  <a:lnTo>
                    <a:pt x="86" y="482"/>
                  </a:lnTo>
                  <a:close/>
                  <a:moveTo>
                    <a:pt x="87" y="480"/>
                  </a:moveTo>
                  <a:lnTo>
                    <a:pt x="86" y="482"/>
                  </a:lnTo>
                  <a:lnTo>
                    <a:pt x="87" y="480"/>
                  </a:lnTo>
                  <a:close/>
                  <a:moveTo>
                    <a:pt x="87" y="464"/>
                  </a:moveTo>
                  <a:lnTo>
                    <a:pt x="86" y="462"/>
                  </a:lnTo>
                  <a:lnTo>
                    <a:pt x="84" y="462"/>
                  </a:lnTo>
                  <a:lnTo>
                    <a:pt x="84" y="464"/>
                  </a:lnTo>
                  <a:lnTo>
                    <a:pt x="85" y="464"/>
                  </a:lnTo>
                  <a:lnTo>
                    <a:pt x="84" y="466"/>
                  </a:lnTo>
                  <a:lnTo>
                    <a:pt x="86" y="464"/>
                  </a:lnTo>
                  <a:lnTo>
                    <a:pt x="86" y="465"/>
                  </a:lnTo>
                  <a:lnTo>
                    <a:pt x="86" y="464"/>
                  </a:lnTo>
                  <a:lnTo>
                    <a:pt x="87" y="464"/>
                  </a:lnTo>
                  <a:close/>
                  <a:moveTo>
                    <a:pt x="87" y="470"/>
                  </a:moveTo>
                  <a:lnTo>
                    <a:pt x="84" y="470"/>
                  </a:lnTo>
                  <a:lnTo>
                    <a:pt x="81" y="472"/>
                  </a:lnTo>
                  <a:lnTo>
                    <a:pt x="81" y="473"/>
                  </a:lnTo>
                  <a:lnTo>
                    <a:pt x="82" y="474"/>
                  </a:lnTo>
                  <a:lnTo>
                    <a:pt x="86" y="474"/>
                  </a:lnTo>
                  <a:lnTo>
                    <a:pt x="87" y="470"/>
                  </a:lnTo>
                  <a:close/>
                  <a:moveTo>
                    <a:pt x="88" y="438"/>
                  </a:moveTo>
                  <a:lnTo>
                    <a:pt x="86" y="438"/>
                  </a:lnTo>
                  <a:lnTo>
                    <a:pt x="87" y="434"/>
                  </a:lnTo>
                  <a:lnTo>
                    <a:pt x="85" y="436"/>
                  </a:lnTo>
                  <a:lnTo>
                    <a:pt x="85" y="438"/>
                  </a:lnTo>
                  <a:lnTo>
                    <a:pt x="86" y="440"/>
                  </a:lnTo>
                  <a:lnTo>
                    <a:pt x="87" y="440"/>
                  </a:lnTo>
                  <a:lnTo>
                    <a:pt x="88" y="438"/>
                  </a:lnTo>
                  <a:close/>
                  <a:moveTo>
                    <a:pt x="88" y="456"/>
                  </a:moveTo>
                  <a:lnTo>
                    <a:pt x="86" y="456"/>
                  </a:lnTo>
                  <a:lnTo>
                    <a:pt x="87" y="460"/>
                  </a:lnTo>
                  <a:lnTo>
                    <a:pt x="88" y="458"/>
                  </a:lnTo>
                  <a:lnTo>
                    <a:pt x="88" y="456"/>
                  </a:lnTo>
                  <a:close/>
                  <a:moveTo>
                    <a:pt x="88" y="326"/>
                  </a:moveTo>
                  <a:lnTo>
                    <a:pt x="86" y="326"/>
                  </a:lnTo>
                  <a:lnTo>
                    <a:pt x="87" y="324"/>
                  </a:lnTo>
                  <a:lnTo>
                    <a:pt x="84" y="324"/>
                  </a:lnTo>
                  <a:lnTo>
                    <a:pt x="85" y="326"/>
                  </a:lnTo>
                  <a:lnTo>
                    <a:pt x="85" y="328"/>
                  </a:lnTo>
                  <a:lnTo>
                    <a:pt x="84" y="328"/>
                  </a:lnTo>
                  <a:lnTo>
                    <a:pt x="85" y="330"/>
                  </a:lnTo>
                  <a:lnTo>
                    <a:pt x="86" y="330"/>
                  </a:lnTo>
                  <a:lnTo>
                    <a:pt x="88" y="326"/>
                  </a:lnTo>
                  <a:close/>
                  <a:moveTo>
                    <a:pt x="88" y="416"/>
                  </a:moveTo>
                  <a:lnTo>
                    <a:pt x="88" y="416"/>
                  </a:lnTo>
                  <a:lnTo>
                    <a:pt x="88" y="414"/>
                  </a:lnTo>
                  <a:lnTo>
                    <a:pt x="86" y="416"/>
                  </a:lnTo>
                  <a:lnTo>
                    <a:pt x="86" y="418"/>
                  </a:lnTo>
                  <a:lnTo>
                    <a:pt x="87" y="418"/>
                  </a:lnTo>
                  <a:lnTo>
                    <a:pt x="88" y="416"/>
                  </a:lnTo>
                  <a:close/>
                  <a:moveTo>
                    <a:pt x="89" y="272"/>
                  </a:moveTo>
                  <a:lnTo>
                    <a:pt x="88" y="270"/>
                  </a:lnTo>
                  <a:lnTo>
                    <a:pt x="88" y="272"/>
                  </a:lnTo>
                  <a:lnTo>
                    <a:pt x="89" y="272"/>
                  </a:lnTo>
                  <a:close/>
                  <a:moveTo>
                    <a:pt x="89" y="430"/>
                  </a:moveTo>
                  <a:lnTo>
                    <a:pt x="88" y="430"/>
                  </a:lnTo>
                  <a:lnTo>
                    <a:pt x="87" y="432"/>
                  </a:lnTo>
                  <a:lnTo>
                    <a:pt x="86" y="432"/>
                  </a:lnTo>
                  <a:lnTo>
                    <a:pt x="86" y="434"/>
                  </a:lnTo>
                  <a:lnTo>
                    <a:pt x="87" y="434"/>
                  </a:lnTo>
                  <a:lnTo>
                    <a:pt x="89" y="434"/>
                  </a:lnTo>
                  <a:lnTo>
                    <a:pt x="89" y="432"/>
                  </a:lnTo>
                  <a:lnTo>
                    <a:pt x="88" y="432"/>
                  </a:lnTo>
                  <a:lnTo>
                    <a:pt x="89" y="430"/>
                  </a:lnTo>
                  <a:close/>
                  <a:moveTo>
                    <a:pt x="90" y="418"/>
                  </a:moveTo>
                  <a:lnTo>
                    <a:pt x="88" y="418"/>
                  </a:lnTo>
                  <a:lnTo>
                    <a:pt x="87" y="424"/>
                  </a:lnTo>
                  <a:lnTo>
                    <a:pt x="87" y="426"/>
                  </a:lnTo>
                  <a:lnTo>
                    <a:pt x="88" y="424"/>
                  </a:lnTo>
                  <a:lnTo>
                    <a:pt x="89" y="422"/>
                  </a:lnTo>
                  <a:lnTo>
                    <a:pt x="90" y="418"/>
                  </a:lnTo>
                  <a:close/>
                  <a:moveTo>
                    <a:pt x="90" y="342"/>
                  </a:moveTo>
                  <a:lnTo>
                    <a:pt x="88" y="342"/>
                  </a:lnTo>
                  <a:lnTo>
                    <a:pt x="88" y="340"/>
                  </a:lnTo>
                  <a:lnTo>
                    <a:pt x="87" y="338"/>
                  </a:lnTo>
                  <a:lnTo>
                    <a:pt x="86" y="338"/>
                  </a:lnTo>
                  <a:lnTo>
                    <a:pt x="85" y="340"/>
                  </a:lnTo>
                  <a:lnTo>
                    <a:pt x="87" y="340"/>
                  </a:lnTo>
                  <a:lnTo>
                    <a:pt x="88" y="344"/>
                  </a:lnTo>
                  <a:lnTo>
                    <a:pt x="90" y="342"/>
                  </a:lnTo>
                  <a:close/>
                  <a:moveTo>
                    <a:pt x="91" y="267"/>
                  </a:moveTo>
                  <a:lnTo>
                    <a:pt x="90" y="268"/>
                  </a:lnTo>
                  <a:lnTo>
                    <a:pt x="91" y="267"/>
                  </a:lnTo>
                  <a:close/>
                  <a:moveTo>
                    <a:pt x="91" y="266"/>
                  </a:moveTo>
                  <a:lnTo>
                    <a:pt x="89" y="266"/>
                  </a:lnTo>
                  <a:lnTo>
                    <a:pt x="89" y="268"/>
                  </a:lnTo>
                  <a:lnTo>
                    <a:pt x="91" y="266"/>
                  </a:lnTo>
                  <a:close/>
                  <a:moveTo>
                    <a:pt x="91" y="362"/>
                  </a:moveTo>
                  <a:lnTo>
                    <a:pt x="88" y="362"/>
                  </a:lnTo>
                  <a:lnTo>
                    <a:pt x="88" y="366"/>
                  </a:lnTo>
                  <a:lnTo>
                    <a:pt x="91" y="364"/>
                  </a:lnTo>
                  <a:lnTo>
                    <a:pt x="91" y="362"/>
                  </a:lnTo>
                  <a:close/>
                  <a:moveTo>
                    <a:pt x="91" y="622"/>
                  </a:moveTo>
                  <a:lnTo>
                    <a:pt x="90" y="622"/>
                  </a:lnTo>
                  <a:lnTo>
                    <a:pt x="89" y="624"/>
                  </a:lnTo>
                  <a:lnTo>
                    <a:pt x="91" y="622"/>
                  </a:lnTo>
                  <a:close/>
                  <a:moveTo>
                    <a:pt x="91" y="266"/>
                  </a:moveTo>
                  <a:lnTo>
                    <a:pt x="91" y="266"/>
                  </a:lnTo>
                  <a:lnTo>
                    <a:pt x="91" y="267"/>
                  </a:lnTo>
                  <a:lnTo>
                    <a:pt x="91" y="266"/>
                  </a:lnTo>
                  <a:close/>
                  <a:moveTo>
                    <a:pt x="91" y="378"/>
                  </a:moveTo>
                  <a:lnTo>
                    <a:pt x="91" y="374"/>
                  </a:lnTo>
                  <a:lnTo>
                    <a:pt x="88" y="374"/>
                  </a:lnTo>
                  <a:lnTo>
                    <a:pt x="87" y="376"/>
                  </a:lnTo>
                  <a:lnTo>
                    <a:pt x="88" y="378"/>
                  </a:lnTo>
                  <a:lnTo>
                    <a:pt x="90" y="380"/>
                  </a:lnTo>
                  <a:lnTo>
                    <a:pt x="91" y="379"/>
                  </a:lnTo>
                  <a:lnTo>
                    <a:pt x="91" y="378"/>
                  </a:lnTo>
                  <a:close/>
                  <a:moveTo>
                    <a:pt x="92" y="468"/>
                  </a:moveTo>
                  <a:lnTo>
                    <a:pt x="90" y="468"/>
                  </a:lnTo>
                  <a:lnTo>
                    <a:pt x="91" y="470"/>
                  </a:lnTo>
                  <a:lnTo>
                    <a:pt x="91" y="472"/>
                  </a:lnTo>
                  <a:lnTo>
                    <a:pt x="92" y="472"/>
                  </a:lnTo>
                  <a:lnTo>
                    <a:pt x="92" y="470"/>
                  </a:lnTo>
                  <a:lnTo>
                    <a:pt x="92" y="468"/>
                  </a:lnTo>
                  <a:close/>
                  <a:moveTo>
                    <a:pt x="92" y="274"/>
                  </a:moveTo>
                  <a:lnTo>
                    <a:pt x="91" y="274"/>
                  </a:lnTo>
                  <a:lnTo>
                    <a:pt x="90" y="274"/>
                  </a:lnTo>
                  <a:lnTo>
                    <a:pt x="90" y="272"/>
                  </a:lnTo>
                  <a:lnTo>
                    <a:pt x="91" y="272"/>
                  </a:lnTo>
                  <a:lnTo>
                    <a:pt x="91" y="274"/>
                  </a:lnTo>
                  <a:lnTo>
                    <a:pt x="91" y="272"/>
                  </a:lnTo>
                  <a:lnTo>
                    <a:pt x="91" y="270"/>
                  </a:lnTo>
                  <a:lnTo>
                    <a:pt x="89" y="272"/>
                  </a:lnTo>
                  <a:lnTo>
                    <a:pt x="89" y="274"/>
                  </a:lnTo>
                  <a:lnTo>
                    <a:pt x="88" y="274"/>
                  </a:lnTo>
                  <a:lnTo>
                    <a:pt x="89" y="276"/>
                  </a:lnTo>
                  <a:lnTo>
                    <a:pt x="91" y="276"/>
                  </a:lnTo>
                  <a:lnTo>
                    <a:pt x="92" y="278"/>
                  </a:lnTo>
                  <a:lnTo>
                    <a:pt x="92" y="274"/>
                  </a:lnTo>
                  <a:close/>
                  <a:moveTo>
                    <a:pt x="92" y="260"/>
                  </a:moveTo>
                  <a:lnTo>
                    <a:pt x="90" y="258"/>
                  </a:lnTo>
                  <a:lnTo>
                    <a:pt x="90" y="260"/>
                  </a:lnTo>
                  <a:lnTo>
                    <a:pt x="92" y="260"/>
                  </a:lnTo>
                  <a:close/>
                  <a:moveTo>
                    <a:pt x="92" y="622"/>
                  </a:moveTo>
                  <a:lnTo>
                    <a:pt x="91" y="622"/>
                  </a:lnTo>
                  <a:lnTo>
                    <a:pt x="92" y="624"/>
                  </a:lnTo>
                  <a:lnTo>
                    <a:pt x="92" y="622"/>
                  </a:lnTo>
                  <a:close/>
                  <a:moveTo>
                    <a:pt x="92" y="336"/>
                  </a:moveTo>
                  <a:lnTo>
                    <a:pt x="91" y="336"/>
                  </a:lnTo>
                  <a:lnTo>
                    <a:pt x="91" y="338"/>
                  </a:lnTo>
                  <a:lnTo>
                    <a:pt x="92" y="338"/>
                  </a:lnTo>
                  <a:lnTo>
                    <a:pt x="92" y="336"/>
                  </a:lnTo>
                  <a:close/>
                  <a:moveTo>
                    <a:pt x="93" y="270"/>
                  </a:moveTo>
                  <a:lnTo>
                    <a:pt x="92" y="268"/>
                  </a:lnTo>
                  <a:lnTo>
                    <a:pt x="90" y="268"/>
                  </a:lnTo>
                  <a:lnTo>
                    <a:pt x="90" y="270"/>
                  </a:lnTo>
                  <a:lnTo>
                    <a:pt x="91" y="270"/>
                  </a:lnTo>
                  <a:lnTo>
                    <a:pt x="93" y="270"/>
                  </a:lnTo>
                  <a:close/>
                  <a:moveTo>
                    <a:pt x="93" y="458"/>
                  </a:moveTo>
                  <a:lnTo>
                    <a:pt x="93" y="457"/>
                  </a:lnTo>
                  <a:lnTo>
                    <a:pt x="90" y="458"/>
                  </a:lnTo>
                  <a:lnTo>
                    <a:pt x="93" y="458"/>
                  </a:lnTo>
                  <a:close/>
                  <a:moveTo>
                    <a:pt x="93" y="480"/>
                  </a:moveTo>
                  <a:lnTo>
                    <a:pt x="93" y="478"/>
                  </a:lnTo>
                  <a:lnTo>
                    <a:pt x="92" y="478"/>
                  </a:lnTo>
                  <a:lnTo>
                    <a:pt x="91" y="476"/>
                  </a:lnTo>
                  <a:lnTo>
                    <a:pt x="90" y="476"/>
                  </a:lnTo>
                  <a:lnTo>
                    <a:pt x="90" y="474"/>
                  </a:lnTo>
                  <a:lnTo>
                    <a:pt x="90" y="478"/>
                  </a:lnTo>
                  <a:lnTo>
                    <a:pt x="91" y="478"/>
                  </a:lnTo>
                  <a:lnTo>
                    <a:pt x="93" y="480"/>
                  </a:lnTo>
                  <a:close/>
                  <a:moveTo>
                    <a:pt x="93" y="438"/>
                  </a:moveTo>
                  <a:lnTo>
                    <a:pt x="93" y="436"/>
                  </a:lnTo>
                  <a:lnTo>
                    <a:pt x="92" y="436"/>
                  </a:lnTo>
                  <a:lnTo>
                    <a:pt x="93" y="434"/>
                  </a:lnTo>
                  <a:lnTo>
                    <a:pt x="91" y="434"/>
                  </a:lnTo>
                  <a:lnTo>
                    <a:pt x="91" y="436"/>
                  </a:lnTo>
                  <a:lnTo>
                    <a:pt x="92" y="436"/>
                  </a:lnTo>
                  <a:lnTo>
                    <a:pt x="93" y="438"/>
                  </a:lnTo>
                  <a:close/>
                  <a:moveTo>
                    <a:pt x="93" y="456"/>
                  </a:moveTo>
                  <a:lnTo>
                    <a:pt x="93" y="456"/>
                  </a:lnTo>
                  <a:lnTo>
                    <a:pt x="93" y="457"/>
                  </a:lnTo>
                  <a:lnTo>
                    <a:pt x="93" y="456"/>
                  </a:lnTo>
                  <a:close/>
                  <a:moveTo>
                    <a:pt x="94" y="262"/>
                  </a:moveTo>
                  <a:lnTo>
                    <a:pt x="92" y="260"/>
                  </a:lnTo>
                  <a:lnTo>
                    <a:pt x="91" y="262"/>
                  </a:lnTo>
                  <a:lnTo>
                    <a:pt x="92" y="262"/>
                  </a:lnTo>
                  <a:lnTo>
                    <a:pt x="92" y="264"/>
                  </a:lnTo>
                  <a:lnTo>
                    <a:pt x="94" y="262"/>
                  </a:lnTo>
                  <a:close/>
                  <a:moveTo>
                    <a:pt x="94" y="338"/>
                  </a:moveTo>
                  <a:lnTo>
                    <a:pt x="93" y="336"/>
                  </a:lnTo>
                  <a:lnTo>
                    <a:pt x="92" y="338"/>
                  </a:lnTo>
                  <a:lnTo>
                    <a:pt x="93" y="338"/>
                  </a:lnTo>
                  <a:lnTo>
                    <a:pt x="94" y="340"/>
                  </a:lnTo>
                  <a:lnTo>
                    <a:pt x="94" y="338"/>
                  </a:lnTo>
                  <a:close/>
                  <a:moveTo>
                    <a:pt x="94" y="340"/>
                  </a:moveTo>
                  <a:lnTo>
                    <a:pt x="94" y="340"/>
                  </a:lnTo>
                  <a:close/>
                  <a:moveTo>
                    <a:pt x="95" y="486"/>
                  </a:moveTo>
                  <a:lnTo>
                    <a:pt x="91" y="484"/>
                  </a:lnTo>
                  <a:lnTo>
                    <a:pt x="92" y="482"/>
                  </a:lnTo>
                  <a:lnTo>
                    <a:pt x="91" y="482"/>
                  </a:lnTo>
                  <a:lnTo>
                    <a:pt x="91" y="483"/>
                  </a:lnTo>
                  <a:lnTo>
                    <a:pt x="91" y="485"/>
                  </a:lnTo>
                  <a:lnTo>
                    <a:pt x="91" y="486"/>
                  </a:lnTo>
                  <a:lnTo>
                    <a:pt x="95" y="486"/>
                  </a:lnTo>
                  <a:close/>
                  <a:moveTo>
                    <a:pt x="95" y="416"/>
                  </a:moveTo>
                  <a:lnTo>
                    <a:pt x="95" y="416"/>
                  </a:lnTo>
                  <a:lnTo>
                    <a:pt x="94" y="412"/>
                  </a:lnTo>
                  <a:lnTo>
                    <a:pt x="91" y="412"/>
                  </a:lnTo>
                  <a:lnTo>
                    <a:pt x="91" y="414"/>
                  </a:lnTo>
                  <a:lnTo>
                    <a:pt x="93" y="414"/>
                  </a:lnTo>
                  <a:lnTo>
                    <a:pt x="92" y="416"/>
                  </a:lnTo>
                  <a:lnTo>
                    <a:pt x="93" y="416"/>
                  </a:lnTo>
                  <a:lnTo>
                    <a:pt x="93" y="418"/>
                  </a:lnTo>
                  <a:lnTo>
                    <a:pt x="95" y="418"/>
                  </a:lnTo>
                  <a:lnTo>
                    <a:pt x="95" y="416"/>
                  </a:lnTo>
                  <a:close/>
                  <a:moveTo>
                    <a:pt x="95" y="324"/>
                  </a:moveTo>
                  <a:lnTo>
                    <a:pt x="93" y="324"/>
                  </a:lnTo>
                  <a:lnTo>
                    <a:pt x="91" y="326"/>
                  </a:lnTo>
                  <a:lnTo>
                    <a:pt x="92" y="326"/>
                  </a:lnTo>
                  <a:lnTo>
                    <a:pt x="93" y="328"/>
                  </a:lnTo>
                  <a:lnTo>
                    <a:pt x="94" y="327"/>
                  </a:lnTo>
                  <a:lnTo>
                    <a:pt x="95" y="326"/>
                  </a:lnTo>
                  <a:lnTo>
                    <a:pt x="95" y="324"/>
                  </a:lnTo>
                  <a:close/>
                  <a:moveTo>
                    <a:pt x="96" y="368"/>
                  </a:moveTo>
                  <a:lnTo>
                    <a:pt x="96" y="368"/>
                  </a:lnTo>
                  <a:lnTo>
                    <a:pt x="95" y="368"/>
                  </a:lnTo>
                  <a:lnTo>
                    <a:pt x="96" y="368"/>
                  </a:lnTo>
                  <a:close/>
                  <a:moveTo>
                    <a:pt x="96" y="320"/>
                  </a:moveTo>
                  <a:lnTo>
                    <a:pt x="94" y="320"/>
                  </a:lnTo>
                  <a:lnTo>
                    <a:pt x="96" y="322"/>
                  </a:lnTo>
                  <a:lnTo>
                    <a:pt x="96" y="320"/>
                  </a:lnTo>
                  <a:close/>
                  <a:moveTo>
                    <a:pt x="96" y="366"/>
                  </a:moveTo>
                  <a:lnTo>
                    <a:pt x="95" y="366"/>
                  </a:lnTo>
                  <a:lnTo>
                    <a:pt x="96" y="368"/>
                  </a:lnTo>
                  <a:lnTo>
                    <a:pt x="96" y="366"/>
                  </a:lnTo>
                  <a:close/>
                  <a:moveTo>
                    <a:pt x="96" y="360"/>
                  </a:moveTo>
                  <a:lnTo>
                    <a:pt x="96" y="359"/>
                  </a:lnTo>
                  <a:lnTo>
                    <a:pt x="94" y="362"/>
                  </a:lnTo>
                  <a:lnTo>
                    <a:pt x="96" y="362"/>
                  </a:lnTo>
                  <a:lnTo>
                    <a:pt x="96" y="360"/>
                  </a:lnTo>
                  <a:close/>
                  <a:moveTo>
                    <a:pt x="97" y="264"/>
                  </a:moveTo>
                  <a:lnTo>
                    <a:pt x="96" y="262"/>
                  </a:lnTo>
                  <a:lnTo>
                    <a:pt x="95" y="264"/>
                  </a:lnTo>
                  <a:lnTo>
                    <a:pt x="97" y="264"/>
                  </a:lnTo>
                  <a:close/>
                  <a:moveTo>
                    <a:pt x="97" y="360"/>
                  </a:moveTo>
                  <a:lnTo>
                    <a:pt x="96" y="360"/>
                  </a:lnTo>
                  <a:lnTo>
                    <a:pt x="97" y="362"/>
                  </a:lnTo>
                  <a:lnTo>
                    <a:pt x="97" y="360"/>
                  </a:lnTo>
                  <a:close/>
                  <a:moveTo>
                    <a:pt x="97" y="670"/>
                  </a:moveTo>
                  <a:lnTo>
                    <a:pt x="97" y="670"/>
                  </a:lnTo>
                  <a:lnTo>
                    <a:pt x="97" y="668"/>
                  </a:lnTo>
                  <a:lnTo>
                    <a:pt x="95" y="668"/>
                  </a:lnTo>
                  <a:lnTo>
                    <a:pt x="95" y="669"/>
                  </a:lnTo>
                  <a:lnTo>
                    <a:pt x="95" y="670"/>
                  </a:lnTo>
                  <a:lnTo>
                    <a:pt x="97" y="672"/>
                  </a:lnTo>
                  <a:lnTo>
                    <a:pt x="97" y="670"/>
                  </a:lnTo>
                  <a:close/>
                  <a:moveTo>
                    <a:pt x="98" y="266"/>
                  </a:moveTo>
                  <a:lnTo>
                    <a:pt x="98" y="266"/>
                  </a:lnTo>
                  <a:close/>
                  <a:moveTo>
                    <a:pt x="98" y="684"/>
                  </a:moveTo>
                  <a:lnTo>
                    <a:pt x="96" y="684"/>
                  </a:lnTo>
                  <a:lnTo>
                    <a:pt x="96" y="686"/>
                  </a:lnTo>
                  <a:lnTo>
                    <a:pt x="98" y="686"/>
                  </a:lnTo>
                  <a:lnTo>
                    <a:pt x="98" y="684"/>
                  </a:lnTo>
                  <a:close/>
                  <a:moveTo>
                    <a:pt x="98" y="460"/>
                  </a:moveTo>
                  <a:lnTo>
                    <a:pt x="98" y="458"/>
                  </a:lnTo>
                  <a:lnTo>
                    <a:pt x="96" y="458"/>
                  </a:lnTo>
                  <a:lnTo>
                    <a:pt x="97" y="460"/>
                  </a:lnTo>
                  <a:lnTo>
                    <a:pt x="98" y="460"/>
                  </a:lnTo>
                  <a:close/>
                  <a:moveTo>
                    <a:pt x="98" y="264"/>
                  </a:moveTo>
                  <a:lnTo>
                    <a:pt x="97" y="264"/>
                  </a:lnTo>
                  <a:lnTo>
                    <a:pt x="98" y="266"/>
                  </a:lnTo>
                  <a:lnTo>
                    <a:pt x="98" y="264"/>
                  </a:lnTo>
                  <a:close/>
                  <a:moveTo>
                    <a:pt x="98" y="274"/>
                  </a:moveTo>
                  <a:lnTo>
                    <a:pt x="98" y="270"/>
                  </a:lnTo>
                  <a:lnTo>
                    <a:pt x="97" y="272"/>
                  </a:lnTo>
                  <a:lnTo>
                    <a:pt x="97" y="270"/>
                  </a:lnTo>
                  <a:lnTo>
                    <a:pt x="97" y="272"/>
                  </a:lnTo>
                  <a:lnTo>
                    <a:pt x="94" y="270"/>
                  </a:lnTo>
                  <a:lnTo>
                    <a:pt x="94" y="272"/>
                  </a:lnTo>
                  <a:lnTo>
                    <a:pt x="96" y="272"/>
                  </a:lnTo>
                  <a:lnTo>
                    <a:pt x="96" y="274"/>
                  </a:lnTo>
                  <a:lnTo>
                    <a:pt x="98" y="274"/>
                  </a:lnTo>
                  <a:close/>
                  <a:moveTo>
                    <a:pt x="98" y="374"/>
                  </a:moveTo>
                  <a:lnTo>
                    <a:pt x="97" y="372"/>
                  </a:lnTo>
                  <a:lnTo>
                    <a:pt x="97" y="374"/>
                  </a:lnTo>
                  <a:lnTo>
                    <a:pt x="96" y="372"/>
                  </a:lnTo>
                  <a:lnTo>
                    <a:pt x="95" y="374"/>
                  </a:lnTo>
                  <a:lnTo>
                    <a:pt x="96" y="374"/>
                  </a:lnTo>
                  <a:lnTo>
                    <a:pt x="96" y="376"/>
                  </a:lnTo>
                  <a:lnTo>
                    <a:pt x="98" y="376"/>
                  </a:lnTo>
                  <a:lnTo>
                    <a:pt x="98" y="374"/>
                  </a:lnTo>
                  <a:close/>
                  <a:moveTo>
                    <a:pt x="98" y="484"/>
                  </a:moveTo>
                  <a:lnTo>
                    <a:pt x="98" y="482"/>
                  </a:lnTo>
                  <a:lnTo>
                    <a:pt x="97" y="480"/>
                  </a:lnTo>
                  <a:lnTo>
                    <a:pt x="95" y="482"/>
                  </a:lnTo>
                  <a:lnTo>
                    <a:pt x="96" y="483"/>
                  </a:lnTo>
                  <a:lnTo>
                    <a:pt x="96" y="484"/>
                  </a:lnTo>
                  <a:lnTo>
                    <a:pt x="98" y="484"/>
                  </a:lnTo>
                  <a:close/>
                  <a:moveTo>
                    <a:pt x="98" y="362"/>
                  </a:moveTo>
                  <a:lnTo>
                    <a:pt x="98" y="360"/>
                  </a:lnTo>
                  <a:lnTo>
                    <a:pt x="97" y="360"/>
                  </a:lnTo>
                  <a:lnTo>
                    <a:pt x="98" y="362"/>
                  </a:lnTo>
                  <a:lnTo>
                    <a:pt x="97" y="364"/>
                  </a:lnTo>
                  <a:lnTo>
                    <a:pt x="98" y="364"/>
                  </a:lnTo>
                  <a:lnTo>
                    <a:pt x="98" y="363"/>
                  </a:lnTo>
                  <a:lnTo>
                    <a:pt x="98" y="362"/>
                  </a:lnTo>
                  <a:close/>
                  <a:moveTo>
                    <a:pt x="98" y="342"/>
                  </a:moveTo>
                  <a:lnTo>
                    <a:pt x="98" y="342"/>
                  </a:lnTo>
                  <a:lnTo>
                    <a:pt x="97" y="340"/>
                  </a:lnTo>
                  <a:lnTo>
                    <a:pt x="96" y="342"/>
                  </a:lnTo>
                  <a:lnTo>
                    <a:pt x="97" y="342"/>
                  </a:lnTo>
                  <a:lnTo>
                    <a:pt x="97" y="344"/>
                  </a:lnTo>
                  <a:lnTo>
                    <a:pt x="98" y="342"/>
                  </a:lnTo>
                  <a:close/>
                  <a:moveTo>
                    <a:pt x="99" y="314"/>
                  </a:moveTo>
                  <a:lnTo>
                    <a:pt x="97" y="314"/>
                  </a:lnTo>
                  <a:lnTo>
                    <a:pt x="97" y="316"/>
                  </a:lnTo>
                  <a:lnTo>
                    <a:pt x="98" y="316"/>
                  </a:lnTo>
                  <a:lnTo>
                    <a:pt x="99" y="314"/>
                  </a:lnTo>
                  <a:close/>
                  <a:moveTo>
                    <a:pt x="99" y="460"/>
                  </a:moveTo>
                  <a:lnTo>
                    <a:pt x="98" y="458"/>
                  </a:lnTo>
                  <a:lnTo>
                    <a:pt x="98" y="460"/>
                  </a:lnTo>
                  <a:lnTo>
                    <a:pt x="99" y="460"/>
                  </a:lnTo>
                  <a:close/>
                  <a:moveTo>
                    <a:pt x="99" y="468"/>
                  </a:moveTo>
                  <a:lnTo>
                    <a:pt x="95" y="464"/>
                  </a:lnTo>
                  <a:lnTo>
                    <a:pt x="97" y="470"/>
                  </a:lnTo>
                  <a:lnTo>
                    <a:pt x="98" y="472"/>
                  </a:lnTo>
                  <a:lnTo>
                    <a:pt x="98" y="468"/>
                  </a:lnTo>
                  <a:lnTo>
                    <a:pt x="99" y="468"/>
                  </a:lnTo>
                  <a:close/>
                  <a:moveTo>
                    <a:pt x="99" y="460"/>
                  </a:moveTo>
                  <a:lnTo>
                    <a:pt x="99" y="460"/>
                  </a:lnTo>
                  <a:lnTo>
                    <a:pt x="99" y="461"/>
                  </a:lnTo>
                  <a:lnTo>
                    <a:pt x="99" y="460"/>
                  </a:lnTo>
                  <a:close/>
                  <a:moveTo>
                    <a:pt x="99" y="464"/>
                  </a:moveTo>
                  <a:lnTo>
                    <a:pt x="99" y="462"/>
                  </a:lnTo>
                  <a:lnTo>
                    <a:pt x="99" y="461"/>
                  </a:lnTo>
                  <a:lnTo>
                    <a:pt x="96" y="464"/>
                  </a:lnTo>
                  <a:lnTo>
                    <a:pt x="99" y="464"/>
                  </a:lnTo>
                  <a:close/>
                  <a:moveTo>
                    <a:pt x="99" y="626"/>
                  </a:moveTo>
                  <a:lnTo>
                    <a:pt x="97" y="626"/>
                  </a:lnTo>
                  <a:lnTo>
                    <a:pt x="97" y="628"/>
                  </a:lnTo>
                  <a:lnTo>
                    <a:pt x="99" y="628"/>
                  </a:lnTo>
                  <a:lnTo>
                    <a:pt x="99" y="626"/>
                  </a:lnTo>
                  <a:close/>
                  <a:moveTo>
                    <a:pt x="100" y="436"/>
                  </a:moveTo>
                  <a:lnTo>
                    <a:pt x="99" y="434"/>
                  </a:lnTo>
                  <a:lnTo>
                    <a:pt x="99" y="436"/>
                  </a:lnTo>
                  <a:lnTo>
                    <a:pt x="100" y="436"/>
                  </a:lnTo>
                  <a:close/>
                  <a:moveTo>
                    <a:pt x="100" y="430"/>
                  </a:moveTo>
                  <a:lnTo>
                    <a:pt x="99" y="428"/>
                  </a:lnTo>
                  <a:lnTo>
                    <a:pt x="98" y="428"/>
                  </a:lnTo>
                  <a:lnTo>
                    <a:pt x="98" y="426"/>
                  </a:lnTo>
                  <a:lnTo>
                    <a:pt x="99" y="424"/>
                  </a:lnTo>
                  <a:lnTo>
                    <a:pt x="97" y="426"/>
                  </a:lnTo>
                  <a:lnTo>
                    <a:pt x="95" y="428"/>
                  </a:lnTo>
                  <a:lnTo>
                    <a:pt x="96" y="429"/>
                  </a:lnTo>
                  <a:lnTo>
                    <a:pt x="97" y="430"/>
                  </a:lnTo>
                  <a:lnTo>
                    <a:pt x="100" y="430"/>
                  </a:lnTo>
                  <a:close/>
                  <a:moveTo>
                    <a:pt x="100" y="336"/>
                  </a:moveTo>
                  <a:lnTo>
                    <a:pt x="98" y="338"/>
                  </a:lnTo>
                  <a:lnTo>
                    <a:pt x="99" y="338"/>
                  </a:lnTo>
                  <a:lnTo>
                    <a:pt x="100" y="336"/>
                  </a:lnTo>
                  <a:close/>
                  <a:moveTo>
                    <a:pt x="100" y="422"/>
                  </a:moveTo>
                  <a:lnTo>
                    <a:pt x="100" y="418"/>
                  </a:lnTo>
                  <a:lnTo>
                    <a:pt x="97" y="418"/>
                  </a:lnTo>
                  <a:lnTo>
                    <a:pt x="97" y="422"/>
                  </a:lnTo>
                  <a:lnTo>
                    <a:pt x="100" y="422"/>
                  </a:lnTo>
                  <a:close/>
                  <a:moveTo>
                    <a:pt x="100" y="334"/>
                  </a:moveTo>
                  <a:lnTo>
                    <a:pt x="98" y="334"/>
                  </a:lnTo>
                  <a:lnTo>
                    <a:pt x="99" y="336"/>
                  </a:lnTo>
                  <a:lnTo>
                    <a:pt x="98" y="336"/>
                  </a:lnTo>
                  <a:lnTo>
                    <a:pt x="97" y="338"/>
                  </a:lnTo>
                  <a:lnTo>
                    <a:pt x="98" y="338"/>
                  </a:lnTo>
                  <a:lnTo>
                    <a:pt x="100" y="334"/>
                  </a:lnTo>
                  <a:close/>
                  <a:moveTo>
                    <a:pt x="101" y="332"/>
                  </a:moveTo>
                  <a:lnTo>
                    <a:pt x="100" y="330"/>
                  </a:lnTo>
                  <a:lnTo>
                    <a:pt x="100" y="328"/>
                  </a:lnTo>
                  <a:lnTo>
                    <a:pt x="99" y="328"/>
                  </a:lnTo>
                  <a:lnTo>
                    <a:pt x="99" y="330"/>
                  </a:lnTo>
                  <a:lnTo>
                    <a:pt x="99" y="328"/>
                  </a:lnTo>
                  <a:lnTo>
                    <a:pt x="98" y="332"/>
                  </a:lnTo>
                  <a:lnTo>
                    <a:pt x="101" y="332"/>
                  </a:lnTo>
                  <a:close/>
                  <a:moveTo>
                    <a:pt x="101" y="322"/>
                  </a:moveTo>
                  <a:lnTo>
                    <a:pt x="99" y="322"/>
                  </a:lnTo>
                  <a:lnTo>
                    <a:pt x="101" y="320"/>
                  </a:lnTo>
                  <a:lnTo>
                    <a:pt x="100" y="320"/>
                  </a:lnTo>
                  <a:lnTo>
                    <a:pt x="98" y="322"/>
                  </a:lnTo>
                  <a:lnTo>
                    <a:pt x="97" y="324"/>
                  </a:lnTo>
                  <a:lnTo>
                    <a:pt x="101" y="324"/>
                  </a:lnTo>
                  <a:lnTo>
                    <a:pt x="101" y="322"/>
                  </a:lnTo>
                  <a:close/>
                  <a:moveTo>
                    <a:pt x="101" y="416"/>
                  </a:moveTo>
                  <a:lnTo>
                    <a:pt x="100" y="414"/>
                  </a:lnTo>
                  <a:lnTo>
                    <a:pt x="100" y="412"/>
                  </a:lnTo>
                  <a:lnTo>
                    <a:pt x="99" y="414"/>
                  </a:lnTo>
                  <a:lnTo>
                    <a:pt x="99" y="416"/>
                  </a:lnTo>
                  <a:lnTo>
                    <a:pt x="101" y="416"/>
                  </a:lnTo>
                  <a:close/>
                  <a:moveTo>
                    <a:pt x="102" y="364"/>
                  </a:moveTo>
                  <a:lnTo>
                    <a:pt x="101" y="362"/>
                  </a:lnTo>
                  <a:lnTo>
                    <a:pt x="100" y="364"/>
                  </a:lnTo>
                  <a:lnTo>
                    <a:pt x="99" y="366"/>
                  </a:lnTo>
                  <a:lnTo>
                    <a:pt x="101" y="364"/>
                  </a:lnTo>
                  <a:lnTo>
                    <a:pt x="101" y="368"/>
                  </a:lnTo>
                  <a:lnTo>
                    <a:pt x="101" y="366"/>
                  </a:lnTo>
                  <a:lnTo>
                    <a:pt x="102" y="365"/>
                  </a:lnTo>
                  <a:lnTo>
                    <a:pt x="102" y="364"/>
                  </a:lnTo>
                  <a:close/>
                  <a:moveTo>
                    <a:pt x="102" y="147"/>
                  </a:moveTo>
                  <a:lnTo>
                    <a:pt x="102" y="148"/>
                  </a:lnTo>
                  <a:lnTo>
                    <a:pt x="102" y="147"/>
                  </a:lnTo>
                  <a:close/>
                  <a:moveTo>
                    <a:pt x="102" y="146"/>
                  </a:moveTo>
                  <a:lnTo>
                    <a:pt x="102" y="146"/>
                  </a:lnTo>
                  <a:lnTo>
                    <a:pt x="102" y="147"/>
                  </a:lnTo>
                  <a:lnTo>
                    <a:pt x="102" y="146"/>
                  </a:lnTo>
                  <a:close/>
                  <a:moveTo>
                    <a:pt x="103" y="272"/>
                  </a:moveTo>
                  <a:lnTo>
                    <a:pt x="102" y="272"/>
                  </a:lnTo>
                  <a:lnTo>
                    <a:pt x="103" y="272"/>
                  </a:lnTo>
                  <a:close/>
                  <a:moveTo>
                    <a:pt x="103" y="144"/>
                  </a:moveTo>
                  <a:lnTo>
                    <a:pt x="102" y="144"/>
                  </a:lnTo>
                  <a:lnTo>
                    <a:pt x="102" y="145"/>
                  </a:lnTo>
                  <a:lnTo>
                    <a:pt x="103" y="144"/>
                  </a:lnTo>
                  <a:close/>
                  <a:moveTo>
                    <a:pt x="103" y="146"/>
                  </a:moveTo>
                  <a:lnTo>
                    <a:pt x="102" y="145"/>
                  </a:lnTo>
                  <a:lnTo>
                    <a:pt x="102" y="146"/>
                  </a:lnTo>
                  <a:lnTo>
                    <a:pt x="103" y="146"/>
                  </a:lnTo>
                  <a:close/>
                  <a:moveTo>
                    <a:pt x="103" y="268"/>
                  </a:moveTo>
                  <a:lnTo>
                    <a:pt x="103" y="266"/>
                  </a:lnTo>
                  <a:lnTo>
                    <a:pt x="100" y="266"/>
                  </a:lnTo>
                  <a:lnTo>
                    <a:pt x="100" y="268"/>
                  </a:lnTo>
                  <a:lnTo>
                    <a:pt x="101" y="268"/>
                  </a:lnTo>
                  <a:lnTo>
                    <a:pt x="101" y="270"/>
                  </a:lnTo>
                  <a:lnTo>
                    <a:pt x="101" y="272"/>
                  </a:lnTo>
                  <a:lnTo>
                    <a:pt x="101" y="271"/>
                  </a:lnTo>
                  <a:lnTo>
                    <a:pt x="101" y="270"/>
                  </a:lnTo>
                  <a:lnTo>
                    <a:pt x="102" y="271"/>
                  </a:lnTo>
                  <a:lnTo>
                    <a:pt x="102" y="272"/>
                  </a:lnTo>
                  <a:lnTo>
                    <a:pt x="103" y="269"/>
                  </a:lnTo>
                  <a:lnTo>
                    <a:pt x="103" y="268"/>
                  </a:lnTo>
                  <a:close/>
                  <a:moveTo>
                    <a:pt x="103" y="492"/>
                  </a:moveTo>
                  <a:lnTo>
                    <a:pt x="101" y="490"/>
                  </a:lnTo>
                  <a:lnTo>
                    <a:pt x="100" y="492"/>
                  </a:lnTo>
                  <a:lnTo>
                    <a:pt x="99" y="492"/>
                  </a:lnTo>
                  <a:lnTo>
                    <a:pt x="99" y="494"/>
                  </a:lnTo>
                  <a:lnTo>
                    <a:pt x="101" y="494"/>
                  </a:lnTo>
                  <a:lnTo>
                    <a:pt x="100" y="496"/>
                  </a:lnTo>
                  <a:lnTo>
                    <a:pt x="101" y="496"/>
                  </a:lnTo>
                  <a:lnTo>
                    <a:pt x="103" y="494"/>
                  </a:lnTo>
                  <a:lnTo>
                    <a:pt x="103" y="492"/>
                  </a:lnTo>
                  <a:close/>
                  <a:moveTo>
                    <a:pt x="104" y="430"/>
                  </a:moveTo>
                  <a:lnTo>
                    <a:pt x="103" y="430"/>
                  </a:lnTo>
                  <a:lnTo>
                    <a:pt x="103" y="432"/>
                  </a:lnTo>
                  <a:lnTo>
                    <a:pt x="104" y="430"/>
                  </a:lnTo>
                  <a:close/>
                  <a:moveTo>
                    <a:pt x="104" y="462"/>
                  </a:moveTo>
                  <a:lnTo>
                    <a:pt x="102" y="462"/>
                  </a:lnTo>
                  <a:lnTo>
                    <a:pt x="101" y="464"/>
                  </a:lnTo>
                  <a:lnTo>
                    <a:pt x="104" y="464"/>
                  </a:lnTo>
                  <a:lnTo>
                    <a:pt x="104" y="462"/>
                  </a:lnTo>
                  <a:close/>
                  <a:moveTo>
                    <a:pt x="104" y="146"/>
                  </a:moveTo>
                  <a:lnTo>
                    <a:pt x="102" y="148"/>
                  </a:lnTo>
                  <a:lnTo>
                    <a:pt x="103" y="148"/>
                  </a:lnTo>
                  <a:lnTo>
                    <a:pt x="104" y="146"/>
                  </a:lnTo>
                  <a:close/>
                  <a:moveTo>
                    <a:pt x="104" y="342"/>
                  </a:moveTo>
                  <a:lnTo>
                    <a:pt x="104" y="342"/>
                  </a:lnTo>
                  <a:close/>
                  <a:moveTo>
                    <a:pt x="104" y="340"/>
                  </a:moveTo>
                  <a:lnTo>
                    <a:pt x="102" y="340"/>
                  </a:lnTo>
                  <a:lnTo>
                    <a:pt x="104" y="342"/>
                  </a:lnTo>
                  <a:lnTo>
                    <a:pt x="104" y="340"/>
                  </a:lnTo>
                  <a:close/>
                  <a:moveTo>
                    <a:pt x="105" y="432"/>
                  </a:moveTo>
                  <a:lnTo>
                    <a:pt x="103" y="432"/>
                  </a:lnTo>
                  <a:lnTo>
                    <a:pt x="103" y="433"/>
                  </a:lnTo>
                  <a:lnTo>
                    <a:pt x="104" y="434"/>
                  </a:lnTo>
                  <a:lnTo>
                    <a:pt x="105" y="432"/>
                  </a:lnTo>
                  <a:close/>
                  <a:moveTo>
                    <a:pt x="105" y="488"/>
                  </a:moveTo>
                  <a:lnTo>
                    <a:pt x="103" y="487"/>
                  </a:lnTo>
                  <a:lnTo>
                    <a:pt x="103" y="486"/>
                  </a:lnTo>
                  <a:lnTo>
                    <a:pt x="104" y="482"/>
                  </a:lnTo>
                  <a:lnTo>
                    <a:pt x="101" y="482"/>
                  </a:lnTo>
                  <a:lnTo>
                    <a:pt x="102" y="484"/>
                  </a:lnTo>
                  <a:lnTo>
                    <a:pt x="102" y="485"/>
                  </a:lnTo>
                  <a:lnTo>
                    <a:pt x="102" y="486"/>
                  </a:lnTo>
                  <a:lnTo>
                    <a:pt x="102" y="487"/>
                  </a:lnTo>
                  <a:lnTo>
                    <a:pt x="103" y="488"/>
                  </a:lnTo>
                  <a:lnTo>
                    <a:pt x="105" y="488"/>
                  </a:lnTo>
                  <a:close/>
                  <a:moveTo>
                    <a:pt x="105" y="464"/>
                  </a:moveTo>
                  <a:lnTo>
                    <a:pt x="104" y="464"/>
                  </a:lnTo>
                  <a:lnTo>
                    <a:pt x="103" y="466"/>
                  </a:lnTo>
                  <a:lnTo>
                    <a:pt x="103" y="468"/>
                  </a:lnTo>
                  <a:lnTo>
                    <a:pt x="104" y="466"/>
                  </a:lnTo>
                  <a:lnTo>
                    <a:pt x="105" y="464"/>
                  </a:lnTo>
                  <a:close/>
                  <a:moveTo>
                    <a:pt x="105" y="328"/>
                  </a:moveTo>
                  <a:lnTo>
                    <a:pt x="104" y="324"/>
                  </a:lnTo>
                  <a:lnTo>
                    <a:pt x="103" y="324"/>
                  </a:lnTo>
                  <a:lnTo>
                    <a:pt x="103" y="326"/>
                  </a:lnTo>
                  <a:lnTo>
                    <a:pt x="102" y="328"/>
                  </a:lnTo>
                  <a:lnTo>
                    <a:pt x="105" y="328"/>
                  </a:lnTo>
                  <a:close/>
                  <a:moveTo>
                    <a:pt x="105" y="342"/>
                  </a:moveTo>
                  <a:lnTo>
                    <a:pt x="104" y="342"/>
                  </a:lnTo>
                  <a:lnTo>
                    <a:pt x="104" y="344"/>
                  </a:lnTo>
                  <a:lnTo>
                    <a:pt x="105" y="342"/>
                  </a:lnTo>
                  <a:close/>
                  <a:moveTo>
                    <a:pt x="106" y="420"/>
                  </a:moveTo>
                  <a:lnTo>
                    <a:pt x="104" y="416"/>
                  </a:lnTo>
                  <a:lnTo>
                    <a:pt x="104" y="418"/>
                  </a:lnTo>
                  <a:lnTo>
                    <a:pt x="105" y="420"/>
                  </a:lnTo>
                  <a:lnTo>
                    <a:pt x="106" y="420"/>
                  </a:lnTo>
                  <a:close/>
                  <a:moveTo>
                    <a:pt x="106" y="424"/>
                  </a:moveTo>
                  <a:lnTo>
                    <a:pt x="102" y="424"/>
                  </a:lnTo>
                  <a:lnTo>
                    <a:pt x="102" y="426"/>
                  </a:lnTo>
                  <a:lnTo>
                    <a:pt x="104" y="428"/>
                  </a:lnTo>
                  <a:lnTo>
                    <a:pt x="105" y="426"/>
                  </a:lnTo>
                  <a:lnTo>
                    <a:pt x="106" y="424"/>
                  </a:lnTo>
                  <a:close/>
                  <a:moveTo>
                    <a:pt x="106" y="140"/>
                  </a:moveTo>
                  <a:lnTo>
                    <a:pt x="106" y="138"/>
                  </a:lnTo>
                  <a:lnTo>
                    <a:pt x="104" y="140"/>
                  </a:lnTo>
                  <a:lnTo>
                    <a:pt x="106" y="140"/>
                  </a:lnTo>
                  <a:close/>
                  <a:moveTo>
                    <a:pt x="106" y="266"/>
                  </a:moveTo>
                  <a:lnTo>
                    <a:pt x="106" y="264"/>
                  </a:lnTo>
                  <a:lnTo>
                    <a:pt x="105" y="264"/>
                  </a:lnTo>
                  <a:lnTo>
                    <a:pt x="104" y="268"/>
                  </a:lnTo>
                  <a:lnTo>
                    <a:pt x="105" y="266"/>
                  </a:lnTo>
                  <a:lnTo>
                    <a:pt x="106" y="266"/>
                  </a:lnTo>
                  <a:close/>
                  <a:moveTo>
                    <a:pt x="107" y="140"/>
                  </a:moveTo>
                  <a:lnTo>
                    <a:pt x="106" y="140"/>
                  </a:lnTo>
                  <a:lnTo>
                    <a:pt x="106" y="142"/>
                  </a:lnTo>
                  <a:lnTo>
                    <a:pt x="107" y="140"/>
                  </a:lnTo>
                  <a:close/>
                  <a:moveTo>
                    <a:pt x="107" y="273"/>
                  </a:moveTo>
                  <a:lnTo>
                    <a:pt x="107" y="274"/>
                  </a:lnTo>
                  <a:lnTo>
                    <a:pt x="107" y="273"/>
                  </a:lnTo>
                  <a:close/>
                  <a:moveTo>
                    <a:pt x="107" y="384"/>
                  </a:moveTo>
                  <a:lnTo>
                    <a:pt x="103" y="380"/>
                  </a:lnTo>
                  <a:lnTo>
                    <a:pt x="103" y="382"/>
                  </a:lnTo>
                  <a:lnTo>
                    <a:pt x="102" y="382"/>
                  </a:lnTo>
                  <a:lnTo>
                    <a:pt x="103" y="384"/>
                  </a:lnTo>
                  <a:lnTo>
                    <a:pt x="105" y="384"/>
                  </a:lnTo>
                  <a:lnTo>
                    <a:pt x="104" y="388"/>
                  </a:lnTo>
                  <a:lnTo>
                    <a:pt x="107" y="386"/>
                  </a:lnTo>
                  <a:lnTo>
                    <a:pt x="107" y="384"/>
                  </a:lnTo>
                  <a:close/>
                  <a:moveTo>
                    <a:pt x="107" y="272"/>
                  </a:moveTo>
                  <a:lnTo>
                    <a:pt x="107" y="272"/>
                  </a:lnTo>
                  <a:lnTo>
                    <a:pt x="107" y="273"/>
                  </a:lnTo>
                  <a:lnTo>
                    <a:pt x="107" y="272"/>
                  </a:lnTo>
                  <a:close/>
                  <a:moveTo>
                    <a:pt x="107" y="373"/>
                  </a:moveTo>
                  <a:lnTo>
                    <a:pt x="107" y="374"/>
                  </a:lnTo>
                  <a:lnTo>
                    <a:pt x="107" y="373"/>
                  </a:lnTo>
                  <a:close/>
                  <a:moveTo>
                    <a:pt x="107" y="282"/>
                  </a:moveTo>
                  <a:lnTo>
                    <a:pt x="107" y="282"/>
                  </a:lnTo>
                  <a:lnTo>
                    <a:pt x="106" y="282"/>
                  </a:lnTo>
                  <a:lnTo>
                    <a:pt x="107" y="282"/>
                  </a:lnTo>
                  <a:close/>
                  <a:moveTo>
                    <a:pt x="107" y="276"/>
                  </a:moveTo>
                  <a:lnTo>
                    <a:pt x="107" y="276"/>
                  </a:lnTo>
                  <a:close/>
                  <a:moveTo>
                    <a:pt x="108" y="278"/>
                  </a:moveTo>
                  <a:lnTo>
                    <a:pt x="108" y="276"/>
                  </a:lnTo>
                  <a:lnTo>
                    <a:pt x="107" y="276"/>
                  </a:lnTo>
                  <a:lnTo>
                    <a:pt x="107" y="278"/>
                  </a:lnTo>
                  <a:lnTo>
                    <a:pt x="108" y="278"/>
                  </a:lnTo>
                  <a:close/>
                  <a:moveTo>
                    <a:pt x="108" y="364"/>
                  </a:moveTo>
                  <a:lnTo>
                    <a:pt x="106" y="364"/>
                  </a:lnTo>
                  <a:lnTo>
                    <a:pt x="106" y="366"/>
                  </a:lnTo>
                  <a:lnTo>
                    <a:pt x="108" y="366"/>
                  </a:lnTo>
                  <a:lnTo>
                    <a:pt x="108" y="364"/>
                  </a:lnTo>
                  <a:close/>
                  <a:moveTo>
                    <a:pt x="108" y="280"/>
                  </a:moveTo>
                  <a:lnTo>
                    <a:pt x="108" y="280"/>
                  </a:lnTo>
                  <a:lnTo>
                    <a:pt x="108" y="278"/>
                  </a:lnTo>
                  <a:lnTo>
                    <a:pt x="106" y="280"/>
                  </a:lnTo>
                  <a:lnTo>
                    <a:pt x="106" y="278"/>
                  </a:lnTo>
                  <a:lnTo>
                    <a:pt x="105" y="278"/>
                  </a:lnTo>
                  <a:lnTo>
                    <a:pt x="104" y="280"/>
                  </a:lnTo>
                  <a:lnTo>
                    <a:pt x="106" y="280"/>
                  </a:lnTo>
                  <a:lnTo>
                    <a:pt x="107" y="282"/>
                  </a:lnTo>
                  <a:lnTo>
                    <a:pt x="108" y="280"/>
                  </a:lnTo>
                  <a:close/>
                  <a:moveTo>
                    <a:pt x="108" y="370"/>
                  </a:moveTo>
                  <a:lnTo>
                    <a:pt x="107" y="370"/>
                  </a:lnTo>
                  <a:lnTo>
                    <a:pt x="108" y="368"/>
                  </a:lnTo>
                  <a:lnTo>
                    <a:pt x="106" y="370"/>
                  </a:lnTo>
                  <a:lnTo>
                    <a:pt x="107" y="370"/>
                  </a:lnTo>
                  <a:lnTo>
                    <a:pt x="106" y="372"/>
                  </a:lnTo>
                  <a:lnTo>
                    <a:pt x="107" y="372"/>
                  </a:lnTo>
                  <a:lnTo>
                    <a:pt x="107" y="373"/>
                  </a:lnTo>
                  <a:lnTo>
                    <a:pt x="108" y="370"/>
                  </a:lnTo>
                  <a:close/>
                  <a:moveTo>
                    <a:pt x="109" y="474"/>
                  </a:moveTo>
                  <a:lnTo>
                    <a:pt x="106" y="474"/>
                  </a:lnTo>
                  <a:lnTo>
                    <a:pt x="105" y="476"/>
                  </a:lnTo>
                  <a:lnTo>
                    <a:pt x="107" y="476"/>
                  </a:lnTo>
                  <a:lnTo>
                    <a:pt x="106" y="478"/>
                  </a:lnTo>
                  <a:lnTo>
                    <a:pt x="107" y="478"/>
                  </a:lnTo>
                  <a:lnTo>
                    <a:pt x="107" y="480"/>
                  </a:lnTo>
                  <a:lnTo>
                    <a:pt x="109" y="480"/>
                  </a:lnTo>
                  <a:lnTo>
                    <a:pt x="109" y="476"/>
                  </a:lnTo>
                  <a:lnTo>
                    <a:pt x="109" y="474"/>
                  </a:lnTo>
                  <a:close/>
                  <a:moveTo>
                    <a:pt x="109" y="372"/>
                  </a:moveTo>
                  <a:lnTo>
                    <a:pt x="107" y="374"/>
                  </a:lnTo>
                  <a:lnTo>
                    <a:pt x="108" y="374"/>
                  </a:lnTo>
                  <a:lnTo>
                    <a:pt x="109" y="372"/>
                  </a:lnTo>
                  <a:close/>
                  <a:moveTo>
                    <a:pt x="109" y="274"/>
                  </a:moveTo>
                  <a:lnTo>
                    <a:pt x="109" y="272"/>
                  </a:lnTo>
                  <a:lnTo>
                    <a:pt x="107" y="274"/>
                  </a:lnTo>
                  <a:lnTo>
                    <a:pt x="108" y="274"/>
                  </a:lnTo>
                  <a:lnTo>
                    <a:pt x="107" y="276"/>
                  </a:lnTo>
                  <a:lnTo>
                    <a:pt x="109" y="274"/>
                  </a:lnTo>
                  <a:close/>
                  <a:moveTo>
                    <a:pt x="109" y="138"/>
                  </a:moveTo>
                  <a:lnTo>
                    <a:pt x="109" y="136"/>
                  </a:lnTo>
                  <a:lnTo>
                    <a:pt x="109" y="138"/>
                  </a:lnTo>
                  <a:close/>
                  <a:moveTo>
                    <a:pt x="109" y="146"/>
                  </a:moveTo>
                  <a:lnTo>
                    <a:pt x="109" y="146"/>
                  </a:lnTo>
                  <a:close/>
                  <a:moveTo>
                    <a:pt x="110" y="318"/>
                  </a:moveTo>
                  <a:lnTo>
                    <a:pt x="109" y="316"/>
                  </a:lnTo>
                  <a:lnTo>
                    <a:pt x="109" y="318"/>
                  </a:lnTo>
                  <a:lnTo>
                    <a:pt x="110" y="318"/>
                  </a:lnTo>
                  <a:close/>
                  <a:moveTo>
                    <a:pt x="110" y="468"/>
                  </a:moveTo>
                  <a:lnTo>
                    <a:pt x="108" y="468"/>
                  </a:lnTo>
                  <a:lnTo>
                    <a:pt x="108" y="470"/>
                  </a:lnTo>
                  <a:lnTo>
                    <a:pt x="108" y="472"/>
                  </a:lnTo>
                  <a:lnTo>
                    <a:pt x="110" y="468"/>
                  </a:lnTo>
                  <a:close/>
                  <a:moveTo>
                    <a:pt x="110" y="142"/>
                  </a:moveTo>
                  <a:lnTo>
                    <a:pt x="109" y="142"/>
                  </a:lnTo>
                  <a:lnTo>
                    <a:pt x="109" y="144"/>
                  </a:lnTo>
                  <a:lnTo>
                    <a:pt x="108" y="142"/>
                  </a:lnTo>
                  <a:lnTo>
                    <a:pt x="108" y="144"/>
                  </a:lnTo>
                  <a:lnTo>
                    <a:pt x="109" y="146"/>
                  </a:lnTo>
                  <a:lnTo>
                    <a:pt x="109" y="144"/>
                  </a:lnTo>
                  <a:lnTo>
                    <a:pt x="110" y="142"/>
                  </a:lnTo>
                  <a:close/>
                  <a:moveTo>
                    <a:pt x="110" y="334"/>
                  </a:moveTo>
                  <a:lnTo>
                    <a:pt x="110" y="330"/>
                  </a:lnTo>
                  <a:lnTo>
                    <a:pt x="109" y="330"/>
                  </a:lnTo>
                  <a:lnTo>
                    <a:pt x="106" y="332"/>
                  </a:lnTo>
                  <a:lnTo>
                    <a:pt x="107" y="333"/>
                  </a:lnTo>
                  <a:lnTo>
                    <a:pt x="108" y="334"/>
                  </a:lnTo>
                  <a:lnTo>
                    <a:pt x="109" y="336"/>
                  </a:lnTo>
                  <a:lnTo>
                    <a:pt x="110" y="335"/>
                  </a:lnTo>
                  <a:lnTo>
                    <a:pt x="110" y="334"/>
                  </a:lnTo>
                  <a:close/>
                  <a:moveTo>
                    <a:pt x="111" y="270"/>
                  </a:moveTo>
                  <a:lnTo>
                    <a:pt x="110" y="268"/>
                  </a:lnTo>
                  <a:lnTo>
                    <a:pt x="109" y="266"/>
                  </a:lnTo>
                  <a:lnTo>
                    <a:pt x="109" y="268"/>
                  </a:lnTo>
                  <a:lnTo>
                    <a:pt x="107" y="270"/>
                  </a:lnTo>
                  <a:lnTo>
                    <a:pt x="111" y="270"/>
                  </a:lnTo>
                  <a:close/>
                  <a:moveTo>
                    <a:pt x="111" y="266"/>
                  </a:moveTo>
                  <a:lnTo>
                    <a:pt x="110" y="264"/>
                  </a:lnTo>
                  <a:lnTo>
                    <a:pt x="109" y="266"/>
                  </a:lnTo>
                  <a:lnTo>
                    <a:pt x="111" y="266"/>
                  </a:lnTo>
                  <a:close/>
                  <a:moveTo>
                    <a:pt x="111" y="466"/>
                  </a:moveTo>
                  <a:lnTo>
                    <a:pt x="110" y="462"/>
                  </a:lnTo>
                  <a:lnTo>
                    <a:pt x="109" y="462"/>
                  </a:lnTo>
                  <a:lnTo>
                    <a:pt x="109" y="466"/>
                  </a:lnTo>
                  <a:lnTo>
                    <a:pt x="111" y="466"/>
                  </a:lnTo>
                  <a:close/>
                  <a:moveTo>
                    <a:pt x="111" y="492"/>
                  </a:moveTo>
                  <a:lnTo>
                    <a:pt x="109" y="491"/>
                  </a:lnTo>
                  <a:lnTo>
                    <a:pt x="109" y="490"/>
                  </a:lnTo>
                  <a:lnTo>
                    <a:pt x="109" y="488"/>
                  </a:lnTo>
                  <a:lnTo>
                    <a:pt x="108" y="488"/>
                  </a:lnTo>
                  <a:lnTo>
                    <a:pt x="107" y="486"/>
                  </a:lnTo>
                  <a:lnTo>
                    <a:pt x="105" y="488"/>
                  </a:lnTo>
                  <a:lnTo>
                    <a:pt x="107" y="488"/>
                  </a:lnTo>
                  <a:lnTo>
                    <a:pt x="107" y="490"/>
                  </a:lnTo>
                  <a:lnTo>
                    <a:pt x="107" y="492"/>
                  </a:lnTo>
                  <a:lnTo>
                    <a:pt x="111" y="492"/>
                  </a:lnTo>
                  <a:close/>
                  <a:moveTo>
                    <a:pt x="111" y="424"/>
                  </a:moveTo>
                  <a:lnTo>
                    <a:pt x="111" y="420"/>
                  </a:lnTo>
                  <a:lnTo>
                    <a:pt x="109" y="420"/>
                  </a:lnTo>
                  <a:lnTo>
                    <a:pt x="109" y="422"/>
                  </a:lnTo>
                  <a:lnTo>
                    <a:pt x="109" y="424"/>
                  </a:lnTo>
                  <a:lnTo>
                    <a:pt x="111" y="424"/>
                  </a:lnTo>
                  <a:close/>
                  <a:moveTo>
                    <a:pt x="112" y="136"/>
                  </a:moveTo>
                  <a:lnTo>
                    <a:pt x="111" y="134"/>
                  </a:lnTo>
                  <a:lnTo>
                    <a:pt x="111" y="132"/>
                  </a:lnTo>
                  <a:lnTo>
                    <a:pt x="111" y="134"/>
                  </a:lnTo>
                  <a:lnTo>
                    <a:pt x="112" y="136"/>
                  </a:lnTo>
                  <a:close/>
                  <a:moveTo>
                    <a:pt x="112" y="136"/>
                  </a:moveTo>
                  <a:lnTo>
                    <a:pt x="112" y="136"/>
                  </a:lnTo>
                  <a:lnTo>
                    <a:pt x="111" y="136"/>
                  </a:lnTo>
                  <a:lnTo>
                    <a:pt x="111" y="137"/>
                  </a:lnTo>
                  <a:lnTo>
                    <a:pt x="112" y="136"/>
                  </a:lnTo>
                  <a:close/>
                  <a:moveTo>
                    <a:pt x="112" y="138"/>
                  </a:moveTo>
                  <a:lnTo>
                    <a:pt x="112" y="138"/>
                  </a:lnTo>
                  <a:lnTo>
                    <a:pt x="111" y="137"/>
                  </a:lnTo>
                  <a:lnTo>
                    <a:pt x="111" y="138"/>
                  </a:lnTo>
                  <a:lnTo>
                    <a:pt x="112" y="138"/>
                  </a:lnTo>
                  <a:lnTo>
                    <a:pt x="112" y="140"/>
                  </a:lnTo>
                  <a:lnTo>
                    <a:pt x="112" y="138"/>
                  </a:lnTo>
                  <a:close/>
                  <a:moveTo>
                    <a:pt x="112" y="318"/>
                  </a:moveTo>
                  <a:lnTo>
                    <a:pt x="111" y="316"/>
                  </a:lnTo>
                  <a:lnTo>
                    <a:pt x="111" y="318"/>
                  </a:lnTo>
                  <a:lnTo>
                    <a:pt x="112" y="318"/>
                  </a:lnTo>
                  <a:close/>
                  <a:moveTo>
                    <a:pt x="112" y="280"/>
                  </a:moveTo>
                  <a:lnTo>
                    <a:pt x="110" y="278"/>
                  </a:lnTo>
                  <a:lnTo>
                    <a:pt x="112" y="280"/>
                  </a:lnTo>
                  <a:close/>
                  <a:moveTo>
                    <a:pt x="112" y="314"/>
                  </a:moveTo>
                  <a:lnTo>
                    <a:pt x="111" y="314"/>
                  </a:lnTo>
                  <a:lnTo>
                    <a:pt x="111" y="316"/>
                  </a:lnTo>
                  <a:lnTo>
                    <a:pt x="112" y="314"/>
                  </a:lnTo>
                  <a:close/>
                  <a:moveTo>
                    <a:pt x="112" y="328"/>
                  </a:moveTo>
                  <a:lnTo>
                    <a:pt x="112" y="326"/>
                  </a:lnTo>
                  <a:lnTo>
                    <a:pt x="110" y="326"/>
                  </a:lnTo>
                  <a:lnTo>
                    <a:pt x="110" y="328"/>
                  </a:lnTo>
                  <a:lnTo>
                    <a:pt x="112" y="328"/>
                  </a:lnTo>
                  <a:close/>
                  <a:moveTo>
                    <a:pt x="112" y="410"/>
                  </a:moveTo>
                  <a:lnTo>
                    <a:pt x="111" y="410"/>
                  </a:lnTo>
                  <a:lnTo>
                    <a:pt x="110" y="409"/>
                  </a:lnTo>
                  <a:lnTo>
                    <a:pt x="110" y="408"/>
                  </a:lnTo>
                  <a:lnTo>
                    <a:pt x="110" y="406"/>
                  </a:lnTo>
                  <a:lnTo>
                    <a:pt x="109" y="406"/>
                  </a:lnTo>
                  <a:lnTo>
                    <a:pt x="109" y="408"/>
                  </a:lnTo>
                  <a:lnTo>
                    <a:pt x="106" y="408"/>
                  </a:lnTo>
                  <a:lnTo>
                    <a:pt x="108" y="410"/>
                  </a:lnTo>
                  <a:lnTo>
                    <a:pt x="111" y="412"/>
                  </a:lnTo>
                  <a:lnTo>
                    <a:pt x="112" y="410"/>
                  </a:lnTo>
                  <a:close/>
                  <a:moveTo>
                    <a:pt x="113" y="482"/>
                  </a:moveTo>
                  <a:lnTo>
                    <a:pt x="112" y="480"/>
                  </a:lnTo>
                  <a:lnTo>
                    <a:pt x="111" y="480"/>
                  </a:lnTo>
                  <a:lnTo>
                    <a:pt x="112" y="482"/>
                  </a:lnTo>
                  <a:lnTo>
                    <a:pt x="113" y="482"/>
                  </a:lnTo>
                  <a:close/>
                  <a:moveTo>
                    <a:pt x="113" y="482"/>
                  </a:moveTo>
                  <a:lnTo>
                    <a:pt x="113" y="480"/>
                  </a:lnTo>
                  <a:lnTo>
                    <a:pt x="112" y="480"/>
                  </a:lnTo>
                  <a:lnTo>
                    <a:pt x="113" y="482"/>
                  </a:lnTo>
                  <a:close/>
                  <a:moveTo>
                    <a:pt x="114" y="368"/>
                  </a:moveTo>
                  <a:lnTo>
                    <a:pt x="112" y="368"/>
                  </a:lnTo>
                  <a:lnTo>
                    <a:pt x="112" y="370"/>
                  </a:lnTo>
                  <a:lnTo>
                    <a:pt x="114" y="370"/>
                  </a:lnTo>
                  <a:lnTo>
                    <a:pt x="114" y="368"/>
                  </a:lnTo>
                  <a:close/>
                  <a:moveTo>
                    <a:pt x="114" y="322"/>
                  </a:moveTo>
                  <a:lnTo>
                    <a:pt x="111" y="318"/>
                  </a:lnTo>
                  <a:lnTo>
                    <a:pt x="111" y="320"/>
                  </a:lnTo>
                  <a:lnTo>
                    <a:pt x="108" y="320"/>
                  </a:lnTo>
                  <a:lnTo>
                    <a:pt x="108" y="324"/>
                  </a:lnTo>
                  <a:lnTo>
                    <a:pt x="114" y="322"/>
                  </a:lnTo>
                  <a:close/>
                  <a:moveTo>
                    <a:pt x="114" y="382"/>
                  </a:moveTo>
                  <a:lnTo>
                    <a:pt x="113" y="380"/>
                  </a:lnTo>
                  <a:lnTo>
                    <a:pt x="112" y="380"/>
                  </a:lnTo>
                  <a:lnTo>
                    <a:pt x="112" y="382"/>
                  </a:lnTo>
                  <a:lnTo>
                    <a:pt x="111" y="380"/>
                  </a:lnTo>
                  <a:lnTo>
                    <a:pt x="111" y="382"/>
                  </a:lnTo>
                  <a:lnTo>
                    <a:pt x="112" y="384"/>
                  </a:lnTo>
                  <a:lnTo>
                    <a:pt x="113" y="384"/>
                  </a:lnTo>
                  <a:lnTo>
                    <a:pt x="114" y="382"/>
                  </a:lnTo>
                  <a:close/>
                  <a:moveTo>
                    <a:pt x="115" y="372"/>
                  </a:moveTo>
                  <a:lnTo>
                    <a:pt x="114" y="370"/>
                  </a:lnTo>
                  <a:lnTo>
                    <a:pt x="115" y="372"/>
                  </a:lnTo>
                  <a:close/>
                  <a:moveTo>
                    <a:pt x="115" y="332"/>
                  </a:moveTo>
                  <a:lnTo>
                    <a:pt x="115" y="332"/>
                  </a:lnTo>
                  <a:close/>
                  <a:moveTo>
                    <a:pt x="115" y="282"/>
                  </a:moveTo>
                  <a:lnTo>
                    <a:pt x="115" y="278"/>
                  </a:lnTo>
                  <a:lnTo>
                    <a:pt x="113" y="278"/>
                  </a:lnTo>
                  <a:lnTo>
                    <a:pt x="112" y="276"/>
                  </a:lnTo>
                  <a:lnTo>
                    <a:pt x="110" y="278"/>
                  </a:lnTo>
                  <a:lnTo>
                    <a:pt x="112" y="278"/>
                  </a:lnTo>
                  <a:lnTo>
                    <a:pt x="113" y="280"/>
                  </a:lnTo>
                  <a:lnTo>
                    <a:pt x="115" y="282"/>
                  </a:lnTo>
                  <a:close/>
                  <a:moveTo>
                    <a:pt x="115" y="478"/>
                  </a:moveTo>
                  <a:lnTo>
                    <a:pt x="115" y="476"/>
                  </a:lnTo>
                  <a:lnTo>
                    <a:pt x="115" y="474"/>
                  </a:lnTo>
                  <a:lnTo>
                    <a:pt x="114" y="472"/>
                  </a:lnTo>
                  <a:lnTo>
                    <a:pt x="112" y="472"/>
                  </a:lnTo>
                  <a:lnTo>
                    <a:pt x="113" y="476"/>
                  </a:lnTo>
                  <a:lnTo>
                    <a:pt x="113" y="478"/>
                  </a:lnTo>
                  <a:lnTo>
                    <a:pt x="115" y="478"/>
                  </a:lnTo>
                  <a:close/>
                  <a:moveTo>
                    <a:pt x="115" y="470"/>
                  </a:moveTo>
                  <a:lnTo>
                    <a:pt x="115" y="470"/>
                  </a:lnTo>
                  <a:lnTo>
                    <a:pt x="115" y="472"/>
                  </a:lnTo>
                  <a:lnTo>
                    <a:pt x="115" y="470"/>
                  </a:lnTo>
                  <a:close/>
                  <a:moveTo>
                    <a:pt x="115" y="140"/>
                  </a:moveTo>
                  <a:lnTo>
                    <a:pt x="114" y="140"/>
                  </a:lnTo>
                  <a:lnTo>
                    <a:pt x="114" y="142"/>
                  </a:lnTo>
                  <a:lnTo>
                    <a:pt x="115" y="140"/>
                  </a:lnTo>
                  <a:close/>
                  <a:moveTo>
                    <a:pt x="115" y="322"/>
                  </a:moveTo>
                  <a:lnTo>
                    <a:pt x="114" y="320"/>
                  </a:lnTo>
                  <a:lnTo>
                    <a:pt x="114" y="322"/>
                  </a:lnTo>
                  <a:lnTo>
                    <a:pt x="114" y="324"/>
                  </a:lnTo>
                  <a:lnTo>
                    <a:pt x="115" y="324"/>
                  </a:lnTo>
                  <a:lnTo>
                    <a:pt x="115" y="322"/>
                  </a:lnTo>
                  <a:close/>
                  <a:moveTo>
                    <a:pt x="115" y="332"/>
                  </a:moveTo>
                  <a:lnTo>
                    <a:pt x="115" y="332"/>
                  </a:lnTo>
                  <a:lnTo>
                    <a:pt x="115" y="334"/>
                  </a:lnTo>
                  <a:lnTo>
                    <a:pt x="115" y="332"/>
                  </a:lnTo>
                  <a:close/>
                  <a:moveTo>
                    <a:pt x="115" y="142"/>
                  </a:moveTo>
                  <a:lnTo>
                    <a:pt x="114" y="142"/>
                  </a:lnTo>
                  <a:lnTo>
                    <a:pt x="115" y="144"/>
                  </a:lnTo>
                  <a:lnTo>
                    <a:pt x="115" y="142"/>
                  </a:lnTo>
                  <a:close/>
                  <a:moveTo>
                    <a:pt x="115" y="624"/>
                  </a:moveTo>
                  <a:lnTo>
                    <a:pt x="115" y="622"/>
                  </a:lnTo>
                  <a:lnTo>
                    <a:pt x="112" y="622"/>
                  </a:lnTo>
                  <a:lnTo>
                    <a:pt x="113" y="624"/>
                  </a:lnTo>
                  <a:lnTo>
                    <a:pt x="115" y="624"/>
                  </a:lnTo>
                  <a:close/>
                  <a:moveTo>
                    <a:pt x="116" y="438"/>
                  </a:moveTo>
                  <a:lnTo>
                    <a:pt x="116" y="434"/>
                  </a:lnTo>
                  <a:lnTo>
                    <a:pt x="115" y="436"/>
                  </a:lnTo>
                  <a:lnTo>
                    <a:pt x="114" y="436"/>
                  </a:lnTo>
                  <a:lnTo>
                    <a:pt x="114" y="438"/>
                  </a:lnTo>
                  <a:lnTo>
                    <a:pt x="116" y="438"/>
                  </a:lnTo>
                  <a:close/>
                  <a:moveTo>
                    <a:pt x="116" y="622"/>
                  </a:moveTo>
                  <a:lnTo>
                    <a:pt x="115" y="622"/>
                  </a:lnTo>
                  <a:lnTo>
                    <a:pt x="116" y="623"/>
                  </a:lnTo>
                  <a:lnTo>
                    <a:pt x="116" y="622"/>
                  </a:lnTo>
                  <a:close/>
                  <a:moveTo>
                    <a:pt x="116" y="150"/>
                  </a:moveTo>
                  <a:lnTo>
                    <a:pt x="115" y="148"/>
                  </a:lnTo>
                  <a:lnTo>
                    <a:pt x="114" y="148"/>
                  </a:lnTo>
                  <a:lnTo>
                    <a:pt x="114" y="150"/>
                  </a:lnTo>
                  <a:lnTo>
                    <a:pt x="116" y="150"/>
                  </a:lnTo>
                  <a:close/>
                  <a:moveTo>
                    <a:pt x="116" y="488"/>
                  </a:moveTo>
                  <a:lnTo>
                    <a:pt x="116" y="488"/>
                  </a:lnTo>
                  <a:lnTo>
                    <a:pt x="115" y="486"/>
                  </a:lnTo>
                  <a:lnTo>
                    <a:pt x="113" y="486"/>
                  </a:lnTo>
                  <a:lnTo>
                    <a:pt x="113" y="488"/>
                  </a:lnTo>
                  <a:lnTo>
                    <a:pt x="115" y="488"/>
                  </a:lnTo>
                  <a:lnTo>
                    <a:pt x="113" y="490"/>
                  </a:lnTo>
                  <a:lnTo>
                    <a:pt x="115" y="490"/>
                  </a:lnTo>
                  <a:lnTo>
                    <a:pt x="116" y="488"/>
                  </a:lnTo>
                  <a:close/>
                  <a:moveTo>
                    <a:pt x="116" y="274"/>
                  </a:moveTo>
                  <a:lnTo>
                    <a:pt x="116" y="274"/>
                  </a:lnTo>
                  <a:lnTo>
                    <a:pt x="115" y="272"/>
                  </a:lnTo>
                  <a:lnTo>
                    <a:pt x="116" y="272"/>
                  </a:lnTo>
                  <a:lnTo>
                    <a:pt x="114" y="270"/>
                  </a:lnTo>
                  <a:lnTo>
                    <a:pt x="114" y="272"/>
                  </a:lnTo>
                  <a:lnTo>
                    <a:pt x="113" y="270"/>
                  </a:lnTo>
                  <a:lnTo>
                    <a:pt x="112" y="272"/>
                  </a:lnTo>
                  <a:lnTo>
                    <a:pt x="113" y="272"/>
                  </a:lnTo>
                  <a:lnTo>
                    <a:pt x="114" y="276"/>
                  </a:lnTo>
                  <a:lnTo>
                    <a:pt x="116" y="274"/>
                  </a:lnTo>
                  <a:close/>
                  <a:moveTo>
                    <a:pt x="116" y="624"/>
                  </a:moveTo>
                  <a:lnTo>
                    <a:pt x="116" y="623"/>
                  </a:lnTo>
                  <a:lnTo>
                    <a:pt x="116" y="624"/>
                  </a:lnTo>
                  <a:close/>
                  <a:moveTo>
                    <a:pt x="116" y="324"/>
                  </a:moveTo>
                  <a:lnTo>
                    <a:pt x="116" y="322"/>
                  </a:lnTo>
                  <a:lnTo>
                    <a:pt x="116" y="324"/>
                  </a:lnTo>
                  <a:close/>
                  <a:moveTo>
                    <a:pt x="116" y="406"/>
                  </a:moveTo>
                  <a:lnTo>
                    <a:pt x="116" y="406"/>
                  </a:lnTo>
                  <a:lnTo>
                    <a:pt x="116" y="407"/>
                  </a:lnTo>
                  <a:lnTo>
                    <a:pt x="116" y="406"/>
                  </a:lnTo>
                  <a:close/>
                  <a:moveTo>
                    <a:pt x="117" y="314"/>
                  </a:moveTo>
                  <a:lnTo>
                    <a:pt x="114" y="316"/>
                  </a:lnTo>
                  <a:lnTo>
                    <a:pt x="116" y="316"/>
                  </a:lnTo>
                  <a:lnTo>
                    <a:pt x="117" y="314"/>
                  </a:lnTo>
                  <a:close/>
                  <a:moveTo>
                    <a:pt x="117" y="314"/>
                  </a:moveTo>
                  <a:lnTo>
                    <a:pt x="117" y="314"/>
                  </a:lnTo>
                  <a:close/>
                  <a:moveTo>
                    <a:pt x="117" y="468"/>
                  </a:moveTo>
                  <a:lnTo>
                    <a:pt x="116" y="466"/>
                  </a:lnTo>
                  <a:lnTo>
                    <a:pt x="112" y="466"/>
                  </a:lnTo>
                  <a:lnTo>
                    <a:pt x="113" y="468"/>
                  </a:lnTo>
                  <a:lnTo>
                    <a:pt x="115" y="470"/>
                  </a:lnTo>
                  <a:lnTo>
                    <a:pt x="117" y="470"/>
                  </a:lnTo>
                  <a:lnTo>
                    <a:pt x="117" y="468"/>
                  </a:lnTo>
                  <a:close/>
                  <a:moveTo>
                    <a:pt x="117" y="436"/>
                  </a:moveTo>
                  <a:lnTo>
                    <a:pt x="116" y="438"/>
                  </a:lnTo>
                  <a:lnTo>
                    <a:pt x="117" y="438"/>
                  </a:lnTo>
                  <a:lnTo>
                    <a:pt x="117" y="436"/>
                  </a:lnTo>
                  <a:close/>
                  <a:moveTo>
                    <a:pt x="118" y="330"/>
                  </a:moveTo>
                  <a:lnTo>
                    <a:pt x="115" y="330"/>
                  </a:lnTo>
                  <a:lnTo>
                    <a:pt x="115" y="332"/>
                  </a:lnTo>
                  <a:lnTo>
                    <a:pt x="118" y="330"/>
                  </a:lnTo>
                  <a:close/>
                  <a:moveTo>
                    <a:pt x="118" y="428"/>
                  </a:moveTo>
                  <a:lnTo>
                    <a:pt x="116" y="426"/>
                  </a:lnTo>
                  <a:lnTo>
                    <a:pt x="115" y="424"/>
                  </a:lnTo>
                  <a:lnTo>
                    <a:pt x="115" y="426"/>
                  </a:lnTo>
                  <a:lnTo>
                    <a:pt x="115" y="427"/>
                  </a:lnTo>
                  <a:lnTo>
                    <a:pt x="114" y="430"/>
                  </a:lnTo>
                  <a:lnTo>
                    <a:pt x="117" y="430"/>
                  </a:lnTo>
                  <a:lnTo>
                    <a:pt x="118" y="428"/>
                  </a:lnTo>
                  <a:close/>
                  <a:moveTo>
                    <a:pt x="118" y="316"/>
                  </a:moveTo>
                  <a:lnTo>
                    <a:pt x="116" y="316"/>
                  </a:lnTo>
                  <a:lnTo>
                    <a:pt x="115" y="318"/>
                  </a:lnTo>
                  <a:lnTo>
                    <a:pt x="117" y="318"/>
                  </a:lnTo>
                  <a:lnTo>
                    <a:pt x="118" y="316"/>
                  </a:lnTo>
                  <a:close/>
                  <a:moveTo>
                    <a:pt x="118" y="408"/>
                  </a:moveTo>
                  <a:lnTo>
                    <a:pt x="116" y="407"/>
                  </a:lnTo>
                  <a:lnTo>
                    <a:pt x="116" y="408"/>
                  </a:lnTo>
                  <a:lnTo>
                    <a:pt x="117" y="408"/>
                  </a:lnTo>
                  <a:lnTo>
                    <a:pt x="117" y="410"/>
                  </a:lnTo>
                  <a:lnTo>
                    <a:pt x="118" y="408"/>
                  </a:lnTo>
                  <a:close/>
                  <a:moveTo>
                    <a:pt x="118" y="260"/>
                  </a:moveTo>
                  <a:lnTo>
                    <a:pt x="117" y="260"/>
                  </a:lnTo>
                  <a:lnTo>
                    <a:pt x="118" y="262"/>
                  </a:lnTo>
                  <a:lnTo>
                    <a:pt x="118" y="260"/>
                  </a:lnTo>
                  <a:close/>
                  <a:moveTo>
                    <a:pt x="118" y="406"/>
                  </a:moveTo>
                  <a:lnTo>
                    <a:pt x="118" y="408"/>
                  </a:lnTo>
                  <a:lnTo>
                    <a:pt x="118" y="406"/>
                  </a:lnTo>
                  <a:close/>
                  <a:moveTo>
                    <a:pt x="119" y="372"/>
                  </a:moveTo>
                  <a:lnTo>
                    <a:pt x="117" y="372"/>
                  </a:lnTo>
                  <a:lnTo>
                    <a:pt x="117" y="374"/>
                  </a:lnTo>
                  <a:lnTo>
                    <a:pt x="119" y="374"/>
                  </a:lnTo>
                  <a:lnTo>
                    <a:pt x="119" y="372"/>
                  </a:lnTo>
                  <a:close/>
                  <a:moveTo>
                    <a:pt x="119" y="476"/>
                  </a:moveTo>
                  <a:lnTo>
                    <a:pt x="118" y="478"/>
                  </a:lnTo>
                  <a:lnTo>
                    <a:pt x="117" y="478"/>
                  </a:lnTo>
                  <a:lnTo>
                    <a:pt x="117" y="480"/>
                  </a:lnTo>
                  <a:lnTo>
                    <a:pt x="118" y="480"/>
                  </a:lnTo>
                  <a:lnTo>
                    <a:pt x="119" y="476"/>
                  </a:lnTo>
                  <a:close/>
                  <a:moveTo>
                    <a:pt x="119" y="712"/>
                  </a:moveTo>
                  <a:lnTo>
                    <a:pt x="119" y="712"/>
                  </a:lnTo>
                  <a:close/>
                  <a:moveTo>
                    <a:pt x="119" y="145"/>
                  </a:moveTo>
                  <a:lnTo>
                    <a:pt x="118" y="144"/>
                  </a:lnTo>
                  <a:lnTo>
                    <a:pt x="119" y="146"/>
                  </a:lnTo>
                  <a:lnTo>
                    <a:pt x="119" y="145"/>
                  </a:lnTo>
                  <a:close/>
                  <a:moveTo>
                    <a:pt x="119" y="710"/>
                  </a:moveTo>
                  <a:lnTo>
                    <a:pt x="117" y="710"/>
                  </a:lnTo>
                  <a:lnTo>
                    <a:pt x="119" y="712"/>
                  </a:lnTo>
                  <a:lnTo>
                    <a:pt x="119" y="710"/>
                  </a:lnTo>
                  <a:close/>
                  <a:moveTo>
                    <a:pt x="119" y="478"/>
                  </a:moveTo>
                  <a:lnTo>
                    <a:pt x="118" y="480"/>
                  </a:lnTo>
                  <a:lnTo>
                    <a:pt x="119" y="480"/>
                  </a:lnTo>
                  <a:lnTo>
                    <a:pt x="119" y="478"/>
                  </a:lnTo>
                  <a:close/>
                  <a:moveTo>
                    <a:pt x="119" y="380"/>
                  </a:moveTo>
                  <a:lnTo>
                    <a:pt x="118" y="378"/>
                  </a:lnTo>
                  <a:lnTo>
                    <a:pt x="117" y="380"/>
                  </a:lnTo>
                  <a:lnTo>
                    <a:pt x="119" y="380"/>
                  </a:lnTo>
                  <a:close/>
                  <a:moveTo>
                    <a:pt x="120" y="146"/>
                  </a:moveTo>
                  <a:lnTo>
                    <a:pt x="119" y="146"/>
                  </a:lnTo>
                  <a:lnTo>
                    <a:pt x="120" y="146"/>
                  </a:lnTo>
                  <a:close/>
                  <a:moveTo>
                    <a:pt x="120" y="712"/>
                  </a:moveTo>
                  <a:lnTo>
                    <a:pt x="120" y="712"/>
                  </a:lnTo>
                  <a:lnTo>
                    <a:pt x="120" y="714"/>
                  </a:lnTo>
                  <a:lnTo>
                    <a:pt x="120" y="712"/>
                  </a:lnTo>
                  <a:close/>
                  <a:moveTo>
                    <a:pt x="120" y="380"/>
                  </a:moveTo>
                  <a:lnTo>
                    <a:pt x="120" y="380"/>
                  </a:lnTo>
                  <a:lnTo>
                    <a:pt x="119" y="382"/>
                  </a:lnTo>
                  <a:lnTo>
                    <a:pt x="120" y="382"/>
                  </a:lnTo>
                  <a:lnTo>
                    <a:pt x="120" y="380"/>
                  </a:lnTo>
                  <a:close/>
                  <a:moveTo>
                    <a:pt x="120" y="388"/>
                  </a:moveTo>
                  <a:lnTo>
                    <a:pt x="120" y="388"/>
                  </a:lnTo>
                  <a:lnTo>
                    <a:pt x="119" y="386"/>
                  </a:lnTo>
                  <a:lnTo>
                    <a:pt x="118" y="388"/>
                  </a:lnTo>
                  <a:lnTo>
                    <a:pt x="119" y="388"/>
                  </a:lnTo>
                  <a:lnTo>
                    <a:pt x="118" y="390"/>
                  </a:lnTo>
                  <a:lnTo>
                    <a:pt x="120" y="388"/>
                  </a:lnTo>
                  <a:close/>
                  <a:moveTo>
                    <a:pt x="121" y="128"/>
                  </a:moveTo>
                  <a:lnTo>
                    <a:pt x="120" y="126"/>
                  </a:lnTo>
                  <a:lnTo>
                    <a:pt x="120" y="128"/>
                  </a:lnTo>
                  <a:lnTo>
                    <a:pt x="121" y="128"/>
                  </a:lnTo>
                  <a:close/>
                  <a:moveTo>
                    <a:pt x="121" y="334"/>
                  </a:moveTo>
                  <a:lnTo>
                    <a:pt x="120" y="332"/>
                  </a:lnTo>
                  <a:lnTo>
                    <a:pt x="120" y="334"/>
                  </a:lnTo>
                  <a:lnTo>
                    <a:pt x="121" y="334"/>
                  </a:lnTo>
                  <a:close/>
                  <a:moveTo>
                    <a:pt x="121" y="474"/>
                  </a:moveTo>
                  <a:lnTo>
                    <a:pt x="121" y="470"/>
                  </a:lnTo>
                  <a:lnTo>
                    <a:pt x="119" y="470"/>
                  </a:lnTo>
                  <a:lnTo>
                    <a:pt x="119" y="472"/>
                  </a:lnTo>
                  <a:lnTo>
                    <a:pt x="119" y="473"/>
                  </a:lnTo>
                  <a:lnTo>
                    <a:pt x="119" y="474"/>
                  </a:lnTo>
                  <a:lnTo>
                    <a:pt x="121" y="474"/>
                  </a:lnTo>
                  <a:close/>
                  <a:moveTo>
                    <a:pt x="121" y="364"/>
                  </a:moveTo>
                  <a:lnTo>
                    <a:pt x="121" y="366"/>
                  </a:lnTo>
                  <a:lnTo>
                    <a:pt x="119" y="366"/>
                  </a:lnTo>
                  <a:lnTo>
                    <a:pt x="119" y="364"/>
                  </a:lnTo>
                  <a:lnTo>
                    <a:pt x="117" y="364"/>
                  </a:lnTo>
                  <a:lnTo>
                    <a:pt x="118" y="366"/>
                  </a:lnTo>
                  <a:lnTo>
                    <a:pt x="118" y="368"/>
                  </a:lnTo>
                  <a:lnTo>
                    <a:pt x="119" y="368"/>
                  </a:lnTo>
                  <a:lnTo>
                    <a:pt x="119" y="370"/>
                  </a:lnTo>
                  <a:lnTo>
                    <a:pt x="121" y="370"/>
                  </a:lnTo>
                  <a:lnTo>
                    <a:pt x="120" y="368"/>
                  </a:lnTo>
                  <a:lnTo>
                    <a:pt x="121" y="366"/>
                  </a:lnTo>
                  <a:lnTo>
                    <a:pt x="121" y="364"/>
                  </a:lnTo>
                  <a:close/>
                  <a:moveTo>
                    <a:pt x="121" y="322"/>
                  </a:moveTo>
                  <a:lnTo>
                    <a:pt x="121" y="322"/>
                  </a:lnTo>
                  <a:close/>
                  <a:moveTo>
                    <a:pt x="121" y="274"/>
                  </a:moveTo>
                  <a:lnTo>
                    <a:pt x="120" y="278"/>
                  </a:lnTo>
                  <a:lnTo>
                    <a:pt x="119" y="276"/>
                  </a:lnTo>
                  <a:lnTo>
                    <a:pt x="120" y="276"/>
                  </a:lnTo>
                  <a:lnTo>
                    <a:pt x="120" y="274"/>
                  </a:lnTo>
                  <a:lnTo>
                    <a:pt x="117" y="274"/>
                  </a:lnTo>
                  <a:lnTo>
                    <a:pt x="119" y="278"/>
                  </a:lnTo>
                  <a:lnTo>
                    <a:pt x="119" y="280"/>
                  </a:lnTo>
                  <a:lnTo>
                    <a:pt x="120" y="280"/>
                  </a:lnTo>
                  <a:lnTo>
                    <a:pt x="121" y="278"/>
                  </a:lnTo>
                  <a:lnTo>
                    <a:pt x="121" y="274"/>
                  </a:lnTo>
                  <a:close/>
                  <a:moveTo>
                    <a:pt x="121" y="272"/>
                  </a:moveTo>
                  <a:lnTo>
                    <a:pt x="120" y="270"/>
                  </a:lnTo>
                  <a:lnTo>
                    <a:pt x="121" y="272"/>
                  </a:lnTo>
                  <a:close/>
                  <a:moveTo>
                    <a:pt x="121" y="470"/>
                  </a:moveTo>
                  <a:lnTo>
                    <a:pt x="121" y="469"/>
                  </a:lnTo>
                  <a:lnTo>
                    <a:pt x="121" y="470"/>
                  </a:lnTo>
                  <a:close/>
                  <a:moveTo>
                    <a:pt x="121" y="410"/>
                  </a:moveTo>
                  <a:lnTo>
                    <a:pt x="121" y="410"/>
                  </a:lnTo>
                  <a:lnTo>
                    <a:pt x="120" y="408"/>
                  </a:lnTo>
                  <a:lnTo>
                    <a:pt x="121" y="410"/>
                  </a:lnTo>
                  <a:lnTo>
                    <a:pt x="120" y="410"/>
                  </a:lnTo>
                  <a:lnTo>
                    <a:pt x="120" y="412"/>
                  </a:lnTo>
                  <a:lnTo>
                    <a:pt x="121" y="410"/>
                  </a:lnTo>
                  <a:close/>
                  <a:moveTo>
                    <a:pt x="122" y="133"/>
                  </a:moveTo>
                  <a:lnTo>
                    <a:pt x="121" y="132"/>
                  </a:lnTo>
                  <a:lnTo>
                    <a:pt x="120" y="134"/>
                  </a:lnTo>
                  <a:lnTo>
                    <a:pt x="122" y="133"/>
                  </a:lnTo>
                  <a:close/>
                  <a:moveTo>
                    <a:pt x="122" y="706"/>
                  </a:moveTo>
                  <a:lnTo>
                    <a:pt x="121" y="704"/>
                  </a:lnTo>
                  <a:lnTo>
                    <a:pt x="119" y="702"/>
                  </a:lnTo>
                  <a:lnTo>
                    <a:pt x="119" y="704"/>
                  </a:lnTo>
                  <a:lnTo>
                    <a:pt x="120" y="704"/>
                  </a:lnTo>
                  <a:lnTo>
                    <a:pt x="120" y="706"/>
                  </a:lnTo>
                  <a:lnTo>
                    <a:pt x="122" y="706"/>
                  </a:lnTo>
                  <a:close/>
                  <a:moveTo>
                    <a:pt x="122" y="374"/>
                  </a:moveTo>
                  <a:lnTo>
                    <a:pt x="119" y="374"/>
                  </a:lnTo>
                  <a:lnTo>
                    <a:pt x="119" y="376"/>
                  </a:lnTo>
                  <a:lnTo>
                    <a:pt x="121" y="376"/>
                  </a:lnTo>
                  <a:lnTo>
                    <a:pt x="122" y="374"/>
                  </a:lnTo>
                  <a:close/>
                  <a:moveTo>
                    <a:pt x="122" y="278"/>
                  </a:moveTo>
                  <a:lnTo>
                    <a:pt x="121" y="278"/>
                  </a:lnTo>
                  <a:lnTo>
                    <a:pt x="120" y="280"/>
                  </a:lnTo>
                  <a:lnTo>
                    <a:pt x="122" y="278"/>
                  </a:lnTo>
                  <a:close/>
                  <a:moveTo>
                    <a:pt x="122" y="468"/>
                  </a:moveTo>
                  <a:lnTo>
                    <a:pt x="121" y="468"/>
                  </a:lnTo>
                  <a:lnTo>
                    <a:pt x="121" y="469"/>
                  </a:lnTo>
                  <a:lnTo>
                    <a:pt x="122" y="468"/>
                  </a:lnTo>
                  <a:close/>
                  <a:moveTo>
                    <a:pt x="122" y="468"/>
                  </a:moveTo>
                  <a:lnTo>
                    <a:pt x="122" y="468"/>
                  </a:lnTo>
                  <a:close/>
                  <a:moveTo>
                    <a:pt x="122" y="266"/>
                  </a:moveTo>
                  <a:lnTo>
                    <a:pt x="121" y="264"/>
                  </a:lnTo>
                  <a:lnTo>
                    <a:pt x="121" y="262"/>
                  </a:lnTo>
                  <a:lnTo>
                    <a:pt x="120" y="260"/>
                  </a:lnTo>
                  <a:lnTo>
                    <a:pt x="120" y="262"/>
                  </a:lnTo>
                  <a:lnTo>
                    <a:pt x="118" y="262"/>
                  </a:lnTo>
                  <a:lnTo>
                    <a:pt x="118" y="264"/>
                  </a:lnTo>
                  <a:lnTo>
                    <a:pt x="117" y="264"/>
                  </a:lnTo>
                  <a:lnTo>
                    <a:pt x="117" y="266"/>
                  </a:lnTo>
                  <a:lnTo>
                    <a:pt x="119" y="266"/>
                  </a:lnTo>
                  <a:lnTo>
                    <a:pt x="118" y="268"/>
                  </a:lnTo>
                  <a:lnTo>
                    <a:pt x="120" y="268"/>
                  </a:lnTo>
                  <a:lnTo>
                    <a:pt x="121" y="266"/>
                  </a:lnTo>
                  <a:lnTo>
                    <a:pt x="122" y="266"/>
                  </a:lnTo>
                  <a:close/>
                  <a:moveTo>
                    <a:pt x="122" y="133"/>
                  </a:moveTo>
                  <a:lnTo>
                    <a:pt x="122" y="133"/>
                  </a:lnTo>
                  <a:lnTo>
                    <a:pt x="122" y="134"/>
                  </a:lnTo>
                  <a:lnTo>
                    <a:pt x="122" y="133"/>
                  </a:lnTo>
                  <a:close/>
                  <a:moveTo>
                    <a:pt x="122" y="332"/>
                  </a:moveTo>
                  <a:lnTo>
                    <a:pt x="122" y="332"/>
                  </a:lnTo>
                  <a:lnTo>
                    <a:pt x="122" y="331"/>
                  </a:lnTo>
                  <a:lnTo>
                    <a:pt x="121" y="332"/>
                  </a:lnTo>
                  <a:lnTo>
                    <a:pt x="121" y="334"/>
                  </a:lnTo>
                  <a:lnTo>
                    <a:pt x="122" y="334"/>
                  </a:lnTo>
                  <a:lnTo>
                    <a:pt x="122" y="332"/>
                  </a:lnTo>
                  <a:close/>
                  <a:moveTo>
                    <a:pt x="122" y="132"/>
                  </a:moveTo>
                  <a:lnTo>
                    <a:pt x="121" y="132"/>
                  </a:lnTo>
                  <a:lnTo>
                    <a:pt x="122" y="133"/>
                  </a:lnTo>
                  <a:lnTo>
                    <a:pt x="122" y="132"/>
                  </a:lnTo>
                  <a:close/>
                  <a:moveTo>
                    <a:pt x="123" y="462"/>
                  </a:moveTo>
                  <a:lnTo>
                    <a:pt x="121" y="462"/>
                  </a:lnTo>
                  <a:lnTo>
                    <a:pt x="120" y="460"/>
                  </a:lnTo>
                  <a:lnTo>
                    <a:pt x="120" y="458"/>
                  </a:lnTo>
                  <a:lnTo>
                    <a:pt x="118" y="456"/>
                  </a:lnTo>
                  <a:lnTo>
                    <a:pt x="117" y="458"/>
                  </a:lnTo>
                  <a:lnTo>
                    <a:pt x="119" y="458"/>
                  </a:lnTo>
                  <a:lnTo>
                    <a:pt x="118" y="462"/>
                  </a:lnTo>
                  <a:lnTo>
                    <a:pt x="119" y="460"/>
                  </a:lnTo>
                  <a:lnTo>
                    <a:pt x="120" y="460"/>
                  </a:lnTo>
                  <a:lnTo>
                    <a:pt x="120" y="462"/>
                  </a:lnTo>
                  <a:lnTo>
                    <a:pt x="120" y="463"/>
                  </a:lnTo>
                  <a:lnTo>
                    <a:pt x="120" y="464"/>
                  </a:lnTo>
                  <a:lnTo>
                    <a:pt x="122" y="464"/>
                  </a:lnTo>
                  <a:lnTo>
                    <a:pt x="123" y="462"/>
                  </a:lnTo>
                  <a:close/>
                  <a:moveTo>
                    <a:pt x="123" y="136"/>
                  </a:moveTo>
                  <a:lnTo>
                    <a:pt x="122" y="134"/>
                  </a:lnTo>
                  <a:lnTo>
                    <a:pt x="121" y="136"/>
                  </a:lnTo>
                  <a:lnTo>
                    <a:pt x="123" y="136"/>
                  </a:lnTo>
                  <a:close/>
                  <a:moveTo>
                    <a:pt x="123" y="132"/>
                  </a:moveTo>
                  <a:lnTo>
                    <a:pt x="123" y="132"/>
                  </a:lnTo>
                  <a:lnTo>
                    <a:pt x="122" y="132"/>
                  </a:lnTo>
                  <a:lnTo>
                    <a:pt x="123" y="132"/>
                  </a:lnTo>
                  <a:close/>
                  <a:moveTo>
                    <a:pt x="123" y="434"/>
                  </a:moveTo>
                  <a:lnTo>
                    <a:pt x="123" y="433"/>
                  </a:lnTo>
                  <a:lnTo>
                    <a:pt x="122" y="432"/>
                  </a:lnTo>
                  <a:lnTo>
                    <a:pt x="121" y="430"/>
                  </a:lnTo>
                  <a:lnTo>
                    <a:pt x="120" y="430"/>
                  </a:lnTo>
                  <a:lnTo>
                    <a:pt x="119" y="432"/>
                  </a:lnTo>
                  <a:lnTo>
                    <a:pt x="119" y="433"/>
                  </a:lnTo>
                  <a:lnTo>
                    <a:pt x="120" y="434"/>
                  </a:lnTo>
                  <a:lnTo>
                    <a:pt x="121" y="435"/>
                  </a:lnTo>
                  <a:lnTo>
                    <a:pt x="121" y="436"/>
                  </a:lnTo>
                  <a:lnTo>
                    <a:pt x="122" y="434"/>
                  </a:lnTo>
                  <a:lnTo>
                    <a:pt x="123" y="434"/>
                  </a:lnTo>
                  <a:close/>
                  <a:moveTo>
                    <a:pt x="123" y="130"/>
                  </a:moveTo>
                  <a:lnTo>
                    <a:pt x="122" y="130"/>
                  </a:lnTo>
                  <a:lnTo>
                    <a:pt x="123" y="132"/>
                  </a:lnTo>
                  <a:lnTo>
                    <a:pt x="123" y="130"/>
                  </a:lnTo>
                  <a:close/>
                  <a:moveTo>
                    <a:pt x="123" y="412"/>
                  </a:moveTo>
                  <a:lnTo>
                    <a:pt x="122" y="410"/>
                  </a:lnTo>
                  <a:lnTo>
                    <a:pt x="121" y="410"/>
                  </a:lnTo>
                  <a:lnTo>
                    <a:pt x="122" y="412"/>
                  </a:lnTo>
                  <a:lnTo>
                    <a:pt x="123" y="412"/>
                  </a:lnTo>
                  <a:close/>
                  <a:moveTo>
                    <a:pt x="123" y="466"/>
                  </a:moveTo>
                  <a:lnTo>
                    <a:pt x="122" y="466"/>
                  </a:lnTo>
                  <a:lnTo>
                    <a:pt x="122" y="468"/>
                  </a:lnTo>
                  <a:lnTo>
                    <a:pt x="123" y="466"/>
                  </a:lnTo>
                  <a:close/>
                  <a:moveTo>
                    <a:pt x="123" y="144"/>
                  </a:moveTo>
                  <a:lnTo>
                    <a:pt x="122" y="144"/>
                  </a:lnTo>
                  <a:lnTo>
                    <a:pt x="121" y="146"/>
                  </a:lnTo>
                  <a:lnTo>
                    <a:pt x="120" y="144"/>
                  </a:lnTo>
                  <a:lnTo>
                    <a:pt x="120" y="142"/>
                  </a:lnTo>
                  <a:lnTo>
                    <a:pt x="119" y="144"/>
                  </a:lnTo>
                  <a:lnTo>
                    <a:pt x="119" y="146"/>
                  </a:lnTo>
                  <a:lnTo>
                    <a:pt x="119" y="144"/>
                  </a:lnTo>
                  <a:lnTo>
                    <a:pt x="120" y="146"/>
                  </a:lnTo>
                  <a:lnTo>
                    <a:pt x="119" y="145"/>
                  </a:lnTo>
                  <a:lnTo>
                    <a:pt x="119" y="146"/>
                  </a:lnTo>
                  <a:lnTo>
                    <a:pt x="120" y="146"/>
                  </a:lnTo>
                  <a:lnTo>
                    <a:pt x="120" y="148"/>
                  </a:lnTo>
                  <a:lnTo>
                    <a:pt x="122" y="148"/>
                  </a:lnTo>
                  <a:lnTo>
                    <a:pt x="123" y="146"/>
                  </a:lnTo>
                  <a:lnTo>
                    <a:pt x="122" y="146"/>
                  </a:lnTo>
                  <a:lnTo>
                    <a:pt x="123" y="144"/>
                  </a:lnTo>
                  <a:close/>
                  <a:moveTo>
                    <a:pt x="124" y="334"/>
                  </a:moveTo>
                  <a:lnTo>
                    <a:pt x="122" y="334"/>
                  </a:lnTo>
                  <a:lnTo>
                    <a:pt x="122" y="336"/>
                  </a:lnTo>
                  <a:lnTo>
                    <a:pt x="123" y="336"/>
                  </a:lnTo>
                  <a:lnTo>
                    <a:pt x="124" y="334"/>
                  </a:lnTo>
                  <a:close/>
                  <a:moveTo>
                    <a:pt x="124" y="468"/>
                  </a:moveTo>
                  <a:lnTo>
                    <a:pt x="123" y="468"/>
                  </a:lnTo>
                  <a:lnTo>
                    <a:pt x="122" y="469"/>
                  </a:lnTo>
                  <a:lnTo>
                    <a:pt x="122" y="470"/>
                  </a:lnTo>
                  <a:lnTo>
                    <a:pt x="124" y="468"/>
                  </a:lnTo>
                  <a:close/>
                  <a:moveTo>
                    <a:pt x="124" y="272"/>
                  </a:moveTo>
                  <a:lnTo>
                    <a:pt x="123" y="270"/>
                  </a:lnTo>
                  <a:lnTo>
                    <a:pt x="121" y="272"/>
                  </a:lnTo>
                  <a:lnTo>
                    <a:pt x="124" y="272"/>
                  </a:lnTo>
                  <a:close/>
                  <a:moveTo>
                    <a:pt x="124" y="328"/>
                  </a:moveTo>
                  <a:lnTo>
                    <a:pt x="122" y="326"/>
                  </a:lnTo>
                  <a:lnTo>
                    <a:pt x="122" y="328"/>
                  </a:lnTo>
                  <a:lnTo>
                    <a:pt x="121" y="330"/>
                  </a:lnTo>
                  <a:lnTo>
                    <a:pt x="122" y="330"/>
                  </a:lnTo>
                  <a:lnTo>
                    <a:pt x="122" y="331"/>
                  </a:lnTo>
                  <a:lnTo>
                    <a:pt x="122" y="330"/>
                  </a:lnTo>
                  <a:lnTo>
                    <a:pt x="123" y="330"/>
                  </a:lnTo>
                  <a:lnTo>
                    <a:pt x="124" y="329"/>
                  </a:lnTo>
                  <a:lnTo>
                    <a:pt x="124" y="328"/>
                  </a:lnTo>
                  <a:close/>
                  <a:moveTo>
                    <a:pt x="124" y="428"/>
                  </a:moveTo>
                  <a:lnTo>
                    <a:pt x="124" y="426"/>
                  </a:lnTo>
                  <a:lnTo>
                    <a:pt x="122" y="426"/>
                  </a:lnTo>
                  <a:lnTo>
                    <a:pt x="122" y="424"/>
                  </a:lnTo>
                  <a:lnTo>
                    <a:pt x="121" y="422"/>
                  </a:lnTo>
                  <a:lnTo>
                    <a:pt x="121" y="424"/>
                  </a:lnTo>
                  <a:lnTo>
                    <a:pt x="121" y="428"/>
                  </a:lnTo>
                  <a:lnTo>
                    <a:pt x="124" y="428"/>
                  </a:lnTo>
                  <a:close/>
                  <a:moveTo>
                    <a:pt x="125" y="324"/>
                  </a:moveTo>
                  <a:lnTo>
                    <a:pt x="123" y="322"/>
                  </a:lnTo>
                  <a:lnTo>
                    <a:pt x="123" y="324"/>
                  </a:lnTo>
                  <a:lnTo>
                    <a:pt x="125" y="324"/>
                  </a:lnTo>
                  <a:close/>
                  <a:moveTo>
                    <a:pt x="125" y="316"/>
                  </a:moveTo>
                  <a:lnTo>
                    <a:pt x="124" y="316"/>
                  </a:lnTo>
                  <a:lnTo>
                    <a:pt x="123" y="314"/>
                  </a:lnTo>
                  <a:lnTo>
                    <a:pt x="123" y="316"/>
                  </a:lnTo>
                  <a:lnTo>
                    <a:pt x="122" y="316"/>
                  </a:lnTo>
                  <a:lnTo>
                    <a:pt x="122" y="318"/>
                  </a:lnTo>
                  <a:lnTo>
                    <a:pt x="120" y="318"/>
                  </a:lnTo>
                  <a:lnTo>
                    <a:pt x="122" y="320"/>
                  </a:lnTo>
                  <a:lnTo>
                    <a:pt x="122" y="321"/>
                  </a:lnTo>
                  <a:lnTo>
                    <a:pt x="121" y="322"/>
                  </a:lnTo>
                  <a:lnTo>
                    <a:pt x="122" y="321"/>
                  </a:lnTo>
                  <a:lnTo>
                    <a:pt x="123" y="320"/>
                  </a:lnTo>
                  <a:lnTo>
                    <a:pt x="122" y="318"/>
                  </a:lnTo>
                  <a:lnTo>
                    <a:pt x="123" y="318"/>
                  </a:lnTo>
                  <a:lnTo>
                    <a:pt x="123" y="316"/>
                  </a:lnTo>
                  <a:lnTo>
                    <a:pt x="125" y="318"/>
                  </a:lnTo>
                  <a:lnTo>
                    <a:pt x="125" y="316"/>
                  </a:lnTo>
                  <a:close/>
                  <a:moveTo>
                    <a:pt x="125" y="134"/>
                  </a:moveTo>
                  <a:lnTo>
                    <a:pt x="122" y="133"/>
                  </a:lnTo>
                  <a:lnTo>
                    <a:pt x="122" y="134"/>
                  </a:lnTo>
                  <a:lnTo>
                    <a:pt x="125" y="134"/>
                  </a:lnTo>
                  <a:close/>
                  <a:moveTo>
                    <a:pt x="125" y="494"/>
                  </a:moveTo>
                  <a:lnTo>
                    <a:pt x="125" y="492"/>
                  </a:lnTo>
                  <a:lnTo>
                    <a:pt x="125" y="494"/>
                  </a:lnTo>
                  <a:close/>
                  <a:moveTo>
                    <a:pt x="126" y="264"/>
                  </a:moveTo>
                  <a:lnTo>
                    <a:pt x="125" y="264"/>
                  </a:lnTo>
                  <a:lnTo>
                    <a:pt x="125" y="266"/>
                  </a:lnTo>
                  <a:lnTo>
                    <a:pt x="126" y="266"/>
                  </a:lnTo>
                  <a:lnTo>
                    <a:pt x="126" y="264"/>
                  </a:lnTo>
                  <a:close/>
                  <a:moveTo>
                    <a:pt x="126" y="469"/>
                  </a:moveTo>
                  <a:lnTo>
                    <a:pt x="125" y="468"/>
                  </a:lnTo>
                  <a:lnTo>
                    <a:pt x="126" y="470"/>
                  </a:lnTo>
                  <a:lnTo>
                    <a:pt x="126" y="469"/>
                  </a:lnTo>
                  <a:close/>
                  <a:moveTo>
                    <a:pt x="126" y="268"/>
                  </a:moveTo>
                  <a:lnTo>
                    <a:pt x="124" y="266"/>
                  </a:lnTo>
                  <a:lnTo>
                    <a:pt x="123" y="266"/>
                  </a:lnTo>
                  <a:lnTo>
                    <a:pt x="123" y="268"/>
                  </a:lnTo>
                  <a:lnTo>
                    <a:pt x="125" y="268"/>
                  </a:lnTo>
                  <a:lnTo>
                    <a:pt x="126" y="269"/>
                  </a:lnTo>
                  <a:lnTo>
                    <a:pt x="126" y="268"/>
                  </a:lnTo>
                  <a:close/>
                  <a:moveTo>
                    <a:pt x="126" y="374"/>
                  </a:moveTo>
                  <a:lnTo>
                    <a:pt x="126" y="372"/>
                  </a:lnTo>
                  <a:lnTo>
                    <a:pt x="125" y="370"/>
                  </a:lnTo>
                  <a:lnTo>
                    <a:pt x="125" y="368"/>
                  </a:lnTo>
                  <a:lnTo>
                    <a:pt x="125" y="374"/>
                  </a:lnTo>
                  <a:lnTo>
                    <a:pt x="126" y="374"/>
                  </a:lnTo>
                  <a:close/>
                  <a:moveTo>
                    <a:pt x="127" y="376"/>
                  </a:moveTo>
                  <a:lnTo>
                    <a:pt x="126" y="376"/>
                  </a:lnTo>
                  <a:lnTo>
                    <a:pt x="125" y="378"/>
                  </a:lnTo>
                  <a:lnTo>
                    <a:pt x="124" y="380"/>
                  </a:lnTo>
                  <a:lnTo>
                    <a:pt x="126" y="380"/>
                  </a:lnTo>
                  <a:lnTo>
                    <a:pt x="127" y="376"/>
                  </a:lnTo>
                  <a:close/>
                  <a:moveTo>
                    <a:pt x="127" y="386"/>
                  </a:moveTo>
                  <a:lnTo>
                    <a:pt x="126" y="386"/>
                  </a:lnTo>
                  <a:lnTo>
                    <a:pt x="126" y="387"/>
                  </a:lnTo>
                  <a:lnTo>
                    <a:pt x="127" y="386"/>
                  </a:lnTo>
                  <a:close/>
                  <a:moveTo>
                    <a:pt x="127" y="712"/>
                  </a:moveTo>
                  <a:lnTo>
                    <a:pt x="125" y="712"/>
                  </a:lnTo>
                  <a:lnTo>
                    <a:pt x="126" y="714"/>
                  </a:lnTo>
                  <a:lnTo>
                    <a:pt x="123" y="716"/>
                  </a:lnTo>
                  <a:lnTo>
                    <a:pt x="125" y="718"/>
                  </a:lnTo>
                  <a:lnTo>
                    <a:pt x="126" y="716"/>
                  </a:lnTo>
                  <a:lnTo>
                    <a:pt x="127" y="714"/>
                  </a:lnTo>
                  <a:lnTo>
                    <a:pt x="127" y="712"/>
                  </a:lnTo>
                  <a:close/>
                  <a:moveTo>
                    <a:pt x="127" y="470"/>
                  </a:moveTo>
                  <a:lnTo>
                    <a:pt x="127" y="470"/>
                  </a:lnTo>
                  <a:lnTo>
                    <a:pt x="127" y="468"/>
                  </a:lnTo>
                  <a:lnTo>
                    <a:pt x="125" y="466"/>
                  </a:lnTo>
                  <a:lnTo>
                    <a:pt x="125" y="468"/>
                  </a:lnTo>
                  <a:lnTo>
                    <a:pt x="127" y="468"/>
                  </a:lnTo>
                  <a:lnTo>
                    <a:pt x="126" y="469"/>
                  </a:lnTo>
                  <a:lnTo>
                    <a:pt x="126" y="470"/>
                  </a:lnTo>
                  <a:lnTo>
                    <a:pt x="127" y="470"/>
                  </a:lnTo>
                  <a:close/>
                  <a:moveTo>
                    <a:pt x="127" y="388"/>
                  </a:moveTo>
                  <a:lnTo>
                    <a:pt x="126" y="387"/>
                  </a:lnTo>
                  <a:lnTo>
                    <a:pt x="126" y="388"/>
                  </a:lnTo>
                  <a:lnTo>
                    <a:pt x="127" y="388"/>
                  </a:lnTo>
                  <a:close/>
                  <a:moveTo>
                    <a:pt x="127" y="342"/>
                  </a:moveTo>
                  <a:lnTo>
                    <a:pt x="126" y="342"/>
                  </a:lnTo>
                  <a:lnTo>
                    <a:pt x="125" y="340"/>
                  </a:lnTo>
                  <a:lnTo>
                    <a:pt x="125" y="342"/>
                  </a:lnTo>
                  <a:lnTo>
                    <a:pt x="125" y="344"/>
                  </a:lnTo>
                  <a:lnTo>
                    <a:pt x="127" y="342"/>
                  </a:lnTo>
                  <a:close/>
                  <a:moveTo>
                    <a:pt x="127" y="488"/>
                  </a:moveTo>
                  <a:lnTo>
                    <a:pt x="127" y="486"/>
                  </a:lnTo>
                  <a:lnTo>
                    <a:pt x="126" y="486"/>
                  </a:lnTo>
                  <a:lnTo>
                    <a:pt x="125" y="485"/>
                  </a:lnTo>
                  <a:lnTo>
                    <a:pt x="125" y="484"/>
                  </a:lnTo>
                  <a:lnTo>
                    <a:pt x="125" y="482"/>
                  </a:lnTo>
                  <a:lnTo>
                    <a:pt x="123" y="482"/>
                  </a:lnTo>
                  <a:lnTo>
                    <a:pt x="122" y="484"/>
                  </a:lnTo>
                  <a:lnTo>
                    <a:pt x="122" y="485"/>
                  </a:lnTo>
                  <a:lnTo>
                    <a:pt x="123" y="486"/>
                  </a:lnTo>
                  <a:lnTo>
                    <a:pt x="123" y="487"/>
                  </a:lnTo>
                  <a:lnTo>
                    <a:pt x="123" y="488"/>
                  </a:lnTo>
                  <a:lnTo>
                    <a:pt x="127" y="488"/>
                  </a:lnTo>
                  <a:close/>
                  <a:moveTo>
                    <a:pt x="127" y="480"/>
                  </a:moveTo>
                  <a:lnTo>
                    <a:pt x="127" y="479"/>
                  </a:lnTo>
                  <a:lnTo>
                    <a:pt x="126" y="478"/>
                  </a:lnTo>
                  <a:lnTo>
                    <a:pt x="126" y="474"/>
                  </a:lnTo>
                  <a:lnTo>
                    <a:pt x="124" y="476"/>
                  </a:lnTo>
                  <a:lnTo>
                    <a:pt x="125" y="478"/>
                  </a:lnTo>
                  <a:lnTo>
                    <a:pt x="126" y="480"/>
                  </a:lnTo>
                  <a:lnTo>
                    <a:pt x="127" y="480"/>
                  </a:lnTo>
                  <a:lnTo>
                    <a:pt x="126" y="478"/>
                  </a:lnTo>
                  <a:lnTo>
                    <a:pt x="127" y="480"/>
                  </a:lnTo>
                  <a:close/>
                  <a:moveTo>
                    <a:pt x="127" y="458"/>
                  </a:moveTo>
                  <a:lnTo>
                    <a:pt x="126" y="458"/>
                  </a:lnTo>
                  <a:lnTo>
                    <a:pt x="127" y="456"/>
                  </a:lnTo>
                  <a:lnTo>
                    <a:pt x="124" y="456"/>
                  </a:lnTo>
                  <a:lnTo>
                    <a:pt x="124" y="458"/>
                  </a:lnTo>
                  <a:lnTo>
                    <a:pt x="125" y="458"/>
                  </a:lnTo>
                  <a:lnTo>
                    <a:pt x="126" y="460"/>
                  </a:lnTo>
                  <a:lnTo>
                    <a:pt x="127" y="460"/>
                  </a:lnTo>
                  <a:lnTo>
                    <a:pt x="127" y="458"/>
                  </a:lnTo>
                  <a:close/>
                  <a:moveTo>
                    <a:pt x="127" y="276"/>
                  </a:moveTo>
                  <a:lnTo>
                    <a:pt x="127" y="276"/>
                  </a:lnTo>
                  <a:lnTo>
                    <a:pt x="127" y="274"/>
                  </a:lnTo>
                  <a:lnTo>
                    <a:pt x="126" y="272"/>
                  </a:lnTo>
                  <a:lnTo>
                    <a:pt x="125" y="274"/>
                  </a:lnTo>
                  <a:lnTo>
                    <a:pt x="125" y="275"/>
                  </a:lnTo>
                  <a:lnTo>
                    <a:pt x="125" y="277"/>
                  </a:lnTo>
                  <a:lnTo>
                    <a:pt x="126" y="278"/>
                  </a:lnTo>
                  <a:lnTo>
                    <a:pt x="126" y="276"/>
                  </a:lnTo>
                  <a:lnTo>
                    <a:pt x="126" y="278"/>
                  </a:lnTo>
                  <a:lnTo>
                    <a:pt x="127" y="278"/>
                  </a:lnTo>
                  <a:lnTo>
                    <a:pt x="127" y="276"/>
                  </a:lnTo>
                  <a:close/>
                  <a:moveTo>
                    <a:pt x="127" y="364"/>
                  </a:moveTo>
                  <a:lnTo>
                    <a:pt x="127" y="362"/>
                  </a:lnTo>
                  <a:lnTo>
                    <a:pt x="125" y="364"/>
                  </a:lnTo>
                  <a:lnTo>
                    <a:pt x="126" y="362"/>
                  </a:lnTo>
                  <a:lnTo>
                    <a:pt x="125" y="362"/>
                  </a:lnTo>
                  <a:lnTo>
                    <a:pt x="125" y="365"/>
                  </a:lnTo>
                  <a:lnTo>
                    <a:pt x="125" y="367"/>
                  </a:lnTo>
                  <a:lnTo>
                    <a:pt x="125" y="368"/>
                  </a:lnTo>
                  <a:lnTo>
                    <a:pt x="127" y="368"/>
                  </a:lnTo>
                  <a:lnTo>
                    <a:pt x="127" y="364"/>
                  </a:lnTo>
                  <a:close/>
                  <a:moveTo>
                    <a:pt x="127" y="122"/>
                  </a:moveTo>
                  <a:lnTo>
                    <a:pt x="127" y="122"/>
                  </a:lnTo>
                  <a:lnTo>
                    <a:pt x="127" y="123"/>
                  </a:lnTo>
                  <a:lnTo>
                    <a:pt x="127" y="122"/>
                  </a:lnTo>
                  <a:close/>
                  <a:moveTo>
                    <a:pt x="128" y="318"/>
                  </a:moveTo>
                  <a:lnTo>
                    <a:pt x="128" y="318"/>
                  </a:lnTo>
                  <a:lnTo>
                    <a:pt x="126" y="320"/>
                  </a:lnTo>
                  <a:lnTo>
                    <a:pt x="127" y="320"/>
                  </a:lnTo>
                  <a:lnTo>
                    <a:pt x="128" y="318"/>
                  </a:lnTo>
                  <a:close/>
                  <a:moveTo>
                    <a:pt x="128" y="470"/>
                  </a:moveTo>
                  <a:lnTo>
                    <a:pt x="127" y="470"/>
                  </a:lnTo>
                  <a:lnTo>
                    <a:pt x="126" y="470"/>
                  </a:lnTo>
                  <a:lnTo>
                    <a:pt x="125" y="472"/>
                  </a:lnTo>
                  <a:lnTo>
                    <a:pt x="128" y="472"/>
                  </a:lnTo>
                  <a:lnTo>
                    <a:pt x="128" y="470"/>
                  </a:lnTo>
                  <a:close/>
                  <a:moveTo>
                    <a:pt x="128" y="416"/>
                  </a:moveTo>
                  <a:lnTo>
                    <a:pt x="126" y="416"/>
                  </a:lnTo>
                  <a:lnTo>
                    <a:pt x="126" y="418"/>
                  </a:lnTo>
                  <a:lnTo>
                    <a:pt x="125" y="416"/>
                  </a:lnTo>
                  <a:lnTo>
                    <a:pt x="124" y="416"/>
                  </a:lnTo>
                  <a:lnTo>
                    <a:pt x="124" y="418"/>
                  </a:lnTo>
                  <a:lnTo>
                    <a:pt x="125" y="419"/>
                  </a:lnTo>
                  <a:lnTo>
                    <a:pt x="126" y="420"/>
                  </a:lnTo>
                  <a:lnTo>
                    <a:pt x="127" y="418"/>
                  </a:lnTo>
                  <a:lnTo>
                    <a:pt x="128" y="416"/>
                  </a:lnTo>
                  <a:close/>
                  <a:moveTo>
                    <a:pt x="128" y="672"/>
                  </a:moveTo>
                  <a:lnTo>
                    <a:pt x="122" y="672"/>
                  </a:lnTo>
                  <a:lnTo>
                    <a:pt x="125" y="674"/>
                  </a:lnTo>
                  <a:lnTo>
                    <a:pt x="127" y="674"/>
                  </a:lnTo>
                  <a:lnTo>
                    <a:pt x="126" y="676"/>
                  </a:lnTo>
                  <a:lnTo>
                    <a:pt x="128" y="676"/>
                  </a:lnTo>
                  <a:lnTo>
                    <a:pt x="128" y="672"/>
                  </a:lnTo>
                  <a:close/>
                  <a:moveTo>
                    <a:pt x="128" y="616"/>
                  </a:moveTo>
                  <a:lnTo>
                    <a:pt x="127" y="614"/>
                  </a:lnTo>
                  <a:lnTo>
                    <a:pt x="125" y="614"/>
                  </a:lnTo>
                  <a:lnTo>
                    <a:pt x="125" y="616"/>
                  </a:lnTo>
                  <a:lnTo>
                    <a:pt x="127" y="616"/>
                  </a:lnTo>
                  <a:lnTo>
                    <a:pt x="128" y="618"/>
                  </a:lnTo>
                  <a:lnTo>
                    <a:pt x="128" y="616"/>
                  </a:lnTo>
                  <a:close/>
                  <a:moveTo>
                    <a:pt x="128" y="270"/>
                  </a:moveTo>
                  <a:lnTo>
                    <a:pt x="127" y="268"/>
                  </a:lnTo>
                  <a:lnTo>
                    <a:pt x="127" y="270"/>
                  </a:lnTo>
                  <a:lnTo>
                    <a:pt x="126" y="269"/>
                  </a:lnTo>
                  <a:lnTo>
                    <a:pt x="126" y="272"/>
                  </a:lnTo>
                  <a:lnTo>
                    <a:pt x="127" y="272"/>
                  </a:lnTo>
                  <a:lnTo>
                    <a:pt x="127" y="270"/>
                  </a:lnTo>
                  <a:lnTo>
                    <a:pt x="128" y="270"/>
                  </a:lnTo>
                  <a:close/>
                  <a:moveTo>
                    <a:pt x="129" y="264"/>
                  </a:moveTo>
                  <a:lnTo>
                    <a:pt x="128" y="262"/>
                  </a:lnTo>
                  <a:lnTo>
                    <a:pt x="128" y="260"/>
                  </a:lnTo>
                  <a:lnTo>
                    <a:pt x="126" y="260"/>
                  </a:lnTo>
                  <a:lnTo>
                    <a:pt x="127" y="262"/>
                  </a:lnTo>
                  <a:lnTo>
                    <a:pt x="127" y="264"/>
                  </a:lnTo>
                  <a:lnTo>
                    <a:pt x="129" y="264"/>
                  </a:lnTo>
                  <a:close/>
                  <a:moveTo>
                    <a:pt x="129" y="124"/>
                  </a:moveTo>
                  <a:lnTo>
                    <a:pt x="128" y="124"/>
                  </a:lnTo>
                  <a:lnTo>
                    <a:pt x="127" y="123"/>
                  </a:lnTo>
                  <a:lnTo>
                    <a:pt x="127" y="124"/>
                  </a:lnTo>
                  <a:lnTo>
                    <a:pt x="126" y="124"/>
                  </a:lnTo>
                  <a:lnTo>
                    <a:pt x="127" y="126"/>
                  </a:lnTo>
                  <a:lnTo>
                    <a:pt x="128" y="126"/>
                  </a:lnTo>
                  <a:lnTo>
                    <a:pt x="128" y="128"/>
                  </a:lnTo>
                  <a:lnTo>
                    <a:pt x="128" y="126"/>
                  </a:lnTo>
                  <a:lnTo>
                    <a:pt x="129" y="124"/>
                  </a:lnTo>
                  <a:close/>
                  <a:moveTo>
                    <a:pt x="129" y="408"/>
                  </a:moveTo>
                  <a:lnTo>
                    <a:pt x="127" y="408"/>
                  </a:lnTo>
                  <a:lnTo>
                    <a:pt x="127" y="410"/>
                  </a:lnTo>
                  <a:lnTo>
                    <a:pt x="129" y="408"/>
                  </a:lnTo>
                  <a:close/>
                  <a:moveTo>
                    <a:pt x="129" y="140"/>
                  </a:moveTo>
                  <a:lnTo>
                    <a:pt x="129" y="138"/>
                  </a:lnTo>
                  <a:lnTo>
                    <a:pt x="127" y="138"/>
                  </a:lnTo>
                  <a:lnTo>
                    <a:pt x="126" y="140"/>
                  </a:lnTo>
                  <a:lnTo>
                    <a:pt x="129" y="140"/>
                  </a:lnTo>
                  <a:close/>
                  <a:moveTo>
                    <a:pt x="129" y="316"/>
                  </a:moveTo>
                  <a:lnTo>
                    <a:pt x="127" y="316"/>
                  </a:lnTo>
                  <a:lnTo>
                    <a:pt x="126" y="318"/>
                  </a:lnTo>
                  <a:lnTo>
                    <a:pt x="128" y="318"/>
                  </a:lnTo>
                  <a:lnTo>
                    <a:pt x="129" y="316"/>
                  </a:lnTo>
                  <a:close/>
                  <a:moveTo>
                    <a:pt x="129" y="114"/>
                  </a:moveTo>
                  <a:lnTo>
                    <a:pt x="128" y="116"/>
                  </a:lnTo>
                  <a:lnTo>
                    <a:pt x="129" y="116"/>
                  </a:lnTo>
                  <a:lnTo>
                    <a:pt x="129" y="114"/>
                  </a:lnTo>
                  <a:close/>
                  <a:moveTo>
                    <a:pt x="129" y="432"/>
                  </a:moveTo>
                  <a:lnTo>
                    <a:pt x="129" y="430"/>
                  </a:lnTo>
                  <a:lnTo>
                    <a:pt x="129" y="428"/>
                  </a:lnTo>
                  <a:lnTo>
                    <a:pt x="128" y="426"/>
                  </a:lnTo>
                  <a:lnTo>
                    <a:pt x="128" y="428"/>
                  </a:lnTo>
                  <a:lnTo>
                    <a:pt x="126" y="426"/>
                  </a:lnTo>
                  <a:lnTo>
                    <a:pt x="126" y="428"/>
                  </a:lnTo>
                  <a:lnTo>
                    <a:pt x="127" y="428"/>
                  </a:lnTo>
                  <a:lnTo>
                    <a:pt x="125" y="432"/>
                  </a:lnTo>
                  <a:lnTo>
                    <a:pt x="126" y="434"/>
                  </a:lnTo>
                  <a:lnTo>
                    <a:pt x="125" y="432"/>
                  </a:lnTo>
                  <a:lnTo>
                    <a:pt x="129" y="432"/>
                  </a:lnTo>
                  <a:close/>
                  <a:moveTo>
                    <a:pt x="129" y="420"/>
                  </a:moveTo>
                  <a:lnTo>
                    <a:pt x="129" y="418"/>
                  </a:lnTo>
                  <a:lnTo>
                    <a:pt x="126" y="420"/>
                  </a:lnTo>
                  <a:lnTo>
                    <a:pt x="129" y="420"/>
                  </a:lnTo>
                  <a:close/>
                  <a:moveTo>
                    <a:pt x="130" y="130"/>
                  </a:moveTo>
                  <a:lnTo>
                    <a:pt x="127" y="130"/>
                  </a:lnTo>
                  <a:lnTo>
                    <a:pt x="127" y="132"/>
                  </a:lnTo>
                  <a:lnTo>
                    <a:pt x="128" y="132"/>
                  </a:lnTo>
                  <a:lnTo>
                    <a:pt x="127" y="134"/>
                  </a:lnTo>
                  <a:lnTo>
                    <a:pt x="128" y="134"/>
                  </a:lnTo>
                  <a:lnTo>
                    <a:pt x="129" y="132"/>
                  </a:lnTo>
                  <a:lnTo>
                    <a:pt x="130" y="132"/>
                  </a:lnTo>
                  <a:lnTo>
                    <a:pt x="130" y="130"/>
                  </a:lnTo>
                  <a:close/>
                  <a:moveTo>
                    <a:pt x="130" y="408"/>
                  </a:moveTo>
                  <a:lnTo>
                    <a:pt x="129" y="408"/>
                  </a:lnTo>
                  <a:lnTo>
                    <a:pt x="127" y="412"/>
                  </a:lnTo>
                  <a:lnTo>
                    <a:pt x="128" y="414"/>
                  </a:lnTo>
                  <a:lnTo>
                    <a:pt x="128" y="412"/>
                  </a:lnTo>
                  <a:lnTo>
                    <a:pt x="129" y="412"/>
                  </a:lnTo>
                  <a:lnTo>
                    <a:pt x="129" y="410"/>
                  </a:lnTo>
                  <a:lnTo>
                    <a:pt x="128" y="410"/>
                  </a:lnTo>
                  <a:lnTo>
                    <a:pt x="130" y="408"/>
                  </a:lnTo>
                  <a:close/>
                  <a:moveTo>
                    <a:pt x="130" y="122"/>
                  </a:moveTo>
                  <a:lnTo>
                    <a:pt x="128" y="122"/>
                  </a:lnTo>
                  <a:lnTo>
                    <a:pt x="130" y="119"/>
                  </a:lnTo>
                  <a:lnTo>
                    <a:pt x="130" y="118"/>
                  </a:lnTo>
                  <a:lnTo>
                    <a:pt x="128" y="116"/>
                  </a:lnTo>
                  <a:lnTo>
                    <a:pt x="127" y="118"/>
                  </a:lnTo>
                  <a:lnTo>
                    <a:pt x="126" y="118"/>
                  </a:lnTo>
                  <a:lnTo>
                    <a:pt x="128" y="120"/>
                  </a:lnTo>
                  <a:lnTo>
                    <a:pt x="128" y="124"/>
                  </a:lnTo>
                  <a:lnTo>
                    <a:pt x="130" y="122"/>
                  </a:lnTo>
                  <a:close/>
                  <a:moveTo>
                    <a:pt x="131" y="704"/>
                  </a:moveTo>
                  <a:lnTo>
                    <a:pt x="130" y="704"/>
                  </a:lnTo>
                  <a:lnTo>
                    <a:pt x="129" y="706"/>
                  </a:lnTo>
                  <a:lnTo>
                    <a:pt x="131" y="706"/>
                  </a:lnTo>
                  <a:lnTo>
                    <a:pt x="131" y="704"/>
                  </a:lnTo>
                  <a:close/>
                  <a:moveTo>
                    <a:pt x="131" y="380"/>
                  </a:moveTo>
                  <a:lnTo>
                    <a:pt x="130" y="380"/>
                  </a:lnTo>
                  <a:lnTo>
                    <a:pt x="127" y="382"/>
                  </a:lnTo>
                  <a:lnTo>
                    <a:pt x="131" y="382"/>
                  </a:lnTo>
                  <a:lnTo>
                    <a:pt x="131" y="380"/>
                  </a:lnTo>
                  <a:close/>
                  <a:moveTo>
                    <a:pt x="131" y="472"/>
                  </a:moveTo>
                  <a:lnTo>
                    <a:pt x="130" y="472"/>
                  </a:lnTo>
                  <a:lnTo>
                    <a:pt x="130" y="474"/>
                  </a:lnTo>
                  <a:lnTo>
                    <a:pt x="131" y="474"/>
                  </a:lnTo>
                  <a:lnTo>
                    <a:pt x="131" y="472"/>
                  </a:lnTo>
                  <a:close/>
                  <a:moveTo>
                    <a:pt x="132" y="280"/>
                  </a:moveTo>
                  <a:lnTo>
                    <a:pt x="131" y="279"/>
                  </a:lnTo>
                  <a:lnTo>
                    <a:pt x="131" y="278"/>
                  </a:lnTo>
                  <a:lnTo>
                    <a:pt x="131" y="276"/>
                  </a:lnTo>
                  <a:lnTo>
                    <a:pt x="129" y="276"/>
                  </a:lnTo>
                  <a:lnTo>
                    <a:pt x="129" y="278"/>
                  </a:lnTo>
                  <a:lnTo>
                    <a:pt x="130" y="278"/>
                  </a:lnTo>
                  <a:lnTo>
                    <a:pt x="130" y="280"/>
                  </a:lnTo>
                  <a:lnTo>
                    <a:pt x="132" y="280"/>
                  </a:lnTo>
                  <a:close/>
                  <a:moveTo>
                    <a:pt x="132" y="490"/>
                  </a:moveTo>
                  <a:lnTo>
                    <a:pt x="130" y="490"/>
                  </a:lnTo>
                  <a:lnTo>
                    <a:pt x="132" y="492"/>
                  </a:lnTo>
                  <a:lnTo>
                    <a:pt x="132" y="490"/>
                  </a:lnTo>
                  <a:close/>
                  <a:moveTo>
                    <a:pt x="132" y="474"/>
                  </a:moveTo>
                  <a:lnTo>
                    <a:pt x="131" y="474"/>
                  </a:lnTo>
                  <a:lnTo>
                    <a:pt x="131" y="475"/>
                  </a:lnTo>
                  <a:lnTo>
                    <a:pt x="132" y="474"/>
                  </a:lnTo>
                  <a:close/>
                  <a:moveTo>
                    <a:pt x="133" y="680"/>
                  </a:moveTo>
                  <a:lnTo>
                    <a:pt x="132" y="678"/>
                  </a:lnTo>
                  <a:lnTo>
                    <a:pt x="132" y="676"/>
                  </a:lnTo>
                  <a:lnTo>
                    <a:pt x="131" y="676"/>
                  </a:lnTo>
                  <a:lnTo>
                    <a:pt x="131" y="678"/>
                  </a:lnTo>
                  <a:lnTo>
                    <a:pt x="132" y="678"/>
                  </a:lnTo>
                  <a:lnTo>
                    <a:pt x="133" y="680"/>
                  </a:lnTo>
                  <a:close/>
                  <a:moveTo>
                    <a:pt x="133" y="480"/>
                  </a:moveTo>
                  <a:lnTo>
                    <a:pt x="129" y="480"/>
                  </a:lnTo>
                  <a:lnTo>
                    <a:pt x="130" y="484"/>
                  </a:lnTo>
                  <a:lnTo>
                    <a:pt x="132" y="486"/>
                  </a:lnTo>
                  <a:lnTo>
                    <a:pt x="132" y="484"/>
                  </a:lnTo>
                  <a:lnTo>
                    <a:pt x="131" y="484"/>
                  </a:lnTo>
                  <a:lnTo>
                    <a:pt x="133" y="480"/>
                  </a:lnTo>
                  <a:close/>
                  <a:moveTo>
                    <a:pt x="133" y="630"/>
                  </a:moveTo>
                  <a:lnTo>
                    <a:pt x="131" y="628"/>
                  </a:lnTo>
                  <a:lnTo>
                    <a:pt x="130" y="628"/>
                  </a:lnTo>
                  <a:lnTo>
                    <a:pt x="130" y="630"/>
                  </a:lnTo>
                  <a:lnTo>
                    <a:pt x="131" y="630"/>
                  </a:lnTo>
                  <a:lnTo>
                    <a:pt x="132" y="632"/>
                  </a:lnTo>
                  <a:lnTo>
                    <a:pt x="133" y="631"/>
                  </a:lnTo>
                  <a:lnTo>
                    <a:pt x="133" y="630"/>
                  </a:lnTo>
                  <a:close/>
                  <a:moveTo>
                    <a:pt x="133" y="670"/>
                  </a:moveTo>
                  <a:lnTo>
                    <a:pt x="132" y="668"/>
                  </a:lnTo>
                  <a:lnTo>
                    <a:pt x="129" y="668"/>
                  </a:lnTo>
                  <a:lnTo>
                    <a:pt x="130" y="670"/>
                  </a:lnTo>
                  <a:lnTo>
                    <a:pt x="130" y="671"/>
                  </a:lnTo>
                  <a:lnTo>
                    <a:pt x="131" y="672"/>
                  </a:lnTo>
                  <a:lnTo>
                    <a:pt x="133" y="674"/>
                  </a:lnTo>
                  <a:lnTo>
                    <a:pt x="133" y="673"/>
                  </a:lnTo>
                  <a:lnTo>
                    <a:pt x="133" y="670"/>
                  </a:lnTo>
                  <a:close/>
                  <a:moveTo>
                    <a:pt x="134" y="338"/>
                  </a:moveTo>
                  <a:lnTo>
                    <a:pt x="133" y="336"/>
                  </a:lnTo>
                  <a:lnTo>
                    <a:pt x="132" y="334"/>
                  </a:lnTo>
                  <a:lnTo>
                    <a:pt x="129" y="334"/>
                  </a:lnTo>
                  <a:lnTo>
                    <a:pt x="130" y="336"/>
                  </a:lnTo>
                  <a:lnTo>
                    <a:pt x="131" y="338"/>
                  </a:lnTo>
                  <a:lnTo>
                    <a:pt x="131" y="340"/>
                  </a:lnTo>
                  <a:lnTo>
                    <a:pt x="134" y="340"/>
                  </a:lnTo>
                  <a:lnTo>
                    <a:pt x="132" y="338"/>
                  </a:lnTo>
                  <a:lnTo>
                    <a:pt x="132" y="336"/>
                  </a:lnTo>
                  <a:lnTo>
                    <a:pt x="134" y="338"/>
                  </a:lnTo>
                  <a:close/>
                  <a:moveTo>
                    <a:pt x="134" y="476"/>
                  </a:moveTo>
                  <a:lnTo>
                    <a:pt x="131" y="476"/>
                  </a:lnTo>
                  <a:lnTo>
                    <a:pt x="131" y="475"/>
                  </a:lnTo>
                  <a:lnTo>
                    <a:pt x="131" y="476"/>
                  </a:lnTo>
                  <a:lnTo>
                    <a:pt x="131" y="478"/>
                  </a:lnTo>
                  <a:lnTo>
                    <a:pt x="133" y="478"/>
                  </a:lnTo>
                  <a:lnTo>
                    <a:pt x="134" y="476"/>
                  </a:lnTo>
                  <a:close/>
                  <a:moveTo>
                    <a:pt x="134" y="422"/>
                  </a:moveTo>
                  <a:lnTo>
                    <a:pt x="133" y="422"/>
                  </a:lnTo>
                  <a:lnTo>
                    <a:pt x="133" y="418"/>
                  </a:lnTo>
                  <a:lnTo>
                    <a:pt x="131" y="420"/>
                  </a:lnTo>
                  <a:lnTo>
                    <a:pt x="132" y="420"/>
                  </a:lnTo>
                  <a:lnTo>
                    <a:pt x="133" y="424"/>
                  </a:lnTo>
                  <a:lnTo>
                    <a:pt x="134" y="422"/>
                  </a:lnTo>
                  <a:close/>
                  <a:moveTo>
                    <a:pt x="134" y="152"/>
                  </a:moveTo>
                  <a:lnTo>
                    <a:pt x="134" y="150"/>
                  </a:lnTo>
                  <a:lnTo>
                    <a:pt x="133" y="150"/>
                  </a:lnTo>
                  <a:lnTo>
                    <a:pt x="133" y="148"/>
                  </a:lnTo>
                  <a:lnTo>
                    <a:pt x="132" y="148"/>
                  </a:lnTo>
                  <a:lnTo>
                    <a:pt x="134" y="152"/>
                  </a:lnTo>
                  <a:close/>
                  <a:moveTo>
                    <a:pt x="134" y="366"/>
                  </a:moveTo>
                  <a:lnTo>
                    <a:pt x="134" y="364"/>
                  </a:lnTo>
                  <a:lnTo>
                    <a:pt x="133" y="362"/>
                  </a:lnTo>
                  <a:lnTo>
                    <a:pt x="131" y="364"/>
                  </a:lnTo>
                  <a:lnTo>
                    <a:pt x="133" y="366"/>
                  </a:lnTo>
                  <a:lnTo>
                    <a:pt x="134" y="366"/>
                  </a:lnTo>
                  <a:close/>
                  <a:moveTo>
                    <a:pt x="135" y="340"/>
                  </a:moveTo>
                  <a:lnTo>
                    <a:pt x="134" y="338"/>
                  </a:lnTo>
                  <a:lnTo>
                    <a:pt x="134" y="340"/>
                  </a:lnTo>
                  <a:lnTo>
                    <a:pt x="135" y="340"/>
                  </a:lnTo>
                  <a:close/>
                  <a:moveTo>
                    <a:pt x="135" y="116"/>
                  </a:moveTo>
                  <a:lnTo>
                    <a:pt x="133" y="116"/>
                  </a:lnTo>
                  <a:lnTo>
                    <a:pt x="133" y="118"/>
                  </a:lnTo>
                  <a:lnTo>
                    <a:pt x="134" y="118"/>
                  </a:lnTo>
                  <a:lnTo>
                    <a:pt x="135" y="116"/>
                  </a:lnTo>
                  <a:close/>
                  <a:moveTo>
                    <a:pt x="135" y="676"/>
                  </a:moveTo>
                  <a:lnTo>
                    <a:pt x="133" y="674"/>
                  </a:lnTo>
                  <a:lnTo>
                    <a:pt x="133" y="676"/>
                  </a:lnTo>
                  <a:lnTo>
                    <a:pt x="135" y="676"/>
                  </a:lnTo>
                  <a:close/>
                  <a:moveTo>
                    <a:pt x="135" y="722"/>
                  </a:moveTo>
                  <a:lnTo>
                    <a:pt x="134" y="720"/>
                  </a:lnTo>
                  <a:lnTo>
                    <a:pt x="131" y="720"/>
                  </a:lnTo>
                  <a:lnTo>
                    <a:pt x="130" y="716"/>
                  </a:lnTo>
                  <a:lnTo>
                    <a:pt x="131" y="720"/>
                  </a:lnTo>
                  <a:lnTo>
                    <a:pt x="131" y="724"/>
                  </a:lnTo>
                  <a:lnTo>
                    <a:pt x="130" y="724"/>
                  </a:lnTo>
                  <a:lnTo>
                    <a:pt x="132" y="724"/>
                  </a:lnTo>
                  <a:lnTo>
                    <a:pt x="132" y="722"/>
                  </a:lnTo>
                  <a:lnTo>
                    <a:pt x="135" y="722"/>
                  </a:lnTo>
                  <a:close/>
                  <a:moveTo>
                    <a:pt x="136" y="414"/>
                  </a:moveTo>
                  <a:lnTo>
                    <a:pt x="134" y="412"/>
                  </a:lnTo>
                  <a:lnTo>
                    <a:pt x="134" y="414"/>
                  </a:lnTo>
                  <a:lnTo>
                    <a:pt x="133" y="414"/>
                  </a:lnTo>
                  <a:lnTo>
                    <a:pt x="133" y="418"/>
                  </a:lnTo>
                  <a:lnTo>
                    <a:pt x="134" y="418"/>
                  </a:lnTo>
                  <a:lnTo>
                    <a:pt x="135" y="418"/>
                  </a:lnTo>
                  <a:lnTo>
                    <a:pt x="135" y="416"/>
                  </a:lnTo>
                  <a:lnTo>
                    <a:pt x="134" y="416"/>
                  </a:lnTo>
                  <a:lnTo>
                    <a:pt x="136" y="414"/>
                  </a:lnTo>
                  <a:close/>
                  <a:moveTo>
                    <a:pt x="136" y="271"/>
                  </a:moveTo>
                  <a:lnTo>
                    <a:pt x="135" y="270"/>
                  </a:lnTo>
                  <a:lnTo>
                    <a:pt x="135" y="268"/>
                  </a:lnTo>
                  <a:lnTo>
                    <a:pt x="133" y="268"/>
                  </a:lnTo>
                  <a:lnTo>
                    <a:pt x="133" y="270"/>
                  </a:lnTo>
                  <a:lnTo>
                    <a:pt x="134" y="270"/>
                  </a:lnTo>
                  <a:lnTo>
                    <a:pt x="134" y="272"/>
                  </a:lnTo>
                  <a:lnTo>
                    <a:pt x="136" y="271"/>
                  </a:lnTo>
                  <a:close/>
                  <a:moveTo>
                    <a:pt x="136" y="270"/>
                  </a:moveTo>
                  <a:lnTo>
                    <a:pt x="136" y="271"/>
                  </a:lnTo>
                  <a:lnTo>
                    <a:pt x="136" y="270"/>
                  </a:lnTo>
                  <a:close/>
                  <a:moveTo>
                    <a:pt x="137" y="324"/>
                  </a:moveTo>
                  <a:lnTo>
                    <a:pt x="134" y="324"/>
                  </a:lnTo>
                  <a:lnTo>
                    <a:pt x="135" y="320"/>
                  </a:lnTo>
                  <a:lnTo>
                    <a:pt x="134" y="322"/>
                  </a:lnTo>
                  <a:lnTo>
                    <a:pt x="131" y="324"/>
                  </a:lnTo>
                  <a:lnTo>
                    <a:pt x="133" y="324"/>
                  </a:lnTo>
                  <a:lnTo>
                    <a:pt x="133" y="326"/>
                  </a:lnTo>
                  <a:lnTo>
                    <a:pt x="135" y="326"/>
                  </a:lnTo>
                  <a:lnTo>
                    <a:pt x="137" y="324"/>
                  </a:lnTo>
                  <a:close/>
                  <a:moveTo>
                    <a:pt x="137" y="318"/>
                  </a:moveTo>
                  <a:lnTo>
                    <a:pt x="137" y="316"/>
                  </a:lnTo>
                  <a:lnTo>
                    <a:pt x="135" y="318"/>
                  </a:lnTo>
                  <a:lnTo>
                    <a:pt x="136" y="316"/>
                  </a:lnTo>
                  <a:lnTo>
                    <a:pt x="134" y="316"/>
                  </a:lnTo>
                  <a:lnTo>
                    <a:pt x="135" y="320"/>
                  </a:lnTo>
                  <a:lnTo>
                    <a:pt x="136" y="318"/>
                  </a:lnTo>
                  <a:lnTo>
                    <a:pt x="137" y="318"/>
                  </a:lnTo>
                  <a:close/>
                  <a:moveTo>
                    <a:pt x="137" y="264"/>
                  </a:moveTo>
                  <a:lnTo>
                    <a:pt x="137" y="264"/>
                  </a:lnTo>
                  <a:lnTo>
                    <a:pt x="137" y="266"/>
                  </a:lnTo>
                  <a:lnTo>
                    <a:pt x="137" y="264"/>
                  </a:lnTo>
                  <a:close/>
                  <a:moveTo>
                    <a:pt x="137" y="384"/>
                  </a:moveTo>
                  <a:lnTo>
                    <a:pt x="137" y="382"/>
                  </a:lnTo>
                  <a:lnTo>
                    <a:pt x="137" y="384"/>
                  </a:lnTo>
                  <a:close/>
                  <a:moveTo>
                    <a:pt x="137" y="386"/>
                  </a:moveTo>
                  <a:lnTo>
                    <a:pt x="135" y="386"/>
                  </a:lnTo>
                  <a:lnTo>
                    <a:pt x="135" y="388"/>
                  </a:lnTo>
                  <a:lnTo>
                    <a:pt x="135" y="386"/>
                  </a:lnTo>
                  <a:lnTo>
                    <a:pt x="134" y="386"/>
                  </a:lnTo>
                  <a:lnTo>
                    <a:pt x="134" y="388"/>
                  </a:lnTo>
                  <a:lnTo>
                    <a:pt x="134" y="390"/>
                  </a:lnTo>
                  <a:lnTo>
                    <a:pt x="135" y="390"/>
                  </a:lnTo>
                  <a:lnTo>
                    <a:pt x="136" y="388"/>
                  </a:lnTo>
                  <a:lnTo>
                    <a:pt x="137" y="386"/>
                  </a:lnTo>
                  <a:close/>
                  <a:moveTo>
                    <a:pt x="138" y="382"/>
                  </a:moveTo>
                  <a:lnTo>
                    <a:pt x="137" y="380"/>
                  </a:lnTo>
                  <a:lnTo>
                    <a:pt x="137" y="382"/>
                  </a:lnTo>
                  <a:lnTo>
                    <a:pt x="138" y="382"/>
                  </a:lnTo>
                  <a:close/>
                  <a:moveTo>
                    <a:pt x="138" y="273"/>
                  </a:moveTo>
                  <a:lnTo>
                    <a:pt x="138" y="272"/>
                  </a:lnTo>
                  <a:lnTo>
                    <a:pt x="136" y="271"/>
                  </a:lnTo>
                  <a:lnTo>
                    <a:pt x="135" y="274"/>
                  </a:lnTo>
                  <a:lnTo>
                    <a:pt x="137" y="274"/>
                  </a:lnTo>
                  <a:lnTo>
                    <a:pt x="138" y="273"/>
                  </a:lnTo>
                  <a:close/>
                  <a:moveTo>
                    <a:pt x="138" y="722"/>
                  </a:moveTo>
                  <a:lnTo>
                    <a:pt x="135" y="722"/>
                  </a:lnTo>
                  <a:lnTo>
                    <a:pt x="136" y="724"/>
                  </a:lnTo>
                  <a:lnTo>
                    <a:pt x="136" y="725"/>
                  </a:lnTo>
                  <a:lnTo>
                    <a:pt x="135" y="726"/>
                  </a:lnTo>
                  <a:lnTo>
                    <a:pt x="138" y="726"/>
                  </a:lnTo>
                  <a:lnTo>
                    <a:pt x="138" y="723"/>
                  </a:lnTo>
                  <a:lnTo>
                    <a:pt x="138" y="722"/>
                  </a:lnTo>
                  <a:close/>
                  <a:moveTo>
                    <a:pt x="138" y="438"/>
                  </a:moveTo>
                  <a:lnTo>
                    <a:pt x="138" y="438"/>
                  </a:lnTo>
                  <a:close/>
                  <a:moveTo>
                    <a:pt x="138" y="712"/>
                  </a:moveTo>
                  <a:lnTo>
                    <a:pt x="137" y="708"/>
                  </a:lnTo>
                  <a:lnTo>
                    <a:pt x="136" y="710"/>
                  </a:lnTo>
                  <a:lnTo>
                    <a:pt x="137" y="710"/>
                  </a:lnTo>
                  <a:lnTo>
                    <a:pt x="136" y="712"/>
                  </a:lnTo>
                  <a:lnTo>
                    <a:pt x="138" y="712"/>
                  </a:lnTo>
                  <a:close/>
                  <a:moveTo>
                    <a:pt x="138" y="368"/>
                  </a:moveTo>
                  <a:lnTo>
                    <a:pt x="138" y="366"/>
                  </a:lnTo>
                  <a:lnTo>
                    <a:pt x="137" y="366"/>
                  </a:lnTo>
                  <a:lnTo>
                    <a:pt x="137" y="368"/>
                  </a:lnTo>
                  <a:lnTo>
                    <a:pt x="138" y="368"/>
                  </a:lnTo>
                  <a:close/>
                  <a:moveTo>
                    <a:pt x="138" y="482"/>
                  </a:moveTo>
                  <a:lnTo>
                    <a:pt x="138" y="481"/>
                  </a:lnTo>
                  <a:lnTo>
                    <a:pt x="138" y="478"/>
                  </a:lnTo>
                  <a:lnTo>
                    <a:pt x="135" y="476"/>
                  </a:lnTo>
                  <a:lnTo>
                    <a:pt x="134" y="478"/>
                  </a:lnTo>
                  <a:lnTo>
                    <a:pt x="137" y="478"/>
                  </a:lnTo>
                  <a:lnTo>
                    <a:pt x="135" y="482"/>
                  </a:lnTo>
                  <a:lnTo>
                    <a:pt x="137" y="484"/>
                  </a:lnTo>
                  <a:lnTo>
                    <a:pt x="137" y="482"/>
                  </a:lnTo>
                  <a:lnTo>
                    <a:pt x="138" y="482"/>
                  </a:lnTo>
                  <a:close/>
                  <a:moveTo>
                    <a:pt x="139" y="122"/>
                  </a:moveTo>
                  <a:lnTo>
                    <a:pt x="138" y="122"/>
                  </a:lnTo>
                  <a:lnTo>
                    <a:pt x="137" y="120"/>
                  </a:lnTo>
                  <a:lnTo>
                    <a:pt x="137" y="124"/>
                  </a:lnTo>
                  <a:lnTo>
                    <a:pt x="139" y="122"/>
                  </a:lnTo>
                  <a:close/>
                  <a:moveTo>
                    <a:pt x="139" y="426"/>
                  </a:moveTo>
                  <a:lnTo>
                    <a:pt x="138" y="426"/>
                  </a:lnTo>
                  <a:lnTo>
                    <a:pt x="137" y="428"/>
                  </a:lnTo>
                  <a:lnTo>
                    <a:pt x="138" y="428"/>
                  </a:lnTo>
                  <a:lnTo>
                    <a:pt x="139" y="426"/>
                  </a:lnTo>
                  <a:close/>
                  <a:moveTo>
                    <a:pt x="139" y="344"/>
                  </a:moveTo>
                  <a:lnTo>
                    <a:pt x="138" y="343"/>
                  </a:lnTo>
                  <a:lnTo>
                    <a:pt x="138" y="342"/>
                  </a:lnTo>
                  <a:lnTo>
                    <a:pt x="138" y="344"/>
                  </a:lnTo>
                  <a:lnTo>
                    <a:pt x="139" y="344"/>
                  </a:lnTo>
                  <a:close/>
                  <a:moveTo>
                    <a:pt x="139" y="468"/>
                  </a:moveTo>
                  <a:lnTo>
                    <a:pt x="137" y="466"/>
                  </a:lnTo>
                  <a:lnTo>
                    <a:pt x="136" y="464"/>
                  </a:lnTo>
                  <a:lnTo>
                    <a:pt x="135" y="464"/>
                  </a:lnTo>
                  <a:lnTo>
                    <a:pt x="136" y="466"/>
                  </a:lnTo>
                  <a:lnTo>
                    <a:pt x="134" y="466"/>
                  </a:lnTo>
                  <a:lnTo>
                    <a:pt x="134" y="468"/>
                  </a:lnTo>
                  <a:lnTo>
                    <a:pt x="139" y="468"/>
                  </a:lnTo>
                  <a:close/>
                  <a:moveTo>
                    <a:pt x="139" y="664"/>
                  </a:moveTo>
                  <a:lnTo>
                    <a:pt x="138" y="664"/>
                  </a:lnTo>
                  <a:lnTo>
                    <a:pt x="138" y="666"/>
                  </a:lnTo>
                  <a:lnTo>
                    <a:pt x="139" y="666"/>
                  </a:lnTo>
                  <a:lnTo>
                    <a:pt x="139" y="664"/>
                  </a:lnTo>
                  <a:close/>
                  <a:moveTo>
                    <a:pt x="139" y="266"/>
                  </a:moveTo>
                  <a:lnTo>
                    <a:pt x="139" y="264"/>
                  </a:lnTo>
                  <a:lnTo>
                    <a:pt x="137" y="264"/>
                  </a:lnTo>
                  <a:lnTo>
                    <a:pt x="137" y="266"/>
                  </a:lnTo>
                  <a:lnTo>
                    <a:pt x="139" y="266"/>
                  </a:lnTo>
                  <a:close/>
                  <a:moveTo>
                    <a:pt x="139" y="672"/>
                  </a:moveTo>
                  <a:lnTo>
                    <a:pt x="138" y="670"/>
                  </a:lnTo>
                  <a:lnTo>
                    <a:pt x="139" y="670"/>
                  </a:lnTo>
                  <a:lnTo>
                    <a:pt x="137" y="668"/>
                  </a:lnTo>
                  <a:lnTo>
                    <a:pt x="136" y="670"/>
                  </a:lnTo>
                  <a:lnTo>
                    <a:pt x="136" y="671"/>
                  </a:lnTo>
                  <a:lnTo>
                    <a:pt x="135" y="674"/>
                  </a:lnTo>
                  <a:lnTo>
                    <a:pt x="137" y="676"/>
                  </a:lnTo>
                  <a:lnTo>
                    <a:pt x="137" y="674"/>
                  </a:lnTo>
                  <a:lnTo>
                    <a:pt x="137" y="672"/>
                  </a:lnTo>
                  <a:lnTo>
                    <a:pt x="139" y="672"/>
                  </a:lnTo>
                  <a:close/>
                  <a:moveTo>
                    <a:pt x="139" y="488"/>
                  </a:moveTo>
                  <a:lnTo>
                    <a:pt x="137" y="488"/>
                  </a:lnTo>
                  <a:lnTo>
                    <a:pt x="136" y="486"/>
                  </a:lnTo>
                  <a:lnTo>
                    <a:pt x="134" y="484"/>
                  </a:lnTo>
                  <a:lnTo>
                    <a:pt x="133" y="488"/>
                  </a:lnTo>
                  <a:lnTo>
                    <a:pt x="137" y="488"/>
                  </a:lnTo>
                  <a:lnTo>
                    <a:pt x="139" y="490"/>
                  </a:lnTo>
                  <a:lnTo>
                    <a:pt x="139" y="488"/>
                  </a:lnTo>
                  <a:close/>
                  <a:moveTo>
                    <a:pt x="139" y="142"/>
                  </a:moveTo>
                  <a:lnTo>
                    <a:pt x="138" y="140"/>
                  </a:lnTo>
                  <a:lnTo>
                    <a:pt x="137" y="138"/>
                  </a:lnTo>
                  <a:lnTo>
                    <a:pt x="136" y="140"/>
                  </a:lnTo>
                  <a:lnTo>
                    <a:pt x="137" y="140"/>
                  </a:lnTo>
                  <a:lnTo>
                    <a:pt x="137" y="142"/>
                  </a:lnTo>
                  <a:lnTo>
                    <a:pt x="136" y="142"/>
                  </a:lnTo>
                  <a:lnTo>
                    <a:pt x="136" y="144"/>
                  </a:lnTo>
                  <a:lnTo>
                    <a:pt x="137" y="144"/>
                  </a:lnTo>
                  <a:lnTo>
                    <a:pt x="138" y="142"/>
                  </a:lnTo>
                  <a:lnTo>
                    <a:pt x="138" y="144"/>
                  </a:lnTo>
                  <a:lnTo>
                    <a:pt x="139" y="144"/>
                  </a:lnTo>
                  <a:lnTo>
                    <a:pt x="139" y="142"/>
                  </a:lnTo>
                  <a:lnTo>
                    <a:pt x="139" y="143"/>
                  </a:lnTo>
                  <a:lnTo>
                    <a:pt x="139" y="142"/>
                  </a:lnTo>
                  <a:close/>
                  <a:moveTo>
                    <a:pt x="139" y="374"/>
                  </a:moveTo>
                  <a:lnTo>
                    <a:pt x="138" y="372"/>
                  </a:lnTo>
                  <a:lnTo>
                    <a:pt x="138" y="370"/>
                  </a:lnTo>
                  <a:lnTo>
                    <a:pt x="139" y="368"/>
                  </a:lnTo>
                  <a:lnTo>
                    <a:pt x="138" y="368"/>
                  </a:lnTo>
                  <a:lnTo>
                    <a:pt x="137" y="370"/>
                  </a:lnTo>
                  <a:lnTo>
                    <a:pt x="137" y="372"/>
                  </a:lnTo>
                  <a:lnTo>
                    <a:pt x="135" y="372"/>
                  </a:lnTo>
                  <a:lnTo>
                    <a:pt x="134" y="374"/>
                  </a:lnTo>
                  <a:lnTo>
                    <a:pt x="136" y="374"/>
                  </a:lnTo>
                  <a:lnTo>
                    <a:pt x="136" y="376"/>
                  </a:lnTo>
                  <a:lnTo>
                    <a:pt x="139" y="376"/>
                  </a:lnTo>
                  <a:lnTo>
                    <a:pt x="139" y="375"/>
                  </a:lnTo>
                  <a:lnTo>
                    <a:pt x="139" y="374"/>
                  </a:lnTo>
                  <a:close/>
                  <a:moveTo>
                    <a:pt x="140" y="620"/>
                  </a:moveTo>
                  <a:lnTo>
                    <a:pt x="138" y="620"/>
                  </a:lnTo>
                  <a:lnTo>
                    <a:pt x="137" y="622"/>
                  </a:lnTo>
                  <a:lnTo>
                    <a:pt x="140" y="622"/>
                  </a:lnTo>
                  <a:lnTo>
                    <a:pt x="140" y="620"/>
                  </a:lnTo>
                  <a:close/>
                  <a:moveTo>
                    <a:pt x="140" y="474"/>
                  </a:moveTo>
                  <a:lnTo>
                    <a:pt x="138" y="474"/>
                  </a:lnTo>
                  <a:lnTo>
                    <a:pt x="138" y="472"/>
                  </a:lnTo>
                  <a:lnTo>
                    <a:pt x="137" y="474"/>
                  </a:lnTo>
                  <a:lnTo>
                    <a:pt x="138" y="474"/>
                  </a:lnTo>
                  <a:lnTo>
                    <a:pt x="139" y="476"/>
                  </a:lnTo>
                  <a:lnTo>
                    <a:pt x="140" y="474"/>
                  </a:lnTo>
                  <a:close/>
                  <a:moveTo>
                    <a:pt x="140" y="460"/>
                  </a:moveTo>
                  <a:lnTo>
                    <a:pt x="137" y="460"/>
                  </a:lnTo>
                  <a:lnTo>
                    <a:pt x="137" y="462"/>
                  </a:lnTo>
                  <a:lnTo>
                    <a:pt x="138" y="462"/>
                  </a:lnTo>
                  <a:lnTo>
                    <a:pt x="139" y="464"/>
                  </a:lnTo>
                  <a:lnTo>
                    <a:pt x="139" y="462"/>
                  </a:lnTo>
                  <a:lnTo>
                    <a:pt x="140" y="460"/>
                  </a:lnTo>
                  <a:close/>
                  <a:moveTo>
                    <a:pt x="140" y="436"/>
                  </a:moveTo>
                  <a:lnTo>
                    <a:pt x="139" y="436"/>
                  </a:lnTo>
                  <a:lnTo>
                    <a:pt x="138" y="436"/>
                  </a:lnTo>
                  <a:lnTo>
                    <a:pt x="138" y="438"/>
                  </a:lnTo>
                  <a:lnTo>
                    <a:pt x="140" y="436"/>
                  </a:lnTo>
                  <a:close/>
                  <a:moveTo>
                    <a:pt x="140" y="144"/>
                  </a:moveTo>
                  <a:lnTo>
                    <a:pt x="139" y="143"/>
                  </a:lnTo>
                  <a:lnTo>
                    <a:pt x="139" y="144"/>
                  </a:lnTo>
                  <a:lnTo>
                    <a:pt x="140" y="144"/>
                  </a:lnTo>
                  <a:close/>
                  <a:moveTo>
                    <a:pt x="140" y="120"/>
                  </a:moveTo>
                  <a:lnTo>
                    <a:pt x="139" y="122"/>
                  </a:lnTo>
                  <a:lnTo>
                    <a:pt x="140" y="120"/>
                  </a:lnTo>
                  <a:close/>
                  <a:moveTo>
                    <a:pt x="140" y="666"/>
                  </a:moveTo>
                  <a:lnTo>
                    <a:pt x="140" y="664"/>
                  </a:lnTo>
                  <a:lnTo>
                    <a:pt x="139" y="664"/>
                  </a:lnTo>
                  <a:lnTo>
                    <a:pt x="140" y="666"/>
                  </a:lnTo>
                  <a:close/>
                  <a:moveTo>
                    <a:pt x="140" y="128"/>
                  </a:moveTo>
                  <a:lnTo>
                    <a:pt x="139" y="128"/>
                  </a:lnTo>
                  <a:lnTo>
                    <a:pt x="140" y="126"/>
                  </a:lnTo>
                  <a:lnTo>
                    <a:pt x="137" y="126"/>
                  </a:lnTo>
                  <a:lnTo>
                    <a:pt x="137" y="128"/>
                  </a:lnTo>
                  <a:lnTo>
                    <a:pt x="138" y="128"/>
                  </a:lnTo>
                  <a:lnTo>
                    <a:pt x="137" y="130"/>
                  </a:lnTo>
                  <a:lnTo>
                    <a:pt x="139" y="128"/>
                  </a:lnTo>
                  <a:lnTo>
                    <a:pt x="138" y="130"/>
                  </a:lnTo>
                  <a:lnTo>
                    <a:pt x="140" y="130"/>
                  </a:lnTo>
                  <a:lnTo>
                    <a:pt x="140" y="128"/>
                  </a:lnTo>
                  <a:close/>
                  <a:moveTo>
                    <a:pt x="140" y="420"/>
                  </a:moveTo>
                  <a:lnTo>
                    <a:pt x="139" y="418"/>
                  </a:lnTo>
                  <a:lnTo>
                    <a:pt x="139" y="416"/>
                  </a:lnTo>
                  <a:lnTo>
                    <a:pt x="138" y="416"/>
                  </a:lnTo>
                  <a:lnTo>
                    <a:pt x="138" y="418"/>
                  </a:lnTo>
                  <a:lnTo>
                    <a:pt x="139" y="420"/>
                  </a:lnTo>
                  <a:lnTo>
                    <a:pt x="140" y="420"/>
                  </a:lnTo>
                  <a:close/>
                  <a:moveTo>
                    <a:pt x="141" y="424"/>
                  </a:moveTo>
                  <a:lnTo>
                    <a:pt x="139" y="424"/>
                  </a:lnTo>
                  <a:lnTo>
                    <a:pt x="139" y="426"/>
                  </a:lnTo>
                  <a:lnTo>
                    <a:pt x="139" y="430"/>
                  </a:lnTo>
                  <a:lnTo>
                    <a:pt x="140" y="428"/>
                  </a:lnTo>
                  <a:lnTo>
                    <a:pt x="139" y="428"/>
                  </a:lnTo>
                  <a:lnTo>
                    <a:pt x="141" y="424"/>
                  </a:lnTo>
                  <a:close/>
                  <a:moveTo>
                    <a:pt x="141" y="117"/>
                  </a:moveTo>
                  <a:lnTo>
                    <a:pt x="138" y="118"/>
                  </a:lnTo>
                  <a:lnTo>
                    <a:pt x="141" y="120"/>
                  </a:lnTo>
                  <a:lnTo>
                    <a:pt x="141" y="117"/>
                  </a:lnTo>
                  <a:close/>
                  <a:moveTo>
                    <a:pt x="141" y="434"/>
                  </a:moveTo>
                  <a:lnTo>
                    <a:pt x="139" y="434"/>
                  </a:lnTo>
                  <a:lnTo>
                    <a:pt x="139" y="436"/>
                  </a:lnTo>
                  <a:lnTo>
                    <a:pt x="141" y="434"/>
                  </a:lnTo>
                  <a:close/>
                  <a:moveTo>
                    <a:pt x="141" y="116"/>
                  </a:moveTo>
                  <a:lnTo>
                    <a:pt x="140" y="114"/>
                  </a:lnTo>
                  <a:lnTo>
                    <a:pt x="140" y="116"/>
                  </a:lnTo>
                  <a:lnTo>
                    <a:pt x="141" y="116"/>
                  </a:lnTo>
                  <a:close/>
                  <a:moveTo>
                    <a:pt x="141" y="117"/>
                  </a:moveTo>
                  <a:lnTo>
                    <a:pt x="141" y="116"/>
                  </a:lnTo>
                  <a:lnTo>
                    <a:pt x="141" y="117"/>
                  </a:lnTo>
                  <a:close/>
                  <a:moveTo>
                    <a:pt x="141" y="314"/>
                  </a:moveTo>
                  <a:lnTo>
                    <a:pt x="141" y="314"/>
                  </a:lnTo>
                  <a:close/>
                  <a:moveTo>
                    <a:pt x="142" y="336"/>
                  </a:moveTo>
                  <a:lnTo>
                    <a:pt x="140" y="336"/>
                  </a:lnTo>
                  <a:lnTo>
                    <a:pt x="141" y="334"/>
                  </a:lnTo>
                  <a:lnTo>
                    <a:pt x="140" y="334"/>
                  </a:lnTo>
                  <a:lnTo>
                    <a:pt x="140" y="336"/>
                  </a:lnTo>
                  <a:lnTo>
                    <a:pt x="137" y="336"/>
                  </a:lnTo>
                  <a:lnTo>
                    <a:pt x="138" y="338"/>
                  </a:lnTo>
                  <a:lnTo>
                    <a:pt x="140" y="338"/>
                  </a:lnTo>
                  <a:lnTo>
                    <a:pt x="142" y="336"/>
                  </a:lnTo>
                  <a:close/>
                  <a:moveTo>
                    <a:pt x="142" y="434"/>
                  </a:moveTo>
                  <a:lnTo>
                    <a:pt x="141" y="434"/>
                  </a:lnTo>
                  <a:lnTo>
                    <a:pt x="141" y="436"/>
                  </a:lnTo>
                  <a:lnTo>
                    <a:pt x="142" y="434"/>
                  </a:lnTo>
                  <a:close/>
                  <a:moveTo>
                    <a:pt x="142" y="117"/>
                  </a:moveTo>
                  <a:lnTo>
                    <a:pt x="142" y="117"/>
                  </a:lnTo>
                  <a:close/>
                  <a:moveTo>
                    <a:pt x="142" y="277"/>
                  </a:moveTo>
                  <a:lnTo>
                    <a:pt x="142" y="276"/>
                  </a:lnTo>
                  <a:lnTo>
                    <a:pt x="142" y="277"/>
                  </a:lnTo>
                  <a:close/>
                  <a:moveTo>
                    <a:pt x="142" y="328"/>
                  </a:moveTo>
                  <a:lnTo>
                    <a:pt x="140" y="328"/>
                  </a:lnTo>
                  <a:lnTo>
                    <a:pt x="140" y="326"/>
                  </a:lnTo>
                  <a:lnTo>
                    <a:pt x="140" y="328"/>
                  </a:lnTo>
                  <a:lnTo>
                    <a:pt x="137" y="324"/>
                  </a:lnTo>
                  <a:lnTo>
                    <a:pt x="137" y="326"/>
                  </a:lnTo>
                  <a:lnTo>
                    <a:pt x="138" y="328"/>
                  </a:lnTo>
                  <a:lnTo>
                    <a:pt x="139" y="328"/>
                  </a:lnTo>
                  <a:lnTo>
                    <a:pt x="140" y="330"/>
                  </a:lnTo>
                  <a:lnTo>
                    <a:pt x="142" y="328"/>
                  </a:lnTo>
                  <a:close/>
                  <a:moveTo>
                    <a:pt x="142" y="116"/>
                  </a:moveTo>
                  <a:lnTo>
                    <a:pt x="142" y="116"/>
                  </a:lnTo>
                  <a:lnTo>
                    <a:pt x="142" y="117"/>
                  </a:lnTo>
                  <a:lnTo>
                    <a:pt x="142" y="116"/>
                  </a:lnTo>
                  <a:close/>
                  <a:moveTo>
                    <a:pt x="142" y="124"/>
                  </a:moveTo>
                  <a:lnTo>
                    <a:pt x="139" y="122"/>
                  </a:lnTo>
                  <a:lnTo>
                    <a:pt x="138" y="124"/>
                  </a:lnTo>
                  <a:lnTo>
                    <a:pt x="141" y="124"/>
                  </a:lnTo>
                  <a:lnTo>
                    <a:pt x="141" y="126"/>
                  </a:lnTo>
                  <a:lnTo>
                    <a:pt x="142" y="124"/>
                  </a:lnTo>
                  <a:close/>
                  <a:moveTo>
                    <a:pt x="142" y="118"/>
                  </a:moveTo>
                  <a:lnTo>
                    <a:pt x="142" y="117"/>
                  </a:lnTo>
                  <a:lnTo>
                    <a:pt x="142" y="118"/>
                  </a:lnTo>
                  <a:close/>
                  <a:moveTo>
                    <a:pt x="142" y="114"/>
                  </a:moveTo>
                  <a:lnTo>
                    <a:pt x="141" y="114"/>
                  </a:lnTo>
                  <a:lnTo>
                    <a:pt x="141" y="116"/>
                  </a:lnTo>
                  <a:lnTo>
                    <a:pt x="142" y="116"/>
                  </a:lnTo>
                  <a:lnTo>
                    <a:pt x="142" y="114"/>
                  </a:lnTo>
                  <a:close/>
                  <a:moveTo>
                    <a:pt x="143" y="278"/>
                  </a:moveTo>
                  <a:lnTo>
                    <a:pt x="143" y="278"/>
                  </a:lnTo>
                  <a:lnTo>
                    <a:pt x="142" y="277"/>
                  </a:lnTo>
                  <a:lnTo>
                    <a:pt x="143" y="278"/>
                  </a:lnTo>
                  <a:close/>
                  <a:moveTo>
                    <a:pt x="143" y="412"/>
                  </a:moveTo>
                  <a:lnTo>
                    <a:pt x="140" y="412"/>
                  </a:lnTo>
                  <a:lnTo>
                    <a:pt x="142" y="410"/>
                  </a:lnTo>
                  <a:lnTo>
                    <a:pt x="142" y="408"/>
                  </a:lnTo>
                  <a:lnTo>
                    <a:pt x="141" y="410"/>
                  </a:lnTo>
                  <a:lnTo>
                    <a:pt x="141" y="408"/>
                  </a:lnTo>
                  <a:lnTo>
                    <a:pt x="140" y="408"/>
                  </a:lnTo>
                  <a:lnTo>
                    <a:pt x="139" y="410"/>
                  </a:lnTo>
                  <a:lnTo>
                    <a:pt x="139" y="412"/>
                  </a:lnTo>
                  <a:lnTo>
                    <a:pt x="140" y="412"/>
                  </a:lnTo>
                  <a:lnTo>
                    <a:pt x="140" y="414"/>
                  </a:lnTo>
                  <a:lnTo>
                    <a:pt x="143" y="414"/>
                  </a:lnTo>
                  <a:lnTo>
                    <a:pt x="143" y="412"/>
                  </a:lnTo>
                  <a:close/>
                  <a:moveTo>
                    <a:pt x="143" y="324"/>
                  </a:moveTo>
                  <a:lnTo>
                    <a:pt x="143" y="322"/>
                  </a:lnTo>
                  <a:lnTo>
                    <a:pt x="141" y="320"/>
                  </a:lnTo>
                  <a:lnTo>
                    <a:pt x="140" y="318"/>
                  </a:lnTo>
                  <a:lnTo>
                    <a:pt x="140" y="320"/>
                  </a:lnTo>
                  <a:lnTo>
                    <a:pt x="139" y="322"/>
                  </a:lnTo>
                  <a:lnTo>
                    <a:pt x="140" y="324"/>
                  </a:lnTo>
                  <a:lnTo>
                    <a:pt x="143" y="324"/>
                  </a:lnTo>
                  <a:close/>
                  <a:moveTo>
                    <a:pt x="143" y="268"/>
                  </a:moveTo>
                  <a:lnTo>
                    <a:pt x="143" y="268"/>
                  </a:lnTo>
                  <a:lnTo>
                    <a:pt x="143" y="267"/>
                  </a:lnTo>
                  <a:lnTo>
                    <a:pt x="142" y="268"/>
                  </a:lnTo>
                  <a:lnTo>
                    <a:pt x="142" y="269"/>
                  </a:lnTo>
                  <a:lnTo>
                    <a:pt x="143" y="268"/>
                  </a:lnTo>
                  <a:close/>
                  <a:moveTo>
                    <a:pt x="143" y="384"/>
                  </a:moveTo>
                  <a:lnTo>
                    <a:pt x="140" y="382"/>
                  </a:lnTo>
                  <a:lnTo>
                    <a:pt x="143" y="384"/>
                  </a:lnTo>
                  <a:close/>
                  <a:moveTo>
                    <a:pt x="143" y="724"/>
                  </a:moveTo>
                  <a:lnTo>
                    <a:pt x="143" y="724"/>
                  </a:lnTo>
                  <a:close/>
                  <a:moveTo>
                    <a:pt x="143" y="722"/>
                  </a:moveTo>
                  <a:lnTo>
                    <a:pt x="143" y="722"/>
                  </a:lnTo>
                  <a:lnTo>
                    <a:pt x="142" y="720"/>
                  </a:lnTo>
                  <a:lnTo>
                    <a:pt x="142" y="722"/>
                  </a:lnTo>
                  <a:lnTo>
                    <a:pt x="143" y="724"/>
                  </a:lnTo>
                  <a:lnTo>
                    <a:pt x="143" y="722"/>
                  </a:lnTo>
                  <a:close/>
                  <a:moveTo>
                    <a:pt x="143" y="120"/>
                  </a:moveTo>
                  <a:lnTo>
                    <a:pt x="142" y="118"/>
                  </a:lnTo>
                  <a:lnTo>
                    <a:pt x="141" y="122"/>
                  </a:lnTo>
                  <a:lnTo>
                    <a:pt x="142" y="122"/>
                  </a:lnTo>
                  <a:lnTo>
                    <a:pt x="142" y="120"/>
                  </a:lnTo>
                  <a:lnTo>
                    <a:pt x="143" y="120"/>
                  </a:lnTo>
                  <a:close/>
                  <a:moveTo>
                    <a:pt x="144" y="630"/>
                  </a:moveTo>
                  <a:lnTo>
                    <a:pt x="143" y="630"/>
                  </a:lnTo>
                  <a:lnTo>
                    <a:pt x="141" y="632"/>
                  </a:lnTo>
                  <a:lnTo>
                    <a:pt x="144" y="632"/>
                  </a:lnTo>
                  <a:lnTo>
                    <a:pt x="144" y="630"/>
                  </a:lnTo>
                  <a:close/>
                  <a:moveTo>
                    <a:pt x="144" y="118"/>
                  </a:moveTo>
                  <a:lnTo>
                    <a:pt x="142" y="116"/>
                  </a:lnTo>
                  <a:lnTo>
                    <a:pt x="143" y="118"/>
                  </a:lnTo>
                  <a:lnTo>
                    <a:pt x="144" y="118"/>
                  </a:lnTo>
                  <a:close/>
                  <a:moveTo>
                    <a:pt x="144" y="494"/>
                  </a:moveTo>
                  <a:lnTo>
                    <a:pt x="143" y="494"/>
                  </a:lnTo>
                  <a:lnTo>
                    <a:pt x="143" y="492"/>
                  </a:lnTo>
                  <a:lnTo>
                    <a:pt x="143" y="490"/>
                  </a:lnTo>
                  <a:lnTo>
                    <a:pt x="143" y="488"/>
                  </a:lnTo>
                  <a:lnTo>
                    <a:pt x="142" y="488"/>
                  </a:lnTo>
                  <a:lnTo>
                    <a:pt x="141" y="490"/>
                  </a:lnTo>
                  <a:lnTo>
                    <a:pt x="141" y="494"/>
                  </a:lnTo>
                  <a:lnTo>
                    <a:pt x="142" y="494"/>
                  </a:lnTo>
                  <a:lnTo>
                    <a:pt x="143" y="496"/>
                  </a:lnTo>
                  <a:lnTo>
                    <a:pt x="144" y="494"/>
                  </a:lnTo>
                  <a:close/>
                  <a:moveTo>
                    <a:pt x="144" y="316"/>
                  </a:moveTo>
                  <a:lnTo>
                    <a:pt x="141" y="314"/>
                  </a:lnTo>
                  <a:lnTo>
                    <a:pt x="141" y="316"/>
                  </a:lnTo>
                  <a:lnTo>
                    <a:pt x="144" y="316"/>
                  </a:lnTo>
                  <a:close/>
                  <a:moveTo>
                    <a:pt x="144" y="276"/>
                  </a:moveTo>
                  <a:lnTo>
                    <a:pt x="143" y="278"/>
                  </a:lnTo>
                  <a:lnTo>
                    <a:pt x="144" y="278"/>
                  </a:lnTo>
                  <a:lnTo>
                    <a:pt x="144" y="276"/>
                  </a:lnTo>
                  <a:close/>
                  <a:moveTo>
                    <a:pt x="144" y="262"/>
                  </a:moveTo>
                  <a:lnTo>
                    <a:pt x="144" y="258"/>
                  </a:lnTo>
                  <a:lnTo>
                    <a:pt x="142" y="260"/>
                  </a:lnTo>
                  <a:lnTo>
                    <a:pt x="141" y="260"/>
                  </a:lnTo>
                  <a:lnTo>
                    <a:pt x="141" y="262"/>
                  </a:lnTo>
                  <a:lnTo>
                    <a:pt x="144" y="262"/>
                  </a:lnTo>
                  <a:close/>
                  <a:moveTo>
                    <a:pt x="144" y="480"/>
                  </a:moveTo>
                  <a:lnTo>
                    <a:pt x="144" y="479"/>
                  </a:lnTo>
                  <a:lnTo>
                    <a:pt x="144" y="476"/>
                  </a:lnTo>
                  <a:lnTo>
                    <a:pt x="142" y="474"/>
                  </a:lnTo>
                  <a:lnTo>
                    <a:pt x="142" y="476"/>
                  </a:lnTo>
                  <a:lnTo>
                    <a:pt x="142" y="477"/>
                  </a:lnTo>
                  <a:lnTo>
                    <a:pt x="141" y="480"/>
                  </a:lnTo>
                  <a:lnTo>
                    <a:pt x="144" y="480"/>
                  </a:lnTo>
                  <a:close/>
                  <a:moveTo>
                    <a:pt x="144" y="270"/>
                  </a:moveTo>
                  <a:lnTo>
                    <a:pt x="144" y="270"/>
                  </a:lnTo>
                  <a:lnTo>
                    <a:pt x="142" y="269"/>
                  </a:lnTo>
                  <a:lnTo>
                    <a:pt x="141" y="270"/>
                  </a:lnTo>
                  <a:lnTo>
                    <a:pt x="141" y="271"/>
                  </a:lnTo>
                  <a:lnTo>
                    <a:pt x="141" y="272"/>
                  </a:lnTo>
                  <a:lnTo>
                    <a:pt x="142" y="272"/>
                  </a:lnTo>
                  <a:lnTo>
                    <a:pt x="142" y="274"/>
                  </a:lnTo>
                  <a:lnTo>
                    <a:pt x="144" y="270"/>
                  </a:lnTo>
                  <a:close/>
                  <a:moveTo>
                    <a:pt x="144" y="264"/>
                  </a:moveTo>
                  <a:lnTo>
                    <a:pt x="142" y="264"/>
                  </a:lnTo>
                  <a:lnTo>
                    <a:pt x="143" y="267"/>
                  </a:lnTo>
                  <a:lnTo>
                    <a:pt x="143" y="266"/>
                  </a:lnTo>
                  <a:lnTo>
                    <a:pt x="144" y="266"/>
                  </a:lnTo>
                  <a:lnTo>
                    <a:pt x="144" y="264"/>
                  </a:lnTo>
                  <a:close/>
                  <a:moveTo>
                    <a:pt x="144" y="484"/>
                  </a:moveTo>
                  <a:lnTo>
                    <a:pt x="142" y="484"/>
                  </a:lnTo>
                  <a:lnTo>
                    <a:pt x="143" y="482"/>
                  </a:lnTo>
                  <a:lnTo>
                    <a:pt x="142" y="482"/>
                  </a:lnTo>
                  <a:lnTo>
                    <a:pt x="142" y="484"/>
                  </a:lnTo>
                  <a:lnTo>
                    <a:pt x="141" y="482"/>
                  </a:lnTo>
                  <a:lnTo>
                    <a:pt x="142" y="486"/>
                  </a:lnTo>
                  <a:lnTo>
                    <a:pt x="144" y="486"/>
                  </a:lnTo>
                  <a:lnTo>
                    <a:pt x="144" y="484"/>
                  </a:lnTo>
                  <a:close/>
                  <a:moveTo>
                    <a:pt x="144" y="386"/>
                  </a:moveTo>
                  <a:lnTo>
                    <a:pt x="144" y="385"/>
                  </a:lnTo>
                  <a:lnTo>
                    <a:pt x="144" y="384"/>
                  </a:lnTo>
                  <a:lnTo>
                    <a:pt x="143" y="382"/>
                  </a:lnTo>
                  <a:lnTo>
                    <a:pt x="143" y="384"/>
                  </a:lnTo>
                  <a:lnTo>
                    <a:pt x="141" y="386"/>
                  </a:lnTo>
                  <a:lnTo>
                    <a:pt x="142" y="386"/>
                  </a:lnTo>
                  <a:lnTo>
                    <a:pt x="142" y="388"/>
                  </a:lnTo>
                  <a:lnTo>
                    <a:pt x="144" y="386"/>
                  </a:lnTo>
                  <a:close/>
                  <a:moveTo>
                    <a:pt x="144" y="674"/>
                  </a:moveTo>
                  <a:lnTo>
                    <a:pt x="144" y="672"/>
                  </a:lnTo>
                  <a:lnTo>
                    <a:pt x="143" y="672"/>
                  </a:lnTo>
                  <a:lnTo>
                    <a:pt x="143" y="676"/>
                  </a:lnTo>
                  <a:lnTo>
                    <a:pt x="144" y="674"/>
                  </a:lnTo>
                  <a:close/>
                  <a:moveTo>
                    <a:pt x="145" y="432"/>
                  </a:moveTo>
                  <a:lnTo>
                    <a:pt x="145" y="430"/>
                  </a:lnTo>
                  <a:lnTo>
                    <a:pt x="143" y="430"/>
                  </a:lnTo>
                  <a:lnTo>
                    <a:pt x="144" y="432"/>
                  </a:lnTo>
                  <a:lnTo>
                    <a:pt x="145" y="432"/>
                  </a:lnTo>
                  <a:close/>
                  <a:moveTo>
                    <a:pt x="145" y="280"/>
                  </a:moveTo>
                  <a:lnTo>
                    <a:pt x="144" y="282"/>
                  </a:lnTo>
                  <a:lnTo>
                    <a:pt x="143" y="284"/>
                  </a:lnTo>
                  <a:lnTo>
                    <a:pt x="145" y="280"/>
                  </a:lnTo>
                  <a:close/>
                  <a:moveTo>
                    <a:pt x="145" y="434"/>
                  </a:moveTo>
                  <a:lnTo>
                    <a:pt x="142" y="434"/>
                  </a:lnTo>
                  <a:lnTo>
                    <a:pt x="144" y="438"/>
                  </a:lnTo>
                  <a:lnTo>
                    <a:pt x="145" y="436"/>
                  </a:lnTo>
                  <a:lnTo>
                    <a:pt x="145" y="434"/>
                  </a:lnTo>
                  <a:close/>
                  <a:moveTo>
                    <a:pt x="145" y="262"/>
                  </a:moveTo>
                  <a:lnTo>
                    <a:pt x="145" y="260"/>
                  </a:lnTo>
                  <a:lnTo>
                    <a:pt x="144" y="262"/>
                  </a:lnTo>
                  <a:lnTo>
                    <a:pt x="145" y="262"/>
                  </a:lnTo>
                  <a:close/>
                  <a:moveTo>
                    <a:pt x="145" y="332"/>
                  </a:moveTo>
                  <a:lnTo>
                    <a:pt x="145" y="330"/>
                  </a:lnTo>
                  <a:lnTo>
                    <a:pt x="144" y="330"/>
                  </a:lnTo>
                  <a:lnTo>
                    <a:pt x="145" y="332"/>
                  </a:lnTo>
                  <a:close/>
                  <a:moveTo>
                    <a:pt x="145" y="138"/>
                  </a:moveTo>
                  <a:lnTo>
                    <a:pt x="141" y="138"/>
                  </a:lnTo>
                  <a:lnTo>
                    <a:pt x="142" y="140"/>
                  </a:lnTo>
                  <a:lnTo>
                    <a:pt x="143" y="140"/>
                  </a:lnTo>
                  <a:lnTo>
                    <a:pt x="143" y="142"/>
                  </a:lnTo>
                  <a:lnTo>
                    <a:pt x="144" y="142"/>
                  </a:lnTo>
                  <a:lnTo>
                    <a:pt x="144" y="140"/>
                  </a:lnTo>
                  <a:lnTo>
                    <a:pt x="145" y="140"/>
                  </a:lnTo>
                  <a:lnTo>
                    <a:pt x="145" y="142"/>
                  </a:lnTo>
                  <a:lnTo>
                    <a:pt x="145" y="140"/>
                  </a:lnTo>
                  <a:lnTo>
                    <a:pt x="145" y="138"/>
                  </a:lnTo>
                  <a:close/>
                  <a:moveTo>
                    <a:pt x="145" y="332"/>
                  </a:moveTo>
                  <a:lnTo>
                    <a:pt x="145" y="332"/>
                  </a:lnTo>
                  <a:close/>
                  <a:moveTo>
                    <a:pt x="146" y="366"/>
                  </a:moveTo>
                  <a:lnTo>
                    <a:pt x="144" y="366"/>
                  </a:lnTo>
                  <a:lnTo>
                    <a:pt x="146" y="364"/>
                  </a:lnTo>
                  <a:lnTo>
                    <a:pt x="144" y="364"/>
                  </a:lnTo>
                  <a:lnTo>
                    <a:pt x="144" y="366"/>
                  </a:lnTo>
                  <a:lnTo>
                    <a:pt x="144" y="367"/>
                  </a:lnTo>
                  <a:lnTo>
                    <a:pt x="145" y="368"/>
                  </a:lnTo>
                  <a:lnTo>
                    <a:pt x="146" y="366"/>
                  </a:lnTo>
                  <a:close/>
                  <a:moveTo>
                    <a:pt x="146" y="116"/>
                  </a:moveTo>
                  <a:lnTo>
                    <a:pt x="145" y="118"/>
                  </a:lnTo>
                  <a:lnTo>
                    <a:pt x="144" y="120"/>
                  </a:lnTo>
                  <a:lnTo>
                    <a:pt x="145" y="120"/>
                  </a:lnTo>
                  <a:lnTo>
                    <a:pt x="146" y="116"/>
                  </a:lnTo>
                  <a:close/>
                  <a:moveTo>
                    <a:pt x="146" y="150"/>
                  </a:moveTo>
                  <a:lnTo>
                    <a:pt x="142" y="150"/>
                  </a:lnTo>
                  <a:lnTo>
                    <a:pt x="142" y="152"/>
                  </a:lnTo>
                  <a:lnTo>
                    <a:pt x="145" y="152"/>
                  </a:lnTo>
                  <a:lnTo>
                    <a:pt x="146" y="150"/>
                  </a:lnTo>
                  <a:close/>
                  <a:moveTo>
                    <a:pt x="146" y="372"/>
                  </a:moveTo>
                  <a:lnTo>
                    <a:pt x="145" y="372"/>
                  </a:lnTo>
                  <a:lnTo>
                    <a:pt x="145" y="370"/>
                  </a:lnTo>
                  <a:lnTo>
                    <a:pt x="143" y="370"/>
                  </a:lnTo>
                  <a:lnTo>
                    <a:pt x="142" y="372"/>
                  </a:lnTo>
                  <a:lnTo>
                    <a:pt x="144" y="374"/>
                  </a:lnTo>
                  <a:lnTo>
                    <a:pt x="146" y="372"/>
                  </a:lnTo>
                  <a:close/>
                  <a:moveTo>
                    <a:pt x="146" y="134"/>
                  </a:moveTo>
                  <a:lnTo>
                    <a:pt x="145" y="134"/>
                  </a:lnTo>
                  <a:lnTo>
                    <a:pt x="144" y="130"/>
                  </a:lnTo>
                  <a:lnTo>
                    <a:pt x="142" y="130"/>
                  </a:lnTo>
                  <a:lnTo>
                    <a:pt x="142" y="132"/>
                  </a:lnTo>
                  <a:lnTo>
                    <a:pt x="144" y="132"/>
                  </a:lnTo>
                  <a:lnTo>
                    <a:pt x="143" y="134"/>
                  </a:lnTo>
                  <a:lnTo>
                    <a:pt x="144" y="134"/>
                  </a:lnTo>
                  <a:lnTo>
                    <a:pt x="146" y="136"/>
                  </a:lnTo>
                  <a:lnTo>
                    <a:pt x="146" y="134"/>
                  </a:lnTo>
                  <a:close/>
                  <a:moveTo>
                    <a:pt x="146" y="423"/>
                  </a:moveTo>
                  <a:lnTo>
                    <a:pt x="146" y="423"/>
                  </a:lnTo>
                  <a:close/>
                  <a:moveTo>
                    <a:pt x="146" y="414"/>
                  </a:moveTo>
                  <a:lnTo>
                    <a:pt x="145" y="414"/>
                  </a:lnTo>
                  <a:lnTo>
                    <a:pt x="145" y="416"/>
                  </a:lnTo>
                  <a:lnTo>
                    <a:pt x="146" y="416"/>
                  </a:lnTo>
                  <a:lnTo>
                    <a:pt x="146" y="414"/>
                  </a:lnTo>
                  <a:close/>
                  <a:moveTo>
                    <a:pt x="147" y="440"/>
                  </a:moveTo>
                  <a:lnTo>
                    <a:pt x="145" y="436"/>
                  </a:lnTo>
                  <a:lnTo>
                    <a:pt x="145" y="438"/>
                  </a:lnTo>
                  <a:lnTo>
                    <a:pt x="143" y="440"/>
                  </a:lnTo>
                  <a:lnTo>
                    <a:pt x="147" y="440"/>
                  </a:lnTo>
                  <a:close/>
                  <a:moveTo>
                    <a:pt x="147" y="278"/>
                  </a:moveTo>
                  <a:lnTo>
                    <a:pt x="147" y="278"/>
                  </a:lnTo>
                  <a:lnTo>
                    <a:pt x="146" y="278"/>
                  </a:lnTo>
                  <a:lnTo>
                    <a:pt x="147" y="278"/>
                  </a:lnTo>
                  <a:close/>
                  <a:moveTo>
                    <a:pt x="147" y="328"/>
                  </a:moveTo>
                  <a:lnTo>
                    <a:pt x="146" y="326"/>
                  </a:lnTo>
                  <a:lnTo>
                    <a:pt x="146" y="324"/>
                  </a:lnTo>
                  <a:lnTo>
                    <a:pt x="145" y="326"/>
                  </a:lnTo>
                  <a:lnTo>
                    <a:pt x="145" y="327"/>
                  </a:lnTo>
                  <a:lnTo>
                    <a:pt x="146" y="328"/>
                  </a:lnTo>
                  <a:lnTo>
                    <a:pt x="147" y="328"/>
                  </a:lnTo>
                  <a:close/>
                  <a:moveTo>
                    <a:pt x="147" y="410"/>
                  </a:moveTo>
                  <a:lnTo>
                    <a:pt x="146" y="412"/>
                  </a:lnTo>
                  <a:lnTo>
                    <a:pt x="147" y="412"/>
                  </a:lnTo>
                  <a:lnTo>
                    <a:pt x="147" y="410"/>
                  </a:lnTo>
                  <a:close/>
                  <a:moveTo>
                    <a:pt x="148" y="379"/>
                  </a:moveTo>
                  <a:lnTo>
                    <a:pt x="147" y="378"/>
                  </a:lnTo>
                  <a:lnTo>
                    <a:pt x="148" y="380"/>
                  </a:lnTo>
                  <a:lnTo>
                    <a:pt x="148" y="379"/>
                  </a:lnTo>
                  <a:close/>
                  <a:moveTo>
                    <a:pt x="148" y="432"/>
                  </a:moveTo>
                  <a:lnTo>
                    <a:pt x="145" y="430"/>
                  </a:lnTo>
                  <a:lnTo>
                    <a:pt x="145" y="432"/>
                  </a:lnTo>
                  <a:lnTo>
                    <a:pt x="148" y="432"/>
                  </a:lnTo>
                  <a:close/>
                  <a:moveTo>
                    <a:pt x="148" y="334"/>
                  </a:moveTo>
                  <a:lnTo>
                    <a:pt x="147" y="334"/>
                  </a:lnTo>
                  <a:lnTo>
                    <a:pt x="147" y="332"/>
                  </a:lnTo>
                  <a:lnTo>
                    <a:pt x="145" y="332"/>
                  </a:lnTo>
                  <a:lnTo>
                    <a:pt x="145" y="335"/>
                  </a:lnTo>
                  <a:lnTo>
                    <a:pt x="145" y="336"/>
                  </a:lnTo>
                  <a:lnTo>
                    <a:pt x="144" y="336"/>
                  </a:lnTo>
                  <a:lnTo>
                    <a:pt x="144" y="338"/>
                  </a:lnTo>
                  <a:lnTo>
                    <a:pt x="143" y="338"/>
                  </a:lnTo>
                  <a:lnTo>
                    <a:pt x="144" y="342"/>
                  </a:lnTo>
                  <a:lnTo>
                    <a:pt x="145" y="341"/>
                  </a:lnTo>
                  <a:lnTo>
                    <a:pt x="145" y="339"/>
                  </a:lnTo>
                  <a:lnTo>
                    <a:pt x="145" y="336"/>
                  </a:lnTo>
                  <a:lnTo>
                    <a:pt x="148" y="336"/>
                  </a:lnTo>
                  <a:lnTo>
                    <a:pt x="148" y="334"/>
                  </a:lnTo>
                  <a:close/>
                  <a:moveTo>
                    <a:pt x="148" y="272"/>
                  </a:moveTo>
                  <a:lnTo>
                    <a:pt x="148" y="270"/>
                  </a:lnTo>
                  <a:lnTo>
                    <a:pt x="147" y="272"/>
                  </a:lnTo>
                  <a:lnTo>
                    <a:pt x="146" y="274"/>
                  </a:lnTo>
                  <a:lnTo>
                    <a:pt x="147" y="274"/>
                  </a:lnTo>
                  <a:lnTo>
                    <a:pt x="148" y="273"/>
                  </a:lnTo>
                  <a:lnTo>
                    <a:pt x="148" y="272"/>
                  </a:lnTo>
                  <a:close/>
                  <a:moveTo>
                    <a:pt x="148" y="380"/>
                  </a:moveTo>
                  <a:lnTo>
                    <a:pt x="148" y="380"/>
                  </a:lnTo>
                  <a:lnTo>
                    <a:pt x="148" y="379"/>
                  </a:lnTo>
                  <a:lnTo>
                    <a:pt x="148" y="380"/>
                  </a:lnTo>
                  <a:lnTo>
                    <a:pt x="146" y="380"/>
                  </a:lnTo>
                  <a:lnTo>
                    <a:pt x="148" y="381"/>
                  </a:lnTo>
                  <a:lnTo>
                    <a:pt x="148" y="380"/>
                  </a:lnTo>
                  <a:close/>
                  <a:moveTo>
                    <a:pt x="149" y="427"/>
                  </a:moveTo>
                  <a:lnTo>
                    <a:pt x="148" y="427"/>
                  </a:lnTo>
                  <a:lnTo>
                    <a:pt x="145" y="424"/>
                  </a:lnTo>
                  <a:lnTo>
                    <a:pt x="146" y="423"/>
                  </a:lnTo>
                  <a:lnTo>
                    <a:pt x="144" y="424"/>
                  </a:lnTo>
                  <a:lnTo>
                    <a:pt x="144" y="427"/>
                  </a:lnTo>
                  <a:lnTo>
                    <a:pt x="144" y="428"/>
                  </a:lnTo>
                  <a:lnTo>
                    <a:pt x="145" y="427"/>
                  </a:lnTo>
                  <a:lnTo>
                    <a:pt x="147" y="428"/>
                  </a:lnTo>
                  <a:lnTo>
                    <a:pt x="149" y="427"/>
                  </a:lnTo>
                  <a:close/>
                  <a:moveTo>
                    <a:pt x="149" y="276"/>
                  </a:moveTo>
                  <a:lnTo>
                    <a:pt x="149" y="274"/>
                  </a:lnTo>
                  <a:lnTo>
                    <a:pt x="148" y="272"/>
                  </a:lnTo>
                  <a:lnTo>
                    <a:pt x="148" y="274"/>
                  </a:lnTo>
                  <a:lnTo>
                    <a:pt x="149" y="276"/>
                  </a:lnTo>
                  <a:close/>
                  <a:moveTo>
                    <a:pt x="149" y="432"/>
                  </a:moveTo>
                  <a:lnTo>
                    <a:pt x="148" y="430"/>
                  </a:lnTo>
                  <a:lnTo>
                    <a:pt x="148" y="432"/>
                  </a:lnTo>
                  <a:lnTo>
                    <a:pt x="149" y="432"/>
                  </a:lnTo>
                  <a:close/>
                  <a:moveTo>
                    <a:pt x="149" y="408"/>
                  </a:moveTo>
                  <a:lnTo>
                    <a:pt x="148" y="408"/>
                  </a:lnTo>
                  <a:lnTo>
                    <a:pt x="145" y="406"/>
                  </a:lnTo>
                  <a:lnTo>
                    <a:pt x="147" y="410"/>
                  </a:lnTo>
                  <a:lnTo>
                    <a:pt x="149" y="408"/>
                  </a:lnTo>
                  <a:close/>
                  <a:moveTo>
                    <a:pt x="149" y="716"/>
                  </a:moveTo>
                  <a:lnTo>
                    <a:pt x="148" y="714"/>
                  </a:lnTo>
                  <a:lnTo>
                    <a:pt x="147" y="716"/>
                  </a:lnTo>
                  <a:lnTo>
                    <a:pt x="148" y="716"/>
                  </a:lnTo>
                  <a:lnTo>
                    <a:pt x="148" y="718"/>
                  </a:lnTo>
                  <a:lnTo>
                    <a:pt x="149" y="718"/>
                  </a:lnTo>
                  <a:lnTo>
                    <a:pt x="149" y="716"/>
                  </a:lnTo>
                  <a:close/>
                  <a:moveTo>
                    <a:pt x="149" y="708"/>
                  </a:moveTo>
                  <a:lnTo>
                    <a:pt x="148" y="708"/>
                  </a:lnTo>
                  <a:lnTo>
                    <a:pt x="148" y="706"/>
                  </a:lnTo>
                  <a:lnTo>
                    <a:pt x="147" y="706"/>
                  </a:lnTo>
                  <a:lnTo>
                    <a:pt x="146" y="708"/>
                  </a:lnTo>
                  <a:lnTo>
                    <a:pt x="148" y="708"/>
                  </a:lnTo>
                  <a:lnTo>
                    <a:pt x="147" y="710"/>
                  </a:lnTo>
                  <a:lnTo>
                    <a:pt x="148" y="710"/>
                  </a:lnTo>
                  <a:lnTo>
                    <a:pt x="149" y="708"/>
                  </a:lnTo>
                  <a:close/>
                  <a:moveTo>
                    <a:pt x="149" y="468"/>
                  </a:moveTo>
                  <a:lnTo>
                    <a:pt x="149" y="466"/>
                  </a:lnTo>
                  <a:lnTo>
                    <a:pt x="146" y="466"/>
                  </a:lnTo>
                  <a:lnTo>
                    <a:pt x="146" y="462"/>
                  </a:lnTo>
                  <a:lnTo>
                    <a:pt x="143" y="462"/>
                  </a:lnTo>
                  <a:lnTo>
                    <a:pt x="145" y="464"/>
                  </a:lnTo>
                  <a:lnTo>
                    <a:pt x="142" y="464"/>
                  </a:lnTo>
                  <a:lnTo>
                    <a:pt x="143" y="466"/>
                  </a:lnTo>
                  <a:lnTo>
                    <a:pt x="144" y="466"/>
                  </a:lnTo>
                  <a:lnTo>
                    <a:pt x="149" y="468"/>
                  </a:lnTo>
                  <a:close/>
                  <a:moveTo>
                    <a:pt x="149" y="320"/>
                  </a:moveTo>
                  <a:lnTo>
                    <a:pt x="147" y="316"/>
                  </a:lnTo>
                  <a:lnTo>
                    <a:pt x="146" y="316"/>
                  </a:lnTo>
                  <a:lnTo>
                    <a:pt x="146" y="318"/>
                  </a:lnTo>
                  <a:lnTo>
                    <a:pt x="146" y="319"/>
                  </a:lnTo>
                  <a:lnTo>
                    <a:pt x="147" y="320"/>
                  </a:lnTo>
                  <a:lnTo>
                    <a:pt x="147" y="322"/>
                  </a:lnTo>
                  <a:lnTo>
                    <a:pt x="149" y="320"/>
                  </a:lnTo>
                  <a:close/>
                  <a:moveTo>
                    <a:pt x="150" y="476"/>
                  </a:moveTo>
                  <a:lnTo>
                    <a:pt x="148" y="474"/>
                  </a:lnTo>
                  <a:lnTo>
                    <a:pt x="148" y="476"/>
                  </a:lnTo>
                  <a:lnTo>
                    <a:pt x="150" y="476"/>
                  </a:lnTo>
                  <a:close/>
                  <a:moveTo>
                    <a:pt x="150" y="421"/>
                  </a:moveTo>
                  <a:lnTo>
                    <a:pt x="146" y="419"/>
                  </a:lnTo>
                  <a:lnTo>
                    <a:pt x="146" y="420"/>
                  </a:lnTo>
                  <a:lnTo>
                    <a:pt x="146" y="421"/>
                  </a:lnTo>
                  <a:lnTo>
                    <a:pt x="146" y="423"/>
                  </a:lnTo>
                  <a:lnTo>
                    <a:pt x="150" y="421"/>
                  </a:lnTo>
                  <a:close/>
                  <a:moveTo>
                    <a:pt x="150" y="114"/>
                  </a:moveTo>
                  <a:lnTo>
                    <a:pt x="148" y="114"/>
                  </a:lnTo>
                  <a:lnTo>
                    <a:pt x="149" y="116"/>
                  </a:lnTo>
                  <a:lnTo>
                    <a:pt x="150" y="114"/>
                  </a:lnTo>
                  <a:close/>
                  <a:moveTo>
                    <a:pt x="150" y="376"/>
                  </a:moveTo>
                  <a:lnTo>
                    <a:pt x="149" y="376"/>
                  </a:lnTo>
                  <a:lnTo>
                    <a:pt x="149" y="374"/>
                  </a:lnTo>
                  <a:lnTo>
                    <a:pt x="148" y="374"/>
                  </a:lnTo>
                  <a:lnTo>
                    <a:pt x="149" y="372"/>
                  </a:lnTo>
                  <a:lnTo>
                    <a:pt x="148" y="372"/>
                  </a:lnTo>
                  <a:lnTo>
                    <a:pt x="147" y="374"/>
                  </a:lnTo>
                  <a:lnTo>
                    <a:pt x="148" y="374"/>
                  </a:lnTo>
                  <a:lnTo>
                    <a:pt x="148" y="376"/>
                  </a:lnTo>
                  <a:lnTo>
                    <a:pt x="149" y="376"/>
                  </a:lnTo>
                  <a:lnTo>
                    <a:pt x="148" y="378"/>
                  </a:lnTo>
                  <a:lnTo>
                    <a:pt x="148" y="379"/>
                  </a:lnTo>
                  <a:lnTo>
                    <a:pt x="149" y="378"/>
                  </a:lnTo>
                  <a:lnTo>
                    <a:pt x="150" y="378"/>
                  </a:lnTo>
                  <a:lnTo>
                    <a:pt x="150" y="376"/>
                  </a:lnTo>
                  <a:close/>
                  <a:moveTo>
                    <a:pt x="150" y="374"/>
                  </a:moveTo>
                  <a:lnTo>
                    <a:pt x="150" y="372"/>
                  </a:lnTo>
                  <a:lnTo>
                    <a:pt x="149" y="372"/>
                  </a:lnTo>
                  <a:lnTo>
                    <a:pt x="150" y="374"/>
                  </a:lnTo>
                  <a:close/>
                  <a:moveTo>
                    <a:pt x="150" y="374"/>
                  </a:moveTo>
                  <a:lnTo>
                    <a:pt x="150" y="374"/>
                  </a:lnTo>
                  <a:lnTo>
                    <a:pt x="149" y="374"/>
                  </a:lnTo>
                  <a:lnTo>
                    <a:pt x="150" y="376"/>
                  </a:lnTo>
                  <a:lnTo>
                    <a:pt x="150" y="374"/>
                  </a:lnTo>
                  <a:close/>
                  <a:moveTo>
                    <a:pt x="150" y="468"/>
                  </a:moveTo>
                  <a:lnTo>
                    <a:pt x="149" y="468"/>
                  </a:lnTo>
                  <a:lnTo>
                    <a:pt x="150" y="468"/>
                  </a:lnTo>
                  <a:close/>
                  <a:moveTo>
                    <a:pt x="150" y="328"/>
                  </a:moveTo>
                  <a:lnTo>
                    <a:pt x="148" y="328"/>
                  </a:lnTo>
                  <a:lnTo>
                    <a:pt x="150" y="330"/>
                  </a:lnTo>
                  <a:lnTo>
                    <a:pt x="150" y="328"/>
                  </a:lnTo>
                  <a:close/>
                  <a:moveTo>
                    <a:pt x="151" y="266"/>
                  </a:moveTo>
                  <a:lnTo>
                    <a:pt x="148" y="264"/>
                  </a:lnTo>
                  <a:lnTo>
                    <a:pt x="147" y="264"/>
                  </a:lnTo>
                  <a:lnTo>
                    <a:pt x="147" y="266"/>
                  </a:lnTo>
                  <a:lnTo>
                    <a:pt x="151" y="266"/>
                  </a:lnTo>
                  <a:close/>
                  <a:moveTo>
                    <a:pt x="151" y="474"/>
                  </a:moveTo>
                  <a:lnTo>
                    <a:pt x="150" y="474"/>
                  </a:lnTo>
                  <a:lnTo>
                    <a:pt x="150" y="476"/>
                  </a:lnTo>
                  <a:lnTo>
                    <a:pt x="149" y="478"/>
                  </a:lnTo>
                  <a:lnTo>
                    <a:pt x="151" y="478"/>
                  </a:lnTo>
                  <a:lnTo>
                    <a:pt x="151" y="476"/>
                  </a:lnTo>
                  <a:lnTo>
                    <a:pt x="151" y="474"/>
                  </a:lnTo>
                  <a:close/>
                  <a:moveTo>
                    <a:pt x="151" y="672"/>
                  </a:moveTo>
                  <a:lnTo>
                    <a:pt x="151" y="672"/>
                  </a:lnTo>
                  <a:lnTo>
                    <a:pt x="150" y="674"/>
                  </a:lnTo>
                  <a:lnTo>
                    <a:pt x="151" y="674"/>
                  </a:lnTo>
                  <a:lnTo>
                    <a:pt x="151" y="672"/>
                  </a:lnTo>
                  <a:close/>
                  <a:moveTo>
                    <a:pt x="151" y="666"/>
                  </a:moveTo>
                  <a:lnTo>
                    <a:pt x="150" y="666"/>
                  </a:lnTo>
                  <a:lnTo>
                    <a:pt x="150" y="668"/>
                  </a:lnTo>
                  <a:lnTo>
                    <a:pt x="151" y="668"/>
                  </a:lnTo>
                  <a:lnTo>
                    <a:pt x="151" y="666"/>
                  </a:lnTo>
                  <a:close/>
                  <a:moveTo>
                    <a:pt x="151" y="486"/>
                  </a:moveTo>
                  <a:lnTo>
                    <a:pt x="148" y="486"/>
                  </a:lnTo>
                  <a:lnTo>
                    <a:pt x="149" y="488"/>
                  </a:lnTo>
                  <a:lnTo>
                    <a:pt x="148" y="490"/>
                  </a:lnTo>
                  <a:lnTo>
                    <a:pt x="150" y="490"/>
                  </a:lnTo>
                  <a:lnTo>
                    <a:pt x="149" y="492"/>
                  </a:lnTo>
                  <a:lnTo>
                    <a:pt x="150" y="492"/>
                  </a:lnTo>
                  <a:lnTo>
                    <a:pt x="151" y="490"/>
                  </a:lnTo>
                  <a:lnTo>
                    <a:pt x="151" y="486"/>
                  </a:lnTo>
                  <a:close/>
                  <a:moveTo>
                    <a:pt x="152" y="342"/>
                  </a:moveTo>
                  <a:lnTo>
                    <a:pt x="152" y="342"/>
                  </a:lnTo>
                  <a:lnTo>
                    <a:pt x="151" y="340"/>
                  </a:lnTo>
                  <a:lnTo>
                    <a:pt x="150" y="340"/>
                  </a:lnTo>
                  <a:lnTo>
                    <a:pt x="151" y="344"/>
                  </a:lnTo>
                  <a:lnTo>
                    <a:pt x="152" y="342"/>
                  </a:lnTo>
                  <a:close/>
                  <a:moveTo>
                    <a:pt x="152" y="128"/>
                  </a:moveTo>
                  <a:lnTo>
                    <a:pt x="151" y="126"/>
                  </a:lnTo>
                  <a:lnTo>
                    <a:pt x="151" y="124"/>
                  </a:lnTo>
                  <a:lnTo>
                    <a:pt x="150" y="122"/>
                  </a:lnTo>
                  <a:lnTo>
                    <a:pt x="144" y="122"/>
                  </a:lnTo>
                  <a:lnTo>
                    <a:pt x="150" y="128"/>
                  </a:lnTo>
                  <a:lnTo>
                    <a:pt x="152" y="128"/>
                  </a:lnTo>
                  <a:close/>
                  <a:moveTo>
                    <a:pt x="152" y="618"/>
                  </a:moveTo>
                  <a:lnTo>
                    <a:pt x="151" y="616"/>
                  </a:lnTo>
                  <a:lnTo>
                    <a:pt x="151" y="618"/>
                  </a:lnTo>
                  <a:lnTo>
                    <a:pt x="152" y="618"/>
                  </a:lnTo>
                  <a:close/>
                  <a:moveTo>
                    <a:pt x="152" y="428"/>
                  </a:moveTo>
                  <a:lnTo>
                    <a:pt x="151" y="426"/>
                  </a:lnTo>
                  <a:lnTo>
                    <a:pt x="150" y="426"/>
                  </a:lnTo>
                  <a:lnTo>
                    <a:pt x="151" y="428"/>
                  </a:lnTo>
                  <a:lnTo>
                    <a:pt x="152" y="428"/>
                  </a:lnTo>
                  <a:close/>
                  <a:moveTo>
                    <a:pt x="152" y="322"/>
                  </a:moveTo>
                  <a:lnTo>
                    <a:pt x="151" y="320"/>
                  </a:lnTo>
                  <a:lnTo>
                    <a:pt x="151" y="322"/>
                  </a:lnTo>
                  <a:lnTo>
                    <a:pt x="150" y="322"/>
                  </a:lnTo>
                  <a:lnTo>
                    <a:pt x="150" y="324"/>
                  </a:lnTo>
                  <a:lnTo>
                    <a:pt x="152" y="322"/>
                  </a:lnTo>
                  <a:lnTo>
                    <a:pt x="152" y="324"/>
                  </a:lnTo>
                  <a:lnTo>
                    <a:pt x="151" y="326"/>
                  </a:lnTo>
                  <a:lnTo>
                    <a:pt x="152" y="326"/>
                  </a:lnTo>
                  <a:lnTo>
                    <a:pt x="152" y="324"/>
                  </a:lnTo>
                  <a:lnTo>
                    <a:pt x="152" y="323"/>
                  </a:lnTo>
                  <a:lnTo>
                    <a:pt x="152" y="322"/>
                  </a:lnTo>
                  <a:close/>
                  <a:moveTo>
                    <a:pt x="152" y="471"/>
                  </a:moveTo>
                  <a:lnTo>
                    <a:pt x="152" y="470"/>
                  </a:lnTo>
                  <a:lnTo>
                    <a:pt x="151" y="468"/>
                  </a:lnTo>
                  <a:lnTo>
                    <a:pt x="150" y="468"/>
                  </a:lnTo>
                  <a:lnTo>
                    <a:pt x="150" y="472"/>
                  </a:lnTo>
                  <a:lnTo>
                    <a:pt x="151" y="472"/>
                  </a:lnTo>
                  <a:lnTo>
                    <a:pt x="151" y="470"/>
                  </a:lnTo>
                  <a:lnTo>
                    <a:pt x="152" y="471"/>
                  </a:lnTo>
                  <a:close/>
                  <a:moveTo>
                    <a:pt x="153" y="114"/>
                  </a:moveTo>
                  <a:lnTo>
                    <a:pt x="153" y="112"/>
                  </a:lnTo>
                  <a:lnTo>
                    <a:pt x="152" y="112"/>
                  </a:lnTo>
                  <a:lnTo>
                    <a:pt x="151" y="114"/>
                  </a:lnTo>
                  <a:lnTo>
                    <a:pt x="151" y="110"/>
                  </a:lnTo>
                  <a:lnTo>
                    <a:pt x="151" y="112"/>
                  </a:lnTo>
                  <a:lnTo>
                    <a:pt x="151" y="114"/>
                  </a:lnTo>
                  <a:lnTo>
                    <a:pt x="150" y="114"/>
                  </a:lnTo>
                  <a:lnTo>
                    <a:pt x="152" y="116"/>
                  </a:lnTo>
                  <a:lnTo>
                    <a:pt x="153" y="114"/>
                  </a:lnTo>
                  <a:close/>
                  <a:moveTo>
                    <a:pt x="153" y="136"/>
                  </a:moveTo>
                  <a:lnTo>
                    <a:pt x="151" y="136"/>
                  </a:lnTo>
                  <a:lnTo>
                    <a:pt x="151" y="138"/>
                  </a:lnTo>
                  <a:lnTo>
                    <a:pt x="149" y="134"/>
                  </a:lnTo>
                  <a:lnTo>
                    <a:pt x="148" y="134"/>
                  </a:lnTo>
                  <a:lnTo>
                    <a:pt x="149" y="138"/>
                  </a:lnTo>
                  <a:lnTo>
                    <a:pt x="147" y="140"/>
                  </a:lnTo>
                  <a:lnTo>
                    <a:pt x="148" y="142"/>
                  </a:lnTo>
                  <a:lnTo>
                    <a:pt x="148" y="140"/>
                  </a:lnTo>
                  <a:lnTo>
                    <a:pt x="151" y="140"/>
                  </a:lnTo>
                  <a:lnTo>
                    <a:pt x="151" y="138"/>
                  </a:lnTo>
                  <a:lnTo>
                    <a:pt x="153" y="136"/>
                  </a:lnTo>
                  <a:close/>
                  <a:moveTo>
                    <a:pt x="153" y="622"/>
                  </a:moveTo>
                  <a:lnTo>
                    <a:pt x="151" y="622"/>
                  </a:lnTo>
                  <a:lnTo>
                    <a:pt x="151" y="624"/>
                  </a:lnTo>
                  <a:lnTo>
                    <a:pt x="152" y="626"/>
                  </a:lnTo>
                  <a:lnTo>
                    <a:pt x="152" y="624"/>
                  </a:lnTo>
                  <a:lnTo>
                    <a:pt x="153" y="622"/>
                  </a:lnTo>
                  <a:close/>
                  <a:moveTo>
                    <a:pt x="153" y="338"/>
                  </a:moveTo>
                  <a:lnTo>
                    <a:pt x="153" y="336"/>
                  </a:lnTo>
                  <a:lnTo>
                    <a:pt x="151" y="336"/>
                  </a:lnTo>
                  <a:lnTo>
                    <a:pt x="151" y="338"/>
                  </a:lnTo>
                  <a:lnTo>
                    <a:pt x="153" y="338"/>
                  </a:lnTo>
                  <a:close/>
                  <a:moveTo>
                    <a:pt x="153" y="332"/>
                  </a:moveTo>
                  <a:lnTo>
                    <a:pt x="152" y="330"/>
                  </a:lnTo>
                  <a:lnTo>
                    <a:pt x="152" y="328"/>
                  </a:lnTo>
                  <a:lnTo>
                    <a:pt x="150" y="328"/>
                  </a:lnTo>
                  <a:lnTo>
                    <a:pt x="152" y="332"/>
                  </a:lnTo>
                  <a:lnTo>
                    <a:pt x="153" y="332"/>
                  </a:lnTo>
                  <a:close/>
                  <a:moveTo>
                    <a:pt x="153" y="710"/>
                  </a:moveTo>
                  <a:lnTo>
                    <a:pt x="153" y="708"/>
                  </a:lnTo>
                  <a:lnTo>
                    <a:pt x="152" y="708"/>
                  </a:lnTo>
                  <a:lnTo>
                    <a:pt x="152" y="710"/>
                  </a:lnTo>
                  <a:lnTo>
                    <a:pt x="151" y="710"/>
                  </a:lnTo>
                  <a:lnTo>
                    <a:pt x="152" y="712"/>
                  </a:lnTo>
                  <a:lnTo>
                    <a:pt x="152" y="710"/>
                  </a:lnTo>
                  <a:lnTo>
                    <a:pt x="153" y="710"/>
                  </a:lnTo>
                  <a:close/>
                  <a:moveTo>
                    <a:pt x="153" y="472"/>
                  </a:moveTo>
                  <a:lnTo>
                    <a:pt x="152" y="471"/>
                  </a:lnTo>
                  <a:lnTo>
                    <a:pt x="153" y="472"/>
                  </a:lnTo>
                  <a:close/>
                  <a:moveTo>
                    <a:pt x="154" y="732"/>
                  </a:moveTo>
                  <a:lnTo>
                    <a:pt x="153" y="730"/>
                  </a:lnTo>
                  <a:lnTo>
                    <a:pt x="152" y="732"/>
                  </a:lnTo>
                  <a:lnTo>
                    <a:pt x="152" y="734"/>
                  </a:lnTo>
                  <a:lnTo>
                    <a:pt x="153" y="734"/>
                  </a:lnTo>
                  <a:lnTo>
                    <a:pt x="154" y="733"/>
                  </a:lnTo>
                  <a:lnTo>
                    <a:pt x="154" y="732"/>
                  </a:lnTo>
                  <a:close/>
                  <a:moveTo>
                    <a:pt x="154" y="433"/>
                  </a:moveTo>
                  <a:lnTo>
                    <a:pt x="154" y="433"/>
                  </a:lnTo>
                  <a:lnTo>
                    <a:pt x="151" y="432"/>
                  </a:lnTo>
                  <a:lnTo>
                    <a:pt x="151" y="433"/>
                  </a:lnTo>
                  <a:lnTo>
                    <a:pt x="151" y="435"/>
                  </a:lnTo>
                  <a:lnTo>
                    <a:pt x="151" y="437"/>
                  </a:lnTo>
                  <a:lnTo>
                    <a:pt x="151" y="439"/>
                  </a:lnTo>
                  <a:lnTo>
                    <a:pt x="154" y="439"/>
                  </a:lnTo>
                  <a:lnTo>
                    <a:pt x="154" y="433"/>
                  </a:lnTo>
                  <a:close/>
                  <a:moveTo>
                    <a:pt x="154" y="428"/>
                  </a:moveTo>
                  <a:lnTo>
                    <a:pt x="152" y="428"/>
                  </a:lnTo>
                  <a:lnTo>
                    <a:pt x="152" y="430"/>
                  </a:lnTo>
                  <a:lnTo>
                    <a:pt x="154" y="430"/>
                  </a:lnTo>
                  <a:lnTo>
                    <a:pt x="154" y="428"/>
                  </a:lnTo>
                  <a:close/>
                  <a:moveTo>
                    <a:pt x="154" y="422"/>
                  </a:moveTo>
                  <a:lnTo>
                    <a:pt x="154" y="421"/>
                  </a:lnTo>
                  <a:lnTo>
                    <a:pt x="154" y="420"/>
                  </a:lnTo>
                  <a:lnTo>
                    <a:pt x="153" y="418"/>
                  </a:lnTo>
                  <a:lnTo>
                    <a:pt x="152" y="420"/>
                  </a:lnTo>
                  <a:lnTo>
                    <a:pt x="153" y="420"/>
                  </a:lnTo>
                  <a:lnTo>
                    <a:pt x="150" y="422"/>
                  </a:lnTo>
                  <a:lnTo>
                    <a:pt x="151" y="423"/>
                  </a:lnTo>
                  <a:lnTo>
                    <a:pt x="153" y="424"/>
                  </a:lnTo>
                  <a:lnTo>
                    <a:pt x="153" y="422"/>
                  </a:lnTo>
                  <a:lnTo>
                    <a:pt x="154" y="422"/>
                  </a:lnTo>
                  <a:close/>
                  <a:moveTo>
                    <a:pt x="155" y="378"/>
                  </a:moveTo>
                  <a:lnTo>
                    <a:pt x="151" y="378"/>
                  </a:lnTo>
                  <a:lnTo>
                    <a:pt x="151" y="380"/>
                  </a:lnTo>
                  <a:lnTo>
                    <a:pt x="155" y="379"/>
                  </a:lnTo>
                  <a:lnTo>
                    <a:pt x="155" y="378"/>
                  </a:lnTo>
                  <a:close/>
                  <a:moveTo>
                    <a:pt x="155" y="366"/>
                  </a:moveTo>
                  <a:lnTo>
                    <a:pt x="154" y="366"/>
                  </a:lnTo>
                  <a:lnTo>
                    <a:pt x="154" y="364"/>
                  </a:lnTo>
                  <a:lnTo>
                    <a:pt x="152" y="364"/>
                  </a:lnTo>
                  <a:lnTo>
                    <a:pt x="151" y="366"/>
                  </a:lnTo>
                  <a:lnTo>
                    <a:pt x="154" y="368"/>
                  </a:lnTo>
                  <a:lnTo>
                    <a:pt x="155" y="366"/>
                  </a:lnTo>
                  <a:close/>
                  <a:moveTo>
                    <a:pt x="155" y="726"/>
                  </a:moveTo>
                  <a:lnTo>
                    <a:pt x="155" y="726"/>
                  </a:lnTo>
                  <a:lnTo>
                    <a:pt x="153" y="724"/>
                  </a:lnTo>
                  <a:lnTo>
                    <a:pt x="154" y="726"/>
                  </a:lnTo>
                  <a:lnTo>
                    <a:pt x="154" y="727"/>
                  </a:lnTo>
                  <a:lnTo>
                    <a:pt x="153" y="728"/>
                  </a:lnTo>
                  <a:lnTo>
                    <a:pt x="154" y="728"/>
                  </a:lnTo>
                  <a:lnTo>
                    <a:pt x="155" y="726"/>
                  </a:lnTo>
                  <a:close/>
                  <a:moveTo>
                    <a:pt x="155" y="378"/>
                  </a:moveTo>
                  <a:lnTo>
                    <a:pt x="155" y="378"/>
                  </a:lnTo>
                  <a:lnTo>
                    <a:pt x="154" y="379"/>
                  </a:lnTo>
                  <a:lnTo>
                    <a:pt x="154" y="380"/>
                  </a:lnTo>
                  <a:lnTo>
                    <a:pt x="155" y="379"/>
                  </a:lnTo>
                  <a:lnTo>
                    <a:pt x="155" y="378"/>
                  </a:lnTo>
                  <a:close/>
                  <a:moveTo>
                    <a:pt x="155" y="144"/>
                  </a:moveTo>
                  <a:lnTo>
                    <a:pt x="154" y="144"/>
                  </a:lnTo>
                  <a:lnTo>
                    <a:pt x="154" y="146"/>
                  </a:lnTo>
                  <a:lnTo>
                    <a:pt x="155" y="146"/>
                  </a:lnTo>
                  <a:lnTo>
                    <a:pt x="155" y="144"/>
                  </a:lnTo>
                  <a:close/>
                  <a:moveTo>
                    <a:pt x="155" y="414"/>
                  </a:moveTo>
                  <a:lnTo>
                    <a:pt x="153" y="414"/>
                  </a:lnTo>
                  <a:lnTo>
                    <a:pt x="153" y="412"/>
                  </a:lnTo>
                  <a:lnTo>
                    <a:pt x="152" y="410"/>
                  </a:lnTo>
                  <a:lnTo>
                    <a:pt x="151" y="412"/>
                  </a:lnTo>
                  <a:lnTo>
                    <a:pt x="150" y="412"/>
                  </a:lnTo>
                  <a:lnTo>
                    <a:pt x="149" y="414"/>
                  </a:lnTo>
                  <a:lnTo>
                    <a:pt x="153" y="412"/>
                  </a:lnTo>
                  <a:lnTo>
                    <a:pt x="152" y="416"/>
                  </a:lnTo>
                  <a:lnTo>
                    <a:pt x="155" y="416"/>
                  </a:lnTo>
                  <a:lnTo>
                    <a:pt x="155" y="414"/>
                  </a:lnTo>
                  <a:close/>
                  <a:moveTo>
                    <a:pt x="156" y="126"/>
                  </a:moveTo>
                  <a:lnTo>
                    <a:pt x="156" y="124"/>
                  </a:lnTo>
                  <a:lnTo>
                    <a:pt x="155" y="124"/>
                  </a:lnTo>
                  <a:lnTo>
                    <a:pt x="155" y="126"/>
                  </a:lnTo>
                  <a:lnTo>
                    <a:pt x="156" y="126"/>
                  </a:lnTo>
                  <a:close/>
                  <a:moveTo>
                    <a:pt x="156" y="152"/>
                  </a:moveTo>
                  <a:lnTo>
                    <a:pt x="156" y="151"/>
                  </a:lnTo>
                  <a:lnTo>
                    <a:pt x="155" y="152"/>
                  </a:lnTo>
                  <a:lnTo>
                    <a:pt x="156" y="152"/>
                  </a:lnTo>
                  <a:close/>
                  <a:moveTo>
                    <a:pt x="156" y="274"/>
                  </a:moveTo>
                  <a:lnTo>
                    <a:pt x="155" y="272"/>
                  </a:lnTo>
                  <a:lnTo>
                    <a:pt x="154" y="272"/>
                  </a:lnTo>
                  <a:lnTo>
                    <a:pt x="156" y="270"/>
                  </a:lnTo>
                  <a:lnTo>
                    <a:pt x="153" y="268"/>
                  </a:lnTo>
                  <a:lnTo>
                    <a:pt x="152" y="270"/>
                  </a:lnTo>
                  <a:lnTo>
                    <a:pt x="153" y="270"/>
                  </a:lnTo>
                  <a:lnTo>
                    <a:pt x="154" y="272"/>
                  </a:lnTo>
                  <a:lnTo>
                    <a:pt x="154" y="274"/>
                  </a:lnTo>
                  <a:lnTo>
                    <a:pt x="156" y="274"/>
                  </a:lnTo>
                  <a:close/>
                  <a:moveTo>
                    <a:pt x="156" y="146"/>
                  </a:moveTo>
                  <a:lnTo>
                    <a:pt x="155" y="144"/>
                  </a:lnTo>
                  <a:lnTo>
                    <a:pt x="155" y="146"/>
                  </a:lnTo>
                  <a:lnTo>
                    <a:pt x="156" y="146"/>
                  </a:lnTo>
                  <a:close/>
                  <a:moveTo>
                    <a:pt x="156" y="280"/>
                  </a:moveTo>
                  <a:lnTo>
                    <a:pt x="156" y="280"/>
                  </a:lnTo>
                  <a:lnTo>
                    <a:pt x="155" y="278"/>
                  </a:lnTo>
                  <a:lnTo>
                    <a:pt x="154" y="274"/>
                  </a:lnTo>
                  <a:lnTo>
                    <a:pt x="152" y="276"/>
                  </a:lnTo>
                  <a:lnTo>
                    <a:pt x="153" y="276"/>
                  </a:lnTo>
                  <a:lnTo>
                    <a:pt x="153" y="278"/>
                  </a:lnTo>
                  <a:lnTo>
                    <a:pt x="152" y="278"/>
                  </a:lnTo>
                  <a:lnTo>
                    <a:pt x="153" y="280"/>
                  </a:lnTo>
                  <a:lnTo>
                    <a:pt x="153" y="281"/>
                  </a:lnTo>
                  <a:lnTo>
                    <a:pt x="152" y="282"/>
                  </a:lnTo>
                  <a:lnTo>
                    <a:pt x="153" y="282"/>
                  </a:lnTo>
                  <a:lnTo>
                    <a:pt x="156" y="280"/>
                  </a:lnTo>
                  <a:close/>
                  <a:moveTo>
                    <a:pt x="156" y="150"/>
                  </a:moveTo>
                  <a:lnTo>
                    <a:pt x="156" y="150"/>
                  </a:lnTo>
                  <a:lnTo>
                    <a:pt x="156" y="151"/>
                  </a:lnTo>
                  <a:lnTo>
                    <a:pt x="156" y="150"/>
                  </a:lnTo>
                  <a:close/>
                  <a:moveTo>
                    <a:pt x="157" y="472"/>
                  </a:moveTo>
                  <a:lnTo>
                    <a:pt x="157" y="472"/>
                  </a:lnTo>
                  <a:lnTo>
                    <a:pt x="155" y="470"/>
                  </a:lnTo>
                  <a:lnTo>
                    <a:pt x="153" y="472"/>
                  </a:lnTo>
                  <a:lnTo>
                    <a:pt x="154" y="472"/>
                  </a:lnTo>
                  <a:lnTo>
                    <a:pt x="154" y="474"/>
                  </a:lnTo>
                  <a:lnTo>
                    <a:pt x="154" y="475"/>
                  </a:lnTo>
                  <a:lnTo>
                    <a:pt x="153" y="476"/>
                  </a:lnTo>
                  <a:lnTo>
                    <a:pt x="155" y="474"/>
                  </a:lnTo>
                  <a:lnTo>
                    <a:pt x="156" y="476"/>
                  </a:lnTo>
                  <a:lnTo>
                    <a:pt x="156" y="474"/>
                  </a:lnTo>
                  <a:lnTo>
                    <a:pt x="155" y="474"/>
                  </a:lnTo>
                  <a:lnTo>
                    <a:pt x="157" y="472"/>
                  </a:lnTo>
                  <a:close/>
                  <a:moveTo>
                    <a:pt x="157" y="388"/>
                  </a:moveTo>
                  <a:lnTo>
                    <a:pt x="155" y="388"/>
                  </a:lnTo>
                  <a:lnTo>
                    <a:pt x="156" y="386"/>
                  </a:lnTo>
                  <a:lnTo>
                    <a:pt x="154" y="388"/>
                  </a:lnTo>
                  <a:lnTo>
                    <a:pt x="155" y="386"/>
                  </a:lnTo>
                  <a:lnTo>
                    <a:pt x="154" y="386"/>
                  </a:lnTo>
                  <a:lnTo>
                    <a:pt x="152" y="386"/>
                  </a:lnTo>
                  <a:lnTo>
                    <a:pt x="154" y="390"/>
                  </a:lnTo>
                  <a:lnTo>
                    <a:pt x="157" y="390"/>
                  </a:lnTo>
                  <a:lnTo>
                    <a:pt x="157" y="388"/>
                  </a:lnTo>
                  <a:close/>
                  <a:moveTo>
                    <a:pt x="157" y="382"/>
                  </a:moveTo>
                  <a:lnTo>
                    <a:pt x="155" y="382"/>
                  </a:lnTo>
                  <a:lnTo>
                    <a:pt x="157" y="380"/>
                  </a:lnTo>
                  <a:lnTo>
                    <a:pt x="155" y="378"/>
                  </a:lnTo>
                  <a:lnTo>
                    <a:pt x="155" y="379"/>
                  </a:lnTo>
                  <a:lnTo>
                    <a:pt x="154" y="386"/>
                  </a:lnTo>
                  <a:lnTo>
                    <a:pt x="157" y="382"/>
                  </a:lnTo>
                  <a:close/>
                  <a:moveTo>
                    <a:pt x="157" y="424"/>
                  </a:moveTo>
                  <a:lnTo>
                    <a:pt x="157" y="422"/>
                  </a:lnTo>
                  <a:lnTo>
                    <a:pt x="156" y="422"/>
                  </a:lnTo>
                  <a:lnTo>
                    <a:pt x="157" y="424"/>
                  </a:lnTo>
                  <a:close/>
                  <a:moveTo>
                    <a:pt x="157" y="266"/>
                  </a:moveTo>
                  <a:lnTo>
                    <a:pt x="157" y="262"/>
                  </a:lnTo>
                  <a:lnTo>
                    <a:pt x="156" y="264"/>
                  </a:lnTo>
                  <a:lnTo>
                    <a:pt x="155" y="262"/>
                  </a:lnTo>
                  <a:lnTo>
                    <a:pt x="154" y="262"/>
                  </a:lnTo>
                  <a:lnTo>
                    <a:pt x="154" y="264"/>
                  </a:lnTo>
                  <a:lnTo>
                    <a:pt x="154" y="266"/>
                  </a:lnTo>
                  <a:lnTo>
                    <a:pt x="157" y="266"/>
                  </a:lnTo>
                  <a:lnTo>
                    <a:pt x="156" y="264"/>
                  </a:lnTo>
                  <a:lnTo>
                    <a:pt x="157" y="264"/>
                  </a:lnTo>
                  <a:lnTo>
                    <a:pt x="157" y="266"/>
                  </a:lnTo>
                  <a:close/>
                  <a:moveTo>
                    <a:pt x="158" y="330"/>
                  </a:moveTo>
                  <a:lnTo>
                    <a:pt x="157" y="328"/>
                  </a:lnTo>
                  <a:lnTo>
                    <a:pt x="157" y="326"/>
                  </a:lnTo>
                  <a:lnTo>
                    <a:pt x="156" y="328"/>
                  </a:lnTo>
                  <a:lnTo>
                    <a:pt x="156" y="329"/>
                  </a:lnTo>
                  <a:lnTo>
                    <a:pt x="156" y="332"/>
                  </a:lnTo>
                  <a:lnTo>
                    <a:pt x="157" y="332"/>
                  </a:lnTo>
                  <a:lnTo>
                    <a:pt x="158" y="330"/>
                  </a:lnTo>
                  <a:close/>
                  <a:moveTo>
                    <a:pt x="158" y="282"/>
                  </a:moveTo>
                  <a:lnTo>
                    <a:pt x="156" y="280"/>
                  </a:lnTo>
                  <a:lnTo>
                    <a:pt x="156" y="281"/>
                  </a:lnTo>
                  <a:lnTo>
                    <a:pt x="158" y="282"/>
                  </a:lnTo>
                  <a:close/>
                  <a:moveTo>
                    <a:pt x="158" y="462"/>
                  </a:moveTo>
                  <a:lnTo>
                    <a:pt x="157" y="460"/>
                  </a:lnTo>
                  <a:lnTo>
                    <a:pt x="155" y="460"/>
                  </a:lnTo>
                  <a:lnTo>
                    <a:pt x="155" y="458"/>
                  </a:lnTo>
                  <a:lnTo>
                    <a:pt x="153" y="458"/>
                  </a:lnTo>
                  <a:lnTo>
                    <a:pt x="153" y="460"/>
                  </a:lnTo>
                  <a:lnTo>
                    <a:pt x="155" y="460"/>
                  </a:lnTo>
                  <a:lnTo>
                    <a:pt x="154" y="462"/>
                  </a:lnTo>
                  <a:lnTo>
                    <a:pt x="156" y="462"/>
                  </a:lnTo>
                  <a:lnTo>
                    <a:pt x="157" y="464"/>
                  </a:lnTo>
                  <a:lnTo>
                    <a:pt x="158" y="462"/>
                  </a:lnTo>
                  <a:close/>
                  <a:moveTo>
                    <a:pt x="158" y="326"/>
                  </a:moveTo>
                  <a:lnTo>
                    <a:pt x="158" y="326"/>
                  </a:lnTo>
                  <a:lnTo>
                    <a:pt x="157" y="326"/>
                  </a:lnTo>
                  <a:lnTo>
                    <a:pt x="158" y="326"/>
                  </a:lnTo>
                  <a:close/>
                  <a:moveTo>
                    <a:pt x="158" y="124"/>
                  </a:moveTo>
                  <a:lnTo>
                    <a:pt x="157" y="122"/>
                  </a:lnTo>
                  <a:lnTo>
                    <a:pt x="157" y="119"/>
                  </a:lnTo>
                  <a:lnTo>
                    <a:pt x="157" y="118"/>
                  </a:lnTo>
                  <a:lnTo>
                    <a:pt x="157" y="120"/>
                  </a:lnTo>
                  <a:lnTo>
                    <a:pt x="155" y="122"/>
                  </a:lnTo>
                  <a:lnTo>
                    <a:pt x="154" y="122"/>
                  </a:lnTo>
                  <a:lnTo>
                    <a:pt x="156" y="124"/>
                  </a:lnTo>
                  <a:lnTo>
                    <a:pt x="157" y="126"/>
                  </a:lnTo>
                  <a:lnTo>
                    <a:pt x="157" y="124"/>
                  </a:lnTo>
                  <a:lnTo>
                    <a:pt x="158" y="124"/>
                  </a:lnTo>
                  <a:close/>
                  <a:moveTo>
                    <a:pt x="158" y="116"/>
                  </a:moveTo>
                  <a:lnTo>
                    <a:pt x="157" y="116"/>
                  </a:lnTo>
                  <a:lnTo>
                    <a:pt x="156" y="114"/>
                  </a:lnTo>
                  <a:lnTo>
                    <a:pt x="155" y="114"/>
                  </a:lnTo>
                  <a:lnTo>
                    <a:pt x="155" y="116"/>
                  </a:lnTo>
                  <a:lnTo>
                    <a:pt x="156" y="116"/>
                  </a:lnTo>
                  <a:lnTo>
                    <a:pt x="156" y="118"/>
                  </a:lnTo>
                  <a:lnTo>
                    <a:pt x="157" y="118"/>
                  </a:lnTo>
                  <a:lnTo>
                    <a:pt x="158" y="116"/>
                  </a:lnTo>
                  <a:close/>
                  <a:moveTo>
                    <a:pt x="159" y="628"/>
                  </a:moveTo>
                  <a:lnTo>
                    <a:pt x="157" y="626"/>
                  </a:lnTo>
                  <a:lnTo>
                    <a:pt x="156" y="626"/>
                  </a:lnTo>
                  <a:lnTo>
                    <a:pt x="156" y="629"/>
                  </a:lnTo>
                  <a:lnTo>
                    <a:pt x="157" y="630"/>
                  </a:lnTo>
                  <a:lnTo>
                    <a:pt x="159" y="630"/>
                  </a:lnTo>
                  <a:lnTo>
                    <a:pt x="159" y="628"/>
                  </a:lnTo>
                  <a:close/>
                  <a:moveTo>
                    <a:pt x="160" y="716"/>
                  </a:moveTo>
                  <a:lnTo>
                    <a:pt x="159" y="716"/>
                  </a:lnTo>
                  <a:lnTo>
                    <a:pt x="160" y="716"/>
                  </a:lnTo>
                  <a:close/>
                  <a:moveTo>
                    <a:pt x="160" y="322"/>
                  </a:moveTo>
                  <a:lnTo>
                    <a:pt x="160" y="322"/>
                  </a:lnTo>
                  <a:lnTo>
                    <a:pt x="156" y="320"/>
                  </a:lnTo>
                  <a:lnTo>
                    <a:pt x="158" y="326"/>
                  </a:lnTo>
                  <a:lnTo>
                    <a:pt x="158" y="324"/>
                  </a:lnTo>
                  <a:lnTo>
                    <a:pt x="160" y="322"/>
                  </a:lnTo>
                  <a:close/>
                  <a:moveTo>
                    <a:pt x="160" y="419"/>
                  </a:moveTo>
                  <a:lnTo>
                    <a:pt x="159" y="420"/>
                  </a:lnTo>
                  <a:lnTo>
                    <a:pt x="160" y="420"/>
                  </a:lnTo>
                  <a:lnTo>
                    <a:pt x="160" y="419"/>
                  </a:lnTo>
                  <a:close/>
                  <a:moveTo>
                    <a:pt x="160" y="418"/>
                  </a:moveTo>
                  <a:lnTo>
                    <a:pt x="160" y="418"/>
                  </a:lnTo>
                  <a:lnTo>
                    <a:pt x="160" y="419"/>
                  </a:lnTo>
                  <a:lnTo>
                    <a:pt x="160" y="418"/>
                  </a:lnTo>
                  <a:close/>
                  <a:moveTo>
                    <a:pt x="160" y="740"/>
                  </a:moveTo>
                  <a:lnTo>
                    <a:pt x="158" y="740"/>
                  </a:lnTo>
                  <a:lnTo>
                    <a:pt x="158" y="746"/>
                  </a:lnTo>
                  <a:lnTo>
                    <a:pt x="160" y="746"/>
                  </a:lnTo>
                  <a:lnTo>
                    <a:pt x="160" y="743"/>
                  </a:lnTo>
                  <a:lnTo>
                    <a:pt x="160" y="740"/>
                  </a:lnTo>
                  <a:close/>
                  <a:moveTo>
                    <a:pt x="161" y="280"/>
                  </a:moveTo>
                  <a:lnTo>
                    <a:pt x="160" y="280"/>
                  </a:lnTo>
                  <a:lnTo>
                    <a:pt x="159" y="278"/>
                  </a:lnTo>
                  <a:lnTo>
                    <a:pt x="159" y="280"/>
                  </a:lnTo>
                  <a:lnTo>
                    <a:pt x="160" y="280"/>
                  </a:lnTo>
                  <a:lnTo>
                    <a:pt x="161" y="280"/>
                  </a:lnTo>
                  <a:close/>
                  <a:moveTo>
                    <a:pt x="161" y="364"/>
                  </a:moveTo>
                  <a:lnTo>
                    <a:pt x="160" y="362"/>
                  </a:lnTo>
                  <a:lnTo>
                    <a:pt x="159" y="362"/>
                  </a:lnTo>
                  <a:lnTo>
                    <a:pt x="159" y="364"/>
                  </a:lnTo>
                  <a:lnTo>
                    <a:pt x="161" y="364"/>
                  </a:lnTo>
                  <a:close/>
                  <a:moveTo>
                    <a:pt x="161" y="732"/>
                  </a:moveTo>
                  <a:lnTo>
                    <a:pt x="160" y="730"/>
                  </a:lnTo>
                  <a:lnTo>
                    <a:pt x="160" y="728"/>
                  </a:lnTo>
                  <a:lnTo>
                    <a:pt x="159" y="726"/>
                  </a:lnTo>
                  <a:lnTo>
                    <a:pt x="157" y="728"/>
                  </a:lnTo>
                  <a:lnTo>
                    <a:pt x="157" y="729"/>
                  </a:lnTo>
                  <a:lnTo>
                    <a:pt x="158" y="730"/>
                  </a:lnTo>
                  <a:lnTo>
                    <a:pt x="158" y="732"/>
                  </a:lnTo>
                  <a:lnTo>
                    <a:pt x="161" y="732"/>
                  </a:lnTo>
                  <a:close/>
                  <a:moveTo>
                    <a:pt x="161" y="416"/>
                  </a:moveTo>
                  <a:lnTo>
                    <a:pt x="159" y="416"/>
                  </a:lnTo>
                  <a:lnTo>
                    <a:pt x="158" y="418"/>
                  </a:lnTo>
                  <a:lnTo>
                    <a:pt x="160" y="418"/>
                  </a:lnTo>
                  <a:lnTo>
                    <a:pt x="161" y="416"/>
                  </a:lnTo>
                  <a:close/>
                  <a:moveTo>
                    <a:pt x="161" y="471"/>
                  </a:moveTo>
                  <a:lnTo>
                    <a:pt x="161" y="470"/>
                  </a:lnTo>
                  <a:lnTo>
                    <a:pt x="161" y="471"/>
                  </a:lnTo>
                  <a:close/>
                  <a:moveTo>
                    <a:pt x="161" y="488"/>
                  </a:moveTo>
                  <a:lnTo>
                    <a:pt x="159" y="486"/>
                  </a:lnTo>
                  <a:lnTo>
                    <a:pt x="159" y="482"/>
                  </a:lnTo>
                  <a:lnTo>
                    <a:pt x="158" y="484"/>
                  </a:lnTo>
                  <a:lnTo>
                    <a:pt x="156" y="486"/>
                  </a:lnTo>
                  <a:lnTo>
                    <a:pt x="158" y="486"/>
                  </a:lnTo>
                  <a:lnTo>
                    <a:pt x="158" y="488"/>
                  </a:lnTo>
                  <a:lnTo>
                    <a:pt x="159" y="488"/>
                  </a:lnTo>
                  <a:lnTo>
                    <a:pt x="160" y="490"/>
                  </a:lnTo>
                  <a:lnTo>
                    <a:pt x="161" y="488"/>
                  </a:lnTo>
                  <a:close/>
                  <a:moveTo>
                    <a:pt x="161" y="408"/>
                  </a:moveTo>
                  <a:lnTo>
                    <a:pt x="161" y="406"/>
                  </a:lnTo>
                  <a:lnTo>
                    <a:pt x="159" y="406"/>
                  </a:lnTo>
                  <a:lnTo>
                    <a:pt x="158" y="408"/>
                  </a:lnTo>
                  <a:lnTo>
                    <a:pt x="159" y="408"/>
                  </a:lnTo>
                  <a:lnTo>
                    <a:pt x="161" y="410"/>
                  </a:lnTo>
                  <a:lnTo>
                    <a:pt x="161" y="409"/>
                  </a:lnTo>
                  <a:lnTo>
                    <a:pt x="161" y="408"/>
                  </a:lnTo>
                  <a:close/>
                  <a:moveTo>
                    <a:pt x="161" y="274"/>
                  </a:moveTo>
                  <a:lnTo>
                    <a:pt x="159" y="274"/>
                  </a:lnTo>
                  <a:lnTo>
                    <a:pt x="159" y="276"/>
                  </a:lnTo>
                  <a:lnTo>
                    <a:pt x="160" y="276"/>
                  </a:lnTo>
                  <a:lnTo>
                    <a:pt x="161" y="274"/>
                  </a:lnTo>
                  <a:close/>
                  <a:moveTo>
                    <a:pt x="161" y="266"/>
                  </a:moveTo>
                  <a:lnTo>
                    <a:pt x="159" y="266"/>
                  </a:lnTo>
                  <a:lnTo>
                    <a:pt x="159" y="268"/>
                  </a:lnTo>
                  <a:lnTo>
                    <a:pt x="161" y="268"/>
                  </a:lnTo>
                  <a:lnTo>
                    <a:pt x="161" y="266"/>
                  </a:lnTo>
                  <a:close/>
                  <a:moveTo>
                    <a:pt x="161" y="148"/>
                  </a:moveTo>
                  <a:lnTo>
                    <a:pt x="161" y="148"/>
                  </a:lnTo>
                  <a:lnTo>
                    <a:pt x="160" y="146"/>
                  </a:lnTo>
                  <a:lnTo>
                    <a:pt x="159" y="148"/>
                  </a:lnTo>
                  <a:lnTo>
                    <a:pt x="159" y="150"/>
                  </a:lnTo>
                  <a:lnTo>
                    <a:pt x="161" y="150"/>
                  </a:lnTo>
                  <a:lnTo>
                    <a:pt x="161" y="148"/>
                  </a:lnTo>
                  <a:close/>
                  <a:moveTo>
                    <a:pt x="161" y="280"/>
                  </a:moveTo>
                  <a:lnTo>
                    <a:pt x="161" y="279"/>
                  </a:lnTo>
                  <a:lnTo>
                    <a:pt x="160" y="278"/>
                  </a:lnTo>
                  <a:lnTo>
                    <a:pt x="160" y="280"/>
                  </a:lnTo>
                  <a:lnTo>
                    <a:pt x="161" y="280"/>
                  </a:lnTo>
                  <a:close/>
                  <a:moveTo>
                    <a:pt x="161" y="676"/>
                  </a:moveTo>
                  <a:lnTo>
                    <a:pt x="161" y="674"/>
                  </a:lnTo>
                  <a:lnTo>
                    <a:pt x="160" y="674"/>
                  </a:lnTo>
                  <a:lnTo>
                    <a:pt x="161" y="676"/>
                  </a:lnTo>
                  <a:close/>
                  <a:moveTo>
                    <a:pt x="162" y="332"/>
                  </a:moveTo>
                  <a:lnTo>
                    <a:pt x="161" y="332"/>
                  </a:lnTo>
                  <a:lnTo>
                    <a:pt x="160" y="330"/>
                  </a:lnTo>
                  <a:lnTo>
                    <a:pt x="160" y="332"/>
                  </a:lnTo>
                  <a:lnTo>
                    <a:pt x="161" y="334"/>
                  </a:lnTo>
                  <a:lnTo>
                    <a:pt x="162" y="332"/>
                  </a:lnTo>
                  <a:close/>
                  <a:moveTo>
                    <a:pt x="162" y="616"/>
                  </a:moveTo>
                  <a:lnTo>
                    <a:pt x="162" y="614"/>
                  </a:lnTo>
                  <a:lnTo>
                    <a:pt x="160" y="614"/>
                  </a:lnTo>
                  <a:lnTo>
                    <a:pt x="162" y="616"/>
                  </a:lnTo>
                  <a:close/>
                  <a:moveTo>
                    <a:pt x="162" y="274"/>
                  </a:moveTo>
                  <a:lnTo>
                    <a:pt x="161" y="274"/>
                  </a:lnTo>
                  <a:lnTo>
                    <a:pt x="161" y="276"/>
                  </a:lnTo>
                  <a:lnTo>
                    <a:pt x="162" y="276"/>
                  </a:lnTo>
                  <a:lnTo>
                    <a:pt x="162" y="274"/>
                  </a:lnTo>
                  <a:close/>
                  <a:moveTo>
                    <a:pt x="162" y="124"/>
                  </a:moveTo>
                  <a:lnTo>
                    <a:pt x="160" y="124"/>
                  </a:lnTo>
                  <a:lnTo>
                    <a:pt x="160" y="126"/>
                  </a:lnTo>
                  <a:lnTo>
                    <a:pt x="161" y="126"/>
                  </a:lnTo>
                  <a:lnTo>
                    <a:pt x="162" y="124"/>
                  </a:lnTo>
                  <a:close/>
                  <a:moveTo>
                    <a:pt x="162" y="718"/>
                  </a:moveTo>
                  <a:lnTo>
                    <a:pt x="160" y="716"/>
                  </a:lnTo>
                  <a:lnTo>
                    <a:pt x="159" y="718"/>
                  </a:lnTo>
                  <a:lnTo>
                    <a:pt x="162" y="718"/>
                  </a:lnTo>
                  <a:close/>
                  <a:moveTo>
                    <a:pt x="162" y="616"/>
                  </a:moveTo>
                  <a:lnTo>
                    <a:pt x="162" y="616"/>
                  </a:lnTo>
                  <a:close/>
                  <a:moveTo>
                    <a:pt x="162" y="366"/>
                  </a:moveTo>
                  <a:lnTo>
                    <a:pt x="162" y="364"/>
                  </a:lnTo>
                  <a:lnTo>
                    <a:pt x="161" y="364"/>
                  </a:lnTo>
                  <a:lnTo>
                    <a:pt x="160" y="368"/>
                  </a:lnTo>
                  <a:lnTo>
                    <a:pt x="161" y="368"/>
                  </a:lnTo>
                  <a:lnTo>
                    <a:pt x="161" y="366"/>
                  </a:lnTo>
                  <a:lnTo>
                    <a:pt x="161" y="368"/>
                  </a:lnTo>
                  <a:lnTo>
                    <a:pt x="162" y="368"/>
                  </a:lnTo>
                  <a:lnTo>
                    <a:pt x="162" y="366"/>
                  </a:lnTo>
                  <a:close/>
                  <a:moveTo>
                    <a:pt x="162" y="86"/>
                  </a:moveTo>
                  <a:lnTo>
                    <a:pt x="161" y="86"/>
                  </a:lnTo>
                  <a:lnTo>
                    <a:pt x="160" y="88"/>
                  </a:lnTo>
                  <a:lnTo>
                    <a:pt x="162" y="86"/>
                  </a:lnTo>
                  <a:close/>
                  <a:moveTo>
                    <a:pt x="162" y="468"/>
                  </a:moveTo>
                  <a:lnTo>
                    <a:pt x="161" y="468"/>
                  </a:lnTo>
                  <a:lnTo>
                    <a:pt x="158" y="466"/>
                  </a:lnTo>
                  <a:lnTo>
                    <a:pt x="159" y="468"/>
                  </a:lnTo>
                  <a:lnTo>
                    <a:pt x="160" y="468"/>
                  </a:lnTo>
                  <a:lnTo>
                    <a:pt x="161" y="470"/>
                  </a:lnTo>
                  <a:lnTo>
                    <a:pt x="162" y="468"/>
                  </a:lnTo>
                  <a:close/>
                  <a:moveTo>
                    <a:pt x="162" y="386"/>
                  </a:moveTo>
                  <a:lnTo>
                    <a:pt x="161" y="386"/>
                  </a:lnTo>
                  <a:lnTo>
                    <a:pt x="161" y="384"/>
                  </a:lnTo>
                  <a:lnTo>
                    <a:pt x="160" y="384"/>
                  </a:lnTo>
                  <a:lnTo>
                    <a:pt x="160" y="386"/>
                  </a:lnTo>
                  <a:lnTo>
                    <a:pt x="160" y="387"/>
                  </a:lnTo>
                  <a:lnTo>
                    <a:pt x="161" y="388"/>
                  </a:lnTo>
                  <a:lnTo>
                    <a:pt x="162" y="388"/>
                  </a:lnTo>
                  <a:lnTo>
                    <a:pt x="162" y="386"/>
                  </a:lnTo>
                  <a:close/>
                  <a:moveTo>
                    <a:pt x="162" y="380"/>
                  </a:moveTo>
                  <a:lnTo>
                    <a:pt x="162" y="378"/>
                  </a:lnTo>
                  <a:lnTo>
                    <a:pt x="160" y="378"/>
                  </a:lnTo>
                  <a:lnTo>
                    <a:pt x="160" y="380"/>
                  </a:lnTo>
                  <a:lnTo>
                    <a:pt x="162" y="380"/>
                  </a:lnTo>
                  <a:close/>
                  <a:moveTo>
                    <a:pt x="162" y="280"/>
                  </a:moveTo>
                  <a:lnTo>
                    <a:pt x="162" y="278"/>
                  </a:lnTo>
                  <a:lnTo>
                    <a:pt x="162" y="280"/>
                  </a:lnTo>
                  <a:close/>
                  <a:moveTo>
                    <a:pt x="162" y="140"/>
                  </a:moveTo>
                  <a:lnTo>
                    <a:pt x="162" y="140"/>
                  </a:lnTo>
                  <a:lnTo>
                    <a:pt x="162" y="142"/>
                  </a:lnTo>
                  <a:lnTo>
                    <a:pt x="162" y="140"/>
                  </a:lnTo>
                  <a:close/>
                  <a:moveTo>
                    <a:pt x="162" y="340"/>
                  </a:moveTo>
                  <a:lnTo>
                    <a:pt x="161" y="340"/>
                  </a:lnTo>
                  <a:lnTo>
                    <a:pt x="162" y="338"/>
                  </a:lnTo>
                  <a:lnTo>
                    <a:pt x="160" y="338"/>
                  </a:lnTo>
                  <a:lnTo>
                    <a:pt x="160" y="342"/>
                  </a:lnTo>
                  <a:lnTo>
                    <a:pt x="161" y="340"/>
                  </a:lnTo>
                  <a:lnTo>
                    <a:pt x="161" y="342"/>
                  </a:lnTo>
                  <a:lnTo>
                    <a:pt x="162" y="342"/>
                  </a:lnTo>
                  <a:lnTo>
                    <a:pt x="162" y="340"/>
                  </a:lnTo>
                  <a:close/>
                  <a:moveTo>
                    <a:pt x="162" y="122"/>
                  </a:moveTo>
                  <a:lnTo>
                    <a:pt x="162" y="122"/>
                  </a:lnTo>
                  <a:lnTo>
                    <a:pt x="162" y="120"/>
                  </a:lnTo>
                  <a:lnTo>
                    <a:pt x="162" y="118"/>
                  </a:lnTo>
                  <a:lnTo>
                    <a:pt x="161" y="120"/>
                  </a:lnTo>
                  <a:lnTo>
                    <a:pt x="162" y="118"/>
                  </a:lnTo>
                  <a:lnTo>
                    <a:pt x="161" y="116"/>
                  </a:lnTo>
                  <a:lnTo>
                    <a:pt x="160" y="118"/>
                  </a:lnTo>
                  <a:lnTo>
                    <a:pt x="160" y="120"/>
                  </a:lnTo>
                  <a:lnTo>
                    <a:pt x="161" y="120"/>
                  </a:lnTo>
                  <a:lnTo>
                    <a:pt x="160" y="122"/>
                  </a:lnTo>
                  <a:lnTo>
                    <a:pt x="162" y="122"/>
                  </a:lnTo>
                  <a:close/>
                  <a:moveTo>
                    <a:pt x="162" y="494"/>
                  </a:moveTo>
                  <a:lnTo>
                    <a:pt x="161" y="492"/>
                  </a:lnTo>
                  <a:lnTo>
                    <a:pt x="162" y="494"/>
                  </a:lnTo>
                  <a:close/>
                  <a:moveTo>
                    <a:pt x="163" y="480"/>
                  </a:moveTo>
                  <a:lnTo>
                    <a:pt x="162" y="478"/>
                  </a:lnTo>
                  <a:lnTo>
                    <a:pt x="161" y="478"/>
                  </a:lnTo>
                  <a:lnTo>
                    <a:pt x="160" y="476"/>
                  </a:lnTo>
                  <a:lnTo>
                    <a:pt x="159" y="476"/>
                  </a:lnTo>
                  <a:lnTo>
                    <a:pt x="160" y="478"/>
                  </a:lnTo>
                  <a:lnTo>
                    <a:pt x="160" y="480"/>
                  </a:lnTo>
                  <a:lnTo>
                    <a:pt x="161" y="480"/>
                  </a:lnTo>
                  <a:lnTo>
                    <a:pt x="161" y="478"/>
                  </a:lnTo>
                  <a:lnTo>
                    <a:pt x="163" y="480"/>
                  </a:lnTo>
                  <a:close/>
                  <a:moveTo>
                    <a:pt x="163" y="620"/>
                  </a:moveTo>
                  <a:lnTo>
                    <a:pt x="160" y="620"/>
                  </a:lnTo>
                  <a:lnTo>
                    <a:pt x="161" y="618"/>
                  </a:lnTo>
                  <a:lnTo>
                    <a:pt x="160" y="618"/>
                  </a:lnTo>
                  <a:lnTo>
                    <a:pt x="159" y="620"/>
                  </a:lnTo>
                  <a:lnTo>
                    <a:pt x="159" y="622"/>
                  </a:lnTo>
                  <a:lnTo>
                    <a:pt x="160" y="622"/>
                  </a:lnTo>
                  <a:lnTo>
                    <a:pt x="160" y="624"/>
                  </a:lnTo>
                  <a:lnTo>
                    <a:pt x="163" y="622"/>
                  </a:lnTo>
                  <a:lnTo>
                    <a:pt x="163" y="620"/>
                  </a:lnTo>
                  <a:close/>
                  <a:moveTo>
                    <a:pt x="163" y="472"/>
                  </a:moveTo>
                  <a:lnTo>
                    <a:pt x="161" y="471"/>
                  </a:lnTo>
                  <a:lnTo>
                    <a:pt x="161" y="472"/>
                  </a:lnTo>
                  <a:lnTo>
                    <a:pt x="162" y="472"/>
                  </a:lnTo>
                  <a:lnTo>
                    <a:pt x="162" y="474"/>
                  </a:lnTo>
                  <a:lnTo>
                    <a:pt x="163" y="473"/>
                  </a:lnTo>
                  <a:lnTo>
                    <a:pt x="163" y="472"/>
                  </a:lnTo>
                  <a:close/>
                  <a:moveTo>
                    <a:pt x="163" y="144"/>
                  </a:moveTo>
                  <a:lnTo>
                    <a:pt x="163" y="142"/>
                  </a:lnTo>
                  <a:lnTo>
                    <a:pt x="162" y="142"/>
                  </a:lnTo>
                  <a:lnTo>
                    <a:pt x="161" y="142"/>
                  </a:lnTo>
                  <a:lnTo>
                    <a:pt x="161" y="140"/>
                  </a:lnTo>
                  <a:lnTo>
                    <a:pt x="162" y="138"/>
                  </a:lnTo>
                  <a:lnTo>
                    <a:pt x="160" y="138"/>
                  </a:lnTo>
                  <a:lnTo>
                    <a:pt x="161" y="140"/>
                  </a:lnTo>
                  <a:lnTo>
                    <a:pt x="160" y="140"/>
                  </a:lnTo>
                  <a:lnTo>
                    <a:pt x="160" y="142"/>
                  </a:lnTo>
                  <a:lnTo>
                    <a:pt x="161" y="142"/>
                  </a:lnTo>
                  <a:lnTo>
                    <a:pt x="163" y="144"/>
                  </a:lnTo>
                  <a:close/>
                  <a:moveTo>
                    <a:pt x="164" y="460"/>
                  </a:moveTo>
                  <a:lnTo>
                    <a:pt x="164" y="458"/>
                  </a:lnTo>
                  <a:lnTo>
                    <a:pt x="163" y="458"/>
                  </a:lnTo>
                  <a:lnTo>
                    <a:pt x="160" y="457"/>
                  </a:lnTo>
                  <a:lnTo>
                    <a:pt x="160" y="458"/>
                  </a:lnTo>
                  <a:lnTo>
                    <a:pt x="162" y="458"/>
                  </a:lnTo>
                  <a:lnTo>
                    <a:pt x="161" y="460"/>
                  </a:lnTo>
                  <a:lnTo>
                    <a:pt x="161" y="461"/>
                  </a:lnTo>
                  <a:lnTo>
                    <a:pt x="162" y="461"/>
                  </a:lnTo>
                  <a:lnTo>
                    <a:pt x="162" y="462"/>
                  </a:lnTo>
                  <a:lnTo>
                    <a:pt x="163" y="461"/>
                  </a:lnTo>
                  <a:lnTo>
                    <a:pt x="164" y="460"/>
                  </a:lnTo>
                  <a:close/>
                  <a:moveTo>
                    <a:pt x="164" y="322"/>
                  </a:moveTo>
                  <a:lnTo>
                    <a:pt x="164" y="322"/>
                  </a:lnTo>
                  <a:lnTo>
                    <a:pt x="164" y="323"/>
                  </a:lnTo>
                  <a:lnTo>
                    <a:pt x="164" y="322"/>
                  </a:lnTo>
                  <a:close/>
                  <a:moveTo>
                    <a:pt x="164" y="334"/>
                  </a:moveTo>
                  <a:lnTo>
                    <a:pt x="162" y="334"/>
                  </a:lnTo>
                  <a:lnTo>
                    <a:pt x="162" y="336"/>
                  </a:lnTo>
                  <a:lnTo>
                    <a:pt x="164" y="336"/>
                  </a:lnTo>
                  <a:lnTo>
                    <a:pt x="164" y="334"/>
                  </a:lnTo>
                  <a:close/>
                  <a:moveTo>
                    <a:pt x="164" y="344"/>
                  </a:moveTo>
                  <a:lnTo>
                    <a:pt x="164" y="342"/>
                  </a:lnTo>
                  <a:lnTo>
                    <a:pt x="164" y="344"/>
                  </a:lnTo>
                  <a:close/>
                  <a:moveTo>
                    <a:pt x="164" y="318"/>
                  </a:moveTo>
                  <a:lnTo>
                    <a:pt x="163" y="318"/>
                  </a:lnTo>
                  <a:lnTo>
                    <a:pt x="163" y="316"/>
                  </a:lnTo>
                  <a:lnTo>
                    <a:pt x="162" y="316"/>
                  </a:lnTo>
                  <a:lnTo>
                    <a:pt x="162" y="318"/>
                  </a:lnTo>
                  <a:lnTo>
                    <a:pt x="161" y="318"/>
                  </a:lnTo>
                  <a:lnTo>
                    <a:pt x="161" y="320"/>
                  </a:lnTo>
                  <a:lnTo>
                    <a:pt x="164" y="320"/>
                  </a:lnTo>
                  <a:lnTo>
                    <a:pt x="164" y="318"/>
                  </a:lnTo>
                  <a:close/>
                  <a:moveTo>
                    <a:pt x="165" y="148"/>
                  </a:moveTo>
                  <a:lnTo>
                    <a:pt x="164" y="148"/>
                  </a:lnTo>
                  <a:lnTo>
                    <a:pt x="164" y="150"/>
                  </a:lnTo>
                  <a:lnTo>
                    <a:pt x="165" y="148"/>
                  </a:lnTo>
                  <a:close/>
                  <a:moveTo>
                    <a:pt x="165" y="748"/>
                  </a:moveTo>
                  <a:lnTo>
                    <a:pt x="165" y="746"/>
                  </a:lnTo>
                  <a:lnTo>
                    <a:pt x="163" y="746"/>
                  </a:lnTo>
                  <a:lnTo>
                    <a:pt x="163" y="748"/>
                  </a:lnTo>
                  <a:lnTo>
                    <a:pt x="165" y="748"/>
                  </a:lnTo>
                  <a:close/>
                  <a:moveTo>
                    <a:pt x="165" y="278"/>
                  </a:moveTo>
                  <a:lnTo>
                    <a:pt x="165" y="278"/>
                  </a:lnTo>
                  <a:lnTo>
                    <a:pt x="165" y="279"/>
                  </a:lnTo>
                  <a:lnTo>
                    <a:pt x="165" y="278"/>
                  </a:lnTo>
                  <a:close/>
                  <a:moveTo>
                    <a:pt x="165" y="150"/>
                  </a:moveTo>
                  <a:lnTo>
                    <a:pt x="164" y="150"/>
                  </a:lnTo>
                  <a:lnTo>
                    <a:pt x="165" y="152"/>
                  </a:lnTo>
                  <a:lnTo>
                    <a:pt x="165" y="150"/>
                  </a:lnTo>
                  <a:close/>
                  <a:moveTo>
                    <a:pt x="166" y="434"/>
                  </a:moveTo>
                  <a:lnTo>
                    <a:pt x="165" y="430"/>
                  </a:lnTo>
                  <a:lnTo>
                    <a:pt x="163" y="430"/>
                  </a:lnTo>
                  <a:lnTo>
                    <a:pt x="163" y="432"/>
                  </a:lnTo>
                  <a:lnTo>
                    <a:pt x="166" y="434"/>
                  </a:lnTo>
                  <a:close/>
                  <a:moveTo>
                    <a:pt x="166" y="328"/>
                  </a:moveTo>
                  <a:lnTo>
                    <a:pt x="164" y="327"/>
                  </a:lnTo>
                  <a:lnTo>
                    <a:pt x="164" y="326"/>
                  </a:lnTo>
                  <a:lnTo>
                    <a:pt x="165" y="324"/>
                  </a:lnTo>
                  <a:lnTo>
                    <a:pt x="164" y="324"/>
                  </a:lnTo>
                  <a:lnTo>
                    <a:pt x="164" y="323"/>
                  </a:lnTo>
                  <a:lnTo>
                    <a:pt x="164" y="324"/>
                  </a:lnTo>
                  <a:lnTo>
                    <a:pt x="163" y="324"/>
                  </a:lnTo>
                  <a:lnTo>
                    <a:pt x="163" y="326"/>
                  </a:lnTo>
                  <a:lnTo>
                    <a:pt x="162" y="328"/>
                  </a:lnTo>
                  <a:lnTo>
                    <a:pt x="163" y="328"/>
                  </a:lnTo>
                  <a:lnTo>
                    <a:pt x="164" y="326"/>
                  </a:lnTo>
                  <a:lnTo>
                    <a:pt x="164" y="328"/>
                  </a:lnTo>
                  <a:lnTo>
                    <a:pt x="166" y="328"/>
                  </a:lnTo>
                  <a:close/>
                  <a:moveTo>
                    <a:pt x="166" y="281"/>
                  </a:moveTo>
                  <a:lnTo>
                    <a:pt x="166" y="281"/>
                  </a:lnTo>
                  <a:lnTo>
                    <a:pt x="165" y="279"/>
                  </a:lnTo>
                  <a:lnTo>
                    <a:pt x="165" y="280"/>
                  </a:lnTo>
                  <a:lnTo>
                    <a:pt x="164" y="280"/>
                  </a:lnTo>
                  <a:lnTo>
                    <a:pt x="165" y="282"/>
                  </a:lnTo>
                  <a:lnTo>
                    <a:pt x="166" y="281"/>
                  </a:lnTo>
                  <a:close/>
                  <a:moveTo>
                    <a:pt x="166" y="274"/>
                  </a:moveTo>
                  <a:lnTo>
                    <a:pt x="165" y="274"/>
                  </a:lnTo>
                  <a:lnTo>
                    <a:pt x="166" y="274"/>
                  </a:lnTo>
                  <a:close/>
                  <a:moveTo>
                    <a:pt x="166" y="390"/>
                  </a:moveTo>
                  <a:lnTo>
                    <a:pt x="165" y="386"/>
                  </a:lnTo>
                  <a:lnTo>
                    <a:pt x="165" y="389"/>
                  </a:lnTo>
                  <a:lnTo>
                    <a:pt x="166" y="390"/>
                  </a:lnTo>
                  <a:close/>
                  <a:moveTo>
                    <a:pt x="166" y="748"/>
                  </a:moveTo>
                  <a:lnTo>
                    <a:pt x="166" y="748"/>
                  </a:lnTo>
                  <a:lnTo>
                    <a:pt x="166" y="749"/>
                  </a:lnTo>
                  <a:lnTo>
                    <a:pt x="166" y="748"/>
                  </a:lnTo>
                  <a:close/>
                  <a:moveTo>
                    <a:pt x="167" y="364"/>
                  </a:moveTo>
                  <a:lnTo>
                    <a:pt x="167" y="364"/>
                  </a:lnTo>
                  <a:lnTo>
                    <a:pt x="166" y="364"/>
                  </a:lnTo>
                  <a:lnTo>
                    <a:pt x="167" y="364"/>
                  </a:lnTo>
                  <a:close/>
                  <a:moveTo>
                    <a:pt x="167" y="424"/>
                  </a:moveTo>
                  <a:lnTo>
                    <a:pt x="165" y="424"/>
                  </a:lnTo>
                  <a:lnTo>
                    <a:pt x="166" y="422"/>
                  </a:lnTo>
                  <a:lnTo>
                    <a:pt x="164" y="422"/>
                  </a:lnTo>
                  <a:lnTo>
                    <a:pt x="164" y="420"/>
                  </a:lnTo>
                  <a:lnTo>
                    <a:pt x="162" y="420"/>
                  </a:lnTo>
                  <a:lnTo>
                    <a:pt x="163" y="422"/>
                  </a:lnTo>
                  <a:lnTo>
                    <a:pt x="163" y="424"/>
                  </a:lnTo>
                  <a:lnTo>
                    <a:pt x="166" y="426"/>
                  </a:lnTo>
                  <a:lnTo>
                    <a:pt x="167" y="424"/>
                  </a:lnTo>
                  <a:close/>
                  <a:moveTo>
                    <a:pt x="167" y="750"/>
                  </a:moveTo>
                  <a:lnTo>
                    <a:pt x="166" y="749"/>
                  </a:lnTo>
                  <a:lnTo>
                    <a:pt x="165" y="750"/>
                  </a:lnTo>
                  <a:lnTo>
                    <a:pt x="167" y="750"/>
                  </a:lnTo>
                  <a:close/>
                  <a:moveTo>
                    <a:pt x="167" y="366"/>
                  </a:moveTo>
                  <a:lnTo>
                    <a:pt x="166" y="364"/>
                  </a:lnTo>
                  <a:lnTo>
                    <a:pt x="165" y="368"/>
                  </a:lnTo>
                  <a:lnTo>
                    <a:pt x="166" y="368"/>
                  </a:lnTo>
                  <a:lnTo>
                    <a:pt x="166" y="366"/>
                  </a:lnTo>
                  <a:lnTo>
                    <a:pt x="167" y="366"/>
                  </a:lnTo>
                  <a:close/>
                  <a:moveTo>
                    <a:pt x="167" y="342"/>
                  </a:moveTo>
                  <a:lnTo>
                    <a:pt x="165" y="342"/>
                  </a:lnTo>
                  <a:lnTo>
                    <a:pt x="164" y="344"/>
                  </a:lnTo>
                  <a:lnTo>
                    <a:pt x="166" y="344"/>
                  </a:lnTo>
                  <a:lnTo>
                    <a:pt x="167" y="342"/>
                  </a:lnTo>
                  <a:close/>
                  <a:moveTo>
                    <a:pt x="167" y="272"/>
                  </a:moveTo>
                  <a:lnTo>
                    <a:pt x="167" y="270"/>
                  </a:lnTo>
                  <a:lnTo>
                    <a:pt x="166" y="272"/>
                  </a:lnTo>
                  <a:lnTo>
                    <a:pt x="165" y="270"/>
                  </a:lnTo>
                  <a:lnTo>
                    <a:pt x="164" y="270"/>
                  </a:lnTo>
                  <a:lnTo>
                    <a:pt x="165" y="272"/>
                  </a:lnTo>
                  <a:lnTo>
                    <a:pt x="163" y="270"/>
                  </a:lnTo>
                  <a:lnTo>
                    <a:pt x="163" y="272"/>
                  </a:lnTo>
                  <a:lnTo>
                    <a:pt x="164" y="272"/>
                  </a:lnTo>
                  <a:lnTo>
                    <a:pt x="165" y="274"/>
                  </a:lnTo>
                  <a:lnTo>
                    <a:pt x="166" y="272"/>
                  </a:lnTo>
                  <a:lnTo>
                    <a:pt x="167" y="272"/>
                  </a:lnTo>
                  <a:close/>
                  <a:moveTo>
                    <a:pt x="168" y="280"/>
                  </a:moveTo>
                  <a:lnTo>
                    <a:pt x="166" y="281"/>
                  </a:lnTo>
                  <a:lnTo>
                    <a:pt x="166" y="282"/>
                  </a:lnTo>
                  <a:lnTo>
                    <a:pt x="168" y="280"/>
                  </a:lnTo>
                  <a:close/>
                  <a:moveTo>
                    <a:pt x="168" y="440"/>
                  </a:moveTo>
                  <a:lnTo>
                    <a:pt x="167" y="438"/>
                  </a:lnTo>
                  <a:lnTo>
                    <a:pt x="166" y="440"/>
                  </a:lnTo>
                  <a:lnTo>
                    <a:pt x="168" y="440"/>
                  </a:lnTo>
                  <a:close/>
                  <a:moveTo>
                    <a:pt x="168" y="124"/>
                  </a:moveTo>
                  <a:lnTo>
                    <a:pt x="166" y="124"/>
                  </a:lnTo>
                  <a:lnTo>
                    <a:pt x="166" y="126"/>
                  </a:lnTo>
                  <a:lnTo>
                    <a:pt x="167" y="126"/>
                  </a:lnTo>
                  <a:lnTo>
                    <a:pt x="166" y="128"/>
                  </a:lnTo>
                  <a:lnTo>
                    <a:pt x="167" y="128"/>
                  </a:lnTo>
                  <a:lnTo>
                    <a:pt x="168" y="127"/>
                  </a:lnTo>
                  <a:lnTo>
                    <a:pt x="168" y="124"/>
                  </a:lnTo>
                  <a:close/>
                  <a:moveTo>
                    <a:pt x="168" y="268"/>
                  </a:moveTo>
                  <a:lnTo>
                    <a:pt x="167" y="268"/>
                  </a:lnTo>
                  <a:lnTo>
                    <a:pt x="167" y="270"/>
                  </a:lnTo>
                  <a:lnTo>
                    <a:pt x="168" y="270"/>
                  </a:lnTo>
                  <a:lnTo>
                    <a:pt x="168" y="268"/>
                  </a:lnTo>
                  <a:close/>
                  <a:moveTo>
                    <a:pt x="168" y="492"/>
                  </a:moveTo>
                  <a:lnTo>
                    <a:pt x="168" y="490"/>
                  </a:lnTo>
                  <a:lnTo>
                    <a:pt x="167" y="490"/>
                  </a:lnTo>
                  <a:lnTo>
                    <a:pt x="166" y="488"/>
                  </a:lnTo>
                  <a:lnTo>
                    <a:pt x="165" y="488"/>
                  </a:lnTo>
                  <a:lnTo>
                    <a:pt x="165" y="490"/>
                  </a:lnTo>
                  <a:lnTo>
                    <a:pt x="165" y="492"/>
                  </a:lnTo>
                  <a:lnTo>
                    <a:pt x="166" y="490"/>
                  </a:lnTo>
                  <a:lnTo>
                    <a:pt x="166" y="492"/>
                  </a:lnTo>
                  <a:lnTo>
                    <a:pt x="168" y="492"/>
                  </a:lnTo>
                  <a:close/>
                  <a:moveTo>
                    <a:pt x="168" y="382"/>
                  </a:moveTo>
                  <a:lnTo>
                    <a:pt x="167" y="384"/>
                  </a:lnTo>
                  <a:lnTo>
                    <a:pt x="165" y="382"/>
                  </a:lnTo>
                  <a:lnTo>
                    <a:pt x="167" y="380"/>
                  </a:lnTo>
                  <a:lnTo>
                    <a:pt x="163" y="380"/>
                  </a:lnTo>
                  <a:lnTo>
                    <a:pt x="164" y="384"/>
                  </a:lnTo>
                  <a:lnTo>
                    <a:pt x="166" y="384"/>
                  </a:lnTo>
                  <a:lnTo>
                    <a:pt x="167" y="386"/>
                  </a:lnTo>
                  <a:lnTo>
                    <a:pt x="168" y="384"/>
                  </a:lnTo>
                  <a:lnTo>
                    <a:pt x="168" y="382"/>
                  </a:lnTo>
                  <a:close/>
                  <a:moveTo>
                    <a:pt x="168" y="128"/>
                  </a:moveTo>
                  <a:lnTo>
                    <a:pt x="168" y="128"/>
                  </a:lnTo>
                  <a:lnTo>
                    <a:pt x="168" y="129"/>
                  </a:lnTo>
                  <a:lnTo>
                    <a:pt x="168" y="128"/>
                  </a:lnTo>
                  <a:close/>
                  <a:moveTo>
                    <a:pt x="169" y="144"/>
                  </a:moveTo>
                  <a:lnTo>
                    <a:pt x="165" y="144"/>
                  </a:lnTo>
                  <a:lnTo>
                    <a:pt x="165" y="146"/>
                  </a:lnTo>
                  <a:lnTo>
                    <a:pt x="166" y="146"/>
                  </a:lnTo>
                  <a:lnTo>
                    <a:pt x="166" y="148"/>
                  </a:lnTo>
                  <a:lnTo>
                    <a:pt x="167" y="148"/>
                  </a:lnTo>
                  <a:lnTo>
                    <a:pt x="169" y="144"/>
                  </a:lnTo>
                  <a:close/>
                  <a:moveTo>
                    <a:pt x="169" y="118"/>
                  </a:moveTo>
                  <a:lnTo>
                    <a:pt x="167" y="118"/>
                  </a:lnTo>
                  <a:lnTo>
                    <a:pt x="167" y="120"/>
                  </a:lnTo>
                  <a:lnTo>
                    <a:pt x="169" y="118"/>
                  </a:lnTo>
                  <a:close/>
                  <a:moveTo>
                    <a:pt x="169" y="484"/>
                  </a:moveTo>
                  <a:lnTo>
                    <a:pt x="168" y="482"/>
                  </a:lnTo>
                  <a:lnTo>
                    <a:pt x="167" y="482"/>
                  </a:lnTo>
                  <a:lnTo>
                    <a:pt x="167" y="480"/>
                  </a:lnTo>
                  <a:lnTo>
                    <a:pt x="167" y="482"/>
                  </a:lnTo>
                  <a:lnTo>
                    <a:pt x="166" y="480"/>
                  </a:lnTo>
                  <a:lnTo>
                    <a:pt x="165" y="482"/>
                  </a:lnTo>
                  <a:lnTo>
                    <a:pt x="166" y="482"/>
                  </a:lnTo>
                  <a:lnTo>
                    <a:pt x="166" y="484"/>
                  </a:lnTo>
                  <a:lnTo>
                    <a:pt x="169" y="484"/>
                  </a:lnTo>
                  <a:close/>
                  <a:moveTo>
                    <a:pt x="169" y="260"/>
                  </a:moveTo>
                  <a:lnTo>
                    <a:pt x="167" y="258"/>
                  </a:lnTo>
                  <a:lnTo>
                    <a:pt x="166" y="260"/>
                  </a:lnTo>
                  <a:lnTo>
                    <a:pt x="165" y="260"/>
                  </a:lnTo>
                  <a:lnTo>
                    <a:pt x="166" y="258"/>
                  </a:lnTo>
                  <a:lnTo>
                    <a:pt x="165" y="258"/>
                  </a:lnTo>
                  <a:lnTo>
                    <a:pt x="165" y="260"/>
                  </a:lnTo>
                  <a:lnTo>
                    <a:pt x="165" y="261"/>
                  </a:lnTo>
                  <a:lnTo>
                    <a:pt x="164" y="262"/>
                  </a:lnTo>
                  <a:lnTo>
                    <a:pt x="164" y="263"/>
                  </a:lnTo>
                  <a:lnTo>
                    <a:pt x="165" y="264"/>
                  </a:lnTo>
                  <a:lnTo>
                    <a:pt x="165" y="262"/>
                  </a:lnTo>
                  <a:lnTo>
                    <a:pt x="167" y="264"/>
                  </a:lnTo>
                  <a:lnTo>
                    <a:pt x="168" y="264"/>
                  </a:lnTo>
                  <a:lnTo>
                    <a:pt x="168" y="262"/>
                  </a:lnTo>
                  <a:lnTo>
                    <a:pt x="169" y="260"/>
                  </a:lnTo>
                  <a:close/>
                  <a:moveTo>
                    <a:pt x="169" y="146"/>
                  </a:moveTo>
                  <a:lnTo>
                    <a:pt x="167" y="148"/>
                  </a:lnTo>
                  <a:lnTo>
                    <a:pt x="169" y="148"/>
                  </a:lnTo>
                  <a:lnTo>
                    <a:pt x="169" y="146"/>
                  </a:lnTo>
                  <a:close/>
                  <a:moveTo>
                    <a:pt x="169" y="136"/>
                  </a:moveTo>
                  <a:lnTo>
                    <a:pt x="168" y="132"/>
                  </a:lnTo>
                  <a:lnTo>
                    <a:pt x="167" y="132"/>
                  </a:lnTo>
                  <a:lnTo>
                    <a:pt x="168" y="131"/>
                  </a:lnTo>
                  <a:lnTo>
                    <a:pt x="167" y="130"/>
                  </a:lnTo>
                  <a:lnTo>
                    <a:pt x="166" y="130"/>
                  </a:lnTo>
                  <a:lnTo>
                    <a:pt x="166" y="132"/>
                  </a:lnTo>
                  <a:lnTo>
                    <a:pt x="165" y="132"/>
                  </a:lnTo>
                  <a:lnTo>
                    <a:pt x="167" y="134"/>
                  </a:lnTo>
                  <a:lnTo>
                    <a:pt x="166" y="134"/>
                  </a:lnTo>
                  <a:lnTo>
                    <a:pt x="167" y="136"/>
                  </a:lnTo>
                  <a:lnTo>
                    <a:pt x="169" y="136"/>
                  </a:lnTo>
                  <a:close/>
                  <a:moveTo>
                    <a:pt x="169" y="330"/>
                  </a:moveTo>
                  <a:lnTo>
                    <a:pt x="167" y="328"/>
                  </a:lnTo>
                  <a:lnTo>
                    <a:pt x="167" y="330"/>
                  </a:lnTo>
                  <a:lnTo>
                    <a:pt x="169" y="330"/>
                  </a:lnTo>
                  <a:lnTo>
                    <a:pt x="167" y="332"/>
                  </a:lnTo>
                  <a:lnTo>
                    <a:pt x="169" y="332"/>
                  </a:lnTo>
                  <a:lnTo>
                    <a:pt x="169" y="330"/>
                  </a:lnTo>
                  <a:close/>
                  <a:moveTo>
                    <a:pt x="170" y="620"/>
                  </a:moveTo>
                  <a:lnTo>
                    <a:pt x="169" y="618"/>
                  </a:lnTo>
                  <a:lnTo>
                    <a:pt x="167" y="618"/>
                  </a:lnTo>
                  <a:lnTo>
                    <a:pt x="167" y="620"/>
                  </a:lnTo>
                  <a:lnTo>
                    <a:pt x="170" y="620"/>
                  </a:lnTo>
                  <a:close/>
                  <a:moveTo>
                    <a:pt x="170" y="424"/>
                  </a:moveTo>
                  <a:lnTo>
                    <a:pt x="169" y="424"/>
                  </a:lnTo>
                  <a:lnTo>
                    <a:pt x="169" y="426"/>
                  </a:lnTo>
                  <a:lnTo>
                    <a:pt x="170" y="426"/>
                  </a:lnTo>
                  <a:lnTo>
                    <a:pt x="170" y="424"/>
                  </a:lnTo>
                  <a:close/>
                  <a:moveTo>
                    <a:pt x="170" y="120"/>
                  </a:moveTo>
                  <a:lnTo>
                    <a:pt x="170" y="118"/>
                  </a:lnTo>
                  <a:lnTo>
                    <a:pt x="169" y="118"/>
                  </a:lnTo>
                  <a:lnTo>
                    <a:pt x="169" y="120"/>
                  </a:lnTo>
                  <a:lnTo>
                    <a:pt x="170" y="120"/>
                  </a:lnTo>
                  <a:close/>
                  <a:moveTo>
                    <a:pt x="170" y="132"/>
                  </a:moveTo>
                  <a:lnTo>
                    <a:pt x="168" y="129"/>
                  </a:lnTo>
                  <a:lnTo>
                    <a:pt x="168" y="130"/>
                  </a:lnTo>
                  <a:lnTo>
                    <a:pt x="168" y="131"/>
                  </a:lnTo>
                  <a:lnTo>
                    <a:pt x="170" y="132"/>
                  </a:lnTo>
                  <a:close/>
                  <a:moveTo>
                    <a:pt x="170" y="338"/>
                  </a:moveTo>
                  <a:lnTo>
                    <a:pt x="169" y="336"/>
                  </a:lnTo>
                  <a:lnTo>
                    <a:pt x="168" y="336"/>
                  </a:lnTo>
                  <a:lnTo>
                    <a:pt x="167" y="338"/>
                  </a:lnTo>
                  <a:lnTo>
                    <a:pt x="166" y="338"/>
                  </a:lnTo>
                  <a:lnTo>
                    <a:pt x="167" y="340"/>
                  </a:lnTo>
                  <a:lnTo>
                    <a:pt x="169" y="340"/>
                  </a:lnTo>
                  <a:lnTo>
                    <a:pt x="170" y="339"/>
                  </a:lnTo>
                  <a:lnTo>
                    <a:pt x="170" y="338"/>
                  </a:lnTo>
                  <a:close/>
                  <a:moveTo>
                    <a:pt x="170" y="666"/>
                  </a:moveTo>
                  <a:lnTo>
                    <a:pt x="167" y="666"/>
                  </a:lnTo>
                  <a:lnTo>
                    <a:pt x="167" y="668"/>
                  </a:lnTo>
                  <a:lnTo>
                    <a:pt x="170" y="668"/>
                  </a:lnTo>
                  <a:lnTo>
                    <a:pt x="170" y="666"/>
                  </a:lnTo>
                  <a:close/>
                  <a:moveTo>
                    <a:pt x="170" y="476"/>
                  </a:moveTo>
                  <a:lnTo>
                    <a:pt x="169" y="476"/>
                  </a:lnTo>
                  <a:lnTo>
                    <a:pt x="167" y="474"/>
                  </a:lnTo>
                  <a:lnTo>
                    <a:pt x="167" y="476"/>
                  </a:lnTo>
                  <a:lnTo>
                    <a:pt x="167" y="477"/>
                  </a:lnTo>
                  <a:lnTo>
                    <a:pt x="168" y="478"/>
                  </a:lnTo>
                  <a:lnTo>
                    <a:pt x="170" y="478"/>
                  </a:lnTo>
                  <a:lnTo>
                    <a:pt x="170" y="476"/>
                  </a:lnTo>
                  <a:close/>
                  <a:moveTo>
                    <a:pt x="171" y="436"/>
                  </a:moveTo>
                  <a:lnTo>
                    <a:pt x="171" y="434"/>
                  </a:lnTo>
                  <a:lnTo>
                    <a:pt x="168" y="434"/>
                  </a:lnTo>
                  <a:lnTo>
                    <a:pt x="166" y="432"/>
                  </a:lnTo>
                  <a:lnTo>
                    <a:pt x="166" y="434"/>
                  </a:lnTo>
                  <a:lnTo>
                    <a:pt x="167" y="434"/>
                  </a:lnTo>
                  <a:lnTo>
                    <a:pt x="167" y="436"/>
                  </a:lnTo>
                  <a:lnTo>
                    <a:pt x="171" y="436"/>
                  </a:lnTo>
                  <a:close/>
                  <a:moveTo>
                    <a:pt x="171" y="114"/>
                  </a:moveTo>
                  <a:lnTo>
                    <a:pt x="170" y="112"/>
                  </a:lnTo>
                  <a:lnTo>
                    <a:pt x="171" y="112"/>
                  </a:lnTo>
                  <a:lnTo>
                    <a:pt x="170" y="110"/>
                  </a:lnTo>
                  <a:lnTo>
                    <a:pt x="166" y="110"/>
                  </a:lnTo>
                  <a:lnTo>
                    <a:pt x="168" y="114"/>
                  </a:lnTo>
                  <a:lnTo>
                    <a:pt x="171" y="114"/>
                  </a:lnTo>
                  <a:close/>
                  <a:moveTo>
                    <a:pt x="171" y="136"/>
                  </a:moveTo>
                  <a:lnTo>
                    <a:pt x="171" y="136"/>
                  </a:lnTo>
                  <a:lnTo>
                    <a:pt x="170" y="134"/>
                  </a:lnTo>
                  <a:lnTo>
                    <a:pt x="169" y="136"/>
                  </a:lnTo>
                  <a:lnTo>
                    <a:pt x="170" y="136"/>
                  </a:lnTo>
                  <a:lnTo>
                    <a:pt x="171" y="136"/>
                  </a:lnTo>
                  <a:close/>
                  <a:moveTo>
                    <a:pt x="171" y="324"/>
                  </a:moveTo>
                  <a:lnTo>
                    <a:pt x="170" y="324"/>
                  </a:lnTo>
                  <a:lnTo>
                    <a:pt x="170" y="320"/>
                  </a:lnTo>
                  <a:lnTo>
                    <a:pt x="169" y="322"/>
                  </a:lnTo>
                  <a:lnTo>
                    <a:pt x="169" y="323"/>
                  </a:lnTo>
                  <a:lnTo>
                    <a:pt x="169" y="324"/>
                  </a:lnTo>
                  <a:lnTo>
                    <a:pt x="169" y="326"/>
                  </a:lnTo>
                  <a:lnTo>
                    <a:pt x="169" y="327"/>
                  </a:lnTo>
                  <a:lnTo>
                    <a:pt x="170" y="328"/>
                  </a:lnTo>
                  <a:lnTo>
                    <a:pt x="170" y="327"/>
                  </a:lnTo>
                  <a:lnTo>
                    <a:pt x="170" y="326"/>
                  </a:lnTo>
                  <a:lnTo>
                    <a:pt x="171" y="324"/>
                  </a:lnTo>
                  <a:close/>
                  <a:moveTo>
                    <a:pt x="171" y="370"/>
                  </a:moveTo>
                  <a:lnTo>
                    <a:pt x="171" y="370"/>
                  </a:lnTo>
                  <a:close/>
                  <a:moveTo>
                    <a:pt x="172" y="730"/>
                  </a:moveTo>
                  <a:lnTo>
                    <a:pt x="171" y="730"/>
                  </a:lnTo>
                  <a:lnTo>
                    <a:pt x="171" y="732"/>
                  </a:lnTo>
                  <a:lnTo>
                    <a:pt x="171" y="734"/>
                  </a:lnTo>
                  <a:lnTo>
                    <a:pt x="171" y="733"/>
                  </a:lnTo>
                  <a:lnTo>
                    <a:pt x="172" y="730"/>
                  </a:lnTo>
                  <a:close/>
                  <a:moveTo>
                    <a:pt x="172" y="418"/>
                  </a:moveTo>
                  <a:lnTo>
                    <a:pt x="171" y="417"/>
                  </a:lnTo>
                  <a:lnTo>
                    <a:pt x="171" y="416"/>
                  </a:lnTo>
                  <a:lnTo>
                    <a:pt x="170" y="414"/>
                  </a:lnTo>
                  <a:lnTo>
                    <a:pt x="171" y="414"/>
                  </a:lnTo>
                  <a:lnTo>
                    <a:pt x="171" y="412"/>
                  </a:lnTo>
                  <a:lnTo>
                    <a:pt x="168" y="412"/>
                  </a:lnTo>
                  <a:lnTo>
                    <a:pt x="167" y="414"/>
                  </a:lnTo>
                  <a:lnTo>
                    <a:pt x="170" y="414"/>
                  </a:lnTo>
                  <a:lnTo>
                    <a:pt x="169" y="418"/>
                  </a:lnTo>
                  <a:lnTo>
                    <a:pt x="172" y="418"/>
                  </a:lnTo>
                  <a:close/>
                  <a:moveTo>
                    <a:pt x="172" y="278"/>
                  </a:moveTo>
                  <a:lnTo>
                    <a:pt x="171" y="276"/>
                  </a:lnTo>
                  <a:lnTo>
                    <a:pt x="169" y="276"/>
                  </a:lnTo>
                  <a:lnTo>
                    <a:pt x="168" y="278"/>
                  </a:lnTo>
                  <a:lnTo>
                    <a:pt x="170" y="278"/>
                  </a:lnTo>
                  <a:lnTo>
                    <a:pt x="170" y="280"/>
                  </a:lnTo>
                  <a:lnTo>
                    <a:pt x="171" y="278"/>
                  </a:lnTo>
                  <a:lnTo>
                    <a:pt x="172" y="278"/>
                  </a:lnTo>
                  <a:close/>
                  <a:moveTo>
                    <a:pt x="172" y="134"/>
                  </a:moveTo>
                  <a:lnTo>
                    <a:pt x="171" y="136"/>
                  </a:lnTo>
                  <a:lnTo>
                    <a:pt x="172" y="134"/>
                  </a:lnTo>
                  <a:close/>
                  <a:moveTo>
                    <a:pt x="172" y="408"/>
                  </a:moveTo>
                  <a:lnTo>
                    <a:pt x="171" y="406"/>
                  </a:lnTo>
                  <a:lnTo>
                    <a:pt x="170" y="406"/>
                  </a:lnTo>
                  <a:lnTo>
                    <a:pt x="168" y="408"/>
                  </a:lnTo>
                  <a:lnTo>
                    <a:pt x="171" y="408"/>
                  </a:lnTo>
                  <a:lnTo>
                    <a:pt x="170" y="410"/>
                  </a:lnTo>
                  <a:lnTo>
                    <a:pt x="172" y="410"/>
                  </a:lnTo>
                  <a:lnTo>
                    <a:pt x="172" y="408"/>
                  </a:lnTo>
                  <a:close/>
                  <a:moveTo>
                    <a:pt x="172" y="266"/>
                  </a:moveTo>
                  <a:lnTo>
                    <a:pt x="172" y="264"/>
                  </a:lnTo>
                  <a:lnTo>
                    <a:pt x="170" y="262"/>
                  </a:lnTo>
                  <a:lnTo>
                    <a:pt x="170" y="264"/>
                  </a:lnTo>
                  <a:lnTo>
                    <a:pt x="171" y="264"/>
                  </a:lnTo>
                  <a:lnTo>
                    <a:pt x="171" y="266"/>
                  </a:lnTo>
                  <a:lnTo>
                    <a:pt x="172" y="266"/>
                  </a:lnTo>
                  <a:close/>
                  <a:moveTo>
                    <a:pt x="172" y="370"/>
                  </a:moveTo>
                  <a:lnTo>
                    <a:pt x="172" y="370"/>
                  </a:lnTo>
                  <a:lnTo>
                    <a:pt x="171" y="370"/>
                  </a:lnTo>
                  <a:lnTo>
                    <a:pt x="172" y="371"/>
                  </a:lnTo>
                  <a:lnTo>
                    <a:pt x="172" y="370"/>
                  </a:lnTo>
                  <a:close/>
                  <a:moveTo>
                    <a:pt x="173" y="734"/>
                  </a:moveTo>
                  <a:lnTo>
                    <a:pt x="172" y="733"/>
                  </a:lnTo>
                  <a:lnTo>
                    <a:pt x="172" y="734"/>
                  </a:lnTo>
                  <a:lnTo>
                    <a:pt x="173" y="734"/>
                  </a:lnTo>
                  <a:close/>
                  <a:moveTo>
                    <a:pt x="173" y="428"/>
                  </a:moveTo>
                  <a:lnTo>
                    <a:pt x="170" y="428"/>
                  </a:lnTo>
                  <a:lnTo>
                    <a:pt x="171" y="426"/>
                  </a:lnTo>
                  <a:lnTo>
                    <a:pt x="171" y="424"/>
                  </a:lnTo>
                  <a:lnTo>
                    <a:pt x="170" y="426"/>
                  </a:lnTo>
                  <a:lnTo>
                    <a:pt x="169" y="428"/>
                  </a:lnTo>
                  <a:lnTo>
                    <a:pt x="169" y="430"/>
                  </a:lnTo>
                  <a:lnTo>
                    <a:pt x="172" y="430"/>
                  </a:lnTo>
                  <a:lnTo>
                    <a:pt x="173" y="428"/>
                  </a:lnTo>
                  <a:close/>
                  <a:moveTo>
                    <a:pt x="173" y="488"/>
                  </a:moveTo>
                  <a:lnTo>
                    <a:pt x="172" y="484"/>
                  </a:lnTo>
                  <a:lnTo>
                    <a:pt x="170" y="484"/>
                  </a:lnTo>
                  <a:lnTo>
                    <a:pt x="170" y="485"/>
                  </a:lnTo>
                  <a:lnTo>
                    <a:pt x="170" y="487"/>
                  </a:lnTo>
                  <a:lnTo>
                    <a:pt x="171" y="488"/>
                  </a:lnTo>
                  <a:lnTo>
                    <a:pt x="173" y="488"/>
                  </a:lnTo>
                  <a:close/>
                  <a:moveTo>
                    <a:pt x="173" y="121"/>
                  </a:moveTo>
                  <a:lnTo>
                    <a:pt x="173" y="120"/>
                  </a:lnTo>
                  <a:lnTo>
                    <a:pt x="173" y="121"/>
                  </a:lnTo>
                  <a:close/>
                  <a:moveTo>
                    <a:pt x="173" y="458"/>
                  </a:moveTo>
                  <a:lnTo>
                    <a:pt x="171" y="458"/>
                  </a:lnTo>
                  <a:lnTo>
                    <a:pt x="173" y="459"/>
                  </a:lnTo>
                  <a:lnTo>
                    <a:pt x="173" y="458"/>
                  </a:lnTo>
                  <a:close/>
                  <a:moveTo>
                    <a:pt x="173" y="150"/>
                  </a:moveTo>
                  <a:lnTo>
                    <a:pt x="173" y="150"/>
                  </a:lnTo>
                  <a:lnTo>
                    <a:pt x="171" y="152"/>
                  </a:lnTo>
                  <a:lnTo>
                    <a:pt x="172" y="152"/>
                  </a:lnTo>
                  <a:lnTo>
                    <a:pt x="173" y="150"/>
                  </a:lnTo>
                  <a:close/>
                  <a:moveTo>
                    <a:pt x="173" y="124"/>
                  </a:moveTo>
                  <a:lnTo>
                    <a:pt x="173" y="124"/>
                  </a:lnTo>
                  <a:close/>
                  <a:moveTo>
                    <a:pt x="173" y="122"/>
                  </a:moveTo>
                  <a:lnTo>
                    <a:pt x="172" y="124"/>
                  </a:lnTo>
                  <a:lnTo>
                    <a:pt x="173" y="124"/>
                  </a:lnTo>
                  <a:lnTo>
                    <a:pt x="173" y="123"/>
                  </a:lnTo>
                  <a:lnTo>
                    <a:pt x="173" y="122"/>
                  </a:lnTo>
                  <a:close/>
                  <a:moveTo>
                    <a:pt x="173" y="670"/>
                  </a:moveTo>
                  <a:lnTo>
                    <a:pt x="173" y="670"/>
                  </a:lnTo>
                  <a:close/>
                  <a:moveTo>
                    <a:pt x="173" y="268"/>
                  </a:moveTo>
                  <a:lnTo>
                    <a:pt x="173" y="268"/>
                  </a:lnTo>
                  <a:lnTo>
                    <a:pt x="172" y="266"/>
                  </a:lnTo>
                  <a:lnTo>
                    <a:pt x="172" y="268"/>
                  </a:lnTo>
                  <a:lnTo>
                    <a:pt x="172" y="271"/>
                  </a:lnTo>
                  <a:lnTo>
                    <a:pt x="173" y="272"/>
                  </a:lnTo>
                  <a:lnTo>
                    <a:pt x="173" y="271"/>
                  </a:lnTo>
                  <a:lnTo>
                    <a:pt x="173" y="268"/>
                  </a:lnTo>
                  <a:close/>
                  <a:moveTo>
                    <a:pt x="173" y="122"/>
                  </a:moveTo>
                  <a:lnTo>
                    <a:pt x="173" y="121"/>
                  </a:lnTo>
                  <a:lnTo>
                    <a:pt x="173" y="122"/>
                  </a:lnTo>
                  <a:close/>
                  <a:moveTo>
                    <a:pt x="173" y="368"/>
                  </a:moveTo>
                  <a:lnTo>
                    <a:pt x="172" y="368"/>
                  </a:lnTo>
                  <a:lnTo>
                    <a:pt x="172" y="366"/>
                  </a:lnTo>
                  <a:lnTo>
                    <a:pt x="170" y="366"/>
                  </a:lnTo>
                  <a:lnTo>
                    <a:pt x="172" y="370"/>
                  </a:lnTo>
                  <a:lnTo>
                    <a:pt x="173" y="368"/>
                  </a:lnTo>
                  <a:close/>
                  <a:moveTo>
                    <a:pt x="174" y="666"/>
                  </a:moveTo>
                  <a:lnTo>
                    <a:pt x="172" y="666"/>
                  </a:lnTo>
                  <a:lnTo>
                    <a:pt x="172" y="668"/>
                  </a:lnTo>
                  <a:lnTo>
                    <a:pt x="173" y="667"/>
                  </a:lnTo>
                  <a:lnTo>
                    <a:pt x="174" y="666"/>
                  </a:lnTo>
                  <a:close/>
                  <a:moveTo>
                    <a:pt x="174" y="718"/>
                  </a:moveTo>
                  <a:lnTo>
                    <a:pt x="172" y="718"/>
                  </a:lnTo>
                  <a:lnTo>
                    <a:pt x="171" y="720"/>
                  </a:lnTo>
                  <a:lnTo>
                    <a:pt x="171" y="722"/>
                  </a:lnTo>
                  <a:lnTo>
                    <a:pt x="172" y="722"/>
                  </a:lnTo>
                  <a:lnTo>
                    <a:pt x="174" y="718"/>
                  </a:lnTo>
                  <a:close/>
                  <a:moveTo>
                    <a:pt x="174" y="124"/>
                  </a:moveTo>
                  <a:lnTo>
                    <a:pt x="173" y="124"/>
                  </a:lnTo>
                  <a:lnTo>
                    <a:pt x="173" y="126"/>
                  </a:lnTo>
                  <a:lnTo>
                    <a:pt x="174" y="124"/>
                  </a:lnTo>
                  <a:close/>
                  <a:moveTo>
                    <a:pt x="174" y="376"/>
                  </a:moveTo>
                  <a:lnTo>
                    <a:pt x="173" y="376"/>
                  </a:lnTo>
                  <a:lnTo>
                    <a:pt x="172" y="375"/>
                  </a:lnTo>
                  <a:lnTo>
                    <a:pt x="172" y="374"/>
                  </a:lnTo>
                  <a:lnTo>
                    <a:pt x="173" y="373"/>
                  </a:lnTo>
                  <a:lnTo>
                    <a:pt x="173" y="372"/>
                  </a:lnTo>
                  <a:lnTo>
                    <a:pt x="172" y="371"/>
                  </a:lnTo>
                  <a:lnTo>
                    <a:pt x="171" y="372"/>
                  </a:lnTo>
                  <a:lnTo>
                    <a:pt x="171" y="370"/>
                  </a:lnTo>
                  <a:lnTo>
                    <a:pt x="170" y="372"/>
                  </a:lnTo>
                  <a:lnTo>
                    <a:pt x="169" y="372"/>
                  </a:lnTo>
                  <a:lnTo>
                    <a:pt x="168" y="374"/>
                  </a:lnTo>
                  <a:lnTo>
                    <a:pt x="171" y="372"/>
                  </a:lnTo>
                  <a:lnTo>
                    <a:pt x="171" y="374"/>
                  </a:lnTo>
                  <a:lnTo>
                    <a:pt x="169" y="374"/>
                  </a:lnTo>
                  <a:lnTo>
                    <a:pt x="171" y="376"/>
                  </a:lnTo>
                  <a:lnTo>
                    <a:pt x="171" y="378"/>
                  </a:lnTo>
                  <a:lnTo>
                    <a:pt x="173" y="378"/>
                  </a:lnTo>
                  <a:lnTo>
                    <a:pt x="174" y="376"/>
                  </a:lnTo>
                  <a:close/>
                  <a:moveTo>
                    <a:pt x="174" y="470"/>
                  </a:moveTo>
                  <a:lnTo>
                    <a:pt x="173" y="469"/>
                  </a:lnTo>
                  <a:lnTo>
                    <a:pt x="173" y="464"/>
                  </a:lnTo>
                  <a:lnTo>
                    <a:pt x="173" y="466"/>
                  </a:lnTo>
                  <a:lnTo>
                    <a:pt x="171" y="466"/>
                  </a:lnTo>
                  <a:lnTo>
                    <a:pt x="171" y="468"/>
                  </a:lnTo>
                  <a:lnTo>
                    <a:pt x="172" y="468"/>
                  </a:lnTo>
                  <a:lnTo>
                    <a:pt x="172" y="470"/>
                  </a:lnTo>
                  <a:lnTo>
                    <a:pt x="172" y="468"/>
                  </a:lnTo>
                  <a:lnTo>
                    <a:pt x="174" y="472"/>
                  </a:lnTo>
                  <a:lnTo>
                    <a:pt x="174" y="471"/>
                  </a:lnTo>
                  <a:lnTo>
                    <a:pt x="174" y="470"/>
                  </a:lnTo>
                  <a:close/>
                  <a:moveTo>
                    <a:pt x="174" y="670"/>
                  </a:moveTo>
                  <a:lnTo>
                    <a:pt x="173" y="670"/>
                  </a:lnTo>
                  <a:lnTo>
                    <a:pt x="173" y="672"/>
                  </a:lnTo>
                  <a:lnTo>
                    <a:pt x="174" y="670"/>
                  </a:lnTo>
                  <a:close/>
                  <a:moveTo>
                    <a:pt x="174" y="410"/>
                  </a:moveTo>
                  <a:lnTo>
                    <a:pt x="173" y="408"/>
                  </a:lnTo>
                  <a:lnTo>
                    <a:pt x="174" y="410"/>
                  </a:lnTo>
                  <a:close/>
                  <a:moveTo>
                    <a:pt x="174" y="668"/>
                  </a:moveTo>
                  <a:lnTo>
                    <a:pt x="174" y="668"/>
                  </a:lnTo>
                  <a:lnTo>
                    <a:pt x="174" y="667"/>
                  </a:lnTo>
                  <a:lnTo>
                    <a:pt x="173" y="670"/>
                  </a:lnTo>
                  <a:lnTo>
                    <a:pt x="174" y="668"/>
                  </a:lnTo>
                  <a:close/>
                  <a:moveTo>
                    <a:pt x="174" y="488"/>
                  </a:moveTo>
                  <a:lnTo>
                    <a:pt x="173" y="488"/>
                  </a:lnTo>
                  <a:lnTo>
                    <a:pt x="174" y="490"/>
                  </a:lnTo>
                  <a:lnTo>
                    <a:pt x="174" y="488"/>
                  </a:lnTo>
                  <a:close/>
                  <a:moveTo>
                    <a:pt x="174" y="118"/>
                  </a:moveTo>
                  <a:lnTo>
                    <a:pt x="174" y="116"/>
                  </a:lnTo>
                  <a:lnTo>
                    <a:pt x="173" y="118"/>
                  </a:lnTo>
                  <a:lnTo>
                    <a:pt x="174" y="118"/>
                  </a:lnTo>
                  <a:close/>
                  <a:moveTo>
                    <a:pt x="175" y="314"/>
                  </a:moveTo>
                  <a:lnTo>
                    <a:pt x="174" y="313"/>
                  </a:lnTo>
                  <a:lnTo>
                    <a:pt x="174" y="314"/>
                  </a:lnTo>
                  <a:lnTo>
                    <a:pt x="175" y="314"/>
                  </a:lnTo>
                  <a:lnTo>
                    <a:pt x="175" y="315"/>
                  </a:lnTo>
                  <a:lnTo>
                    <a:pt x="175" y="314"/>
                  </a:lnTo>
                  <a:close/>
                  <a:moveTo>
                    <a:pt x="175" y="628"/>
                  </a:moveTo>
                  <a:lnTo>
                    <a:pt x="173" y="626"/>
                  </a:lnTo>
                  <a:lnTo>
                    <a:pt x="173" y="628"/>
                  </a:lnTo>
                  <a:lnTo>
                    <a:pt x="172" y="628"/>
                  </a:lnTo>
                  <a:lnTo>
                    <a:pt x="171" y="630"/>
                  </a:lnTo>
                  <a:lnTo>
                    <a:pt x="174" y="630"/>
                  </a:lnTo>
                  <a:lnTo>
                    <a:pt x="174" y="628"/>
                  </a:lnTo>
                  <a:lnTo>
                    <a:pt x="175" y="628"/>
                  </a:lnTo>
                  <a:close/>
                  <a:moveTo>
                    <a:pt x="175" y="332"/>
                  </a:moveTo>
                  <a:lnTo>
                    <a:pt x="173" y="332"/>
                  </a:lnTo>
                  <a:lnTo>
                    <a:pt x="173" y="333"/>
                  </a:lnTo>
                  <a:lnTo>
                    <a:pt x="173" y="335"/>
                  </a:lnTo>
                  <a:lnTo>
                    <a:pt x="171" y="338"/>
                  </a:lnTo>
                  <a:lnTo>
                    <a:pt x="171" y="339"/>
                  </a:lnTo>
                  <a:lnTo>
                    <a:pt x="172" y="340"/>
                  </a:lnTo>
                  <a:lnTo>
                    <a:pt x="172" y="338"/>
                  </a:lnTo>
                  <a:lnTo>
                    <a:pt x="173" y="336"/>
                  </a:lnTo>
                  <a:lnTo>
                    <a:pt x="174" y="338"/>
                  </a:lnTo>
                  <a:lnTo>
                    <a:pt x="174" y="336"/>
                  </a:lnTo>
                  <a:lnTo>
                    <a:pt x="175" y="332"/>
                  </a:lnTo>
                  <a:close/>
                  <a:moveTo>
                    <a:pt x="175" y="117"/>
                  </a:moveTo>
                  <a:lnTo>
                    <a:pt x="174" y="118"/>
                  </a:lnTo>
                  <a:lnTo>
                    <a:pt x="175" y="118"/>
                  </a:lnTo>
                  <a:lnTo>
                    <a:pt x="175" y="117"/>
                  </a:lnTo>
                  <a:close/>
                  <a:moveTo>
                    <a:pt x="175" y="122"/>
                  </a:moveTo>
                  <a:lnTo>
                    <a:pt x="174" y="120"/>
                  </a:lnTo>
                  <a:lnTo>
                    <a:pt x="174" y="122"/>
                  </a:lnTo>
                  <a:lnTo>
                    <a:pt x="173" y="124"/>
                  </a:lnTo>
                  <a:lnTo>
                    <a:pt x="175" y="122"/>
                  </a:lnTo>
                  <a:close/>
                  <a:moveTo>
                    <a:pt x="175" y="316"/>
                  </a:moveTo>
                  <a:lnTo>
                    <a:pt x="175" y="315"/>
                  </a:lnTo>
                  <a:lnTo>
                    <a:pt x="174" y="316"/>
                  </a:lnTo>
                  <a:lnTo>
                    <a:pt x="175" y="316"/>
                  </a:lnTo>
                  <a:close/>
                  <a:moveTo>
                    <a:pt x="175" y="624"/>
                  </a:moveTo>
                  <a:lnTo>
                    <a:pt x="174" y="622"/>
                  </a:lnTo>
                  <a:lnTo>
                    <a:pt x="174" y="620"/>
                  </a:lnTo>
                  <a:lnTo>
                    <a:pt x="173" y="620"/>
                  </a:lnTo>
                  <a:lnTo>
                    <a:pt x="173" y="624"/>
                  </a:lnTo>
                  <a:lnTo>
                    <a:pt x="174" y="626"/>
                  </a:lnTo>
                  <a:lnTo>
                    <a:pt x="173" y="624"/>
                  </a:lnTo>
                  <a:lnTo>
                    <a:pt x="175" y="624"/>
                  </a:lnTo>
                  <a:close/>
                  <a:moveTo>
                    <a:pt x="175" y="460"/>
                  </a:moveTo>
                  <a:lnTo>
                    <a:pt x="175" y="460"/>
                  </a:lnTo>
                  <a:lnTo>
                    <a:pt x="173" y="459"/>
                  </a:lnTo>
                  <a:lnTo>
                    <a:pt x="173" y="462"/>
                  </a:lnTo>
                  <a:lnTo>
                    <a:pt x="175" y="462"/>
                  </a:lnTo>
                  <a:lnTo>
                    <a:pt x="175" y="460"/>
                  </a:lnTo>
                  <a:close/>
                  <a:moveTo>
                    <a:pt x="175" y="118"/>
                  </a:moveTo>
                  <a:lnTo>
                    <a:pt x="175" y="117"/>
                  </a:lnTo>
                  <a:lnTo>
                    <a:pt x="175" y="118"/>
                  </a:lnTo>
                  <a:lnTo>
                    <a:pt x="174" y="118"/>
                  </a:lnTo>
                  <a:lnTo>
                    <a:pt x="173" y="120"/>
                  </a:lnTo>
                  <a:lnTo>
                    <a:pt x="174" y="120"/>
                  </a:lnTo>
                  <a:lnTo>
                    <a:pt x="175" y="120"/>
                  </a:lnTo>
                  <a:lnTo>
                    <a:pt x="175" y="119"/>
                  </a:lnTo>
                  <a:lnTo>
                    <a:pt x="175" y="118"/>
                  </a:lnTo>
                  <a:close/>
                  <a:moveTo>
                    <a:pt x="175" y="116"/>
                  </a:moveTo>
                  <a:lnTo>
                    <a:pt x="175" y="114"/>
                  </a:lnTo>
                  <a:lnTo>
                    <a:pt x="175" y="116"/>
                  </a:lnTo>
                  <a:lnTo>
                    <a:pt x="175" y="117"/>
                  </a:lnTo>
                  <a:lnTo>
                    <a:pt x="175" y="116"/>
                  </a:lnTo>
                  <a:close/>
                  <a:moveTo>
                    <a:pt x="176" y="416"/>
                  </a:moveTo>
                  <a:lnTo>
                    <a:pt x="174" y="416"/>
                  </a:lnTo>
                  <a:lnTo>
                    <a:pt x="174" y="418"/>
                  </a:lnTo>
                  <a:lnTo>
                    <a:pt x="176" y="416"/>
                  </a:lnTo>
                  <a:close/>
                  <a:moveTo>
                    <a:pt x="176" y="614"/>
                  </a:moveTo>
                  <a:lnTo>
                    <a:pt x="174" y="614"/>
                  </a:lnTo>
                  <a:lnTo>
                    <a:pt x="175" y="616"/>
                  </a:lnTo>
                  <a:lnTo>
                    <a:pt x="176" y="616"/>
                  </a:lnTo>
                  <a:lnTo>
                    <a:pt x="176" y="614"/>
                  </a:lnTo>
                  <a:close/>
                  <a:moveTo>
                    <a:pt x="176" y="130"/>
                  </a:moveTo>
                  <a:lnTo>
                    <a:pt x="175" y="130"/>
                  </a:lnTo>
                  <a:lnTo>
                    <a:pt x="174" y="132"/>
                  </a:lnTo>
                  <a:lnTo>
                    <a:pt x="174" y="128"/>
                  </a:lnTo>
                  <a:lnTo>
                    <a:pt x="173" y="128"/>
                  </a:lnTo>
                  <a:lnTo>
                    <a:pt x="173" y="130"/>
                  </a:lnTo>
                  <a:lnTo>
                    <a:pt x="172" y="130"/>
                  </a:lnTo>
                  <a:lnTo>
                    <a:pt x="173" y="132"/>
                  </a:lnTo>
                  <a:lnTo>
                    <a:pt x="173" y="134"/>
                  </a:lnTo>
                  <a:lnTo>
                    <a:pt x="175" y="134"/>
                  </a:lnTo>
                  <a:lnTo>
                    <a:pt x="174" y="132"/>
                  </a:lnTo>
                  <a:lnTo>
                    <a:pt x="176" y="130"/>
                  </a:lnTo>
                  <a:close/>
                  <a:moveTo>
                    <a:pt x="176" y="120"/>
                  </a:moveTo>
                  <a:lnTo>
                    <a:pt x="175" y="119"/>
                  </a:lnTo>
                  <a:lnTo>
                    <a:pt x="176" y="120"/>
                  </a:lnTo>
                  <a:close/>
                  <a:moveTo>
                    <a:pt x="176" y="148"/>
                  </a:moveTo>
                  <a:lnTo>
                    <a:pt x="175" y="146"/>
                  </a:lnTo>
                  <a:lnTo>
                    <a:pt x="174" y="146"/>
                  </a:lnTo>
                  <a:lnTo>
                    <a:pt x="175" y="144"/>
                  </a:lnTo>
                  <a:lnTo>
                    <a:pt x="173" y="144"/>
                  </a:lnTo>
                  <a:lnTo>
                    <a:pt x="173" y="146"/>
                  </a:lnTo>
                  <a:lnTo>
                    <a:pt x="174" y="146"/>
                  </a:lnTo>
                  <a:lnTo>
                    <a:pt x="176" y="148"/>
                  </a:lnTo>
                  <a:close/>
                  <a:moveTo>
                    <a:pt x="176" y="705"/>
                  </a:moveTo>
                  <a:lnTo>
                    <a:pt x="176" y="704"/>
                  </a:lnTo>
                  <a:lnTo>
                    <a:pt x="176" y="705"/>
                  </a:lnTo>
                  <a:close/>
                  <a:moveTo>
                    <a:pt x="176" y="329"/>
                  </a:moveTo>
                  <a:lnTo>
                    <a:pt x="174" y="330"/>
                  </a:lnTo>
                  <a:lnTo>
                    <a:pt x="176" y="330"/>
                  </a:lnTo>
                  <a:lnTo>
                    <a:pt x="176" y="329"/>
                  </a:lnTo>
                  <a:close/>
                  <a:moveTo>
                    <a:pt x="176" y="326"/>
                  </a:moveTo>
                  <a:lnTo>
                    <a:pt x="173" y="328"/>
                  </a:lnTo>
                  <a:lnTo>
                    <a:pt x="176" y="328"/>
                  </a:lnTo>
                  <a:lnTo>
                    <a:pt x="176" y="326"/>
                  </a:lnTo>
                  <a:close/>
                  <a:moveTo>
                    <a:pt x="176" y="328"/>
                  </a:moveTo>
                  <a:lnTo>
                    <a:pt x="176" y="328"/>
                  </a:lnTo>
                  <a:lnTo>
                    <a:pt x="176" y="329"/>
                  </a:lnTo>
                  <a:lnTo>
                    <a:pt x="176" y="328"/>
                  </a:lnTo>
                  <a:close/>
                  <a:moveTo>
                    <a:pt x="176" y="437"/>
                  </a:moveTo>
                  <a:lnTo>
                    <a:pt x="176" y="438"/>
                  </a:lnTo>
                  <a:lnTo>
                    <a:pt x="176" y="437"/>
                  </a:lnTo>
                  <a:close/>
                  <a:moveTo>
                    <a:pt x="176" y="420"/>
                  </a:moveTo>
                  <a:lnTo>
                    <a:pt x="176" y="420"/>
                  </a:lnTo>
                  <a:lnTo>
                    <a:pt x="174" y="418"/>
                  </a:lnTo>
                  <a:lnTo>
                    <a:pt x="174" y="420"/>
                  </a:lnTo>
                  <a:lnTo>
                    <a:pt x="175" y="420"/>
                  </a:lnTo>
                  <a:lnTo>
                    <a:pt x="175" y="422"/>
                  </a:lnTo>
                  <a:lnTo>
                    <a:pt x="176" y="420"/>
                  </a:lnTo>
                  <a:close/>
                  <a:moveTo>
                    <a:pt x="176" y="706"/>
                  </a:moveTo>
                  <a:lnTo>
                    <a:pt x="176" y="705"/>
                  </a:lnTo>
                  <a:lnTo>
                    <a:pt x="176" y="706"/>
                  </a:lnTo>
                  <a:close/>
                  <a:moveTo>
                    <a:pt x="176" y="436"/>
                  </a:moveTo>
                  <a:lnTo>
                    <a:pt x="176" y="436"/>
                  </a:lnTo>
                  <a:lnTo>
                    <a:pt x="176" y="437"/>
                  </a:lnTo>
                  <a:lnTo>
                    <a:pt x="176" y="436"/>
                  </a:lnTo>
                  <a:close/>
                  <a:moveTo>
                    <a:pt x="177" y="480"/>
                  </a:moveTo>
                  <a:lnTo>
                    <a:pt x="173" y="480"/>
                  </a:lnTo>
                  <a:lnTo>
                    <a:pt x="175" y="478"/>
                  </a:lnTo>
                  <a:lnTo>
                    <a:pt x="173" y="478"/>
                  </a:lnTo>
                  <a:lnTo>
                    <a:pt x="172" y="480"/>
                  </a:lnTo>
                  <a:lnTo>
                    <a:pt x="173" y="481"/>
                  </a:lnTo>
                  <a:lnTo>
                    <a:pt x="174" y="482"/>
                  </a:lnTo>
                  <a:lnTo>
                    <a:pt x="177" y="480"/>
                  </a:lnTo>
                  <a:close/>
                  <a:moveTo>
                    <a:pt x="177" y="116"/>
                  </a:moveTo>
                  <a:lnTo>
                    <a:pt x="175" y="116"/>
                  </a:lnTo>
                  <a:lnTo>
                    <a:pt x="175" y="117"/>
                  </a:lnTo>
                  <a:lnTo>
                    <a:pt x="176" y="118"/>
                  </a:lnTo>
                  <a:lnTo>
                    <a:pt x="177" y="116"/>
                  </a:lnTo>
                  <a:close/>
                  <a:moveTo>
                    <a:pt x="177" y="267"/>
                  </a:moveTo>
                  <a:lnTo>
                    <a:pt x="177" y="266"/>
                  </a:lnTo>
                  <a:lnTo>
                    <a:pt x="177" y="267"/>
                  </a:lnTo>
                  <a:close/>
                  <a:moveTo>
                    <a:pt x="178" y="712"/>
                  </a:moveTo>
                  <a:lnTo>
                    <a:pt x="175" y="714"/>
                  </a:lnTo>
                  <a:lnTo>
                    <a:pt x="177" y="716"/>
                  </a:lnTo>
                  <a:lnTo>
                    <a:pt x="177" y="715"/>
                  </a:lnTo>
                  <a:lnTo>
                    <a:pt x="177" y="714"/>
                  </a:lnTo>
                  <a:lnTo>
                    <a:pt x="178" y="712"/>
                  </a:lnTo>
                  <a:close/>
                  <a:moveTo>
                    <a:pt x="178" y="414"/>
                  </a:moveTo>
                  <a:lnTo>
                    <a:pt x="176" y="410"/>
                  </a:lnTo>
                  <a:lnTo>
                    <a:pt x="174" y="410"/>
                  </a:lnTo>
                  <a:lnTo>
                    <a:pt x="174" y="414"/>
                  </a:lnTo>
                  <a:lnTo>
                    <a:pt x="176" y="416"/>
                  </a:lnTo>
                  <a:lnTo>
                    <a:pt x="178" y="414"/>
                  </a:lnTo>
                  <a:close/>
                  <a:moveTo>
                    <a:pt x="178" y="376"/>
                  </a:moveTo>
                  <a:lnTo>
                    <a:pt x="177" y="376"/>
                  </a:lnTo>
                  <a:lnTo>
                    <a:pt x="177" y="378"/>
                  </a:lnTo>
                  <a:lnTo>
                    <a:pt x="173" y="380"/>
                  </a:lnTo>
                  <a:lnTo>
                    <a:pt x="177" y="380"/>
                  </a:lnTo>
                  <a:lnTo>
                    <a:pt x="177" y="378"/>
                  </a:lnTo>
                  <a:lnTo>
                    <a:pt x="178" y="376"/>
                  </a:lnTo>
                  <a:close/>
                  <a:moveTo>
                    <a:pt x="178" y="680"/>
                  </a:moveTo>
                  <a:lnTo>
                    <a:pt x="178" y="678"/>
                  </a:lnTo>
                  <a:lnTo>
                    <a:pt x="176" y="678"/>
                  </a:lnTo>
                  <a:lnTo>
                    <a:pt x="176" y="680"/>
                  </a:lnTo>
                  <a:lnTo>
                    <a:pt x="178" y="680"/>
                  </a:lnTo>
                  <a:lnTo>
                    <a:pt x="176" y="682"/>
                  </a:lnTo>
                  <a:lnTo>
                    <a:pt x="178" y="682"/>
                  </a:lnTo>
                  <a:lnTo>
                    <a:pt x="178" y="680"/>
                  </a:lnTo>
                  <a:close/>
                  <a:moveTo>
                    <a:pt x="178" y="256"/>
                  </a:moveTo>
                  <a:lnTo>
                    <a:pt x="178" y="256"/>
                  </a:lnTo>
                  <a:close/>
                  <a:moveTo>
                    <a:pt x="178" y="706"/>
                  </a:moveTo>
                  <a:lnTo>
                    <a:pt x="177" y="706"/>
                  </a:lnTo>
                  <a:lnTo>
                    <a:pt x="177" y="704"/>
                  </a:lnTo>
                  <a:lnTo>
                    <a:pt x="176" y="706"/>
                  </a:lnTo>
                  <a:lnTo>
                    <a:pt x="176" y="708"/>
                  </a:lnTo>
                  <a:lnTo>
                    <a:pt x="177" y="708"/>
                  </a:lnTo>
                  <a:lnTo>
                    <a:pt x="178" y="706"/>
                  </a:lnTo>
                  <a:close/>
                  <a:moveTo>
                    <a:pt x="178" y="80"/>
                  </a:moveTo>
                  <a:lnTo>
                    <a:pt x="176" y="78"/>
                  </a:lnTo>
                  <a:lnTo>
                    <a:pt x="176" y="80"/>
                  </a:lnTo>
                  <a:lnTo>
                    <a:pt x="178" y="80"/>
                  </a:lnTo>
                  <a:close/>
                  <a:moveTo>
                    <a:pt x="178" y="264"/>
                  </a:moveTo>
                  <a:lnTo>
                    <a:pt x="177" y="262"/>
                  </a:lnTo>
                  <a:lnTo>
                    <a:pt x="177" y="264"/>
                  </a:lnTo>
                  <a:lnTo>
                    <a:pt x="178" y="264"/>
                  </a:lnTo>
                  <a:close/>
                  <a:moveTo>
                    <a:pt x="178" y="732"/>
                  </a:moveTo>
                  <a:lnTo>
                    <a:pt x="178" y="732"/>
                  </a:lnTo>
                  <a:lnTo>
                    <a:pt x="178" y="734"/>
                  </a:lnTo>
                  <a:lnTo>
                    <a:pt x="177" y="732"/>
                  </a:lnTo>
                  <a:lnTo>
                    <a:pt x="176" y="734"/>
                  </a:lnTo>
                  <a:lnTo>
                    <a:pt x="178" y="734"/>
                  </a:lnTo>
                  <a:lnTo>
                    <a:pt x="176" y="736"/>
                  </a:lnTo>
                  <a:lnTo>
                    <a:pt x="178" y="736"/>
                  </a:lnTo>
                  <a:lnTo>
                    <a:pt x="178" y="734"/>
                  </a:lnTo>
                  <a:lnTo>
                    <a:pt x="178" y="732"/>
                  </a:lnTo>
                  <a:close/>
                  <a:moveTo>
                    <a:pt x="178" y="710"/>
                  </a:moveTo>
                  <a:lnTo>
                    <a:pt x="177" y="710"/>
                  </a:lnTo>
                  <a:lnTo>
                    <a:pt x="178" y="712"/>
                  </a:lnTo>
                  <a:lnTo>
                    <a:pt x="178" y="710"/>
                  </a:lnTo>
                  <a:close/>
                  <a:moveTo>
                    <a:pt x="179" y="262"/>
                  </a:moveTo>
                  <a:lnTo>
                    <a:pt x="178" y="262"/>
                  </a:lnTo>
                  <a:lnTo>
                    <a:pt x="178" y="264"/>
                  </a:lnTo>
                  <a:lnTo>
                    <a:pt x="179" y="262"/>
                  </a:lnTo>
                  <a:close/>
                  <a:moveTo>
                    <a:pt x="179" y="672"/>
                  </a:moveTo>
                  <a:lnTo>
                    <a:pt x="176" y="672"/>
                  </a:lnTo>
                  <a:lnTo>
                    <a:pt x="178" y="674"/>
                  </a:lnTo>
                  <a:lnTo>
                    <a:pt x="179" y="672"/>
                  </a:lnTo>
                  <a:close/>
                  <a:moveTo>
                    <a:pt x="179" y="280"/>
                  </a:moveTo>
                  <a:lnTo>
                    <a:pt x="177" y="280"/>
                  </a:lnTo>
                  <a:lnTo>
                    <a:pt x="177" y="282"/>
                  </a:lnTo>
                  <a:lnTo>
                    <a:pt x="178" y="282"/>
                  </a:lnTo>
                  <a:lnTo>
                    <a:pt x="179" y="280"/>
                  </a:lnTo>
                  <a:close/>
                  <a:moveTo>
                    <a:pt x="179" y="724"/>
                  </a:moveTo>
                  <a:lnTo>
                    <a:pt x="178" y="723"/>
                  </a:lnTo>
                  <a:lnTo>
                    <a:pt x="178" y="722"/>
                  </a:lnTo>
                  <a:lnTo>
                    <a:pt x="178" y="720"/>
                  </a:lnTo>
                  <a:lnTo>
                    <a:pt x="176" y="720"/>
                  </a:lnTo>
                  <a:lnTo>
                    <a:pt x="176" y="722"/>
                  </a:lnTo>
                  <a:lnTo>
                    <a:pt x="176" y="723"/>
                  </a:lnTo>
                  <a:lnTo>
                    <a:pt x="177" y="724"/>
                  </a:lnTo>
                  <a:lnTo>
                    <a:pt x="179" y="724"/>
                  </a:lnTo>
                  <a:close/>
                  <a:moveTo>
                    <a:pt x="180" y="374"/>
                  </a:moveTo>
                  <a:lnTo>
                    <a:pt x="179" y="370"/>
                  </a:lnTo>
                  <a:lnTo>
                    <a:pt x="178" y="370"/>
                  </a:lnTo>
                  <a:lnTo>
                    <a:pt x="178" y="368"/>
                  </a:lnTo>
                  <a:lnTo>
                    <a:pt x="175" y="370"/>
                  </a:lnTo>
                  <a:lnTo>
                    <a:pt x="175" y="372"/>
                  </a:lnTo>
                  <a:lnTo>
                    <a:pt x="176" y="374"/>
                  </a:lnTo>
                  <a:lnTo>
                    <a:pt x="178" y="376"/>
                  </a:lnTo>
                  <a:lnTo>
                    <a:pt x="178" y="374"/>
                  </a:lnTo>
                  <a:lnTo>
                    <a:pt x="180" y="374"/>
                  </a:lnTo>
                  <a:close/>
                  <a:moveTo>
                    <a:pt x="180" y="278"/>
                  </a:moveTo>
                  <a:lnTo>
                    <a:pt x="179" y="276"/>
                  </a:lnTo>
                  <a:lnTo>
                    <a:pt x="178" y="276"/>
                  </a:lnTo>
                  <a:lnTo>
                    <a:pt x="179" y="274"/>
                  </a:lnTo>
                  <a:lnTo>
                    <a:pt x="178" y="274"/>
                  </a:lnTo>
                  <a:lnTo>
                    <a:pt x="178" y="276"/>
                  </a:lnTo>
                  <a:lnTo>
                    <a:pt x="176" y="274"/>
                  </a:lnTo>
                  <a:lnTo>
                    <a:pt x="176" y="276"/>
                  </a:lnTo>
                  <a:lnTo>
                    <a:pt x="177" y="276"/>
                  </a:lnTo>
                  <a:lnTo>
                    <a:pt x="180" y="278"/>
                  </a:lnTo>
                  <a:close/>
                  <a:moveTo>
                    <a:pt x="180" y="270"/>
                  </a:moveTo>
                  <a:lnTo>
                    <a:pt x="180" y="268"/>
                  </a:lnTo>
                  <a:lnTo>
                    <a:pt x="177" y="267"/>
                  </a:lnTo>
                  <a:lnTo>
                    <a:pt x="177" y="268"/>
                  </a:lnTo>
                  <a:lnTo>
                    <a:pt x="178" y="268"/>
                  </a:lnTo>
                  <a:lnTo>
                    <a:pt x="178" y="270"/>
                  </a:lnTo>
                  <a:lnTo>
                    <a:pt x="180" y="270"/>
                  </a:lnTo>
                  <a:close/>
                  <a:moveTo>
                    <a:pt x="180" y="130"/>
                  </a:moveTo>
                  <a:lnTo>
                    <a:pt x="179" y="129"/>
                  </a:lnTo>
                  <a:lnTo>
                    <a:pt x="178" y="130"/>
                  </a:lnTo>
                  <a:lnTo>
                    <a:pt x="180" y="130"/>
                  </a:lnTo>
                  <a:close/>
                  <a:moveTo>
                    <a:pt x="180" y="627"/>
                  </a:moveTo>
                  <a:lnTo>
                    <a:pt x="180" y="626"/>
                  </a:lnTo>
                  <a:lnTo>
                    <a:pt x="179" y="626"/>
                  </a:lnTo>
                  <a:lnTo>
                    <a:pt x="180" y="627"/>
                  </a:lnTo>
                  <a:close/>
                  <a:moveTo>
                    <a:pt x="180" y="148"/>
                  </a:moveTo>
                  <a:lnTo>
                    <a:pt x="180" y="148"/>
                  </a:lnTo>
                  <a:lnTo>
                    <a:pt x="179" y="148"/>
                  </a:lnTo>
                  <a:lnTo>
                    <a:pt x="180" y="148"/>
                  </a:lnTo>
                  <a:close/>
                  <a:moveTo>
                    <a:pt x="180" y="136"/>
                  </a:moveTo>
                  <a:lnTo>
                    <a:pt x="177" y="134"/>
                  </a:lnTo>
                  <a:lnTo>
                    <a:pt x="176" y="134"/>
                  </a:lnTo>
                  <a:lnTo>
                    <a:pt x="179" y="136"/>
                  </a:lnTo>
                  <a:lnTo>
                    <a:pt x="180" y="136"/>
                  </a:lnTo>
                  <a:close/>
                  <a:moveTo>
                    <a:pt x="180" y="436"/>
                  </a:moveTo>
                  <a:lnTo>
                    <a:pt x="179" y="434"/>
                  </a:lnTo>
                  <a:lnTo>
                    <a:pt x="179" y="436"/>
                  </a:lnTo>
                  <a:lnTo>
                    <a:pt x="180" y="436"/>
                  </a:lnTo>
                  <a:close/>
                  <a:moveTo>
                    <a:pt x="180" y="674"/>
                  </a:moveTo>
                  <a:lnTo>
                    <a:pt x="178" y="674"/>
                  </a:lnTo>
                  <a:lnTo>
                    <a:pt x="180" y="676"/>
                  </a:lnTo>
                  <a:lnTo>
                    <a:pt x="180" y="674"/>
                  </a:lnTo>
                  <a:close/>
                  <a:moveTo>
                    <a:pt x="181" y="344"/>
                  </a:moveTo>
                  <a:lnTo>
                    <a:pt x="180" y="342"/>
                  </a:lnTo>
                  <a:lnTo>
                    <a:pt x="180" y="344"/>
                  </a:lnTo>
                  <a:lnTo>
                    <a:pt x="181" y="344"/>
                  </a:lnTo>
                  <a:close/>
                  <a:moveTo>
                    <a:pt x="181" y="422"/>
                  </a:moveTo>
                  <a:lnTo>
                    <a:pt x="180" y="420"/>
                  </a:lnTo>
                  <a:lnTo>
                    <a:pt x="180" y="422"/>
                  </a:lnTo>
                  <a:lnTo>
                    <a:pt x="181" y="422"/>
                  </a:lnTo>
                  <a:close/>
                  <a:moveTo>
                    <a:pt x="181" y="338"/>
                  </a:moveTo>
                  <a:lnTo>
                    <a:pt x="178" y="338"/>
                  </a:lnTo>
                  <a:lnTo>
                    <a:pt x="180" y="340"/>
                  </a:lnTo>
                  <a:lnTo>
                    <a:pt x="180" y="342"/>
                  </a:lnTo>
                  <a:lnTo>
                    <a:pt x="181" y="340"/>
                  </a:lnTo>
                  <a:lnTo>
                    <a:pt x="181" y="338"/>
                  </a:lnTo>
                  <a:close/>
                  <a:moveTo>
                    <a:pt x="181" y="128"/>
                  </a:moveTo>
                  <a:lnTo>
                    <a:pt x="181" y="128"/>
                  </a:lnTo>
                  <a:lnTo>
                    <a:pt x="181" y="126"/>
                  </a:lnTo>
                  <a:lnTo>
                    <a:pt x="178" y="128"/>
                  </a:lnTo>
                  <a:lnTo>
                    <a:pt x="180" y="128"/>
                  </a:lnTo>
                  <a:lnTo>
                    <a:pt x="180" y="129"/>
                  </a:lnTo>
                  <a:lnTo>
                    <a:pt x="181" y="130"/>
                  </a:lnTo>
                  <a:lnTo>
                    <a:pt x="181" y="128"/>
                  </a:lnTo>
                  <a:close/>
                  <a:moveTo>
                    <a:pt x="181" y="386"/>
                  </a:moveTo>
                  <a:lnTo>
                    <a:pt x="181" y="386"/>
                  </a:lnTo>
                  <a:close/>
                  <a:moveTo>
                    <a:pt x="181" y="146"/>
                  </a:moveTo>
                  <a:lnTo>
                    <a:pt x="177" y="144"/>
                  </a:lnTo>
                  <a:lnTo>
                    <a:pt x="177" y="146"/>
                  </a:lnTo>
                  <a:lnTo>
                    <a:pt x="180" y="148"/>
                  </a:lnTo>
                  <a:lnTo>
                    <a:pt x="181" y="146"/>
                  </a:lnTo>
                  <a:close/>
                  <a:moveTo>
                    <a:pt x="181" y="148"/>
                  </a:moveTo>
                  <a:lnTo>
                    <a:pt x="180" y="148"/>
                  </a:lnTo>
                  <a:lnTo>
                    <a:pt x="177" y="150"/>
                  </a:lnTo>
                  <a:lnTo>
                    <a:pt x="180" y="152"/>
                  </a:lnTo>
                  <a:lnTo>
                    <a:pt x="179" y="150"/>
                  </a:lnTo>
                  <a:lnTo>
                    <a:pt x="181" y="148"/>
                  </a:lnTo>
                  <a:close/>
                  <a:moveTo>
                    <a:pt x="181" y="620"/>
                  </a:moveTo>
                  <a:lnTo>
                    <a:pt x="179" y="620"/>
                  </a:lnTo>
                  <a:lnTo>
                    <a:pt x="180" y="622"/>
                  </a:lnTo>
                  <a:lnTo>
                    <a:pt x="179" y="622"/>
                  </a:lnTo>
                  <a:lnTo>
                    <a:pt x="179" y="624"/>
                  </a:lnTo>
                  <a:lnTo>
                    <a:pt x="179" y="625"/>
                  </a:lnTo>
                  <a:lnTo>
                    <a:pt x="179" y="626"/>
                  </a:lnTo>
                  <a:lnTo>
                    <a:pt x="181" y="624"/>
                  </a:lnTo>
                  <a:lnTo>
                    <a:pt x="180" y="623"/>
                  </a:lnTo>
                  <a:lnTo>
                    <a:pt x="180" y="624"/>
                  </a:lnTo>
                  <a:lnTo>
                    <a:pt x="180" y="623"/>
                  </a:lnTo>
                  <a:lnTo>
                    <a:pt x="180" y="622"/>
                  </a:lnTo>
                  <a:lnTo>
                    <a:pt x="181" y="622"/>
                  </a:lnTo>
                  <a:lnTo>
                    <a:pt x="181" y="620"/>
                  </a:lnTo>
                  <a:close/>
                  <a:moveTo>
                    <a:pt x="181" y="468"/>
                  </a:moveTo>
                  <a:lnTo>
                    <a:pt x="181" y="466"/>
                  </a:lnTo>
                  <a:lnTo>
                    <a:pt x="179" y="465"/>
                  </a:lnTo>
                  <a:lnTo>
                    <a:pt x="179" y="464"/>
                  </a:lnTo>
                  <a:lnTo>
                    <a:pt x="180" y="462"/>
                  </a:lnTo>
                  <a:lnTo>
                    <a:pt x="176" y="462"/>
                  </a:lnTo>
                  <a:lnTo>
                    <a:pt x="179" y="466"/>
                  </a:lnTo>
                  <a:lnTo>
                    <a:pt x="179" y="468"/>
                  </a:lnTo>
                  <a:lnTo>
                    <a:pt x="181" y="468"/>
                  </a:lnTo>
                  <a:close/>
                  <a:moveTo>
                    <a:pt x="182" y="408"/>
                  </a:moveTo>
                  <a:lnTo>
                    <a:pt x="180" y="408"/>
                  </a:lnTo>
                  <a:lnTo>
                    <a:pt x="180" y="410"/>
                  </a:lnTo>
                  <a:lnTo>
                    <a:pt x="182" y="410"/>
                  </a:lnTo>
                  <a:lnTo>
                    <a:pt x="182" y="408"/>
                  </a:lnTo>
                  <a:close/>
                  <a:moveTo>
                    <a:pt x="182" y="710"/>
                  </a:moveTo>
                  <a:lnTo>
                    <a:pt x="181" y="710"/>
                  </a:lnTo>
                  <a:lnTo>
                    <a:pt x="181" y="712"/>
                  </a:lnTo>
                  <a:lnTo>
                    <a:pt x="182" y="712"/>
                  </a:lnTo>
                  <a:lnTo>
                    <a:pt x="182" y="710"/>
                  </a:lnTo>
                  <a:close/>
                  <a:moveTo>
                    <a:pt x="183" y="724"/>
                  </a:moveTo>
                  <a:lnTo>
                    <a:pt x="181" y="724"/>
                  </a:lnTo>
                  <a:lnTo>
                    <a:pt x="180" y="726"/>
                  </a:lnTo>
                  <a:lnTo>
                    <a:pt x="182" y="726"/>
                  </a:lnTo>
                  <a:lnTo>
                    <a:pt x="183" y="724"/>
                  </a:lnTo>
                  <a:close/>
                  <a:moveTo>
                    <a:pt x="183" y="420"/>
                  </a:moveTo>
                  <a:lnTo>
                    <a:pt x="182" y="420"/>
                  </a:lnTo>
                  <a:lnTo>
                    <a:pt x="182" y="416"/>
                  </a:lnTo>
                  <a:lnTo>
                    <a:pt x="181" y="416"/>
                  </a:lnTo>
                  <a:lnTo>
                    <a:pt x="179" y="414"/>
                  </a:lnTo>
                  <a:lnTo>
                    <a:pt x="180" y="418"/>
                  </a:lnTo>
                  <a:lnTo>
                    <a:pt x="181" y="418"/>
                  </a:lnTo>
                  <a:lnTo>
                    <a:pt x="181" y="422"/>
                  </a:lnTo>
                  <a:lnTo>
                    <a:pt x="183" y="420"/>
                  </a:lnTo>
                  <a:close/>
                  <a:moveTo>
                    <a:pt x="183" y="332"/>
                  </a:moveTo>
                  <a:lnTo>
                    <a:pt x="181" y="332"/>
                  </a:lnTo>
                  <a:lnTo>
                    <a:pt x="181" y="328"/>
                  </a:lnTo>
                  <a:lnTo>
                    <a:pt x="180" y="330"/>
                  </a:lnTo>
                  <a:lnTo>
                    <a:pt x="179" y="330"/>
                  </a:lnTo>
                  <a:lnTo>
                    <a:pt x="179" y="332"/>
                  </a:lnTo>
                  <a:lnTo>
                    <a:pt x="179" y="333"/>
                  </a:lnTo>
                  <a:lnTo>
                    <a:pt x="182" y="334"/>
                  </a:lnTo>
                  <a:lnTo>
                    <a:pt x="183" y="332"/>
                  </a:lnTo>
                  <a:close/>
                  <a:moveTo>
                    <a:pt x="183" y="760"/>
                  </a:moveTo>
                  <a:lnTo>
                    <a:pt x="182" y="758"/>
                  </a:lnTo>
                  <a:lnTo>
                    <a:pt x="181" y="762"/>
                  </a:lnTo>
                  <a:lnTo>
                    <a:pt x="183" y="762"/>
                  </a:lnTo>
                  <a:lnTo>
                    <a:pt x="183" y="760"/>
                  </a:lnTo>
                  <a:close/>
                  <a:moveTo>
                    <a:pt x="183" y="438"/>
                  </a:moveTo>
                  <a:lnTo>
                    <a:pt x="182" y="438"/>
                  </a:lnTo>
                  <a:lnTo>
                    <a:pt x="182" y="434"/>
                  </a:lnTo>
                  <a:lnTo>
                    <a:pt x="180" y="434"/>
                  </a:lnTo>
                  <a:lnTo>
                    <a:pt x="180" y="438"/>
                  </a:lnTo>
                  <a:lnTo>
                    <a:pt x="182" y="440"/>
                  </a:lnTo>
                  <a:lnTo>
                    <a:pt x="183" y="438"/>
                  </a:lnTo>
                  <a:close/>
                  <a:moveTo>
                    <a:pt x="183" y="316"/>
                  </a:moveTo>
                  <a:lnTo>
                    <a:pt x="183" y="316"/>
                  </a:lnTo>
                  <a:close/>
                  <a:moveTo>
                    <a:pt x="183" y="710"/>
                  </a:moveTo>
                  <a:lnTo>
                    <a:pt x="182" y="712"/>
                  </a:lnTo>
                  <a:lnTo>
                    <a:pt x="183" y="713"/>
                  </a:lnTo>
                  <a:lnTo>
                    <a:pt x="183" y="710"/>
                  </a:lnTo>
                  <a:close/>
                  <a:moveTo>
                    <a:pt x="183" y="142"/>
                  </a:moveTo>
                  <a:lnTo>
                    <a:pt x="183" y="140"/>
                  </a:lnTo>
                  <a:lnTo>
                    <a:pt x="183" y="142"/>
                  </a:lnTo>
                  <a:close/>
                  <a:moveTo>
                    <a:pt x="183" y="714"/>
                  </a:moveTo>
                  <a:lnTo>
                    <a:pt x="183" y="713"/>
                  </a:lnTo>
                  <a:lnTo>
                    <a:pt x="183" y="714"/>
                  </a:lnTo>
                  <a:close/>
                  <a:moveTo>
                    <a:pt x="183" y="718"/>
                  </a:moveTo>
                  <a:lnTo>
                    <a:pt x="181" y="716"/>
                  </a:lnTo>
                  <a:lnTo>
                    <a:pt x="181" y="718"/>
                  </a:lnTo>
                  <a:lnTo>
                    <a:pt x="182" y="718"/>
                  </a:lnTo>
                  <a:lnTo>
                    <a:pt x="181" y="720"/>
                  </a:lnTo>
                  <a:lnTo>
                    <a:pt x="183" y="720"/>
                  </a:lnTo>
                  <a:lnTo>
                    <a:pt x="183" y="718"/>
                  </a:lnTo>
                  <a:close/>
                  <a:moveTo>
                    <a:pt x="183" y="322"/>
                  </a:moveTo>
                  <a:lnTo>
                    <a:pt x="182" y="320"/>
                  </a:lnTo>
                  <a:lnTo>
                    <a:pt x="181" y="320"/>
                  </a:lnTo>
                  <a:lnTo>
                    <a:pt x="181" y="318"/>
                  </a:lnTo>
                  <a:lnTo>
                    <a:pt x="179" y="318"/>
                  </a:lnTo>
                  <a:lnTo>
                    <a:pt x="179" y="320"/>
                  </a:lnTo>
                  <a:lnTo>
                    <a:pt x="178" y="322"/>
                  </a:lnTo>
                  <a:lnTo>
                    <a:pt x="181" y="324"/>
                  </a:lnTo>
                  <a:lnTo>
                    <a:pt x="181" y="322"/>
                  </a:lnTo>
                  <a:lnTo>
                    <a:pt x="183" y="322"/>
                  </a:lnTo>
                  <a:close/>
                  <a:moveTo>
                    <a:pt x="184" y="412"/>
                  </a:moveTo>
                  <a:lnTo>
                    <a:pt x="181" y="412"/>
                  </a:lnTo>
                  <a:lnTo>
                    <a:pt x="181" y="414"/>
                  </a:lnTo>
                  <a:lnTo>
                    <a:pt x="184" y="412"/>
                  </a:lnTo>
                  <a:close/>
                  <a:moveTo>
                    <a:pt x="184" y="376"/>
                  </a:moveTo>
                  <a:lnTo>
                    <a:pt x="183" y="376"/>
                  </a:lnTo>
                  <a:lnTo>
                    <a:pt x="182" y="374"/>
                  </a:lnTo>
                  <a:lnTo>
                    <a:pt x="183" y="376"/>
                  </a:lnTo>
                  <a:lnTo>
                    <a:pt x="183" y="377"/>
                  </a:lnTo>
                  <a:lnTo>
                    <a:pt x="182" y="378"/>
                  </a:lnTo>
                  <a:lnTo>
                    <a:pt x="183" y="378"/>
                  </a:lnTo>
                  <a:lnTo>
                    <a:pt x="184" y="376"/>
                  </a:lnTo>
                  <a:close/>
                  <a:moveTo>
                    <a:pt x="184" y="702"/>
                  </a:moveTo>
                  <a:lnTo>
                    <a:pt x="182" y="702"/>
                  </a:lnTo>
                  <a:lnTo>
                    <a:pt x="182" y="704"/>
                  </a:lnTo>
                  <a:lnTo>
                    <a:pt x="184" y="704"/>
                  </a:lnTo>
                  <a:lnTo>
                    <a:pt x="184" y="702"/>
                  </a:lnTo>
                  <a:close/>
                  <a:moveTo>
                    <a:pt x="184" y="70"/>
                  </a:moveTo>
                  <a:lnTo>
                    <a:pt x="183" y="70"/>
                  </a:lnTo>
                  <a:lnTo>
                    <a:pt x="182" y="72"/>
                  </a:lnTo>
                  <a:lnTo>
                    <a:pt x="183" y="72"/>
                  </a:lnTo>
                  <a:lnTo>
                    <a:pt x="184" y="70"/>
                  </a:lnTo>
                  <a:close/>
                  <a:moveTo>
                    <a:pt x="184" y="384"/>
                  </a:moveTo>
                  <a:lnTo>
                    <a:pt x="183" y="382"/>
                  </a:lnTo>
                  <a:lnTo>
                    <a:pt x="180" y="384"/>
                  </a:lnTo>
                  <a:lnTo>
                    <a:pt x="181" y="386"/>
                  </a:lnTo>
                  <a:lnTo>
                    <a:pt x="181" y="384"/>
                  </a:lnTo>
                  <a:lnTo>
                    <a:pt x="181" y="386"/>
                  </a:lnTo>
                  <a:lnTo>
                    <a:pt x="183" y="386"/>
                  </a:lnTo>
                  <a:lnTo>
                    <a:pt x="182" y="384"/>
                  </a:lnTo>
                  <a:lnTo>
                    <a:pt x="184" y="384"/>
                  </a:lnTo>
                  <a:close/>
                  <a:moveTo>
                    <a:pt x="184" y="488"/>
                  </a:moveTo>
                  <a:lnTo>
                    <a:pt x="183" y="486"/>
                  </a:lnTo>
                  <a:lnTo>
                    <a:pt x="181" y="486"/>
                  </a:lnTo>
                  <a:lnTo>
                    <a:pt x="180" y="484"/>
                  </a:lnTo>
                  <a:lnTo>
                    <a:pt x="179" y="486"/>
                  </a:lnTo>
                  <a:lnTo>
                    <a:pt x="180" y="486"/>
                  </a:lnTo>
                  <a:lnTo>
                    <a:pt x="180" y="488"/>
                  </a:lnTo>
                  <a:lnTo>
                    <a:pt x="181" y="486"/>
                  </a:lnTo>
                  <a:lnTo>
                    <a:pt x="184" y="488"/>
                  </a:lnTo>
                  <a:close/>
                  <a:moveTo>
                    <a:pt x="184" y="260"/>
                  </a:moveTo>
                  <a:lnTo>
                    <a:pt x="182" y="258"/>
                  </a:lnTo>
                  <a:lnTo>
                    <a:pt x="182" y="260"/>
                  </a:lnTo>
                  <a:lnTo>
                    <a:pt x="182" y="262"/>
                  </a:lnTo>
                  <a:lnTo>
                    <a:pt x="184" y="261"/>
                  </a:lnTo>
                  <a:lnTo>
                    <a:pt x="184" y="260"/>
                  </a:lnTo>
                  <a:close/>
                  <a:moveTo>
                    <a:pt x="184" y="684"/>
                  </a:moveTo>
                  <a:lnTo>
                    <a:pt x="182" y="684"/>
                  </a:lnTo>
                  <a:lnTo>
                    <a:pt x="181" y="686"/>
                  </a:lnTo>
                  <a:lnTo>
                    <a:pt x="183" y="686"/>
                  </a:lnTo>
                  <a:lnTo>
                    <a:pt x="184" y="684"/>
                  </a:lnTo>
                  <a:close/>
                  <a:moveTo>
                    <a:pt x="184" y="628"/>
                  </a:moveTo>
                  <a:lnTo>
                    <a:pt x="180" y="627"/>
                  </a:lnTo>
                  <a:lnTo>
                    <a:pt x="179" y="630"/>
                  </a:lnTo>
                  <a:lnTo>
                    <a:pt x="184" y="628"/>
                  </a:lnTo>
                  <a:close/>
                  <a:moveTo>
                    <a:pt x="184" y="628"/>
                  </a:moveTo>
                  <a:lnTo>
                    <a:pt x="184" y="626"/>
                  </a:lnTo>
                  <a:lnTo>
                    <a:pt x="182" y="626"/>
                  </a:lnTo>
                  <a:lnTo>
                    <a:pt x="184" y="628"/>
                  </a:lnTo>
                  <a:close/>
                  <a:moveTo>
                    <a:pt x="184" y="132"/>
                  </a:moveTo>
                  <a:lnTo>
                    <a:pt x="182" y="132"/>
                  </a:lnTo>
                  <a:lnTo>
                    <a:pt x="183" y="134"/>
                  </a:lnTo>
                  <a:lnTo>
                    <a:pt x="184" y="132"/>
                  </a:lnTo>
                  <a:close/>
                  <a:moveTo>
                    <a:pt x="184" y="364"/>
                  </a:moveTo>
                  <a:lnTo>
                    <a:pt x="184" y="364"/>
                  </a:lnTo>
                  <a:lnTo>
                    <a:pt x="184" y="366"/>
                  </a:lnTo>
                  <a:lnTo>
                    <a:pt x="184" y="364"/>
                  </a:lnTo>
                  <a:close/>
                  <a:moveTo>
                    <a:pt x="184" y="136"/>
                  </a:moveTo>
                  <a:lnTo>
                    <a:pt x="183" y="138"/>
                  </a:lnTo>
                  <a:lnTo>
                    <a:pt x="184" y="138"/>
                  </a:lnTo>
                  <a:lnTo>
                    <a:pt x="184" y="140"/>
                  </a:lnTo>
                  <a:lnTo>
                    <a:pt x="184" y="136"/>
                  </a:lnTo>
                  <a:close/>
                  <a:moveTo>
                    <a:pt x="184" y="740"/>
                  </a:moveTo>
                  <a:lnTo>
                    <a:pt x="184" y="740"/>
                  </a:lnTo>
                  <a:lnTo>
                    <a:pt x="184" y="741"/>
                  </a:lnTo>
                  <a:lnTo>
                    <a:pt x="184" y="740"/>
                  </a:lnTo>
                  <a:close/>
                  <a:moveTo>
                    <a:pt x="184" y="668"/>
                  </a:moveTo>
                  <a:lnTo>
                    <a:pt x="184" y="667"/>
                  </a:lnTo>
                  <a:lnTo>
                    <a:pt x="184" y="666"/>
                  </a:lnTo>
                  <a:lnTo>
                    <a:pt x="184" y="664"/>
                  </a:lnTo>
                  <a:lnTo>
                    <a:pt x="183" y="664"/>
                  </a:lnTo>
                  <a:lnTo>
                    <a:pt x="183" y="667"/>
                  </a:lnTo>
                  <a:lnTo>
                    <a:pt x="182" y="668"/>
                  </a:lnTo>
                  <a:lnTo>
                    <a:pt x="184" y="668"/>
                  </a:lnTo>
                  <a:close/>
                  <a:moveTo>
                    <a:pt x="184" y="262"/>
                  </a:moveTo>
                  <a:lnTo>
                    <a:pt x="182" y="262"/>
                  </a:lnTo>
                  <a:lnTo>
                    <a:pt x="184" y="264"/>
                  </a:lnTo>
                  <a:lnTo>
                    <a:pt x="184" y="262"/>
                  </a:lnTo>
                  <a:close/>
                  <a:moveTo>
                    <a:pt x="184" y="314"/>
                  </a:moveTo>
                  <a:lnTo>
                    <a:pt x="184" y="314"/>
                  </a:lnTo>
                  <a:lnTo>
                    <a:pt x="183" y="316"/>
                  </a:lnTo>
                  <a:lnTo>
                    <a:pt x="184" y="314"/>
                  </a:lnTo>
                  <a:close/>
                  <a:moveTo>
                    <a:pt x="185" y="742"/>
                  </a:moveTo>
                  <a:lnTo>
                    <a:pt x="184" y="741"/>
                  </a:lnTo>
                  <a:lnTo>
                    <a:pt x="183" y="742"/>
                  </a:lnTo>
                  <a:lnTo>
                    <a:pt x="185" y="742"/>
                  </a:lnTo>
                  <a:close/>
                  <a:moveTo>
                    <a:pt x="185" y="458"/>
                  </a:moveTo>
                  <a:lnTo>
                    <a:pt x="182" y="458"/>
                  </a:lnTo>
                  <a:lnTo>
                    <a:pt x="184" y="460"/>
                  </a:lnTo>
                  <a:lnTo>
                    <a:pt x="185" y="458"/>
                  </a:lnTo>
                  <a:close/>
                  <a:moveTo>
                    <a:pt x="185" y="460"/>
                  </a:moveTo>
                  <a:lnTo>
                    <a:pt x="184" y="460"/>
                  </a:lnTo>
                  <a:lnTo>
                    <a:pt x="185" y="460"/>
                  </a:lnTo>
                  <a:close/>
                  <a:moveTo>
                    <a:pt x="185" y="470"/>
                  </a:moveTo>
                  <a:lnTo>
                    <a:pt x="184" y="468"/>
                  </a:lnTo>
                  <a:lnTo>
                    <a:pt x="184" y="470"/>
                  </a:lnTo>
                  <a:lnTo>
                    <a:pt x="185" y="470"/>
                  </a:lnTo>
                  <a:close/>
                  <a:moveTo>
                    <a:pt x="185" y="714"/>
                  </a:moveTo>
                  <a:lnTo>
                    <a:pt x="183" y="714"/>
                  </a:lnTo>
                  <a:lnTo>
                    <a:pt x="183" y="716"/>
                  </a:lnTo>
                  <a:lnTo>
                    <a:pt x="185" y="714"/>
                  </a:lnTo>
                  <a:close/>
                  <a:moveTo>
                    <a:pt x="186" y="142"/>
                  </a:moveTo>
                  <a:lnTo>
                    <a:pt x="185" y="140"/>
                  </a:lnTo>
                  <a:lnTo>
                    <a:pt x="184" y="140"/>
                  </a:lnTo>
                  <a:lnTo>
                    <a:pt x="183" y="140"/>
                  </a:lnTo>
                  <a:lnTo>
                    <a:pt x="184" y="142"/>
                  </a:lnTo>
                  <a:lnTo>
                    <a:pt x="186" y="142"/>
                  </a:lnTo>
                  <a:close/>
                  <a:moveTo>
                    <a:pt x="186" y="459"/>
                  </a:moveTo>
                  <a:lnTo>
                    <a:pt x="185" y="460"/>
                  </a:lnTo>
                  <a:lnTo>
                    <a:pt x="186" y="459"/>
                  </a:lnTo>
                  <a:close/>
                  <a:moveTo>
                    <a:pt x="186" y="460"/>
                  </a:moveTo>
                  <a:lnTo>
                    <a:pt x="185" y="460"/>
                  </a:lnTo>
                  <a:lnTo>
                    <a:pt x="186" y="460"/>
                  </a:lnTo>
                  <a:close/>
                  <a:moveTo>
                    <a:pt x="186" y="458"/>
                  </a:moveTo>
                  <a:lnTo>
                    <a:pt x="186" y="458"/>
                  </a:lnTo>
                  <a:lnTo>
                    <a:pt x="186" y="459"/>
                  </a:lnTo>
                  <a:lnTo>
                    <a:pt x="186" y="458"/>
                  </a:lnTo>
                  <a:close/>
                  <a:moveTo>
                    <a:pt x="186" y="680"/>
                  </a:moveTo>
                  <a:lnTo>
                    <a:pt x="185" y="679"/>
                  </a:lnTo>
                  <a:lnTo>
                    <a:pt x="184" y="678"/>
                  </a:lnTo>
                  <a:lnTo>
                    <a:pt x="185" y="676"/>
                  </a:lnTo>
                  <a:lnTo>
                    <a:pt x="184" y="676"/>
                  </a:lnTo>
                  <a:lnTo>
                    <a:pt x="184" y="674"/>
                  </a:lnTo>
                  <a:lnTo>
                    <a:pt x="184" y="676"/>
                  </a:lnTo>
                  <a:lnTo>
                    <a:pt x="184" y="680"/>
                  </a:lnTo>
                  <a:lnTo>
                    <a:pt x="186" y="680"/>
                  </a:lnTo>
                  <a:close/>
                  <a:moveTo>
                    <a:pt x="186" y="124"/>
                  </a:moveTo>
                  <a:lnTo>
                    <a:pt x="185" y="122"/>
                  </a:lnTo>
                  <a:lnTo>
                    <a:pt x="184" y="124"/>
                  </a:lnTo>
                  <a:lnTo>
                    <a:pt x="185" y="125"/>
                  </a:lnTo>
                  <a:lnTo>
                    <a:pt x="186" y="124"/>
                  </a:lnTo>
                  <a:close/>
                  <a:moveTo>
                    <a:pt x="186" y="426"/>
                  </a:moveTo>
                  <a:lnTo>
                    <a:pt x="186" y="426"/>
                  </a:lnTo>
                  <a:lnTo>
                    <a:pt x="186" y="427"/>
                  </a:lnTo>
                  <a:lnTo>
                    <a:pt x="186" y="426"/>
                  </a:lnTo>
                  <a:close/>
                  <a:moveTo>
                    <a:pt x="186" y="314"/>
                  </a:moveTo>
                  <a:lnTo>
                    <a:pt x="185" y="314"/>
                  </a:lnTo>
                  <a:lnTo>
                    <a:pt x="184" y="316"/>
                  </a:lnTo>
                  <a:lnTo>
                    <a:pt x="185" y="316"/>
                  </a:lnTo>
                  <a:lnTo>
                    <a:pt x="186" y="314"/>
                  </a:lnTo>
                  <a:close/>
                  <a:moveTo>
                    <a:pt x="186" y="488"/>
                  </a:moveTo>
                  <a:lnTo>
                    <a:pt x="186" y="486"/>
                  </a:lnTo>
                  <a:lnTo>
                    <a:pt x="184" y="486"/>
                  </a:lnTo>
                  <a:lnTo>
                    <a:pt x="185" y="488"/>
                  </a:lnTo>
                  <a:lnTo>
                    <a:pt x="184" y="489"/>
                  </a:lnTo>
                  <a:lnTo>
                    <a:pt x="184" y="492"/>
                  </a:lnTo>
                  <a:lnTo>
                    <a:pt x="186" y="492"/>
                  </a:lnTo>
                  <a:lnTo>
                    <a:pt x="186" y="490"/>
                  </a:lnTo>
                  <a:lnTo>
                    <a:pt x="186" y="489"/>
                  </a:lnTo>
                  <a:lnTo>
                    <a:pt x="186" y="488"/>
                  </a:lnTo>
                  <a:close/>
                  <a:moveTo>
                    <a:pt x="186" y="132"/>
                  </a:moveTo>
                  <a:lnTo>
                    <a:pt x="183" y="134"/>
                  </a:lnTo>
                  <a:lnTo>
                    <a:pt x="184" y="134"/>
                  </a:lnTo>
                  <a:lnTo>
                    <a:pt x="184" y="136"/>
                  </a:lnTo>
                  <a:lnTo>
                    <a:pt x="186" y="136"/>
                  </a:lnTo>
                  <a:lnTo>
                    <a:pt x="186" y="132"/>
                  </a:lnTo>
                  <a:close/>
                  <a:moveTo>
                    <a:pt x="187" y="458"/>
                  </a:moveTo>
                  <a:lnTo>
                    <a:pt x="186" y="459"/>
                  </a:lnTo>
                  <a:lnTo>
                    <a:pt x="186" y="460"/>
                  </a:lnTo>
                  <a:lnTo>
                    <a:pt x="187" y="458"/>
                  </a:lnTo>
                  <a:close/>
                  <a:moveTo>
                    <a:pt x="187" y="456"/>
                  </a:moveTo>
                  <a:lnTo>
                    <a:pt x="186" y="457"/>
                  </a:lnTo>
                  <a:lnTo>
                    <a:pt x="186" y="458"/>
                  </a:lnTo>
                  <a:lnTo>
                    <a:pt x="187" y="456"/>
                  </a:lnTo>
                  <a:close/>
                  <a:moveTo>
                    <a:pt x="187" y="626"/>
                  </a:moveTo>
                  <a:lnTo>
                    <a:pt x="186" y="626"/>
                  </a:lnTo>
                  <a:lnTo>
                    <a:pt x="186" y="622"/>
                  </a:lnTo>
                  <a:lnTo>
                    <a:pt x="185" y="622"/>
                  </a:lnTo>
                  <a:lnTo>
                    <a:pt x="186" y="626"/>
                  </a:lnTo>
                  <a:lnTo>
                    <a:pt x="184" y="626"/>
                  </a:lnTo>
                  <a:lnTo>
                    <a:pt x="187" y="628"/>
                  </a:lnTo>
                  <a:lnTo>
                    <a:pt x="187" y="626"/>
                  </a:lnTo>
                  <a:close/>
                  <a:moveTo>
                    <a:pt x="187" y="618"/>
                  </a:moveTo>
                  <a:lnTo>
                    <a:pt x="186" y="618"/>
                  </a:lnTo>
                  <a:lnTo>
                    <a:pt x="187" y="614"/>
                  </a:lnTo>
                  <a:lnTo>
                    <a:pt x="186" y="616"/>
                  </a:lnTo>
                  <a:lnTo>
                    <a:pt x="186" y="620"/>
                  </a:lnTo>
                  <a:lnTo>
                    <a:pt x="187" y="618"/>
                  </a:lnTo>
                  <a:close/>
                  <a:moveTo>
                    <a:pt x="187" y="120"/>
                  </a:moveTo>
                  <a:lnTo>
                    <a:pt x="187" y="116"/>
                  </a:lnTo>
                  <a:lnTo>
                    <a:pt x="185" y="118"/>
                  </a:lnTo>
                  <a:lnTo>
                    <a:pt x="182" y="120"/>
                  </a:lnTo>
                  <a:lnTo>
                    <a:pt x="184" y="120"/>
                  </a:lnTo>
                  <a:lnTo>
                    <a:pt x="186" y="118"/>
                  </a:lnTo>
                  <a:lnTo>
                    <a:pt x="186" y="122"/>
                  </a:lnTo>
                  <a:lnTo>
                    <a:pt x="187" y="120"/>
                  </a:lnTo>
                  <a:close/>
                  <a:moveTo>
                    <a:pt x="187" y="336"/>
                  </a:moveTo>
                  <a:lnTo>
                    <a:pt x="187" y="336"/>
                  </a:lnTo>
                  <a:lnTo>
                    <a:pt x="186" y="334"/>
                  </a:lnTo>
                  <a:lnTo>
                    <a:pt x="186" y="336"/>
                  </a:lnTo>
                  <a:lnTo>
                    <a:pt x="185" y="336"/>
                  </a:lnTo>
                  <a:lnTo>
                    <a:pt x="185" y="338"/>
                  </a:lnTo>
                  <a:lnTo>
                    <a:pt x="187" y="338"/>
                  </a:lnTo>
                  <a:lnTo>
                    <a:pt x="187" y="336"/>
                  </a:lnTo>
                  <a:close/>
                  <a:moveTo>
                    <a:pt x="187" y="126"/>
                  </a:moveTo>
                  <a:lnTo>
                    <a:pt x="185" y="125"/>
                  </a:lnTo>
                  <a:lnTo>
                    <a:pt x="185" y="126"/>
                  </a:lnTo>
                  <a:lnTo>
                    <a:pt x="187" y="126"/>
                  </a:lnTo>
                  <a:close/>
                  <a:moveTo>
                    <a:pt x="188" y="462"/>
                  </a:moveTo>
                  <a:lnTo>
                    <a:pt x="186" y="462"/>
                  </a:lnTo>
                  <a:lnTo>
                    <a:pt x="186" y="464"/>
                  </a:lnTo>
                  <a:lnTo>
                    <a:pt x="185" y="465"/>
                  </a:lnTo>
                  <a:lnTo>
                    <a:pt x="185" y="466"/>
                  </a:lnTo>
                  <a:lnTo>
                    <a:pt x="187" y="466"/>
                  </a:lnTo>
                  <a:lnTo>
                    <a:pt x="186" y="465"/>
                  </a:lnTo>
                  <a:lnTo>
                    <a:pt x="186" y="464"/>
                  </a:lnTo>
                  <a:lnTo>
                    <a:pt x="188" y="462"/>
                  </a:lnTo>
                  <a:close/>
                  <a:moveTo>
                    <a:pt x="188" y="472"/>
                  </a:moveTo>
                  <a:lnTo>
                    <a:pt x="186" y="470"/>
                  </a:lnTo>
                  <a:lnTo>
                    <a:pt x="185" y="470"/>
                  </a:lnTo>
                  <a:lnTo>
                    <a:pt x="185" y="472"/>
                  </a:lnTo>
                  <a:lnTo>
                    <a:pt x="188" y="472"/>
                  </a:lnTo>
                  <a:close/>
                  <a:moveTo>
                    <a:pt x="188" y="432"/>
                  </a:moveTo>
                  <a:lnTo>
                    <a:pt x="187" y="430"/>
                  </a:lnTo>
                  <a:lnTo>
                    <a:pt x="186" y="429"/>
                  </a:lnTo>
                  <a:lnTo>
                    <a:pt x="186" y="428"/>
                  </a:lnTo>
                  <a:lnTo>
                    <a:pt x="186" y="427"/>
                  </a:lnTo>
                  <a:lnTo>
                    <a:pt x="186" y="428"/>
                  </a:lnTo>
                  <a:lnTo>
                    <a:pt x="186" y="429"/>
                  </a:lnTo>
                  <a:lnTo>
                    <a:pt x="186" y="431"/>
                  </a:lnTo>
                  <a:lnTo>
                    <a:pt x="188" y="432"/>
                  </a:lnTo>
                  <a:close/>
                  <a:moveTo>
                    <a:pt x="188" y="330"/>
                  </a:moveTo>
                  <a:lnTo>
                    <a:pt x="187" y="330"/>
                  </a:lnTo>
                  <a:lnTo>
                    <a:pt x="187" y="332"/>
                  </a:lnTo>
                  <a:lnTo>
                    <a:pt x="188" y="332"/>
                  </a:lnTo>
                  <a:lnTo>
                    <a:pt x="188" y="330"/>
                  </a:lnTo>
                  <a:close/>
                  <a:moveTo>
                    <a:pt x="188" y="476"/>
                  </a:moveTo>
                  <a:lnTo>
                    <a:pt x="183" y="476"/>
                  </a:lnTo>
                  <a:lnTo>
                    <a:pt x="182" y="480"/>
                  </a:lnTo>
                  <a:lnTo>
                    <a:pt x="183" y="479"/>
                  </a:lnTo>
                  <a:lnTo>
                    <a:pt x="184" y="479"/>
                  </a:lnTo>
                  <a:lnTo>
                    <a:pt x="186" y="480"/>
                  </a:lnTo>
                  <a:lnTo>
                    <a:pt x="188" y="480"/>
                  </a:lnTo>
                  <a:lnTo>
                    <a:pt x="188" y="478"/>
                  </a:lnTo>
                  <a:lnTo>
                    <a:pt x="188" y="476"/>
                  </a:lnTo>
                  <a:close/>
                  <a:moveTo>
                    <a:pt x="188" y="670"/>
                  </a:moveTo>
                  <a:lnTo>
                    <a:pt x="188" y="668"/>
                  </a:lnTo>
                  <a:lnTo>
                    <a:pt x="187" y="668"/>
                  </a:lnTo>
                  <a:lnTo>
                    <a:pt x="187" y="670"/>
                  </a:lnTo>
                  <a:lnTo>
                    <a:pt x="188" y="670"/>
                  </a:lnTo>
                  <a:close/>
                  <a:moveTo>
                    <a:pt x="188" y="320"/>
                  </a:moveTo>
                  <a:lnTo>
                    <a:pt x="188" y="316"/>
                  </a:lnTo>
                  <a:lnTo>
                    <a:pt x="187" y="316"/>
                  </a:lnTo>
                  <a:lnTo>
                    <a:pt x="187" y="314"/>
                  </a:lnTo>
                  <a:lnTo>
                    <a:pt x="186" y="314"/>
                  </a:lnTo>
                  <a:lnTo>
                    <a:pt x="187" y="316"/>
                  </a:lnTo>
                  <a:lnTo>
                    <a:pt x="186" y="318"/>
                  </a:lnTo>
                  <a:lnTo>
                    <a:pt x="187" y="318"/>
                  </a:lnTo>
                  <a:lnTo>
                    <a:pt x="187" y="320"/>
                  </a:lnTo>
                  <a:lnTo>
                    <a:pt x="188" y="320"/>
                  </a:lnTo>
                  <a:close/>
                  <a:moveTo>
                    <a:pt x="188" y="422"/>
                  </a:moveTo>
                  <a:lnTo>
                    <a:pt x="187" y="422"/>
                  </a:lnTo>
                  <a:lnTo>
                    <a:pt x="187" y="420"/>
                  </a:lnTo>
                  <a:lnTo>
                    <a:pt x="186" y="422"/>
                  </a:lnTo>
                  <a:lnTo>
                    <a:pt x="186" y="420"/>
                  </a:lnTo>
                  <a:lnTo>
                    <a:pt x="185" y="420"/>
                  </a:lnTo>
                  <a:lnTo>
                    <a:pt x="187" y="426"/>
                  </a:lnTo>
                  <a:lnTo>
                    <a:pt x="187" y="424"/>
                  </a:lnTo>
                  <a:lnTo>
                    <a:pt x="188" y="424"/>
                  </a:lnTo>
                  <a:lnTo>
                    <a:pt x="188" y="422"/>
                  </a:lnTo>
                  <a:close/>
                  <a:moveTo>
                    <a:pt x="188" y="266"/>
                  </a:moveTo>
                  <a:lnTo>
                    <a:pt x="188" y="266"/>
                  </a:lnTo>
                  <a:close/>
                  <a:moveTo>
                    <a:pt x="188" y="266"/>
                  </a:moveTo>
                  <a:lnTo>
                    <a:pt x="187" y="264"/>
                  </a:lnTo>
                  <a:lnTo>
                    <a:pt x="188" y="266"/>
                  </a:lnTo>
                  <a:close/>
                  <a:moveTo>
                    <a:pt x="189" y="66"/>
                  </a:moveTo>
                  <a:lnTo>
                    <a:pt x="187" y="68"/>
                  </a:lnTo>
                  <a:lnTo>
                    <a:pt x="188" y="70"/>
                  </a:lnTo>
                  <a:lnTo>
                    <a:pt x="188" y="68"/>
                  </a:lnTo>
                  <a:lnTo>
                    <a:pt x="189" y="66"/>
                  </a:lnTo>
                  <a:close/>
                  <a:moveTo>
                    <a:pt x="189" y="278"/>
                  </a:moveTo>
                  <a:lnTo>
                    <a:pt x="188" y="278"/>
                  </a:lnTo>
                  <a:lnTo>
                    <a:pt x="187" y="276"/>
                  </a:lnTo>
                  <a:lnTo>
                    <a:pt x="187" y="278"/>
                  </a:lnTo>
                  <a:lnTo>
                    <a:pt x="188" y="278"/>
                  </a:lnTo>
                  <a:lnTo>
                    <a:pt x="189" y="280"/>
                  </a:lnTo>
                  <a:lnTo>
                    <a:pt x="189" y="278"/>
                  </a:lnTo>
                  <a:close/>
                  <a:moveTo>
                    <a:pt x="189" y="282"/>
                  </a:moveTo>
                  <a:lnTo>
                    <a:pt x="189" y="280"/>
                  </a:lnTo>
                  <a:lnTo>
                    <a:pt x="189" y="282"/>
                  </a:lnTo>
                  <a:close/>
                  <a:moveTo>
                    <a:pt x="189" y="70"/>
                  </a:moveTo>
                  <a:lnTo>
                    <a:pt x="188" y="70"/>
                  </a:lnTo>
                  <a:lnTo>
                    <a:pt x="189" y="70"/>
                  </a:lnTo>
                  <a:close/>
                  <a:moveTo>
                    <a:pt x="189" y="266"/>
                  </a:moveTo>
                  <a:lnTo>
                    <a:pt x="189" y="264"/>
                  </a:lnTo>
                  <a:lnTo>
                    <a:pt x="188" y="266"/>
                  </a:lnTo>
                  <a:lnTo>
                    <a:pt x="189" y="266"/>
                  </a:lnTo>
                  <a:close/>
                  <a:moveTo>
                    <a:pt x="189" y="122"/>
                  </a:moveTo>
                  <a:lnTo>
                    <a:pt x="188" y="122"/>
                  </a:lnTo>
                  <a:lnTo>
                    <a:pt x="187" y="124"/>
                  </a:lnTo>
                  <a:lnTo>
                    <a:pt x="188" y="124"/>
                  </a:lnTo>
                  <a:lnTo>
                    <a:pt x="189" y="122"/>
                  </a:lnTo>
                  <a:close/>
                  <a:moveTo>
                    <a:pt x="189" y="416"/>
                  </a:moveTo>
                  <a:lnTo>
                    <a:pt x="189" y="414"/>
                  </a:lnTo>
                  <a:lnTo>
                    <a:pt x="186" y="414"/>
                  </a:lnTo>
                  <a:lnTo>
                    <a:pt x="187" y="416"/>
                  </a:lnTo>
                  <a:lnTo>
                    <a:pt x="188" y="418"/>
                  </a:lnTo>
                  <a:lnTo>
                    <a:pt x="189" y="416"/>
                  </a:lnTo>
                  <a:close/>
                  <a:moveTo>
                    <a:pt x="189" y="406"/>
                  </a:moveTo>
                  <a:lnTo>
                    <a:pt x="187" y="406"/>
                  </a:lnTo>
                  <a:lnTo>
                    <a:pt x="187" y="408"/>
                  </a:lnTo>
                  <a:lnTo>
                    <a:pt x="188" y="408"/>
                  </a:lnTo>
                  <a:lnTo>
                    <a:pt x="189" y="406"/>
                  </a:lnTo>
                  <a:close/>
                  <a:moveTo>
                    <a:pt x="189" y="436"/>
                  </a:moveTo>
                  <a:lnTo>
                    <a:pt x="188" y="434"/>
                  </a:lnTo>
                  <a:lnTo>
                    <a:pt x="187" y="432"/>
                  </a:lnTo>
                  <a:lnTo>
                    <a:pt x="187" y="434"/>
                  </a:lnTo>
                  <a:lnTo>
                    <a:pt x="186" y="434"/>
                  </a:lnTo>
                  <a:lnTo>
                    <a:pt x="186" y="436"/>
                  </a:lnTo>
                  <a:lnTo>
                    <a:pt x="187" y="436"/>
                  </a:lnTo>
                  <a:lnTo>
                    <a:pt x="188" y="438"/>
                  </a:lnTo>
                  <a:lnTo>
                    <a:pt x="189" y="437"/>
                  </a:lnTo>
                  <a:lnTo>
                    <a:pt x="189" y="436"/>
                  </a:lnTo>
                  <a:close/>
                  <a:moveTo>
                    <a:pt x="189" y="112"/>
                  </a:moveTo>
                  <a:lnTo>
                    <a:pt x="188" y="112"/>
                  </a:lnTo>
                  <a:lnTo>
                    <a:pt x="188" y="110"/>
                  </a:lnTo>
                  <a:lnTo>
                    <a:pt x="187" y="112"/>
                  </a:lnTo>
                  <a:lnTo>
                    <a:pt x="188" y="112"/>
                  </a:lnTo>
                  <a:lnTo>
                    <a:pt x="189" y="114"/>
                  </a:lnTo>
                  <a:lnTo>
                    <a:pt x="189" y="112"/>
                  </a:lnTo>
                  <a:close/>
                  <a:moveTo>
                    <a:pt x="189" y="491"/>
                  </a:moveTo>
                  <a:lnTo>
                    <a:pt x="189" y="490"/>
                  </a:lnTo>
                  <a:lnTo>
                    <a:pt x="188" y="490"/>
                  </a:lnTo>
                  <a:lnTo>
                    <a:pt x="189" y="491"/>
                  </a:lnTo>
                  <a:close/>
                  <a:moveTo>
                    <a:pt x="189" y="138"/>
                  </a:moveTo>
                  <a:lnTo>
                    <a:pt x="189" y="138"/>
                  </a:lnTo>
                  <a:close/>
                  <a:moveTo>
                    <a:pt x="189" y="366"/>
                  </a:moveTo>
                  <a:lnTo>
                    <a:pt x="188" y="364"/>
                  </a:lnTo>
                  <a:lnTo>
                    <a:pt x="189" y="366"/>
                  </a:lnTo>
                  <a:close/>
                  <a:moveTo>
                    <a:pt x="190" y="746"/>
                  </a:moveTo>
                  <a:lnTo>
                    <a:pt x="189" y="744"/>
                  </a:lnTo>
                  <a:lnTo>
                    <a:pt x="189" y="742"/>
                  </a:lnTo>
                  <a:lnTo>
                    <a:pt x="187" y="742"/>
                  </a:lnTo>
                  <a:lnTo>
                    <a:pt x="188" y="744"/>
                  </a:lnTo>
                  <a:lnTo>
                    <a:pt x="187" y="746"/>
                  </a:lnTo>
                  <a:lnTo>
                    <a:pt x="188" y="748"/>
                  </a:lnTo>
                  <a:lnTo>
                    <a:pt x="188" y="746"/>
                  </a:lnTo>
                  <a:lnTo>
                    <a:pt x="190" y="746"/>
                  </a:lnTo>
                  <a:close/>
                  <a:moveTo>
                    <a:pt x="190" y="366"/>
                  </a:moveTo>
                  <a:lnTo>
                    <a:pt x="189" y="366"/>
                  </a:lnTo>
                  <a:lnTo>
                    <a:pt x="190" y="366"/>
                  </a:lnTo>
                  <a:close/>
                  <a:moveTo>
                    <a:pt x="190" y="734"/>
                  </a:moveTo>
                  <a:lnTo>
                    <a:pt x="188" y="730"/>
                  </a:lnTo>
                  <a:lnTo>
                    <a:pt x="187" y="732"/>
                  </a:lnTo>
                  <a:lnTo>
                    <a:pt x="188" y="734"/>
                  </a:lnTo>
                  <a:lnTo>
                    <a:pt x="186" y="734"/>
                  </a:lnTo>
                  <a:lnTo>
                    <a:pt x="187" y="736"/>
                  </a:lnTo>
                  <a:lnTo>
                    <a:pt x="189" y="736"/>
                  </a:lnTo>
                  <a:lnTo>
                    <a:pt x="190" y="735"/>
                  </a:lnTo>
                  <a:lnTo>
                    <a:pt x="190" y="734"/>
                  </a:lnTo>
                  <a:close/>
                  <a:moveTo>
                    <a:pt x="190" y="492"/>
                  </a:moveTo>
                  <a:lnTo>
                    <a:pt x="190" y="492"/>
                  </a:lnTo>
                  <a:lnTo>
                    <a:pt x="189" y="491"/>
                  </a:lnTo>
                  <a:lnTo>
                    <a:pt x="190" y="492"/>
                  </a:lnTo>
                  <a:close/>
                  <a:moveTo>
                    <a:pt x="190" y="726"/>
                  </a:moveTo>
                  <a:lnTo>
                    <a:pt x="190" y="725"/>
                  </a:lnTo>
                  <a:lnTo>
                    <a:pt x="189" y="724"/>
                  </a:lnTo>
                  <a:lnTo>
                    <a:pt x="187" y="722"/>
                  </a:lnTo>
                  <a:lnTo>
                    <a:pt x="186" y="724"/>
                  </a:lnTo>
                  <a:lnTo>
                    <a:pt x="188" y="724"/>
                  </a:lnTo>
                  <a:lnTo>
                    <a:pt x="188" y="726"/>
                  </a:lnTo>
                  <a:lnTo>
                    <a:pt x="190" y="726"/>
                  </a:lnTo>
                  <a:close/>
                  <a:moveTo>
                    <a:pt x="190" y="266"/>
                  </a:moveTo>
                  <a:lnTo>
                    <a:pt x="189" y="266"/>
                  </a:lnTo>
                  <a:lnTo>
                    <a:pt x="188" y="266"/>
                  </a:lnTo>
                  <a:lnTo>
                    <a:pt x="188" y="268"/>
                  </a:lnTo>
                  <a:lnTo>
                    <a:pt x="190" y="268"/>
                  </a:lnTo>
                  <a:lnTo>
                    <a:pt x="190" y="266"/>
                  </a:lnTo>
                  <a:close/>
                  <a:moveTo>
                    <a:pt x="190" y="78"/>
                  </a:moveTo>
                  <a:lnTo>
                    <a:pt x="189" y="77"/>
                  </a:lnTo>
                  <a:lnTo>
                    <a:pt x="189" y="76"/>
                  </a:lnTo>
                  <a:lnTo>
                    <a:pt x="190" y="74"/>
                  </a:lnTo>
                  <a:lnTo>
                    <a:pt x="187" y="74"/>
                  </a:lnTo>
                  <a:lnTo>
                    <a:pt x="185" y="76"/>
                  </a:lnTo>
                  <a:lnTo>
                    <a:pt x="187" y="76"/>
                  </a:lnTo>
                  <a:lnTo>
                    <a:pt x="187" y="78"/>
                  </a:lnTo>
                  <a:lnTo>
                    <a:pt x="189" y="80"/>
                  </a:lnTo>
                  <a:lnTo>
                    <a:pt x="189" y="78"/>
                  </a:lnTo>
                  <a:lnTo>
                    <a:pt x="190" y="78"/>
                  </a:lnTo>
                  <a:close/>
                  <a:moveTo>
                    <a:pt x="190" y="330"/>
                  </a:moveTo>
                  <a:lnTo>
                    <a:pt x="190" y="328"/>
                  </a:lnTo>
                  <a:lnTo>
                    <a:pt x="189" y="330"/>
                  </a:lnTo>
                  <a:lnTo>
                    <a:pt x="190" y="330"/>
                  </a:lnTo>
                  <a:close/>
                  <a:moveTo>
                    <a:pt x="190" y="328"/>
                  </a:moveTo>
                  <a:lnTo>
                    <a:pt x="190" y="328"/>
                  </a:lnTo>
                  <a:close/>
                  <a:moveTo>
                    <a:pt x="190" y="492"/>
                  </a:moveTo>
                  <a:lnTo>
                    <a:pt x="190" y="492"/>
                  </a:lnTo>
                  <a:lnTo>
                    <a:pt x="190" y="493"/>
                  </a:lnTo>
                  <a:lnTo>
                    <a:pt x="190" y="492"/>
                  </a:lnTo>
                  <a:close/>
                  <a:moveTo>
                    <a:pt x="190" y="258"/>
                  </a:moveTo>
                  <a:lnTo>
                    <a:pt x="187" y="260"/>
                  </a:lnTo>
                  <a:lnTo>
                    <a:pt x="190" y="260"/>
                  </a:lnTo>
                  <a:lnTo>
                    <a:pt x="190" y="258"/>
                  </a:lnTo>
                  <a:close/>
                  <a:moveTo>
                    <a:pt x="190" y="280"/>
                  </a:moveTo>
                  <a:lnTo>
                    <a:pt x="190" y="278"/>
                  </a:lnTo>
                  <a:lnTo>
                    <a:pt x="189" y="278"/>
                  </a:lnTo>
                  <a:lnTo>
                    <a:pt x="190" y="280"/>
                  </a:lnTo>
                  <a:close/>
                  <a:moveTo>
                    <a:pt x="190" y="138"/>
                  </a:moveTo>
                  <a:lnTo>
                    <a:pt x="189" y="138"/>
                  </a:lnTo>
                  <a:lnTo>
                    <a:pt x="190" y="140"/>
                  </a:lnTo>
                  <a:lnTo>
                    <a:pt x="190" y="138"/>
                  </a:lnTo>
                  <a:close/>
                  <a:moveTo>
                    <a:pt x="190" y="492"/>
                  </a:moveTo>
                  <a:lnTo>
                    <a:pt x="190" y="490"/>
                  </a:lnTo>
                  <a:lnTo>
                    <a:pt x="190" y="492"/>
                  </a:lnTo>
                  <a:close/>
                  <a:moveTo>
                    <a:pt x="190" y="368"/>
                  </a:moveTo>
                  <a:lnTo>
                    <a:pt x="189" y="366"/>
                  </a:lnTo>
                  <a:lnTo>
                    <a:pt x="189" y="368"/>
                  </a:lnTo>
                  <a:lnTo>
                    <a:pt x="190" y="368"/>
                  </a:lnTo>
                  <a:close/>
                  <a:moveTo>
                    <a:pt x="191" y="380"/>
                  </a:moveTo>
                  <a:lnTo>
                    <a:pt x="189" y="378"/>
                  </a:lnTo>
                  <a:lnTo>
                    <a:pt x="189" y="380"/>
                  </a:lnTo>
                  <a:lnTo>
                    <a:pt x="190" y="382"/>
                  </a:lnTo>
                  <a:lnTo>
                    <a:pt x="191" y="382"/>
                  </a:lnTo>
                  <a:lnTo>
                    <a:pt x="191" y="380"/>
                  </a:lnTo>
                  <a:close/>
                  <a:moveTo>
                    <a:pt x="191" y="334"/>
                  </a:moveTo>
                  <a:lnTo>
                    <a:pt x="191" y="335"/>
                  </a:lnTo>
                  <a:lnTo>
                    <a:pt x="191" y="336"/>
                  </a:lnTo>
                  <a:lnTo>
                    <a:pt x="191" y="334"/>
                  </a:lnTo>
                  <a:close/>
                  <a:moveTo>
                    <a:pt x="191" y="72"/>
                  </a:moveTo>
                  <a:lnTo>
                    <a:pt x="191" y="70"/>
                  </a:lnTo>
                  <a:lnTo>
                    <a:pt x="189" y="70"/>
                  </a:lnTo>
                  <a:lnTo>
                    <a:pt x="189" y="72"/>
                  </a:lnTo>
                  <a:lnTo>
                    <a:pt x="191" y="72"/>
                  </a:lnTo>
                  <a:close/>
                  <a:moveTo>
                    <a:pt x="191" y="380"/>
                  </a:moveTo>
                  <a:lnTo>
                    <a:pt x="191" y="379"/>
                  </a:lnTo>
                  <a:lnTo>
                    <a:pt x="191" y="380"/>
                  </a:lnTo>
                  <a:close/>
                  <a:moveTo>
                    <a:pt x="191" y="336"/>
                  </a:moveTo>
                  <a:lnTo>
                    <a:pt x="191" y="336"/>
                  </a:lnTo>
                  <a:close/>
                  <a:moveTo>
                    <a:pt x="191" y="132"/>
                  </a:moveTo>
                  <a:lnTo>
                    <a:pt x="191" y="130"/>
                  </a:lnTo>
                  <a:lnTo>
                    <a:pt x="189" y="128"/>
                  </a:lnTo>
                  <a:lnTo>
                    <a:pt x="187" y="130"/>
                  </a:lnTo>
                  <a:lnTo>
                    <a:pt x="190" y="130"/>
                  </a:lnTo>
                  <a:lnTo>
                    <a:pt x="190" y="132"/>
                  </a:lnTo>
                  <a:lnTo>
                    <a:pt x="191" y="132"/>
                  </a:lnTo>
                  <a:close/>
                  <a:moveTo>
                    <a:pt x="191" y="260"/>
                  </a:moveTo>
                  <a:lnTo>
                    <a:pt x="190" y="260"/>
                  </a:lnTo>
                  <a:lnTo>
                    <a:pt x="189" y="262"/>
                  </a:lnTo>
                  <a:lnTo>
                    <a:pt x="190" y="264"/>
                  </a:lnTo>
                  <a:lnTo>
                    <a:pt x="190" y="262"/>
                  </a:lnTo>
                  <a:lnTo>
                    <a:pt x="191" y="262"/>
                  </a:lnTo>
                  <a:lnTo>
                    <a:pt x="191" y="260"/>
                  </a:lnTo>
                  <a:close/>
                  <a:moveTo>
                    <a:pt x="192" y="710"/>
                  </a:moveTo>
                  <a:lnTo>
                    <a:pt x="190" y="710"/>
                  </a:lnTo>
                  <a:lnTo>
                    <a:pt x="191" y="708"/>
                  </a:lnTo>
                  <a:lnTo>
                    <a:pt x="188" y="708"/>
                  </a:lnTo>
                  <a:lnTo>
                    <a:pt x="188" y="710"/>
                  </a:lnTo>
                  <a:lnTo>
                    <a:pt x="190" y="712"/>
                  </a:lnTo>
                  <a:lnTo>
                    <a:pt x="192" y="710"/>
                  </a:lnTo>
                  <a:close/>
                  <a:moveTo>
                    <a:pt x="192" y="494"/>
                  </a:moveTo>
                  <a:lnTo>
                    <a:pt x="190" y="494"/>
                  </a:lnTo>
                  <a:lnTo>
                    <a:pt x="190" y="492"/>
                  </a:lnTo>
                  <a:lnTo>
                    <a:pt x="190" y="494"/>
                  </a:lnTo>
                  <a:lnTo>
                    <a:pt x="190" y="493"/>
                  </a:lnTo>
                  <a:lnTo>
                    <a:pt x="188" y="496"/>
                  </a:lnTo>
                  <a:lnTo>
                    <a:pt x="192" y="494"/>
                  </a:lnTo>
                  <a:close/>
                  <a:moveTo>
                    <a:pt x="192" y="378"/>
                  </a:moveTo>
                  <a:lnTo>
                    <a:pt x="191" y="378"/>
                  </a:lnTo>
                  <a:lnTo>
                    <a:pt x="191" y="379"/>
                  </a:lnTo>
                  <a:lnTo>
                    <a:pt x="192" y="378"/>
                  </a:lnTo>
                  <a:close/>
                  <a:moveTo>
                    <a:pt x="192" y="136"/>
                  </a:moveTo>
                  <a:lnTo>
                    <a:pt x="189" y="136"/>
                  </a:lnTo>
                  <a:lnTo>
                    <a:pt x="189" y="138"/>
                  </a:lnTo>
                  <a:lnTo>
                    <a:pt x="192" y="136"/>
                  </a:lnTo>
                  <a:close/>
                  <a:moveTo>
                    <a:pt x="192" y="424"/>
                  </a:moveTo>
                  <a:lnTo>
                    <a:pt x="191" y="422"/>
                  </a:lnTo>
                  <a:lnTo>
                    <a:pt x="190" y="424"/>
                  </a:lnTo>
                  <a:lnTo>
                    <a:pt x="192" y="424"/>
                  </a:lnTo>
                  <a:close/>
                  <a:moveTo>
                    <a:pt x="192" y="374"/>
                  </a:moveTo>
                  <a:lnTo>
                    <a:pt x="190" y="374"/>
                  </a:lnTo>
                  <a:lnTo>
                    <a:pt x="190" y="372"/>
                  </a:lnTo>
                  <a:lnTo>
                    <a:pt x="189" y="374"/>
                  </a:lnTo>
                  <a:lnTo>
                    <a:pt x="190" y="376"/>
                  </a:lnTo>
                  <a:lnTo>
                    <a:pt x="192" y="374"/>
                  </a:lnTo>
                  <a:close/>
                  <a:moveTo>
                    <a:pt x="192" y="332"/>
                  </a:moveTo>
                  <a:lnTo>
                    <a:pt x="190" y="330"/>
                  </a:lnTo>
                  <a:lnTo>
                    <a:pt x="191" y="332"/>
                  </a:lnTo>
                  <a:lnTo>
                    <a:pt x="190" y="334"/>
                  </a:lnTo>
                  <a:lnTo>
                    <a:pt x="190" y="336"/>
                  </a:lnTo>
                  <a:lnTo>
                    <a:pt x="190" y="335"/>
                  </a:lnTo>
                  <a:lnTo>
                    <a:pt x="190" y="334"/>
                  </a:lnTo>
                  <a:lnTo>
                    <a:pt x="192" y="332"/>
                  </a:lnTo>
                  <a:close/>
                  <a:moveTo>
                    <a:pt x="192" y="326"/>
                  </a:moveTo>
                  <a:lnTo>
                    <a:pt x="191" y="326"/>
                  </a:lnTo>
                  <a:lnTo>
                    <a:pt x="190" y="328"/>
                  </a:lnTo>
                  <a:lnTo>
                    <a:pt x="191" y="328"/>
                  </a:lnTo>
                  <a:lnTo>
                    <a:pt x="191" y="330"/>
                  </a:lnTo>
                  <a:lnTo>
                    <a:pt x="192" y="330"/>
                  </a:lnTo>
                  <a:lnTo>
                    <a:pt x="192" y="326"/>
                  </a:lnTo>
                  <a:close/>
                  <a:moveTo>
                    <a:pt x="192" y="270"/>
                  </a:moveTo>
                  <a:lnTo>
                    <a:pt x="192" y="268"/>
                  </a:lnTo>
                  <a:lnTo>
                    <a:pt x="191" y="268"/>
                  </a:lnTo>
                  <a:lnTo>
                    <a:pt x="192" y="270"/>
                  </a:lnTo>
                  <a:close/>
                  <a:moveTo>
                    <a:pt x="192" y="424"/>
                  </a:moveTo>
                  <a:lnTo>
                    <a:pt x="192" y="424"/>
                  </a:lnTo>
                  <a:close/>
                  <a:moveTo>
                    <a:pt x="192" y="268"/>
                  </a:moveTo>
                  <a:lnTo>
                    <a:pt x="192" y="267"/>
                  </a:lnTo>
                  <a:lnTo>
                    <a:pt x="192" y="266"/>
                  </a:lnTo>
                  <a:lnTo>
                    <a:pt x="192" y="268"/>
                  </a:lnTo>
                  <a:close/>
                  <a:moveTo>
                    <a:pt x="192" y="622"/>
                  </a:moveTo>
                  <a:lnTo>
                    <a:pt x="191" y="618"/>
                  </a:lnTo>
                  <a:lnTo>
                    <a:pt x="190" y="618"/>
                  </a:lnTo>
                  <a:lnTo>
                    <a:pt x="190" y="622"/>
                  </a:lnTo>
                  <a:lnTo>
                    <a:pt x="192" y="622"/>
                  </a:lnTo>
                  <a:lnTo>
                    <a:pt x="190" y="624"/>
                  </a:lnTo>
                  <a:lnTo>
                    <a:pt x="191" y="624"/>
                  </a:lnTo>
                  <a:lnTo>
                    <a:pt x="191" y="626"/>
                  </a:lnTo>
                  <a:lnTo>
                    <a:pt x="192" y="626"/>
                  </a:lnTo>
                  <a:lnTo>
                    <a:pt x="192" y="624"/>
                  </a:lnTo>
                  <a:lnTo>
                    <a:pt x="192" y="622"/>
                  </a:lnTo>
                  <a:close/>
                  <a:moveTo>
                    <a:pt x="192" y="368"/>
                  </a:moveTo>
                  <a:lnTo>
                    <a:pt x="191" y="368"/>
                  </a:lnTo>
                  <a:lnTo>
                    <a:pt x="192" y="370"/>
                  </a:lnTo>
                  <a:lnTo>
                    <a:pt x="192" y="368"/>
                  </a:lnTo>
                  <a:close/>
                  <a:moveTo>
                    <a:pt x="193" y="460"/>
                  </a:moveTo>
                  <a:lnTo>
                    <a:pt x="192" y="460"/>
                  </a:lnTo>
                  <a:lnTo>
                    <a:pt x="192" y="458"/>
                  </a:lnTo>
                  <a:lnTo>
                    <a:pt x="191" y="458"/>
                  </a:lnTo>
                  <a:lnTo>
                    <a:pt x="190" y="460"/>
                  </a:lnTo>
                  <a:lnTo>
                    <a:pt x="191" y="460"/>
                  </a:lnTo>
                  <a:lnTo>
                    <a:pt x="192" y="462"/>
                  </a:lnTo>
                  <a:lnTo>
                    <a:pt x="193" y="460"/>
                  </a:lnTo>
                  <a:close/>
                  <a:moveTo>
                    <a:pt x="193" y="426"/>
                  </a:moveTo>
                  <a:lnTo>
                    <a:pt x="192" y="424"/>
                  </a:lnTo>
                  <a:lnTo>
                    <a:pt x="190" y="426"/>
                  </a:lnTo>
                  <a:lnTo>
                    <a:pt x="193" y="426"/>
                  </a:lnTo>
                  <a:close/>
                  <a:moveTo>
                    <a:pt x="193" y="486"/>
                  </a:moveTo>
                  <a:lnTo>
                    <a:pt x="192" y="486"/>
                  </a:lnTo>
                  <a:lnTo>
                    <a:pt x="192" y="488"/>
                  </a:lnTo>
                  <a:lnTo>
                    <a:pt x="191" y="488"/>
                  </a:lnTo>
                  <a:lnTo>
                    <a:pt x="190" y="490"/>
                  </a:lnTo>
                  <a:lnTo>
                    <a:pt x="192" y="490"/>
                  </a:lnTo>
                  <a:lnTo>
                    <a:pt x="193" y="488"/>
                  </a:lnTo>
                  <a:lnTo>
                    <a:pt x="193" y="486"/>
                  </a:lnTo>
                  <a:close/>
                  <a:moveTo>
                    <a:pt x="193" y="122"/>
                  </a:moveTo>
                  <a:lnTo>
                    <a:pt x="191" y="122"/>
                  </a:lnTo>
                  <a:lnTo>
                    <a:pt x="191" y="124"/>
                  </a:lnTo>
                  <a:lnTo>
                    <a:pt x="193" y="124"/>
                  </a:lnTo>
                  <a:lnTo>
                    <a:pt x="193" y="122"/>
                  </a:lnTo>
                  <a:close/>
                  <a:moveTo>
                    <a:pt x="194" y="768"/>
                  </a:moveTo>
                  <a:lnTo>
                    <a:pt x="192" y="768"/>
                  </a:lnTo>
                  <a:lnTo>
                    <a:pt x="192" y="770"/>
                  </a:lnTo>
                  <a:lnTo>
                    <a:pt x="193" y="772"/>
                  </a:lnTo>
                  <a:lnTo>
                    <a:pt x="194" y="768"/>
                  </a:lnTo>
                  <a:close/>
                  <a:moveTo>
                    <a:pt x="194" y="268"/>
                  </a:moveTo>
                  <a:lnTo>
                    <a:pt x="193" y="268"/>
                  </a:lnTo>
                  <a:lnTo>
                    <a:pt x="193" y="266"/>
                  </a:lnTo>
                  <a:lnTo>
                    <a:pt x="192" y="266"/>
                  </a:lnTo>
                  <a:lnTo>
                    <a:pt x="192" y="268"/>
                  </a:lnTo>
                  <a:lnTo>
                    <a:pt x="193" y="270"/>
                  </a:lnTo>
                  <a:lnTo>
                    <a:pt x="194" y="268"/>
                  </a:lnTo>
                  <a:close/>
                  <a:moveTo>
                    <a:pt x="194" y="420"/>
                  </a:moveTo>
                  <a:lnTo>
                    <a:pt x="192" y="420"/>
                  </a:lnTo>
                  <a:lnTo>
                    <a:pt x="192" y="422"/>
                  </a:lnTo>
                  <a:lnTo>
                    <a:pt x="194" y="422"/>
                  </a:lnTo>
                  <a:lnTo>
                    <a:pt x="194" y="420"/>
                  </a:lnTo>
                  <a:close/>
                  <a:moveTo>
                    <a:pt x="194" y="706"/>
                  </a:moveTo>
                  <a:lnTo>
                    <a:pt x="194" y="706"/>
                  </a:lnTo>
                  <a:lnTo>
                    <a:pt x="193" y="704"/>
                  </a:lnTo>
                  <a:lnTo>
                    <a:pt x="193" y="706"/>
                  </a:lnTo>
                  <a:lnTo>
                    <a:pt x="194" y="706"/>
                  </a:lnTo>
                  <a:lnTo>
                    <a:pt x="194" y="708"/>
                  </a:lnTo>
                  <a:lnTo>
                    <a:pt x="194" y="706"/>
                  </a:lnTo>
                  <a:close/>
                  <a:moveTo>
                    <a:pt x="195" y="318"/>
                  </a:moveTo>
                  <a:lnTo>
                    <a:pt x="194" y="316"/>
                  </a:lnTo>
                  <a:lnTo>
                    <a:pt x="193" y="314"/>
                  </a:lnTo>
                  <a:lnTo>
                    <a:pt x="191" y="314"/>
                  </a:lnTo>
                  <a:lnTo>
                    <a:pt x="192" y="318"/>
                  </a:lnTo>
                  <a:lnTo>
                    <a:pt x="192" y="316"/>
                  </a:lnTo>
                  <a:lnTo>
                    <a:pt x="193" y="318"/>
                  </a:lnTo>
                  <a:lnTo>
                    <a:pt x="195" y="318"/>
                  </a:lnTo>
                  <a:close/>
                  <a:moveTo>
                    <a:pt x="195" y="414"/>
                  </a:moveTo>
                  <a:lnTo>
                    <a:pt x="194" y="412"/>
                  </a:lnTo>
                  <a:lnTo>
                    <a:pt x="193" y="412"/>
                  </a:lnTo>
                  <a:lnTo>
                    <a:pt x="193" y="414"/>
                  </a:lnTo>
                  <a:lnTo>
                    <a:pt x="195" y="414"/>
                  </a:lnTo>
                  <a:close/>
                  <a:moveTo>
                    <a:pt x="195" y="732"/>
                  </a:moveTo>
                  <a:lnTo>
                    <a:pt x="195" y="730"/>
                  </a:lnTo>
                  <a:lnTo>
                    <a:pt x="194" y="728"/>
                  </a:lnTo>
                  <a:lnTo>
                    <a:pt x="194" y="730"/>
                  </a:lnTo>
                  <a:lnTo>
                    <a:pt x="193" y="730"/>
                  </a:lnTo>
                  <a:lnTo>
                    <a:pt x="195" y="732"/>
                  </a:lnTo>
                  <a:close/>
                  <a:moveTo>
                    <a:pt x="195" y="63"/>
                  </a:moveTo>
                  <a:lnTo>
                    <a:pt x="194" y="64"/>
                  </a:lnTo>
                  <a:lnTo>
                    <a:pt x="195" y="64"/>
                  </a:lnTo>
                  <a:lnTo>
                    <a:pt x="195" y="63"/>
                  </a:lnTo>
                  <a:close/>
                  <a:moveTo>
                    <a:pt x="195" y="706"/>
                  </a:moveTo>
                  <a:lnTo>
                    <a:pt x="194" y="706"/>
                  </a:lnTo>
                  <a:lnTo>
                    <a:pt x="195" y="708"/>
                  </a:lnTo>
                  <a:lnTo>
                    <a:pt x="195" y="706"/>
                  </a:lnTo>
                  <a:close/>
                  <a:moveTo>
                    <a:pt x="195" y="672"/>
                  </a:moveTo>
                  <a:lnTo>
                    <a:pt x="194" y="672"/>
                  </a:lnTo>
                  <a:lnTo>
                    <a:pt x="195" y="673"/>
                  </a:lnTo>
                  <a:lnTo>
                    <a:pt x="195" y="672"/>
                  </a:lnTo>
                  <a:close/>
                  <a:moveTo>
                    <a:pt x="196" y="476"/>
                  </a:moveTo>
                  <a:lnTo>
                    <a:pt x="193" y="469"/>
                  </a:lnTo>
                  <a:lnTo>
                    <a:pt x="193" y="468"/>
                  </a:lnTo>
                  <a:lnTo>
                    <a:pt x="191" y="466"/>
                  </a:lnTo>
                  <a:lnTo>
                    <a:pt x="190" y="468"/>
                  </a:lnTo>
                  <a:lnTo>
                    <a:pt x="190" y="469"/>
                  </a:lnTo>
                  <a:lnTo>
                    <a:pt x="192" y="470"/>
                  </a:lnTo>
                  <a:lnTo>
                    <a:pt x="192" y="471"/>
                  </a:lnTo>
                  <a:lnTo>
                    <a:pt x="192" y="472"/>
                  </a:lnTo>
                  <a:lnTo>
                    <a:pt x="191" y="472"/>
                  </a:lnTo>
                  <a:lnTo>
                    <a:pt x="190" y="474"/>
                  </a:lnTo>
                  <a:lnTo>
                    <a:pt x="191" y="474"/>
                  </a:lnTo>
                  <a:lnTo>
                    <a:pt x="191" y="476"/>
                  </a:lnTo>
                  <a:lnTo>
                    <a:pt x="191" y="477"/>
                  </a:lnTo>
                  <a:lnTo>
                    <a:pt x="190" y="478"/>
                  </a:lnTo>
                  <a:lnTo>
                    <a:pt x="195" y="476"/>
                  </a:lnTo>
                  <a:lnTo>
                    <a:pt x="196" y="476"/>
                  </a:lnTo>
                  <a:close/>
                  <a:moveTo>
                    <a:pt x="196" y="274"/>
                  </a:moveTo>
                  <a:lnTo>
                    <a:pt x="195" y="274"/>
                  </a:lnTo>
                  <a:lnTo>
                    <a:pt x="195" y="272"/>
                  </a:lnTo>
                  <a:lnTo>
                    <a:pt x="195" y="274"/>
                  </a:lnTo>
                  <a:lnTo>
                    <a:pt x="192" y="274"/>
                  </a:lnTo>
                  <a:lnTo>
                    <a:pt x="192" y="276"/>
                  </a:lnTo>
                  <a:lnTo>
                    <a:pt x="194" y="276"/>
                  </a:lnTo>
                  <a:lnTo>
                    <a:pt x="193" y="278"/>
                  </a:lnTo>
                  <a:lnTo>
                    <a:pt x="195" y="278"/>
                  </a:lnTo>
                  <a:lnTo>
                    <a:pt x="196" y="277"/>
                  </a:lnTo>
                  <a:lnTo>
                    <a:pt x="196" y="274"/>
                  </a:lnTo>
                  <a:close/>
                  <a:moveTo>
                    <a:pt x="196" y="668"/>
                  </a:moveTo>
                  <a:lnTo>
                    <a:pt x="196" y="666"/>
                  </a:lnTo>
                  <a:lnTo>
                    <a:pt x="195" y="666"/>
                  </a:lnTo>
                  <a:lnTo>
                    <a:pt x="196" y="668"/>
                  </a:lnTo>
                  <a:close/>
                  <a:moveTo>
                    <a:pt x="196" y="64"/>
                  </a:moveTo>
                  <a:lnTo>
                    <a:pt x="196" y="62"/>
                  </a:lnTo>
                  <a:lnTo>
                    <a:pt x="195" y="63"/>
                  </a:lnTo>
                  <a:lnTo>
                    <a:pt x="196" y="64"/>
                  </a:lnTo>
                  <a:close/>
                  <a:moveTo>
                    <a:pt x="196" y="76"/>
                  </a:moveTo>
                  <a:lnTo>
                    <a:pt x="194" y="74"/>
                  </a:lnTo>
                  <a:lnTo>
                    <a:pt x="195" y="72"/>
                  </a:lnTo>
                  <a:lnTo>
                    <a:pt x="193" y="72"/>
                  </a:lnTo>
                  <a:lnTo>
                    <a:pt x="192" y="70"/>
                  </a:lnTo>
                  <a:lnTo>
                    <a:pt x="193" y="73"/>
                  </a:lnTo>
                  <a:lnTo>
                    <a:pt x="193" y="76"/>
                  </a:lnTo>
                  <a:lnTo>
                    <a:pt x="195" y="78"/>
                  </a:lnTo>
                  <a:lnTo>
                    <a:pt x="196" y="76"/>
                  </a:lnTo>
                  <a:close/>
                  <a:moveTo>
                    <a:pt x="196" y="271"/>
                  </a:moveTo>
                  <a:lnTo>
                    <a:pt x="195" y="270"/>
                  </a:lnTo>
                  <a:lnTo>
                    <a:pt x="196" y="272"/>
                  </a:lnTo>
                  <a:lnTo>
                    <a:pt x="196" y="271"/>
                  </a:lnTo>
                  <a:close/>
                  <a:moveTo>
                    <a:pt x="196" y="120"/>
                  </a:moveTo>
                  <a:lnTo>
                    <a:pt x="196" y="119"/>
                  </a:lnTo>
                  <a:lnTo>
                    <a:pt x="195" y="120"/>
                  </a:lnTo>
                  <a:lnTo>
                    <a:pt x="196" y="120"/>
                  </a:lnTo>
                  <a:close/>
                  <a:moveTo>
                    <a:pt x="196" y="152"/>
                  </a:moveTo>
                  <a:lnTo>
                    <a:pt x="196" y="148"/>
                  </a:lnTo>
                  <a:lnTo>
                    <a:pt x="195" y="146"/>
                  </a:lnTo>
                  <a:lnTo>
                    <a:pt x="192" y="148"/>
                  </a:lnTo>
                  <a:lnTo>
                    <a:pt x="192" y="152"/>
                  </a:lnTo>
                  <a:lnTo>
                    <a:pt x="196" y="152"/>
                  </a:lnTo>
                  <a:close/>
                  <a:moveTo>
                    <a:pt x="196" y="118"/>
                  </a:moveTo>
                  <a:lnTo>
                    <a:pt x="195" y="118"/>
                  </a:lnTo>
                  <a:lnTo>
                    <a:pt x="196" y="119"/>
                  </a:lnTo>
                  <a:lnTo>
                    <a:pt x="196" y="118"/>
                  </a:lnTo>
                  <a:close/>
                  <a:moveTo>
                    <a:pt x="197" y="674"/>
                  </a:moveTo>
                  <a:lnTo>
                    <a:pt x="196" y="674"/>
                  </a:lnTo>
                  <a:lnTo>
                    <a:pt x="195" y="673"/>
                  </a:lnTo>
                  <a:lnTo>
                    <a:pt x="194" y="674"/>
                  </a:lnTo>
                  <a:lnTo>
                    <a:pt x="193" y="674"/>
                  </a:lnTo>
                  <a:lnTo>
                    <a:pt x="193" y="676"/>
                  </a:lnTo>
                  <a:lnTo>
                    <a:pt x="194" y="676"/>
                  </a:lnTo>
                  <a:lnTo>
                    <a:pt x="196" y="678"/>
                  </a:lnTo>
                  <a:lnTo>
                    <a:pt x="197" y="676"/>
                  </a:lnTo>
                  <a:lnTo>
                    <a:pt x="197" y="674"/>
                  </a:lnTo>
                  <a:close/>
                  <a:moveTo>
                    <a:pt x="197" y="750"/>
                  </a:moveTo>
                  <a:lnTo>
                    <a:pt x="195" y="750"/>
                  </a:lnTo>
                  <a:lnTo>
                    <a:pt x="195" y="752"/>
                  </a:lnTo>
                  <a:lnTo>
                    <a:pt x="196" y="752"/>
                  </a:lnTo>
                  <a:lnTo>
                    <a:pt x="197" y="750"/>
                  </a:lnTo>
                  <a:close/>
                  <a:moveTo>
                    <a:pt x="197" y="280"/>
                  </a:moveTo>
                  <a:lnTo>
                    <a:pt x="197" y="280"/>
                  </a:lnTo>
                  <a:lnTo>
                    <a:pt x="196" y="280"/>
                  </a:lnTo>
                  <a:lnTo>
                    <a:pt x="197" y="280"/>
                  </a:lnTo>
                  <a:close/>
                  <a:moveTo>
                    <a:pt x="197" y="716"/>
                  </a:moveTo>
                  <a:lnTo>
                    <a:pt x="197" y="714"/>
                  </a:lnTo>
                  <a:lnTo>
                    <a:pt x="196" y="712"/>
                  </a:lnTo>
                  <a:lnTo>
                    <a:pt x="195" y="714"/>
                  </a:lnTo>
                  <a:lnTo>
                    <a:pt x="196" y="714"/>
                  </a:lnTo>
                  <a:lnTo>
                    <a:pt x="196" y="716"/>
                  </a:lnTo>
                  <a:lnTo>
                    <a:pt x="197" y="716"/>
                  </a:lnTo>
                  <a:close/>
                  <a:moveTo>
                    <a:pt x="197" y="142"/>
                  </a:moveTo>
                  <a:lnTo>
                    <a:pt x="197" y="142"/>
                  </a:lnTo>
                  <a:lnTo>
                    <a:pt x="195" y="140"/>
                  </a:lnTo>
                  <a:lnTo>
                    <a:pt x="196" y="142"/>
                  </a:lnTo>
                  <a:lnTo>
                    <a:pt x="195" y="142"/>
                  </a:lnTo>
                  <a:lnTo>
                    <a:pt x="195" y="141"/>
                  </a:lnTo>
                  <a:lnTo>
                    <a:pt x="195" y="140"/>
                  </a:lnTo>
                  <a:lnTo>
                    <a:pt x="194" y="140"/>
                  </a:lnTo>
                  <a:lnTo>
                    <a:pt x="193" y="142"/>
                  </a:lnTo>
                  <a:lnTo>
                    <a:pt x="194" y="142"/>
                  </a:lnTo>
                  <a:lnTo>
                    <a:pt x="195" y="144"/>
                  </a:lnTo>
                  <a:lnTo>
                    <a:pt x="196" y="144"/>
                  </a:lnTo>
                  <a:lnTo>
                    <a:pt x="197" y="142"/>
                  </a:lnTo>
                  <a:close/>
                  <a:moveTo>
                    <a:pt x="197" y="626"/>
                  </a:moveTo>
                  <a:lnTo>
                    <a:pt x="195" y="626"/>
                  </a:lnTo>
                  <a:lnTo>
                    <a:pt x="197" y="628"/>
                  </a:lnTo>
                  <a:lnTo>
                    <a:pt x="197" y="626"/>
                  </a:lnTo>
                  <a:close/>
                  <a:moveTo>
                    <a:pt x="197" y="628"/>
                  </a:moveTo>
                  <a:lnTo>
                    <a:pt x="197" y="628"/>
                  </a:lnTo>
                  <a:close/>
                  <a:moveTo>
                    <a:pt x="197" y="336"/>
                  </a:moveTo>
                  <a:lnTo>
                    <a:pt x="197" y="336"/>
                  </a:lnTo>
                  <a:lnTo>
                    <a:pt x="196" y="338"/>
                  </a:lnTo>
                  <a:lnTo>
                    <a:pt x="194" y="338"/>
                  </a:lnTo>
                  <a:lnTo>
                    <a:pt x="195" y="340"/>
                  </a:lnTo>
                  <a:lnTo>
                    <a:pt x="195" y="341"/>
                  </a:lnTo>
                  <a:lnTo>
                    <a:pt x="193" y="342"/>
                  </a:lnTo>
                  <a:lnTo>
                    <a:pt x="197" y="342"/>
                  </a:lnTo>
                  <a:lnTo>
                    <a:pt x="196" y="341"/>
                  </a:lnTo>
                  <a:lnTo>
                    <a:pt x="195" y="340"/>
                  </a:lnTo>
                  <a:lnTo>
                    <a:pt x="197" y="336"/>
                  </a:lnTo>
                  <a:close/>
                  <a:moveTo>
                    <a:pt x="197" y="271"/>
                  </a:moveTo>
                  <a:lnTo>
                    <a:pt x="197" y="270"/>
                  </a:lnTo>
                  <a:lnTo>
                    <a:pt x="196" y="271"/>
                  </a:lnTo>
                  <a:lnTo>
                    <a:pt x="196" y="272"/>
                  </a:lnTo>
                  <a:lnTo>
                    <a:pt x="197" y="272"/>
                  </a:lnTo>
                  <a:lnTo>
                    <a:pt x="197" y="271"/>
                  </a:lnTo>
                  <a:close/>
                  <a:moveTo>
                    <a:pt x="197" y="628"/>
                  </a:moveTo>
                  <a:lnTo>
                    <a:pt x="197" y="628"/>
                  </a:lnTo>
                  <a:lnTo>
                    <a:pt x="197" y="630"/>
                  </a:lnTo>
                  <a:lnTo>
                    <a:pt x="197" y="628"/>
                  </a:lnTo>
                  <a:close/>
                  <a:moveTo>
                    <a:pt x="198" y="280"/>
                  </a:moveTo>
                  <a:lnTo>
                    <a:pt x="197" y="280"/>
                  </a:lnTo>
                  <a:lnTo>
                    <a:pt x="195" y="282"/>
                  </a:lnTo>
                  <a:lnTo>
                    <a:pt x="196" y="282"/>
                  </a:lnTo>
                  <a:lnTo>
                    <a:pt x="198" y="280"/>
                  </a:lnTo>
                  <a:close/>
                  <a:moveTo>
                    <a:pt x="198" y="620"/>
                  </a:moveTo>
                  <a:lnTo>
                    <a:pt x="197" y="620"/>
                  </a:lnTo>
                  <a:lnTo>
                    <a:pt x="196" y="622"/>
                  </a:lnTo>
                  <a:lnTo>
                    <a:pt x="197" y="622"/>
                  </a:lnTo>
                  <a:lnTo>
                    <a:pt x="198" y="620"/>
                  </a:lnTo>
                  <a:close/>
                  <a:moveTo>
                    <a:pt x="198" y="278"/>
                  </a:moveTo>
                  <a:lnTo>
                    <a:pt x="196" y="278"/>
                  </a:lnTo>
                  <a:lnTo>
                    <a:pt x="197" y="280"/>
                  </a:lnTo>
                  <a:lnTo>
                    <a:pt x="198" y="278"/>
                  </a:lnTo>
                  <a:close/>
                  <a:moveTo>
                    <a:pt x="198" y="626"/>
                  </a:moveTo>
                  <a:lnTo>
                    <a:pt x="197" y="626"/>
                  </a:lnTo>
                  <a:lnTo>
                    <a:pt x="197" y="628"/>
                  </a:lnTo>
                  <a:lnTo>
                    <a:pt x="198" y="626"/>
                  </a:lnTo>
                  <a:close/>
                  <a:moveTo>
                    <a:pt x="198" y="318"/>
                  </a:moveTo>
                  <a:lnTo>
                    <a:pt x="196" y="318"/>
                  </a:lnTo>
                  <a:lnTo>
                    <a:pt x="197" y="320"/>
                  </a:lnTo>
                  <a:lnTo>
                    <a:pt x="198" y="320"/>
                  </a:lnTo>
                  <a:lnTo>
                    <a:pt x="198" y="318"/>
                  </a:lnTo>
                  <a:close/>
                  <a:moveTo>
                    <a:pt x="198" y="133"/>
                  </a:moveTo>
                  <a:lnTo>
                    <a:pt x="198" y="132"/>
                  </a:lnTo>
                  <a:lnTo>
                    <a:pt x="198" y="133"/>
                  </a:lnTo>
                  <a:close/>
                  <a:moveTo>
                    <a:pt x="198" y="130"/>
                  </a:moveTo>
                  <a:lnTo>
                    <a:pt x="198" y="130"/>
                  </a:lnTo>
                  <a:lnTo>
                    <a:pt x="197" y="128"/>
                  </a:lnTo>
                  <a:lnTo>
                    <a:pt x="196" y="128"/>
                  </a:lnTo>
                  <a:lnTo>
                    <a:pt x="195" y="130"/>
                  </a:lnTo>
                  <a:lnTo>
                    <a:pt x="198" y="132"/>
                  </a:lnTo>
                  <a:lnTo>
                    <a:pt x="198" y="130"/>
                  </a:lnTo>
                  <a:close/>
                  <a:moveTo>
                    <a:pt x="198" y="616"/>
                  </a:moveTo>
                  <a:lnTo>
                    <a:pt x="194" y="616"/>
                  </a:lnTo>
                  <a:lnTo>
                    <a:pt x="197" y="620"/>
                  </a:lnTo>
                  <a:lnTo>
                    <a:pt x="198" y="616"/>
                  </a:lnTo>
                  <a:close/>
                  <a:moveTo>
                    <a:pt x="198" y="420"/>
                  </a:moveTo>
                  <a:lnTo>
                    <a:pt x="198" y="420"/>
                  </a:lnTo>
                  <a:lnTo>
                    <a:pt x="197" y="421"/>
                  </a:lnTo>
                  <a:lnTo>
                    <a:pt x="198" y="420"/>
                  </a:lnTo>
                  <a:close/>
                  <a:moveTo>
                    <a:pt x="198" y="70"/>
                  </a:moveTo>
                  <a:lnTo>
                    <a:pt x="198" y="70"/>
                  </a:lnTo>
                  <a:close/>
                  <a:moveTo>
                    <a:pt x="198" y="670"/>
                  </a:moveTo>
                  <a:lnTo>
                    <a:pt x="198" y="668"/>
                  </a:lnTo>
                  <a:lnTo>
                    <a:pt x="196" y="668"/>
                  </a:lnTo>
                  <a:lnTo>
                    <a:pt x="197" y="670"/>
                  </a:lnTo>
                  <a:lnTo>
                    <a:pt x="198" y="670"/>
                  </a:lnTo>
                  <a:close/>
                  <a:moveTo>
                    <a:pt x="198" y="134"/>
                  </a:moveTo>
                  <a:lnTo>
                    <a:pt x="198" y="133"/>
                  </a:lnTo>
                  <a:lnTo>
                    <a:pt x="196" y="134"/>
                  </a:lnTo>
                  <a:lnTo>
                    <a:pt x="195" y="134"/>
                  </a:lnTo>
                  <a:lnTo>
                    <a:pt x="197" y="136"/>
                  </a:lnTo>
                  <a:lnTo>
                    <a:pt x="197" y="134"/>
                  </a:lnTo>
                  <a:lnTo>
                    <a:pt x="198" y="134"/>
                  </a:lnTo>
                  <a:close/>
                  <a:moveTo>
                    <a:pt x="199" y="492"/>
                  </a:moveTo>
                  <a:lnTo>
                    <a:pt x="197" y="492"/>
                  </a:lnTo>
                  <a:lnTo>
                    <a:pt x="198" y="491"/>
                  </a:lnTo>
                  <a:lnTo>
                    <a:pt x="198" y="490"/>
                  </a:lnTo>
                  <a:lnTo>
                    <a:pt x="198" y="488"/>
                  </a:lnTo>
                  <a:lnTo>
                    <a:pt x="196" y="488"/>
                  </a:lnTo>
                  <a:lnTo>
                    <a:pt x="195" y="492"/>
                  </a:lnTo>
                  <a:lnTo>
                    <a:pt x="197" y="492"/>
                  </a:lnTo>
                  <a:lnTo>
                    <a:pt x="196" y="494"/>
                  </a:lnTo>
                  <a:lnTo>
                    <a:pt x="198" y="494"/>
                  </a:lnTo>
                  <a:lnTo>
                    <a:pt x="199" y="492"/>
                  </a:lnTo>
                  <a:close/>
                  <a:moveTo>
                    <a:pt x="199" y="760"/>
                  </a:moveTo>
                  <a:lnTo>
                    <a:pt x="198" y="758"/>
                  </a:lnTo>
                  <a:lnTo>
                    <a:pt x="196" y="760"/>
                  </a:lnTo>
                  <a:lnTo>
                    <a:pt x="199" y="760"/>
                  </a:lnTo>
                  <a:close/>
                  <a:moveTo>
                    <a:pt x="199" y="132"/>
                  </a:moveTo>
                  <a:lnTo>
                    <a:pt x="198" y="132"/>
                  </a:lnTo>
                  <a:lnTo>
                    <a:pt x="199" y="132"/>
                  </a:lnTo>
                  <a:lnTo>
                    <a:pt x="199" y="133"/>
                  </a:lnTo>
                  <a:lnTo>
                    <a:pt x="199" y="132"/>
                  </a:lnTo>
                  <a:close/>
                  <a:moveTo>
                    <a:pt x="199" y="134"/>
                  </a:moveTo>
                  <a:lnTo>
                    <a:pt x="199" y="133"/>
                  </a:lnTo>
                  <a:lnTo>
                    <a:pt x="198" y="133"/>
                  </a:lnTo>
                  <a:lnTo>
                    <a:pt x="199" y="134"/>
                  </a:lnTo>
                  <a:close/>
                  <a:moveTo>
                    <a:pt x="199" y="754"/>
                  </a:moveTo>
                  <a:lnTo>
                    <a:pt x="199" y="754"/>
                  </a:lnTo>
                  <a:close/>
                  <a:moveTo>
                    <a:pt x="199" y="332"/>
                  </a:moveTo>
                  <a:lnTo>
                    <a:pt x="196" y="332"/>
                  </a:lnTo>
                  <a:lnTo>
                    <a:pt x="197" y="330"/>
                  </a:lnTo>
                  <a:lnTo>
                    <a:pt x="196" y="332"/>
                  </a:lnTo>
                  <a:lnTo>
                    <a:pt x="195" y="330"/>
                  </a:lnTo>
                  <a:lnTo>
                    <a:pt x="195" y="332"/>
                  </a:lnTo>
                  <a:lnTo>
                    <a:pt x="196" y="332"/>
                  </a:lnTo>
                  <a:lnTo>
                    <a:pt x="195" y="334"/>
                  </a:lnTo>
                  <a:lnTo>
                    <a:pt x="198" y="334"/>
                  </a:lnTo>
                  <a:lnTo>
                    <a:pt x="199" y="332"/>
                  </a:lnTo>
                  <a:close/>
                  <a:moveTo>
                    <a:pt x="199" y="622"/>
                  </a:moveTo>
                  <a:lnTo>
                    <a:pt x="199" y="620"/>
                  </a:lnTo>
                  <a:lnTo>
                    <a:pt x="197" y="622"/>
                  </a:lnTo>
                  <a:lnTo>
                    <a:pt x="199" y="622"/>
                  </a:lnTo>
                  <a:close/>
                  <a:moveTo>
                    <a:pt x="200" y="630"/>
                  </a:moveTo>
                  <a:lnTo>
                    <a:pt x="199" y="628"/>
                  </a:lnTo>
                  <a:lnTo>
                    <a:pt x="197" y="628"/>
                  </a:lnTo>
                  <a:lnTo>
                    <a:pt x="200" y="630"/>
                  </a:lnTo>
                  <a:close/>
                  <a:moveTo>
                    <a:pt x="200" y="458"/>
                  </a:moveTo>
                  <a:lnTo>
                    <a:pt x="198" y="456"/>
                  </a:lnTo>
                  <a:lnTo>
                    <a:pt x="197" y="456"/>
                  </a:lnTo>
                  <a:lnTo>
                    <a:pt x="196" y="460"/>
                  </a:lnTo>
                  <a:lnTo>
                    <a:pt x="199" y="460"/>
                  </a:lnTo>
                  <a:lnTo>
                    <a:pt x="199" y="459"/>
                  </a:lnTo>
                  <a:lnTo>
                    <a:pt x="200" y="458"/>
                  </a:lnTo>
                  <a:close/>
                  <a:moveTo>
                    <a:pt x="200" y="738"/>
                  </a:moveTo>
                  <a:lnTo>
                    <a:pt x="198" y="738"/>
                  </a:lnTo>
                  <a:lnTo>
                    <a:pt x="198" y="740"/>
                  </a:lnTo>
                  <a:lnTo>
                    <a:pt x="199" y="740"/>
                  </a:lnTo>
                  <a:lnTo>
                    <a:pt x="200" y="742"/>
                  </a:lnTo>
                  <a:lnTo>
                    <a:pt x="200" y="738"/>
                  </a:lnTo>
                  <a:close/>
                  <a:moveTo>
                    <a:pt x="200" y="278"/>
                  </a:moveTo>
                  <a:lnTo>
                    <a:pt x="199" y="278"/>
                  </a:lnTo>
                  <a:lnTo>
                    <a:pt x="198" y="280"/>
                  </a:lnTo>
                  <a:lnTo>
                    <a:pt x="199" y="280"/>
                  </a:lnTo>
                  <a:lnTo>
                    <a:pt x="200" y="278"/>
                  </a:lnTo>
                  <a:close/>
                  <a:moveTo>
                    <a:pt x="200" y="68"/>
                  </a:moveTo>
                  <a:lnTo>
                    <a:pt x="197" y="68"/>
                  </a:lnTo>
                  <a:lnTo>
                    <a:pt x="198" y="70"/>
                  </a:lnTo>
                  <a:lnTo>
                    <a:pt x="200" y="68"/>
                  </a:lnTo>
                  <a:close/>
                  <a:moveTo>
                    <a:pt x="200" y="344"/>
                  </a:moveTo>
                  <a:lnTo>
                    <a:pt x="200" y="344"/>
                  </a:lnTo>
                  <a:close/>
                  <a:moveTo>
                    <a:pt x="200" y="122"/>
                  </a:moveTo>
                  <a:lnTo>
                    <a:pt x="199" y="122"/>
                  </a:lnTo>
                  <a:lnTo>
                    <a:pt x="200" y="120"/>
                  </a:lnTo>
                  <a:lnTo>
                    <a:pt x="198" y="118"/>
                  </a:lnTo>
                  <a:lnTo>
                    <a:pt x="196" y="120"/>
                  </a:lnTo>
                  <a:lnTo>
                    <a:pt x="197" y="120"/>
                  </a:lnTo>
                  <a:lnTo>
                    <a:pt x="197" y="124"/>
                  </a:lnTo>
                  <a:lnTo>
                    <a:pt x="200" y="122"/>
                  </a:lnTo>
                  <a:close/>
                  <a:moveTo>
                    <a:pt x="200" y="760"/>
                  </a:moveTo>
                  <a:lnTo>
                    <a:pt x="199" y="760"/>
                  </a:lnTo>
                  <a:lnTo>
                    <a:pt x="200" y="762"/>
                  </a:lnTo>
                  <a:lnTo>
                    <a:pt x="200" y="760"/>
                  </a:lnTo>
                  <a:close/>
                  <a:moveTo>
                    <a:pt x="200" y="426"/>
                  </a:moveTo>
                  <a:lnTo>
                    <a:pt x="200" y="426"/>
                  </a:lnTo>
                  <a:lnTo>
                    <a:pt x="200" y="424"/>
                  </a:lnTo>
                  <a:lnTo>
                    <a:pt x="199" y="426"/>
                  </a:lnTo>
                  <a:lnTo>
                    <a:pt x="198" y="424"/>
                  </a:lnTo>
                  <a:lnTo>
                    <a:pt x="199" y="424"/>
                  </a:lnTo>
                  <a:lnTo>
                    <a:pt x="198" y="423"/>
                  </a:lnTo>
                  <a:lnTo>
                    <a:pt x="197" y="421"/>
                  </a:lnTo>
                  <a:lnTo>
                    <a:pt x="196" y="422"/>
                  </a:lnTo>
                  <a:lnTo>
                    <a:pt x="197" y="424"/>
                  </a:lnTo>
                  <a:lnTo>
                    <a:pt x="198" y="424"/>
                  </a:lnTo>
                  <a:lnTo>
                    <a:pt x="198" y="428"/>
                  </a:lnTo>
                  <a:lnTo>
                    <a:pt x="197" y="428"/>
                  </a:lnTo>
                  <a:lnTo>
                    <a:pt x="197" y="430"/>
                  </a:lnTo>
                  <a:lnTo>
                    <a:pt x="196" y="430"/>
                  </a:lnTo>
                  <a:lnTo>
                    <a:pt x="195" y="432"/>
                  </a:lnTo>
                  <a:lnTo>
                    <a:pt x="195" y="433"/>
                  </a:lnTo>
                  <a:lnTo>
                    <a:pt x="197" y="434"/>
                  </a:lnTo>
                  <a:lnTo>
                    <a:pt x="200" y="434"/>
                  </a:lnTo>
                  <a:lnTo>
                    <a:pt x="198" y="433"/>
                  </a:lnTo>
                  <a:lnTo>
                    <a:pt x="198" y="432"/>
                  </a:lnTo>
                  <a:lnTo>
                    <a:pt x="198" y="431"/>
                  </a:lnTo>
                  <a:lnTo>
                    <a:pt x="198" y="428"/>
                  </a:lnTo>
                  <a:lnTo>
                    <a:pt x="200" y="428"/>
                  </a:lnTo>
                  <a:lnTo>
                    <a:pt x="200" y="426"/>
                  </a:lnTo>
                  <a:close/>
                  <a:moveTo>
                    <a:pt x="200" y="276"/>
                  </a:moveTo>
                  <a:lnTo>
                    <a:pt x="199" y="274"/>
                  </a:lnTo>
                  <a:lnTo>
                    <a:pt x="199" y="270"/>
                  </a:lnTo>
                  <a:lnTo>
                    <a:pt x="198" y="270"/>
                  </a:lnTo>
                  <a:lnTo>
                    <a:pt x="198" y="271"/>
                  </a:lnTo>
                  <a:lnTo>
                    <a:pt x="199" y="272"/>
                  </a:lnTo>
                  <a:lnTo>
                    <a:pt x="199" y="273"/>
                  </a:lnTo>
                  <a:lnTo>
                    <a:pt x="199" y="274"/>
                  </a:lnTo>
                  <a:lnTo>
                    <a:pt x="199" y="278"/>
                  </a:lnTo>
                  <a:lnTo>
                    <a:pt x="200" y="277"/>
                  </a:lnTo>
                  <a:lnTo>
                    <a:pt x="200" y="276"/>
                  </a:lnTo>
                  <a:close/>
                  <a:moveTo>
                    <a:pt x="201" y="414"/>
                  </a:moveTo>
                  <a:lnTo>
                    <a:pt x="200" y="414"/>
                  </a:lnTo>
                  <a:lnTo>
                    <a:pt x="199" y="416"/>
                  </a:lnTo>
                  <a:lnTo>
                    <a:pt x="198" y="414"/>
                  </a:lnTo>
                  <a:lnTo>
                    <a:pt x="198" y="417"/>
                  </a:lnTo>
                  <a:lnTo>
                    <a:pt x="198" y="420"/>
                  </a:lnTo>
                  <a:lnTo>
                    <a:pt x="200" y="420"/>
                  </a:lnTo>
                  <a:lnTo>
                    <a:pt x="201" y="418"/>
                  </a:lnTo>
                  <a:lnTo>
                    <a:pt x="199" y="418"/>
                  </a:lnTo>
                  <a:lnTo>
                    <a:pt x="199" y="416"/>
                  </a:lnTo>
                  <a:lnTo>
                    <a:pt x="200" y="416"/>
                  </a:lnTo>
                  <a:lnTo>
                    <a:pt x="201" y="414"/>
                  </a:lnTo>
                  <a:close/>
                  <a:moveTo>
                    <a:pt x="201" y="764"/>
                  </a:moveTo>
                  <a:lnTo>
                    <a:pt x="200" y="762"/>
                  </a:lnTo>
                  <a:lnTo>
                    <a:pt x="199" y="764"/>
                  </a:lnTo>
                  <a:lnTo>
                    <a:pt x="201" y="764"/>
                  </a:lnTo>
                  <a:close/>
                  <a:moveTo>
                    <a:pt x="201" y="684"/>
                  </a:moveTo>
                  <a:lnTo>
                    <a:pt x="200" y="682"/>
                  </a:lnTo>
                  <a:lnTo>
                    <a:pt x="200" y="684"/>
                  </a:lnTo>
                  <a:lnTo>
                    <a:pt x="201" y="684"/>
                  </a:lnTo>
                  <a:close/>
                  <a:moveTo>
                    <a:pt x="201" y="736"/>
                  </a:moveTo>
                  <a:lnTo>
                    <a:pt x="200" y="735"/>
                  </a:lnTo>
                  <a:lnTo>
                    <a:pt x="200" y="733"/>
                  </a:lnTo>
                  <a:lnTo>
                    <a:pt x="200" y="730"/>
                  </a:lnTo>
                  <a:lnTo>
                    <a:pt x="200" y="736"/>
                  </a:lnTo>
                  <a:lnTo>
                    <a:pt x="201" y="736"/>
                  </a:lnTo>
                  <a:close/>
                  <a:moveTo>
                    <a:pt x="201" y="76"/>
                  </a:moveTo>
                  <a:lnTo>
                    <a:pt x="201" y="72"/>
                  </a:lnTo>
                  <a:lnTo>
                    <a:pt x="199" y="70"/>
                  </a:lnTo>
                  <a:lnTo>
                    <a:pt x="198" y="70"/>
                  </a:lnTo>
                  <a:lnTo>
                    <a:pt x="199" y="72"/>
                  </a:lnTo>
                  <a:lnTo>
                    <a:pt x="200" y="76"/>
                  </a:lnTo>
                  <a:lnTo>
                    <a:pt x="201" y="76"/>
                  </a:lnTo>
                  <a:close/>
                  <a:moveTo>
                    <a:pt x="201" y="684"/>
                  </a:moveTo>
                  <a:lnTo>
                    <a:pt x="201" y="682"/>
                  </a:lnTo>
                  <a:lnTo>
                    <a:pt x="201" y="684"/>
                  </a:lnTo>
                  <a:close/>
                  <a:moveTo>
                    <a:pt x="201" y="362"/>
                  </a:moveTo>
                  <a:lnTo>
                    <a:pt x="198" y="362"/>
                  </a:lnTo>
                  <a:lnTo>
                    <a:pt x="199" y="364"/>
                  </a:lnTo>
                  <a:lnTo>
                    <a:pt x="201" y="364"/>
                  </a:lnTo>
                  <a:lnTo>
                    <a:pt x="201" y="362"/>
                  </a:lnTo>
                  <a:close/>
                  <a:moveTo>
                    <a:pt x="201" y="684"/>
                  </a:moveTo>
                  <a:lnTo>
                    <a:pt x="201" y="684"/>
                  </a:lnTo>
                  <a:close/>
                  <a:moveTo>
                    <a:pt x="202" y="372"/>
                  </a:moveTo>
                  <a:lnTo>
                    <a:pt x="201" y="372"/>
                  </a:lnTo>
                  <a:lnTo>
                    <a:pt x="201" y="374"/>
                  </a:lnTo>
                  <a:lnTo>
                    <a:pt x="202" y="372"/>
                  </a:lnTo>
                  <a:close/>
                  <a:moveTo>
                    <a:pt x="202" y="756"/>
                  </a:moveTo>
                  <a:lnTo>
                    <a:pt x="199" y="754"/>
                  </a:lnTo>
                  <a:lnTo>
                    <a:pt x="200" y="756"/>
                  </a:lnTo>
                  <a:lnTo>
                    <a:pt x="199" y="756"/>
                  </a:lnTo>
                  <a:lnTo>
                    <a:pt x="201" y="758"/>
                  </a:lnTo>
                  <a:lnTo>
                    <a:pt x="201" y="756"/>
                  </a:lnTo>
                  <a:lnTo>
                    <a:pt x="202" y="756"/>
                  </a:lnTo>
                  <a:close/>
                  <a:moveTo>
                    <a:pt x="202" y="342"/>
                  </a:moveTo>
                  <a:lnTo>
                    <a:pt x="199" y="342"/>
                  </a:lnTo>
                  <a:lnTo>
                    <a:pt x="200" y="344"/>
                  </a:lnTo>
                  <a:lnTo>
                    <a:pt x="202" y="342"/>
                  </a:lnTo>
                  <a:close/>
                  <a:moveTo>
                    <a:pt x="202" y="74"/>
                  </a:moveTo>
                  <a:lnTo>
                    <a:pt x="202" y="72"/>
                  </a:lnTo>
                  <a:lnTo>
                    <a:pt x="201" y="72"/>
                  </a:lnTo>
                  <a:lnTo>
                    <a:pt x="202" y="74"/>
                  </a:lnTo>
                  <a:close/>
                  <a:moveTo>
                    <a:pt x="202" y="114"/>
                  </a:moveTo>
                  <a:lnTo>
                    <a:pt x="201" y="112"/>
                  </a:lnTo>
                  <a:lnTo>
                    <a:pt x="199" y="114"/>
                  </a:lnTo>
                  <a:lnTo>
                    <a:pt x="200" y="114"/>
                  </a:lnTo>
                  <a:lnTo>
                    <a:pt x="202" y="114"/>
                  </a:lnTo>
                  <a:close/>
                  <a:moveTo>
                    <a:pt x="202" y="338"/>
                  </a:moveTo>
                  <a:lnTo>
                    <a:pt x="202" y="338"/>
                  </a:lnTo>
                  <a:lnTo>
                    <a:pt x="202" y="337"/>
                  </a:lnTo>
                  <a:lnTo>
                    <a:pt x="200" y="340"/>
                  </a:lnTo>
                  <a:lnTo>
                    <a:pt x="201" y="340"/>
                  </a:lnTo>
                  <a:lnTo>
                    <a:pt x="202" y="339"/>
                  </a:lnTo>
                  <a:lnTo>
                    <a:pt x="202" y="338"/>
                  </a:lnTo>
                  <a:close/>
                  <a:moveTo>
                    <a:pt x="202" y="66"/>
                  </a:moveTo>
                  <a:lnTo>
                    <a:pt x="199" y="66"/>
                  </a:lnTo>
                  <a:lnTo>
                    <a:pt x="199" y="64"/>
                  </a:lnTo>
                  <a:lnTo>
                    <a:pt x="197" y="64"/>
                  </a:lnTo>
                  <a:lnTo>
                    <a:pt x="199" y="66"/>
                  </a:lnTo>
                  <a:lnTo>
                    <a:pt x="200" y="68"/>
                  </a:lnTo>
                  <a:lnTo>
                    <a:pt x="202" y="66"/>
                  </a:lnTo>
                  <a:close/>
                  <a:moveTo>
                    <a:pt x="203" y="132"/>
                  </a:moveTo>
                  <a:lnTo>
                    <a:pt x="202" y="130"/>
                  </a:lnTo>
                  <a:lnTo>
                    <a:pt x="201" y="132"/>
                  </a:lnTo>
                  <a:lnTo>
                    <a:pt x="203" y="132"/>
                  </a:lnTo>
                  <a:close/>
                  <a:moveTo>
                    <a:pt x="203" y="266"/>
                  </a:moveTo>
                  <a:lnTo>
                    <a:pt x="203" y="264"/>
                  </a:lnTo>
                  <a:lnTo>
                    <a:pt x="201" y="262"/>
                  </a:lnTo>
                  <a:lnTo>
                    <a:pt x="201" y="260"/>
                  </a:lnTo>
                  <a:lnTo>
                    <a:pt x="200" y="260"/>
                  </a:lnTo>
                  <a:lnTo>
                    <a:pt x="201" y="262"/>
                  </a:lnTo>
                  <a:lnTo>
                    <a:pt x="199" y="260"/>
                  </a:lnTo>
                  <a:lnTo>
                    <a:pt x="199" y="258"/>
                  </a:lnTo>
                  <a:lnTo>
                    <a:pt x="198" y="258"/>
                  </a:lnTo>
                  <a:lnTo>
                    <a:pt x="198" y="260"/>
                  </a:lnTo>
                  <a:lnTo>
                    <a:pt x="198" y="264"/>
                  </a:lnTo>
                  <a:lnTo>
                    <a:pt x="200" y="264"/>
                  </a:lnTo>
                  <a:lnTo>
                    <a:pt x="200" y="266"/>
                  </a:lnTo>
                  <a:lnTo>
                    <a:pt x="201" y="266"/>
                  </a:lnTo>
                  <a:lnTo>
                    <a:pt x="201" y="264"/>
                  </a:lnTo>
                  <a:lnTo>
                    <a:pt x="203" y="266"/>
                  </a:lnTo>
                  <a:close/>
                  <a:moveTo>
                    <a:pt x="203" y="142"/>
                  </a:moveTo>
                  <a:lnTo>
                    <a:pt x="203" y="142"/>
                  </a:lnTo>
                  <a:lnTo>
                    <a:pt x="203" y="140"/>
                  </a:lnTo>
                  <a:lnTo>
                    <a:pt x="203" y="138"/>
                  </a:lnTo>
                  <a:lnTo>
                    <a:pt x="202" y="138"/>
                  </a:lnTo>
                  <a:lnTo>
                    <a:pt x="201" y="140"/>
                  </a:lnTo>
                  <a:lnTo>
                    <a:pt x="201" y="142"/>
                  </a:lnTo>
                  <a:lnTo>
                    <a:pt x="202" y="142"/>
                  </a:lnTo>
                  <a:lnTo>
                    <a:pt x="202" y="140"/>
                  </a:lnTo>
                  <a:lnTo>
                    <a:pt x="202" y="142"/>
                  </a:lnTo>
                  <a:lnTo>
                    <a:pt x="203" y="142"/>
                  </a:lnTo>
                  <a:close/>
                  <a:moveTo>
                    <a:pt x="203" y="664"/>
                  </a:moveTo>
                  <a:lnTo>
                    <a:pt x="203" y="664"/>
                  </a:lnTo>
                  <a:lnTo>
                    <a:pt x="203" y="665"/>
                  </a:lnTo>
                  <a:lnTo>
                    <a:pt x="203" y="664"/>
                  </a:lnTo>
                  <a:close/>
                  <a:moveTo>
                    <a:pt x="203" y="630"/>
                  </a:moveTo>
                  <a:lnTo>
                    <a:pt x="202" y="630"/>
                  </a:lnTo>
                  <a:lnTo>
                    <a:pt x="202" y="632"/>
                  </a:lnTo>
                  <a:lnTo>
                    <a:pt x="203" y="632"/>
                  </a:lnTo>
                  <a:lnTo>
                    <a:pt x="203" y="630"/>
                  </a:lnTo>
                  <a:close/>
                  <a:moveTo>
                    <a:pt x="203" y="134"/>
                  </a:moveTo>
                  <a:lnTo>
                    <a:pt x="203" y="132"/>
                  </a:lnTo>
                  <a:lnTo>
                    <a:pt x="203" y="134"/>
                  </a:lnTo>
                  <a:close/>
                  <a:moveTo>
                    <a:pt x="203" y="148"/>
                  </a:moveTo>
                  <a:lnTo>
                    <a:pt x="202" y="148"/>
                  </a:lnTo>
                  <a:lnTo>
                    <a:pt x="202" y="147"/>
                  </a:lnTo>
                  <a:lnTo>
                    <a:pt x="203" y="146"/>
                  </a:lnTo>
                  <a:lnTo>
                    <a:pt x="202" y="144"/>
                  </a:lnTo>
                  <a:lnTo>
                    <a:pt x="201" y="146"/>
                  </a:lnTo>
                  <a:lnTo>
                    <a:pt x="201" y="144"/>
                  </a:lnTo>
                  <a:lnTo>
                    <a:pt x="200" y="146"/>
                  </a:lnTo>
                  <a:lnTo>
                    <a:pt x="199" y="146"/>
                  </a:lnTo>
                  <a:lnTo>
                    <a:pt x="199" y="148"/>
                  </a:lnTo>
                  <a:lnTo>
                    <a:pt x="201" y="148"/>
                  </a:lnTo>
                  <a:lnTo>
                    <a:pt x="201" y="150"/>
                  </a:lnTo>
                  <a:lnTo>
                    <a:pt x="202" y="150"/>
                  </a:lnTo>
                  <a:lnTo>
                    <a:pt x="203" y="148"/>
                  </a:lnTo>
                  <a:close/>
                  <a:moveTo>
                    <a:pt x="203" y="60"/>
                  </a:moveTo>
                  <a:lnTo>
                    <a:pt x="203" y="58"/>
                  </a:lnTo>
                  <a:lnTo>
                    <a:pt x="200" y="60"/>
                  </a:lnTo>
                  <a:lnTo>
                    <a:pt x="199" y="60"/>
                  </a:lnTo>
                  <a:lnTo>
                    <a:pt x="199" y="62"/>
                  </a:lnTo>
                  <a:lnTo>
                    <a:pt x="201" y="60"/>
                  </a:lnTo>
                  <a:lnTo>
                    <a:pt x="202" y="62"/>
                  </a:lnTo>
                  <a:lnTo>
                    <a:pt x="202" y="60"/>
                  </a:lnTo>
                  <a:lnTo>
                    <a:pt x="203" y="60"/>
                  </a:lnTo>
                  <a:close/>
                  <a:moveTo>
                    <a:pt x="203" y="668"/>
                  </a:moveTo>
                  <a:lnTo>
                    <a:pt x="203" y="665"/>
                  </a:lnTo>
                  <a:lnTo>
                    <a:pt x="203" y="666"/>
                  </a:lnTo>
                  <a:lnTo>
                    <a:pt x="203" y="667"/>
                  </a:lnTo>
                  <a:lnTo>
                    <a:pt x="203" y="668"/>
                  </a:lnTo>
                  <a:close/>
                  <a:moveTo>
                    <a:pt x="203" y="406"/>
                  </a:moveTo>
                  <a:lnTo>
                    <a:pt x="201" y="406"/>
                  </a:lnTo>
                  <a:lnTo>
                    <a:pt x="201" y="408"/>
                  </a:lnTo>
                  <a:lnTo>
                    <a:pt x="203" y="408"/>
                  </a:lnTo>
                  <a:lnTo>
                    <a:pt x="203" y="406"/>
                  </a:lnTo>
                  <a:close/>
                  <a:moveTo>
                    <a:pt x="204" y="340"/>
                  </a:moveTo>
                  <a:lnTo>
                    <a:pt x="202" y="339"/>
                  </a:lnTo>
                  <a:lnTo>
                    <a:pt x="202" y="340"/>
                  </a:lnTo>
                  <a:lnTo>
                    <a:pt x="204" y="340"/>
                  </a:lnTo>
                  <a:close/>
                  <a:moveTo>
                    <a:pt x="204" y="332"/>
                  </a:moveTo>
                  <a:lnTo>
                    <a:pt x="202" y="332"/>
                  </a:lnTo>
                  <a:lnTo>
                    <a:pt x="201" y="334"/>
                  </a:lnTo>
                  <a:lnTo>
                    <a:pt x="202" y="337"/>
                  </a:lnTo>
                  <a:lnTo>
                    <a:pt x="204" y="332"/>
                  </a:lnTo>
                  <a:close/>
                  <a:moveTo>
                    <a:pt x="204" y="680"/>
                  </a:moveTo>
                  <a:lnTo>
                    <a:pt x="203" y="678"/>
                  </a:lnTo>
                  <a:lnTo>
                    <a:pt x="200" y="678"/>
                  </a:lnTo>
                  <a:lnTo>
                    <a:pt x="199" y="680"/>
                  </a:lnTo>
                  <a:lnTo>
                    <a:pt x="201" y="680"/>
                  </a:lnTo>
                  <a:lnTo>
                    <a:pt x="201" y="682"/>
                  </a:lnTo>
                  <a:lnTo>
                    <a:pt x="202" y="680"/>
                  </a:lnTo>
                  <a:lnTo>
                    <a:pt x="204" y="680"/>
                  </a:lnTo>
                  <a:close/>
                  <a:moveTo>
                    <a:pt x="204" y="378"/>
                  </a:moveTo>
                  <a:lnTo>
                    <a:pt x="199" y="378"/>
                  </a:lnTo>
                  <a:lnTo>
                    <a:pt x="199" y="376"/>
                  </a:lnTo>
                  <a:lnTo>
                    <a:pt x="200" y="374"/>
                  </a:lnTo>
                  <a:lnTo>
                    <a:pt x="199" y="374"/>
                  </a:lnTo>
                  <a:lnTo>
                    <a:pt x="199" y="376"/>
                  </a:lnTo>
                  <a:lnTo>
                    <a:pt x="199" y="378"/>
                  </a:lnTo>
                  <a:lnTo>
                    <a:pt x="199" y="376"/>
                  </a:lnTo>
                  <a:lnTo>
                    <a:pt x="199" y="374"/>
                  </a:lnTo>
                  <a:lnTo>
                    <a:pt x="197" y="376"/>
                  </a:lnTo>
                  <a:lnTo>
                    <a:pt x="198" y="376"/>
                  </a:lnTo>
                  <a:lnTo>
                    <a:pt x="198" y="378"/>
                  </a:lnTo>
                  <a:lnTo>
                    <a:pt x="200" y="380"/>
                  </a:lnTo>
                  <a:lnTo>
                    <a:pt x="201" y="380"/>
                  </a:lnTo>
                  <a:lnTo>
                    <a:pt x="204" y="378"/>
                  </a:lnTo>
                  <a:close/>
                  <a:moveTo>
                    <a:pt x="204" y="486"/>
                  </a:moveTo>
                  <a:lnTo>
                    <a:pt x="204" y="485"/>
                  </a:lnTo>
                  <a:lnTo>
                    <a:pt x="203" y="484"/>
                  </a:lnTo>
                  <a:lnTo>
                    <a:pt x="201" y="480"/>
                  </a:lnTo>
                  <a:lnTo>
                    <a:pt x="199" y="480"/>
                  </a:lnTo>
                  <a:lnTo>
                    <a:pt x="199" y="482"/>
                  </a:lnTo>
                  <a:lnTo>
                    <a:pt x="200" y="482"/>
                  </a:lnTo>
                  <a:lnTo>
                    <a:pt x="201" y="484"/>
                  </a:lnTo>
                  <a:lnTo>
                    <a:pt x="201" y="486"/>
                  </a:lnTo>
                  <a:lnTo>
                    <a:pt x="204" y="486"/>
                  </a:lnTo>
                  <a:close/>
                  <a:moveTo>
                    <a:pt x="204" y="720"/>
                  </a:moveTo>
                  <a:lnTo>
                    <a:pt x="202" y="718"/>
                  </a:lnTo>
                  <a:lnTo>
                    <a:pt x="201" y="718"/>
                  </a:lnTo>
                  <a:lnTo>
                    <a:pt x="201" y="720"/>
                  </a:lnTo>
                  <a:lnTo>
                    <a:pt x="204" y="720"/>
                  </a:lnTo>
                  <a:close/>
                  <a:moveTo>
                    <a:pt x="204" y="456"/>
                  </a:moveTo>
                  <a:lnTo>
                    <a:pt x="204" y="456"/>
                  </a:lnTo>
                  <a:lnTo>
                    <a:pt x="204" y="457"/>
                  </a:lnTo>
                  <a:lnTo>
                    <a:pt x="204" y="456"/>
                  </a:lnTo>
                  <a:close/>
                  <a:moveTo>
                    <a:pt x="204" y="470"/>
                  </a:moveTo>
                  <a:lnTo>
                    <a:pt x="202" y="470"/>
                  </a:lnTo>
                  <a:lnTo>
                    <a:pt x="202" y="468"/>
                  </a:lnTo>
                  <a:lnTo>
                    <a:pt x="201" y="468"/>
                  </a:lnTo>
                  <a:lnTo>
                    <a:pt x="201" y="472"/>
                  </a:lnTo>
                  <a:lnTo>
                    <a:pt x="202" y="474"/>
                  </a:lnTo>
                  <a:lnTo>
                    <a:pt x="202" y="472"/>
                  </a:lnTo>
                  <a:lnTo>
                    <a:pt x="203" y="474"/>
                  </a:lnTo>
                  <a:lnTo>
                    <a:pt x="204" y="472"/>
                  </a:lnTo>
                  <a:lnTo>
                    <a:pt x="204" y="470"/>
                  </a:lnTo>
                  <a:close/>
                  <a:moveTo>
                    <a:pt x="205" y="386"/>
                  </a:moveTo>
                  <a:lnTo>
                    <a:pt x="203" y="384"/>
                  </a:lnTo>
                  <a:lnTo>
                    <a:pt x="203" y="386"/>
                  </a:lnTo>
                  <a:lnTo>
                    <a:pt x="205" y="386"/>
                  </a:lnTo>
                  <a:close/>
                  <a:moveTo>
                    <a:pt x="205" y="127"/>
                  </a:moveTo>
                  <a:lnTo>
                    <a:pt x="205" y="125"/>
                  </a:lnTo>
                  <a:lnTo>
                    <a:pt x="204" y="124"/>
                  </a:lnTo>
                  <a:lnTo>
                    <a:pt x="203" y="124"/>
                  </a:lnTo>
                  <a:lnTo>
                    <a:pt x="202" y="126"/>
                  </a:lnTo>
                  <a:lnTo>
                    <a:pt x="203" y="128"/>
                  </a:lnTo>
                  <a:lnTo>
                    <a:pt x="204" y="128"/>
                  </a:lnTo>
                  <a:lnTo>
                    <a:pt x="205" y="127"/>
                  </a:lnTo>
                  <a:close/>
                  <a:moveTo>
                    <a:pt x="205" y="674"/>
                  </a:moveTo>
                  <a:lnTo>
                    <a:pt x="204" y="672"/>
                  </a:lnTo>
                  <a:lnTo>
                    <a:pt x="203" y="670"/>
                  </a:lnTo>
                  <a:lnTo>
                    <a:pt x="202" y="672"/>
                  </a:lnTo>
                  <a:lnTo>
                    <a:pt x="203" y="674"/>
                  </a:lnTo>
                  <a:lnTo>
                    <a:pt x="205" y="674"/>
                  </a:lnTo>
                  <a:close/>
                  <a:moveTo>
                    <a:pt x="205" y="632"/>
                  </a:moveTo>
                  <a:lnTo>
                    <a:pt x="204" y="630"/>
                  </a:lnTo>
                  <a:lnTo>
                    <a:pt x="203" y="630"/>
                  </a:lnTo>
                  <a:lnTo>
                    <a:pt x="204" y="632"/>
                  </a:lnTo>
                  <a:lnTo>
                    <a:pt x="205" y="632"/>
                  </a:lnTo>
                  <a:close/>
                  <a:moveTo>
                    <a:pt x="205" y="626"/>
                  </a:moveTo>
                  <a:lnTo>
                    <a:pt x="205" y="624"/>
                  </a:lnTo>
                  <a:lnTo>
                    <a:pt x="203" y="622"/>
                  </a:lnTo>
                  <a:lnTo>
                    <a:pt x="203" y="624"/>
                  </a:lnTo>
                  <a:lnTo>
                    <a:pt x="203" y="626"/>
                  </a:lnTo>
                  <a:lnTo>
                    <a:pt x="205" y="626"/>
                  </a:lnTo>
                  <a:close/>
                  <a:moveTo>
                    <a:pt x="205" y="282"/>
                  </a:moveTo>
                  <a:lnTo>
                    <a:pt x="204" y="282"/>
                  </a:lnTo>
                  <a:lnTo>
                    <a:pt x="205" y="282"/>
                  </a:lnTo>
                  <a:close/>
                  <a:moveTo>
                    <a:pt x="205" y="326"/>
                  </a:moveTo>
                  <a:lnTo>
                    <a:pt x="204" y="326"/>
                  </a:lnTo>
                  <a:lnTo>
                    <a:pt x="203" y="322"/>
                  </a:lnTo>
                  <a:lnTo>
                    <a:pt x="200" y="322"/>
                  </a:lnTo>
                  <a:lnTo>
                    <a:pt x="201" y="320"/>
                  </a:lnTo>
                  <a:lnTo>
                    <a:pt x="198" y="320"/>
                  </a:lnTo>
                  <a:lnTo>
                    <a:pt x="198" y="322"/>
                  </a:lnTo>
                  <a:lnTo>
                    <a:pt x="201" y="324"/>
                  </a:lnTo>
                  <a:lnTo>
                    <a:pt x="201" y="326"/>
                  </a:lnTo>
                  <a:lnTo>
                    <a:pt x="203" y="328"/>
                  </a:lnTo>
                  <a:lnTo>
                    <a:pt x="205" y="326"/>
                  </a:lnTo>
                  <a:close/>
                  <a:moveTo>
                    <a:pt x="205" y="746"/>
                  </a:moveTo>
                  <a:lnTo>
                    <a:pt x="205" y="742"/>
                  </a:lnTo>
                  <a:lnTo>
                    <a:pt x="204" y="742"/>
                  </a:lnTo>
                  <a:lnTo>
                    <a:pt x="204" y="745"/>
                  </a:lnTo>
                  <a:lnTo>
                    <a:pt x="204" y="746"/>
                  </a:lnTo>
                  <a:lnTo>
                    <a:pt x="205" y="746"/>
                  </a:lnTo>
                  <a:close/>
                  <a:moveTo>
                    <a:pt x="205" y="464"/>
                  </a:moveTo>
                  <a:lnTo>
                    <a:pt x="203" y="462"/>
                  </a:lnTo>
                  <a:lnTo>
                    <a:pt x="203" y="466"/>
                  </a:lnTo>
                  <a:lnTo>
                    <a:pt x="205" y="466"/>
                  </a:lnTo>
                  <a:lnTo>
                    <a:pt x="205" y="464"/>
                  </a:lnTo>
                  <a:close/>
                  <a:moveTo>
                    <a:pt x="205" y="458"/>
                  </a:moveTo>
                  <a:lnTo>
                    <a:pt x="204" y="457"/>
                  </a:lnTo>
                  <a:lnTo>
                    <a:pt x="203" y="458"/>
                  </a:lnTo>
                  <a:lnTo>
                    <a:pt x="205" y="458"/>
                  </a:lnTo>
                  <a:close/>
                  <a:moveTo>
                    <a:pt x="205" y="62"/>
                  </a:moveTo>
                  <a:lnTo>
                    <a:pt x="203" y="60"/>
                  </a:lnTo>
                  <a:lnTo>
                    <a:pt x="203" y="62"/>
                  </a:lnTo>
                  <a:lnTo>
                    <a:pt x="205" y="62"/>
                  </a:lnTo>
                  <a:lnTo>
                    <a:pt x="205" y="64"/>
                  </a:lnTo>
                  <a:lnTo>
                    <a:pt x="205" y="62"/>
                  </a:lnTo>
                  <a:close/>
                  <a:moveTo>
                    <a:pt x="206" y="278"/>
                  </a:moveTo>
                  <a:lnTo>
                    <a:pt x="204" y="278"/>
                  </a:lnTo>
                  <a:lnTo>
                    <a:pt x="203" y="280"/>
                  </a:lnTo>
                  <a:lnTo>
                    <a:pt x="205" y="280"/>
                  </a:lnTo>
                  <a:lnTo>
                    <a:pt x="205" y="282"/>
                  </a:lnTo>
                  <a:lnTo>
                    <a:pt x="206" y="280"/>
                  </a:lnTo>
                  <a:lnTo>
                    <a:pt x="205" y="280"/>
                  </a:lnTo>
                  <a:lnTo>
                    <a:pt x="206" y="278"/>
                  </a:lnTo>
                  <a:close/>
                  <a:moveTo>
                    <a:pt x="206" y="130"/>
                  </a:moveTo>
                  <a:lnTo>
                    <a:pt x="203" y="130"/>
                  </a:lnTo>
                  <a:lnTo>
                    <a:pt x="203" y="132"/>
                  </a:lnTo>
                  <a:lnTo>
                    <a:pt x="204" y="134"/>
                  </a:lnTo>
                  <a:lnTo>
                    <a:pt x="203" y="136"/>
                  </a:lnTo>
                  <a:lnTo>
                    <a:pt x="206" y="130"/>
                  </a:lnTo>
                  <a:close/>
                  <a:moveTo>
                    <a:pt x="206" y="60"/>
                  </a:moveTo>
                  <a:lnTo>
                    <a:pt x="205" y="60"/>
                  </a:lnTo>
                  <a:lnTo>
                    <a:pt x="205" y="62"/>
                  </a:lnTo>
                  <a:lnTo>
                    <a:pt x="206" y="60"/>
                  </a:lnTo>
                  <a:close/>
                  <a:moveTo>
                    <a:pt x="206" y="438"/>
                  </a:moveTo>
                  <a:lnTo>
                    <a:pt x="206" y="436"/>
                  </a:lnTo>
                  <a:lnTo>
                    <a:pt x="202" y="436"/>
                  </a:lnTo>
                  <a:lnTo>
                    <a:pt x="203" y="438"/>
                  </a:lnTo>
                  <a:lnTo>
                    <a:pt x="206" y="438"/>
                  </a:lnTo>
                  <a:close/>
                  <a:moveTo>
                    <a:pt x="206" y="386"/>
                  </a:moveTo>
                  <a:lnTo>
                    <a:pt x="205" y="386"/>
                  </a:lnTo>
                  <a:lnTo>
                    <a:pt x="206" y="388"/>
                  </a:lnTo>
                  <a:lnTo>
                    <a:pt x="206" y="386"/>
                  </a:lnTo>
                  <a:close/>
                  <a:moveTo>
                    <a:pt x="206" y="432"/>
                  </a:moveTo>
                  <a:lnTo>
                    <a:pt x="206" y="432"/>
                  </a:lnTo>
                  <a:lnTo>
                    <a:pt x="205" y="432"/>
                  </a:lnTo>
                  <a:lnTo>
                    <a:pt x="204" y="432"/>
                  </a:lnTo>
                  <a:lnTo>
                    <a:pt x="204" y="430"/>
                  </a:lnTo>
                  <a:lnTo>
                    <a:pt x="205" y="430"/>
                  </a:lnTo>
                  <a:lnTo>
                    <a:pt x="204" y="426"/>
                  </a:lnTo>
                  <a:lnTo>
                    <a:pt x="203" y="426"/>
                  </a:lnTo>
                  <a:lnTo>
                    <a:pt x="201" y="428"/>
                  </a:lnTo>
                  <a:lnTo>
                    <a:pt x="205" y="434"/>
                  </a:lnTo>
                  <a:lnTo>
                    <a:pt x="206" y="432"/>
                  </a:lnTo>
                  <a:close/>
                  <a:moveTo>
                    <a:pt x="206" y="120"/>
                  </a:moveTo>
                  <a:lnTo>
                    <a:pt x="204" y="118"/>
                  </a:lnTo>
                  <a:lnTo>
                    <a:pt x="202" y="118"/>
                  </a:lnTo>
                  <a:lnTo>
                    <a:pt x="201" y="120"/>
                  </a:lnTo>
                  <a:lnTo>
                    <a:pt x="203" y="120"/>
                  </a:lnTo>
                  <a:lnTo>
                    <a:pt x="205" y="122"/>
                  </a:lnTo>
                  <a:lnTo>
                    <a:pt x="206" y="120"/>
                  </a:lnTo>
                  <a:close/>
                  <a:moveTo>
                    <a:pt x="206" y="430"/>
                  </a:moveTo>
                  <a:lnTo>
                    <a:pt x="206" y="430"/>
                  </a:lnTo>
                  <a:lnTo>
                    <a:pt x="206" y="432"/>
                  </a:lnTo>
                  <a:lnTo>
                    <a:pt x="206" y="430"/>
                  </a:lnTo>
                  <a:close/>
                  <a:moveTo>
                    <a:pt x="207" y="278"/>
                  </a:moveTo>
                  <a:lnTo>
                    <a:pt x="206" y="280"/>
                  </a:lnTo>
                  <a:lnTo>
                    <a:pt x="206" y="282"/>
                  </a:lnTo>
                  <a:lnTo>
                    <a:pt x="207" y="278"/>
                  </a:lnTo>
                  <a:close/>
                  <a:moveTo>
                    <a:pt x="207" y="422"/>
                  </a:moveTo>
                  <a:lnTo>
                    <a:pt x="205" y="422"/>
                  </a:lnTo>
                  <a:lnTo>
                    <a:pt x="205" y="424"/>
                  </a:lnTo>
                  <a:lnTo>
                    <a:pt x="206" y="424"/>
                  </a:lnTo>
                  <a:lnTo>
                    <a:pt x="207" y="422"/>
                  </a:lnTo>
                  <a:close/>
                  <a:moveTo>
                    <a:pt x="207" y="768"/>
                  </a:moveTo>
                  <a:lnTo>
                    <a:pt x="206" y="766"/>
                  </a:lnTo>
                  <a:lnTo>
                    <a:pt x="205" y="764"/>
                  </a:lnTo>
                  <a:lnTo>
                    <a:pt x="205" y="766"/>
                  </a:lnTo>
                  <a:lnTo>
                    <a:pt x="205" y="770"/>
                  </a:lnTo>
                  <a:lnTo>
                    <a:pt x="205" y="768"/>
                  </a:lnTo>
                  <a:lnTo>
                    <a:pt x="207" y="768"/>
                  </a:lnTo>
                  <a:close/>
                  <a:moveTo>
                    <a:pt x="207" y="754"/>
                  </a:moveTo>
                  <a:lnTo>
                    <a:pt x="207" y="750"/>
                  </a:lnTo>
                  <a:lnTo>
                    <a:pt x="205" y="750"/>
                  </a:lnTo>
                  <a:lnTo>
                    <a:pt x="205" y="753"/>
                  </a:lnTo>
                  <a:lnTo>
                    <a:pt x="205" y="754"/>
                  </a:lnTo>
                  <a:lnTo>
                    <a:pt x="207" y="754"/>
                  </a:lnTo>
                  <a:close/>
                  <a:moveTo>
                    <a:pt x="207" y="72"/>
                  </a:moveTo>
                  <a:lnTo>
                    <a:pt x="207" y="68"/>
                  </a:lnTo>
                  <a:lnTo>
                    <a:pt x="205" y="68"/>
                  </a:lnTo>
                  <a:lnTo>
                    <a:pt x="205" y="70"/>
                  </a:lnTo>
                  <a:lnTo>
                    <a:pt x="206" y="70"/>
                  </a:lnTo>
                  <a:lnTo>
                    <a:pt x="204" y="72"/>
                  </a:lnTo>
                  <a:lnTo>
                    <a:pt x="207" y="72"/>
                  </a:lnTo>
                  <a:close/>
                  <a:moveTo>
                    <a:pt x="207" y="256"/>
                  </a:moveTo>
                  <a:lnTo>
                    <a:pt x="204" y="256"/>
                  </a:lnTo>
                  <a:lnTo>
                    <a:pt x="206" y="258"/>
                  </a:lnTo>
                  <a:lnTo>
                    <a:pt x="207" y="256"/>
                  </a:lnTo>
                  <a:close/>
                  <a:moveTo>
                    <a:pt x="208" y="722"/>
                  </a:moveTo>
                  <a:lnTo>
                    <a:pt x="206" y="722"/>
                  </a:lnTo>
                  <a:lnTo>
                    <a:pt x="206" y="725"/>
                  </a:lnTo>
                  <a:lnTo>
                    <a:pt x="206" y="726"/>
                  </a:lnTo>
                  <a:lnTo>
                    <a:pt x="208" y="726"/>
                  </a:lnTo>
                  <a:lnTo>
                    <a:pt x="208" y="722"/>
                  </a:lnTo>
                  <a:close/>
                  <a:moveTo>
                    <a:pt x="208" y="478"/>
                  </a:moveTo>
                  <a:lnTo>
                    <a:pt x="206" y="480"/>
                  </a:lnTo>
                  <a:lnTo>
                    <a:pt x="208" y="480"/>
                  </a:lnTo>
                  <a:lnTo>
                    <a:pt x="208" y="478"/>
                  </a:lnTo>
                  <a:close/>
                  <a:moveTo>
                    <a:pt x="208" y="472"/>
                  </a:moveTo>
                  <a:lnTo>
                    <a:pt x="206" y="472"/>
                  </a:lnTo>
                  <a:lnTo>
                    <a:pt x="206" y="474"/>
                  </a:lnTo>
                  <a:lnTo>
                    <a:pt x="207" y="474"/>
                  </a:lnTo>
                  <a:lnTo>
                    <a:pt x="208" y="472"/>
                  </a:lnTo>
                  <a:close/>
                  <a:moveTo>
                    <a:pt x="208" y="374"/>
                  </a:moveTo>
                  <a:lnTo>
                    <a:pt x="206" y="374"/>
                  </a:lnTo>
                  <a:lnTo>
                    <a:pt x="206" y="376"/>
                  </a:lnTo>
                  <a:lnTo>
                    <a:pt x="204" y="378"/>
                  </a:lnTo>
                  <a:lnTo>
                    <a:pt x="207" y="378"/>
                  </a:lnTo>
                  <a:lnTo>
                    <a:pt x="207" y="376"/>
                  </a:lnTo>
                  <a:lnTo>
                    <a:pt x="208" y="376"/>
                  </a:lnTo>
                  <a:lnTo>
                    <a:pt x="208" y="374"/>
                  </a:lnTo>
                  <a:close/>
                  <a:moveTo>
                    <a:pt x="208" y="340"/>
                  </a:moveTo>
                  <a:lnTo>
                    <a:pt x="205" y="340"/>
                  </a:lnTo>
                  <a:lnTo>
                    <a:pt x="206" y="342"/>
                  </a:lnTo>
                  <a:lnTo>
                    <a:pt x="207" y="342"/>
                  </a:lnTo>
                  <a:lnTo>
                    <a:pt x="208" y="340"/>
                  </a:lnTo>
                  <a:close/>
                  <a:moveTo>
                    <a:pt x="208" y="476"/>
                  </a:moveTo>
                  <a:lnTo>
                    <a:pt x="208" y="474"/>
                  </a:lnTo>
                  <a:lnTo>
                    <a:pt x="207" y="474"/>
                  </a:lnTo>
                  <a:lnTo>
                    <a:pt x="208" y="476"/>
                  </a:lnTo>
                  <a:close/>
                  <a:moveTo>
                    <a:pt x="208" y="467"/>
                  </a:moveTo>
                  <a:lnTo>
                    <a:pt x="208" y="466"/>
                  </a:lnTo>
                  <a:lnTo>
                    <a:pt x="208" y="467"/>
                  </a:lnTo>
                  <a:close/>
                  <a:moveTo>
                    <a:pt x="208" y="734"/>
                  </a:moveTo>
                  <a:lnTo>
                    <a:pt x="208" y="732"/>
                  </a:lnTo>
                  <a:lnTo>
                    <a:pt x="206" y="732"/>
                  </a:lnTo>
                  <a:lnTo>
                    <a:pt x="206" y="734"/>
                  </a:lnTo>
                  <a:lnTo>
                    <a:pt x="208" y="734"/>
                  </a:lnTo>
                  <a:close/>
                  <a:moveTo>
                    <a:pt x="208" y="702"/>
                  </a:moveTo>
                  <a:lnTo>
                    <a:pt x="206" y="702"/>
                  </a:lnTo>
                  <a:lnTo>
                    <a:pt x="208" y="703"/>
                  </a:lnTo>
                  <a:lnTo>
                    <a:pt x="208" y="702"/>
                  </a:lnTo>
                  <a:close/>
                  <a:moveTo>
                    <a:pt x="208" y="336"/>
                  </a:moveTo>
                  <a:lnTo>
                    <a:pt x="208" y="336"/>
                  </a:lnTo>
                  <a:close/>
                  <a:moveTo>
                    <a:pt x="208" y="468"/>
                  </a:moveTo>
                  <a:lnTo>
                    <a:pt x="208" y="467"/>
                  </a:lnTo>
                  <a:lnTo>
                    <a:pt x="208" y="468"/>
                  </a:lnTo>
                  <a:close/>
                  <a:moveTo>
                    <a:pt x="208" y="480"/>
                  </a:moveTo>
                  <a:lnTo>
                    <a:pt x="208" y="480"/>
                  </a:lnTo>
                  <a:lnTo>
                    <a:pt x="208" y="481"/>
                  </a:lnTo>
                  <a:lnTo>
                    <a:pt x="208" y="480"/>
                  </a:lnTo>
                  <a:close/>
                  <a:moveTo>
                    <a:pt x="208" y="476"/>
                  </a:moveTo>
                  <a:lnTo>
                    <a:pt x="208" y="476"/>
                  </a:lnTo>
                  <a:close/>
                  <a:moveTo>
                    <a:pt x="208" y="372"/>
                  </a:moveTo>
                  <a:lnTo>
                    <a:pt x="207" y="368"/>
                  </a:lnTo>
                  <a:lnTo>
                    <a:pt x="207" y="370"/>
                  </a:lnTo>
                  <a:lnTo>
                    <a:pt x="205" y="368"/>
                  </a:lnTo>
                  <a:lnTo>
                    <a:pt x="205" y="372"/>
                  </a:lnTo>
                  <a:lnTo>
                    <a:pt x="204" y="372"/>
                  </a:lnTo>
                  <a:lnTo>
                    <a:pt x="205" y="372"/>
                  </a:lnTo>
                  <a:lnTo>
                    <a:pt x="205" y="370"/>
                  </a:lnTo>
                  <a:lnTo>
                    <a:pt x="206" y="370"/>
                  </a:lnTo>
                  <a:lnTo>
                    <a:pt x="207" y="372"/>
                  </a:lnTo>
                  <a:lnTo>
                    <a:pt x="208" y="372"/>
                  </a:lnTo>
                  <a:close/>
                  <a:moveTo>
                    <a:pt x="208" y="432"/>
                  </a:moveTo>
                  <a:lnTo>
                    <a:pt x="208" y="430"/>
                  </a:lnTo>
                  <a:lnTo>
                    <a:pt x="208" y="432"/>
                  </a:lnTo>
                  <a:close/>
                  <a:moveTo>
                    <a:pt x="209" y="136"/>
                  </a:moveTo>
                  <a:lnTo>
                    <a:pt x="208" y="134"/>
                  </a:lnTo>
                  <a:lnTo>
                    <a:pt x="208" y="136"/>
                  </a:lnTo>
                  <a:lnTo>
                    <a:pt x="207" y="134"/>
                  </a:lnTo>
                  <a:lnTo>
                    <a:pt x="207" y="136"/>
                  </a:lnTo>
                  <a:lnTo>
                    <a:pt x="208" y="138"/>
                  </a:lnTo>
                  <a:lnTo>
                    <a:pt x="208" y="136"/>
                  </a:lnTo>
                  <a:lnTo>
                    <a:pt x="209" y="136"/>
                  </a:lnTo>
                  <a:close/>
                  <a:moveTo>
                    <a:pt x="209" y="146"/>
                  </a:moveTo>
                  <a:lnTo>
                    <a:pt x="208" y="145"/>
                  </a:lnTo>
                  <a:lnTo>
                    <a:pt x="208" y="146"/>
                  </a:lnTo>
                  <a:lnTo>
                    <a:pt x="209" y="146"/>
                  </a:lnTo>
                  <a:close/>
                  <a:moveTo>
                    <a:pt x="209" y="432"/>
                  </a:moveTo>
                  <a:lnTo>
                    <a:pt x="208" y="432"/>
                  </a:lnTo>
                  <a:lnTo>
                    <a:pt x="209" y="433"/>
                  </a:lnTo>
                  <a:lnTo>
                    <a:pt x="209" y="432"/>
                  </a:lnTo>
                  <a:close/>
                  <a:moveTo>
                    <a:pt x="209" y="65"/>
                  </a:moveTo>
                  <a:lnTo>
                    <a:pt x="207" y="64"/>
                  </a:lnTo>
                  <a:lnTo>
                    <a:pt x="207" y="62"/>
                  </a:lnTo>
                  <a:lnTo>
                    <a:pt x="206" y="64"/>
                  </a:lnTo>
                  <a:lnTo>
                    <a:pt x="205" y="64"/>
                  </a:lnTo>
                  <a:lnTo>
                    <a:pt x="206" y="66"/>
                  </a:lnTo>
                  <a:lnTo>
                    <a:pt x="208" y="66"/>
                  </a:lnTo>
                  <a:lnTo>
                    <a:pt x="209" y="65"/>
                  </a:lnTo>
                  <a:close/>
                  <a:moveTo>
                    <a:pt x="209" y="704"/>
                  </a:moveTo>
                  <a:lnTo>
                    <a:pt x="208" y="703"/>
                  </a:lnTo>
                  <a:lnTo>
                    <a:pt x="207" y="704"/>
                  </a:lnTo>
                  <a:lnTo>
                    <a:pt x="207" y="705"/>
                  </a:lnTo>
                  <a:lnTo>
                    <a:pt x="208" y="706"/>
                  </a:lnTo>
                  <a:lnTo>
                    <a:pt x="208" y="704"/>
                  </a:lnTo>
                  <a:lnTo>
                    <a:pt x="209" y="704"/>
                  </a:lnTo>
                  <a:close/>
                  <a:moveTo>
                    <a:pt x="209" y="680"/>
                  </a:moveTo>
                  <a:lnTo>
                    <a:pt x="207" y="680"/>
                  </a:lnTo>
                  <a:lnTo>
                    <a:pt x="207" y="682"/>
                  </a:lnTo>
                  <a:lnTo>
                    <a:pt x="207" y="685"/>
                  </a:lnTo>
                  <a:lnTo>
                    <a:pt x="207" y="686"/>
                  </a:lnTo>
                  <a:lnTo>
                    <a:pt x="208" y="684"/>
                  </a:lnTo>
                  <a:lnTo>
                    <a:pt x="209" y="680"/>
                  </a:lnTo>
                  <a:close/>
                  <a:moveTo>
                    <a:pt x="209" y="478"/>
                  </a:moveTo>
                  <a:lnTo>
                    <a:pt x="209" y="476"/>
                  </a:lnTo>
                  <a:lnTo>
                    <a:pt x="208" y="476"/>
                  </a:lnTo>
                  <a:lnTo>
                    <a:pt x="209" y="478"/>
                  </a:lnTo>
                  <a:close/>
                  <a:moveTo>
                    <a:pt x="209" y="412"/>
                  </a:moveTo>
                  <a:lnTo>
                    <a:pt x="208" y="410"/>
                  </a:lnTo>
                  <a:lnTo>
                    <a:pt x="208" y="412"/>
                  </a:lnTo>
                  <a:lnTo>
                    <a:pt x="209" y="412"/>
                  </a:lnTo>
                  <a:close/>
                  <a:moveTo>
                    <a:pt x="209" y="441"/>
                  </a:moveTo>
                  <a:lnTo>
                    <a:pt x="204" y="441"/>
                  </a:lnTo>
                  <a:lnTo>
                    <a:pt x="204" y="440"/>
                  </a:lnTo>
                  <a:lnTo>
                    <a:pt x="202" y="440"/>
                  </a:lnTo>
                  <a:lnTo>
                    <a:pt x="202" y="441"/>
                  </a:lnTo>
                  <a:lnTo>
                    <a:pt x="201" y="441"/>
                  </a:lnTo>
                  <a:lnTo>
                    <a:pt x="201" y="440"/>
                  </a:lnTo>
                  <a:lnTo>
                    <a:pt x="201" y="441"/>
                  </a:lnTo>
                  <a:lnTo>
                    <a:pt x="197" y="441"/>
                  </a:lnTo>
                  <a:lnTo>
                    <a:pt x="197" y="440"/>
                  </a:lnTo>
                  <a:lnTo>
                    <a:pt x="197" y="441"/>
                  </a:lnTo>
                  <a:lnTo>
                    <a:pt x="196" y="441"/>
                  </a:lnTo>
                  <a:lnTo>
                    <a:pt x="195" y="440"/>
                  </a:lnTo>
                  <a:lnTo>
                    <a:pt x="195" y="441"/>
                  </a:lnTo>
                  <a:lnTo>
                    <a:pt x="187" y="441"/>
                  </a:lnTo>
                  <a:lnTo>
                    <a:pt x="187" y="440"/>
                  </a:lnTo>
                  <a:lnTo>
                    <a:pt x="186" y="440"/>
                  </a:lnTo>
                  <a:lnTo>
                    <a:pt x="186" y="441"/>
                  </a:lnTo>
                  <a:lnTo>
                    <a:pt x="176" y="441"/>
                  </a:lnTo>
                  <a:lnTo>
                    <a:pt x="175" y="440"/>
                  </a:lnTo>
                  <a:lnTo>
                    <a:pt x="176" y="439"/>
                  </a:lnTo>
                  <a:lnTo>
                    <a:pt x="176" y="438"/>
                  </a:lnTo>
                  <a:lnTo>
                    <a:pt x="175" y="436"/>
                  </a:lnTo>
                  <a:lnTo>
                    <a:pt x="174" y="436"/>
                  </a:lnTo>
                  <a:lnTo>
                    <a:pt x="175" y="441"/>
                  </a:lnTo>
                  <a:lnTo>
                    <a:pt x="169" y="441"/>
                  </a:lnTo>
                  <a:lnTo>
                    <a:pt x="169" y="438"/>
                  </a:lnTo>
                  <a:lnTo>
                    <a:pt x="168" y="440"/>
                  </a:lnTo>
                  <a:lnTo>
                    <a:pt x="169" y="440"/>
                  </a:lnTo>
                  <a:lnTo>
                    <a:pt x="169" y="441"/>
                  </a:lnTo>
                  <a:lnTo>
                    <a:pt x="158" y="441"/>
                  </a:lnTo>
                  <a:lnTo>
                    <a:pt x="158" y="440"/>
                  </a:lnTo>
                  <a:lnTo>
                    <a:pt x="157" y="440"/>
                  </a:lnTo>
                  <a:lnTo>
                    <a:pt x="157" y="441"/>
                  </a:lnTo>
                  <a:lnTo>
                    <a:pt x="151" y="441"/>
                  </a:lnTo>
                  <a:lnTo>
                    <a:pt x="151" y="440"/>
                  </a:lnTo>
                  <a:lnTo>
                    <a:pt x="150" y="438"/>
                  </a:lnTo>
                  <a:lnTo>
                    <a:pt x="149" y="438"/>
                  </a:lnTo>
                  <a:lnTo>
                    <a:pt x="149" y="439"/>
                  </a:lnTo>
                  <a:lnTo>
                    <a:pt x="149" y="440"/>
                  </a:lnTo>
                  <a:lnTo>
                    <a:pt x="149" y="441"/>
                  </a:lnTo>
                  <a:lnTo>
                    <a:pt x="140" y="441"/>
                  </a:lnTo>
                  <a:lnTo>
                    <a:pt x="140" y="440"/>
                  </a:lnTo>
                  <a:lnTo>
                    <a:pt x="137" y="438"/>
                  </a:lnTo>
                  <a:lnTo>
                    <a:pt x="136" y="436"/>
                  </a:lnTo>
                  <a:lnTo>
                    <a:pt x="136" y="439"/>
                  </a:lnTo>
                  <a:lnTo>
                    <a:pt x="137" y="440"/>
                  </a:lnTo>
                  <a:lnTo>
                    <a:pt x="138" y="441"/>
                  </a:lnTo>
                  <a:lnTo>
                    <a:pt x="134" y="441"/>
                  </a:lnTo>
                  <a:lnTo>
                    <a:pt x="134" y="440"/>
                  </a:lnTo>
                  <a:lnTo>
                    <a:pt x="130" y="440"/>
                  </a:lnTo>
                  <a:lnTo>
                    <a:pt x="130" y="441"/>
                  </a:lnTo>
                  <a:lnTo>
                    <a:pt x="110" y="441"/>
                  </a:lnTo>
                  <a:lnTo>
                    <a:pt x="111" y="440"/>
                  </a:lnTo>
                  <a:lnTo>
                    <a:pt x="109" y="440"/>
                  </a:lnTo>
                  <a:lnTo>
                    <a:pt x="109" y="441"/>
                  </a:lnTo>
                  <a:lnTo>
                    <a:pt x="105" y="441"/>
                  </a:lnTo>
                  <a:lnTo>
                    <a:pt x="105" y="438"/>
                  </a:lnTo>
                  <a:lnTo>
                    <a:pt x="104" y="436"/>
                  </a:lnTo>
                  <a:lnTo>
                    <a:pt x="104" y="438"/>
                  </a:lnTo>
                  <a:lnTo>
                    <a:pt x="103" y="438"/>
                  </a:lnTo>
                  <a:lnTo>
                    <a:pt x="103" y="440"/>
                  </a:lnTo>
                  <a:lnTo>
                    <a:pt x="104" y="440"/>
                  </a:lnTo>
                  <a:lnTo>
                    <a:pt x="104" y="441"/>
                  </a:lnTo>
                  <a:lnTo>
                    <a:pt x="100" y="441"/>
                  </a:lnTo>
                  <a:lnTo>
                    <a:pt x="100" y="440"/>
                  </a:lnTo>
                  <a:lnTo>
                    <a:pt x="98" y="440"/>
                  </a:lnTo>
                  <a:lnTo>
                    <a:pt x="99" y="438"/>
                  </a:lnTo>
                  <a:lnTo>
                    <a:pt x="97" y="438"/>
                  </a:lnTo>
                  <a:lnTo>
                    <a:pt x="96" y="441"/>
                  </a:lnTo>
                  <a:lnTo>
                    <a:pt x="94" y="441"/>
                  </a:lnTo>
                  <a:lnTo>
                    <a:pt x="94" y="440"/>
                  </a:lnTo>
                  <a:lnTo>
                    <a:pt x="91" y="440"/>
                  </a:lnTo>
                  <a:lnTo>
                    <a:pt x="91" y="441"/>
                  </a:lnTo>
                  <a:lnTo>
                    <a:pt x="70" y="441"/>
                  </a:lnTo>
                  <a:lnTo>
                    <a:pt x="71" y="440"/>
                  </a:lnTo>
                  <a:lnTo>
                    <a:pt x="70" y="438"/>
                  </a:lnTo>
                  <a:lnTo>
                    <a:pt x="69" y="438"/>
                  </a:lnTo>
                  <a:lnTo>
                    <a:pt x="69" y="440"/>
                  </a:lnTo>
                  <a:lnTo>
                    <a:pt x="69" y="439"/>
                  </a:lnTo>
                  <a:lnTo>
                    <a:pt x="65" y="439"/>
                  </a:lnTo>
                  <a:lnTo>
                    <a:pt x="65" y="438"/>
                  </a:lnTo>
                  <a:lnTo>
                    <a:pt x="66" y="436"/>
                  </a:lnTo>
                  <a:lnTo>
                    <a:pt x="64" y="436"/>
                  </a:lnTo>
                  <a:lnTo>
                    <a:pt x="63" y="438"/>
                  </a:lnTo>
                  <a:lnTo>
                    <a:pt x="65" y="438"/>
                  </a:lnTo>
                  <a:lnTo>
                    <a:pt x="65" y="439"/>
                  </a:lnTo>
                  <a:lnTo>
                    <a:pt x="46" y="439"/>
                  </a:lnTo>
                  <a:lnTo>
                    <a:pt x="46" y="438"/>
                  </a:lnTo>
                  <a:lnTo>
                    <a:pt x="44" y="436"/>
                  </a:lnTo>
                  <a:lnTo>
                    <a:pt x="44" y="438"/>
                  </a:lnTo>
                  <a:lnTo>
                    <a:pt x="44" y="439"/>
                  </a:lnTo>
                  <a:lnTo>
                    <a:pt x="39" y="439"/>
                  </a:lnTo>
                  <a:lnTo>
                    <a:pt x="39" y="438"/>
                  </a:lnTo>
                  <a:lnTo>
                    <a:pt x="38" y="438"/>
                  </a:lnTo>
                  <a:lnTo>
                    <a:pt x="38" y="439"/>
                  </a:lnTo>
                  <a:lnTo>
                    <a:pt x="0" y="439"/>
                  </a:lnTo>
                  <a:lnTo>
                    <a:pt x="0" y="441"/>
                  </a:lnTo>
                  <a:lnTo>
                    <a:pt x="0" y="445"/>
                  </a:lnTo>
                  <a:lnTo>
                    <a:pt x="0" y="449"/>
                  </a:lnTo>
                  <a:lnTo>
                    <a:pt x="1" y="449"/>
                  </a:lnTo>
                  <a:lnTo>
                    <a:pt x="1" y="455"/>
                  </a:lnTo>
                  <a:lnTo>
                    <a:pt x="54" y="455"/>
                  </a:lnTo>
                  <a:lnTo>
                    <a:pt x="54" y="456"/>
                  </a:lnTo>
                  <a:lnTo>
                    <a:pt x="54" y="457"/>
                  </a:lnTo>
                  <a:lnTo>
                    <a:pt x="55" y="458"/>
                  </a:lnTo>
                  <a:lnTo>
                    <a:pt x="56" y="458"/>
                  </a:lnTo>
                  <a:lnTo>
                    <a:pt x="55" y="456"/>
                  </a:lnTo>
                  <a:lnTo>
                    <a:pt x="56" y="456"/>
                  </a:lnTo>
                  <a:lnTo>
                    <a:pt x="56" y="455"/>
                  </a:lnTo>
                  <a:lnTo>
                    <a:pt x="61" y="455"/>
                  </a:lnTo>
                  <a:lnTo>
                    <a:pt x="62" y="456"/>
                  </a:lnTo>
                  <a:lnTo>
                    <a:pt x="62" y="455"/>
                  </a:lnTo>
                  <a:lnTo>
                    <a:pt x="63" y="456"/>
                  </a:lnTo>
                  <a:lnTo>
                    <a:pt x="64" y="456"/>
                  </a:lnTo>
                  <a:lnTo>
                    <a:pt x="64" y="455"/>
                  </a:lnTo>
                  <a:lnTo>
                    <a:pt x="73" y="455"/>
                  </a:lnTo>
                  <a:lnTo>
                    <a:pt x="74" y="456"/>
                  </a:lnTo>
                  <a:lnTo>
                    <a:pt x="74" y="458"/>
                  </a:lnTo>
                  <a:lnTo>
                    <a:pt x="75" y="456"/>
                  </a:lnTo>
                  <a:lnTo>
                    <a:pt x="75" y="455"/>
                  </a:lnTo>
                  <a:lnTo>
                    <a:pt x="92" y="455"/>
                  </a:lnTo>
                  <a:lnTo>
                    <a:pt x="93" y="456"/>
                  </a:lnTo>
                  <a:lnTo>
                    <a:pt x="94" y="456"/>
                  </a:lnTo>
                  <a:lnTo>
                    <a:pt x="93" y="455"/>
                  </a:lnTo>
                  <a:lnTo>
                    <a:pt x="104" y="455"/>
                  </a:lnTo>
                  <a:lnTo>
                    <a:pt x="104" y="456"/>
                  </a:lnTo>
                  <a:lnTo>
                    <a:pt x="106" y="455"/>
                  </a:lnTo>
                  <a:lnTo>
                    <a:pt x="120" y="455"/>
                  </a:lnTo>
                  <a:lnTo>
                    <a:pt x="121" y="456"/>
                  </a:lnTo>
                  <a:lnTo>
                    <a:pt x="121" y="455"/>
                  </a:lnTo>
                  <a:lnTo>
                    <a:pt x="138" y="455"/>
                  </a:lnTo>
                  <a:lnTo>
                    <a:pt x="139" y="456"/>
                  </a:lnTo>
                  <a:lnTo>
                    <a:pt x="139" y="455"/>
                  </a:lnTo>
                  <a:lnTo>
                    <a:pt x="156" y="455"/>
                  </a:lnTo>
                  <a:lnTo>
                    <a:pt x="156" y="456"/>
                  </a:lnTo>
                  <a:lnTo>
                    <a:pt x="158" y="456"/>
                  </a:lnTo>
                  <a:lnTo>
                    <a:pt x="158" y="455"/>
                  </a:lnTo>
                  <a:lnTo>
                    <a:pt x="167" y="455"/>
                  </a:lnTo>
                  <a:lnTo>
                    <a:pt x="167" y="456"/>
                  </a:lnTo>
                  <a:lnTo>
                    <a:pt x="168" y="458"/>
                  </a:lnTo>
                  <a:lnTo>
                    <a:pt x="169" y="458"/>
                  </a:lnTo>
                  <a:lnTo>
                    <a:pt x="169" y="456"/>
                  </a:lnTo>
                  <a:lnTo>
                    <a:pt x="170" y="458"/>
                  </a:lnTo>
                  <a:lnTo>
                    <a:pt x="170" y="456"/>
                  </a:lnTo>
                  <a:lnTo>
                    <a:pt x="170" y="455"/>
                  </a:lnTo>
                  <a:lnTo>
                    <a:pt x="186" y="455"/>
                  </a:lnTo>
                  <a:lnTo>
                    <a:pt x="186" y="456"/>
                  </a:lnTo>
                  <a:lnTo>
                    <a:pt x="186" y="458"/>
                  </a:lnTo>
                  <a:lnTo>
                    <a:pt x="186" y="456"/>
                  </a:lnTo>
                  <a:lnTo>
                    <a:pt x="187" y="456"/>
                  </a:lnTo>
                  <a:lnTo>
                    <a:pt x="187" y="458"/>
                  </a:lnTo>
                  <a:lnTo>
                    <a:pt x="187" y="456"/>
                  </a:lnTo>
                  <a:lnTo>
                    <a:pt x="187" y="455"/>
                  </a:lnTo>
                  <a:lnTo>
                    <a:pt x="204" y="455"/>
                  </a:lnTo>
                  <a:lnTo>
                    <a:pt x="204" y="456"/>
                  </a:lnTo>
                  <a:lnTo>
                    <a:pt x="205" y="456"/>
                  </a:lnTo>
                  <a:lnTo>
                    <a:pt x="204" y="455"/>
                  </a:lnTo>
                  <a:lnTo>
                    <a:pt x="209" y="455"/>
                  </a:lnTo>
                  <a:lnTo>
                    <a:pt x="209" y="449"/>
                  </a:lnTo>
                  <a:lnTo>
                    <a:pt x="209" y="445"/>
                  </a:lnTo>
                  <a:lnTo>
                    <a:pt x="209" y="441"/>
                  </a:lnTo>
                  <a:close/>
                  <a:moveTo>
                    <a:pt x="209" y="112"/>
                  </a:moveTo>
                  <a:lnTo>
                    <a:pt x="207" y="110"/>
                  </a:lnTo>
                  <a:lnTo>
                    <a:pt x="207" y="112"/>
                  </a:lnTo>
                  <a:lnTo>
                    <a:pt x="209" y="112"/>
                  </a:lnTo>
                  <a:close/>
                  <a:moveTo>
                    <a:pt x="209" y="492"/>
                  </a:moveTo>
                  <a:lnTo>
                    <a:pt x="208" y="492"/>
                  </a:lnTo>
                  <a:lnTo>
                    <a:pt x="206" y="494"/>
                  </a:lnTo>
                  <a:lnTo>
                    <a:pt x="208" y="494"/>
                  </a:lnTo>
                  <a:lnTo>
                    <a:pt x="209" y="492"/>
                  </a:lnTo>
                  <a:close/>
                  <a:moveTo>
                    <a:pt x="209" y="480"/>
                  </a:moveTo>
                  <a:lnTo>
                    <a:pt x="208" y="482"/>
                  </a:lnTo>
                  <a:lnTo>
                    <a:pt x="208" y="481"/>
                  </a:lnTo>
                  <a:lnTo>
                    <a:pt x="207" y="482"/>
                  </a:lnTo>
                  <a:lnTo>
                    <a:pt x="207" y="484"/>
                  </a:lnTo>
                  <a:lnTo>
                    <a:pt x="209" y="484"/>
                  </a:lnTo>
                  <a:lnTo>
                    <a:pt x="209" y="483"/>
                  </a:lnTo>
                  <a:lnTo>
                    <a:pt x="209" y="480"/>
                  </a:lnTo>
                  <a:close/>
                  <a:moveTo>
                    <a:pt x="209" y="316"/>
                  </a:moveTo>
                  <a:lnTo>
                    <a:pt x="209" y="316"/>
                  </a:lnTo>
                  <a:lnTo>
                    <a:pt x="209" y="317"/>
                  </a:lnTo>
                  <a:lnTo>
                    <a:pt x="209" y="316"/>
                  </a:lnTo>
                  <a:close/>
                  <a:moveTo>
                    <a:pt x="209" y="260"/>
                  </a:moveTo>
                  <a:lnTo>
                    <a:pt x="207" y="262"/>
                  </a:lnTo>
                  <a:lnTo>
                    <a:pt x="208" y="258"/>
                  </a:lnTo>
                  <a:lnTo>
                    <a:pt x="209" y="256"/>
                  </a:lnTo>
                  <a:lnTo>
                    <a:pt x="208" y="258"/>
                  </a:lnTo>
                  <a:lnTo>
                    <a:pt x="208" y="256"/>
                  </a:lnTo>
                  <a:lnTo>
                    <a:pt x="207" y="256"/>
                  </a:lnTo>
                  <a:lnTo>
                    <a:pt x="207" y="258"/>
                  </a:lnTo>
                  <a:lnTo>
                    <a:pt x="206" y="258"/>
                  </a:lnTo>
                  <a:lnTo>
                    <a:pt x="205" y="258"/>
                  </a:lnTo>
                  <a:lnTo>
                    <a:pt x="206" y="258"/>
                  </a:lnTo>
                  <a:lnTo>
                    <a:pt x="205" y="264"/>
                  </a:lnTo>
                  <a:lnTo>
                    <a:pt x="206" y="264"/>
                  </a:lnTo>
                  <a:lnTo>
                    <a:pt x="206" y="262"/>
                  </a:lnTo>
                  <a:lnTo>
                    <a:pt x="209" y="264"/>
                  </a:lnTo>
                  <a:lnTo>
                    <a:pt x="209" y="262"/>
                  </a:lnTo>
                  <a:lnTo>
                    <a:pt x="209" y="260"/>
                  </a:lnTo>
                  <a:close/>
                  <a:moveTo>
                    <a:pt x="209" y="142"/>
                  </a:moveTo>
                  <a:lnTo>
                    <a:pt x="208" y="142"/>
                  </a:lnTo>
                  <a:lnTo>
                    <a:pt x="205" y="144"/>
                  </a:lnTo>
                  <a:lnTo>
                    <a:pt x="207" y="144"/>
                  </a:lnTo>
                  <a:lnTo>
                    <a:pt x="207" y="147"/>
                  </a:lnTo>
                  <a:lnTo>
                    <a:pt x="208" y="148"/>
                  </a:lnTo>
                  <a:lnTo>
                    <a:pt x="208" y="146"/>
                  </a:lnTo>
                  <a:lnTo>
                    <a:pt x="207" y="146"/>
                  </a:lnTo>
                  <a:lnTo>
                    <a:pt x="208" y="146"/>
                  </a:lnTo>
                  <a:lnTo>
                    <a:pt x="208" y="144"/>
                  </a:lnTo>
                  <a:lnTo>
                    <a:pt x="208" y="145"/>
                  </a:lnTo>
                  <a:lnTo>
                    <a:pt x="209" y="142"/>
                  </a:lnTo>
                  <a:close/>
                  <a:moveTo>
                    <a:pt x="210" y="672"/>
                  </a:moveTo>
                  <a:lnTo>
                    <a:pt x="209" y="672"/>
                  </a:lnTo>
                  <a:lnTo>
                    <a:pt x="208" y="672"/>
                  </a:lnTo>
                  <a:lnTo>
                    <a:pt x="210" y="672"/>
                  </a:lnTo>
                  <a:close/>
                  <a:moveTo>
                    <a:pt x="210" y="334"/>
                  </a:moveTo>
                  <a:lnTo>
                    <a:pt x="205" y="332"/>
                  </a:lnTo>
                  <a:lnTo>
                    <a:pt x="206" y="334"/>
                  </a:lnTo>
                  <a:lnTo>
                    <a:pt x="207" y="334"/>
                  </a:lnTo>
                  <a:lnTo>
                    <a:pt x="208" y="336"/>
                  </a:lnTo>
                  <a:lnTo>
                    <a:pt x="207" y="334"/>
                  </a:lnTo>
                  <a:lnTo>
                    <a:pt x="209" y="334"/>
                  </a:lnTo>
                  <a:lnTo>
                    <a:pt x="209" y="335"/>
                  </a:lnTo>
                  <a:lnTo>
                    <a:pt x="209" y="334"/>
                  </a:lnTo>
                  <a:lnTo>
                    <a:pt x="210" y="334"/>
                  </a:lnTo>
                  <a:close/>
                  <a:moveTo>
                    <a:pt x="210" y="494"/>
                  </a:moveTo>
                  <a:lnTo>
                    <a:pt x="208" y="494"/>
                  </a:lnTo>
                  <a:lnTo>
                    <a:pt x="209" y="495"/>
                  </a:lnTo>
                  <a:lnTo>
                    <a:pt x="210" y="494"/>
                  </a:lnTo>
                  <a:close/>
                  <a:moveTo>
                    <a:pt x="210" y="371"/>
                  </a:moveTo>
                  <a:lnTo>
                    <a:pt x="209" y="372"/>
                  </a:lnTo>
                  <a:lnTo>
                    <a:pt x="210" y="371"/>
                  </a:lnTo>
                  <a:close/>
                  <a:moveTo>
                    <a:pt x="210" y="624"/>
                  </a:moveTo>
                  <a:lnTo>
                    <a:pt x="210" y="622"/>
                  </a:lnTo>
                  <a:lnTo>
                    <a:pt x="209" y="620"/>
                  </a:lnTo>
                  <a:lnTo>
                    <a:pt x="209" y="622"/>
                  </a:lnTo>
                  <a:lnTo>
                    <a:pt x="208" y="622"/>
                  </a:lnTo>
                  <a:lnTo>
                    <a:pt x="208" y="620"/>
                  </a:lnTo>
                  <a:lnTo>
                    <a:pt x="207" y="620"/>
                  </a:lnTo>
                  <a:lnTo>
                    <a:pt x="207" y="624"/>
                  </a:lnTo>
                  <a:lnTo>
                    <a:pt x="210" y="624"/>
                  </a:lnTo>
                  <a:close/>
                  <a:moveTo>
                    <a:pt x="210" y="110"/>
                  </a:moveTo>
                  <a:lnTo>
                    <a:pt x="209" y="110"/>
                  </a:lnTo>
                  <a:lnTo>
                    <a:pt x="209" y="112"/>
                  </a:lnTo>
                  <a:lnTo>
                    <a:pt x="210" y="110"/>
                  </a:lnTo>
                  <a:close/>
                  <a:moveTo>
                    <a:pt x="210" y="282"/>
                  </a:moveTo>
                  <a:lnTo>
                    <a:pt x="210" y="280"/>
                  </a:lnTo>
                  <a:lnTo>
                    <a:pt x="208" y="282"/>
                  </a:lnTo>
                  <a:lnTo>
                    <a:pt x="210" y="282"/>
                  </a:lnTo>
                  <a:close/>
                  <a:moveTo>
                    <a:pt x="210" y="434"/>
                  </a:moveTo>
                  <a:lnTo>
                    <a:pt x="209" y="433"/>
                  </a:lnTo>
                  <a:lnTo>
                    <a:pt x="208" y="434"/>
                  </a:lnTo>
                  <a:lnTo>
                    <a:pt x="210" y="434"/>
                  </a:lnTo>
                  <a:close/>
                  <a:moveTo>
                    <a:pt x="210" y="146"/>
                  </a:moveTo>
                  <a:lnTo>
                    <a:pt x="209" y="146"/>
                  </a:lnTo>
                  <a:lnTo>
                    <a:pt x="210" y="148"/>
                  </a:lnTo>
                  <a:lnTo>
                    <a:pt x="210" y="146"/>
                  </a:lnTo>
                  <a:close/>
                  <a:moveTo>
                    <a:pt x="210" y="334"/>
                  </a:moveTo>
                  <a:lnTo>
                    <a:pt x="209" y="335"/>
                  </a:lnTo>
                  <a:lnTo>
                    <a:pt x="209" y="336"/>
                  </a:lnTo>
                  <a:lnTo>
                    <a:pt x="209" y="335"/>
                  </a:lnTo>
                  <a:lnTo>
                    <a:pt x="208" y="336"/>
                  </a:lnTo>
                  <a:lnTo>
                    <a:pt x="208" y="338"/>
                  </a:lnTo>
                  <a:lnTo>
                    <a:pt x="210" y="334"/>
                  </a:lnTo>
                  <a:close/>
                  <a:moveTo>
                    <a:pt x="210" y="468"/>
                  </a:moveTo>
                  <a:lnTo>
                    <a:pt x="208" y="468"/>
                  </a:lnTo>
                  <a:lnTo>
                    <a:pt x="209" y="470"/>
                  </a:lnTo>
                  <a:lnTo>
                    <a:pt x="210" y="470"/>
                  </a:lnTo>
                  <a:lnTo>
                    <a:pt x="210" y="468"/>
                  </a:lnTo>
                  <a:close/>
                  <a:moveTo>
                    <a:pt x="210" y="666"/>
                  </a:moveTo>
                  <a:lnTo>
                    <a:pt x="208" y="666"/>
                  </a:lnTo>
                  <a:lnTo>
                    <a:pt x="209" y="667"/>
                  </a:lnTo>
                  <a:lnTo>
                    <a:pt x="210" y="666"/>
                  </a:lnTo>
                  <a:close/>
                  <a:moveTo>
                    <a:pt x="211" y="624"/>
                  </a:moveTo>
                  <a:lnTo>
                    <a:pt x="210" y="623"/>
                  </a:lnTo>
                  <a:lnTo>
                    <a:pt x="210" y="624"/>
                  </a:lnTo>
                  <a:lnTo>
                    <a:pt x="211" y="624"/>
                  </a:lnTo>
                  <a:close/>
                  <a:moveTo>
                    <a:pt x="211" y="148"/>
                  </a:moveTo>
                  <a:lnTo>
                    <a:pt x="210" y="148"/>
                  </a:lnTo>
                  <a:lnTo>
                    <a:pt x="209" y="148"/>
                  </a:lnTo>
                  <a:lnTo>
                    <a:pt x="209" y="150"/>
                  </a:lnTo>
                  <a:lnTo>
                    <a:pt x="211" y="148"/>
                  </a:lnTo>
                  <a:close/>
                  <a:moveTo>
                    <a:pt x="211" y="118"/>
                  </a:moveTo>
                  <a:lnTo>
                    <a:pt x="211" y="116"/>
                  </a:lnTo>
                  <a:lnTo>
                    <a:pt x="209" y="116"/>
                  </a:lnTo>
                  <a:lnTo>
                    <a:pt x="209" y="118"/>
                  </a:lnTo>
                  <a:lnTo>
                    <a:pt x="211" y="118"/>
                  </a:lnTo>
                  <a:close/>
                  <a:moveTo>
                    <a:pt x="211" y="623"/>
                  </a:moveTo>
                  <a:lnTo>
                    <a:pt x="210" y="622"/>
                  </a:lnTo>
                  <a:lnTo>
                    <a:pt x="210" y="623"/>
                  </a:lnTo>
                  <a:lnTo>
                    <a:pt x="211" y="623"/>
                  </a:lnTo>
                  <a:close/>
                  <a:moveTo>
                    <a:pt x="211" y="432"/>
                  </a:moveTo>
                  <a:lnTo>
                    <a:pt x="210" y="432"/>
                  </a:lnTo>
                  <a:lnTo>
                    <a:pt x="210" y="434"/>
                  </a:lnTo>
                  <a:lnTo>
                    <a:pt x="211" y="432"/>
                  </a:lnTo>
                  <a:close/>
                  <a:moveTo>
                    <a:pt x="211" y="716"/>
                  </a:moveTo>
                  <a:lnTo>
                    <a:pt x="211" y="714"/>
                  </a:lnTo>
                  <a:lnTo>
                    <a:pt x="209" y="714"/>
                  </a:lnTo>
                  <a:lnTo>
                    <a:pt x="209" y="716"/>
                  </a:lnTo>
                  <a:lnTo>
                    <a:pt x="211" y="716"/>
                  </a:lnTo>
                  <a:close/>
                  <a:moveTo>
                    <a:pt x="211" y="632"/>
                  </a:moveTo>
                  <a:lnTo>
                    <a:pt x="210" y="628"/>
                  </a:lnTo>
                  <a:lnTo>
                    <a:pt x="209" y="628"/>
                  </a:lnTo>
                  <a:lnTo>
                    <a:pt x="209" y="632"/>
                  </a:lnTo>
                  <a:lnTo>
                    <a:pt x="211" y="632"/>
                  </a:lnTo>
                  <a:close/>
                  <a:moveTo>
                    <a:pt x="211" y="66"/>
                  </a:moveTo>
                  <a:lnTo>
                    <a:pt x="209" y="64"/>
                  </a:lnTo>
                  <a:lnTo>
                    <a:pt x="209" y="65"/>
                  </a:lnTo>
                  <a:lnTo>
                    <a:pt x="211" y="66"/>
                  </a:lnTo>
                  <a:close/>
                  <a:moveTo>
                    <a:pt x="211" y="686"/>
                  </a:moveTo>
                  <a:lnTo>
                    <a:pt x="211" y="684"/>
                  </a:lnTo>
                  <a:lnTo>
                    <a:pt x="208" y="684"/>
                  </a:lnTo>
                  <a:lnTo>
                    <a:pt x="209" y="686"/>
                  </a:lnTo>
                  <a:lnTo>
                    <a:pt x="211" y="686"/>
                  </a:lnTo>
                  <a:close/>
                  <a:moveTo>
                    <a:pt x="211" y="426"/>
                  </a:moveTo>
                  <a:lnTo>
                    <a:pt x="210" y="424"/>
                  </a:lnTo>
                  <a:lnTo>
                    <a:pt x="209" y="424"/>
                  </a:lnTo>
                  <a:lnTo>
                    <a:pt x="209" y="422"/>
                  </a:lnTo>
                  <a:lnTo>
                    <a:pt x="208" y="422"/>
                  </a:lnTo>
                  <a:lnTo>
                    <a:pt x="207" y="424"/>
                  </a:lnTo>
                  <a:lnTo>
                    <a:pt x="207" y="425"/>
                  </a:lnTo>
                  <a:lnTo>
                    <a:pt x="208" y="426"/>
                  </a:lnTo>
                  <a:lnTo>
                    <a:pt x="211" y="426"/>
                  </a:lnTo>
                  <a:close/>
                  <a:moveTo>
                    <a:pt x="211" y="371"/>
                  </a:moveTo>
                  <a:lnTo>
                    <a:pt x="211" y="370"/>
                  </a:lnTo>
                  <a:lnTo>
                    <a:pt x="210" y="371"/>
                  </a:lnTo>
                  <a:lnTo>
                    <a:pt x="211" y="371"/>
                  </a:lnTo>
                  <a:close/>
                  <a:moveTo>
                    <a:pt x="211" y="322"/>
                  </a:moveTo>
                  <a:lnTo>
                    <a:pt x="209" y="320"/>
                  </a:lnTo>
                  <a:lnTo>
                    <a:pt x="209" y="322"/>
                  </a:lnTo>
                  <a:lnTo>
                    <a:pt x="207" y="322"/>
                  </a:lnTo>
                  <a:lnTo>
                    <a:pt x="207" y="324"/>
                  </a:lnTo>
                  <a:lnTo>
                    <a:pt x="208" y="324"/>
                  </a:lnTo>
                  <a:lnTo>
                    <a:pt x="208" y="326"/>
                  </a:lnTo>
                  <a:lnTo>
                    <a:pt x="209" y="326"/>
                  </a:lnTo>
                  <a:lnTo>
                    <a:pt x="209" y="324"/>
                  </a:lnTo>
                  <a:lnTo>
                    <a:pt x="211" y="322"/>
                  </a:lnTo>
                  <a:close/>
                  <a:moveTo>
                    <a:pt x="211" y="478"/>
                  </a:moveTo>
                  <a:lnTo>
                    <a:pt x="211" y="476"/>
                  </a:lnTo>
                  <a:lnTo>
                    <a:pt x="209" y="476"/>
                  </a:lnTo>
                  <a:lnTo>
                    <a:pt x="211" y="478"/>
                  </a:lnTo>
                  <a:close/>
                  <a:moveTo>
                    <a:pt x="211" y="442"/>
                  </a:moveTo>
                  <a:lnTo>
                    <a:pt x="209" y="438"/>
                  </a:lnTo>
                  <a:lnTo>
                    <a:pt x="208" y="438"/>
                  </a:lnTo>
                  <a:lnTo>
                    <a:pt x="208" y="440"/>
                  </a:lnTo>
                  <a:lnTo>
                    <a:pt x="210" y="440"/>
                  </a:lnTo>
                  <a:lnTo>
                    <a:pt x="211" y="442"/>
                  </a:lnTo>
                  <a:lnTo>
                    <a:pt x="210" y="443"/>
                  </a:lnTo>
                  <a:lnTo>
                    <a:pt x="209" y="444"/>
                  </a:lnTo>
                  <a:lnTo>
                    <a:pt x="211" y="444"/>
                  </a:lnTo>
                  <a:lnTo>
                    <a:pt x="211" y="442"/>
                  </a:lnTo>
                  <a:close/>
                  <a:moveTo>
                    <a:pt x="211" y="670"/>
                  </a:moveTo>
                  <a:lnTo>
                    <a:pt x="209" y="667"/>
                  </a:lnTo>
                  <a:lnTo>
                    <a:pt x="207" y="668"/>
                  </a:lnTo>
                  <a:lnTo>
                    <a:pt x="209" y="672"/>
                  </a:lnTo>
                  <a:lnTo>
                    <a:pt x="211" y="670"/>
                  </a:lnTo>
                  <a:close/>
                  <a:moveTo>
                    <a:pt x="211" y="462"/>
                  </a:moveTo>
                  <a:lnTo>
                    <a:pt x="210" y="458"/>
                  </a:lnTo>
                  <a:lnTo>
                    <a:pt x="206" y="458"/>
                  </a:lnTo>
                  <a:lnTo>
                    <a:pt x="207" y="460"/>
                  </a:lnTo>
                  <a:lnTo>
                    <a:pt x="210" y="460"/>
                  </a:lnTo>
                  <a:lnTo>
                    <a:pt x="210" y="464"/>
                  </a:lnTo>
                  <a:lnTo>
                    <a:pt x="211" y="463"/>
                  </a:lnTo>
                  <a:lnTo>
                    <a:pt x="211" y="462"/>
                  </a:lnTo>
                  <a:close/>
                  <a:moveTo>
                    <a:pt x="212" y="374"/>
                  </a:moveTo>
                  <a:lnTo>
                    <a:pt x="211" y="376"/>
                  </a:lnTo>
                  <a:lnTo>
                    <a:pt x="212" y="376"/>
                  </a:lnTo>
                  <a:lnTo>
                    <a:pt x="212" y="374"/>
                  </a:lnTo>
                  <a:close/>
                  <a:moveTo>
                    <a:pt x="212" y="624"/>
                  </a:moveTo>
                  <a:lnTo>
                    <a:pt x="212" y="622"/>
                  </a:lnTo>
                  <a:lnTo>
                    <a:pt x="211" y="623"/>
                  </a:lnTo>
                  <a:lnTo>
                    <a:pt x="212" y="624"/>
                  </a:lnTo>
                  <a:close/>
                  <a:moveTo>
                    <a:pt x="212" y="776"/>
                  </a:moveTo>
                  <a:lnTo>
                    <a:pt x="210" y="776"/>
                  </a:lnTo>
                  <a:lnTo>
                    <a:pt x="211" y="778"/>
                  </a:lnTo>
                  <a:lnTo>
                    <a:pt x="210" y="778"/>
                  </a:lnTo>
                  <a:lnTo>
                    <a:pt x="210" y="780"/>
                  </a:lnTo>
                  <a:lnTo>
                    <a:pt x="212" y="780"/>
                  </a:lnTo>
                  <a:lnTo>
                    <a:pt x="211" y="778"/>
                  </a:lnTo>
                  <a:lnTo>
                    <a:pt x="212" y="778"/>
                  </a:lnTo>
                  <a:lnTo>
                    <a:pt x="212" y="776"/>
                  </a:lnTo>
                  <a:close/>
                  <a:moveTo>
                    <a:pt x="212" y="734"/>
                  </a:moveTo>
                  <a:lnTo>
                    <a:pt x="211" y="734"/>
                  </a:lnTo>
                  <a:lnTo>
                    <a:pt x="212" y="735"/>
                  </a:lnTo>
                  <a:lnTo>
                    <a:pt x="212" y="734"/>
                  </a:lnTo>
                  <a:close/>
                  <a:moveTo>
                    <a:pt x="212" y="708"/>
                  </a:moveTo>
                  <a:lnTo>
                    <a:pt x="212" y="706"/>
                  </a:lnTo>
                  <a:lnTo>
                    <a:pt x="211" y="706"/>
                  </a:lnTo>
                  <a:lnTo>
                    <a:pt x="212" y="708"/>
                  </a:lnTo>
                  <a:close/>
                  <a:moveTo>
                    <a:pt x="212" y="410"/>
                  </a:moveTo>
                  <a:lnTo>
                    <a:pt x="211" y="412"/>
                  </a:lnTo>
                  <a:lnTo>
                    <a:pt x="212" y="412"/>
                  </a:lnTo>
                  <a:lnTo>
                    <a:pt x="212" y="410"/>
                  </a:lnTo>
                  <a:close/>
                  <a:moveTo>
                    <a:pt x="212" y="338"/>
                  </a:moveTo>
                  <a:lnTo>
                    <a:pt x="211" y="338"/>
                  </a:lnTo>
                  <a:lnTo>
                    <a:pt x="211" y="340"/>
                  </a:lnTo>
                  <a:lnTo>
                    <a:pt x="212" y="339"/>
                  </a:lnTo>
                  <a:lnTo>
                    <a:pt x="212" y="338"/>
                  </a:lnTo>
                  <a:close/>
                  <a:moveTo>
                    <a:pt x="212" y="274"/>
                  </a:moveTo>
                  <a:lnTo>
                    <a:pt x="211" y="274"/>
                  </a:lnTo>
                  <a:lnTo>
                    <a:pt x="212" y="271"/>
                  </a:lnTo>
                  <a:lnTo>
                    <a:pt x="212" y="270"/>
                  </a:lnTo>
                  <a:lnTo>
                    <a:pt x="210" y="268"/>
                  </a:lnTo>
                  <a:lnTo>
                    <a:pt x="210" y="272"/>
                  </a:lnTo>
                  <a:lnTo>
                    <a:pt x="208" y="272"/>
                  </a:lnTo>
                  <a:lnTo>
                    <a:pt x="210" y="274"/>
                  </a:lnTo>
                  <a:lnTo>
                    <a:pt x="211" y="274"/>
                  </a:lnTo>
                  <a:lnTo>
                    <a:pt x="212" y="276"/>
                  </a:lnTo>
                  <a:lnTo>
                    <a:pt x="212" y="274"/>
                  </a:lnTo>
                  <a:close/>
                  <a:moveTo>
                    <a:pt x="212" y="112"/>
                  </a:moveTo>
                  <a:lnTo>
                    <a:pt x="212" y="110"/>
                  </a:lnTo>
                  <a:lnTo>
                    <a:pt x="211" y="110"/>
                  </a:lnTo>
                  <a:lnTo>
                    <a:pt x="211" y="112"/>
                  </a:lnTo>
                  <a:lnTo>
                    <a:pt x="212" y="112"/>
                  </a:lnTo>
                  <a:close/>
                  <a:moveTo>
                    <a:pt x="213" y="426"/>
                  </a:moveTo>
                  <a:lnTo>
                    <a:pt x="212" y="424"/>
                  </a:lnTo>
                  <a:lnTo>
                    <a:pt x="211" y="426"/>
                  </a:lnTo>
                  <a:lnTo>
                    <a:pt x="209" y="428"/>
                  </a:lnTo>
                  <a:lnTo>
                    <a:pt x="211" y="430"/>
                  </a:lnTo>
                  <a:lnTo>
                    <a:pt x="213" y="427"/>
                  </a:lnTo>
                  <a:lnTo>
                    <a:pt x="213" y="426"/>
                  </a:lnTo>
                  <a:close/>
                  <a:moveTo>
                    <a:pt x="213" y="414"/>
                  </a:moveTo>
                  <a:lnTo>
                    <a:pt x="210" y="414"/>
                  </a:lnTo>
                  <a:lnTo>
                    <a:pt x="209" y="416"/>
                  </a:lnTo>
                  <a:lnTo>
                    <a:pt x="210" y="416"/>
                  </a:lnTo>
                  <a:lnTo>
                    <a:pt x="210" y="418"/>
                  </a:lnTo>
                  <a:lnTo>
                    <a:pt x="211" y="418"/>
                  </a:lnTo>
                  <a:lnTo>
                    <a:pt x="212" y="416"/>
                  </a:lnTo>
                  <a:lnTo>
                    <a:pt x="213" y="414"/>
                  </a:lnTo>
                  <a:close/>
                  <a:moveTo>
                    <a:pt x="213" y="340"/>
                  </a:moveTo>
                  <a:lnTo>
                    <a:pt x="213" y="339"/>
                  </a:lnTo>
                  <a:lnTo>
                    <a:pt x="213" y="340"/>
                  </a:lnTo>
                  <a:close/>
                  <a:moveTo>
                    <a:pt x="213" y="148"/>
                  </a:moveTo>
                  <a:lnTo>
                    <a:pt x="212" y="148"/>
                  </a:lnTo>
                  <a:lnTo>
                    <a:pt x="212" y="146"/>
                  </a:lnTo>
                  <a:lnTo>
                    <a:pt x="211" y="148"/>
                  </a:lnTo>
                  <a:lnTo>
                    <a:pt x="211" y="150"/>
                  </a:lnTo>
                  <a:lnTo>
                    <a:pt x="212" y="150"/>
                  </a:lnTo>
                  <a:lnTo>
                    <a:pt x="213" y="148"/>
                  </a:lnTo>
                  <a:close/>
                  <a:moveTo>
                    <a:pt x="213" y="370"/>
                  </a:moveTo>
                  <a:lnTo>
                    <a:pt x="211" y="371"/>
                  </a:lnTo>
                  <a:lnTo>
                    <a:pt x="212" y="372"/>
                  </a:lnTo>
                  <a:lnTo>
                    <a:pt x="213" y="370"/>
                  </a:lnTo>
                  <a:close/>
                  <a:moveTo>
                    <a:pt x="213" y="322"/>
                  </a:moveTo>
                  <a:lnTo>
                    <a:pt x="213" y="322"/>
                  </a:lnTo>
                  <a:close/>
                  <a:moveTo>
                    <a:pt x="213" y="726"/>
                  </a:moveTo>
                  <a:lnTo>
                    <a:pt x="210" y="726"/>
                  </a:lnTo>
                  <a:lnTo>
                    <a:pt x="211" y="728"/>
                  </a:lnTo>
                  <a:lnTo>
                    <a:pt x="213" y="728"/>
                  </a:lnTo>
                  <a:lnTo>
                    <a:pt x="213" y="726"/>
                  </a:lnTo>
                  <a:close/>
                  <a:moveTo>
                    <a:pt x="213" y="376"/>
                  </a:moveTo>
                  <a:lnTo>
                    <a:pt x="213" y="375"/>
                  </a:lnTo>
                  <a:lnTo>
                    <a:pt x="212" y="374"/>
                  </a:lnTo>
                  <a:lnTo>
                    <a:pt x="213" y="373"/>
                  </a:lnTo>
                  <a:lnTo>
                    <a:pt x="213" y="372"/>
                  </a:lnTo>
                  <a:lnTo>
                    <a:pt x="212" y="372"/>
                  </a:lnTo>
                  <a:lnTo>
                    <a:pt x="210" y="374"/>
                  </a:lnTo>
                  <a:lnTo>
                    <a:pt x="212" y="374"/>
                  </a:lnTo>
                  <a:lnTo>
                    <a:pt x="212" y="376"/>
                  </a:lnTo>
                  <a:lnTo>
                    <a:pt x="213" y="376"/>
                  </a:lnTo>
                  <a:close/>
                  <a:moveTo>
                    <a:pt x="213" y="324"/>
                  </a:moveTo>
                  <a:lnTo>
                    <a:pt x="213" y="322"/>
                  </a:lnTo>
                  <a:lnTo>
                    <a:pt x="212" y="324"/>
                  </a:lnTo>
                  <a:lnTo>
                    <a:pt x="213" y="324"/>
                  </a:lnTo>
                  <a:close/>
                  <a:moveTo>
                    <a:pt x="214" y="428"/>
                  </a:moveTo>
                  <a:lnTo>
                    <a:pt x="211" y="430"/>
                  </a:lnTo>
                  <a:lnTo>
                    <a:pt x="213" y="430"/>
                  </a:lnTo>
                  <a:lnTo>
                    <a:pt x="214" y="428"/>
                  </a:lnTo>
                  <a:close/>
                  <a:moveTo>
                    <a:pt x="214" y="70"/>
                  </a:moveTo>
                  <a:lnTo>
                    <a:pt x="213" y="64"/>
                  </a:lnTo>
                  <a:lnTo>
                    <a:pt x="211" y="66"/>
                  </a:lnTo>
                  <a:lnTo>
                    <a:pt x="210" y="68"/>
                  </a:lnTo>
                  <a:lnTo>
                    <a:pt x="211" y="70"/>
                  </a:lnTo>
                  <a:lnTo>
                    <a:pt x="214" y="70"/>
                  </a:lnTo>
                  <a:close/>
                  <a:moveTo>
                    <a:pt x="214" y="708"/>
                  </a:moveTo>
                  <a:lnTo>
                    <a:pt x="213" y="706"/>
                  </a:lnTo>
                  <a:lnTo>
                    <a:pt x="212" y="706"/>
                  </a:lnTo>
                  <a:lnTo>
                    <a:pt x="214" y="708"/>
                  </a:lnTo>
                  <a:close/>
                  <a:moveTo>
                    <a:pt x="214" y="444"/>
                  </a:moveTo>
                  <a:lnTo>
                    <a:pt x="214" y="444"/>
                  </a:lnTo>
                  <a:lnTo>
                    <a:pt x="213" y="446"/>
                  </a:lnTo>
                  <a:lnTo>
                    <a:pt x="214" y="446"/>
                  </a:lnTo>
                  <a:lnTo>
                    <a:pt x="214" y="444"/>
                  </a:lnTo>
                  <a:close/>
                  <a:moveTo>
                    <a:pt x="214" y="736"/>
                  </a:moveTo>
                  <a:lnTo>
                    <a:pt x="213" y="736"/>
                  </a:lnTo>
                  <a:lnTo>
                    <a:pt x="213" y="734"/>
                  </a:lnTo>
                  <a:lnTo>
                    <a:pt x="212" y="736"/>
                  </a:lnTo>
                  <a:lnTo>
                    <a:pt x="212" y="735"/>
                  </a:lnTo>
                  <a:lnTo>
                    <a:pt x="212" y="736"/>
                  </a:lnTo>
                  <a:lnTo>
                    <a:pt x="211" y="737"/>
                  </a:lnTo>
                  <a:lnTo>
                    <a:pt x="211" y="738"/>
                  </a:lnTo>
                  <a:lnTo>
                    <a:pt x="214" y="738"/>
                  </a:lnTo>
                  <a:lnTo>
                    <a:pt x="214" y="736"/>
                  </a:lnTo>
                  <a:close/>
                  <a:moveTo>
                    <a:pt x="215" y="772"/>
                  </a:moveTo>
                  <a:lnTo>
                    <a:pt x="213" y="770"/>
                  </a:lnTo>
                  <a:lnTo>
                    <a:pt x="211" y="768"/>
                  </a:lnTo>
                  <a:lnTo>
                    <a:pt x="209" y="770"/>
                  </a:lnTo>
                  <a:lnTo>
                    <a:pt x="211" y="770"/>
                  </a:lnTo>
                  <a:lnTo>
                    <a:pt x="212" y="772"/>
                  </a:lnTo>
                  <a:lnTo>
                    <a:pt x="215" y="772"/>
                  </a:lnTo>
                  <a:close/>
                  <a:moveTo>
                    <a:pt x="215" y="274"/>
                  </a:moveTo>
                  <a:lnTo>
                    <a:pt x="213" y="274"/>
                  </a:lnTo>
                  <a:lnTo>
                    <a:pt x="215" y="276"/>
                  </a:lnTo>
                  <a:lnTo>
                    <a:pt x="215" y="274"/>
                  </a:lnTo>
                  <a:close/>
                  <a:moveTo>
                    <a:pt x="215" y="494"/>
                  </a:moveTo>
                  <a:lnTo>
                    <a:pt x="214" y="492"/>
                  </a:lnTo>
                  <a:lnTo>
                    <a:pt x="213" y="490"/>
                  </a:lnTo>
                  <a:lnTo>
                    <a:pt x="213" y="494"/>
                  </a:lnTo>
                  <a:lnTo>
                    <a:pt x="215" y="494"/>
                  </a:lnTo>
                  <a:close/>
                  <a:moveTo>
                    <a:pt x="215" y="132"/>
                  </a:moveTo>
                  <a:lnTo>
                    <a:pt x="214" y="131"/>
                  </a:lnTo>
                  <a:lnTo>
                    <a:pt x="214" y="132"/>
                  </a:lnTo>
                  <a:lnTo>
                    <a:pt x="215" y="132"/>
                  </a:lnTo>
                  <a:close/>
                  <a:moveTo>
                    <a:pt x="215" y="77"/>
                  </a:moveTo>
                  <a:lnTo>
                    <a:pt x="213" y="78"/>
                  </a:lnTo>
                  <a:lnTo>
                    <a:pt x="215" y="78"/>
                  </a:lnTo>
                  <a:lnTo>
                    <a:pt x="215" y="77"/>
                  </a:lnTo>
                  <a:close/>
                  <a:moveTo>
                    <a:pt x="215" y="56"/>
                  </a:moveTo>
                  <a:lnTo>
                    <a:pt x="214" y="54"/>
                  </a:lnTo>
                  <a:lnTo>
                    <a:pt x="214" y="52"/>
                  </a:lnTo>
                  <a:lnTo>
                    <a:pt x="211" y="52"/>
                  </a:lnTo>
                  <a:lnTo>
                    <a:pt x="213" y="54"/>
                  </a:lnTo>
                  <a:lnTo>
                    <a:pt x="212" y="56"/>
                  </a:lnTo>
                  <a:lnTo>
                    <a:pt x="214" y="58"/>
                  </a:lnTo>
                  <a:lnTo>
                    <a:pt x="213" y="56"/>
                  </a:lnTo>
                  <a:lnTo>
                    <a:pt x="215" y="56"/>
                  </a:lnTo>
                  <a:close/>
                  <a:moveTo>
                    <a:pt x="215" y="130"/>
                  </a:moveTo>
                  <a:lnTo>
                    <a:pt x="214" y="130"/>
                  </a:lnTo>
                  <a:lnTo>
                    <a:pt x="214" y="131"/>
                  </a:lnTo>
                  <a:lnTo>
                    <a:pt x="215" y="132"/>
                  </a:lnTo>
                  <a:lnTo>
                    <a:pt x="215" y="130"/>
                  </a:lnTo>
                  <a:close/>
                  <a:moveTo>
                    <a:pt x="215" y="76"/>
                  </a:moveTo>
                  <a:lnTo>
                    <a:pt x="215" y="76"/>
                  </a:lnTo>
                  <a:lnTo>
                    <a:pt x="215" y="77"/>
                  </a:lnTo>
                  <a:lnTo>
                    <a:pt x="215" y="76"/>
                  </a:lnTo>
                  <a:close/>
                  <a:moveTo>
                    <a:pt x="215" y="122"/>
                  </a:moveTo>
                  <a:lnTo>
                    <a:pt x="215" y="120"/>
                  </a:lnTo>
                  <a:lnTo>
                    <a:pt x="213" y="120"/>
                  </a:lnTo>
                  <a:lnTo>
                    <a:pt x="213" y="122"/>
                  </a:lnTo>
                  <a:lnTo>
                    <a:pt x="214" y="122"/>
                  </a:lnTo>
                  <a:lnTo>
                    <a:pt x="213" y="124"/>
                  </a:lnTo>
                  <a:lnTo>
                    <a:pt x="214" y="122"/>
                  </a:lnTo>
                  <a:lnTo>
                    <a:pt x="215" y="123"/>
                  </a:lnTo>
                  <a:lnTo>
                    <a:pt x="215" y="122"/>
                  </a:lnTo>
                  <a:close/>
                  <a:moveTo>
                    <a:pt x="215" y="760"/>
                  </a:moveTo>
                  <a:lnTo>
                    <a:pt x="214" y="760"/>
                  </a:lnTo>
                  <a:lnTo>
                    <a:pt x="214" y="762"/>
                  </a:lnTo>
                  <a:lnTo>
                    <a:pt x="215" y="760"/>
                  </a:lnTo>
                  <a:close/>
                  <a:moveTo>
                    <a:pt x="216" y="430"/>
                  </a:moveTo>
                  <a:lnTo>
                    <a:pt x="213" y="430"/>
                  </a:lnTo>
                  <a:lnTo>
                    <a:pt x="214" y="432"/>
                  </a:lnTo>
                  <a:lnTo>
                    <a:pt x="216" y="430"/>
                  </a:lnTo>
                  <a:close/>
                  <a:moveTo>
                    <a:pt x="216" y="482"/>
                  </a:moveTo>
                  <a:lnTo>
                    <a:pt x="216" y="480"/>
                  </a:lnTo>
                  <a:lnTo>
                    <a:pt x="214" y="478"/>
                  </a:lnTo>
                  <a:lnTo>
                    <a:pt x="213" y="479"/>
                  </a:lnTo>
                  <a:lnTo>
                    <a:pt x="215" y="480"/>
                  </a:lnTo>
                  <a:lnTo>
                    <a:pt x="214" y="483"/>
                  </a:lnTo>
                  <a:lnTo>
                    <a:pt x="215" y="484"/>
                  </a:lnTo>
                  <a:lnTo>
                    <a:pt x="215" y="483"/>
                  </a:lnTo>
                  <a:lnTo>
                    <a:pt x="216" y="482"/>
                  </a:lnTo>
                  <a:close/>
                  <a:moveTo>
                    <a:pt x="216" y="764"/>
                  </a:moveTo>
                  <a:lnTo>
                    <a:pt x="215" y="762"/>
                  </a:lnTo>
                  <a:lnTo>
                    <a:pt x="215" y="764"/>
                  </a:lnTo>
                  <a:lnTo>
                    <a:pt x="216" y="764"/>
                  </a:lnTo>
                  <a:close/>
                  <a:moveTo>
                    <a:pt x="216" y="678"/>
                  </a:moveTo>
                  <a:lnTo>
                    <a:pt x="214" y="678"/>
                  </a:lnTo>
                  <a:lnTo>
                    <a:pt x="214" y="680"/>
                  </a:lnTo>
                  <a:lnTo>
                    <a:pt x="215" y="682"/>
                  </a:lnTo>
                  <a:lnTo>
                    <a:pt x="215" y="680"/>
                  </a:lnTo>
                  <a:lnTo>
                    <a:pt x="216" y="678"/>
                  </a:lnTo>
                  <a:close/>
                  <a:moveTo>
                    <a:pt x="216" y="72"/>
                  </a:moveTo>
                  <a:lnTo>
                    <a:pt x="214" y="70"/>
                  </a:lnTo>
                  <a:lnTo>
                    <a:pt x="215" y="72"/>
                  </a:lnTo>
                  <a:lnTo>
                    <a:pt x="216" y="72"/>
                  </a:lnTo>
                  <a:close/>
                  <a:moveTo>
                    <a:pt x="216" y="491"/>
                  </a:moveTo>
                  <a:lnTo>
                    <a:pt x="216" y="490"/>
                  </a:lnTo>
                  <a:lnTo>
                    <a:pt x="215" y="489"/>
                  </a:lnTo>
                  <a:lnTo>
                    <a:pt x="216" y="486"/>
                  </a:lnTo>
                  <a:lnTo>
                    <a:pt x="214" y="486"/>
                  </a:lnTo>
                  <a:lnTo>
                    <a:pt x="213" y="488"/>
                  </a:lnTo>
                  <a:lnTo>
                    <a:pt x="216" y="490"/>
                  </a:lnTo>
                  <a:lnTo>
                    <a:pt x="215" y="491"/>
                  </a:lnTo>
                  <a:lnTo>
                    <a:pt x="216" y="491"/>
                  </a:lnTo>
                  <a:close/>
                  <a:moveTo>
                    <a:pt x="217" y="666"/>
                  </a:moveTo>
                  <a:lnTo>
                    <a:pt x="214" y="666"/>
                  </a:lnTo>
                  <a:lnTo>
                    <a:pt x="214" y="670"/>
                  </a:lnTo>
                  <a:lnTo>
                    <a:pt x="216" y="670"/>
                  </a:lnTo>
                  <a:lnTo>
                    <a:pt x="217" y="666"/>
                  </a:lnTo>
                  <a:close/>
                  <a:moveTo>
                    <a:pt x="217" y="718"/>
                  </a:moveTo>
                  <a:lnTo>
                    <a:pt x="215" y="716"/>
                  </a:lnTo>
                  <a:lnTo>
                    <a:pt x="215" y="718"/>
                  </a:lnTo>
                  <a:lnTo>
                    <a:pt x="217" y="718"/>
                  </a:lnTo>
                  <a:close/>
                  <a:moveTo>
                    <a:pt x="217" y="322"/>
                  </a:moveTo>
                  <a:lnTo>
                    <a:pt x="216" y="320"/>
                  </a:lnTo>
                  <a:lnTo>
                    <a:pt x="216" y="318"/>
                  </a:lnTo>
                  <a:lnTo>
                    <a:pt x="215" y="318"/>
                  </a:lnTo>
                  <a:lnTo>
                    <a:pt x="215" y="316"/>
                  </a:lnTo>
                  <a:lnTo>
                    <a:pt x="215" y="318"/>
                  </a:lnTo>
                  <a:lnTo>
                    <a:pt x="214" y="319"/>
                  </a:lnTo>
                  <a:lnTo>
                    <a:pt x="213" y="322"/>
                  </a:lnTo>
                  <a:lnTo>
                    <a:pt x="217" y="322"/>
                  </a:lnTo>
                  <a:close/>
                  <a:moveTo>
                    <a:pt x="217" y="444"/>
                  </a:moveTo>
                  <a:lnTo>
                    <a:pt x="214" y="444"/>
                  </a:lnTo>
                  <a:lnTo>
                    <a:pt x="215" y="446"/>
                  </a:lnTo>
                  <a:lnTo>
                    <a:pt x="216" y="446"/>
                  </a:lnTo>
                  <a:lnTo>
                    <a:pt x="217" y="444"/>
                  </a:lnTo>
                  <a:close/>
                  <a:moveTo>
                    <a:pt x="217" y="278"/>
                  </a:moveTo>
                  <a:lnTo>
                    <a:pt x="217" y="274"/>
                  </a:lnTo>
                  <a:lnTo>
                    <a:pt x="216" y="274"/>
                  </a:lnTo>
                  <a:lnTo>
                    <a:pt x="216" y="278"/>
                  </a:lnTo>
                  <a:lnTo>
                    <a:pt x="217" y="278"/>
                  </a:lnTo>
                  <a:close/>
                  <a:moveTo>
                    <a:pt x="217" y="124"/>
                  </a:moveTo>
                  <a:lnTo>
                    <a:pt x="215" y="123"/>
                  </a:lnTo>
                  <a:lnTo>
                    <a:pt x="215" y="124"/>
                  </a:lnTo>
                  <a:lnTo>
                    <a:pt x="217" y="124"/>
                  </a:lnTo>
                  <a:close/>
                  <a:moveTo>
                    <a:pt x="217" y="454"/>
                  </a:moveTo>
                  <a:lnTo>
                    <a:pt x="217" y="452"/>
                  </a:lnTo>
                  <a:lnTo>
                    <a:pt x="215" y="452"/>
                  </a:lnTo>
                  <a:lnTo>
                    <a:pt x="215" y="450"/>
                  </a:lnTo>
                  <a:lnTo>
                    <a:pt x="213" y="450"/>
                  </a:lnTo>
                  <a:lnTo>
                    <a:pt x="213" y="452"/>
                  </a:lnTo>
                  <a:lnTo>
                    <a:pt x="212" y="452"/>
                  </a:lnTo>
                  <a:lnTo>
                    <a:pt x="214" y="456"/>
                  </a:lnTo>
                  <a:lnTo>
                    <a:pt x="217" y="456"/>
                  </a:lnTo>
                  <a:lnTo>
                    <a:pt x="216" y="454"/>
                  </a:lnTo>
                  <a:lnTo>
                    <a:pt x="217" y="454"/>
                  </a:lnTo>
                  <a:close/>
                  <a:moveTo>
                    <a:pt x="217" y="422"/>
                  </a:moveTo>
                  <a:lnTo>
                    <a:pt x="216" y="422"/>
                  </a:lnTo>
                  <a:lnTo>
                    <a:pt x="216" y="424"/>
                  </a:lnTo>
                  <a:lnTo>
                    <a:pt x="217" y="422"/>
                  </a:lnTo>
                  <a:close/>
                  <a:moveTo>
                    <a:pt x="217" y="708"/>
                  </a:moveTo>
                  <a:lnTo>
                    <a:pt x="213" y="710"/>
                  </a:lnTo>
                  <a:lnTo>
                    <a:pt x="212" y="710"/>
                  </a:lnTo>
                  <a:lnTo>
                    <a:pt x="212" y="712"/>
                  </a:lnTo>
                  <a:lnTo>
                    <a:pt x="217" y="708"/>
                  </a:lnTo>
                  <a:close/>
                  <a:moveTo>
                    <a:pt x="217" y="134"/>
                  </a:moveTo>
                  <a:lnTo>
                    <a:pt x="217" y="134"/>
                  </a:lnTo>
                  <a:close/>
                  <a:moveTo>
                    <a:pt x="217" y="678"/>
                  </a:moveTo>
                  <a:lnTo>
                    <a:pt x="217" y="678"/>
                  </a:lnTo>
                  <a:lnTo>
                    <a:pt x="216" y="678"/>
                  </a:lnTo>
                  <a:lnTo>
                    <a:pt x="217" y="678"/>
                  </a:lnTo>
                  <a:close/>
                  <a:moveTo>
                    <a:pt x="217" y="440"/>
                  </a:moveTo>
                  <a:lnTo>
                    <a:pt x="217" y="438"/>
                  </a:lnTo>
                  <a:lnTo>
                    <a:pt x="216" y="436"/>
                  </a:lnTo>
                  <a:lnTo>
                    <a:pt x="215" y="436"/>
                  </a:lnTo>
                  <a:lnTo>
                    <a:pt x="214" y="438"/>
                  </a:lnTo>
                  <a:lnTo>
                    <a:pt x="215" y="438"/>
                  </a:lnTo>
                  <a:lnTo>
                    <a:pt x="217" y="440"/>
                  </a:lnTo>
                  <a:close/>
                  <a:moveTo>
                    <a:pt x="217" y="418"/>
                  </a:moveTo>
                  <a:lnTo>
                    <a:pt x="217" y="418"/>
                  </a:lnTo>
                  <a:lnTo>
                    <a:pt x="216" y="420"/>
                  </a:lnTo>
                  <a:lnTo>
                    <a:pt x="217" y="420"/>
                  </a:lnTo>
                  <a:lnTo>
                    <a:pt x="217" y="418"/>
                  </a:lnTo>
                  <a:close/>
                  <a:moveTo>
                    <a:pt x="217" y="760"/>
                  </a:moveTo>
                  <a:lnTo>
                    <a:pt x="217" y="758"/>
                  </a:lnTo>
                  <a:lnTo>
                    <a:pt x="216" y="760"/>
                  </a:lnTo>
                  <a:lnTo>
                    <a:pt x="215" y="760"/>
                  </a:lnTo>
                  <a:lnTo>
                    <a:pt x="217" y="762"/>
                  </a:lnTo>
                  <a:lnTo>
                    <a:pt x="216" y="760"/>
                  </a:lnTo>
                  <a:lnTo>
                    <a:pt x="217" y="760"/>
                  </a:lnTo>
                  <a:close/>
                  <a:moveTo>
                    <a:pt x="217" y="432"/>
                  </a:moveTo>
                  <a:lnTo>
                    <a:pt x="217" y="432"/>
                  </a:lnTo>
                  <a:lnTo>
                    <a:pt x="217" y="431"/>
                  </a:lnTo>
                  <a:lnTo>
                    <a:pt x="217" y="430"/>
                  </a:lnTo>
                  <a:lnTo>
                    <a:pt x="216" y="428"/>
                  </a:lnTo>
                  <a:lnTo>
                    <a:pt x="216" y="430"/>
                  </a:lnTo>
                  <a:lnTo>
                    <a:pt x="216" y="434"/>
                  </a:lnTo>
                  <a:lnTo>
                    <a:pt x="217" y="432"/>
                  </a:lnTo>
                  <a:close/>
                  <a:moveTo>
                    <a:pt x="217" y="676"/>
                  </a:moveTo>
                  <a:lnTo>
                    <a:pt x="215" y="674"/>
                  </a:lnTo>
                  <a:lnTo>
                    <a:pt x="215" y="676"/>
                  </a:lnTo>
                  <a:lnTo>
                    <a:pt x="217" y="678"/>
                  </a:lnTo>
                  <a:lnTo>
                    <a:pt x="217" y="676"/>
                  </a:lnTo>
                  <a:close/>
                  <a:moveTo>
                    <a:pt x="218" y="776"/>
                  </a:moveTo>
                  <a:lnTo>
                    <a:pt x="217" y="776"/>
                  </a:lnTo>
                  <a:lnTo>
                    <a:pt x="217" y="775"/>
                  </a:lnTo>
                  <a:lnTo>
                    <a:pt x="217" y="774"/>
                  </a:lnTo>
                  <a:lnTo>
                    <a:pt x="217" y="772"/>
                  </a:lnTo>
                  <a:lnTo>
                    <a:pt x="215" y="772"/>
                  </a:lnTo>
                  <a:lnTo>
                    <a:pt x="217" y="776"/>
                  </a:lnTo>
                  <a:lnTo>
                    <a:pt x="217" y="777"/>
                  </a:lnTo>
                  <a:lnTo>
                    <a:pt x="216" y="778"/>
                  </a:lnTo>
                  <a:lnTo>
                    <a:pt x="217" y="778"/>
                  </a:lnTo>
                  <a:lnTo>
                    <a:pt x="218" y="776"/>
                  </a:lnTo>
                  <a:close/>
                  <a:moveTo>
                    <a:pt x="218" y="132"/>
                  </a:moveTo>
                  <a:lnTo>
                    <a:pt x="217" y="132"/>
                  </a:lnTo>
                  <a:lnTo>
                    <a:pt x="217" y="134"/>
                  </a:lnTo>
                  <a:lnTo>
                    <a:pt x="218" y="132"/>
                  </a:lnTo>
                  <a:close/>
                  <a:moveTo>
                    <a:pt x="218" y="361"/>
                  </a:moveTo>
                  <a:lnTo>
                    <a:pt x="217" y="362"/>
                  </a:lnTo>
                  <a:lnTo>
                    <a:pt x="217" y="360"/>
                  </a:lnTo>
                  <a:lnTo>
                    <a:pt x="216" y="364"/>
                  </a:lnTo>
                  <a:lnTo>
                    <a:pt x="216" y="365"/>
                  </a:lnTo>
                  <a:lnTo>
                    <a:pt x="217" y="366"/>
                  </a:lnTo>
                  <a:lnTo>
                    <a:pt x="218" y="362"/>
                  </a:lnTo>
                  <a:lnTo>
                    <a:pt x="218" y="361"/>
                  </a:lnTo>
                  <a:close/>
                  <a:moveTo>
                    <a:pt x="218" y="468"/>
                  </a:moveTo>
                  <a:lnTo>
                    <a:pt x="217" y="468"/>
                  </a:lnTo>
                  <a:lnTo>
                    <a:pt x="216" y="467"/>
                  </a:lnTo>
                  <a:lnTo>
                    <a:pt x="216" y="468"/>
                  </a:lnTo>
                  <a:lnTo>
                    <a:pt x="215" y="469"/>
                  </a:lnTo>
                  <a:lnTo>
                    <a:pt x="215" y="470"/>
                  </a:lnTo>
                  <a:lnTo>
                    <a:pt x="217" y="471"/>
                  </a:lnTo>
                  <a:lnTo>
                    <a:pt x="217" y="470"/>
                  </a:lnTo>
                  <a:lnTo>
                    <a:pt x="218" y="470"/>
                  </a:lnTo>
                  <a:lnTo>
                    <a:pt x="218" y="468"/>
                  </a:lnTo>
                  <a:close/>
                  <a:moveTo>
                    <a:pt x="218" y="722"/>
                  </a:moveTo>
                  <a:lnTo>
                    <a:pt x="218" y="722"/>
                  </a:lnTo>
                  <a:lnTo>
                    <a:pt x="218" y="720"/>
                  </a:lnTo>
                  <a:lnTo>
                    <a:pt x="218" y="718"/>
                  </a:lnTo>
                  <a:lnTo>
                    <a:pt x="217" y="716"/>
                  </a:lnTo>
                  <a:lnTo>
                    <a:pt x="217" y="718"/>
                  </a:lnTo>
                  <a:lnTo>
                    <a:pt x="216" y="722"/>
                  </a:lnTo>
                  <a:lnTo>
                    <a:pt x="218" y="722"/>
                  </a:lnTo>
                  <a:close/>
                  <a:moveTo>
                    <a:pt x="218" y="424"/>
                  </a:moveTo>
                  <a:lnTo>
                    <a:pt x="217" y="424"/>
                  </a:lnTo>
                  <a:lnTo>
                    <a:pt x="216" y="428"/>
                  </a:lnTo>
                  <a:lnTo>
                    <a:pt x="218" y="428"/>
                  </a:lnTo>
                  <a:lnTo>
                    <a:pt x="218" y="426"/>
                  </a:lnTo>
                  <a:lnTo>
                    <a:pt x="218" y="424"/>
                  </a:lnTo>
                  <a:close/>
                  <a:moveTo>
                    <a:pt x="218" y="148"/>
                  </a:moveTo>
                  <a:lnTo>
                    <a:pt x="218" y="146"/>
                  </a:lnTo>
                  <a:lnTo>
                    <a:pt x="217" y="146"/>
                  </a:lnTo>
                  <a:lnTo>
                    <a:pt x="218" y="144"/>
                  </a:lnTo>
                  <a:lnTo>
                    <a:pt x="217" y="144"/>
                  </a:lnTo>
                  <a:lnTo>
                    <a:pt x="216" y="146"/>
                  </a:lnTo>
                  <a:lnTo>
                    <a:pt x="213" y="142"/>
                  </a:lnTo>
                  <a:lnTo>
                    <a:pt x="215" y="140"/>
                  </a:lnTo>
                  <a:lnTo>
                    <a:pt x="211" y="140"/>
                  </a:lnTo>
                  <a:lnTo>
                    <a:pt x="212" y="142"/>
                  </a:lnTo>
                  <a:lnTo>
                    <a:pt x="213" y="144"/>
                  </a:lnTo>
                  <a:lnTo>
                    <a:pt x="214" y="146"/>
                  </a:lnTo>
                  <a:lnTo>
                    <a:pt x="215" y="146"/>
                  </a:lnTo>
                  <a:lnTo>
                    <a:pt x="216" y="148"/>
                  </a:lnTo>
                  <a:lnTo>
                    <a:pt x="218" y="148"/>
                  </a:lnTo>
                  <a:close/>
                  <a:moveTo>
                    <a:pt x="218" y="622"/>
                  </a:moveTo>
                  <a:lnTo>
                    <a:pt x="216" y="622"/>
                  </a:lnTo>
                  <a:lnTo>
                    <a:pt x="215" y="626"/>
                  </a:lnTo>
                  <a:lnTo>
                    <a:pt x="215" y="628"/>
                  </a:lnTo>
                  <a:lnTo>
                    <a:pt x="215" y="629"/>
                  </a:lnTo>
                  <a:lnTo>
                    <a:pt x="216" y="630"/>
                  </a:lnTo>
                  <a:lnTo>
                    <a:pt x="218" y="630"/>
                  </a:lnTo>
                  <a:lnTo>
                    <a:pt x="218" y="628"/>
                  </a:lnTo>
                  <a:lnTo>
                    <a:pt x="216" y="628"/>
                  </a:lnTo>
                  <a:lnTo>
                    <a:pt x="218" y="622"/>
                  </a:lnTo>
                  <a:close/>
                  <a:moveTo>
                    <a:pt x="218" y="278"/>
                  </a:moveTo>
                  <a:lnTo>
                    <a:pt x="217" y="278"/>
                  </a:lnTo>
                  <a:lnTo>
                    <a:pt x="218" y="278"/>
                  </a:lnTo>
                  <a:lnTo>
                    <a:pt x="218" y="279"/>
                  </a:lnTo>
                  <a:lnTo>
                    <a:pt x="218" y="278"/>
                  </a:lnTo>
                  <a:close/>
                  <a:moveTo>
                    <a:pt x="218" y="280"/>
                  </a:moveTo>
                  <a:lnTo>
                    <a:pt x="218" y="279"/>
                  </a:lnTo>
                  <a:lnTo>
                    <a:pt x="217" y="280"/>
                  </a:lnTo>
                  <a:lnTo>
                    <a:pt x="218" y="280"/>
                  </a:lnTo>
                  <a:close/>
                  <a:moveTo>
                    <a:pt x="219" y="412"/>
                  </a:moveTo>
                  <a:lnTo>
                    <a:pt x="217" y="414"/>
                  </a:lnTo>
                  <a:lnTo>
                    <a:pt x="218" y="410"/>
                  </a:lnTo>
                  <a:lnTo>
                    <a:pt x="217" y="408"/>
                  </a:lnTo>
                  <a:lnTo>
                    <a:pt x="217" y="410"/>
                  </a:lnTo>
                  <a:lnTo>
                    <a:pt x="218" y="410"/>
                  </a:lnTo>
                  <a:lnTo>
                    <a:pt x="215" y="414"/>
                  </a:lnTo>
                  <a:lnTo>
                    <a:pt x="218" y="416"/>
                  </a:lnTo>
                  <a:lnTo>
                    <a:pt x="218" y="414"/>
                  </a:lnTo>
                  <a:lnTo>
                    <a:pt x="219" y="412"/>
                  </a:lnTo>
                  <a:close/>
                  <a:moveTo>
                    <a:pt x="219" y="426"/>
                  </a:moveTo>
                  <a:lnTo>
                    <a:pt x="218" y="426"/>
                  </a:lnTo>
                  <a:lnTo>
                    <a:pt x="218" y="428"/>
                  </a:lnTo>
                  <a:lnTo>
                    <a:pt x="219" y="426"/>
                  </a:lnTo>
                  <a:close/>
                  <a:moveTo>
                    <a:pt x="219" y="76"/>
                  </a:moveTo>
                  <a:lnTo>
                    <a:pt x="218" y="74"/>
                  </a:lnTo>
                  <a:lnTo>
                    <a:pt x="219" y="74"/>
                  </a:lnTo>
                  <a:lnTo>
                    <a:pt x="218" y="72"/>
                  </a:lnTo>
                  <a:lnTo>
                    <a:pt x="217" y="74"/>
                  </a:lnTo>
                  <a:lnTo>
                    <a:pt x="217" y="72"/>
                  </a:lnTo>
                  <a:lnTo>
                    <a:pt x="216" y="74"/>
                  </a:lnTo>
                  <a:lnTo>
                    <a:pt x="217" y="74"/>
                  </a:lnTo>
                  <a:lnTo>
                    <a:pt x="217" y="76"/>
                  </a:lnTo>
                  <a:lnTo>
                    <a:pt x="219" y="76"/>
                  </a:lnTo>
                  <a:close/>
                  <a:moveTo>
                    <a:pt x="219" y="134"/>
                  </a:moveTo>
                  <a:lnTo>
                    <a:pt x="218" y="132"/>
                  </a:lnTo>
                  <a:lnTo>
                    <a:pt x="217" y="136"/>
                  </a:lnTo>
                  <a:lnTo>
                    <a:pt x="219" y="136"/>
                  </a:lnTo>
                  <a:lnTo>
                    <a:pt x="219" y="134"/>
                  </a:lnTo>
                  <a:close/>
                  <a:moveTo>
                    <a:pt x="219" y="64"/>
                  </a:moveTo>
                  <a:lnTo>
                    <a:pt x="217" y="64"/>
                  </a:lnTo>
                  <a:lnTo>
                    <a:pt x="216" y="66"/>
                  </a:lnTo>
                  <a:lnTo>
                    <a:pt x="217" y="68"/>
                  </a:lnTo>
                  <a:lnTo>
                    <a:pt x="219" y="70"/>
                  </a:lnTo>
                  <a:lnTo>
                    <a:pt x="218" y="68"/>
                  </a:lnTo>
                  <a:lnTo>
                    <a:pt x="219" y="64"/>
                  </a:lnTo>
                  <a:close/>
                  <a:moveTo>
                    <a:pt x="219" y="764"/>
                  </a:moveTo>
                  <a:lnTo>
                    <a:pt x="219" y="762"/>
                  </a:lnTo>
                  <a:lnTo>
                    <a:pt x="216" y="764"/>
                  </a:lnTo>
                  <a:lnTo>
                    <a:pt x="219" y="764"/>
                  </a:lnTo>
                  <a:close/>
                  <a:moveTo>
                    <a:pt x="219" y="748"/>
                  </a:moveTo>
                  <a:lnTo>
                    <a:pt x="215" y="750"/>
                  </a:lnTo>
                  <a:lnTo>
                    <a:pt x="219" y="746"/>
                  </a:lnTo>
                  <a:lnTo>
                    <a:pt x="217" y="746"/>
                  </a:lnTo>
                  <a:lnTo>
                    <a:pt x="217" y="748"/>
                  </a:lnTo>
                  <a:lnTo>
                    <a:pt x="215" y="748"/>
                  </a:lnTo>
                  <a:lnTo>
                    <a:pt x="215" y="752"/>
                  </a:lnTo>
                  <a:lnTo>
                    <a:pt x="216" y="752"/>
                  </a:lnTo>
                  <a:lnTo>
                    <a:pt x="219" y="750"/>
                  </a:lnTo>
                  <a:lnTo>
                    <a:pt x="219" y="748"/>
                  </a:lnTo>
                  <a:close/>
                  <a:moveTo>
                    <a:pt x="219" y="475"/>
                  </a:moveTo>
                  <a:lnTo>
                    <a:pt x="218" y="475"/>
                  </a:lnTo>
                  <a:lnTo>
                    <a:pt x="217" y="474"/>
                  </a:lnTo>
                  <a:lnTo>
                    <a:pt x="217" y="476"/>
                  </a:lnTo>
                  <a:lnTo>
                    <a:pt x="218" y="476"/>
                  </a:lnTo>
                  <a:lnTo>
                    <a:pt x="219" y="476"/>
                  </a:lnTo>
                  <a:lnTo>
                    <a:pt x="219" y="475"/>
                  </a:lnTo>
                  <a:close/>
                  <a:moveTo>
                    <a:pt x="219" y="277"/>
                  </a:moveTo>
                  <a:lnTo>
                    <a:pt x="219" y="276"/>
                  </a:lnTo>
                  <a:lnTo>
                    <a:pt x="218" y="278"/>
                  </a:lnTo>
                  <a:lnTo>
                    <a:pt x="219" y="277"/>
                  </a:lnTo>
                  <a:close/>
                  <a:moveTo>
                    <a:pt x="220" y="364"/>
                  </a:moveTo>
                  <a:lnTo>
                    <a:pt x="217" y="366"/>
                  </a:lnTo>
                  <a:lnTo>
                    <a:pt x="218" y="368"/>
                  </a:lnTo>
                  <a:lnTo>
                    <a:pt x="220" y="364"/>
                  </a:lnTo>
                  <a:close/>
                  <a:moveTo>
                    <a:pt x="220" y="744"/>
                  </a:moveTo>
                  <a:lnTo>
                    <a:pt x="220" y="742"/>
                  </a:lnTo>
                  <a:lnTo>
                    <a:pt x="219" y="742"/>
                  </a:lnTo>
                  <a:lnTo>
                    <a:pt x="220" y="738"/>
                  </a:lnTo>
                  <a:lnTo>
                    <a:pt x="216" y="738"/>
                  </a:lnTo>
                  <a:lnTo>
                    <a:pt x="217" y="740"/>
                  </a:lnTo>
                  <a:lnTo>
                    <a:pt x="218" y="740"/>
                  </a:lnTo>
                  <a:lnTo>
                    <a:pt x="218" y="742"/>
                  </a:lnTo>
                  <a:lnTo>
                    <a:pt x="219" y="743"/>
                  </a:lnTo>
                  <a:lnTo>
                    <a:pt x="219" y="744"/>
                  </a:lnTo>
                  <a:lnTo>
                    <a:pt x="220" y="744"/>
                  </a:lnTo>
                  <a:close/>
                  <a:moveTo>
                    <a:pt x="220" y="732"/>
                  </a:moveTo>
                  <a:lnTo>
                    <a:pt x="218" y="732"/>
                  </a:lnTo>
                  <a:lnTo>
                    <a:pt x="217" y="730"/>
                  </a:lnTo>
                  <a:lnTo>
                    <a:pt x="218" y="734"/>
                  </a:lnTo>
                  <a:lnTo>
                    <a:pt x="220" y="734"/>
                  </a:lnTo>
                  <a:lnTo>
                    <a:pt x="220" y="732"/>
                  </a:lnTo>
                  <a:close/>
                  <a:moveTo>
                    <a:pt x="220" y="714"/>
                  </a:moveTo>
                  <a:lnTo>
                    <a:pt x="218" y="714"/>
                  </a:lnTo>
                  <a:lnTo>
                    <a:pt x="218" y="716"/>
                  </a:lnTo>
                  <a:lnTo>
                    <a:pt x="220" y="716"/>
                  </a:lnTo>
                  <a:lnTo>
                    <a:pt x="220" y="714"/>
                  </a:lnTo>
                  <a:close/>
                  <a:moveTo>
                    <a:pt x="220" y="686"/>
                  </a:moveTo>
                  <a:lnTo>
                    <a:pt x="220" y="685"/>
                  </a:lnTo>
                  <a:lnTo>
                    <a:pt x="220" y="684"/>
                  </a:lnTo>
                  <a:lnTo>
                    <a:pt x="220" y="682"/>
                  </a:lnTo>
                  <a:lnTo>
                    <a:pt x="217" y="684"/>
                  </a:lnTo>
                  <a:lnTo>
                    <a:pt x="220" y="686"/>
                  </a:lnTo>
                  <a:close/>
                  <a:moveTo>
                    <a:pt x="220" y="332"/>
                  </a:moveTo>
                  <a:lnTo>
                    <a:pt x="220" y="332"/>
                  </a:lnTo>
                  <a:lnTo>
                    <a:pt x="219" y="330"/>
                  </a:lnTo>
                  <a:lnTo>
                    <a:pt x="219" y="333"/>
                  </a:lnTo>
                  <a:lnTo>
                    <a:pt x="219" y="334"/>
                  </a:lnTo>
                  <a:lnTo>
                    <a:pt x="220" y="334"/>
                  </a:lnTo>
                  <a:lnTo>
                    <a:pt x="220" y="332"/>
                  </a:lnTo>
                  <a:close/>
                  <a:moveTo>
                    <a:pt x="221" y="398"/>
                  </a:moveTo>
                  <a:lnTo>
                    <a:pt x="219" y="397"/>
                  </a:lnTo>
                  <a:lnTo>
                    <a:pt x="219" y="390"/>
                  </a:lnTo>
                  <a:lnTo>
                    <a:pt x="211" y="390"/>
                  </a:lnTo>
                  <a:lnTo>
                    <a:pt x="209" y="390"/>
                  </a:lnTo>
                  <a:lnTo>
                    <a:pt x="207" y="390"/>
                  </a:lnTo>
                  <a:lnTo>
                    <a:pt x="207" y="388"/>
                  </a:lnTo>
                  <a:lnTo>
                    <a:pt x="206" y="386"/>
                  </a:lnTo>
                  <a:lnTo>
                    <a:pt x="206" y="388"/>
                  </a:lnTo>
                  <a:lnTo>
                    <a:pt x="205" y="390"/>
                  </a:lnTo>
                  <a:lnTo>
                    <a:pt x="202" y="390"/>
                  </a:lnTo>
                  <a:lnTo>
                    <a:pt x="201" y="390"/>
                  </a:lnTo>
                  <a:lnTo>
                    <a:pt x="201" y="388"/>
                  </a:lnTo>
                  <a:lnTo>
                    <a:pt x="199" y="386"/>
                  </a:lnTo>
                  <a:lnTo>
                    <a:pt x="197" y="384"/>
                  </a:lnTo>
                  <a:lnTo>
                    <a:pt x="196" y="386"/>
                  </a:lnTo>
                  <a:lnTo>
                    <a:pt x="199" y="386"/>
                  </a:lnTo>
                  <a:lnTo>
                    <a:pt x="200" y="390"/>
                  </a:lnTo>
                  <a:lnTo>
                    <a:pt x="178" y="390"/>
                  </a:lnTo>
                  <a:lnTo>
                    <a:pt x="177" y="388"/>
                  </a:lnTo>
                  <a:lnTo>
                    <a:pt x="176" y="390"/>
                  </a:lnTo>
                  <a:lnTo>
                    <a:pt x="174" y="390"/>
                  </a:lnTo>
                  <a:lnTo>
                    <a:pt x="172" y="388"/>
                  </a:lnTo>
                  <a:lnTo>
                    <a:pt x="173" y="388"/>
                  </a:lnTo>
                  <a:lnTo>
                    <a:pt x="174" y="386"/>
                  </a:lnTo>
                  <a:lnTo>
                    <a:pt x="173" y="386"/>
                  </a:lnTo>
                  <a:lnTo>
                    <a:pt x="171" y="384"/>
                  </a:lnTo>
                  <a:lnTo>
                    <a:pt x="170" y="384"/>
                  </a:lnTo>
                  <a:lnTo>
                    <a:pt x="172" y="386"/>
                  </a:lnTo>
                  <a:lnTo>
                    <a:pt x="171" y="390"/>
                  </a:lnTo>
                  <a:lnTo>
                    <a:pt x="173" y="390"/>
                  </a:lnTo>
                  <a:lnTo>
                    <a:pt x="170" y="390"/>
                  </a:lnTo>
                  <a:lnTo>
                    <a:pt x="168" y="390"/>
                  </a:lnTo>
                  <a:lnTo>
                    <a:pt x="167" y="388"/>
                  </a:lnTo>
                  <a:lnTo>
                    <a:pt x="166" y="390"/>
                  </a:lnTo>
                  <a:lnTo>
                    <a:pt x="159" y="390"/>
                  </a:lnTo>
                  <a:lnTo>
                    <a:pt x="150" y="390"/>
                  </a:lnTo>
                  <a:lnTo>
                    <a:pt x="149" y="390"/>
                  </a:lnTo>
                  <a:lnTo>
                    <a:pt x="147" y="389"/>
                  </a:lnTo>
                  <a:lnTo>
                    <a:pt x="147" y="388"/>
                  </a:lnTo>
                  <a:lnTo>
                    <a:pt x="149" y="386"/>
                  </a:lnTo>
                  <a:lnTo>
                    <a:pt x="150" y="386"/>
                  </a:lnTo>
                  <a:lnTo>
                    <a:pt x="150" y="382"/>
                  </a:lnTo>
                  <a:lnTo>
                    <a:pt x="148" y="381"/>
                  </a:lnTo>
                  <a:lnTo>
                    <a:pt x="147" y="386"/>
                  </a:lnTo>
                  <a:lnTo>
                    <a:pt x="145" y="386"/>
                  </a:lnTo>
                  <a:lnTo>
                    <a:pt x="144" y="388"/>
                  </a:lnTo>
                  <a:lnTo>
                    <a:pt x="147" y="390"/>
                  </a:lnTo>
                  <a:lnTo>
                    <a:pt x="130" y="390"/>
                  </a:lnTo>
                  <a:lnTo>
                    <a:pt x="129" y="388"/>
                  </a:lnTo>
                  <a:lnTo>
                    <a:pt x="129" y="386"/>
                  </a:lnTo>
                  <a:lnTo>
                    <a:pt x="128" y="386"/>
                  </a:lnTo>
                  <a:lnTo>
                    <a:pt x="127" y="388"/>
                  </a:lnTo>
                  <a:lnTo>
                    <a:pt x="129" y="388"/>
                  </a:lnTo>
                  <a:lnTo>
                    <a:pt x="128" y="390"/>
                  </a:lnTo>
                  <a:lnTo>
                    <a:pt x="100" y="390"/>
                  </a:lnTo>
                  <a:lnTo>
                    <a:pt x="99" y="390"/>
                  </a:lnTo>
                  <a:lnTo>
                    <a:pt x="96" y="390"/>
                  </a:lnTo>
                  <a:lnTo>
                    <a:pt x="95" y="389"/>
                  </a:lnTo>
                  <a:lnTo>
                    <a:pt x="95" y="388"/>
                  </a:lnTo>
                  <a:lnTo>
                    <a:pt x="95" y="386"/>
                  </a:lnTo>
                  <a:lnTo>
                    <a:pt x="93" y="386"/>
                  </a:lnTo>
                  <a:lnTo>
                    <a:pt x="94" y="388"/>
                  </a:lnTo>
                  <a:lnTo>
                    <a:pt x="92" y="388"/>
                  </a:lnTo>
                  <a:lnTo>
                    <a:pt x="92" y="390"/>
                  </a:lnTo>
                  <a:lnTo>
                    <a:pt x="83" y="390"/>
                  </a:lnTo>
                  <a:lnTo>
                    <a:pt x="65" y="390"/>
                  </a:lnTo>
                  <a:lnTo>
                    <a:pt x="64" y="390"/>
                  </a:lnTo>
                  <a:lnTo>
                    <a:pt x="59" y="390"/>
                  </a:lnTo>
                  <a:lnTo>
                    <a:pt x="59" y="405"/>
                  </a:lnTo>
                  <a:lnTo>
                    <a:pt x="82" y="405"/>
                  </a:lnTo>
                  <a:lnTo>
                    <a:pt x="82" y="407"/>
                  </a:lnTo>
                  <a:lnTo>
                    <a:pt x="83" y="408"/>
                  </a:lnTo>
                  <a:lnTo>
                    <a:pt x="84" y="407"/>
                  </a:lnTo>
                  <a:lnTo>
                    <a:pt x="84" y="405"/>
                  </a:lnTo>
                  <a:lnTo>
                    <a:pt x="92" y="405"/>
                  </a:lnTo>
                  <a:lnTo>
                    <a:pt x="92" y="408"/>
                  </a:lnTo>
                  <a:lnTo>
                    <a:pt x="95" y="405"/>
                  </a:lnTo>
                  <a:lnTo>
                    <a:pt x="111" y="405"/>
                  </a:lnTo>
                  <a:lnTo>
                    <a:pt x="111" y="406"/>
                  </a:lnTo>
                  <a:lnTo>
                    <a:pt x="112" y="406"/>
                  </a:lnTo>
                  <a:lnTo>
                    <a:pt x="113" y="405"/>
                  </a:lnTo>
                  <a:lnTo>
                    <a:pt x="122" y="405"/>
                  </a:lnTo>
                  <a:lnTo>
                    <a:pt x="120" y="406"/>
                  </a:lnTo>
                  <a:lnTo>
                    <a:pt x="122" y="406"/>
                  </a:lnTo>
                  <a:lnTo>
                    <a:pt x="123" y="408"/>
                  </a:lnTo>
                  <a:lnTo>
                    <a:pt x="123" y="407"/>
                  </a:lnTo>
                  <a:lnTo>
                    <a:pt x="123" y="406"/>
                  </a:lnTo>
                  <a:lnTo>
                    <a:pt x="124" y="405"/>
                  </a:lnTo>
                  <a:lnTo>
                    <a:pt x="127" y="405"/>
                  </a:lnTo>
                  <a:lnTo>
                    <a:pt x="128" y="406"/>
                  </a:lnTo>
                  <a:lnTo>
                    <a:pt x="131" y="406"/>
                  </a:lnTo>
                  <a:lnTo>
                    <a:pt x="131" y="405"/>
                  </a:lnTo>
                  <a:lnTo>
                    <a:pt x="134" y="405"/>
                  </a:lnTo>
                  <a:lnTo>
                    <a:pt x="134" y="406"/>
                  </a:lnTo>
                  <a:lnTo>
                    <a:pt x="135" y="406"/>
                  </a:lnTo>
                  <a:lnTo>
                    <a:pt x="135" y="405"/>
                  </a:lnTo>
                  <a:lnTo>
                    <a:pt x="156" y="405"/>
                  </a:lnTo>
                  <a:lnTo>
                    <a:pt x="156" y="406"/>
                  </a:lnTo>
                  <a:lnTo>
                    <a:pt x="159" y="406"/>
                  </a:lnTo>
                  <a:lnTo>
                    <a:pt x="159" y="405"/>
                  </a:lnTo>
                  <a:lnTo>
                    <a:pt x="165" y="405"/>
                  </a:lnTo>
                  <a:lnTo>
                    <a:pt x="165" y="406"/>
                  </a:lnTo>
                  <a:lnTo>
                    <a:pt x="166" y="406"/>
                  </a:lnTo>
                  <a:lnTo>
                    <a:pt x="167" y="405"/>
                  </a:lnTo>
                  <a:lnTo>
                    <a:pt x="197" y="405"/>
                  </a:lnTo>
                  <a:lnTo>
                    <a:pt x="198" y="406"/>
                  </a:lnTo>
                  <a:lnTo>
                    <a:pt x="197" y="406"/>
                  </a:lnTo>
                  <a:lnTo>
                    <a:pt x="197" y="408"/>
                  </a:lnTo>
                  <a:lnTo>
                    <a:pt x="200" y="408"/>
                  </a:lnTo>
                  <a:lnTo>
                    <a:pt x="201" y="406"/>
                  </a:lnTo>
                  <a:lnTo>
                    <a:pt x="200" y="406"/>
                  </a:lnTo>
                  <a:lnTo>
                    <a:pt x="199" y="405"/>
                  </a:lnTo>
                  <a:lnTo>
                    <a:pt x="215" y="405"/>
                  </a:lnTo>
                  <a:lnTo>
                    <a:pt x="216" y="406"/>
                  </a:lnTo>
                  <a:lnTo>
                    <a:pt x="217" y="405"/>
                  </a:lnTo>
                  <a:lnTo>
                    <a:pt x="219" y="405"/>
                  </a:lnTo>
                  <a:lnTo>
                    <a:pt x="219" y="398"/>
                  </a:lnTo>
                  <a:lnTo>
                    <a:pt x="221" y="398"/>
                  </a:lnTo>
                  <a:close/>
                  <a:moveTo>
                    <a:pt x="221" y="704"/>
                  </a:moveTo>
                  <a:lnTo>
                    <a:pt x="220" y="702"/>
                  </a:lnTo>
                  <a:lnTo>
                    <a:pt x="219" y="704"/>
                  </a:lnTo>
                  <a:lnTo>
                    <a:pt x="219" y="705"/>
                  </a:lnTo>
                  <a:lnTo>
                    <a:pt x="220" y="708"/>
                  </a:lnTo>
                  <a:lnTo>
                    <a:pt x="221" y="708"/>
                  </a:lnTo>
                  <a:lnTo>
                    <a:pt x="220" y="706"/>
                  </a:lnTo>
                  <a:lnTo>
                    <a:pt x="221" y="704"/>
                  </a:lnTo>
                  <a:close/>
                  <a:moveTo>
                    <a:pt x="221" y="276"/>
                  </a:moveTo>
                  <a:lnTo>
                    <a:pt x="219" y="277"/>
                  </a:lnTo>
                  <a:lnTo>
                    <a:pt x="220" y="278"/>
                  </a:lnTo>
                  <a:lnTo>
                    <a:pt x="221" y="276"/>
                  </a:lnTo>
                  <a:close/>
                  <a:moveTo>
                    <a:pt x="221" y="270"/>
                  </a:moveTo>
                  <a:lnTo>
                    <a:pt x="220" y="270"/>
                  </a:lnTo>
                  <a:lnTo>
                    <a:pt x="219" y="269"/>
                  </a:lnTo>
                  <a:lnTo>
                    <a:pt x="219" y="267"/>
                  </a:lnTo>
                  <a:lnTo>
                    <a:pt x="219" y="266"/>
                  </a:lnTo>
                  <a:lnTo>
                    <a:pt x="217" y="266"/>
                  </a:lnTo>
                  <a:lnTo>
                    <a:pt x="217" y="268"/>
                  </a:lnTo>
                  <a:lnTo>
                    <a:pt x="216" y="270"/>
                  </a:lnTo>
                  <a:lnTo>
                    <a:pt x="217" y="271"/>
                  </a:lnTo>
                  <a:lnTo>
                    <a:pt x="217" y="272"/>
                  </a:lnTo>
                  <a:lnTo>
                    <a:pt x="218" y="270"/>
                  </a:lnTo>
                  <a:lnTo>
                    <a:pt x="219" y="274"/>
                  </a:lnTo>
                  <a:lnTo>
                    <a:pt x="221" y="270"/>
                  </a:lnTo>
                  <a:close/>
                  <a:moveTo>
                    <a:pt x="221" y="116"/>
                  </a:moveTo>
                  <a:lnTo>
                    <a:pt x="220" y="114"/>
                  </a:lnTo>
                  <a:lnTo>
                    <a:pt x="219" y="114"/>
                  </a:lnTo>
                  <a:lnTo>
                    <a:pt x="217" y="112"/>
                  </a:lnTo>
                  <a:lnTo>
                    <a:pt x="215" y="116"/>
                  </a:lnTo>
                  <a:lnTo>
                    <a:pt x="221" y="116"/>
                  </a:lnTo>
                  <a:close/>
                  <a:moveTo>
                    <a:pt x="221" y="140"/>
                  </a:moveTo>
                  <a:lnTo>
                    <a:pt x="221" y="134"/>
                  </a:lnTo>
                  <a:lnTo>
                    <a:pt x="219" y="136"/>
                  </a:lnTo>
                  <a:lnTo>
                    <a:pt x="220" y="136"/>
                  </a:lnTo>
                  <a:lnTo>
                    <a:pt x="219" y="138"/>
                  </a:lnTo>
                  <a:lnTo>
                    <a:pt x="217" y="138"/>
                  </a:lnTo>
                  <a:lnTo>
                    <a:pt x="219" y="140"/>
                  </a:lnTo>
                  <a:lnTo>
                    <a:pt x="218" y="144"/>
                  </a:lnTo>
                  <a:lnTo>
                    <a:pt x="220" y="142"/>
                  </a:lnTo>
                  <a:lnTo>
                    <a:pt x="219" y="142"/>
                  </a:lnTo>
                  <a:lnTo>
                    <a:pt x="220" y="140"/>
                  </a:lnTo>
                  <a:lnTo>
                    <a:pt x="221" y="140"/>
                  </a:lnTo>
                  <a:close/>
                  <a:moveTo>
                    <a:pt x="221" y="380"/>
                  </a:moveTo>
                  <a:lnTo>
                    <a:pt x="220" y="378"/>
                  </a:lnTo>
                  <a:lnTo>
                    <a:pt x="219" y="378"/>
                  </a:lnTo>
                  <a:lnTo>
                    <a:pt x="221" y="380"/>
                  </a:lnTo>
                  <a:close/>
                  <a:moveTo>
                    <a:pt x="221" y="786"/>
                  </a:moveTo>
                  <a:lnTo>
                    <a:pt x="221" y="786"/>
                  </a:lnTo>
                  <a:lnTo>
                    <a:pt x="220" y="784"/>
                  </a:lnTo>
                  <a:lnTo>
                    <a:pt x="219" y="784"/>
                  </a:lnTo>
                  <a:lnTo>
                    <a:pt x="221" y="786"/>
                  </a:lnTo>
                  <a:close/>
                  <a:moveTo>
                    <a:pt x="221" y="126"/>
                  </a:moveTo>
                  <a:lnTo>
                    <a:pt x="216" y="126"/>
                  </a:lnTo>
                  <a:lnTo>
                    <a:pt x="217" y="128"/>
                  </a:lnTo>
                  <a:lnTo>
                    <a:pt x="221" y="128"/>
                  </a:lnTo>
                  <a:lnTo>
                    <a:pt x="221" y="126"/>
                  </a:lnTo>
                  <a:close/>
                  <a:moveTo>
                    <a:pt x="221" y="322"/>
                  </a:moveTo>
                  <a:lnTo>
                    <a:pt x="219" y="322"/>
                  </a:lnTo>
                  <a:lnTo>
                    <a:pt x="218" y="324"/>
                  </a:lnTo>
                  <a:lnTo>
                    <a:pt x="219" y="324"/>
                  </a:lnTo>
                  <a:lnTo>
                    <a:pt x="219" y="326"/>
                  </a:lnTo>
                  <a:lnTo>
                    <a:pt x="220" y="326"/>
                  </a:lnTo>
                  <a:lnTo>
                    <a:pt x="221" y="324"/>
                  </a:lnTo>
                  <a:lnTo>
                    <a:pt x="221" y="322"/>
                  </a:lnTo>
                  <a:close/>
                  <a:moveTo>
                    <a:pt x="221" y="786"/>
                  </a:moveTo>
                  <a:lnTo>
                    <a:pt x="221" y="784"/>
                  </a:lnTo>
                  <a:lnTo>
                    <a:pt x="221" y="786"/>
                  </a:lnTo>
                  <a:close/>
                  <a:moveTo>
                    <a:pt x="221" y="472"/>
                  </a:moveTo>
                  <a:lnTo>
                    <a:pt x="221" y="474"/>
                  </a:lnTo>
                  <a:lnTo>
                    <a:pt x="221" y="472"/>
                  </a:lnTo>
                  <a:close/>
                  <a:moveTo>
                    <a:pt x="221" y="480"/>
                  </a:moveTo>
                  <a:lnTo>
                    <a:pt x="221" y="478"/>
                  </a:lnTo>
                  <a:lnTo>
                    <a:pt x="221" y="480"/>
                  </a:lnTo>
                  <a:close/>
                  <a:moveTo>
                    <a:pt x="221" y="686"/>
                  </a:moveTo>
                  <a:lnTo>
                    <a:pt x="220" y="686"/>
                  </a:lnTo>
                  <a:lnTo>
                    <a:pt x="221" y="686"/>
                  </a:lnTo>
                  <a:close/>
                  <a:moveTo>
                    <a:pt x="222" y="416"/>
                  </a:moveTo>
                  <a:lnTo>
                    <a:pt x="222" y="414"/>
                  </a:lnTo>
                  <a:lnTo>
                    <a:pt x="220" y="414"/>
                  </a:lnTo>
                  <a:lnTo>
                    <a:pt x="221" y="416"/>
                  </a:lnTo>
                  <a:lnTo>
                    <a:pt x="222" y="416"/>
                  </a:lnTo>
                  <a:close/>
                  <a:moveTo>
                    <a:pt x="222" y="786"/>
                  </a:moveTo>
                  <a:lnTo>
                    <a:pt x="222" y="788"/>
                  </a:lnTo>
                  <a:lnTo>
                    <a:pt x="222" y="786"/>
                  </a:lnTo>
                  <a:close/>
                  <a:moveTo>
                    <a:pt x="223" y="382"/>
                  </a:moveTo>
                  <a:lnTo>
                    <a:pt x="222" y="381"/>
                  </a:lnTo>
                  <a:lnTo>
                    <a:pt x="221" y="382"/>
                  </a:lnTo>
                  <a:lnTo>
                    <a:pt x="223" y="382"/>
                  </a:lnTo>
                  <a:close/>
                  <a:moveTo>
                    <a:pt x="223" y="271"/>
                  </a:moveTo>
                  <a:lnTo>
                    <a:pt x="223" y="270"/>
                  </a:lnTo>
                  <a:lnTo>
                    <a:pt x="222" y="270"/>
                  </a:lnTo>
                  <a:lnTo>
                    <a:pt x="222" y="272"/>
                  </a:lnTo>
                  <a:lnTo>
                    <a:pt x="223" y="271"/>
                  </a:lnTo>
                  <a:close/>
                  <a:moveTo>
                    <a:pt x="223" y="460"/>
                  </a:moveTo>
                  <a:lnTo>
                    <a:pt x="220" y="460"/>
                  </a:lnTo>
                  <a:lnTo>
                    <a:pt x="219" y="464"/>
                  </a:lnTo>
                  <a:lnTo>
                    <a:pt x="220" y="466"/>
                  </a:lnTo>
                  <a:lnTo>
                    <a:pt x="222" y="466"/>
                  </a:lnTo>
                  <a:lnTo>
                    <a:pt x="223" y="465"/>
                  </a:lnTo>
                  <a:lnTo>
                    <a:pt x="223" y="460"/>
                  </a:lnTo>
                  <a:close/>
                  <a:moveTo>
                    <a:pt x="223" y="452"/>
                  </a:moveTo>
                  <a:lnTo>
                    <a:pt x="223" y="451"/>
                  </a:lnTo>
                  <a:lnTo>
                    <a:pt x="222" y="450"/>
                  </a:lnTo>
                  <a:lnTo>
                    <a:pt x="222" y="448"/>
                  </a:lnTo>
                  <a:lnTo>
                    <a:pt x="220" y="448"/>
                  </a:lnTo>
                  <a:lnTo>
                    <a:pt x="220" y="450"/>
                  </a:lnTo>
                  <a:lnTo>
                    <a:pt x="219" y="451"/>
                  </a:lnTo>
                  <a:lnTo>
                    <a:pt x="219" y="452"/>
                  </a:lnTo>
                  <a:lnTo>
                    <a:pt x="223" y="452"/>
                  </a:lnTo>
                  <a:close/>
                  <a:moveTo>
                    <a:pt x="223" y="316"/>
                  </a:moveTo>
                  <a:lnTo>
                    <a:pt x="222" y="316"/>
                  </a:lnTo>
                  <a:lnTo>
                    <a:pt x="222" y="318"/>
                  </a:lnTo>
                  <a:lnTo>
                    <a:pt x="220" y="316"/>
                  </a:lnTo>
                  <a:lnTo>
                    <a:pt x="220" y="317"/>
                  </a:lnTo>
                  <a:lnTo>
                    <a:pt x="220" y="319"/>
                  </a:lnTo>
                  <a:lnTo>
                    <a:pt x="221" y="320"/>
                  </a:lnTo>
                  <a:lnTo>
                    <a:pt x="223" y="320"/>
                  </a:lnTo>
                  <a:lnTo>
                    <a:pt x="223" y="318"/>
                  </a:lnTo>
                  <a:lnTo>
                    <a:pt x="222" y="318"/>
                  </a:lnTo>
                  <a:lnTo>
                    <a:pt x="223" y="316"/>
                  </a:lnTo>
                  <a:close/>
                  <a:moveTo>
                    <a:pt x="223" y="478"/>
                  </a:moveTo>
                  <a:lnTo>
                    <a:pt x="221" y="480"/>
                  </a:lnTo>
                  <a:lnTo>
                    <a:pt x="222" y="480"/>
                  </a:lnTo>
                  <a:lnTo>
                    <a:pt x="223" y="480"/>
                  </a:lnTo>
                  <a:lnTo>
                    <a:pt x="223" y="478"/>
                  </a:lnTo>
                  <a:close/>
                  <a:moveTo>
                    <a:pt x="223" y="790"/>
                  </a:moveTo>
                  <a:lnTo>
                    <a:pt x="223" y="788"/>
                  </a:lnTo>
                  <a:lnTo>
                    <a:pt x="222" y="788"/>
                  </a:lnTo>
                  <a:lnTo>
                    <a:pt x="221" y="788"/>
                  </a:lnTo>
                  <a:lnTo>
                    <a:pt x="221" y="787"/>
                  </a:lnTo>
                  <a:lnTo>
                    <a:pt x="221" y="788"/>
                  </a:lnTo>
                  <a:lnTo>
                    <a:pt x="220" y="788"/>
                  </a:lnTo>
                  <a:lnTo>
                    <a:pt x="222" y="790"/>
                  </a:lnTo>
                  <a:lnTo>
                    <a:pt x="223" y="790"/>
                  </a:lnTo>
                  <a:close/>
                  <a:moveTo>
                    <a:pt x="223" y="444"/>
                  </a:moveTo>
                  <a:lnTo>
                    <a:pt x="222" y="443"/>
                  </a:lnTo>
                  <a:lnTo>
                    <a:pt x="222" y="442"/>
                  </a:lnTo>
                  <a:lnTo>
                    <a:pt x="222" y="440"/>
                  </a:lnTo>
                  <a:lnTo>
                    <a:pt x="220" y="440"/>
                  </a:lnTo>
                  <a:lnTo>
                    <a:pt x="221" y="442"/>
                  </a:lnTo>
                  <a:lnTo>
                    <a:pt x="221" y="443"/>
                  </a:lnTo>
                  <a:lnTo>
                    <a:pt x="221" y="444"/>
                  </a:lnTo>
                  <a:lnTo>
                    <a:pt x="221" y="445"/>
                  </a:lnTo>
                  <a:lnTo>
                    <a:pt x="221" y="446"/>
                  </a:lnTo>
                  <a:lnTo>
                    <a:pt x="223" y="446"/>
                  </a:lnTo>
                  <a:lnTo>
                    <a:pt x="223" y="444"/>
                  </a:lnTo>
                  <a:close/>
                  <a:moveTo>
                    <a:pt x="223" y="408"/>
                  </a:moveTo>
                  <a:lnTo>
                    <a:pt x="223" y="408"/>
                  </a:lnTo>
                  <a:lnTo>
                    <a:pt x="223" y="410"/>
                  </a:lnTo>
                  <a:lnTo>
                    <a:pt x="223" y="408"/>
                  </a:lnTo>
                  <a:close/>
                  <a:moveTo>
                    <a:pt x="223" y="274"/>
                  </a:moveTo>
                  <a:lnTo>
                    <a:pt x="222" y="274"/>
                  </a:lnTo>
                  <a:lnTo>
                    <a:pt x="223" y="273"/>
                  </a:lnTo>
                  <a:lnTo>
                    <a:pt x="223" y="272"/>
                  </a:lnTo>
                  <a:lnTo>
                    <a:pt x="222" y="276"/>
                  </a:lnTo>
                  <a:lnTo>
                    <a:pt x="223" y="274"/>
                  </a:lnTo>
                  <a:close/>
                  <a:moveTo>
                    <a:pt x="223" y="270"/>
                  </a:moveTo>
                  <a:lnTo>
                    <a:pt x="223" y="271"/>
                  </a:lnTo>
                  <a:lnTo>
                    <a:pt x="223" y="272"/>
                  </a:lnTo>
                  <a:lnTo>
                    <a:pt x="223" y="270"/>
                  </a:lnTo>
                  <a:close/>
                  <a:moveTo>
                    <a:pt x="224" y="744"/>
                  </a:moveTo>
                  <a:lnTo>
                    <a:pt x="222" y="742"/>
                  </a:lnTo>
                  <a:lnTo>
                    <a:pt x="220" y="742"/>
                  </a:lnTo>
                  <a:lnTo>
                    <a:pt x="221" y="744"/>
                  </a:lnTo>
                  <a:lnTo>
                    <a:pt x="224" y="744"/>
                  </a:lnTo>
                  <a:close/>
                  <a:moveTo>
                    <a:pt x="224" y="344"/>
                  </a:moveTo>
                  <a:lnTo>
                    <a:pt x="224" y="344"/>
                  </a:lnTo>
                  <a:close/>
                  <a:moveTo>
                    <a:pt x="224" y="266"/>
                  </a:moveTo>
                  <a:lnTo>
                    <a:pt x="223" y="266"/>
                  </a:lnTo>
                  <a:lnTo>
                    <a:pt x="222" y="268"/>
                  </a:lnTo>
                  <a:lnTo>
                    <a:pt x="224" y="267"/>
                  </a:lnTo>
                  <a:lnTo>
                    <a:pt x="224" y="266"/>
                  </a:lnTo>
                  <a:close/>
                  <a:moveTo>
                    <a:pt x="224" y="454"/>
                  </a:moveTo>
                  <a:lnTo>
                    <a:pt x="223" y="452"/>
                  </a:lnTo>
                  <a:lnTo>
                    <a:pt x="223" y="454"/>
                  </a:lnTo>
                  <a:lnTo>
                    <a:pt x="224" y="454"/>
                  </a:lnTo>
                  <a:close/>
                  <a:moveTo>
                    <a:pt x="224" y="475"/>
                  </a:moveTo>
                  <a:lnTo>
                    <a:pt x="223" y="468"/>
                  </a:lnTo>
                  <a:lnTo>
                    <a:pt x="220" y="470"/>
                  </a:lnTo>
                  <a:lnTo>
                    <a:pt x="221" y="470"/>
                  </a:lnTo>
                  <a:lnTo>
                    <a:pt x="222" y="471"/>
                  </a:lnTo>
                  <a:lnTo>
                    <a:pt x="222" y="476"/>
                  </a:lnTo>
                  <a:lnTo>
                    <a:pt x="220" y="476"/>
                  </a:lnTo>
                  <a:lnTo>
                    <a:pt x="220" y="478"/>
                  </a:lnTo>
                  <a:lnTo>
                    <a:pt x="220" y="480"/>
                  </a:lnTo>
                  <a:lnTo>
                    <a:pt x="221" y="478"/>
                  </a:lnTo>
                  <a:lnTo>
                    <a:pt x="224" y="476"/>
                  </a:lnTo>
                  <a:lnTo>
                    <a:pt x="224" y="475"/>
                  </a:lnTo>
                  <a:close/>
                  <a:moveTo>
                    <a:pt x="224" y="364"/>
                  </a:moveTo>
                  <a:lnTo>
                    <a:pt x="224" y="364"/>
                  </a:lnTo>
                  <a:close/>
                  <a:moveTo>
                    <a:pt x="224" y="400"/>
                  </a:moveTo>
                  <a:lnTo>
                    <a:pt x="221" y="400"/>
                  </a:lnTo>
                  <a:lnTo>
                    <a:pt x="223" y="402"/>
                  </a:lnTo>
                  <a:lnTo>
                    <a:pt x="223" y="403"/>
                  </a:lnTo>
                  <a:lnTo>
                    <a:pt x="223" y="404"/>
                  </a:lnTo>
                  <a:lnTo>
                    <a:pt x="223" y="402"/>
                  </a:lnTo>
                  <a:lnTo>
                    <a:pt x="224" y="400"/>
                  </a:lnTo>
                  <a:close/>
                  <a:moveTo>
                    <a:pt x="224" y="754"/>
                  </a:moveTo>
                  <a:lnTo>
                    <a:pt x="224" y="752"/>
                  </a:lnTo>
                  <a:lnTo>
                    <a:pt x="223" y="752"/>
                  </a:lnTo>
                  <a:lnTo>
                    <a:pt x="223" y="754"/>
                  </a:lnTo>
                  <a:lnTo>
                    <a:pt x="224" y="754"/>
                  </a:lnTo>
                  <a:close/>
                  <a:moveTo>
                    <a:pt x="224" y="724"/>
                  </a:moveTo>
                  <a:lnTo>
                    <a:pt x="224" y="722"/>
                  </a:lnTo>
                  <a:lnTo>
                    <a:pt x="223" y="720"/>
                  </a:lnTo>
                  <a:lnTo>
                    <a:pt x="223" y="723"/>
                  </a:lnTo>
                  <a:lnTo>
                    <a:pt x="222" y="724"/>
                  </a:lnTo>
                  <a:lnTo>
                    <a:pt x="224" y="724"/>
                  </a:lnTo>
                  <a:close/>
                  <a:moveTo>
                    <a:pt x="224" y="74"/>
                  </a:moveTo>
                  <a:lnTo>
                    <a:pt x="224" y="72"/>
                  </a:lnTo>
                  <a:lnTo>
                    <a:pt x="223" y="72"/>
                  </a:lnTo>
                  <a:lnTo>
                    <a:pt x="223" y="74"/>
                  </a:lnTo>
                  <a:lnTo>
                    <a:pt x="224" y="74"/>
                  </a:lnTo>
                  <a:close/>
                  <a:moveTo>
                    <a:pt x="224" y="380"/>
                  </a:moveTo>
                  <a:lnTo>
                    <a:pt x="224" y="378"/>
                  </a:lnTo>
                  <a:lnTo>
                    <a:pt x="222" y="378"/>
                  </a:lnTo>
                  <a:lnTo>
                    <a:pt x="222" y="380"/>
                  </a:lnTo>
                  <a:lnTo>
                    <a:pt x="223" y="380"/>
                  </a:lnTo>
                  <a:lnTo>
                    <a:pt x="223" y="381"/>
                  </a:lnTo>
                  <a:lnTo>
                    <a:pt x="223" y="382"/>
                  </a:lnTo>
                  <a:lnTo>
                    <a:pt x="224" y="382"/>
                  </a:lnTo>
                  <a:lnTo>
                    <a:pt x="223" y="380"/>
                  </a:lnTo>
                  <a:lnTo>
                    <a:pt x="224" y="380"/>
                  </a:lnTo>
                  <a:close/>
                  <a:moveTo>
                    <a:pt x="225" y="780"/>
                  </a:moveTo>
                  <a:lnTo>
                    <a:pt x="223" y="780"/>
                  </a:lnTo>
                  <a:lnTo>
                    <a:pt x="223" y="778"/>
                  </a:lnTo>
                  <a:lnTo>
                    <a:pt x="221" y="778"/>
                  </a:lnTo>
                  <a:lnTo>
                    <a:pt x="221" y="780"/>
                  </a:lnTo>
                  <a:lnTo>
                    <a:pt x="222" y="780"/>
                  </a:lnTo>
                  <a:lnTo>
                    <a:pt x="222" y="782"/>
                  </a:lnTo>
                  <a:lnTo>
                    <a:pt x="224" y="782"/>
                  </a:lnTo>
                  <a:lnTo>
                    <a:pt x="225" y="780"/>
                  </a:lnTo>
                  <a:close/>
                  <a:moveTo>
                    <a:pt x="225" y="366"/>
                  </a:moveTo>
                  <a:lnTo>
                    <a:pt x="224" y="364"/>
                  </a:lnTo>
                  <a:lnTo>
                    <a:pt x="225" y="366"/>
                  </a:lnTo>
                  <a:close/>
                  <a:moveTo>
                    <a:pt x="225" y="268"/>
                  </a:moveTo>
                  <a:lnTo>
                    <a:pt x="225" y="266"/>
                  </a:lnTo>
                  <a:lnTo>
                    <a:pt x="224" y="264"/>
                  </a:lnTo>
                  <a:lnTo>
                    <a:pt x="223" y="264"/>
                  </a:lnTo>
                  <a:lnTo>
                    <a:pt x="224" y="266"/>
                  </a:lnTo>
                  <a:lnTo>
                    <a:pt x="224" y="267"/>
                  </a:lnTo>
                  <a:lnTo>
                    <a:pt x="224" y="268"/>
                  </a:lnTo>
                  <a:lnTo>
                    <a:pt x="225" y="268"/>
                  </a:lnTo>
                  <a:close/>
                  <a:moveTo>
                    <a:pt x="225" y="626"/>
                  </a:moveTo>
                  <a:lnTo>
                    <a:pt x="222" y="624"/>
                  </a:lnTo>
                  <a:lnTo>
                    <a:pt x="222" y="623"/>
                  </a:lnTo>
                  <a:lnTo>
                    <a:pt x="222" y="622"/>
                  </a:lnTo>
                  <a:lnTo>
                    <a:pt x="222" y="620"/>
                  </a:lnTo>
                  <a:lnTo>
                    <a:pt x="220" y="620"/>
                  </a:lnTo>
                  <a:lnTo>
                    <a:pt x="220" y="622"/>
                  </a:lnTo>
                  <a:lnTo>
                    <a:pt x="220" y="623"/>
                  </a:lnTo>
                  <a:lnTo>
                    <a:pt x="221" y="624"/>
                  </a:lnTo>
                  <a:lnTo>
                    <a:pt x="222" y="626"/>
                  </a:lnTo>
                  <a:lnTo>
                    <a:pt x="225" y="626"/>
                  </a:lnTo>
                  <a:close/>
                  <a:moveTo>
                    <a:pt x="225" y="282"/>
                  </a:moveTo>
                  <a:lnTo>
                    <a:pt x="224" y="280"/>
                  </a:lnTo>
                  <a:lnTo>
                    <a:pt x="224" y="278"/>
                  </a:lnTo>
                  <a:lnTo>
                    <a:pt x="222" y="278"/>
                  </a:lnTo>
                  <a:lnTo>
                    <a:pt x="223" y="282"/>
                  </a:lnTo>
                  <a:lnTo>
                    <a:pt x="225" y="282"/>
                  </a:lnTo>
                  <a:close/>
                  <a:moveTo>
                    <a:pt x="225" y="744"/>
                  </a:moveTo>
                  <a:lnTo>
                    <a:pt x="224" y="744"/>
                  </a:lnTo>
                  <a:lnTo>
                    <a:pt x="222" y="748"/>
                  </a:lnTo>
                  <a:lnTo>
                    <a:pt x="225" y="748"/>
                  </a:lnTo>
                  <a:lnTo>
                    <a:pt x="225" y="746"/>
                  </a:lnTo>
                  <a:lnTo>
                    <a:pt x="225" y="744"/>
                  </a:lnTo>
                  <a:close/>
                  <a:moveTo>
                    <a:pt x="225" y="52"/>
                  </a:moveTo>
                  <a:lnTo>
                    <a:pt x="225" y="50"/>
                  </a:lnTo>
                  <a:lnTo>
                    <a:pt x="224" y="50"/>
                  </a:lnTo>
                  <a:lnTo>
                    <a:pt x="224" y="52"/>
                  </a:lnTo>
                  <a:lnTo>
                    <a:pt x="223" y="52"/>
                  </a:lnTo>
                  <a:lnTo>
                    <a:pt x="224" y="54"/>
                  </a:lnTo>
                  <a:lnTo>
                    <a:pt x="225" y="52"/>
                  </a:lnTo>
                  <a:close/>
                  <a:moveTo>
                    <a:pt x="225" y="366"/>
                  </a:moveTo>
                  <a:lnTo>
                    <a:pt x="225" y="366"/>
                  </a:lnTo>
                  <a:lnTo>
                    <a:pt x="223" y="366"/>
                  </a:lnTo>
                  <a:lnTo>
                    <a:pt x="222" y="368"/>
                  </a:lnTo>
                  <a:lnTo>
                    <a:pt x="221" y="372"/>
                  </a:lnTo>
                  <a:lnTo>
                    <a:pt x="225" y="372"/>
                  </a:lnTo>
                  <a:lnTo>
                    <a:pt x="224" y="371"/>
                  </a:lnTo>
                  <a:lnTo>
                    <a:pt x="224" y="370"/>
                  </a:lnTo>
                  <a:lnTo>
                    <a:pt x="225" y="366"/>
                  </a:lnTo>
                  <a:close/>
                  <a:moveTo>
                    <a:pt x="225" y="772"/>
                  </a:moveTo>
                  <a:lnTo>
                    <a:pt x="224" y="770"/>
                  </a:lnTo>
                  <a:lnTo>
                    <a:pt x="219" y="770"/>
                  </a:lnTo>
                  <a:lnTo>
                    <a:pt x="224" y="776"/>
                  </a:lnTo>
                  <a:lnTo>
                    <a:pt x="225" y="776"/>
                  </a:lnTo>
                  <a:lnTo>
                    <a:pt x="225" y="775"/>
                  </a:lnTo>
                  <a:lnTo>
                    <a:pt x="225" y="772"/>
                  </a:lnTo>
                  <a:close/>
                  <a:moveTo>
                    <a:pt x="225" y="762"/>
                  </a:moveTo>
                  <a:lnTo>
                    <a:pt x="224" y="760"/>
                  </a:lnTo>
                  <a:lnTo>
                    <a:pt x="225" y="760"/>
                  </a:lnTo>
                  <a:lnTo>
                    <a:pt x="224" y="758"/>
                  </a:lnTo>
                  <a:lnTo>
                    <a:pt x="222" y="758"/>
                  </a:lnTo>
                  <a:lnTo>
                    <a:pt x="223" y="760"/>
                  </a:lnTo>
                  <a:lnTo>
                    <a:pt x="222" y="760"/>
                  </a:lnTo>
                  <a:lnTo>
                    <a:pt x="223" y="762"/>
                  </a:lnTo>
                  <a:lnTo>
                    <a:pt x="225" y="762"/>
                  </a:lnTo>
                  <a:close/>
                  <a:moveTo>
                    <a:pt x="225" y="338"/>
                  </a:moveTo>
                  <a:lnTo>
                    <a:pt x="224" y="336"/>
                  </a:lnTo>
                  <a:lnTo>
                    <a:pt x="224" y="338"/>
                  </a:lnTo>
                  <a:lnTo>
                    <a:pt x="225" y="338"/>
                  </a:lnTo>
                  <a:close/>
                  <a:moveTo>
                    <a:pt x="225" y="486"/>
                  </a:moveTo>
                  <a:lnTo>
                    <a:pt x="224" y="486"/>
                  </a:lnTo>
                  <a:lnTo>
                    <a:pt x="224" y="488"/>
                  </a:lnTo>
                  <a:lnTo>
                    <a:pt x="225" y="488"/>
                  </a:lnTo>
                  <a:lnTo>
                    <a:pt x="225" y="486"/>
                  </a:lnTo>
                  <a:close/>
                  <a:moveTo>
                    <a:pt x="225" y="412"/>
                  </a:moveTo>
                  <a:lnTo>
                    <a:pt x="222" y="410"/>
                  </a:lnTo>
                  <a:lnTo>
                    <a:pt x="223" y="408"/>
                  </a:lnTo>
                  <a:lnTo>
                    <a:pt x="222" y="408"/>
                  </a:lnTo>
                  <a:lnTo>
                    <a:pt x="221" y="412"/>
                  </a:lnTo>
                  <a:lnTo>
                    <a:pt x="222" y="412"/>
                  </a:lnTo>
                  <a:lnTo>
                    <a:pt x="224" y="414"/>
                  </a:lnTo>
                  <a:lnTo>
                    <a:pt x="225" y="412"/>
                  </a:lnTo>
                  <a:close/>
                  <a:moveTo>
                    <a:pt x="225" y="342"/>
                  </a:moveTo>
                  <a:lnTo>
                    <a:pt x="225" y="340"/>
                  </a:lnTo>
                  <a:lnTo>
                    <a:pt x="224" y="342"/>
                  </a:lnTo>
                  <a:lnTo>
                    <a:pt x="224" y="344"/>
                  </a:lnTo>
                  <a:lnTo>
                    <a:pt x="225" y="343"/>
                  </a:lnTo>
                  <a:lnTo>
                    <a:pt x="225" y="342"/>
                  </a:lnTo>
                  <a:close/>
                  <a:moveTo>
                    <a:pt x="226" y="148"/>
                  </a:moveTo>
                  <a:lnTo>
                    <a:pt x="225" y="144"/>
                  </a:lnTo>
                  <a:lnTo>
                    <a:pt x="221" y="144"/>
                  </a:lnTo>
                  <a:lnTo>
                    <a:pt x="223" y="146"/>
                  </a:lnTo>
                  <a:lnTo>
                    <a:pt x="225" y="146"/>
                  </a:lnTo>
                  <a:lnTo>
                    <a:pt x="226" y="148"/>
                  </a:lnTo>
                  <a:close/>
                  <a:moveTo>
                    <a:pt x="226" y="76"/>
                  </a:moveTo>
                  <a:lnTo>
                    <a:pt x="223" y="76"/>
                  </a:lnTo>
                  <a:lnTo>
                    <a:pt x="223" y="78"/>
                  </a:lnTo>
                  <a:lnTo>
                    <a:pt x="222" y="80"/>
                  </a:lnTo>
                  <a:lnTo>
                    <a:pt x="224" y="80"/>
                  </a:lnTo>
                  <a:lnTo>
                    <a:pt x="224" y="78"/>
                  </a:lnTo>
                  <a:lnTo>
                    <a:pt x="226" y="76"/>
                  </a:lnTo>
                  <a:close/>
                  <a:moveTo>
                    <a:pt x="226" y="360"/>
                  </a:moveTo>
                  <a:lnTo>
                    <a:pt x="223" y="360"/>
                  </a:lnTo>
                  <a:lnTo>
                    <a:pt x="224" y="362"/>
                  </a:lnTo>
                  <a:lnTo>
                    <a:pt x="224" y="364"/>
                  </a:lnTo>
                  <a:lnTo>
                    <a:pt x="226" y="360"/>
                  </a:lnTo>
                  <a:close/>
                  <a:moveTo>
                    <a:pt x="226" y="268"/>
                  </a:moveTo>
                  <a:lnTo>
                    <a:pt x="226" y="266"/>
                  </a:lnTo>
                  <a:lnTo>
                    <a:pt x="225" y="266"/>
                  </a:lnTo>
                  <a:lnTo>
                    <a:pt x="226" y="268"/>
                  </a:lnTo>
                  <a:close/>
                  <a:moveTo>
                    <a:pt x="226" y="138"/>
                  </a:moveTo>
                  <a:lnTo>
                    <a:pt x="225" y="136"/>
                  </a:lnTo>
                  <a:lnTo>
                    <a:pt x="223" y="136"/>
                  </a:lnTo>
                  <a:lnTo>
                    <a:pt x="223" y="138"/>
                  </a:lnTo>
                  <a:lnTo>
                    <a:pt x="224" y="138"/>
                  </a:lnTo>
                  <a:lnTo>
                    <a:pt x="225" y="140"/>
                  </a:lnTo>
                  <a:lnTo>
                    <a:pt x="225" y="138"/>
                  </a:lnTo>
                  <a:lnTo>
                    <a:pt x="226" y="138"/>
                  </a:lnTo>
                  <a:close/>
                  <a:moveTo>
                    <a:pt x="226" y="452"/>
                  </a:moveTo>
                  <a:lnTo>
                    <a:pt x="224" y="452"/>
                  </a:lnTo>
                  <a:lnTo>
                    <a:pt x="224" y="454"/>
                  </a:lnTo>
                  <a:lnTo>
                    <a:pt x="226" y="454"/>
                  </a:lnTo>
                  <a:lnTo>
                    <a:pt x="226" y="452"/>
                  </a:lnTo>
                  <a:close/>
                  <a:moveTo>
                    <a:pt x="226" y="720"/>
                  </a:moveTo>
                  <a:lnTo>
                    <a:pt x="226" y="718"/>
                  </a:lnTo>
                  <a:lnTo>
                    <a:pt x="224" y="718"/>
                  </a:lnTo>
                  <a:lnTo>
                    <a:pt x="223" y="720"/>
                  </a:lnTo>
                  <a:lnTo>
                    <a:pt x="226" y="720"/>
                  </a:lnTo>
                  <a:close/>
                  <a:moveTo>
                    <a:pt x="226" y="488"/>
                  </a:moveTo>
                  <a:lnTo>
                    <a:pt x="225" y="488"/>
                  </a:lnTo>
                  <a:lnTo>
                    <a:pt x="225" y="490"/>
                  </a:lnTo>
                  <a:lnTo>
                    <a:pt x="223" y="492"/>
                  </a:lnTo>
                  <a:lnTo>
                    <a:pt x="225" y="492"/>
                  </a:lnTo>
                  <a:lnTo>
                    <a:pt x="226" y="488"/>
                  </a:lnTo>
                  <a:close/>
                  <a:moveTo>
                    <a:pt x="226" y="46"/>
                  </a:moveTo>
                  <a:lnTo>
                    <a:pt x="226" y="44"/>
                  </a:lnTo>
                  <a:lnTo>
                    <a:pt x="225" y="46"/>
                  </a:lnTo>
                  <a:lnTo>
                    <a:pt x="226" y="46"/>
                  </a:lnTo>
                  <a:close/>
                  <a:moveTo>
                    <a:pt x="226" y="732"/>
                  </a:moveTo>
                  <a:lnTo>
                    <a:pt x="225" y="730"/>
                  </a:lnTo>
                  <a:lnTo>
                    <a:pt x="223" y="732"/>
                  </a:lnTo>
                  <a:lnTo>
                    <a:pt x="226" y="732"/>
                  </a:lnTo>
                  <a:close/>
                  <a:moveTo>
                    <a:pt x="226" y="680"/>
                  </a:moveTo>
                  <a:lnTo>
                    <a:pt x="226" y="676"/>
                  </a:lnTo>
                  <a:lnTo>
                    <a:pt x="225" y="680"/>
                  </a:lnTo>
                  <a:lnTo>
                    <a:pt x="226" y="680"/>
                  </a:lnTo>
                  <a:close/>
                  <a:moveTo>
                    <a:pt x="226" y="336"/>
                  </a:moveTo>
                  <a:lnTo>
                    <a:pt x="224" y="336"/>
                  </a:lnTo>
                  <a:lnTo>
                    <a:pt x="226" y="338"/>
                  </a:lnTo>
                  <a:lnTo>
                    <a:pt x="226" y="336"/>
                  </a:lnTo>
                  <a:close/>
                  <a:moveTo>
                    <a:pt x="226" y="60"/>
                  </a:moveTo>
                  <a:lnTo>
                    <a:pt x="224" y="62"/>
                  </a:lnTo>
                  <a:lnTo>
                    <a:pt x="223" y="62"/>
                  </a:lnTo>
                  <a:lnTo>
                    <a:pt x="223" y="64"/>
                  </a:lnTo>
                  <a:lnTo>
                    <a:pt x="224" y="66"/>
                  </a:lnTo>
                  <a:lnTo>
                    <a:pt x="226" y="60"/>
                  </a:lnTo>
                  <a:close/>
                  <a:moveTo>
                    <a:pt x="226" y="52"/>
                  </a:moveTo>
                  <a:lnTo>
                    <a:pt x="225" y="50"/>
                  </a:lnTo>
                  <a:lnTo>
                    <a:pt x="225" y="52"/>
                  </a:lnTo>
                  <a:lnTo>
                    <a:pt x="226" y="52"/>
                  </a:lnTo>
                  <a:close/>
                  <a:moveTo>
                    <a:pt x="227" y="366"/>
                  </a:moveTo>
                  <a:lnTo>
                    <a:pt x="226" y="364"/>
                  </a:lnTo>
                  <a:lnTo>
                    <a:pt x="224" y="364"/>
                  </a:lnTo>
                  <a:lnTo>
                    <a:pt x="227" y="366"/>
                  </a:lnTo>
                  <a:close/>
                  <a:moveTo>
                    <a:pt x="227" y="674"/>
                  </a:moveTo>
                  <a:lnTo>
                    <a:pt x="223" y="674"/>
                  </a:lnTo>
                  <a:lnTo>
                    <a:pt x="223" y="676"/>
                  </a:lnTo>
                  <a:lnTo>
                    <a:pt x="226" y="676"/>
                  </a:lnTo>
                  <a:lnTo>
                    <a:pt x="227" y="674"/>
                  </a:lnTo>
                  <a:close/>
                  <a:moveTo>
                    <a:pt x="227" y="66"/>
                  </a:moveTo>
                  <a:lnTo>
                    <a:pt x="226" y="64"/>
                  </a:lnTo>
                  <a:lnTo>
                    <a:pt x="224" y="66"/>
                  </a:lnTo>
                  <a:lnTo>
                    <a:pt x="225" y="66"/>
                  </a:lnTo>
                  <a:lnTo>
                    <a:pt x="226" y="68"/>
                  </a:lnTo>
                  <a:lnTo>
                    <a:pt x="227" y="66"/>
                  </a:lnTo>
                  <a:close/>
                  <a:moveTo>
                    <a:pt x="227" y="470"/>
                  </a:moveTo>
                  <a:lnTo>
                    <a:pt x="227" y="468"/>
                  </a:lnTo>
                  <a:lnTo>
                    <a:pt x="226" y="468"/>
                  </a:lnTo>
                  <a:lnTo>
                    <a:pt x="226" y="466"/>
                  </a:lnTo>
                  <a:lnTo>
                    <a:pt x="225" y="466"/>
                  </a:lnTo>
                  <a:lnTo>
                    <a:pt x="225" y="468"/>
                  </a:lnTo>
                  <a:lnTo>
                    <a:pt x="227" y="470"/>
                  </a:lnTo>
                  <a:close/>
                  <a:moveTo>
                    <a:pt x="227" y="124"/>
                  </a:moveTo>
                  <a:lnTo>
                    <a:pt x="223" y="124"/>
                  </a:lnTo>
                  <a:lnTo>
                    <a:pt x="224" y="126"/>
                  </a:lnTo>
                  <a:lnTo>
                    <a:pt x="225" y="126"/>
                  </a:lnTo>
                  <a:lnTo>
                    <a:pt x="227" y="128"/>
                  </a:lnTo>
                  <a:lnTo>
                    <a:pt x="227" y="124"/>
                  </a:lnTo>
                  <a:close/>
                  <a:moveTo>
                    <a:pt x="227" y="112"/>
                  </a:moveTo>
                  <a:lnTo>
                    <a:pt x="226" y="110"/>
                  </a:lnTo>
                  <a:lnTo>
                    <a:pt x="225" y="112"/>
                  </a:lnTo>
                  <a:lnTo>
                    <a:pt x="226" y="114"/>
                  </a:lnTo>
                  <a:lnTo>
                    <a:pt x="226" y="112"/>
                  </a:lnTo>
                  <a:lnTo>
                    <a:pt x="227" y="112"/>
                  </a:lnTo>
                  <a:close/>
                  <a:moveTo>
                    <a:pt x="228" y="484"/>
                  </a:moveTo>
                  <a:lnTo>
                    <a:pt x="228" y="482"/>
                  </a:lnTo>
                  <a:lnTo>
                    <a:pt x="226" y="482"/>
                  </a:lnTo>
                  <a:lnTo>
                    <a:pt x="227" y="480"/>
                  </a:lnTo>
                  <a:lnTo>
                    <a:pt x="225" y="480"/>
                  </a:lnTo>
                  <a:lnTo>
                    <a:pt x="226" y="482"/>
                  </a:lnTo>
                  <a:lnTo>
                    <a:pt x="227" y="484"/>
                  </a:lnTo>
                  <a:lnTo>
                    <a:pt x="228" y="484"/>
                  </a:lnTo>
                  <a:close/>
                  <a:moveTo>
                    <a:pt x="228" y="386"/>
                  </a:moveTo>
                  <a:lnTo>
                    <a:pt x="227" y="386"/>
                  </a:lnTo>
                  <a:lnTo>
                    <a:pt x="227" y="388"/>
                  </a:lnTo>
                  <a:lnTo>
                    <a:pt x="228" y="388"/>
                  </a:lnTo>
                  <a:lnTo>
                    <a:pt x="228" y="386"/>
                  </a:lnTo>
                  <a:close/>
                  <a:moveTo>
                    <a:pt x="228" y="260"/>
                  </a:moveTo>
                  <a:lnTo>
                    <a:pt x="227" y="256"/>
                  </a:lnTo>
                  <a:lnTo>
                    <a:pt x="226" y="256"/>
                  </a:lnTo>
                  <a:lnTo>
                    <a:pt x="226" y="258"/>
                  </a:lnTo>
                  <a:lnTo>
                    <a:pt x="228" y="260"/>
                  </a:lnTo>
                  <a:close/>
                  <a:moveTo>
                    <a:pt x="228" y="410"/>
                  </a:moveTo>
                  <a:lnTo>
                    <a:pt x="227" y="410"/>
                  </a:lnTo>
                  <a:lnTo>
                    <a:pt x="227" y="411"/>
                  </a:lnTo>
                  <a:lnTo>
                    <a:pt x="228" y="411"/>
                  </a:lnTo>
                  <a:lnTo>
                    <a:pt x="228" y="410"/>
                  </a:lnTo>
                  <a:close/>
                  <a:moveTo>
                    <a:pt x="229" y="406"/>
                  </a:moveTo>
                  <a:lnTo>
                    <a:pt x="229" y="406"/>
                  </a:lnTo>
                  <a:lnTo>
                    <a:pt x="226" y="404"/>
                  </a:lnTo>
                  <a:lnTo>
                    <a:pt x="226" y="406"/>
                  </a:lnTo>
                  <a:lnTo>
                    <a:pt x="229" y="406"/>
                  </a:lnTo>
                  <a:close/>
                  <a:moveTo>
                    <a:pt x="229" y="404"/>
                  </a:moveTo>
                  <a:lnTo>
                    <a:pt x="228" y="404"/>
                  </a:lnTo>
                  <a:lnTo>
                    <a:pt x="229" y="406"/>
                  </a:lnTo>
                  <a:lnTo>
                    <a:pt x="229" y="404"/>
                  </a:lnTo>
                  <a:close/>
                  <a:moveTo>
                    <a:pt x="229" y="448"/>
                  </a:moveTo>
                  <a:lnTo>
                    <a:pt x="229" y="446"/>
                  </a:lnTo>
                  <a:lnTo>
                    <a:pt x="227" y="444"/>
                  </a:lnTo>
                  <a:lnTo>
                    <a:pt x="225" y="444"/>
                  </a:lnTo>
                  <a:lnTo>
                    <a:pt x="225" y="446"/>
                  </a:lnTo>
                  <a:lnTo>
                    <a:pt x="226" y="446"/>
                  </a:lnTo>
                  <a:lnTo>
                    <a:pt x="226" y="448"/>
                  </a:lnTo>
                  <a:lnTo>
                    <a:pt x="226" y="449"/>
                  </a:lnTo>
                  <a:lnTo>
                    <a:pt x="227" y="450"/>
                  </a:lnTo>
                  <a:lnTo>
                    <a:pt x="227" y="448"/>
                  </a:lnTo>
                  <a:lnTo>
                    <a:pt x="229" y="450"/>
                  </a:lnTo>
                  <a:lnTo>
                    <a:pt x="229" y="448"/>
                  </a:lnTo>
                  <a:close/>
                  <a:moveTo>
                    <a:pt x="229" y="436"/>
                  </a:moveTo>
                  <a:lnTo>
                    <a:pt x="228" y="434"/>
                  </a:lnTo>
                  <a:lnTo>
                    <a:pt x="226" y="434"/>
                  </a:lnTo>
                  <a:lnTo>
                    <a:pt x="227" y="432"/>
                  </a:lnTo>
                  <a:lnTo>
                    <a:pt x="225" y="432"/>
                  </a:lnTo>
                  <a:lnTo>
                    <a:pt x="224" y="436"/>
                  </a:lnTo>
                  <a:lnTo>
                    <a:pt x="224" y="437"/>
                  </a:lnTo>
                  <a:lnTo>
                    <a:pt x="225" y="438"/>
                  </a:lnTo>
                  <a:lnTo>
                    <a:pt x="226" y="438"/>
                  </a:lnTo>
                  <a:lnTo>
                    <a:pt x="226" y="436"/>
                  </a:lnTo>
                  <a:lnTo>
                    <a:pt x="229" y="436"/>
                  </a:lnTo>
                  <a:close/>
                  <a:moveTo>
                    <a:pt x="229" y="406"/>
                  </a:moveTo>
                  <a:lnTo>
                    <a:pt x="229" y="406"/>
                  </a:lnTo>
                  <a:close/>
                  <a:moveTo>
                    <a:pt x="229" y="784"/>
                  </a:moveTo>
                  <a:lnTo>
                    <a:pt x="228" y="781"/>
                  </a:lnTo>
                  <a:lnTo>
                    <a:pt x="227" y="782"/>
                  </a:lnTo>
                  <a:lnTo>
                    <a:pt x="226" y="786"/>
                  </a:lnTo>
                  <a:lnTo>
                    <a:pt x="229" y="786"/>
                  </a:lnTo>
                  <a:lnTo>
                    <a:pt x="229" y="784"/>
                  </a:lnTo>
                  <a:close/>
                  <a:moveTo>
                    <a:pt x="229" y="423"/>
                  </a:moveTo>
                  <a:lnTo>
                    <a:pt x="229" y="422"/>
                  </a:lnTo>
                  <a:lnTo>
                    <a:pt x="228" y="420"/>
                  </a:lnTo>
                  <a:lnTo>
                    <a:pt x="228" y="418"/>
                  </a:lnTo>
                  <a:lnTo>
                    <a:pt x="227" y="420"/>
                  </a:lnTo>
                  <a:lnTo>
                    <a:pt x="225" y="418"/>
                  </a:lnTo>
                  <a:lnTo>
                    <a:pt x="227" y="420"/>
                  </a:lnTo>
                  <a:lnTo>
                    <a:pt x="226" y="421"/>
                  </a:lnTo>
                  <a:lnTo>
                    <a:pt x="225" y="422"/>
                  </a:lnTo>
                  <a:lnTo>
                    <a:pt x="224" y="422"/>
                  </a:lnTo>
                  <a:lnTo>
                    <a:pt x="224" y="424"/>
                  </a:lnTo>
                  <a:lnTo>
                    <a:pt x="228" y="426"/>
                  </a:lnTo>
                  <a:lnTo>
                    <a:pt x="229" y="425"/>
                  </a:lnTo>
                  <a:lnTo>
                    <a:pt x="229" y="423"/>
                  </a:lnTo>
                  <a:close/>
                  <a:moveTo>
                    <a:pt x="229" y="116"/>
                  </a:moveTo>
                  <a:lnTo>
                    <a:pt x="227" y="116"/>
                  </a:lnTo>
                  <a:lnTo>
                    <a:pt x="227" y="118"/>
                  </a:lnTo>
                  <a:lnTo>
                    <a:pt x="229" y="118"/>
                  </a:lnTo>
                  <a:lnTo>
                    <a:pt x="229" y="116"/>
                  </a:lnTo>
                  <a:close/>
                  <a:moveTo>
                    <a:pt x="229" y="144"/>
                  </a:moveTo>
                  <a:lnTo>
                    <a:pt x="228" y="142"/>
                  </a:lnTo>
                  <a:lnTo>
                    <a:pt x="228" y="144"/>
                  </a:lnTo>
                  <a:lnTo>
                    <a:pt x="229" y="144"/>
                  </a:lnTo>
                  <a:close/>
                  <a:moveTo>
                    <a:pt x="230" y="484"/>
                  </a:moveTo>
                  <a:lnTo>
                    <a:pt x="229" y="483"/>
                  </a:lnTo>
                  <a:lnTo>
                    <a:pt x="229" y="482"/>
                  </a:lnTo>
                  <a:lnTo>
                    <a:pt x="228" y="480"/>
                  </a:lnTo>
                  <a:lnTo>
                    <a:pt x="228" y="482"/>
                  </a:lnTo>
                  <a:lnTo>
                    <a:pt x="230" y="484"/>
                  </a:lnTo>
                  <a:close/>
                  <a:moveTo>
                    <a:pt x="230" y="62"/>
                  </a:moveTo>
                  <a:lnTo>
                    <a:pt x="229" y="60"/>
                  </a:lnTo>
                  <a:lnTo>
                    <a:pt x="229" y="62"/>
                  </a:lnTo>
                  <a:lnTo>
                    <a:pt x="230" y="62"/>
                  </a:lnTo>
                  <a:close/>
                  <a:moveTo>
                    <a:pt x="230" y="378"/>
                  </a:moveTo>
                  <a:lnTo>
                    <a:pt x="229" y="378"/>
                  </a:lnTo>
                  <a:lnTo>
                    <a:pt x="228" y="380"/>
                  </a:lnTo>
                  <a:lnTo>
                    <a:pt x="230" y="380"/>
                  </a:lnTo>
                  <a:lnTo>
                    <a:pt x="230" y="378"/>
                  </a:lnTo>
                  <a:close/>
                  <a:moveTo>
                    <a:pt x="230" y="474"/>
                  </a:moveTo>
                  <a:lnTo>
                    <a:pt x="229" y="472"/>
                  </a:lnTo>
                  <a:lnTo>
                    <a:pt x="228" y="474"/>
                  </a:lnTo>
                  <a:lnTo>
                    <a:pt x="230" y="474"/>
                  </a:lnTo>
                  <a:close/>
                  <a:moveTo>
                    <a:pt x="230" y="414"/>
                  </a:moveTo>
                  <a:lnTo>
                    <a:pt x="228" y="411"/>
                  </a:lnTo>
                  <a:lnTo>
                    <a:pt x="227" y="412"/>
                  </a:lnTo>
                  <a:lnTo>
                    <a:pt x="226" y="414"/>
                  </a:lnTo>
                  <a:lnTo>
                    <a:pt x="228" y="414"/>
                  </a:lnTo>
                  <a:lnTo>
                    <a:pt x="227" y="418"/>
                  </a:lnTo>
                  <a:lnTo>
                    <a:pt x="228" y="418"/>
                  </a:lnTo>
                  <a:lnTo>
                    <a:pt x="230" y="418"/>
                  </a:lnTo>
                  <a:lnTo>
                    <a:pt x="230" y="414"/>
                  </a:lnTo>
                  <a:close/>
                  <a:moveTo>
                    <a:pt x="230" y="406"/>
                  </a:moveTo>
                  <a:lnTo>
                    <a:pt x="229" y="406"/>
                  </a:lnTo>
                  <a:lnTo>
                    <a:pt x="228" y="410"/>
                  </a:lnTo>
                  <a:lnTo>
                    <a:pt x="230" y="408"/>
                  </a:lnTo>
                  <a:lnTo>
                    <a:pt x="229" y="408"/>
                  </a:lnTo>
                  <a:lnTo>
                    <a:pt x="230" y="406"/>
                  </a:lnTo>
                  <a:close/>
                  <a:moveTo>
                    <a:pt x="230" y="144"/>
                  </a:moveTo>
                  <a:lnTo>
                    <a:pt x="230" y="144"/>
                  </a:lnTo>
                  <a:lnTo>
                    <a:pt x="230" y="145"/>
                  </a:lnTo>
                  <a:lnTo>
                    <a:pt x="230" y="144"/>
                  </a:lnTo>
                  <a:close/>
                  <a:moveTo>
                    <a:pt x="231" y="398"/>
                  </a:moveTo>
                  <a:lnTo>
                    <a:pt x="231" y="396"/>
                  </a:lnTo>
                  <a:lnTo>
                    <a:pt x="229" y="394"/>
                  </a:lnTo>
                  <a:lnTo>
                    <a:pt x="230" y="392"/>
                  </a:lnTo>
                  <a:lnTo>
                    <a:pt x="229" y="392"/>
                  </a:lnTo>
                  <a:lnTo>
                    <a:pt x="229" y="394"/>
                  </a:lnTo>
                  <a:lnTo>
                    <a:pt x="228" y="392"/>
                  </a:lnTo>
                  <a:lnTo>
                    <a:pt x="225" y="392"/>
                  </a:lnTo>
                  <a:lnTo>
                    <a:pt x="227" y="394"/>
                  </a:lnTo>
                  <a:lnTo>
                    <a:pt x="226" y="395"/>
                  </a:lnTo>
                  <a:lnTo>
                    <a:pt x="226" y="396"/>
                  </a:lnTo>
                  <a:lnTo>
                    <a:pt x="227" y="396"/>
                  </a:lnTo>
                  <a:lnTo>
                    <a:pt x="229" y="398"/>
                  </a:lnTo>
                  <a:lnTo>
                    <a:pt x="231" y="398"/>
                  </a:lnTo>
                  <a:close/>
                  <a:moveTo>
                    <a:pt x="231" y="60"/>
                  </a:moveTo>
                  <a:lnTo>
                    <a:pt x="229" y="60"/>
                  </a:lnTo>
                  <a:lnTo>
                    <a:pt x="230" y="62"/>
                  </a:lnTo>
                  <a:lnTo>
                    <a:pt x="231" y="60"/>
                  </a:lnTo>
                  <a:close/>
                  <a:moveTo>
                    <a:pt x="231" y="432"/>
                  </a:moveTo>
                  <a:lnTo>
                    <a:pt x="231" y="432"/>
                  </a:lnTo>
                  <a:lnTo>
                    <a:pt x="229" y="430"/>
                  </a:lnTo>
                  <a:lnTo>
                    <a:pt x="228" y="430"/>
                  </a:lnTo>
                  <a:lnTo>
                    <a:pt x="231" y="432"/>
                  </a:lnTo>
                  <a:close/>
                  <a:moveTo>
                    <a:pt x="231" y="326"/>
                  </a:moveTo>
                  <a:lnTo>
                    <a:pt x="228" y="324"/>
                  </a:lnTo>
                  <a:lnTo>
                    <a:pt x="227" y="326"/>
                  </a:lnTo>
                  <a:lnTo>
                    <a:pt x="231" y="326"/>
                  </a:lnTo>
                  <a:close/>
                  <a:moveTo>
                    <a:pt x="231" y="152"/>
                  </a:moveTo>
                  <a:lnTo>
                    <a:pt x="231" y="150"/>
                  </a:lnTo>
                  <a:lnTo>
                    <a:pt x="230" y="150"/>
                  </a:lnTo>
                  <a:lnTo>
                    <a:pt x="229" y="148"/>
                  </a:lnTo>
                  <a:lnTo>
                    <a:pt x="228" y="150"/>
                  </a:lnTo>
                  <a:lnTo>
                    <a:pt x="230" y="150"/>
                  </a:lnTo>
                  <a:lnTo>
                    <a:pt x="229" y="152"/>
                  </a:lnTo>
                  <a:lnTo>
                    <a:pt x="231" y="152"/>
                  </a:lnTo>
                  <a:close/>
                  <a:moveTo>
                    <a:pt x="231" y="76"/>
                  </a:moveTo>
                  <a:lnTo>
                    <a:pt x="230" y="76"/>
                  </a:lnTo>
                  <a:lnTo>
                    <a:pt x="231" y="74"/>
                  </a:lnTo>
                  <a:lnTo>
                    <a:pt x="230" y="74"/>
                  </a:lnTo>
                  <a:lnTo>
                    <a:pt x="229" y="72"/>
                  </a:lnTo>
                  <a:lnTo>
                    <a:pt x="228" y="72"/>
                  </a:lnTo>
                  <a:lnTo>
                    <a:pt x="229" y="74"/>
                  </a:lnTo>
                  <a:lnTo>
                    <a:pt x="229" y="76"/>
                  </a:lnTo>
                  <a:lnTo>
                    <a:pt x="229" y="77"/>
                  </a:lnTo>
                  <a:lnTo>
                    <a:pt x="228" y="78"/>
                  </a:lnTo>
                  <a:lnTo>
                    <a:pt x="230" y="78"/>
                  </a:lnTo>
                  <a:lnTo>
                    <a:pt x="231" y="76"/>
                  </a:lnTo>
                  <a:close/>
                  <a:moveTo>
                    <a:pt x="231" y="331"/>
                  </a:moveTo>
                  <a:lnTo>
                    <a:pt x="230" y="332"/>
                  </a:lnTo>
                  <a:lnTo>
                    <a:pt x="229" y="334"/>
                  </a:lnTo>
                  <a:lnTo>
                    <a:pt x="231" y="334"/>
                  </a:lnTo>
                  <a:lnTo>
                    <a:pt x="231" y="331"/>
                  </a:lnTo>
                  <a:close/>
                  <a:moveTo>
                    <a:pt x="231" y="146"/>
                  </a:moveTo>
                  <a:lnTo>
                    <a:pt x="230" y="145"/>
                  </a:lnTo>
                  <a:lnTo>
                    <a:pt x="229" y="146"/>
                  </a:lnTo>
                  <a:lnTo>
                    <a:pt x="231" y="146"/>
                  </a:lnTo>
                  <a:close/>
                  <a:moveTo>
                    <a:pt x="231" y="368"/>
                  </a:moveTo>
                  <a:lnTo>
                    <a:pt x="231" y="366"/>
                  </a:lnTo>
                  <a:lnTo>
                    <a:pt x="228" y="366"/>
                  </a:lnTo>
                  <a:lnTo>
                    <a:pt x="228" y="368"/>
                  </a:lnTo>
                  <a:lnTo>
                    <a:pt x="231" y="368"/>
                  </a:lnTo>
                  <a:close/>
                  <a:moveTo>
                    <a:pt x="232" y="490"/>
                  </a:moveTo>
                  <a:lnTo>
                    <a:pt x="230" y="492"/>
                  </a:lnTo>
                  <a:lnTo>
                    <a:pt x="230" y="494"/>
                  </a:lnTo>
                  <a:lnTo>
                    <a:pt x="231" y="494"/>
                  </a:lnTo>
                  <a:lnTo>
                    <a:pt x="232" y="490"/>
                  </a:lnTo>
                  <a:close/>
                  <a:moveTo>
                    <a:pt x="232" y="744"/>
                  </a:moveTo>
                  <a:lnTo>
                    <a:pt x="230" y="742"/>
                  </a:lnTo>
                  <a:lnTo>
                    <a:pt x="229" y="742"/>
                  </a:lnTo>
                  <a:lnTo>
                    <a:pt x="229" y="744"/>
                  </a:lnTo>
                  <a:lnTo>
                    <a:pt x="228" y="746"/>
                  </a:lnTo>
                  <a:lnTo>
                    <a:pt x="231" y="746"/>
                  </a:lnTo>
                  <a:lnTo>
                    <a:pt x="232" y="744"/>
                  </a:lnTo>
                  <a:close/>
                  <a:moveTo>
                    <a:pt x="232" y="62"/>
                  </a:moveTo>
                  <a:lnTo>
                    <a:pt x="230" y="62"/>
                  </a:lnTo>
                  <a:lnTo>
                    <a:pt x="230" y="64"/>
                  </a:lnTo>
                  <a:lnTo>
                    <a:pt x="231" y="64"/>
                  </a:lnTo>
                  <a:lnTo>
                    <a:pt x="232" y="62"/>
                  </a:lnTo>
                  <a:close/>
                  <a:moveTo>
                    <a:pt x="232" y="758"/>
                  </a:moveTo>
                  <a:lnTo>
                    <a:pt x="230" y="748"/>
                  </a:lnTo>
                  <a:lnTo>
                    <a:pt x="230" y="756"/>
                  </a:lnTo>
                  <a:lnTo>
                    <a:pt x="229" y="756"/>
                  </a:lnTo>
                  <a:lnTo>
                    <a:pt x="228" y="758"/>
                  </a:lnTo>
                  <a:lnTo>
                    <a:pt x="229" y="758"/>
                  </a:lnTo>
                  <a:lnTo>
                    <a:pt x="230" y="758"/>
                  </a:lnTo>
                  <a:lnTo>
                    <a:pt x="232" y="758"/>
                  </a:lnTo>
                  <a:close/>
                  <a:moveTo>
                    <a:pt x="232" y="330"/>
                  </a:moveTo>
                  <a:lnTo>
                    <a:pt x="231" y="330"/>
                  </a:lnTo>
                  <a:lnTo>
                    <a:pt x="231" y="331"/>
                  </a:lnTo>
                  <a:lnTo>
                    <a:pt x="232" y="330"/>
                  </a:lnTo>
                  <a:close/>
                  <a:moveTo>
                    <a:pt x="232" y="134"/>
                  </a:moveTo>
                  <a:lnTo>
                    <a:pt x="231" y="134"/>
                  </a:lnTo>
                  <a:lnTo>
                    <a:pt x="232" y="132"/>
                  </a:lnTo>
                  <a:lnTo>
                    <a:pt x="231" y="134"/>
                  </a:lnTo>
                  <a:lnTo>
                    <a:pt x="230" y="136"/>
                  </a:lnTo>
                  <a:lnTo>
                    <a:pt x="231" y="136"/>
                  </a:lnTo>
                  <a:lnTo>
                    <a:pt x="232" y="134"/>
                  </a:lnTo>
                  <a:close/>
                  <a:moveTo>
                    <a:pt x="232" y="780"/>
                  </a:moveTo>
                  <a:lnTo>
                    <a:pt x="230" y="778"/>
                  </a:lnTo>
                  <a:lnTo>
                    <a:pt x="230" y="774"/>
                  </a:lnTo>
                  <a:lnTo>
                    <a:pt x="227" y="774"/>
                  </a:lnTo>
                  <a:lnTo>
                    <a:pt x="228" y="776"/>
                  </a:lnTo>
                  <a:lnTo>
                    <a:pt x="229" y="778"/>
                  </a:lnTo>
                  <a:lnTo>
                    <a:pt x="229" y="780"/>
                  </a:lnTo>
                  <a:lnTo>
                    <a:pt x="228" y="780"/>
                  </a:lnTo>
                  <a:lnTo>
                    <a:pt x="228" y="781"/>
                  </a:lnTo>
                  <a:lnTo>
                    <a:pt x="229" y="780"/>
                  </a:lnTo>
                  <a:lnTo>
                    <a:pt x="232" y="780"/>
                  </a:lnTo>
                  <a:close/>
                  <a:moveTo>
                    <a:pt x="232" y="364"/>
                  </a:moveTo>
                  <a:lnTo>
                    <a:pt x="232" y="364"/>
                  </a:lnTo>
                  <a:lnTo>
                    <a:pt x="230" y="362"/>
                  </a:lnTo>
                  <a:lnTo>
                    <a:pt x="230" y="364"/>
                  </a:lnTo>
                  <a:lnTo>
                    <a:pt x="232" y="364"/>
                  </a:lnTo>
                  <a:close/>
                  <a:moveTo>
                    <a:pt x="232" y="276"/>
                  </a:moveTo>
                  <a:lnTo>
                    <a:pt x="231" y="275"/>
                  </a:lnTo>
                  <a:lnTo>
                    <a:pt x="231" y="276"/>
                  </a:lnTo>
                  <a:lnTo>
                    <a:pt x="232" y="276"/>
                  </a:lnTo>
                  <a:close/>
                  <a:moveTo>
                    <a:pt x="232" y="274"/>
                  </a:moveTo>
                  <a:lnTo>
                    <a:pt x="231" y="274"/>
                  </a:lnTo>
                  <a:lnTo>
                    <a:pt x="231" y="275"/>
                  </a:lnTo>
                  <a:lnTo>
                    <a:pt x="232" y="274"/>
                  </a:lnTo>
                  <a:close/>
                  <a:moveTo>
                    <a:pt x="233" y="363"/>
                  </a:moveTo>
                  <a:lnTo>
                    <a:pt x="232" y="362"/>
                  </a:lnTo>
                  <a:lnTo>
                    <a:pt x="232" y="364"/>
                  </a:lnTo>
                  <a:lnTo>
                    <a:pt x="233" y="363"/>
                  </a:lnTo>
                  <a:close/>
                  <a:moveTo>
                    <a:pt x="233" y="716"/>
                  </a:moveTo>
                  <a:lnTo>
                    <a:pt x="231" y="712"/>
                  </a:lnTo>
                  <a:lnTo>
                    <a:pt x="231" y="710"/>
                  </a:lnTo>
                  <a:lnTo>
                    <a:pt x="226" y="710"/>
                  </a:lnTo>
                  <a:lnTo>
                    <a:pt x="226" y="708"/>
                  </a:lnTo>
                  <a:lnTo>
                    <a:pt x="223" y="708"/>
                  </a:lnTo>
                  <a:lnTo>
                    <a:pt x="224" y="710"/>
                  </a:lnTo>
                  <a:lnTo>
                    <a:pt x="225" y="710"/>
                  </a:lnTo>
                  <a:lnTo>
                    <a:pt x="225" y="712"/>
                  </a:lnTo>
                  <a:lnTo>
                    <a:pt x="230" y="712"/>
                  </a:lnTo>
                  <a:lnTo>
                    <a:pt x="230" y="713"/>
                  </a:lnTo>
                  <a:lnTo>
                    <a:pt x="230" y="715"/>
                  </a:lnTo>
                  <a:lnTo>
                    <a:pt x="229" y="716"/>
                  </a:lnTo>
                  <a:lnTo>
                    <a:pt x="229" y="718"/>
                  </a:lnTo>
                  <a:lnTo>
                    <a:pt x="231" y="718"/>
                  </a:lnTo>
                  <a:lnTo>
                    <a:pt x="230" y="716"/>
                  </a:lnTo>
                  <a:lnTo>
                    <a:pt x="232" y="718"/>
                  </a:lnTo>
                  <a:lnTo>
                    <a:pt x="233" y="716"/>
                  </a:lnTo>
                  <a:close/>
                  <a:moveTo>
                    <a:pt x="233" y="344"/>
                  </a:moveTo>
                  <a:lnTo>
                    <a:pt x="232" y="343"/>
                  </a:lnTo>
                  <a:lnTo>
                    <a:pt x="231" y="338"/>
                  </a:lnTo>
                  <a:lnTo>
                    <a:pt x="231" y="340"/>
                  </a:lnTo>
                  <a:lnTo>
                    <a:pt x="230" y="338"/>
                  </a:lnTo>
                  <a:lnTo>
                    <a:pt x="228" y="338"/>
                  </a:lnTo>
                  <a:lnTo>
                    <a:pt x="229" y="340"/>
                  </a:lnTo>
                  <a:lnTo>
                    <a:pt x="228" y="342"/>
                  </a:lnTo>
                  <a:lnTo>
                    <a:pt x="230" y="342"/>
                  </a:lnTo>
                  <a:lnTo>
                    <a:pt x="230" y="344"/>
                  </a:lnTo>
                  <a:lnTo>
                    <a:pt x="231" y="342"/>
                  </a:lnTo>
                  <a:lnTo>
                    <a:pt x="232" y="344"/>
                  </a:lnTo>
                  <a:lnTo>
                    <a:pt x="233" y="344"/>
                  </a:lnTo>
                  <a:close/>
                  <a:moveTo>
                    <a:pt x="233" y="736"/>
                  </a:moveTo>
                  <a:lnTo>
                    <a:pt x="232" y="734"/>
                  </a:lnTo>
                  <a:lnTo>
                    <a:pt x="230" y="732"/>
                  </a:lnTo>
                  <a:lnTo>
                    <a:pt x="230" y="735"/>
                  </a:lnTo>
                  <a:lnTo>
                    <a:pt x="230" y="737"/>
                  </a:lnTo>
                  <a:lnTo>
                    <a:pt x="229" y="738"/>
                  </a:lnTo>
                  <a:lnTo>
                    <a:pt x="231" y="738"/>
                  </a:lnTo>
                  <a:lnTo>
                    <a:pt x="233" y="737"/>
                  </a:lnTo>
                  <a:lnTo>
                    <a:pt x="233" y="736"/>
                  </a:lnTo>
                  <a:close/>
                  <a:moveTo>
                    <a:pt x="233" y="492"/>
                  </a:moveTo>
                  <a:lnTo>
                    <a:pt x="232" y="492"/>
                  </a:lnTo>
                  <a:lnTo>
                    <a:pt x="232" y="494"/>
                  </a:lnTo>
                  <a:lnTo>
                    <a:pt x="233" y="492"/>
                  </a:lnTo>
                  <a:close/>
                  <a:moveTo>
                    <a:pt x="233" y="326"/>
                  </a:moveTo>
                  <a:lnTo>
                    <a:pt x="232" y="324"/>
                  </a:lnTo>
                  <a:lnTo>
                    <a:pt x="231" y="326"/>
                  </a:lnTo>
                  <a:lnTo>
                    <a:pt x="233" y="326"/>
                  </a:lnTo>
                  <a:close/>
                  <a:moveTo>
                    <a:pt x="233" y="334"/>
                  </a:moveTo>
                  <a:lnTo>
                    <a:pt x="231" y="334"/>
                  </a:lnTo>
                  <a:lnTo>
                    <a:pt x="231" y="336"/>
                  </a:lnTo>
                  <a:lnTo>
                    <a:pt x="233" y="336"/>
                  </a:lnTo>
                  <a:lnTo>
                    <a:pt x="233" y="334"/>
                  </a:lnTo>
                  <a:close/>
                  <a:moveTo>
                    <a:pt x="233" y="476"/>
                  </a:moveTo>
                  <a:lnTo>
                    <a:pt x="232" y="474"/>
                  </a:lnTo>
                  <a:lnTo>
                    <a:pt x="231" y="472"/>
                  </a:lnTo>
                  <a:lnTo>
                    <a:pt x="230" y="472"/>
                  </a:lnTo>
                  <a:lnTo>
                    <a:pt x="230" y="474"/>
                  </a:lnTo>
                  <a:lnTo>
                    <a:pt x="229" y="476"/>
                  </a:lnTo>
                  <a:lnTo>
                    <a:pt x="233" y="476"/>
                  </a:lnTo>
                  <a:close/>
                  <a:moveTo>
                    <a:pt x="233" y="678"/>
                  </a:moveTo>
                  <a:lnTo>
                    <a:pt x="231" y="674"/>
                  </a:lnTo>
                  <a:lnTo>
                    <a:pt x="233" y="670"/>
                  </a:lnTo>
                  <a:lnTo>
                    <a:pt x="230" y="674"/>
                  </a:lnTo>
                  <a:lnTo>
                    <a:pt x="230" y="676"/>
                  </a:lnTo>
                  <a:lnTo>
                    <a:pt x="231" y="678"/>
                  </a:lnTo>
                  <a:lnTo>
                    <a:pt x="233" y="678"/>
                  </a:lnTo>
                  <a:close/>
                  <a:moveTo>
                    <a:pt x="233" y="330"/>
                  </a:moveTo>
                  <a:lnTo>
                    <a:pt x="233" y="329"/>
                  </a:lnTo>
                  <a:lnTo>
                    <a:pt x="232" y="330"/>
                  </a:lnTo>
                  <a:lnTo>
                    <a:pt x="233" y="330"/>
                  </a:lnTo>
                  <a:close/>
                  <a:moveTo>
                    <a:pt x="233" y="462"/>
                  </a:moveTo>
                  <a:lnTo>
                    <a:pt x="233" y="456"/>
                  </a:lnTo>
                  <a:lnTo>
                    <a:pt x="232" y="456"/>
                  </a:lnTo>
                  <a:lnTo>
                    <a:pt x="229" y="456"/>
                  </a:lnTo>
                  <a:lnTo>
                    <a:pt x="229" y="458"/>
                  </a:lnTo>
                  <a:lnTo>
                    <a:pt x="231" y="458"/>
                  </a:lnTo>
                  <a:lnTo>
                    <a:pt x="229" y="460"/>
                  </a:lnTo>
                  <a:lnTo>
                    <a:pt x="229" y="462"/>
                  </a:lnTo>
                  <a:lnTo>
                    <a:pt x="231" y="462"/>
                  </a:lnTo>
                  <a:lnTo>
                    <a:pt x="231" y="464"/>
                  </a:lnTo>
                  <a:lnTo>
                    <a:pt x="233" y="463"/>
                  </a:lnTo>
                  <a:lnTo>
                    <a:pt x="233" y="462"/>
                  </a:lnTo>
                  <a:close/>
                  <a:moveTo>
                    <a:pt x="233" y="80"/>
                  </a:moveTo>
                  <a:lnTo>
                    <a:pt x="233" y="78"/>
                  </a:lnTo>
                  <a:lnTo>
                    <a:pt x="231" y="78"/>
                  </a:lnTo>
                  <a:lnTo>
                    <a:pt x="232" y="80"/>
                  </a:lnTo>
                  <a:lnTo>
                    <a:pt x="233" y="80"/>
                  </a:lnTo>
                  <a:close/>
                  <a:moveTo>
                    <a:pt x="234" y="668"/>
                  </a:moveTo>
                  <a:lnTo>
                    <a:pt x="231" y="664"/>
                  </a:lnTo>
                  <a:lnTo>
                    <a:pt x="231" y="666"/>
                  </a:lnTo>
                  <a:lnTo>
                    <a:pt x="230" y="666"/>
                  </a:lnTo>
                  <a:lnTo>
                    <a:pt x="230" y="668"/>
                  </a:lnTo>
                  <a:lnTo>
                    <a:pt x="233" y="670"/>
                  </a:lnTo>
                  <a:lnTo>
                    <a:pt x="233" y="669"/>
                  </a:lnTo>
                  <a:lnTo>
                    <a:pt x="234" y="668"/>
                  </a:lnTo>
                  <a:close/>
                  <a:moveTo>
                    <a:pt x="234" y="490"/>
                  </a:moveTo>
                  <a:lnTo>
                    <a:pt x="233" y="488"/>
                  </a:lnTo>
                  <a:lnTo>
                    <a:pt x="233" y="486"/>
                  </a:lnTo>
                  <a:lnTo>
                    <a:pt x="231" y="486"/>
                  </a:lnTo>
                  <a:lnTo>
                    <a:pt x="231" y="487"/>
                  </a:lnTo>
                  <a:lnTo>
                    <a:pt x="231" y="490"/>
                  </a:lnTo>
                  <a:lnTo>
                    <a:pt x="232" y="490"/>
                  </a:lnTo>
                  <a:lnTo>
                    <a:pt x="234" y="490"/>
                  </a:lnTo>
                  <a:close/>
                  <a:moveTo>
                    <a:pt x="234" y="416"/>
                  </a:moveTo>
                  <a:lnTo>
                    <a:pt x="230" y="418"/>
                  </a:lnTo>
                  <a:lnTo>
                    <a:pt x="233" y="420"/>
                  </a:lnTo>
                  <a:lnTo>
                    <a:pt x="234" y="418"/>
                  </a:lnTo>
                  <a:lnTo>
                    <a:pt x="234" y="416"/>
                  </a:lnTo>
                  <a:close/>
                  <a:moveTo>
                    <a:pt x="234" y="412"/>
                  </a:moveTo>
                  <a:lnTo>
                    <a:pt x="233" y="410"/>
                  </a:lnTo>
                  <a:lnTo>
                    <a:pt x="232" y="410"/>
                  </a:lnTo>
                  <a:lnTo>
                    <a:pt x="232" y="412"/>
                  </a:lnTo>
                  <a:lnTo>
                    <a:pt x="234" y="412"/>
                  </a:lnTo>
                  <a:close/>
                  <a:moveTo>
                    <a:pt x="234" y="434"/>
                  </a:moveTo>
                  <a:lnTo>
                    <a:pt x="231" y="432"/>
                  </a:lnTo>
                  <a:lnTo>
                    <a:pt x="232" y="430"/>
                  </a:lnTo>
                  <a:lnTo>
                    <a:pt x="231" y="432"/>
                  </a:lnTo>
                  <a:lnTo>
                    <a:pt x="231" y="433"/>
                  </a:lnTo>
                  <a:lnTo>
                    <a:pt x="231" y="434"/>
                  </a:lnTo>
                  <a:lnTo>
                    <a:pt x="234" y="434"/>
                  </a:lnTo>
                  <a:close/>
                  <a:moveTo>
                    <a:pt x="234" y="364"/>
                  </a:moveTo>
                  <a:lnTo>
                    <a:pt x="233" y="362"/>
                  </a:lnTo>
                  <a:lnTo>
                    <a:pt x="233" y="363"/>
                  </a:lnTo>
                  <a:lnTo>
                    <a:pt x="233" y="364"/>
                  </a:lnTo>
                  <a:lnTo>
                    <a:pt x="234" y="364"/>
                  </a:lnTo>
                  <a:close/>
                  <a:moveTo>
                    <a:pt x="234" y="420"/>
                  </a:moveTo>
                  <a:lnTo>
                    <a:pt x="233" y="420"/>
                  </a:lnTo>
                  <a:lnTo>
                    <a:pt x="234" y="420"/>
                  </a:lnTo>
                  <a:close/>
                  <a:moveTo>
                    <a:pt x="234" y="796"/>
                  </a:moveTo>
                  <a:lnTo>
                    <a:pt x="232" y="792"/>
                  </a:lnTo>
                  <a:lnTo>
                    <a:pt x="232" y="794"/>
                  </a:lnTo>
                  <a:lnTo>
                    <a:pt x="233" y="794"/>
                  </a:lnTo>
                  <a:lnTo>
                    <a:pt x="233" y="796"/>
                  </a:lnTo>
                  <a:lnTo>
                    <a:pt x="234" y="796"/>
                  </a:lnTo>
                  <a:close/>
                  <a:moveTo>
                    <a:pt x="234" y="452"/>
                  </a:moveTo>
                  <a:lnTo>
                    <a:pt x="232" y="452"/>
                  </a:lnTo>
                  <a:lnTo>
                    <a:pt x="231" y="454"/>
                  </a:lnTo>
                  <a:lnTo>
                    <a:pt x="232" y="454"/>
                  </a:lnTo>
                  <a:lnTo>
                    <a:pt x="232" y="456"/>
                  </a:lnTo>
                  <a:lnTo>
                    <a:pt x="233" y="454"/>
                  </a:lnTo>
                  <a:lnTo>
                    <a:pt x="234" y="456"/>
                  </a:lnTo>
                  <a:lnTo>
                    <a:pt x="234" y="452"/>
                  </a:lnTo>
                  <a:close/>
                  <a:moveTo>
                    <a:pt x="235" y="141"/>
                  </a:moveTo>
                  <a:lnTo>
                    <a:pt x="234" y="140"/>
                  </a:lnTo>
                  <a:lnTo>
                    <a:pt x="235" y="141"/>
                  </a:lnTo>
                  <a:close/>
                  <a:moveTo>
                    <a:pt x="235" y="448"/>
                  </a:moveTo>
                  <a:lnTo>
                    <a:pt x="234" y="444"/>
                  </a:lnTo>
                  <a:lnTo>
                    <a:pt x="232" y="444"/>
                  </a:lnTo>
                  <a:lnTo>
                    <a:pt x="234" y="446"/>
                  </a:lnTo>
                  <a:lnTo>
                    <a:pt x="234" y="448"/>
                  </a:lnTo>
                  <a:lnTo>
                    <a:pt x="235" y="448"/>
                  </a:lnTo>
                  <a:close/>
                  <a:moveTo>
                    <a:pt x="235" y="326"/>
                  </a:moveTo>
                  <a:lnTo>
                    <a:pt x="233" y="326"/>
                  </a:lnTo>
                  <a:lnTo>
                    <a:pt x="233" y="327"/>
                  </a:lnTo>
                  <a:lnTo>
                    <a:pt x="233" y="329"/>
                  </a:lnTo>
                  <a:lnTo>
                    <a:pt x="235" y="326"/>
                  </a:lnTo>
                  <a:close/>
                  <a:moveTo>
                    <a:pt x="235" y="428"/>
                  </a:moveTo>
                  <a:lnTo>
                    <a:pt x="234" y="426"/>
                  </a:lnTo>
                  <a:lnTo>
                    <a:pt x="233" y="426"/>
                  </a:lnTo>
                  <a:lnTo>
                    <a:pt x="231" y="424"/>
                  </a:lnTo>
                  <a:lnTo>
                    <a:pt x="230" y="426"/>
                  </a:lnTo>
                  <a:lnTo>
                    <a:pt x="231" y="427"/>
                  </a:lnTo>
                  <a:lnTo>
                    <a:pt x="233" y="428"/>
                  </a:lnTo>
                  <a:lnTo>
                    <a:pt x="235" y="428"/>
                  </a:lnTo>
                  <a:close/>
                  <a:moveTo>
                    <a:pt x="235" y="278"/>
                  </a:moveTo>
                  <a:lnTo>
                    <a:pt x="235" y="278"/>
                  </a:lnTo>
                  <a:close/>
                  <a:moveTo>
                    <a:pt x="235" y="788"/>
                  </a:moveTo>
                  <a:lnTo>
                    <a:pt x="234" y="786"/>
                  </a:lnTo>
                  <a:lnTo>
                    <a:pt x="233" y="786"/>
                  </a:lnTo>
                  <a:lnTo>
                    <a:pt x="232" y="788"/>
                  </a:lnTo>
                  <a:lnTo>
                    <a:pt x="234" y="788"/>
                  </a:lnTo>
                  <a:lnTo>
                    <a:pt x="234" y="790"/>
                  </a:lnTo>
                  <a:lnTo>
                    <a:pt x="235" y="790"/>
                  </a:lnTo>
                  <a:lnTo>
                    <a:pt x="235" y="789"/>
                  </a:lnTo>
                  <a:lnTo>
                    <a:pt x="235" y="788"/>
                  </a:lnTo>
                  <a:close/>
                  <a:moveTo>
                    <a:pt x="235" y="142"/>
                  </a:moveTo>
                  <a:lnTo>
                    <a:pt x="235" y="141"/>
                  </a:lnTo>
                  <a:lnTo>
                    <a:pt x="235" y="142"/>
                  </a:lnTo>
                  <a:close/>
                  <a:moveTo>
                    <a:pt x="235" y="796"/>
                  </a:moveTo>
                  <a:lnTo>
                    <a:pt x="235" y="794"/>
                  </a:lnTo>
                  <a:lnTo>
                    <a:pt x="234" y="794"/>
                  </a:lnTo>
                  <a:lnTo>
                    <a:pt x="234" y="796"/>
                  </a:lnTo>
                  <a:lnTo>
                    <a:pt x="235" y="796"/>
                  </a:lnTo>
                  <a:close/>
                  <a:moveTo>
                    <a:pt x="235" y="412"/>
                  </a:moveTo>
                  <a:lnTo>
                    <a:pt x="234" y="412"/>
                  </a:lnTo>
                  <a:lnTo>
                    <a:pt x="233" y="414"/>
                  </a:lnTo>
                  <a:lnTo>
                    <a:pt x="235" y="414"/>
                  </a:lnTo>
                  <a:lnTo>
                    <a:pt x="235" y="412"/>
                  </a:lnTo>
                  <a:close/>
                  <a:moveTo>
                    <a:pt x="236" y="121"/>
                  </a:moveTo>
                  <a:lnTo>
                    <a:pt x="236" y="121"/>
                  </a:lnTo>
                  <a:lnTo>
                    <a:pt x="235" y="120"/>
                  </a:lnTo>
                  <a:lnTo>
                    <a:pt x="236" y="121"/>
                  </a:lnTo>
                  <a:close/>
                  <a:moveTo>
                    <a:pt x="236" y="422"/>
                  </a:moveTo>
                  <a:lnTo>
                    <a:pt x="235" y="420"/>
                  </a:lnTo>
                  <a:lnTo>
                    <a:pt x="234" y="420"/>
                  </a:lnTo>
                  <a:lnTo>
                    <a:pt x="234" y="422"/>
                  </a:lnTo>
                  <a:lnTo>
                    <a:pt x="235" y="422"/>
                  </a:lnTo>
                  <a:lnTo>
                    <a:pt x="235" y="424"/>
                  </a:lnTo>
                  <a:lnTo>
                    <a:pt x="236" y="423"/>
                  </a:lnTo>
                  <a:lnTo>
                    <a:pt x="236" y="422"/>
                  </a:lnTo>
                  <a:close/>
                  <a:moveTo>
                    <a:pt x="236" y="392"/>
                  </a:moveTo>
                  <a:lnTo>
                    <a:pt x="233" y="392"/>
                  </a:lnTo>
                  <a:lnTo>
                    <a:pt x="234" y="390"/>
                  </a:lnTo>
                  <a:lnTo>
                    <a:pt x="233" y="392"/>
                  </a:lnTo>
                  <a:lnTo>
                    <a:pt x="233" y="395"/>
                  </a:lnTo>
                  <a:lnTo>
                    <a:pt x="234" y="396"/>
                  </a:lnTo>
                  <a:lnTo>
                    <a:pt x="236" y="392"/>
                  </a:lnTo>
                  <a:close/>
                  <a:moveTo>
                    <a:pt x="236" y="150"/>
                  </a:moveTo>
                  <a:lnTo>
                    <a:pt x="236" y="148"/>
                  </a:lnTo>
                  <a:lnTo>
                    <a:pt x="235" y="150"/>
                  </a:lnTo>
                  <a:lnTo>
                    <a:pt x="236" y="150"/>
                  </a:lnTo>
                  <a:close/>
                  <a:moveTo>
                    <a:pt x="236" y="274"/>
                  </a:moveTo>
                  <a:lnTo>
                    <a:pt x="232" y="274"/>
                  </a:lnTo>
                  <a:lnTo>
                    <a:pt x="235" y="278"/>
                  </a:lnTo>
                  <a:lnTo>
                    <a:pt x="236" y="274"/>
                  </a:lnTo>
                  <a:close/>
                  <a:moveTo>
                    <a:pt x="236" y="736"/>
                  </a:moveTo>
                  <a:lnTo>
                    <a:pt x="235" y="736"/>
                  </a:lnTo>
                  <a:lnTo>
                    <a:pt x="235" y="738"/>
                  </a:lnTo>
                  <a:lnTo>
                    <a:pt x="236" y="738"/>
                  </a:lnTo>
                  <a:lnTo>
                    <a:pt x="236" y="736"/>
                  </a:lnTo>
                  <a:close/>
                  <a:moveTo>
                    <a:pt x="236" y="434"/>
                  </a:moveTo>
                  <a:lnTo>
                    <a:pt x="234" y="432"/>
                  </a:lnTo>
                  <a:lnTo>
                    <a:pt x="234" y="434"/>
                  </a:lnTo>
                  <a:lnTo>
                    <a:pt x="236" y="434"/>
                  </a:lnTo>
                  <a:close/>
                  <a:moveTo>
                    <a:pt x="236" y="140"/>
                  </a:moveTo>
                  <a:lnTo>
                    <a:pt x="236" y="138"/>
                  </a:lnTo>
                  <a:lnTo>
                    <a:pt x="235" y="140"/>
                  </a:lnTo>
                  <a:lnTo>
                    <a:pt x="236" y="140"/>
                  </a:lnTo>
                  <a:close/>
                  <a:moveTo>
                    <a:pt x="236" y="476"/>
                  </a:moveTo>
                  <a:lnTo>
                    <a:pt x="234" y="476"/>
                  </a:lnTo>
                  <a:lnTo>
                    <a:pt x="235" y="480"/>
                  </a:lnTo>
                  <a:lnTo>
                    <a:pt x="235" y="478"/>
                  </a:lnTo>
                  <a:lnTo>
                    <a:pt x="236" y="476"/>
                  </a:lnTo>
                  <a:close/>
                  <a:moveTo>
                    <a:pt x="236" y="366"/>
                  </a:moveTo>
                  <a:lnTo>
                    <a:pt x="235" y="364"/>
                  </a:lnTo>
                  <a:lnTo>
                    <a:pt x="234" y="364"/>
                  </a:lnTo>
                  <a:lnTo>
                    <a:pt x="233" y="364"/>
                  </a:lnTo>
                  <a:lnTo>
                    <a:pt x="233" y="366"/>
                  </a:lnTo>
                  <a:lnTo>
                    <a:pt x="234" y="368"/>
                  </a:lnTo>
                  <a:lnTo>
                    <a:pt x="234" y="366"/>
                  </a:lnTo>
                  <a:lnTo>
                    <a:pt x="236" y="366"/>
                  </a:lnTo>
                  <a:close/>
                  <a:moveTo>
                    <a:pt x="236" y="408"/>
                  </a:moveTo>
                  <a:lnTo>
                    <a:pt x="235" y="407"/>
                  </a:lnTo>
                  <a:lnTo>
                    <a:pt x="234" y="406"/>
                  </a:lnTo>
                  <a:lnTo>
                    <a:pt x="235" y="404"/>
                  </a:lnTo>
                  <a:lnTo>
                    <a:pt x="236" y="404"/>
                  </a:lnTo>
                  <a:lnTo>
                    <a:pt x="236" y="402"/>
                  </a:lnTo>
                  <a:lnTo>
                    <a:pt x="233" y="404"/>
                  </a:lnTo>
                  <a:lnTo>
                    <a:pt x="234" y="404"/>
                  </a:lnTo>
                  <a:lnTo>
                    <a:pt x="234" y="408"/>
                  </a:lnTo>
                  <a:lnTo>
                    <a:pt x="236" y="408"/>
                  </a:lnTo>
                  <a:close/>
                  <a:moveTo>
                    <a:pt x="236" y="136"/>
                  </a:moveTo>
                  <a:lnTo>
                    <a:pt x="236" y="134"/>
                  </a:lnTo>
                  <a:lnTo>
                    <a:pt x="235" y="134"/>
                  </a:lnTo>
                  <a:lnTo>
                    <a:pt x="236" y="136"/>
                  </a:lnTo>
                  <a:close/>
                  <a:moveTo>
                    <a:pt x="236" y="322"/>
                  </a:moveTo>
                  <a:lnTo>
                    <a:pt x="236" y="320"/>
                  </a:lnTo>
                  <a:lnTo>
                    <a:pt x="236" y="322"/>
                  </a:lnTo>
                  <a:close/>
                  <a:moveTo>
                    <a:pt x="237" y="764"/>
                  </a:moveTo>
                  <a:lnTo>
                    <a:pt x="236" y="763"/>
                  </a:lnTo>
                  <a:lnTo>
                    <a:pt x="236" y="760"/>
                  </a:lnTo>
                  <a:lnTo>
                    <a:pt x="236" y="762"/>
                  </a:lnTo>
                  <a:lnTo>
                    <a:pt x="236" y="763"/>
                  </a:lnTo>
                  <a:lnTo>
                    <a:pt x="237" y="764"/>
                  </a:lnTo>
                  <a:close/>
                  <a:moveTo>
                    <a:pt x="237" y="342"/>
                  </a:moveTo>
                  <a:lnTo>
                    <a:pt x="234" y="342"/>
                  </a:lnTo>
                  <a:lnTo>
                    <a:pt x="235" y="344"/>
                  </a:lnTo>
                  <a:lnTo>
                    <a:pt x="237" y="342"/>
                  </a:lnTo>
                  <a:close/>
                  <a:moveTo>
                    <a:pt x="237" y="260"/>
                  </a:moveTo>
                  <a:lnTo>
                    <a:pt x="233" y="260"/>
                  </a:lnTo>
                  <a:lnTo>
                    <a:pt x="232" y="262"/>
                  </a:lnTo>
                  <a:lnTo>
                    <a:pt x="234" y="262"/>
                  </a:lnTo>
                  <a:lnTo>
                    <a:pt x="235" y="264"/>
                  </a:lnTo>
                  <a:lnTo>
                    <a:pt x="236" y="264"/>
                  </a:lnTo>
                  <a:lnTo>
                    <a:pt x="236" y="262"/>
                  </a:lnTo>
                  <a:lnTo>
                    <a:pt x="237" y="260"/>
                  </a:lnTo>
                  <a:close/>
                  <a:moveTo>
                    <a:pt x="237" y="718"/>
                  </a:moveTo>
                  <a:lnTo>
                    <a:pt x="236" y="716"/>
                  </a:lnTo>
                  <a:lnTo>
                    <a:pt x="235" y="716"/>
                  </a:lnTo>
                  <a:lnTo>
                    <a:pt x="234" y="718"/>
                  </a:lnTo>
                  <a:lnTo>
                    <a:pt x="235" y="718"/>
                  </a:lnTo>
                  <a:lnTo>
                    <a:pt x="236" y="720"/>
                  </a:lnTo>
                  <a:lnTo>
                    <a:pt x="237" y="718"/>
                  </a:lnTo>
                  <a:close/>
                  <a:moveTo>
                    <a:pt x="237" y="784"/>
                  </a:moveTo>
                  <a:lnTo>
                    <a:pt x="237" y="781"/>
                  </a:lnTo>
                  <a:lnTo>
                    <a:pt x="236" y="780"/>
                  </a:lnTo>
                  <a:lnTo>
                    <a:pt x="235" y="778"/>
                  </a:lnTo>
                  <a:lnTo>
                    <a:pt x="232" y="780"/>
                  </a:lnTo>
                  <a:lnTo>
                    <a:pt x="235" y="780"/>
                  </a:lnTo>
                  <a:lnTo>
                    <a:pt x="233" y="784"/>
                  </a:lnTo>
                  <a:lnTo>
                    <a:pt x="234" y="786"/>
                  </a:lnTo>
                  <a:lnTo>
                    <a:pt x="234" y="784"/>
                  </a:lnTo>
                  <a:lnTo>
                    <a:pt x="237" y="784"/>
                  </a:lnTo>
                  <a:close/>
                  <a:moveTo>
                    <a:pt x="237" y="136"/>
                  </a:moveTo>
                  <a:lnTo>
                    <a:pt x="236" y="136"/>
                  </a:lnTo>
                  <a:lnTo>
                    <a:pt x="237" y="136"/>
                  </a:lnTo>
                  <a:close/>
                  <a:moveTo>
                    <a:pt x="237" y="122"/>
                  </a:moveTo>
                  <a:lnTo>
                    <a:pt x="236" y="121"/>
                  </a:lnTo>
                  <a:lnTo>
                    <a:pt x="235" y="122"/>
                  </a:lnTo>
                  <a:lnTo>
                    <a:pt x="234" y="120"/>
                  </a:lnTo>
                  <a:lnTo>
                    <a:pt x="234" y="122"/>
                  </a:lnTo>
                  <a:lnTo>
                    <a:pt x="234" y="124"/>
                  </a:lnTo>
                  <a:lnTo>
                    <a:pt x="236" y="124"/>
                  </a:lnTo>
                  <a:lnTo>
                    <a:pt x="237" y="122"/>
                  </a:lnTo>
                  <a:close/>
                  <a:moveTo>
                    <a:pt x="237" y="480"/>
                  </a:moveTo>
                  <a:lnTo>
                    <a:pt x="237" y="478"/>
                  </a:lnTo>
                  <a:lnTo>
                    <a:pt x="235" y="478"/>
                  </a:lnTo>
                  <a:lnTo>
                    <a:pt x="237" y="480"/>
                  </a:lnTo>
                  <a:close/>
                  <a:moveTo>
                    <a:pt x="237" y="62"/>
                  </a:moveTo>
                  <a:lnTo>
                    <a:pt x="236" y="60"/>
                  </a:lnTo>
                  <a:lnTo>
                    <a:pt x="237" y="56"/>
                  </a:lnTo>
                  <a:lnTo>
                    <a:pt x="235" y="56"/>
                  </a:lnTo>
                  <a:lnTo>
                    <a:pt x="234" y="58"/>
                  </a:lnTo>
                  <a:lnTo>
                    <a:pt x="235" y="60"/>
                  </a:lnTo>
                  <a:lnTo>
                    <a:pt x="234" y="64"/>
                  </a:lnTo>
                  <a:lnTo>
                    <a:pt x="235" y="64"/>
                  </a:lnTo>
                  <a:lnTo>
                    <a:pt x="236" y="62"/>
                  </a:lnTo>
                  <a:lnTo>
                    <a:pt x="237" y="62"/>
                  </a:lnTo>
                  <a:close/>
                  <a:moveTo>
                    <a:pt x="237" y="622"/>
                  </a:moveTo>
                  <a:lnTo>
                    <a:pt x="236" y="622"/>
                  </a:lnTo>
                  <a:lnTo>
                    <a:pt x="235" y="624"/>
                  </a:lnTo>
                  <a:lnTo>
                    <a:pt x="236" y="624"/>
                  </a:lnTo>
                  <a:lnTo>
                    <a:pt x="237" y="622"/>
                  </a:lnTo>
                  <a:close/>
                  <a:moveTo>
                    <a:pt x="237" y="334"/>
                  </a:moveTo>
                  <a:lnTo>
                    <a:pt x="236" y="332"/>
                  </a:lnTo>
                  <a:lnTo>
                    <a:pt x="237" y="334"/>
                  </a:lnTo>
                  <a:close/>
                  <a:moveTo>
                    <a:pt x="237" y="768"/>
                  </a:moveTo>
                  <a:lnTo>
                    <a:pt x="234" y="768"/>
                  </a:lnTo>
                  <a:lnTo>
                    <a:pt x="232" y="770"/>
                  </a:lnTo>
                  <a:lnTo>
                    <a:pt x="233" y="770"/>
                  </a:lnTo>
                  <a:lnTo>
                    <a:pt x="233" y="772"/>
                  </a:lnTo>
                  <a:lnTo>
                    <a:pt x="235" y="772"/>
                  </a:lnTo>
                  <a:lnTo>
                    <a:pt x="237" y="768"/>
                  </a:lnTo>
                  <a:close/>
                  <a:moveTo>
                    <a:pt x="237" y="326"/>
                  </a:moveTo>
                  <a:lnTo>
                    <a:pt x="237" y="326"/>
                  </a:lnTo>
                  <a:lnTo>
                    <a:pt x="237" y="328"/>
                  </a:lnTo>
                  <a:lnTo>
                    <a:pt x="237" y="326"/>
                  </a:lnTo>
                  <a:close/>
                  <a:moveTo>
                    <a:pt x="237" y="46"/>
                  </a:moveTo>
                  <a:lnTo>
                    <a:pt x="236" y="46"/>
                  </a:lnTo>
                  <a:lnTo>
                    <a:pt x="236" y="48"/>
                  </a:lnTo>
                  <a:lnTo>
                    <a:pt x="237" y="48"/>
                  </a:lnTo>
                  <a:lnTo>
                    <a:pt x="237" y="46"/>
                  </a:lnTo>
                  <a:close/>
                  <a:moveTo>
                    <a:pt x="237" y="118"/>
                  </a:moveTo>
                  <a:lnTo>
                    <a:pt x="236" y="121"/>
                  </a:lnTo>
                  <a:lnTo>
                    <a:pt x="237" y="122"/>
                  </a:lnTo>
                  <a:lnTo>
                    <a:pt x="237" y="118"/>
                  </a:lnTo>
                  <a:close/>
                  <a:moveTo>
                    <a:pt x="238" y="340"/>
                  </a:moveTo>
                  <a:lnTo>
                    <a:pt x="237" y="338"/>
                  </a:lnTo>
                  <a:lnTo>
                    <a:pt x="235" y="336"/>
                  </a:lnTo>
                  <a:lnTo>
                    <a:pt x="234" y="336"/>
                  </a:lnTo>
                  <a:lnTo>
                    <a:pt x="235" y="338"/>
                  </a:lnTo>
                  <a:lnTo>
                    <a:pt x="236" y="339"/>
                  </a:lnTo>
                  <a:lnTo>
                    <a:pt x="236" y="340"/>
                  </a:lnTo>
                  <a:lnTo>
                    <a:pt x="237" y="342"/>
                  </a:lnTo>
                  <a:lnTo>
                    <a:pt x="238" y="341"/>
                  </a:lnTo>
                  <a:lnTo>
                    <a:pt x="238" y="340"/>
                  </a:lnTo>
                  <a:close/>
                  <a:moveTo>
                    <a:pt x="238" y="488"/>
                  </a:moveTo>
                  <a:lnTo>
                    <a:pt x="237" y="488"/>
                  </a:lnTo>
                  <a:lnTo>
                    <a:pt x="237" y="486"/>
                  </a:lnTo>
                  <a:lnTo>
                    <a:pt x="237" y="490"/>
                  </a:lnTo>
                  <a:lnTo>
                    <a:pt x="238" y="488"/>
                  </a:lnTo>
                  <a:close/>
                  <a:moveTo>
                    <a:pt x="238" y="436"/>
                  </a:moveTo>
                  <a:lnTo>
                    <a:pt x="236" y="436"/>
                  </a:lnTo>
                  <a:lnTo>
                    <a:pt x="237" y="438"/>
                  </a:lnTo>
                  <a:lnTo>
                    <a:pt x="238" y="436"/>
                  </a:lnTo>
                  <a:close/>
                  <a:moveTo>
                    <a:pt x="238" y="336"/>
                  </a:moveTo>
                  <a:lnTo>
                    <a:pt x="236" y="336"/>
                  </a:lnTo>
                  <a:lnTo>
                    <a:pt x="237" y="338"/>
                  </a:lnTo>
                  <a:lnTo>
                    <a:pt x="238" y="336"/>
                  </a:lnTo>
                  <a:close/>
                  <a:moveTo>
                    <a:pt x="238" y="278"/>
                  </a:moveTo>
                  <a:lnTo>
                    <a:pt x="235" y="278"/>
                  </a:lnTo>
                  <a:lnTo>
                    <a:pt x="235" y="282"/>
                  </a:lnTo>
                  <a:lnTo>
                    <a:pt x="238" y="278"/>
                  </a:lnTo>
                  <a:close/>
                  <a:moveTo>
                    <a:pt x="238" y="710"/>
                  </a:moveTo>
                  <a:lnTo>
                    <a:pt x="236" y="710"/>
                  </a:lnTo>
                  <a:lnTo>
                    <a:pt x="236" y="711"/>
                  </a:lnTo>
                  <a:lnTo>
                    <a:pt x="236" y="714"/>
                  </a:lnTo>
                  <a:lnTo>
                    <a:pt x="238" y="714"/>
                  </a:lnTo>
                  <a:lnTo>
                    <a:pt x="238" y="710"/>
                  </a:lnTo>
                  <a:close/>
                  <a:moveTo>
                    <a:pt x="238" y="488"/>
                  </a:moveTo>
                  <a:lnTo>
                    <a:pt x="238" y="488"/>
                  </a:lnTo>
                  <a:close/>
                  <a:moveTo>
                    <a:pt x="238" y="464"/>
                  </a:moveTo>
                  <a:lnTo>
                    <a:pt x="237" y="464"/>
                  </a:lnTo>
                  <a:lnTo>
                    <a:pt x="236" y="462"/>
                  </a:lnTo>
                  <a:lnTo>
                    <a:pt x="236" y="464"/>
                  </a:lnTo>
                  <a:lnTo>
                    <a:pt x="237" y="464"/>
                  </a:lnTo>
                  <a:lnTo>
                    <a:pt x="237" y="466"/>
                  </a:lnTo>
                  <a:lnTo>
                    <a:pt x="238" y="464"/>
                  </a:lnTo>
                  <a:close/>
                  <a:moveTo>
                    <a:pt x="238" y="144"/>
                  </a:moveTo>
                  <a:lnTo>
                    <a:pt x="238" y="144"/>
                  </a:lnTo>
                  <a:lnTo>
                    <a:pt x="237" y="142"/>
                  </a:lnTo>
                  <a:lnTo>
                    <a:pt x="237" y="144"/>
                  </a:lnTo>
                  <a:lnTo>
                    <a:pt x="238" y="146"/>
                  </a:lnTo>
                  <a:lnTo>
                    <a:pt x="238" y="144"/>
                  </a:lnTo>
                  <a:close/>
                  <a:moveTo>
                    <a:pt x="239" y="730"/>
                  </a:moveTo>
                  <a:lnTo>
                    <a:pt x="237" y="724"/>
                  </a:lnTo>
                  <a:lnTo>
                    <a:pt x="234" y="726"/>
                  </a:lnTo>
                  <a:lnTo>
                    <a:pt x="235" y="728"/>
                  </a:lnTo>
                  <a:lnTo>
                    <a:pt x="235" y="729"/>
                  </a:lnTo>
                  <a:lnTo>
                    <a:pt x="235" y="730"/>
                  </a:lnTo>
                  <a:lnTo>
                    <a:pt x="239" y="730"/>
                  </a:lnTo>
                  <a:close/>
                  <a:moveTo>
                    <a:pt x="239" y="672"/>
                  </a:moveTo>
                  <a:lnTo>
                    <a:pt x="237" y="668"/>
                  </a:lnTo>
                  <a:lnTo>
                    <a:pt x="236" y="668"/>
                  </a:lnTo>
                  <a:lnTo>
                    <a:pt x="237" y="670"/>
                  </a:lnTo>
                  <a:lnTo>
                    <a:pt x="237" y="671"/>
                  </a:lnTo>
                  <a:lnTo>
                    <a:pt x="235" y="674"/>
                  </a:lnTo>
                  <a:lnTo>
                    <a:pt x="238" y="674"/>
                  </a:lnTo>
                  <a:lnTo>
                    <a:pt x="238" y="672"/>
                  </a:lnTo>
                  <a:lnTo>
                    <a:pt x="239" y="672"/>
                  </a:lnTo>
                  <a:close/>
                  <a:moveTo>
                    <a:pt x="239" y="326"/>
                  </a:moveTo>
                  <a:lnTo>
                    <a:pt x="238" y="326"/>
                  </a:lnTo>
                  <a:lnTo>
                    <a:pt x="237" y="326"/>
                  </a:lnTo>
                  <a:lnTo>
                    <a:pt x="238" y="328"/>
                  </a:lnTo>
                  <a:lnTo>
                    <a:pt x="239" y="326"/>
                  </a:lnTo>
                  <a:close/>
                  <a:moveTo>
                    <a:pt x="239" y="332"/>
                  </a:moveTo>
                  <a:lnTo>
                    <a:pt x="236" y="332"/>
                  </a:lnTo>
                  <a:lnTo>
                    <a:pt x="238" y="334"/>
                  </a:lnTo>
                  <a:lnTo>
                    <a:pt x="237" y="334"/>
                  </a:lnTo>
                  <a:lnTo>
                    <a:pt x="238" y="336"/>
                  </a:lnTo>
                  <a:lnTo>
                    <a:pt x="239" y="336"/>
                  </a:lnTo>
                  <a:lnTo>
                    <a:pt x="238" y="334"/>
                  </a:lnTo>
                  <a:lnTo>
                    <a:pt x="239" y="334"/>
                  </a:lnTo>
                  <a:lnTo>
                    <a:pt x="239" y="332"/>
                  </a:lnTo>
                  <a:close/>
                  <a:moveTo>
                    <a:pt x="239" y="324"/>
                  </a:moveTo>
                  <a:lnTo>
                    <a:pt x="239" y="324"/>
                  </a:lnTo>
                  <a:lnTo>
                    <a:pt x="238" y="322"/>
                  </a:lnTo>
                  <a:lnTo>
                    <a:pt x="237" y="322"/>
                  </a:lnTo>
                  <a:lnTo>
                    <a:pt x="237" y="323"/>
                  </a:lnTo>
                  <a:lnTo>
                    <a:pt x="238" y="326"/>
                  </a:lnTo>
                  <a:lnTo>
                    <a:pt x="239" y="324"/>
                  </a:lnTo>
                  <a:close/>
                  <a:moveTo>
                    <a:pt x="239" y="484"/>
                  </a:moveTo>
                  <a:lnTo>
                    <a:pt x="238" y="484"/>
                  </a:lnTo>
                  <a:lnTo>
                    <a:pt x="238" y="482"/>
                  </a:lnTo>
                  <a:lnTo>
                    <a:pt x="237" y="482"/>
                  </a:lnTo>
                  <a:lnTo>
                    <a:pt x="237" y="486"/>
                  </a:lnTo>
                  <a:lnTo>
                    <a:pt x="238" y="486"/>
                  </a:lnTo>
                  <a:lnTo>
                    <a:pt x="238" y="488"/>
                  </a:lnTo>
                  <a:lnTo>
                    <a:pt x="239" y="486"/>
                  </a:lnTo>
                  <a:lnTo>
                    <a:pt x="239" y="484"/>
                  </a:lnTo>
                  <a:close/>
                  <a:moveTo>
                    <a:pt x="239" y="422"/>
                  </a:moveTo>
                  <a:lnTo>
                    <a:pt x="239" y="422"/>
                  </a:lnTo>
                  <a:close/>
                  <a:moveTo>
                    <a:pt x="239" y="452"/>
                  </a:moveTo>
                  <a:lnTo>
                    <a:pt x="239" y="448"/>
                  </a:lnTo>
                  <a:lnTo>
                    <a:pt x="237" y="448"/>
                  </a:lnTo>
                  <a:lnTo>
                    <a:pt x="237" y="450"/>
                  </a:lnTo>
                  <a:lnTo>
                    <a:pt x="238" y="450"/>
                  </a:lnTo>
                  <a:lnTo>
                    <a:pt x="239" y="452"/>
                  </a:lnTo>
                  <a:close/>
                  <a:moveTo>
                    <a:pt x="239" y="740"/>
                  </a:moveTo>
                  <a:lnTo>
                    <a:pt x="237" y="740"/>
                  </a:lnTo>
                  <a:lnTo>
                    <a:pt x="237" y="738"/>
                  </a:lnTo>
                  <a:lnTo>
                    <a:pt x="236" y="738"/>
                  </a:lnTo>
                  <a:lnTo>
                    <a:pt x="237" y="740"/>
                  </a:lnTo>
                  <a:lnTo>
                    <a:pt x="236" y="740"/>
                  </a:lnTo>
                  <a:lnTo>
                    <a:pt x="236" y="742"/>
                  </a:lnTo>
                  <a:lnTo>
                    <a:pt x="237" y="744"/>
                  </a:lnTo>
                  <a:lnTo>
                    <a:pt x="238" y="744"/>
                  </a:lnTo>
                  <a:lnTo>
                    <a:pt x="238" y="742"/>
                  </a:lnTo>
                  <a:lnTo>
                    <a:pt x="239" y="742"/>
                  </a:lnTo>
                  <a:lnTo>
                    <a:pt x="239" y="740"/>
                  </a:lnTo>
                  <a:close/>
                  <a:moveTo>
                    <a:pt x="239" y="374"/>
                  </a:moveTo>
                  <a:lnTo>
                    <a:pt x="236" y="374"/>
                  </a:lnTo>
                  <a:lnTo>
                    <a:pt x="236" y="376"/>
                  </a:lnTo>
                  <a:lnTo>
                    <a:pt x="238" y="378"/>
                  </a:lnTo>
                  <a:lnTo>
                    <a:pt x="237" y="376"/>
                  </a:lnTo>
                  <a:lnTo>
                    <a:pt x="239" y="376"/>
                  </a:lnTo>
                  <a:lnTo>
                    <a:pt x="239" y="374"/>
                  </a:lnTo>
                  <a:close/>
                  <a:moveTo>
                    <a:pt x="240" y="480"/>
                  </a:moveTo>
                  <a:lnTo>
                    <a:pt x="238" y="480"/>
                  </a:lnTo>
                  <a:lnTo>
                    <a:pt x="240" y="482"/>
                  </a:lnTo>
                  <a:lnTo>
                    <a:pt x="240" y="480"/>
                  </a:lnTo>
                  <a:close/>
                  <a:moveTo>
                    <a:pt x="240" y="454"/>
                  </a:moveTo>
                  <a:lnTo>
                    <a:pt x="239" y="456"/>
                  </a:lnTo>
                  <a:lnTo>
                    <a:pt x="237" y="456"/>
                  </a:lnTo>
                  <a:lnTo>
                    <a:pt x="237" y="458"/>
                  </a:lnTo>
                  <a:lnTo>
                    <a:pt x="238" y="458"/>
                  </a:lnTo>
                  <a:lnTo>
                    <a:pt x="238" y="462"/>
                  </a:lnTo>
                  <a:lnTo>
                    <a:pt x="240" y="462"/>
                  </a:lnTo>
                  <a:lnTo>
                    <a:pt x="240" y="459"/>
                  </a:lnTo>
                  <a:lnTo>
                    <a:pt x="240" y="456"/>
                  </a:lnTo>
                  <a:lnTo>
                    <a:pt x="240" y="454"/>
                  </a:lnTo>
                  <a:close/>
                  <a:moveTo>
                    <a:pt x="240" y="53"/>
                  </a:moveTo>
                  <a:lnTo>
                    <a:pt x="238" y="54"/>
                  </a:lnTo>
                  <a:lnTo>
                    <a:pt x="239" y="54"/>
                  </a:lnTo>
                  <a:lnTo>
                    <a:pt x="240" y="53"/>
                  </a:lnTo>
                  <a:close/>
                  <a:moveTo>
                    <a:pt x="240" y="466"/>
                  </a:moveTo>
                  <a:lnTo>
                    <a:pt x="238" y="466"/>
                  </a:lnTo>
                  <a:lnTo>
                    <a:pt x="240" y="468"/>
                  </a:lnTo>
                  <a:lnTo>
                    <a:pt x="240" y="466"/>
                  </a:lnTo>
                  <a:close/>
                  <a:moveTo>
                    <a:pt x="240" y="52"/>
                  </a:moveTo>
                  <a:lnTo>
                    <a:pt x="239" y="50"/>
                  </a:lnTo>
                  <a:lnTo>
                    <a:pt x="239" y="52"/>
                  </a:lnTo>
                  <a:lnTo>
                    <a:pt x="240" y="52"/>
                  </a:lnTo>
                  <a:close/>
                  <a:moveTo>
                    <a:pt x="241" y="618"/>
                  </a:moveTo>
                  <a:lnTo>
                    <a:pt x="239" y="618"/>
                  </a:lnTo>
                  <a:lnTo>
                    <a:pt x="239" y="616"/>
                  </a:lnTo>
                  <a:lnTo>
                    <a:pt x="238" y="616"/>
                  </a:lnTo>
                  <a:lnTo>
                    <a:pt x="238" y="614"/>
                  </a:lnTo>
                  <a:lnTo>
                    <a:pt x="237" y="616"/>
                  </a:lnTo>
                  <a:lnTo>
                    <a:pt x="238" y="616"/>
                  </a:lnTo>
                  <a:lnTo>
                    <a:pt x="237" y="620"/>
                  </a:lnTo>
                  <a:lnTo>
                    <a:pt x="240" y="620"/>
                  </a:lnTo>
                  <a:lnTo>
                    <a:pt x="241" y="618"/>
                  </a:lnTo>
                  <a:close/>
                  <a:moveTo>
                    <a:pt x="241" y="52"/>
                  </a:moveTo>
                  <a:lnTo>
                    <a:pt x="240" y="52"/>
                  </a:lnTo>
                  <a:lnTo>
                    <a:pt x="240" y="53"/>
                  </a:lnTo>
                  <a:lnTo>
                    <a:pt x="241" y="52"/>
                  </a:lnTo>
                  <a:close/>
                  <a:moveTo>
                    <a:pt x="241" y="144"/>
                  </a:moveTo>
                  <a:lnTo>
                    <a:pt x="239" y="146"/>
                  </a:lnTo>
                  <a:lnTo>
                    <a:pt x="240" y="146"/>
                  </a:lnTo>
                  <a:lnTo>
                    <a:pt x="241" y="144"/>
                  </a:lnTo>
                  <a:close/>
                  <a:moveTo>
                    <a:pt x="241" y="424"/>
                  </a:moveTo>
                  <a:lnTo>
                    <a:pt x="239" y="422"/>
                  </a:lnTo>
                  <a:lnTo>
                    <a:pt x="238" y="422"/>
                  </a:lnTo>
                  <a:lnTo>
                    <a:pt x="239" y="424"/>
                  </a:lnTo>
                  <a:lnTo>
                    <a:pt x="239" y="426"/>
                  </a:lnTo>
                  <a:lnTo>
                    <a:pt x="241" y="424"/>
                  </a:lnTo>
                  <a:close/>
                  <a:moveTo>
                    <a:pt x="241" y="430"/>
                  </a:moveTo>
                  <a:lnTo>
                    <a:pt x="240" y="428"/>
                  </a:lnTo>
                  <a:lnTo>
                    <a:pt x="239" y="428"/>
                  </a:lnTo>
                  <a:lnTo>
                    <a:pt x="240" y="430"/>
                  </a:lnTo>
                  <a:lnTo>
                    <a:pt x="239" y="432"/>
                  </a:lnTo>
                  <a:lnTo>
                    <a:pt x="240" y="432"/>
                  </a:lnTo>
                  <a:lnTo>
                    <a:pt x="241" y="431"/>
                  </a:lnTo>
                  <a:lnTo>
                    <a:pt x="241" y="430"/>
                  </a:lnTo>
                  <a:close/>
                  <a:moveTo>
                    <a:pt x="241" y="452"/>
                  </a:moveTo>
                  <a:lnTo>
                    <a:pt x="240" y="452"/>
                  </a:lnTo>
                  <a:lnTo>
                    <a:pt x="241" y="454"/>
                  </a:lnTo>
                  <a:lnTo>
                    <a:pt x="241" y="452"/>
                  </a:lnTo>
                  <a:close/>
                  <a:moveTo>
                    <a:pt x="241" y="418"/>
                  </a:moveTo>
                  <a:lnTo>
                    <a:pt x="240" y="416"/>
                  </a:lnTo>
                  <a:lnTo>
                    <a:pt x="238" y="416"/>
                  </a:lnTo>
                  <a:lnTo>
                    <a:pt x="238" y="418"/>
                  </a:lnTo>
                  <a:lnTo>
                    <a:pt x="238" y="419"/>
                  </a:lnTo>
                  <a:lnTo>
                    <a:pt x="239" y="420"/>
                  </a:lnTo>
                  <a:lnTo>
                    <a:pt x="239" y="422"/>
                  </a:lnTo>
                  <a:lnTo>
                    <a:pt x="241" y="419"/>
                  </a:lnTo>
                  <a:lnTo>
                    <a:pt x="241" y="418"/>
                  </a:lnTo>
                  <a:close/>
                  <a:moveTo>
                    <a:pt x="242" y="474"/>
                  </a:moveTo>
                  <a:lnTo>
                    <a:pt x="239" y="474"/>
                  </a:lnTo>
                  <a:lnTo>
                    <a:pt x="240" y="470"/>
                  </a:lnTo>
                  <a:lnTo>
                    <a:pt x="240" y="468"/>
                  </a:lnTo>
                  <a:lnTo>
                    <a:pt x="238" y="470"/>
                  </a:lnTo>
                  <a:lnTo>
                    <a:pt x="239" y="468"/>
                  </a:lnTo>
                  <a:lnTo>
                    <a:pt x="238" y="468"/>
                  </a:lnTo>
                  <a:lnTo>
                    <a:pt x="234" y="470"/>
                  </a:lnTo>
                  <a:lnTo>
                    <a:pt x="234" y="471"/>
                  </a:lnTo>
                  <a:lnTo>
                    <a:pt x="238" y="476"/>
                  </a:lnTo>
                  <a:lnTo>
                    <a:pt x="242" y="474"/>
                  </a:lnTo>
                  <a:close/>
                  <a:moveTo>
                    <a:pt x="242" y="792"/>
                  </a:moveTo>
                  <a:lnTo>
                    <a:pt x="240" y="792"/>
                  </a:lnTo>
                  <a:lnTo>
                    <a:pt x="240" y="794"/>
                  </a:lnTo>
                  <a:lnTo>
                    <a:pt x="241" y="794"/>
                  </a:lnTo>
                  <a:lnTo>
                    <a:pt x="242" y="792"/>
                  </a:lnTo>
                  <a:close/>
                  <a:moveTo>
                    <a:pt x="242" y="132"/>
                  </a:moveTo>
                  <a:lnTo>
                    <a:pt x="241" y="132"/>
                  </a:lnTo>
                  <a:lnTo>
                    <a:pt x="241" y="134"/>
                  </a:lnTo>
                  <a:lnTo>
                    <a:pt x="242" y="134"/>
                  </a:lnTo>
                  <a:lnTo>
                    <a:pt x="242" y="132"/>
                  </a:lnTo>
                  <a:close/>
                  <a:moveTo>
                    <a:pt x="242" y="410"/>
                  </a:moveTo>
                  <a:lnTo>
                    <a:pt x="242" y="408"/>
                  </a:lnTo>
                  <a:lnTo>
                    <a:pt x="239" y="408"/>
                  </a:lnTo>
                  <a:lnTo>
                    <a:pt x="239" y="410"/>
                  </a:lnTo>
                  <a:lnTo>
                    <a:pt x="242" y="410"/>
                  </a:lnTo>
                  <a:close/>
                  <a:moveTo>
                    <a:pt x="242" y="138"/>
                  </a:moveTo>
                  <a:lnTo>
                    <a:pt x="239" y="138"/>
                  </a:lnTo>
                  <a:lnTo>
                    <a:pt x="239" y="140"/>
                  </a:lnTo>
                  <a:lnTo>
                    <a:pt x="242" y="138"/>
                  </a:lnTo>
                  <a:close/>
                  <a:moveTo>
                    <a:pt x="242" y="392"/>
                  </a:moveTo>
                  <a:lnTo>
                    <a:pt x="240" y="392"/>
                  </a:lnTo>
                  <a:lnTo>
                    <a:pt x="239" y="391"/>
                  </a:lnTo>
                  <a:lnTo>
                    <a:pt x="239" y="390"/>
                  </a:lnTo>
                  <a:lnTo>
                    <a:pt x="240" y="388"/>
                  </a:lnTo>
                  <a:lnTo>
                    <a:pt x="238" y="388"/>
                  </a:lnTo>
                  <a:lnTo>
                    <a:pt x="238" y="391"/>
                  </a:lnTo>
                  <a:lnTo>
                    <a:pt x="238" y="394"/>
                  </a:lnTo>
                  <a:lnTo>
                    <a:pt x="239" y="392"/>
                  </a:lnTo>
                  <a:lnTo>
                    <a:pt x="241" y="394"/>
                  </a:lnTo>
                  <a:lnTo>
                    <a:pt x="242" y="392"/>
                  </a:lnTo>
                  <a:close/>
                  <a:moveTo>
                    <a:pt x="242" y="750"/>
                  </a:moveTo>
                  <a:lnTo>
                    <a:pt x="239" y="748"/>
                  </a:lnTo>
                  <a:lnTo>
                    <a:pt x="240" y="751"/>
                  </a:lnTo>
                  <a:lnTo>
                    <a:pt x="241" y="754"/>
                  </a:lnTo>
                  <a:lnTo>
                    <a:pt x="242" y="754"/>
                  </a:lnTo>
                  <a:lnTo>
                    <a:pt x="242" y="750"/>
                  </a:lnTo>
                  <a:close/>
                  <a:moveTo>
                    <a:pt x="242" y="263"/>
                  </a:moveTo>
                  <a:lnTo>
                    <a:pt x="242" y="262"/>
                  </a:lnTo>
                  <a:lnTo>
                    <a:pt x="242" y="263"/>
                  </a:lnTo>
                  <a:close/>
                  <a:moveTo>
                    <a:pt x="243" y="274"/>
                  </a:moveTo>
                  <a:lnTo>
                    <a:pt x="242" y="274"/>
                  </a:lnTo>
                  <a:lnTo>
                    <a:pt x="242" y="272"/>
                  </a:lnTo>
                  <a:lnTo>
                    <a:pt x="240" y="272"/>
                  </a:lnTo>
                  <a:lnTo>
                    <a:pt x="239" y="274"/>
                  </a:lnTo>
                  <a:lnTo>
                    <a:pt x="239" y="276"/>
                  </a:lnTo>
                  <a:lnTo>
                    <a:pt x="240" y="276"/>
                  </a:lnTo>
                  <a:lnTo>
                    <a:pt x="240" y="278"/>
                  </a:lnTo>
                  <a:lnTo>
                    <a:pt x="243" y="274"/>
                  </a:lnTo>
                  <a:close/>
                  <a:moveTo>
                    <a:pt x="243" y="54"/>
                  </a:moveTo>
                  <a:lnTo>
                    <a:pt x="240" y="50"/>
                  </a:lnTo>
                  <a:lnTo>
                    <a:pt x="240" y="52"/>
                  </a:lnTo>
                  <a:lnTo>
                    <a:pt x="241" y="52"/>
                  </a:lnTo>
                  <a:lnTo>
                    <a:pt x="243" y="54"/>
                  </a:lnTo>
                  <a:close/>
                  <a:moveTo>
                    <a:pt x="243" y="490"/>
                  </a:moveTo>
                  <a:lnTo>
                    <a:pt x="242" y="488"/>
                  </a:lnTo>
                  <a:lnTo>
                    <a:pt x="240" y="488"/>
                  </a:lnTo>
                  <a:lnTo>
                    <a:pt x="241" y="490"/>
                  </a:lnTo>
                  <a:lnTo>
                    <a:pt x="243" y="490"/>
                  </a:lnTo>
                  <a:close/>
                  <a:moveTo>
                    <a:pt x="243" y="146"/>
                  </a:moveTo>
                  <a:lnTo>
                    <a:pt x="242" y="144"/>
                  </a:lnTo>
                  <a:lnTo>
                    <a:pt x="241" y="144"/>
                  </a:lnTo>
                  <a:lnTo>
                    <a:pt x="240" y="142"/>
                  </a:lnTo>
                  <a:lnTo>
                    <a:pt x="239" y="144"/>
                  </a:lnTo>
                  <a:lnTo>
                    <a:pt x="241" y="144"/>
                  </a:lnTo>
                  <a:lnTo>
                    <a:pt x="243" y="146"/>
                  </a:lnTo>
                  <a:close/>
                  <a:moveTo>
                    <a:pt x="243" y="118"/>
                  </a:moveTo>
                  <a:lnTo>
                    <a:pt x="241" y="118"/>
                  </a:lnTo>
                  <a:lnTo>
                    <a:pt x="241" y="120"/>
                  </a:lnTo>
                  <a:lnTo>
                    <a:pt x="243" y="118"/>
                  </a:lnTo>
                  <a:close/>
                  <a:moveTo>
                    <a:pt x="243" y="74"/>
                  </a:moveTo>
                  <a:lnTo>
                    <a:pt x="243" y="72"/>
                  </a:lnTo>
                  <a:lnTo>
                    <a:pt x="241" y="74"/>
                  </a:lnTo>
                  <a:lnTo>
                    <a:pt x="242" y="70"/>
                  </a:lnTo>
                  <a:lnTo>
                    <a:pt x="240" y="70"/>
                  </a:lnTo>
                  <a:lnTo>
                    <a:pt x="238" y="72"/>
                  </a:lnTo>
                  <a:lnTo>
                    <a:pt x="239" y="74"/>
                  </a:lnTo>
                  <a:lnTo>
                    <a:pt x="240" y="74"/>
                  </a:lnTo>
                  <a:lnTo>
                    <a:pt x="242" y="76"/>
                  </a:lnTo>
                  <a:lnTo>
                    <a:pt x="242" y="74"/>
                  </a:lnTo>
                  <a:lnTo>
                    <a:pt x="243" y="74"/>
                  </a:lnTo>
                  <a:close/>
                  <a:moveTo>
                    <a:pt x="243" y="56"/>
                  </a:moveTo>
                  <a:lnTo>
                    <a:pt x="241" y="56"/>
                  </a:lnTo>
                  <a:lnTo>
                    <a:pt x="241" y="58"/>
                  </a:lnTo>
                  <a:lnTo>
                    <a:pt x="241" y="60"/>
                  </a:lnTo>
                  <a:lnTo>
                    <a:pt x="242" y="60"/>
                  </a:lnTo>
                  <a:lnTo>
                    <a:pt x="242" y="58"/>
                  </a:lnTo>
                  <a:lnTo>
                    <a:pt x="243" y="56"/>
                  </a:lnTo>
                  <a:close/>
                  <a:moveTo>
                    <a:pt x="243" y="780"/>
                  </a:moveTo>
                  <a:lnTo>
                    <a:pt x="241" y="778"/>
                  </a:lnTo>
                  <a:lnTo>
                    <a:pt x="241" y="780"/>
                  </a:lnTo>
                  <a:lnTo>
                    <a:pt x="241" y="781"/>
                  </a:lnTo>
                  <a:lnTo>
                    <a:pt x="239" y="784"/>
                  </a:lnTo>
                  <a:lnTo>
                    <a:pt x="241" y="784"/>
                  </a:lnTo>
                  <a:lnTo>
                    <a:pt x="243" y="780"/>
                  </a:lnTo>
                  <a:close/>
                  <a:moveTo>
                    <a:pt x="243" y="263"/>
                  </a:moveTo>
                  <a:lnTo>
                    <a:pt x="242" y="263"/>
                  </a:lnTo>
                  <a:lnTo>
                    <a:pt x="243" y="264"/>
                  </a:lnTo>
                  <a:lnTo>
                    <a:pt x="243" y="263"/>
                  </a:lnTo>
                  <a:close/>
                  <a:moveTo>
                    <a:pt x="243" y="328"/>
                  </a:moveTo>
                  <a:lnTo>
                    <a:pt x="242" y="328"/>
                  </a:lnTo>
                  <a:lnTo>
                    <a:pt x="242" y="330"/>
                  </a:lnTo>
                  <a:lnTo>
                    <a:pt x="243" y="330"/>
                  </a:lnTo>
                  <a:lnTo>
                    <a:pt x="243" y="328"/>
                  </a:lnTo>
                  <a:close/>
                  <a:moveTo>
                    <a:pt x="244" y="258"/>
                  </a:moveTo>
                  <a:lnTo>
                    <a:pt x="241" y="258"/>
                  </a:lnTo>
                  <a:lnTo>
                    <a:pt x="242" y="260"/>
                  </a:lnTo>
                  <a:lnTo>
                    <a:pt x="240" y="260"/>
                  </a:lnTo>
                  <a:lnTo>
                    <a:pt x="241" y="262"/>
                  </a:lnTo>
                  <a:lnTo>
                    <a:pt x="242" y="262"/>
                  </a:lnTo>
                  <a:lnTo>
                    <a:pt x="244" y="258"/>
                  </a:lnTo>
                  <a:close/>
                  <a:moveTo>
                    <a:pt x="244" y="768"/>
                  </a:moveTo>
                  <a:lnTo>
                    <a:pt x="242" y="768"/>
                  </a:lnTo>
                  <a:lnTo>
                    <a:pt x="243" y="764"/>
                  </a:lnTo>
                  <a:lnTo>
                    <a:pt x="241" y="764"/>
                  </a:lnTo>
                  <a:lnTo>
                    <a:pt x="239" y="768"/>
                  </a:lnTo>
                  <a:lnTo>
                    <a:pt x="240" y="769"/>
                  </a:lnTo>
                  <a:lnTo>
                    <a:pt x="240" y="770"/>
                  </a:lnTo>
                  <a:lnTo>
                    <a:pt x="241" y="768"/>
                  </a:lnTo>
                  <a:lnTo>
                    <a:pt x="243" y="770"/>
                  </a:lnTo>
                  <a:lnTo>
                    <a:pt x="244" y="768"/>
                  </a:lnTo>
                  <a:close/>
                  <a:moveTo>
                    <a:pt x="244" y="719"/>
                  </a:moveTo>
                  <a:lnTo>
                    <a:pt x="244" y="714"/>
                  </a:lnTo>
                  <a:lnTo>
                    <a:pt x="242" y="714"/>
                  </a:lnTo>
                  <a:lnTo>
                    <a:pt x="242" y="716"/>
                  </a:lnTo>
                  <a:lnTo>
                    <a:pt x="242" y="718"/>
                  </a:lnTo>
                  <a:lnTo>
                    <a:pt x="244" y="720"/>
                  </a:lnTo>
                  <a:lnTo>
                    <a:pt x="244" y="719"/>
                  </a:lnTo>
                  <a:close/>
                  <a:moveTo>
                    <a:pt x="244" y="436"/>
                  </a:moveTo>
                  <a:lnTo>
                    <a:pt x="244" y="436"/>
                  </a:lnTo>
                  <a:lnTo>
                    <a:pt x="243" y="436"/>
                  </a:lnTo>
                  <a:lnTo>
                    <a:pt x="244" y="436"/>
                  </a:lnTo>
                  <a:close/>
                  <a:moveTo>
                    <a:pt x="244" y="630"/>
                  </a:moveTo>
                  <a:lnTo>
                    <a:pt x="242" y="630"/>
                  </a:lnTo>
                  <a:lnTo>
                    <a:pt x="242" y="632"/>
                  </a:lnTo>
                  <a:lnTo>
                    <a:pt x="244" y="632"/>
                  </a:lnTo>
                  <a:lnTo>
                    <a:pt x="244" y="630"/>
                  </a:lnTo>
                  <a:close/>
                  <a:moveTo>
                    <a:pt x="244" y="258"/>
                  </a:moveTo>
                  <a:lnTo>
                    <a:pt x="244" y="258"/>
                  </a:lnTo>
                  <a:close/>
                  <a:moveTo>
                    <a:pt x="244" y="748"/>
                  </a:moveTo>
                  <a:lnTo>
                    <a:pt x="243" y="746"/>
                  </a:lnTo>
                  <a:lnTo>
                    <a:pt x="243" y="744"/>
                  </a:lnTo>
                  <a:lnTo>
                    <a:pt x="242" y="744"/>
                  </a:lnTo>
                  <a:lnTo>
                    <a:pt x="243" y="742"/>
                  </a:lnTo>
                  <a:lnTo>
                    <a:pt x="241" y="744"/>
                  </a:lnTo>
                  <a:lnTo>
                    <a:pt x="241" y="746"/>
                  </a:lnTo>
                  <a:lnTo>
                    <a:pt x="242" y="746"/>
                  </a:lnTo>
                  <a:lnTo>
                    <a:pt x="242" y="748"/>
                  </a:lnTo>
                  <a:lnTo>
                    <a:pt x="244" y="748"/>
                  </a:lnTo>
                  <a:close/>
                  <a:moveTo>
                    <a:pt x="244" y="132"/>
                  </a:moveTo>
                  <a:lnTo>
                    <a:pt x="242" y="132"/>
                  </a:lnTo>
                  <a:lnTo>
                    <a:pt x="243" y="136"/>
                  </a:lnTo>
                  <a:lnTo>
                    <a:pt x="244" y="134"/>
                  </a:lnTo>
                  <a:lnTo>
                    <a:pt x="244" y="132"/>
                  </a:lnTo>
                  <a:close/>
                  <a:moveTo>
                    <a:pt x="244" y="434"/>
                  </a:moveTo>
                  <a:lnTo>
                    <a:pt x="244" y="434"/>
                  </a:lnTo>
                  <a:lnTo>
                    <a:pt x="244" y="436"/>
                  </a:lnTo>
                  <a:lnTo>
                    <a:pt x="244" y="434"/>
                  </a:lnTo>
                  <a:close/>
                  <a:moveTo>
                    <a:pt x="244" y="264"/>
                  </a:moveTo>
                  <a:lnTo>
                    <a:pt x="244" y="262"/>
                  </a:lnTo>
                  <a:lnTo>
                    <a:pt x="244" y="263"/>
                  </a:lnTo>
                  <a:lnTo>
                    <a:pt x="244" y="264"/>
                  </a:lnTo>
                  <a:close/>
                  <a:moveTo>
                    <a:pt x="244" y="338"/>
                  </a:moveTo>
                  <a:lnTo>
                    <a:pt x="244" y="336"/>
                  </a:lnTo>
                  <a:lnTo>
                    <a:pt x="243" y="336"/>
                  </a:lnTo>
                  <a:lnTo>
                    <a:pt x="242" y="338"/>
                  </a:lnTo>
                  <a:lnTo>
                    <a:pt x="244" y="338"/>
                  </a:lnTo>
                  <a:close/>
                  <a:moveTo>
                    <a:pt x="244" y="724"/>
                  </a:moveTo>
                  <a:lnTo>
                    <a:pt x="244" y="724"/>
                  </a:lnTo>
                  <a:lnTo>
                    <a:pt x="243" y="722"/>
                  </a:lnTo>
                  <a:lnTo>
                    <a:pt x="243" y="724"/>
                  </a:lnTo>
                  <a:lnTo>
                    <a:pt x="242" y="724"/>
                  </a:lnTo>
                  <a:lnTo>
                    <a:pt x="243" y="726"/>
                  </a:lnTo>
                  <a:lnTo>
                    <a:pt x="244" y="726"/>
                  </a:lnTo>
                  <a:lnTo>
                    <a:pt x="244" y="724"/>
                  </a:lnTo>
                  <a:close/>
                  <a:moveTo>
                    <a:pt x="244" y="394"/>
                  </a:moveTo>
                  <a:lnTo>
                    <a:pt x="244" y="392"/>
                  </a:lnTo>
                  <a:lnTo>
                    <a:pt x="243" y="392"/>
                  </a:lnTo>
                  <a:lnTo>
                    <a:pt x="243" y="394"/>
                  </a:lnTo>
                  <a:lnTo>
                    <a:pt x="244" y="394"/>
                  </a:lnTo>
                  <a:close/>
                  <a:moveTo>
                    <a:pt x="244" y="345"/>
                  </a:moveTo>
                  <a:lnTo>
                    <a:pt x="241" y="345"/>
                  </a:lnTo>
                  <a:lnTo>
                    <a:pt x="241" y="344"/>
                  </a:lnTo>
                  <a:lnTo>
                    <a:pt x="242" y="344"/>
                  </a:lnTo>
                  <a:lnTo>
                    <a:pt x="242" y="342"/>
                  </a:lnTo>
                  <a:lnTo>
                    <a:pt x="240" y="342"/>
                  </a:lnTo>
                  <a:lnTo>
                    <a:pt x="241" y="344"/>
                  </a:lnTo>
                  <a:lnTo>
                    <a:pt x="241" y="345"/>
                  </a:lnTo>
                  <a:lnTo>
                    <a:pt x="237" y="345"/>
                  </a:lnTo>
                  <a:lnTo>
                    <a:pt x="236" y="344"/>
                  </a:lnTo>
                  <a:lnTo>
                    <a:pt x="235" y="344"/>
                  </a:lnTo>
                  <a:lnTo>
                    <a:pt x="234" y="344"/>
                  </a:lnTo>
                  <a:lnTo>
                    <a:pt x="234" y="345"/>
                  </a:lnTo>
                  <a:lnTo>
                    <a:pt x="220" y="345"/>
                  </a:lnTo>
                  <a:lnTo>
                    <a:pt x="220" y="344"/>
                  </a:lnTo>
                  <a:lnTo>
                    <a:pt x="219" y="342"/>
                  </a:lnTo>
                  <a:lnTo>
                    <a:pt x="216" y="342"/>
                  </a:lnTo>
                  <a:lnTo>
                    <a:pt x="216" y="344"/>
                  </a:lnTo>
                  <a:lnTo>
                    <a:pt x="219" y="344"/>
                  </a:lnTo>
                  <a:lnTo>
                    <a:pt x="219" y="345"/>
                  </a:lnTo>
                  <a:lnTo>
                    <a:pt x="202" y="345"/>
                  </a:lnTo>
                  <a:lnTo>
                    <a:pt x="202" y="344"/>
                  </a:lnTo>
                  <a:lnTo>
                    <a:pt x="201" y="344"/>
                  </a:lnTo>
                  <a:lnTo>
                    <a:pt x="201" y="345"/>
                  </a:lnTo>
                  <a:lnTo>
                    <a:pt x="189" y="345"/>
                  </a:lnTo>
                  <a:lnTo>
                    <a:pt x="189" y="344"/>
                  </a:lnTo>
                  <a:lnTo>
                    <a:pt x="189" y="345"/>
                  </a:lnTo>
                  <a:lnTo>
                    <a:pt x="187" y="345"/>
                  </a:lnTo>
                  <a:lnTo>
                    <a:pt x="187" y="344"/>
                  </a:lnTo>
                  <a:lnTo>
                    <a:pt x="188" y="344"/>
                  </a:lnTo>
                  <a:lnTo>
                    <a:pt x="187" y="342"/>
                  </a:lnTo>
                  <a:lnTo>
                    <a:pt x="186" y="342"/>
                  </a:lnTo>
                  <a:lnTo>
                    <a:pt x="185" y="340"/>
                  </a:lnTo>
                  <a:lnTo>
                    <a:pt x="184" y="342"/>
                  </a:lnTo>
                  <a:lnTo>
                    <a:pt x="186" y="344"/>
                  </a:lnTo>
                  <a:lnTo>
                    <a:pt x="186" y="345"/>
                  </a:lnTo>
                  <a:lnTo>
                    <a:pt x="179" y="345"/>
                  </a:lnTo>
                  <a:lnTo>
                    <a:pt x="180" y="344"/>
                  </a:lnTo>
                  <a:lnTo>
                    <a:pt x="178" y="344"/>
                  </a:lnTo>
                  <a:lnTo>
                    <a:pt x="178" y="345"/>
                  </a:lnTo>
                  <a:lnTo>
                    <a:pt x="152" y="345"/>
                  </a:lnTo>
                  <a:lnTo>
                    <a:pt x="152" y="344"/>
                  </a:lnTo>
                  <a:lnTo>
                    <a:pt x="151" y="344"/>
                  </a:lnTo>
                  <a:lnTo>
                    <a:pt x="150" y="344"/>
                  </a:lnTo>
                  <a:lnTo>
                    <a:pt x="150" y="345"/>
                  </a:lnTo>
                  <a:lnTo>
                    <a:pt x="146" y="345"/>
                  </a:lnTo>
                  <a:lnTo>
                    <a:pt x="146" y="344"/>
                  </a:lnTo>
                  <a:lnTo>
                    <a:pt x="144" y="344"/>
                  </a:lnTo>
                  <a:lnTo>
                    <a:pt x="144" y="345"/>
                  </a:lnTo>
                  <a:lnTo>
                    <a:pt x="141" y="345"/>
                  </a:lnTo>
                  <a:lnTo>
                    <a:pt x="141" y="344"/>
                  </a:lnTo>
                  <a:lnTo>
                    <a:pt x="140" y="344"/>
                  </a:lnTo>
                  <a:lnTo>
                    <a:pt x="139" y="342"/>
                  </a:lnTo>
                  <a:lnTo>
                    <a:pt x="138" y="342"/>
                  </a:lnTo>
                  <a:lnTo>
                    <a:pt x="138" y="343"/>
                  </a:lnTo>
                  <a:lnTo>
                    <a:pt x="139" y="345"/>
                  </a:lnTo>
                  <a:lnTo>
                    <a:pt x="139" y="359"/>
                  </a:lnTo>
                  <a:lnTo>
                    <a:pt x="138" y="360"/>
                  </a:lnTo>
                  <a:lnTo>
                    <a:pt x="138" y="359"/>
                  </a:lnTo>
                  <a:lnTo>
                    <a:pt x="139" y="359"/>
                  </a:lnTo>
                  <a:lnTo>
                    <a:pt x="139" y="345"/>
                  </a:lnTo>
                  <a:lnTo>
                    <a:pt x="124" y="345"/>
                  </a:lnTo>
                  <a:lnTo>
                    <a:pt x="124" y="344"/>
                  </a:lnTo>
                  <a:lnTo>
                    <a:pt x="123" y="343"/>
                  </a:lnTo>
                  <a:lnTo>
                    <a:pt x="123" y="342"/>
                  </a:lnTo>
                  <a:lnTo>
                    <a:pt x="123" y="340"/>
                  </a:lnTo>
                  <a:lnTo>
                    <a:pt x="123" y="338"/>
                  </a:lnTo>
                  <a:lnTo>
                    <a:pt x="122" y="340"/>
                  </a:lnTo>
                  <a:lnTo>
                    <a:pt x="121" y="338"/>
                  </a:lnTo>
                  <a:lnTo>
                    <a:pt x="121" y="340"/>
                  </a:lnTo>
                  <a:lnTo>
                    <a:pt x="120" y="340"/>
                  </a:lnTo>
                  <a:lnTo>
                    <a:pt x="120" y="342"/>
                  </a:lnTo>
                  <a:lnTo>
                    <a:pt x="122" y="342"/>
                  </a:lnTo>
                  <a:lnTo>
                    <a:pt x="121" y="344"/>
                  </a:lnTo>
                  <a:lnTo>
                    <a:pt x="123" y="344"/>
                  </a:lnTo>
                  <a:lnTo>
                    <a:pt x="123" y="345"/>
                  </a:lnTo>
                  <a:lnTo>
                    <a:pt x="117" y="345"/>
                  </a:lnTo>
                  <a:lnTo>
                    <a:pt x="117" y="344"/>
                  </a:lnTo>
                  <a:lnTo>
                    <a:pt x="115" y="344"/>
                  </a:lnTo>
                  <a:lnTo>
                    <a:pt x="115" y="345"/>
                  </a:lnTo>
                  <a:lnTo>
                    <a:pt x="111" y="345"/>
                  </a:lnTo>
                  <a:lnTo>
                    <a:pt x="111" y="344"/>
                  </a:lnTo>
                  <a:lnTo>
                    <a:pt x="108" y="344"/>
                  </a:lnTo>
                  <a:lnTo>
                    <a:pt x="108" y="345"/>
                  </a:lnTo>
                  <a:lnTo>
                    <a:pt x="104" y="345"/>
                  </a:lnTo>
                  <a:lnTo>
                    <a:pt x="104" y="344"/>
                  </a:lnTo>
                  <a:lnTo>
                    <a:pt x="103" y="344"/>
                  </a:lnTo>
                  <a:lnTo>
                    <a:pt x="103" y="345"/>
                  </a:lnTo>
                  <a:lnTo>
                    <a:pt x="103" y="344"/>
                  </a:lnTo>
                  <a:lnTo>
                    <a:pt x="102" y="345"/>
                  </a:lnTo>
                  <a:lnTo>
                    <a:pt x="101" y="344"/>
                  </a:lnTo>
                  <a:lnTo>
                    <a:pt x="101" y="345"/>
                  </a:lnTo>
                  <a:lnTo>
                    <a:pt x="93" y="345"/>
                  </a:lnTo>
                  <a:lnTo>
                    <a:pt x="93" y="344"/>
                  </a:lnTo>
                  <a:lnTo>
                    <a:pt x="93" y="342"/>
                  </a:lnTo>
                  <a:lnTo>
                    <a:pt x="92" y="340"/>
                  </a:lnTo>
                  <a:lnTo>
                    <a:pt x="91" y="342"/>
                  </a:lnTo>
                  <a:lnTo>
                    <a:pt x="92" y="342"/>
                  </a:lnTo>
                  <a:lnTo>
                    <a:pt x="91" y="344"/>
                  </a:lnTo>
                  <a:lnTo>
                    <a:pt x="93" y="344"/>
                  </a:lnTo>
                  <a:lnTo>
                    <a:pt x="93" y="345"/>
                  </a:lnTo>
                  <a:lnTo>
                    <a:pt x="87" y="345"/>
                  </a:lnTo>
                  <a:lnTo>
                    <a:pt x="87" y="344"/>
                  </a:lnTo>
                  <a:lnTo>
                    <a:pt x="85" y="344"/>
                  </a:lnTo>
                  <a:lnTo>
                    <a:pt x="85" y="345"/>
                  </a:lnTo>
                  <a:lnTo>
                    <a:pt x="68" y="345"/>
                  </a:lnTo>
                  <a:lnTo>
                    <a:pt x="69" y="344"/>
                  </a:lnTo>
                  <a:lnTo>
                    <a:pt x="67" y="344"/>
                  </a:lnTo>
                  <a:lnTo>
                    <a:pt x="67" y="345"/>
                  </a:lnTo>
                  <a:lnTo>
                    <a:pt x="61" y="345"/>
                  </a:lnTo>
                  <a:lnTo>
                    <a:pt x="61" y="344"/>
                  </a:lnTo>
                  <a:lnTo>
                    <a:pt x="61" y="345"/>
                  </a:lnTo>
                  <a:lnTo>
                    <a:pt x="52" y="345"/>
                  </a:lnTo>
                  <a:lnTo>
                    <a:pt x="53" y="344"/>
                  </a:lnTo>
                  <a:lnTo>
                    <a:pt x="51" y="343"/>
                  </a:lnTo>
                  <a:lnTo>
                    <a:pt x="50" y="345"/>
                  </a:lnTo>
                  <a:lnTo>
                    <a:pt x="49" y="345"/>
                  </a:lnTo>
                  <a:lnTo>
                    <a:pt x="49" y="344"/>
                  </a:lnTo>
                  <a:lnTo>
                    <a:pt x="49" y="345"/>
                  </a:lnTo>
                  <a:lnTo>
                    <a:pt x="42" y="345"/>
                  </a:lnTo>
                  <a:lnTo>
                    <a:pt x="42" y="344"/>
                  </a:lnTo>
                  <a:lnTo>
                    <a:pt x="41" y="344"/>
                  </a:lnTo>
                  <a:lnTo>
                    <a:pt x="40" y="342"/>
                  </a:lnTo>
                  <a:lnTo>
                    <a:pt x="39" y="342"/>
                  </a:lnTo>
                  <a:lnTo>
                    <a:pt x="39" y="344"/>
                  </a:lnTo>
                  <a:lnTo>
                    <a:pt x="38" y="344"/>
                  </a:lnTo>
                  <a:lnTo>
                    <a:pt x="39" y="345"/>
                  </a:lnTo>
                  <a:lnTo>
                    <a:pt x="34" y="345"/>
                  </a:lnTo>
                  <a:lnTo>
                    <a:pt x="34" y="344"/>
                  </a:lnTo>
                  <a:lnTo>
                    <a:pt x="31" y="344"/>
                  </a:lnTo>
                  <a:lnTo>
                    <a:pt x="31" y="345"/>
                  </a:lnTo>
                  <a:lnTo>
                    <a:pt x="26" y="345"/>
                  </a:lnTo>
                  <a:lnTo>
                    <a:pt x="26" y="359"/>
                  </a:lnTo>
                  <a:lnTo>
                    <a:pt x="26" y="360"/>
                  </a:lnTo>
                  <a:lnTo>
                    <a:pt x="25" y="360"/>
                  </a:lnTo>
                  <a:lnTo>
                    <a:pt x="25" y="359"/>
                  </a:lnTo>
                  <a:lnTo>
                    <a:pt x="26" y="359"/>
                  </a:lnTo>
                  <a:lnTo>
                    <a:pt x="26" y="345"/>
                  </a:lnTo>
                  <a:lnTo>
                    <a:pt x="6" y="345"/>
                  </a:lnTo>
                  <a:lnTo>
                    <a:pt x="6" y="349"/>
                  </a:lnTo>
                  <a:lnTo>
                    <a:pt x="5" y="349"/>
                  </a:lnTo>
                  <a:lnTo>
                    <a:pt x="5" y="355"/>
                  </a:lnTo>
                  <a:lnTo>
                    <a:pt x="4" y="355"/>
                  </a:lnTo>
                  <a:lnTo>
                    <a:pt x="4" y="359"/>
                  </a:lnTo>
                  <a:lnTo>
                    <a:pt x="12" y="359"/>
                  </a:lnTo>
                  <a:lnTo>
                    <a:pt x="14" y="360"/>
                  </a:lnTo>
                  <a:lnTo>
                    <a:pt x="14" y="359"/>
                  </a:lnTo>
                  <a:lnTo>
                    <a:pt x="24" y="359"/>
                  </a:lnTo>
                  <a:lnTo>
                    <a:pt x="24" y="360"/>
                  </a:lnTo>
                  <a:lnTo>
                    <a:pt x="25" y="360"/>
                  </a:lnTo>
                  <a:lnTo>
                    <a:pt x="25" y="362"/>
                  </a:lnTo>
                  <a:lnTo>
                    <a:pt x="27" y="360"/>
                  </a:lnTo>
                  <a:lnTo>
                    <a:pt x="26" y="360"/>
                  </a:lnTo>
                  <a:lnTo>
                    <a:pt x="28" y="359"/>
                  </a:lnTo>
                  <a:lnTo>
                    <a:pt x="66" y="359"/>
                  </a:lnTo>
                  <a:lnTo>
                    <a:pt x="66" y="360"/>
                  </a:lnTo>
                  <a:lnTo>
                    <a:pt x="67" y="360"/>
                  </a:lnTo>
                  <a:lnTo>
                    <a:pt x="67" y="362"/>
                  </a:lnTo>
                  <a:lnTo>
                    <a:pt x="70" y="362"/>
                  </a:lnTo>
                  <a:lnTo>
                    <a:pt x="67" y="359"/>
                  </a:lnTo>
                  <a:lnTo>
                    <a:pt x="68" y="360"/>
                  </a:lnTo>
                  <a:lnTo>
                    <a:pt x="68" y="359"/>
                  </a:lnTo>
                  <a:lnTo>
                    <a:pt x="83" y="359"/>
                  </a:lnTo>
                  <a:lnTo>
                    <a:pt x="82" y="360"/>
                  </a:lnTo>
                  <a:lnTo>
                    <a:pt x="83" y="359"/>
                  </a:lnTo>
                  <a:lnTo>
                    <a:pt x="83" y="360"/>
                  </a:lnTo>
                  <a:lnTo>
                    <a:pt x="84" y="359"/>
                  </a:lnTo>
                  <a:lnTo>
                    <a:pt x="94" y="359"/>
                  </a:lnTo>
                  <a:lnTo>
                    <a:pt x="94" y="360"/>
                  </a:lnTo>
                  <a:lnTo>
                    <a:pt x="96" y="359"/>
                  </a:lnTo>
                  <a:lnTo>
                    <a:pt x="102" y="359"/>
                  </a:lnTo>
                  <a:lnTo>
                    <a:pt x="101" y="360"/>
                  </a:lnTo>
                  <a:lnTo>
                    <a:pt x="101" y="361"/>
                  </a:lnTo>
                  <a:lnTo>
                    <a:pt x="101" y="362"/>
                  </a:lnTo>
                  <a:lnTo>
                    <a:pt x="104" y="362"/>
                  </a:lnTo>
                  <a:lnTo>
                    <a:pt x="105" y="360"/>
                  </a:lnTo>
                  <a:lnTo>
                    <a:pt x="104" y="360"/>
                  </a:lnTo>
                  <a:lnTo>
                    <a:pt x="103" y="359"/>
                  </a:lnTo>
                  <a:lnTo>
                    <a:pt x="114" y="359"/>
                  </a:lnTo>
                  <a:lnTo>
                    <a:pt x="115" y="360"/>
                  </a:lnTo>
                  <a:lnTo>
                    <a:pt x="116" y="359"/>
                  </a:lnTo>
                  <a:lnTo>
                    <a:pt x="117" y="359"/>
                  </a:lnTo>
                  <a:lnTo>
                    <a:pt x="118" y="360"/>
                  </a:lnTo>
                  <a:lnTo>
                    <a:pt x="119" y="360"/>
                  </a:lnTo>
                  <a:lnTo>
                    <a:pt x="119" y="362"/>
                  </a:lnTo>
                  <a:lnTo>
                    <a:pt x="121" y="362"/>
                  </a:lnTo>
                  <a:lnTo>
                    <a:pt x="121" y="360"/>
                  </a:lnTo>
                  <a:lnTo>
                    <a:pt x="120" y="360"/>
                  </a:lnTo>
                  <a:lnTo>
                    <a:pt x="119" y="359"/>
                  </a:lnTo>
                  <a:lnTo>
                    <a:pt x="127" y="359"/>
                  </a:lnTo>
                  <a:lnTo>
                    <a:pt x="126" y="360"/>
                  </a:lnTo>
                  <a:lnTo>
                    <a:pt x="127" y="360"/>
                  </a:lnTo>
                  <a:lnTo>
                    <a:pt x="128" y="359"/>
                  </a:lnTo>
                  <a:lnTo>
                    <a:pt x="131" y="359"/>
                  </a:lnTo>
                  <a:lnTo>
                    <a:pt x="133" y="362"/>
                  </a:lnTo>
                  <a:lnTo>
                    <a:pt x="135" y="359"/>
                  </a:lnTo>
                  <a:lnTo>
                    <a:pt x="137" y="359"/>
                  </a:lnTo>
                  <a:lnTo>
                    <a:pt x="138" y="360"/>
                  </a:lnTo>
                  <a:lnTo>
                    <a:pt x="138" y="362"/>
                  </a:lnTo>
                  <a:lnTo>
                    <a:pt x="140" y="364"/>
                  </a:lnTo>
                  <a:lnTo>
                    <a:pt x="139" y="364"/>
                  </a:lnTo>
                  <a:lnTo>
                    <a:pt x="139" y="362"/>
                  </a:lnTo>
                  <a:lnTo>
                    <a:pt x="141" y="360"/>
                  </a:lnTo>
                  <a:lnTo>
                    <a:pt x="139" y="359"/>
                  </a:lnTo>
                  <a:lnTo>
                    <a:pt x="144" y="359"/>
                  </a:lnTo>
                  <a:lnTo>
                    <a:pt x="144" y="360"/>
                  </a:lnTo>
                  <a:lnTo>
                    <a:pt x="145" y="360"/>
                  </a:lnTo>
                  <a:lnTo>
                    <a:pt x="145" y="359"/>
                  </a:lnTo>
                  <a:lnTo>
                    <a:pt x="159" y="359"/>
                  </a:lnTo>
                  <a:lnTo>
                    <a:pt x="159" y="360"/>
                  </a:lnTo>
                  <a:lnTo>
                    <a:pt x="163" y="360"/>
                  </a:lnTo>
                  <a:lnTo>
                    <a:pt x="163" y="359"/>
                  </a:lnTo>
                  <a:lnTo>
                    <a:pt x="168" y="359"/>
                  </a:lnTo>
                  <a:lnTo>
                    <a:pt x="167" y="360"/>
                  </a:lnTo>
                  <a:lnTo>
                    <a:pt x="165" y="360"/>
                  </a:lnTo>
                  <a:lnTo>
                    <a:pt x="165" y="362"/>
                  </a:lnTo>
                  <a:lnTo>
                    <a:pt x="165" y="364"/>
                  </a:lnTo>
                  <a:lnTo>
                    <a:pt x="166" y="364"/>
                  </a:lnTo>
                  <a:lnTo>
                    <a:pt x="166" y="362"/>
                  </a:lnTo>
                  <a:lnTo>
                    <a:pt x="167" y="364"/>
                  </a:lnTo>
                  <a:lnTo>
                    <a:pt x="169" y="362"/>
                  </a:lnTo>
                  <a:lnTo>
                    <a:pt x="167" y="360"/>
                  </a:lnTo>
                  <a:lnTo>
                    <a:pt x="168" y="360"/>
                  </a:lnTo>
                  <a:lnTo>
                    <a:pt x="168" y="359"/>
                  </a:lnTo>
                  <a:lnTo>
                    <a:pt x="177" y="359"/>
                  </a:lnTo>
                  <a:lnTo>
                    <a:pt x="178" y="360"/>
                  </a:lnTo>
                  <a:lnTo>
                    <a:pt x="179" y="360"/>
                  </a:lnTo>
                  <a:lnTo>
                    <a:pt x="179" y="359"/>
                  </a:lnTo>
                  <a:lnTo>
                    <a:pt x="189" y="359"/>
                  </a:lnTo>
                  <a:lnTo>
                    <a:pt x="190" y="360"/>
                  </a:lnTo>
                  <a:lnTo>
                    <a:pt x="189" y="360"/>
                  </a:lnTo>
                  <a:lnTo>
                    <a:pt x="189" y="362"/>
                  </a:lnTo>
                  <a:lnTo>
                    <a:pt x="193" y="360"/>
                  </a:lnTo>
                  <a:lnTo>
                    <a:pt x="192" y="360"/>
                  </a:lnTo>
                  <a:lnTo>
                    <a:pt x="190" y="360"/>
                  </a:lnTo>
                  <a:lnTo>
                    <a:pt x="189" y="359"/>
                  </a:lnTo>
                  <a:lnTo>
                    <a:pt x="190" y="359"/>
                  </a:lnTo>
                  <a:lnTo>
                    <a:pt x="192" y="360"/>
                  </a:lnTo>
                  <a:lnTo>
                    <a:pt x="192" y="359"/>
                  </a:lnTo>
                  <a:lnTo>
                    <a:pt x="194" y="359"/>
                  </a:lnTo>
                  <a:lnTo>
                    <a:pt x="194" y="360"/>
                  </a:lnTo>
                  <a:lnTo>
                    <a:pt x="196" y="360"/>
                  </a:lnTo>
                  <a:lnTo>
                    <a:pt x="196" y="359"/>
                  </a:lnTo>
                  <a:lnTo>
                    <a:pt x="200" y="359"/>
                  </a:lnTo>
                  <a:lnTo>
                    <a:pt x="201" y="360"/>
                  </a:lnTo>
                  <a:lnTo>
                    <a:pt x="201" y="359"/>
                  </a:lnTo>
                  <a:lnTo>
                    <a:pt x="205" y="359"/>
                  </a:lnTo>
                  <a:lnTo>
                    <a:pt x="205" y="360"/>
                  </a:lnTo>
                  <a:lnTo>
                    <a:pt x="206" y="360"/>
                  </a:lnTo>
                  <a:lnTo>
                    <a:pt x="206" y="362"/>
                  </a:lnTo>
                  <a:lnTo>
                    <a:pt x="207" y="364"/>
                  </a:lnTo>
                  <a:lnTo>
                    <a:pt x="208" y="363"/>
                  </a:lnTo>
                  <a:lnTo>
                    <a:pt x="208" y="362"/>
                  </a:lnTo>
                  <a:lnTo>
                    <a:pt x="208" y="361"/>
                  </a:lnTo>
                  <a:lnTo>
                    <a:pt x="207" y="360"/>
                  </a:lnTo>
                  <a:lnTo>
                    <a:pt x="205" y="359"/>
                  </a:lnTo>
                  <a:lnTo>
                    <a:pt x="210" y="359"/>
                  </a:lnTo>
                  <a:lnTo>
                    <a:pt x="211" y="360"/>
                  </a:lnTo>
                  <a:lnTo>
                    <a:pt x="212" y="360"/>
                  </a:lnTo>
                  <a:lnTo>
                    <a:pt x="211" y="359"/>
                  </a:lnTo>
                  <a:lnTo>
                    <a:pt x="212" y="359"/>
                  </a:lnTo>
                  <a:lnTo>
                    <a:pt x="212" y="360"/>
                  </a:lnTo>
                  <a:lnTo>
                    <a:pt x="214" y="360"/>
                  </a:lnTo>
                  <a:lnTo>
                    <a:pt x="214" y="359"/>
                  </a:lnTo>
                  <a:lnTo>
                    <a:pt x="218" y="359"/>
                  </a:lnTo>
                  <a:lnTo>
                    <a:pt x="217" y="360"/>
                  </a:lnTo>
                  <a:lnTo>
                    <a:pt x="218" y="361"/>
                  </a:lnTo>
                  <a:lnTo>
                    <a:pt x="220" y="362"/>
                  </a:lnTo>
                  <a:lnTo>
                    <a:pt x="219" y="360"/>
                  </a:lnTo>
                  <a:lnTo>
                    <a:pt x="219" y="359"/>
                  </a:lnTo>
                  <a:lnTo>
                    <a:pt x="228" y="359"/>
                  </a:lnTo>
                  <a:lnTo>
                    <a:pt x="228" y="360"/>
                  </a:lnTo>
                  <a:lnTo>
                    <a:pt x="230" y="360"/>
                  </a:lnTo>
                  <a:lnTo>
                    <a:pt x="230" y="359"/>
                  </a:lnTo>
                  <a:lnTo>
                    <a:pt x="236" y="359"/>
                  </a:lnTo>
                  <a:lnTo>
                    <a:pt x="235" y="360"/>
                  </a:lnTo>
                  <a:lnTo>
                    <a:pt x="235" y="361"/>
                  </a:lnTo>
                  <a:lnTo>
                    <a:pt x="235" y="362"/>
                  </a:lnTo>
                  <a:lnTo>
                    <a:pt x="237" y="360"/>
                  </a:lnTo>
                  <a:lnTo>
                    <a:pt x="238" y="360"/>
                  </a:lnTo>
                  <a:lnTo>
                    <a:pt x="238" y="359"/>
                  </a:lnTo>
                  <a:lnTo>
                    <a:pt x="240" y="359"/>
                  </a:lnTo>
                  <a:lnTo>
                    <a:pt x="240" y="360"/>
                  </a:lnTo>
                  <a:lnTo>
                    <a:pt x="240" y="359"/>
                  </a:lnTo>
                  <a:lnTo>
                    <a:pt x="240" y="360"/>
                  </a:lnTo>
                  <a:lnTo>
                    <a:pt x="241" y="360"/>
                  </a:lnTo>
                  <a:lnTo>
                    <a:pt x="240" y="362"/>
                  </a:lnTo>
                  <a:lnTo>
                    <a:pt x="241" y="363"/>
                  </a:lnTo>
                  <a:lnTo>
                    <a:pt x="242" y="364"/>
                  </a:lnTo>
                  <a:lnTo>
                    <a:pt x="242" y="362"/>
                  </a:lnTo>
                  <a:lnTo>
                    <a:pt x="243" y="362"/>
                  </a:lnTo>
                  <a:lnTo>
                    <a:pt x="242" y="360"/>
                  </a:lnTo>
                  <a:lnTo>
                    <a:pt x="241" y="360"/>
                  </a:lnTo>
                  <a:lnTo>
                    <a:pt x="241" y="359"/>
                  </a:lnTo>
                  <a:lnTo>
                    <a:pt x="244" y="359"/>
                  </a:lnTo>
                  <a:lnTo>
                    <a:pt x="244" y="355"/>
                  </a:lnTo>
                  <a:lnTo>
                    <a:pt x="244" y="349"/>
                  </a:lnTo>
                  <a:lnTo>
                    <a:pt x="244" y="345"/>
                  </a:lnTo>
                  <a:close/>
                  <a:moveTo>
                    <a:pt x="244" y="328"/>
                  </a:moveTo>
                  <a:lnTo>
                    <a:pt x="244" y="326"/>
                  </a:lnTo>
                  <a:lnTo>
                    <a:pt x="244" y="328"/>
                  </a:lnTo>
                  <a:close/>
                  <a:moveTo>
                    <a:pt x="245" y="324"/>
                  </a:moveTo>
                  <a:lnTo>
                    <a:pt x="244" y="322"/>
                  </a:lnTo>
                  <a:lnTo>
                    <a:pt x="242" y="322"/>
                  </a:lnTo>
                  <a:lnTo>
                    <a:pt x="243" y="324"/>
                  </a:lnTo>
                  <a:lnTo>
                    <a:pt x="245" y="324"/>
                  </a:lnTo>
                  <a:close/>
                  <a:moveTo>
                    <a:pt x="245" y="474"/>
                  </a:moveTo>
                  <a:lnTo>
                    <a:pt x="242" y="474"/>
                  </a:lnTo>
                  <a:lnTo>
                    <a:pt x="242" y="476"/>
                  </a:lnTo>
                  <a:lnTo>
                    <a:pt x="243" y="476"/>
                  </a:lnTo>
                  <a:lnTo>
                    <a:pt x="244" y="478"/>
                  </a:lnTo>
                  <a:lnTo>
                    <a:pt x="245" y="474"/>
                  </a:lnTo>
                  <a:close/>
                  <a:moveTo>
                    <a:pt x="245" y="442"/>
                  </a:moveTo>
                  <a:lnTo>
                    <a:pt x="244" y="440"/>
                  </a:lnTo>
                  <a:lnTo>
                    <a:pt x="241" y="440"/>
                  </a:lnTo>
                  <a:lnTo>
                    <a:pt x="242" y="442"/>
                  </a:lnTo>
                  <a:lnTo>
                    <a:pt x="242" y="444"/>
                  </a:lnTo>
                  <a:lnTo>
                    <a:pt x="244" y="444"/>
                  </a:lnTo>
                  <a:lnTo>
                    <a:pt x="244" y="442"/>
                  </a:lnTo>
                  <a:lnTo>
                    <a:pt x="245" y="442"/>
                  </a:lnTo>
                  <a:close/>
                  <a:moveTo>
                    <a:pt x="245" y="264"/>
                  </a:moveTo>
                  <a:lnTo>
                    <a:pt x="244" y="264"/>
                  </a:lnTo>
                  <a:lnTo>
                    <a:pt x="245" y="264"/>
                  </a:lnTo>
                  <a:close/>
                  <a:moveTo>
                    <a:pt x="245" y="438"/>
                  </a:moveTo>
                  <a:lnTo>
                    <a:pt x="244" y="436"/>
                  </a:lnTo>
                  <a:lnTo>
                    <a:pt x="244" y="438"/>
                  </a:lnTo>
                  <a:lnTo>
                    <a:pt x="245" y="438"/>
                  </a:lnTo>
                  <a:close/>
                  <a:moveTo>
                    <a:pt x="245" y="334"/>
                  </a:moveTo>
                  <a:lnTo>
                    <a:pt x="243" y="332"/>
                  </a:lnTo>
                  <a:lnTo>
                    <a:pt x="242" y="332"/>
                  </a:lnTo>
                  <a:lnTo>
                    <a:pt x="243" y="334"/>
                  </a:lnTo>
                  <a:lnTo>
                    <a:pt x="245" y="334"/>
                  </a:lnTo>
                  <a:close/>
                  <a:moveTo>
                    <a:pt x="245" y="136"/>
                  </a:moveTo>
                  <a:lnTo>
                    <a:pt x="244" y="134"/>
                  </a:lnTo>
                  <a:lnTo>
                    <a:pt x="243" y="136"/>
                  </a:lnTo>
                  <a:lnTo>
                    <a:pt x="245" y="136"/>
                  </a:lnTo>
                  <a:close/>
                  <a:moveTo>
                    <a:pt x="245" y="120"/>
                  </a:moveTo>
                  <a:lnTo>
                    <a:pt x="244" y="118"/>
                  </a:lnTo>
                  <a:lnTo>
                    <a:pt x="243" y="118"/>
                  </a:lnTo>
                  <a:lnTo>
                    <a:pt x="244" y="122"/>
                  </a:lnTo>
                  <a:lnTo>
                    <a:pt x="244" y="120"/>
                  </a:lnTo>
                  <a:lnTo>
                    <a:pt x="245" y="120"/>
                  </a:lnTo>
                  <a:close/>
                  <a:moveTo>
                    <a:pt x="245" y="732"/>
                  </a:moveTo>
                  <a:lnTo>
                    <a:pt x="244" y="732"/>
                  </a:lnTo>
                  <a:lnTo>
                    <a:pt x="243" y="734"/>
                  </a:lnTo>
                  <a:lnTo>
                    <a:pt x="245" y="734"/>
                  </a:lnTo>
                  <a:lnTo>
                    <a:pt x="245" y="732"/>
                  </a:lnTo>
                  <a:close/>
                  <a:moveTo>
                    <a:pt x="245" y="666"/>
                  </a:moveTo>
                  <a:lnTo>
                    <a:pt x="243" y="666"/>
                  </a:lnTo>
                  <a:lnTo>
                    <a:pt x="242" y="668"/>
                  </a:lnTo>
                  <a:lnTo>
                    <a:pt x="242" y="670"/>
                  </a:lnTo>
                  <a:lnTo>
                    <a:pt x="244" y="670"/>
                  </a:lnTo>
                  <a:lnTo>
                    <a:pt x="244" y="668"/>
                  </a:lnTo>
                  <a:lnTo>
                    <a:pt x="245" y="666"/>
                  </a:lnTo>
                  <a:close/>
                  <a:moveTo>
                    <a:pt x="245" y="380"/>
                  </a:moveTo>
                  <a:lnTo>
                    <a:pt x="245" y="380"/>
                  </a:lnTo>
                  <a:lnTo>
                    <a:pt x="244" y="378"/>
                  </a:lnTo>
                  <a:lnTo>
                    <a:pt x="243" y="380"/>
                  </a:lnTo>
                  <a:lnTo>
                    <a:pt x="244" y="380"/>
                  </a:lnTo>
                  <a:lnTo>
                    <a:pt x="245" y="382"/>
                  </a:lnTo>
                  <a:lnTo>
                    <a:pt x="245" y="380"/>
                  </a:lnTo>
                  <a:close/>
                  <a:moveTo>
                    <a:pt x="245" y="678"/>
                  </a:moveTo>
                  <a:lnTo>
                    <a:pt x="244" y="678"/>
                  </a:lnTo>
                  <a:lnTo>
                    <a:pt x="243" y="680"/>
                  </a:lnTo>
                  <a:lnTo>
                    <a:pt x="245" y="680"/>
                  </a:lnTo>
                  <a:lnTo>
                    <a:pt x="245" y="678"/>
                  </a:lnTo>
                  <a:close/>
                  <a:moveTo>
                    <a:pt x="245" y="480"/>
                  </a:moveTo>
                  <a:lnTo>
                    <a:pt x="243" y="480"/>
                  </a:lnTo>
                  <a:lnTo>
                    <a:pt x="243" y="482"/>
                  </a:lnTo>
                  <a:lnTo>
                    <a:pt x="243" y="483"/>
                  </a:lnTo>
                  <a:lnTo>
                    <a:pt x="242" y="484"/>
                  </a:lnTo>
                  <a:lnTo>
                    <a:pt x="242" y="485"/>
                  </a:lnTo>
                  <a:lnTo>
                    <a:pt x="243" y="486"/>
                  </a:lnTo>
                  <a:lnTo>
                    <a:pt x="243" y="484"/>
                  </a:lnTo>
                  <a:lnTo>
                    <a:pt x="244" y="484"/>
                  </a:lnTo>
                  <a:lnTo>
                    <a:pt x="245" y="480"/>
                  </a:lnTo>
                  <a:close/>
                  <a:moveTo>
                    <a:pt x="245" y="736"/>
                  </a:moveTo>
                  <a:lnTo>
                    <a:pt x="241" y="736"/>
                  </a:lnTo>
                  <a:lnTo>
                    <a:pt x="243" y="738"/>
                  </a:lnTo>
                  <a:lnTo>
                    <a:pt x="242" y="740"/>
                  </a:lnTo>
                  <a:lnTo>
                    <a:pt x="244" y="740"/>
                  </a:lnTo>
                  <a:lnTo>
                    <a:pt x="245" y="736"/>
                  </a:lnTo>
                  <a:close/>
                  <a:moveTo>
                    <a:pt x="245" y="386"/>
                  </a:moveTo>
                  <a:lnTo>
                    <a:pt x="244" y="386"/>
                  </a:lnTo>
                  <a:lnTo>
                    <a:pt x="245" y="387"/>
                  </a:lnTo>
                  <a:lnTo>
                    <a:pt x="245" y="386"/>
                  </a:lnTo>
                  <a:close/>
                  <a:moveTo>
                    <a:pt x="245" y="420"/>
                  </a:moveTo>
                  <a:lnTo>
                    <a:pt x="243" y="420"/>
                  </a:lnTo>
                  <a:lnTo>
                    <a:pt x="243" y="422"/>
                  </a:lnTo>
                  <a:lnTo>
                    <a:pt x="245" y="422"/>
                  </a:lnTo>
                  <a:lnTo>
                    <a:pt x="245" y="420"/>
                  </a:lnTo>
                  <a:close/>
                  <a:moveTo>
                    <a:pt x="245" y="616"/>
                  </a:moveTo>
                  <a:lnTo>
                    <a:pt x="245" y="614"/>
                  </a:lnTo>
                  <a:lnTo>
                    <a:pt x="244" y="614"/>
                  </a:lnTo>
                  <a:lnTo>
                    <a:pt x="245" y="616"/>
                  </a:lnTo>
                  <a:close/>
                  <a:moveTo>
                    <a:pt x="246" y="470"/>
                  </a:moveTo>
                  <a:lnTo>
                    <a:pt x="245" y="468"/>
                  </a:lnTo>
                  <a:lnTo>
                    <a:pt x="245" y="470"/>
                  </a:lnTo>
                  <a:lnTo>
                    <a:pt x="243" y="470"/>
                  </a:lnTo>
                  <a:lnTo>
                    <a:pt x="243" y="468"/>
                  </a:lnTo>
                  <a:lnTo>
                    <a:pt x="244" y="468"/>
                  </a:lnTo>
                  <a:lnTo>
                    <a:pt x="243" y="466"/>
                  </a:lnTo>
                  <a:lnTo>
                    <a:pt x="243" y="468"/>
                  </a:lnTo>
                  <a:lnTo>
                    <a:pt x="243" y="472"/>
                  </a:lnTo>
                  <a:lnTo>
                    <a:pt x="245" y="472"/>
                  </a:lnTo>
                  <a:lnTo>
                    <a:pt x="246" y="470"/>
                  </a:lnTo>
                  <a:close/>
                  <a:moveTo>
                    <a:pt x="246" y="438"/>
                  </a:moveTo>
                  <a:lnTo>
                    <a:pt x="246" y="436"/>
                  </a:lnTo>
                  <a:lnTo>
                    <a:pt x="244" y="436"/>
                  </a:lnTo>
                  <a:lnTo>
                    <a:pt x="245" y="438"/>
                  </a:lnTo>
                  <a:lnTo>
                    <a:pt x="246" y="438"/>
                  </a:lnTo>
                  <a:close/>
                  <a:moveTo>
                    <a:pt x="246" y="395"/>
                  </a:moveTo>
                  <a:lnTo>
                    <a:pt x="246" y="396"/>
                  </a:lnTo>
                  <a:lnTo>
                    <a:pt x="246" y="397"/>
                  </a:lnTo>
                  <a:lnTo>
                    <a:pt x="246" y="395"/>
                  </a:lnTo>
                  <a:close/>
                  <a:moveTo>
                    <a:pt x="246" y="136"/>
                  </a:moveTo>
                  <a:lnTo>
                    <a:pt x="245" y="136"/>
                  </a:lnTo>
                  <a:lnTo>
                    <a:pt x="242" y="138"/>
                  </a:lnTo>
                  <a:lnTo>
                    <a:pt x="244" y="138"/>
                  </a:lnTo>
                  <a:lnTo>
                    <a:pt x="246" y="136"/>
                  </a:lnTo>
                  <a:close/>
                  <a:moveTo>
                    <a:pt x="246" y="50"/>
                  </a:moveTo>
                  <a:lnTo>
                    <a:pt x="246" y="48"/>
                  </a:lnTo>
                  <a:lnTo>
                    <a:pt x="243" y="48"/>
                  </a:lnTo>
                  <a:lnTo>
                    <a:pt x="244" y="50"/>
                  </a:lnTo>
                  <a:lnTo>
                    <a:pt x="246" y="50"/>
                  </a:lnTo>
                  <a:close/>
                  <a:moveTo>
                    <a:pt x="246" y="761"/>
                  </a:moveTo>
                  <a:lnTo>
                    <a:pt x="244" y="760"/>
                  </a:lnTo>
                  <a:lnTo>
                    <a:pt x="246" y="762"/>
                  </a:lnTo>
                  <a:lnTo>
                    <a:pt x="246" y="761"/>
                  </a:lnTo>
                  <a:close/>
                  <a:moveTo>
                    <a:pt x="246" y="394"/>
                  </a:moveTo>
                  <a:lnTo>
                    <a:pt x="244" y="392"/>
                  </a:lnTo>
                  <a:lnTo>
                    <a:pt x="244" y="394"/>
                  </a:lnTo>
                  <a:lnTo>
                    <a:pt x="246" y="394"/>
                  </a:lnTo>
                  <a:lnTo>
                    <a:pt x="246" y="395"/>
                  </a:lnTo>
                  <a:lnTo>
                    <a:pt x="246" y="394"/>
                  </a:lnTo>
                  <a:close/>
                  <a:moveTo>
                    <a:pt x="247" y="412"/>
                  </a:moveTo>
                  <a:lnTo>
                    <a:pt x="246" y="410"/>
                  </a:lnTo>
                  <a:lnTo>
                    <a:pt x="246" y="412"/>
                  </a:lnTo>
                  <a:lnTo>
                    <a:pt x="244" y="412"/>
                  </a:lnTo>
                  <a:lnTo>
                    <a:pt x="244" y="414"/>
                  </a:lnTo>
                  <a:lnTo>
                    <a:pt x="245" y="414"/>
                  </a:lnTo>
                  <a:lnTo>
                    <a:pt x="244" y="416"/>
                  </a:lnTo>
                  <a:lnTo>
                    <a:pt x="246" y="416"/>
                  </a:lnTo>
                  <a:lnTo>
                    <a:pt x="246" y="414"/>
                  </a:lnTo>
                  <a:lnTo>
                    <a:pt x="246" y="413"/>
                  </a:lnTo>
                  <a:lnTo>
                    <a:pt x="247" y="412"/>
                  </a:lnTo>
                  <a:close/>
                  <a:moveTo>
                    <a:pt x="247" y="42"/>
                  </a:moveTo>
                  <a:lnTo>
                    <a:pt x="245" y="40"/>
                  </a:lnTo>
                  <a:lnTo>
                    <a:pt x="245" y="42"/>
                  </a:lnTo>
                  <a:lnTo>
                    <a:pt x="247" y="42"/>
                  </a:lnTo>
                  <a:close/>
                  <a:moveTo>
                    <a:pt x="247" y="390"/>
                  </a:moveTo>
                  <a:lnTo>
                    <a:pt x="245" y="387"/>
                  </a:lnTo>
                  <a:lnTo>
                    <a:pt x="244" y="388"/>
                  </a:lnTo>
                  <a:lnTo>
                    <a:pt x="245" y="388"/>
                  </a:lnTo>
                  <a:lnTo>
                    <a:pt x="247" y="390"/>
                  </a:lnTo>
                  <a:close/>
                  <a:moveTo>
                    <a:pt x="247" y="138"/>
                  </a:moveTo>
                  <a:lnTo>
                    <a:pt x="246" y="136"/>
                  </a:lnTo>
                  <a:lnTo>
                    <a:pt x="246" y="138"/>
                  </a:lnTo>
                  <a:lnTo>
                    <a:pt x="247" y="138"/>
                  </a:lnTo>
                  <a:close/>
                  <a:moveTo>
                    <a:pt x="247" y="275"/>
                  </a:moveTo>
                  <a:lnTo>
                    <a:pt x="246" y="275"/>
                  </a:lnTo>
                  <a:lnTo>
                    <a:pt x="246" y="276"/>
                  </a:lnTo>
                  <a:lnTo>
                    <a:pt x="247" y="276"/>
                  </a:lnTo>
                  <a:lnTo>
                    <a:pt x="247" y="275"/>
                  </a:lnTo>
                  <a:close/>
                  <a:moveTo>
                    <a:pt x="247" y="779"/>
                  </a:moveTo>
                  <a:lnTo>
                    <a:pt x="244" y="780"/>
                  </a:lnTo>
                  <a:lnTo>
                    <a:pt x="246" y="782"/>
                  </a:lnTo>
                  <a:lnTo>
                    <a:pt x="247" y="781"/>
                  </a:lnTo>
                  <a:lnTo>
                    <a:pt x="247" y="779"/>
                  </a:lnTo>
                  <a:close/>
                  <a:moveTo>
                    <a:pt x="247" y="378"/>
                  </a:moveTo>
                  <a:lnTo>
                    <a:pt x="247" y="376"/>
                  </a:lnTo>
                  <a:lnTo>
                    <a:pt x="246" y="376"/>
                  </a:lnTo>
                  <a:lnTo>
                    <a:pt x="245" y="374"/>
                  </a:lnTo>
                  <a:lnTo>
                    <a:pt x="245" y="376"/>
                  </a:lnTo>
                  <a:lnTo>
                    <a:pt x="246" y="378"/>
                  </a:lnTo>
                  <a:lnTo>
                    <a:pt x="247" y="378"/>
                  </a:lnTo>
                  <a:close/>
                  <a:moveTo>
                    <a:pt x="247" y="762"/>
                  </a:moveTo>
                  <a:lnTo>
                    <a:pt x="247" y="760"/>
                  </a:lnTo>
                  <a:lnTo>
                    <a:pt x="246" y="761"/>
                  </a:lnTo>
                  <a:lnTo>
                    <a:pt x="247" y="762"/>
                  </a:lnTo>
                  <a:close/>
                  <a:moveTo>
                    <a:pt x="247" y="374"/>
                  </a:moveTo>
                  <a:lnTo>
                    <a:pt x="246" y="372"/>
                  </a:lnTo>
                  <a:lnTo>
                    <a:pt x="245" y="372"/>
                  </a:lnTo>
                  <a:lnTo>
                    <a:pt x="245" y="374"/>
                  </a:lnTo>
                  <a:lnTo>
                    <a:pt x="247" y="374"/>
                  </a:lnTo>
                  <a:close/>
                  <a:moveTo>
                    <a:pt x="247" y="779"/>
                  </a:moveTo>
                  <a:lnTo>
                    <a:pt x="247" y="778"/>
                  </a:lnTo>
                  <a:lnTo>
                    <a:pt x="247" y="779"/>
                  </a:lnTo>
                  <a:close/>
                  <a:moveTo>
                    <a:pt x="247" y="458"/>
                  </a:moveTo>
                  <a:lnTo>
                    <a:pt x="245" y="457"/>
                  </a:lnTo>
                  <a:lnTo>
                    <a:pt x="245" y="454"/>
                  </a:lnTo>
                  <a:lnTo>
                    <a:pt x="242" y="452"/>
                  </a:lnTo>
                  <a:lnTo>
                    <a:pt x="243" y="461"/>
                  </a:lnTo>
                  <a:lnTo>
                    <a:pt x="243" y="462"/>
                  </a:lnTo>
                  <a:lnTo>
                    <a:pt x="244" y="462"/>
                  </a:lnTo>
                  <a:lnTo>
                    <a:pt x="244" y="464"/>
                  </a:lnTo>
                  <a:lnTo>
                    <a:pt x="244" y="465"/>
                  </a:lnTo>
                  <a:lnTo>
                    <a:pt x="245" y="466"/>
                  </a:lnTo>
                  <a:lnTo>
                    <a:pt x="247" y="465"/>
                  </a:lnTo>
                  <a:lnTo>
                    <a:pt x="247" y="464"/>
                  </a:lnTo>
                  <a:lnTo>
                    <a:pt x="244" y="462"/>
                  </a:lnTo>
                  <a:lnTo>
                    <a:pt x="244" y="458"/>
                  </a:lnTo>
                  <a:lnTo>
                    <a:pt x="245" y="458"/>
                  </a:lnTo>
                  <a:lnTo>
                    <a:pt x="245" y="460"/>
                  </a:lnTo>
                  <a:lnTo>
                    <a:pt x="247" y="458"/>
                  </a:lnTo>
                  <a:close/>
                  <a:moveTo>
                    <a:pt x="247" y="492"/>
                  </a:moveTo>
                  <a:lnTo>
                    <a:pt x="245" y="492"/>
                  </a:lnTo>
                  <a:lnTo>
                    <a:pt x="246" y="494"/>
                  </a:lnTo>
                  <a:lnTo>
                    <a:pt x="247" y="494"/>
                  </a:lnTo>
                  <a:lnTo>
                    <a:pt x="247" y="492"/>
                  </a:lnTo>
                  <a:close/>
                  <a:moveTo>
                    <a:pt x="247" y="338"/>
                  </a:moveTo>
                  <a:lnTo>
                    <a:pt x="247" y="338"/>
                  </a:lnTo>
                  <a:close/>
                  <a:moveTo>
                    <a:pt x="247" y="272"/>
                  </a:moveTo>
                  <a:lnTo>
                    <a:pt x="246" y="274"/>
                  </a:lnTo>
                  <a:lnTo>
                    <a:pt x="246" y="275"/>
                  </a:lnTo>
                  <a:lnTo>
                    <a:pt x="247" y="272"/>
                  </a:lnTo>
                  <a:close/>
                  <a:moveTo>
                    <a:pt x="248" y="402"/>
                  </a:moveTo>
                  <a:lnTo>
                    <a:pt x="246" y="402"/>
                  </a:lnTo>
                  <a:lnTo>
                    <a:pt x="246" y="400"/>
                  </a:lnTo>
                  <a:lnTo>
                    <a:pt x="244" y="400"/>
                  </a:lnTo>
                  <a:lnTo>
                    <a:pt x="244" y="402"/>
                  </a:lnTo>
                  <a:lnTo>
                    <a:pt x="243" y="402"/>
                  </a:lnTo>
                  <a:lnTo>
                    <a:pt x="243" y="404"/>
                  </a:lnTo>
                  <a:lnTo>
                    <a:pt x="247" y="404"/>
                  </a:lnTo>
                  <a:lnTo>
                    <a:pt x="248" y="402"/>
                  </a:lnTo>
                  <a:close/>
                  <a:moveTo>
                    <a:pt x="248" y="72"/>
                  </a:moveTo>
                  <a:lnTo>
                    <a:pt x="247" y="70"/>
                  </a:lnTo>
                  <a:lnTo>
                    <a:pt x="246" y="70"/>
                  </a:lnTo>
                  <a:lnTo>
                    <a:pt x="245" y="68"/>
                  </a:lnTo>
                  <a:lnTo>
                    <a:pt x="246" y="70"/>
                  </a:lnTo>
                  <a:lnTo>
                    <a:pt x="245" y="70"/>
                  </a:lnTo>
                  <a:lnTo>
                    <a:pt x="246" y="72"/>
                  </a:lnTo>
                  <a:lnTo>
                    <a:pt x="248" y="72"/>
                  </a:lnTo>
                  <a:close/>
                  <a:moveTo>
                    <a:pt x="248" y="276"/>
                  </a:moveTo>
                  <a:lnTo>
                    <a:pt x="248" y="274"/>
                  </a:lnTo>
                  <a:lnTo>
                    <a:pt x="247" y="275"/>
                  </a:lnTo>
                  <a:lnTo>
                    <a:pt x="247" y="276"/>
                  </a:lnTo>
                  <a:lnTo>
                    <a:pt x="248" y="276"/>
                  </a:lnTo>
                  <a:close/>
                  <a:moveTo>
                    <a:pt x="248" y="768"/>
                  </a:moveTo>
                  <a:lnTo>
                    <a:pt x="246" y="768"/>
                  </a:lnTo>
                  <a:lnTo>
                    <a:pt x="246" y="770"/>
                  </a:lnTo>
                  <a:lnTo>
                    <a:pt x="248" y="770"/>
                  </a:lnTo>
                  <a:lnTo>
                    <a:pt x="248" y="768"/>
                  </a:lnTo>
                  <a:close/>
                  <a:moveTo>
                    <a:pt x="248" y="754"/>
                  </a:moveTo>
                  <a:lnTo>
                    <a:pt x="246" y="756"/>
                  </a:lnTo>
                  <a:lnTo>
                    <a:pt x="246" y="758"/>
                  </a:lnTo>
                  <a:lnTo>
                    <a:pt x="248" y="758"/>
                  </a:lnTo>
                  <a:lnTo>
                    <a:pt x="248" y="754"/>
                  </a:lnTo>
                  <a:close/>
                  <a:moveTo>
                    <a:pt x="248" y="725"/>
                  </a:moveTo>
                  <a:lnTo>
                    <a:pt x="244" y="728"/>
                  </a:lnTo>
                  <a:lnTo>
                    <a:pt x="245" y="728"/>
                  </a:lnTo>
                  <a:lnTo>
                    <a:pt x="248" y="730"/>
                  </a:lnTo>
                  <a:lnTo>
                    <a:pt x="248" y="725"/>
                  </a:lnTo>
                  <a:close/>
                  <a:moveTo>
                    <a:pt x="248" y="368"/>
                  </a:moveTo>
                  <a:lnTo>
                    <a:pt x="246" y="370"/>
                  </a:lnTo>
                  <a:lnTo>
                    <a:pt x="248" y="370"/>
                  </a:lnTo>
                  <a:lnTo>
                    <a:pt x="248" y="368"/>
                  </a:lnTo>
                  <a:close/>
                  <a:moveTo>
                    <a:pt x="248" y="740"/>
                  </a:moveTo>
                  <a:lnTo>
                    <a:pt x="247" y="740"/>
                  </a:lnTo>
                  <a:lnTo>
                    <a:pt x="248" y="742"/>
                  </a:lnTo>
                  <a:lnTo>
                    <a:pt x="248" y="740"/>
                  </a:lnTo>
                  <a:close/>
                  <a:moveTo>
                    <a:pt x="248" y="348"/>
                  </a:moveTo>
                  <a:lnTo>
                    <a:pt x="247" y="346"/>
                  </a:lnTo>
                  <a:lnTo>
                    <a:pt x="245" y="346"/>
                  </a:lnTo>
                  <a:lnTo>
                    <a:pt x="248" y="348"/>
                  </a:lnTo>
                  <a:close/>
                  <a:moveTo>
                    <a:pt x="248" y="496"/>
                  </a:moveTo>
                  <a:lnTo>
                    <a:pt x="248" y="495"/>
                  </a:lnTo>
                  <a:lnTo>
                    <a:pt x="247" y="496"/>
                  </a:lnTo>
                  <a:lnTo>
                    <a:pt x="248" y="496"/>
                  </a:lnTo>
                  <a:close/>
                  <a:moveTo>
                    <a:pt x="248" y="364"/>
                  </a:moveTo>
                  <a:lnTo>
                    <a:pt x="247" y="364"/>
                  </a:lnTo>
                  <a:lnTo>
                    <a:pt x="247" y="366"/>
                  </a:lnTo>
                  <a:lnTo>
                    <a:pt x="248" y="366"/>
                  </a:lnTo>
                  <a:lnTo>
                    <a:pt x="248" y="364"/>
                  </a:lnTo>
                  <a:close/>
                  <a:moveTo>
                    <a:pt x="248" y="492"/>
                  </a:moveTo>
                  <a:lnTo>
                    <a:pt x="247" y="494"/>
                  </a:lnTo>
                  <a:lnTo>
                    <a:pt x="248" y="495"/>
                  </a:lnTo>
                  <a:lnTo>
                    <a:pt x="248" y="492"/>
                  </a:lnTo>
                  <a:close/>
                  <a:moveTo>
                    <a:pt x="249" y="486"/>
                  </a:moveTo>
                  <a:lnTo>
                    <a:pt x="248" y="486"/>
                  </a:lnTo>
                  <a:lnTo>
                    <a:pt x="248" y="490"/>
                  </a:lnTo>
                  <a:lnTo>
                    <a:pt x="249" y="486"/>
                  </a:lnTo>
                  <a:close/>
                  <a:moveTo>
                    <a:pt x="249" y="130"/>
                  </a:moveTo>
                  <a:lnTo>
                    <a:pt x="246" y="130"/>
                  </a:lnTo>
                  <a:lnTo>
                    <a:pt x="247" y="132"/>
                  </a:lnTo>
                  <a:lnTo>
                    <a:pt x="248" y="132"/>
                  </a:lnTo>
                  <a:lnTo>
                    <a:pt x="249" y="130"/>
                  </a:lnTo>
                  <a:close/>
                  <a:moveTo>
                    <a:pt x="249" y="266"/>
                  </a:moveTo>
                  <a:lnTo>
                    <a:pt x="248" y="264"/>
                  </a:lnTo>
                  <a:lnTo>
                    <a:pt x="247" y="264"/>
                  </a:lnTo>
                  <a:lnTo>
                    <a:pt x="248" y="262"/>
                  </a:lnTo>
                  <a:lnTo>
                    <a:pt x="247" y="262"/>
                  </a:lnTo>
                  <a:lnTo>
                    <a:pt x="247" y="264"/>
                  </a:lnTo>
                  <a:lnTo>
                    <a:pt x="247" y="266"/>
                  </a:lnTo>
                  <a:lnTo>
                    <a:pt x="249" y="266"/>
                  </a:lnTo>
                  <a:close/>
                  <a:moveTo>
                    <a:pt x="249" y="366"/>
                  </a:moveTo>
                  <a:lnTo>
                    <a:pt x="248" y="366"/>
                  </a:lnTo>
                  <a:lnTo>
                    <a:pt x="248" y="368"/>
                  </a:lnTo>
                  <a:lnTo>
                    <a:pt x="249" y="366"/>
                  </a:lnTo>
                  <a:close/>
                  <a:moveTo>
                    <a:pt x="249" y="776"/>
                  </a:moveTo>
                  <a:lnTo>
                    <a:pt x="248" y="776"/>
                  </a:lnTo>
                  <a:lnTo>
                    <a:pt x="248" y="774"/>
                  </a:lnTo>
                  <a:lnTo>
                    <a:pt x="248" y="778"/>
                  </a:lnTo>
                  <a:lnTo>
                    <a:pt x="247" y="779"/>
                  </a:lnTo>
                  <a:lnTo>
                    <a:pt x="249" y="780"/>
                  </a:lnTo>
                  <a:lnTo>
                    <a:pt x="249" y="776"/>
                  </a:lnTo>
                  <a:close/>
                  <a:moveTo>
                    <a:pt x="249" y="112"/>
                  </a:moveTo>
                  <a:lnTo>
                    <a:pt x="248" y="110"/>
                  </a:lnTo>
                  <a:lnTo>
                    <a:pt x="247" y="112"/>
                  </a:lnTo>
                  <a:lnTo>
                    <a:pt x="249" y="112"/>
                  </a:lnTo>
                  <a:close/>
                  <a:moveTo>
                    <a:pt x="249" y="762"/>
                  </a:moveTo>
                  <a:lnTo>
                    <a:pt x="248" y="762"/>
                  </a:lnTo>
                  <a:lnTo>
                    <a:pt x="248" y="760"/>
                  </a:lnTo>
                  <a:lnTo>
                    <a:pt x="248" y="762"/>
                  </a:lnTo>
                  <a:lnTo>
                    <a:pt x="247" y="762"/>
                  </a:lnTo>
                  <a:lnTo>
                    <a:pt x="247" y="763"/>
                  </a:lnTo>
                  <a:lnTo>
                    <a:pt x="247" y="766"/>
                  </a:lnTo>
                  <a:lnTo>
                    <a:pt x="248" y="766"/>
                  </a:lnTo>
                  <a:lnTo>
                    <a:pt x="248" y="764"/>
                  </a:lnTo>
                  <a:lnTo>
                    <a:pt x="249" y="766"/>
                  </a:lnTo>
                  <a:lnTo>
                    <a:pt x="249" y="764"/>
                  </a:lnTo>
                  <a:lnTo>
                    <a:pt x="249" y="762"/>
                  </a:lnTo>
                  <a:close/>
                  <a:moveTo>
                    <a:pt x="249" y="798"/>
                  </a:moveTo>
                  <a:lnTo>
                    <a:pt x="247" y="798"/>
                  </a:lnTo>
                  <a:lnTo>
                    <a:pt x="246" y="796"/>
                  </a:lnTo>
                  <a:lnTo>
                    <a:pt x="247" y="798"/>
                  </a:lnTo>
                  <a:lnTo>
                    <a:pt x="247" y="800"/>
                  </a:lnTo>
                  <a:lnTo>
                    <a:pt x="249" y="800"/>
                  </a:lnTo>
                  <a:lnTo>
                    <a:pt x="249" y="798"/>
                  </a:lnTo>
                  <a:close/>
                  <a:moveTo>
                    <a:pt x="250" y="752"/>
                  </a:moveTo>
                  <a:lnTo>
                    <a:pt x="249" y="751"/>
                  </a:lnTo>
                  <a:lnTo>
                    <a:pt x="249" y="750"/>
                  </a:lnTo>
                  <a:lnTo>
                    <a:pt x="248" y="748"/>
                  </a:lnTo>
                  <a:lnTo>
                    <a:pt x="247" y="748"/>
                  </a:lnTo>
                  <a:lnTo>
                    <a:pt x="246" y="750"/>
                  </a:lnTo>
                  <a:lnTo>
                    <a:pt x="249" y="750"/>
                  </a:lnTo>
                  <a:lnTo>
                    <a:pt x="248" y="752"/>
                  </a:lnTo>
                  <a:lnTo>
                    <a:pt x="250" y="752"/>
                  </a:lnTo>
                  <a:close/>
                  <a:moveTo>
                    <a:pt x="250" y="258"/>
                  </a:moveTo>
                  <a:lnTo>
                    <a:pt x="249" y="258"/>
                  </a:lnTo>
                  <a:lnTo>
                    <a:pt x="249" y="256"/>
                  </a:lnTo>
                  <a:lnTo>
                    <a:pt x="248" y="258"/>
                  </a:lnTo>
                  <a:lnTo>
                    <a:pt x="247" y="256"/>
                  </a:lnTo>
                  <a:lnTo>
                    <a:pt x="247" y="258"/>
                  </a:lnTo>
                  <a:lnTo>
                    <a:pt x="248" y="258"/>
                  </a:lnTo>
                  <a:lnTo>
                    <a:pt x="248" y="260"/>
                  </a:lnTo>
                  <a:lnTo>
                    <a:pt x="250" y="260"/>
                  </a:lnTo>
                  <a:lnTo>
                    <a:pt x="250" y="258"/>
                  </a:lnTo>
                  <a:close/>
                  <a:moveTo>
                    <a:pt x="250" y="486"/>
                  </a:moveTo>
                  <a:lnTo>
                    <a:pt x="250" y="484"/>
                  </a:lnTo>
                  <a:lnTo>
                    <a:pt x="249" y="484"/>
                  </a:lnTo>
                  <a:lnTo>
                    <a:pt x="249" y="486"/>
                  </a:lnTo>
                  <a:lnTo>
                    <a:pt x="250" y="486"/>
                  </a:lnTo>
                  <a:close/>
                  <a:moveTo>
                    <a:pt x="250" y="124"/>
                  </a:moveTo>
                  <a:lnTo>
                    <a:pt x="248" y="124"/>
                  </a:lnTo>
                  <a:lnTo>
                    <a:pt x="247" y="126"/>
                  </a:lnTo>
                  <a:lnTo>
                    <a:pt x="248" y="126"/>
                  </a:lnTo>
                  <a:lnTo>
                    <a:pt x="248" y="128"/>
                  </a:lnTo>
                  <a:lnTo>
                    <a:pt x="249" y="128"/>
                  </a:lnTo>
                  <a:lnTo>
                    <a:pt x="249" y="126"/>
                  </a:lnTo>
                  <a:lnTo>
                    <a:pt x="250" y="124"/>
                  </a:lnTo>
                  <a:close/>
                  <a:moveTo>
                    <a:pt x="250" y="744"/>
                  </a:moveTo>
                  <a:lnTo>
                    <a:pt x="249" y="742"/>
                  </a:lnTo>
                  <a:lnTo>
                    <a:pt x="248" y="741"/>
                  </a:lnTo>
                  <a:lnTo>
                    <a:pt x="249" y="740"/>
                  </a:lnTo>
                  <a:lnTo>
                    <a:pt x="248" y="740"/>
                  </a:lnTo>
                  <a:lnTo>
                    <a:pt x="248" y="742"/>
                  </a:lnTo>
                  <a:lnTo>
                    <a:pt x="248" y="744"/>
                  </a:lnTo>
                  <a:lnTo>
                    <a:pt x="249" y="746"/>
                  </a:lnTo>
                  <a:lnTo>
                    <a:pt x="249" y="744"/>
                  </a:lnTo>
                  <a:lnTo>
                    <a:pt x="250" y="744"/>
                  </a:lnTo>
                  <a:close/>
                  <a:moveTo>
                    <a:pt x="250" y="722"/>
                  </a:moveTo>
                  <a:lnTo>
                    <a:pt x="249" y="722"/>
                  </a:lnTo>
                  <a:lnTo>
                    <a:pt x="248" y="724"/>
                  </a:lnTo>
                  <a:lnTo>
                    <a:pt x="248" y="725"/>
                  </a:lnTo>
                  <a:lnTo>
                    <a:pt x="250" y="722"/>
                  </a:lnTo>
                  <a:close/>
                  <a:moveTo>
                    <a:pt x="250" y="702"/>
                  </a:moveTo>
                  <a:lnTo>
                    <a:pt x="248" y="702"/>
                  </a:lnTo>
                  <a:lnTo>
                    <a:pt x="248" y="704"/>
                  </a:lnTo>
                  <a:lnTo>
                    <a:pt x="250" y="704"/>
                  </a:lnTo>
                  <a:lnTo>
                    <a:pt x="250" y="702"/>
                  </a:lnTo>
                  <a:close/>
                  <a:moveTo>
                    <a:pt x="250" y="340"/>
                  </a:moveTo>
                  <a:lnTo>
                    <a:pt x="250" y="340"/>
                  </a:lnTo>
                  <a:lnTo>
                    <a:pt x="250" y="338"/>
                  </a:lnTo>
                  <a:lnTo>
                    <a:pt x="248" y="340"/>
                  </a:lnTo>
                  <a:lnTo>
                    <a:pt x="247" y="338"/>
                  </a:lnTo>
                  <a:lnTo>
                    <a:pt x="247" y="340"/>
                  </a:lnTo>
                  <a:lnTo>
                    <a:pt x="245" y="340"/>
                  </a:lnTo>
                  <a:lnTo>
                    <a:pt x="246" y="342"/>
                  </a:lnTo>
                  <a:lnTo>
                    <a:pt x="249" y="344"/>
                  </a:lnTo>
                  <a:lnTo>
                    <a:pt x="250" y="340"/>
                  </a:lnTo>
                  <a:close/>
                  <a:moveTo>
                    <a:pt x="250" y="428"/>
                  </a:moveTo>
                  <a:lnTo>
                    <a:pt x="249" y="426"/>
                  </a:lnTo>
                  <a:lnTo>
                    <a:pt x="249" y="428"/>
                  </a:lnTo>
                  <a:lnTo>
                    <a:pt x="250" y="428"/>
                  </a:lnTo>
                  <a:lnTo>
                    <a:pt x="250" y="429"/>
                  </a:lnTo>
                  <a:lnTo>
                    <a:pt x="250" y="428"/>
                  </a:lnTo>
                  <a:close/>
                  <a:moveTo>
                    <a:pt x="250" y="370"/>
                  </a:moveTo>
                  <a:lnTo>
                    <a:pt x="249" y="368"/>
                  </a:lnTo>
                  <a:lnTo>
                    <a:pt x="248" y="370"/>
                  </a:lnTo>
                  <a:lnTo>
                    <a:pt x="250" y="370"/>
                  </a:lnTo>
                  <a:close/>
                  <a:moveTo>
                    <a:pt x="250" y="720"/>
                  </a:moveTo>
                  <a:lnTo>
                    <a:pt x="250" y="718"/>
                  </a:lnTo>
                  <a:lnTo>
                    <a:pt x="249" y="720"/>
                  </a:lnTo>
                  <a:lnTo>
                    <a:pt x="247" y="718"/>
                  </a:lnTo>
                  <a:lnTo>
                    <a:pt x="246" y="720"/>
                  </a:lnTo>
                  <a:lnTo>
                    <a:pt x="249" y="722"/>
                  </a:lnTo>
                  <a:lnTo>
                    <a:pt x="250" y="720"/>
                  </a:lnTo>
                  <a:close/>
                  <a:moveTo>
                    <a:pt x="251" y="344"/>
                  </a:moveTo>
                  <a:lnTo>
                    <a:pt x="249" y="346"/>
                  </a:lnTo>
                  <a:lnTo>
                    <a:pt x="249" y="344"/>
                  </a:lnTo>
                  <a:lnTo>
                    <a:pt x="248" y="344"/>
                  </a:lnTo>
                  <a:lnTo>
                    <a:pt x="249" y="346"/>
                  </a:lnTo>
                  <a:lnTo>
                    <a:pt x="249" y="348"/>
                  </a:lnTo>
                  <a:lnTo>
                    <a:pt x="249" y="346"/>
                  </a:lnTo>
                  <a:lnTo>
                    <a:pt x="250" y="346"/>
                  </a:lnTo>
                  <a:lnTo>
                    <a:pt x="251" y="344"/>
                  </a:lnTo>
                  <a:close/>
                  <a:moveTo>
                    <a:pt x="251" y="676"/>
                  </a:moveTo>
                  <a:lnTo>
                    <a:pt x="249" y="674"/>
                  </a:lnTo>
                  <a:lnTo>
                    <a:pt x="248" y="674"/>
                  </a:lnTo>
                  <a:lnTo>
                    <a:pt x="248" y="676"/>
                  </a:lnTo>
                  <a:lnTo>
                    <a:pt x="250" y="676"/>
                  </a:lnTo>
                  <a:lnTo>
                    <a:pt x="249" y="678"/>
                  </a:lnTo>
                  <a:lnTo>
                    <a:pt x="250" y="676"/>
                  </a:lnTo>
                  <a:lnTo>
                    <a:pt x="251" y="676"/>
                  </a:lnTo>
                  <a:close/>
                  <a:moveTo>
                    <a:pt x="251" y="120"/>
                  </a:moveTo>
                  <a:lnTo>
                    <a:pt x="250" y="118"/>
                  </a:lnTo>
                  <a:lnTo>
                    <a:pt x="247" y="116"/>
                  </a:lnTo>
                  <a:lnTo>
                    <a:pt x="247" y="118"/>
                  </a:lnTo>
                  <a:lnTo>
                    <a:pt x="251" y="120"/>
                  </a:lnTo>
                  <a:close/>
                  <a:moveTo>
                    <a:pt x="251" y="680"/>
                  </a:moveTo>
                  <a:lnTo>
                    <a:pt x="250" y="680"/>
                  </a:lnTo>
                  <a:lnTo>
                    <a:pt x="249" y="682"/>
                  </a:lnTo>
                  <a:lnTo>
                    <a:pt x="247" y="684"/>
                  </a:lnTo>
                  <a:lnTo>
                    <a:pt x="250" y="684"/>
                  </a:lnTo>
                  <a:lnTo>
                    <a:pt x="250" y="682"/>
                  </a:lnTo>
                  <a:lnTo>
                    <a:pt x="251" y="680"/>
                  </a:lnTo>
                  <a:close/>
                  <a:moveTo>
                    <a:pt x="251" y="264"/>
                  </a:moveTo>
                  <a:lnTo>
                    <a:pt x="251" y="262"/>
                  </a:lnTo>
                  <a:lnTo>
                    <a:pt x="249" y="262"/>
                  </a:lnTo>
                  <a:lnTo>
                    <a:pt x="249" y="264"/>
                  </a:lnTo>
                  <a:lnTo>
                    <a:pt x="248" y="264"/>
                  </a:lnTo>
                  <a:lnTo>
                    <a:pt x="250" y="266"/>
                  </a:lnTo>
                  <a:lnTo>
                    <a:pt x="250" y="264"/>
                  </a:lnTo>
                  <a:lnTo>
                    <a:pt x="251" y="264"/>
                  </a:lnTo>
                  <a:close/>
                  <a:moveTo>
                    <a:pt x="251" y="710"/>
                  </a:moveTo>
                  <a:lnTo>
                    <a:pt x="248" y="710"/>
                  </a:lnTo>
                  <a:lnTo>
                    <a:pt x="248" y="706"/>
                  </a:lnTo>
                  <a:lnTo>
                    <a:pt x="246" y="706"/>
                  </a:lnTo>
                  <a:lnTo>
                    <a:pt x="247" y="708"/>
                  </a:lnTo>
                  <a:lnTo>
                    <a:pt x="246" y="708"/>
                  </a:lnTo>
                  <a:lnTo>
                    <a:pt x="246" y="710"/>
                  </a:lnTo>
                  <a:lnTo>
                    <a:pt x="247" y="712"/>
                  </a:lnTo>
                  <a:lnTo>
                    <a:pt x="250" y="712"/>
                  </a:lnTo>
                  <a:lnTo>
                    <a:pt x="251" y="710"/>
                  </a:lnTo>
                  <a:close/>
                  <a:moveTo>
                    <a:pt x="251" y="464"/>
                  </a:moveTo>
                  <a:lnTo>
                    <a:pt x="250" y="464"/>
                  </a:lnTo>
                  <a:lnTo>
                    <a:pt x="249" y="468"/>
                  </a:lnTo>
                  <a:lnTo>
                    <a:pt x="250" y="468"/>
                  </a:lnTo>
                  <a:lnTo>
                    <a:pt x="249" y="470"/>
                  </a:lnTo>
                  <a:lnTo>
                    <a:pt x="251" y="470"/>
                  </a:lnTo>
                  <a:lnTo>
                    <a:pt x="250" y="468"/>
                  </a:lnTo>
                  <a:lnTo>
                    <a:pt x="251" y="468"/>
                  </a:lnTo>
                  <a:lnTo>
                    <a:pt x="250" y="466"/>
                  </a:lnTo>
                  <a:lnTo>
                    <a:pt x="251" y="464"/>
                  </a:lnTo>
                  <a:close/>
                  <a:moveTo>
                    <a:pt x="251" y="430"/>
                  </a:moveTo>
                  <a:lnTo>
                    <a:pt x="250" y="429"/>
                  </a:lnTo>
                  <a:lnTo>
                    <a:pt x="250" y="430"/>
                  </a:lnTo>
                  <a:lnTo>
                    <a:pt x="251" y="430"/>
                  </a:lnTo>
                  <a:close/>
                  <a:moveTo>
                    <a:pt x="251" y="418"/>
                  </a:moveTo>
                  <a:lnTo>
                    <a:pt x="249" y="420"/>
                  </a:lnTo>
                  <a:lnTo>
                    <a:pt x="250" y="418"/>
                  </a:lnTo>
                  <a:lnTo>
                    <a:pt x="249" y="418"/>
                  </a:lnTo>
                  <a:lnTo>
                    <a:pt x="248" y="420"/>
                  </a:lnTo>
                  <a:lnTo>
                    <a:pt x="249" y="421"/>
                  </a:lnTo>
                  <a:lnTo>
                    <a:pt x="249" y="422"/>
                  </a:lnTo>
                  <a:lnTo>
                    <a:pt x="250" y="422"/>
                  </a:lnTo>
                  <a:lnTo>
                    <a:pt x="250" y="420"/>
                  </a:lnTo>
                  <a:lnTo>
                    <a:pt x="251" y="418"/>
                  </a:lnTo>
                  <a:close/>
                  <a:moveTo>
                    <a:pt x="251" y="670"/>
                  </a:moveTo>
                  <a:lnTo>
                    <a:pt x="251" y="668"/>
                  </a:lnTo>
                  <a:lnTo>
                    <a:pt x="250" y="668"/>
                  </a:lnTo>
                  <a:lnTo>
                    <a:pt x="248" y="666"/>
                  </a:lnTo>
                  <a:lnTo>
                    <a:pt x="248" y="668"/>
                  </a:lnTo>
                  <a:lnTo>
                    <a:pt x="250" y="668"/>
                  </a:lnTo>
                  <a:lnTo>
                    <a:pt x="250" y="670"/>
                  </a:lnTo>
                  <a:lnTo>
                    <a:pt x="251" y="670"/>
                  </a:lnTo>
                  <a:close/>
                  <a:moveTo>
                    <a:pt x="251" y="488"/>
                  </a:moveTo>
                  <a:lnTo>
                    <a:pt x="250" y="488"/>
                  </a:lnTo>
                  <a:lnTo>
                    <a:pt x="249" y="488"/>
                  </a:lnTo>
                  <a:lnTo>
                    <a:pt x="249" y="490"/>
                  </a:lnTo>
                  <a:lnTo>
                    <a:pt x="251" y="490"/>
                  </a:lnTo>
                  <a:lnTo>
                    <a:pt x="251" y="488"/>
                  </a:lnTo>
                  <a:close/>
                  <a:moveTo>
                    <a:pt x="251" y="486"/>
                  </a:moveTo>
                  <a:lnTo>
                    <a:pt x="250" y="486"/>
                  </a:lnTo>
                  <a:lnTo>
                    <a:pt x="250" y="488"/>
                  </a:lnTo>
                  <a:lnTo>
                    <a:pt x="251" y="486"/>
                  </a:lnTo>
                  <a:close/>
                  <a:moveTo>
                    <a:pt x="252" y="342"/>
                  </a:moveTo>
                  <a:lnTo>
                    <a:pt x="251" y="340"/>
                  </a:lnTo>
                  <a:lnTo>
                    <a:pt x="250" y="340"/>
                  </a:lnTo>
                  <a:lnTo>
                    <a:pt x="252" y="342"/>
                  </a:lnTo>
                  <a:close/>
                  <a:moveTo>
                    <a:pt x="252" y="420"/>
                  </a:moveTo>
                  <a:lnTo>
                    <a:pt x="250" y="422"/>
                  </a:lnTo>
                  <a:lnTo>
                    <a:pt x="252" y="422"/>
                  </a:lnTo>
                  <a:lnTo>
                    <a:pt x="252" y="420"/>
                  </a:lnTo>
                  <a:close/>
                  <a:moveTo>
                    <a:pt x="252" y="620"/>
                  </a:moveTo>
                  <a:lnTo>
                    <a:pt x="251" y="618"/>
                  </a:lnTo>
                  <a:lnTo>
                    <a:pt x="250" y="618"/>
                  </a:lnTo>
                  <a:lnTo>
                    <a:pt x="250" y="620"/>
                  </a:lnTo>
                  <a:lnTo>
                    <a:pt x="249" y="620"/>
                  </a:lnTo>
                  <a:lnTo>
                    <a:pt x="251" y="622"/>
                  </a:lnTo>
                  <a:lnTo>
                    <a:pt x="252" y="620"/>
                  </a:lnTo>
                  <a:close/>
                  <a:moveTo>
                    <a:pt x="252" y="788"/>
                  </a:moveTo>
                  <a:lnTo>
                    <a:pt x="252" y="786"/>
                  </a:lnTo>
                  <a:lnTo>
                    <a:pt x="251" y="786"/>
                  </a:lnTo>
                  <a:lnTo>
                    <a:pt x="252" y="788"/>
                  </a:lnTo>
                  <a:close/>
                  <a:moveTo>
                    <a:pt x="252" y="804"/>
                  </a:moveTo>
                  <a:lnTo>
                    <a:pt x="252" y="802"/>
                  </a:lnTo>
                  <a:lnTo>
                    <a:pt x="251" y="804"/>
                  </a:lnTo>
                  <a:lnTo>
                    <a:pt x="252" y="804"/>
                  </a:lnTo>
                  <a:close/>
                  <a:moveTo>
                    <a:pt x="252" y="454"/>
                  </a:moveTo>
                  <a:lnTo>
                    <a:pt x="251" y="454"/>
                  </a:lnTo>
                  <a:lnTo>
                    <a:pt x="251" y="450"/>
                  </a:lnTo>
                  <a:lnTo>
                    <a:pt x="249" y="452"/>
                  </a:lnTo>
                  <a:lnTo>
                    <a:pt x="250" y="452"/>
                  </a:lnTo>
                  <a:lnTo>
                    <a:pt x="250" y="456"/>
                  </a:lnTo>
                  <a:lnTo>
                    <a:pt x="250" y="458"/>
                  </a:lnTo>
                  <a:lnTo>
                    <a:pt x="250" y="456"/>
                  </a:lnTo>
                  <a:lnTo>
                    <a:pt x="252" y="456"/>
                  </a:lnTo>
                  <a:lnTo>
                    <a:pt x="252" y="454"/>
                  </a:lnTo>
                  <a:close/>
                  <a:moveTo>
                    <a:pt x="252" y="358"/>
                  </a:moveTo>
                  <a:lnTo>
                    <a:pt x="250" y="358"/>
                  </a:lnTo>
                  <a:lnTo>
                    <a:pt x="251" y="360"/>
                  </a:lnTo>
                  <a:lnTo>
                    <a:pt x="251" y="362"/>
                  </a:lnTo>
                  <a:lnTo>
                    <a:pt x="252" y="362"/>
                  </a:lnTo>
                  <a:lnTo>
                    <a:pt x="252" y="360"/>
                  </a:lnTo>
                  <a:lnTo>
                    <a:pt x="252" y="361"/>
                  </a:lnTo>
                  <a:lnTo>
                    <a:pt x="252" y="360"/>
                  </a:lnTo>
                  <a:lnTo>
                    <a:pt x="252" y="358"/>
                  </a:lnTo>
                  <a:close/>
                  <a:moveTo>
                    <a:pt x="252" y="124"/>
                  </a:moveTo>
                  <a:lnTo>
                    <a:pt x="251" y="122"/>
                  </a:lnTo>
                  <a:lnTo>
                    <a:pt x="250" y="122"/>
                  </a:lnTo>
                  <a:lnTo>
                    <a:pt x="251" y="124"/>
                  </a:lnTo>
                  <a:lnTo>
                    <a:pt x="252" y="124"/>
                  </a:lnTo>
                  <a:close/>
                  <a:moveTo>
                    <a:pt x="252" y="616"/>
                  </a:moveTo>
                  <a:lnTo>
                    <a:pt x="252" y="614"/>
                  </a:lnTo>
                  <a:lnTo>
                    <a:pt x="251" y="614"/>
                  </a:lnTo>
                  <a:lnTo>
                    <a:pt x="252" y="616"/>
                  </a:lnTo>
                  <a:close/>
                  <a:moveTo>
                    <a:pt x="252" y="626"/>
                  </a:moveTo>
                  <a:lnTo>
                    <a:pt x="252" y="624"/>
                  </a:lnTo>
                  <a:lnTo>
                    <a:pt x="250" y="624"/>
                  </a:lnTo>
                  <a:lnTo>
                    <a:pt x="251" y="626"/>
                  </a:lnTo>
                  <a:lnTo>
                    <a:pt x="250" y="624"/>
                  </a:lnTo>
                  <a:lnTo>
                    <a:pt x="250" y="626"/>
                  </a:lnTo>
                  <a:lnTo>
                    <a:pt x="250" y="627"/>
                  </a:lnTo>
                  <a:lnTo>
                    <a:pt x="250" y="628"/>
                  </a:lnTo>
                  <a:lnTo>
                    <a:pt x="249" y="628"/>
                  </a:lnTo>
                  <a:lnTo>
                    <a:pt x="250" y="630"/>
                  </a:lnTo>
                  <a:lnTo>
                    <a:pt x="251" y="628"/>
                  </a:lnTo>
                  <a:lnTo>
                    <a:pt x="252" y="628"/>
                  </a:lnTo>
                  <a:lnTo>
                    <a:pt x="252" y="626"/>
                  </a:lnTo>
                  <a:close/>
                  <a:moveTo>
                    <a:pt x="253" y="284"/>
                  </a:moveTo>
                  <a:lnTo>
                    <a:pt x="252" y="282"/>
                  </a:lnTo>
                  <a:lnTo>
                    <a:pt x="252" y="280"/>
                  </a:lnTo>
                  <a:lnTo>
                    <a:pt x="252" y="282"/>
                  </a:lnTo>
                  <a:lnTo>
                    <a:pt x="253" y="284"/>
                  </a:lnTo>
                  <a:close/>
                  <a:moveTo>
                    <a:pt x="253" y="362"/>
                  </a:moveTo>
                  <a:lnTo>
                    <a:pt x="252" y="361"/>
                  </a:lnTo>
                  <a:lnTo>
                    <a:pt x="252" y="362"/>
                  </a:lnTo>
                  <a:lnTo>
                    <a:pt x="253" y="362"/>
                  </a:lnTo>
                  <a:close/>
                  <a:moveTo>
                    <a:pt x="253" y="324"/>
                  </a:moveTo>
                  <a:lnTo>
                    <a:pt x="252" y="324"/>
                  </a:lnTo>
                  <a:lnTo>
                    <a:pt x="252" y="326"/>
                  </a:lnTo>
                  <a:lnTo>
                    <a:pt x="253" y="324"/>
                  </a:lnTo>
                  <a:close/>
                  <a:moveTo>
                    <a:pt x="253" y="788"/>
                  </a:moveTo>
                  <a:lnTo>
                    <a:pt x="253" y="788"/>
                  </a:lnTo>
                  <a:lnTo>
                    <a:pt x="252" y="788"/>
                  </a:lnTo>
                  <a:lnTo>
                    <a:pt x="253" y="789"/>
                  </a:lnTo>
                  <a:lnTo>
                    <a:pt x="253" y="788"/>
                  </a:lnTo>
                  <a:close/>
                  <a:moveTo>
                    <a:pt x="253" y="790"/>
                  </a:moveTo>
                  <a:lnTo>
                    <a:pt x="253" y="789"/>
                  </a:lnTo>
                  <a:lnTo>
                    <a:pt x="251" y="790"/>
                  </a:lnTo>
                  <a:lnTo>
                    <a:pt x="248" y="792"/>
                  </a:lnTo>
                  <a:lnTo>
                    <a:pt x="252" y="792"/>
                  </a:lnTo>
                  <a:lnTo>
                    <a:pt x="251" y="790"/>
                  </a:lnTo>
                  <a:lnTo>
                    <a:pt x="253" y="790"/>
                  </a:lnTo>
                  <a:close/>
                  <a:moveTo>
                    <a:pt x="254" y="804"/>
                  </a:moveTo>
                  <a:lnTo>
                    <a:pt x="253" y="802"/>
                  </a:lnTo>
                  <a:lnTo>
                    <a:pt x="252" y="802"/>
                  </a:lnTo>
                  <a:lnTo>
                    <a:pt x="254" y="804"/>
                  </a:lnTo>
                  <a:close/>
                  <a:moveTo>
                    <a:pt x="254" y="134"/>
                  </a:moveTo>
                  <a:lnTo>
                    <a:pt x="252" y="134"/>
                  </a:lnTo>
                  <a:lnTo>
                    <a:pt x="252" y="136"/>
                  </a:lnTo>
                  <a:lnTo>
                    <a:pt x="253" y="136"/>
                  </a:lnTo>
                  <a:lnTo>
                    <a:pt x="254" y="134"/>
                  </a:lnTo>
                  <a:close/>
                  <a:moveTo>
                    <a:pt x="254" y="68"/>
                  </a:moveTo>
                  <a:lnTo>
                    <a:pt x="253" y="66"/>
                  </a:lnTo>
                  <a:lnTo>
                    <a:pt x="251" y="64"/>
                  </a:lnTo>
                  <a:lnTo>
                    <a:pt x="251" y="66"/>
                  </a:lnTo>
                  <a:lnTo>
                    <a:pt x="252" y="66"/>
                  </a:lnTo>
                  <a:lnTo>
                    <a:pt x="251" y="68"/>
                  </a:lnTo>
                  <a:lnTo>
                    <a:pt x="251" y="70"/>
                  </a:lnTo>
                  <a:lnTo>
                    <a:pt x="253" y="70"/>
                  </a:lnTo>
                  <a:lnTo>
                    <a:pt x="254" y="68"/>
                  </a:lnTo>
                  <a:close/>
                  <a:moveTo>
                    <a:pt x="254" y="442"/>
                  </a:moveTo>
                  <a:lnTo>
                    <a:pt x="254" y="442"/>
                  </a:lnTo>
                  <a:lnTo>
                    <a:pt x="251" y="438"/>
                  </a:lnTo>
                  <a:lnTo>
                    <a:pt x="251" y="436"/>
                  </a:lnTo>
                  <a:lnTo>
                    <a:pt x="248" y="436"/>
                  </a:lnTo>
                  <a:lnTo>
                    <a:pt x="250" y="438"/>
                  </a:lnTo>
                  <a:lnTo>
                    <a:pt x="250" y="439"/>
                  </a:lnTo>
                  <a:lnTo>
                    <a:pt x="247" y="444"/>
                  </a:lnTo>
                  <a:lnTo>
                    <a:pt x="252" y="444"/>
                  </a:lnTo>
                  <a:lnTo>
                    <a:pt x="254" y="442"/>
                  </a:lnTo>
                  <a:close/>
                  <a:moveTo>
                    <a:pt x="254" y="58"/>
                  </a:moveTo>
                  <a:lnTo>
                    <a:pt x="253" y="56"/>
                  </a:lnTo>
                  <a:lnTo>
                    <a:pt x="252" y="56"/>
                  </a:lnTo>
                  <a:lnTo>
                    <a:pt x="252" y="58"/>
                  </a:lnTo>
                  <a:lnTo>
                    <a:pt x="254" y="58"/>
                  </a:lnTo>
                  <a:close/>
                  <a:moveTo>
                    <a:pt x="254" y="144"/>
                  </a:moveTo>
                  <a:lnTo>
                    <a:pt x="253" y="140"/>
                  </a:lnTo>
                  <a:lnTo>
                    <a:pt x="251" y="140"/>
                  </a:lnTo>
                  <a:lnTo>
                    <a:pt x="249" y="142"/>
                  </a:lnTo>
                  <a:lnTo>
                    <a:pt x="250" y="146"/>
                  </a:lnTo>
                  <a:lnTo>
                    <a:pt x="253" y="144"/>
                  </a:lnTo>
                  <a:lnTo>
                    <a:pt x="254" y="144"/>
                  </a:lnTo>
                  <a:close/>
                  <a:moveTo>
                    <a:pt x="254" y="276"/>
                  </a:moveTo>
                  <a:lnTo>
                    <a:pt x="253" y="274"/>
                  </a:lnTo>
                  <a:lnTo>
                    <a:pt x="253" y="272"/>
                  </a:lnTo>
                  <a:lnTo>
                    <a:pt x="252" y="274"/>
                  </a:lnTo>
                  <a:lnTo>
                    <a:pt x="251" y="274"/>
                  </a:lnTo>
                  <a:lnTo>
                    <a:pt x="251" y="276"/>
                  </a:lnTo>
                  <a:lnTo>
                    <a:pt x="252" y="278"/>
                  </a:lnTo>
                  <a:lnTo>
                    <a:pt x="253" y="280"/>
                  </a:lnTo>
                  <a:lnTo>
                    <a:pt x="254" y="277"/>
                  </a:lnTo>
                  <a:lnTo>
                    <a:pt x="254" y="276"/>
                  </a:lnTo>
                  <a:close/>
                  <a:moveTo>
                    <a:pt x="254" y="134"/>
                  </a:moveTo>
                  <a:lnTo>
                    <a:pt x="254" y="134"/>
                  </a:lnTo>
                  <a:lnTo>
                    <a:pt x="254" y="136"/>
                  </a:lnTo>
                  <a:lnTo>
                    <a:pt x="254" y="134"/>
                  </a:lnTo>
                  <a:close/>
                  <a:moveTo>
                    <a:pt x="254" y="784"/>
                  </a:moveTo>
                  <a:lnTo>
                    <a:pt x="254" y="784"/>
                  </a:lnTo>
                  <a:lnTo>
                    <a:pt x="252" y="786"/>
                  </a:lnTo>
                  <a:lnTo>
                    <a:pt x="254" y="784"/>
                  </a:lnTo>
                  <a:close/>
                  <a:moveTo>
                    <a:pt x="254" y="452"/>
                  </a:moveTo>
                  <a:lnTo>
                    <a:pt x="252" y="444"/>
                  </a:lnTo>
                  <a:lnTo>
                    <a:pt x="249" y="448"/>
                  </a:lnTo>
                  <a:lnTo>
                    <a:pt x="254" y="452"/>
                  </a:lnTo>
                  <a:close/>
                  <a:moveTo>
                    <a:pt x="255" y="256"/>
                  </a:moveTo>
                  <a:lnTo>
                    <a:pt x="254" y="255"/>
                  </a:lnTo>
                  <a:lnTo>
                    <a:pt x="254" y="256"/>
                  </a:lnTo>
                  <a:lnTo>
                    <a:pt x="255" y="256"/>
                  </a:lnTo>
                  <a:close/>
                  <a:moveTo>
                    <a:pt x="255" y="350"/>
                  </a:moveTo>
                  <a:lnTo>
                    <a:pt x="253" y="348"/>
                  </a:lnTo>
                  <a:lnTo>
                    <a:pt x="251" y="352"/>
                  </a:lnTo>
                  <a:lnTo>
                    <a:pt x="253" y="354"/>
                  </a:lnTo>
                  <a:lnTo>
                    <a:pt x="254" y="352"/>
                  </a:lnTo>
                  <a:lnTo>
                    <a:pt x="255" y="351"/>
                  </a:lnTo>
                  <a:lnTo>
                    <a:pt x="255" y="350"/>
                  </a:lnTo>
                  <a:close/>
                  <a:moveTo>
                    <a:pt x="255" y="332"/>
                  </a:moveTo>
                  <a:lnTo>
                    <a:pt x="254" y="330"/>
                  </a:lnTo>
                  <a:lnTo>
                    <a:pt x="253" y="332"/>
                  </a:lnTo>
                  <a:lnTo>
                    <a:pt x="253" y="331"/>
                  </a:lnTo>
                  <a:lnTo>
                    <a:pt x="253" y="330"/>
                  </a:lnTo>
                  <a:lnTo>
                    <a:pt x="253" y="332"/>
                  </a:lnTo>
                  <a:lnTo>
                    <a:pt x="254" y="334"/>
                  </a:lnTo>
                  <a:lnTo>
                    <a:pt x="254" y="332"/>
                  </a:lnTo>
                  <a:lnTo>
                    <a:pt x="255" y="332"/>
                  </a:lnTo>
                  <a:close/>
                  <a:moveTo>
                    <a:pt x="255" y="747"/>
                  </a:moveTo>
                  <a:lnTo>
                    <a:pt x="255" y="746"/>
                  </a:lnTo>
                  <a:lnTo>
                    <a:pt x="253" y="744"/>
                  </a:lnTo>
                  <a:lnTo>
                    <a:pt x="253" y="746"/>
                  </a:lnTo>
                  <a:lnTo>
                    <a:pt x="251" y="750"/>
                  </a:lnTo>
                  <a:lnTo>
                    <a:pt x="255" y="750"/>
                  </a:lnTo>
                  <a:lnTo>
                    <a:pt x="255" y="747"/>
                  </a:lnTo>
                  <a:close/>
                  <a:moveTo>
                    <a:pt x="255" y="334"/>
                  </a:moveTo>
                  <a:lnTo>
                    <a:pt x="254" y="334"/>
                  </a:lnTo>
                  <a:lnTo>
                    <a:pt x="253" y="334"/>
                  </a:lnTo>
                  <a:lnTo>
                    <a:pt x="254" y="336"/>
                  </a:lnTo>
                  <a:lnTo>
                    <a:pt x="255" y="336"/>
                  </a:lnTo>
                  <a:lnTo>
                    <a:pt x="255" y="334"/>
                  </a:lnTo>
                  <a:close/>
                  <a:moveTo>
                    <a:pt x="255" y="78"/>
                  </a:moveTo>
                  <a:lnTo>
                    <a:pt x="254" y="76"/>
                  </a:lnTo>
                  <a:lnTo>
                    <a:pt x="254" y="78"/>
                  </a:lnTo>
                  <a:lnTo>
                    <a:pt x="255" y="78"/>
                  </a:lnTo>
                  <a:close/>
                  <a:moveTo>
                    <a:pt x="255" y="78"/>
                  </a:moveTo>
                  <a:lnTo>
                    <a:pt x="255" y="78"/>
                  </a:lnTo>
                  <a:close/>
                  <a:moveTo>
                    <a:pt x="255" y="80"/>
                  </a:moveTo>
                  <a:lnTo>
                    <a:pt x="255" y="78"/>
                  </a:lnTo>
                  <a:lnTo>
                    <a:pt x="254" y="80"/>
                  </a:lnTo>
                  <a:lnTo>
                    <a:pt x="255" y="80"/>
                  </a:lnTo>
                  <a:close/>
                  <a:moveTo>
                    <a:pt x="256" y="720"/>
                  </a:moveTo>
                  <a:lnTo>
                    <a:pt x="255" y="718"/>
                  </a:lnTo>
                  <a:lnTo>
                    <a:pt x="256" y="720"/>
                  </a:lnTo>
                  <a:close/>
                  <a:moveTo>
                    <a:pt x="256" y="782"/>
                  </a:moveTo>
                  <a:lnTo>
                    <a:pt x="253" y="782"/>
                  </a:lnTo>
                  <a:lnTo>
                    <a:pt x="254" y="784"/>
                  </a:lnTo>
                  <a:lnTo>
                    <a:pt x="256" y="782"/>
                  </a:lnTo>
                  <a:close/>
                  <a:moveTo>
                    <a:pt x="256" y="324"/>
                  </a:moveTo>
                  <a:lnTo>
                    <a:pt x="253" y="324"/>
                  </a:lnTo>
                  <a:lnTo>
                    <a:pt x="254" y="326"/>
                  </a:lnTo>
                  <a:lnTo>
                    <a:pt x="256" y="326"/>
                  </a:lnTo>
                  <a:lnTo>
                    <a:pt x="256" y="324"/>
                  </a:lnTo>
                  <a:close/>
                  <a:moveTo>
                    <a:pt x="256" y="728"/>
                  </a:moveTo>
                  <a:lnTo>
                    <a:pt x="255" y="726"/>
                  </a:lnTo>
                  <a:lnTo>
                    <a:pt x="253" y="726"/>
                  </a:lnTo>
                  <a:lnTo>
                    <a:pt x="254" y="728"/>
                  </a:lnTo>
                  <a:lnTo>
                    <a:pt x="255" y="730"/>
                  </a:lnTo>
                  <a:lnTo>
                    <a:pt x="256" y="728"/>
                  </a:lnTo>
                  <a:close/>
                  <a:moveTo>
                    <a:pt x="256" y="736"/>
                  </a:moveTo>
                  <a:lnTo>
                    <a:pt x="254" y="730"/>
                  </a:lnTo>
                  <a:lnTo>
                    <a:pt x="251" y="732"/>
                  </a:lnTo>
                  <a:lnTo>
                    <a:pt x="250" y="734"/>
                  </a:lnTo>
                  <a:lnTo>
                    <a:pt x="251" y="734"/>
                  </a:lnTo>
                  <a:lnTo>
                    <a:pt x="251" y="736"/>
                  </a:lnTo>
                  <a:lnTo>
                    <a:pt x="256" y="736"/>
                  </a:lnTo>
                  <a:close/>
                  <a:moveTo>
                    <a:pt x="256" y="344"/>
                  </a:moveTo>
                  <a:lnTo>
                    <a:pt x="253" y="344"/>
                  </a:lnTo>
                  <a:lnTo>
                    <a:pt x="253" y="346"/>
                  </a:lnTo>
                  <a:lnTo>
                    <a:pt x="256" y="346"/>
                  </a:lnTo>
                  <a:lnTo>
                    <a:pt x="256" y="344"/>
                  </a:lnTo>
                  <a:close/>
                  <a:moveTo>
                    <a:pt x="256" y="706"/>
                  </a:moveTo>
                  <a:lnTo>
                    <a:pt x="253" y="706"/>
                  </a:lnTo>
                  <a:lnTo>
                    <a:pt x="254" y="708"/>
                  </a:lnTo>
                  <a:lnTo>
                    <a:pt x="256" y="708"/>
                  </a:lnTo>
                  <a:lnTo>
                    <a:pt x="256" y="710"/>
                  </a:lnTo>
                  <a:lnTo>
                    <a:pt x="256" y="706"/>
                  </a:lnTo>
                  <a:close/>
                  <a:moveTo>
                    <a:pt x="256" y="722"/>
                  </a:moveTo>
                  <a:lnTo>
                    <a:pt x="256" y="720"/>
                  </a:lnTo>
                  <a:lnTo>
                    <a:pt x="254" y="720"/>
                  </a:lnTo>
                  <a:lnTo>
                    <a:pt x="254" y="722"/>
                  </a:lnTo>
                  <a:lnTo>
                    <a:pt x="256" y="722"/>
                  </a:lnTo>
                  <a:close/>
                  <a:moveTo>
                    <a:pt x="256" y="80"/>
                  </a:moveTo>
                  <a:lnTo>
                    <a:pt x="256" y="80"/>
                  </a:lnTo>
                  <a:lnTo>
                    <a:pt x="255" y="78"/>
                  </a:lnTo>
                  <a:lnTo>
                    <a:pt x="256" y="80"/>
                  </a:lnTo>
                  <a:close/>
                  <a:moveTo>
                    <a:pt x="257" y="146"/>
                  </a:moveTo>
                  <a:lnTo>
                    <a:pt x="257" y="146"/>
                  </a:lnTo>
                  <a:lnTo>
                    <a:pt x="257" y="147"/>
                  </a:lnTo>
                  <a:lnTo>
                    <a:pt x="257" y="146"/>
                  </a:lnTo>
                  <a:close/>
                  <a:moveTo>
                    <a:pt x="257" y="266"/>
                  </a:moveTo>
                  <a:lnTo>
                    <a:pt x="257" y="266"/>
                  </a:lnTo>
                  <a:lnTo>
                    <a:pt x="257" y="267"/>
                  </a:lnTo>
                  <a:lnTo>
                    <a:pt x="257" y="266"/>
                  </a:lnTo>
                  <a:close/>
                  <a:moveTo>
                    <a:pt x="257" y="628"/>
                  </a:moveTo>
                  <a:lnTo>
                    <a:pt x="255" y="628"/>
                  </a:lnTo>
                  <a:lnTo>
                    <a:pt x="255" y="630"/>
                  </a:lnTo>
                  <a:lnTo>
                    <a:pt x="256" y="630"/>
                  </a:lnTo>
                  <a:lnTo>
                    <a:pt x="257" y="628"/>
                  </a:lnTo>
                  <a:close/>
                  <a:moveTo>
                    <a:pt x="257" y="128"/>
                  </a:moveTo>
                  <a:lnTo>
                    <a:pt x="256" y="126"/>
                  </a:lnTo>
                  <a:lnTo>
                    <a:pt x="256" y="128"/>
                  </a:lnTo>
                  <a:lnTo>
                    <a:pt x="257" y="128"/>
                  </a:lnTo>
                  <a:close/>
                  <a:moveTo>
                    <a:pt x="257" y="148"/>
                  </a:moveTo>
                  <a:lnTo>
                    <a:pt x="257" y="147"/>
                  </a:lnTo>
                  <a:lnTo>
                    <a:pt x="256" y="148"/>
                  </a:lnTo>
                  <a:lnTo>
                    <a:pt x="257" y="148"/>
                  </a:lnTo>
                  <a:close/>
                  <a:moveTo>
                    <a:pt x="257" y="432"/>
                  </a:moveTo>
                  <a:lnTo>
                    <a:pt x="256" y="430"/>
                  </a:lnTo>
                  <a:lnTo>
                    <a:pt x="257" y="432"/>
                  </a:lnTo>
                  <a:close/>
                  <a:moveTo>
                    <a:pt x="257" y="448"/>
                  </a:moveTo>
                  <a:lnTo>
                    <a:pt x="255" y="448"/>
                  </a:lnTo>
                  <a:lnTo>
                    <a:pt x="255" y="450"/>
                  </a:lnTo>
                  <a:lnTo>
                    <a:pt x="256" y="450"/>
                  </a:lnTo>
                  <a:lnTo>
                    <a:pt x="257" y="452"/>
                  </a:lnTo>
                  <a:lnTo>
                    <a:pt x="257" y="448"/>
                  </a:lnTo>
                  <a:close/>
                  <a:moveTo>
                    <a:pt x="258" y="496"/>
                  </a:moveTo>
                  <a:lnTo>
                    <a:pt x="257" y="495"/>
                  </a:lnTo>
                  <a:lnTo>
                    <a:pt x="257" y="494"/>
                  </a:lnTo>
                  <a:lnTo>
                    <a:pt x="256" y="494"/>
                  </a:lnTo>
                  <a:lnTo>
                    <a:pt x="257" y="496"/>
                  </a:lnTo>
                  <a:lnTo>
                    <a:pt x="258" y="496"/>
                  </a:lnTo>
                  <a:close/>
                  <a:moveTo>
                    <a:pt x="258" y="146"/>
                  </a:moveTo>
                  <a:lnTo>
                    <a:pt x="257" y="146"/>
                  </a:lnTo>
                  <a:lnTo>
                    <a:pt x="257" y="147"/>
                  </a:lnTo>
                  <a:lnTo>
                    <a:pt x="257" y="148"/>
                  </a:lnTo>
                  <a:lnTo>
                    <a:pt x="258" y="148"/>
                  </a:lnTo>
                  <a:lnTo>
                    <a:pt x="258" y="146"/>
                  </a:lnTo>
                  <a:close/>
                  <a:moveTo>
                    <a:pt x="258" y="792"/>
                  </a:moveTo>
                  <a:lnTo>
                    <a:pt x="256" y="792"/>
                  </a:lnTo>
                  <a:lnTo>
                    <a:pt x="256" y="794"/>
                  </a:lnTo>
                  <a:lnTo>
                    <a:pt x="258" y="794"/>
                  </a:lnTo>
                  <a:lnTo>
                    <a:pt x="258" y="792"/>
                  </a:lnTo>
                  <a:close/>
                  <a:moveTo>
                    <a:pt x="258" y="440"/>
                  </a:moveTo>
                  <a:lnTo>
                    <a:pt x="258" y="438"/>
                  </a:lnTo>
                  <a:lnTo>
                    <a:pt x="257" y="436"/>
                  </a:lnTo>
                  <a:lnTo>
                    <a:pt x="257" y="434"/>
                  </a:lnTo>
                  <a:lnTo>
                    <a:pt x="257" y="432"/>
                  </a:lnTo>
                  <a:lnTo>
                    <a:pt x="254" y="430"/>
                  </a:lnTo>
                  <a:lnTo>
                    <a:pt x="255" y="432"/>
                  </a:lnTo>
                  <a:lnTo>
                    <a:pt x="256" y="432"/>
                  </a:lnTo>
                  <a:lnTo>
                    <a:pt x="257" y="434"/>
                  </a:lnTo>
                  <a:lnTo>
                    <a:pt x="255" y="434"/>
                  </a:lnTo>
                  <a:lnTo>
                    <a:pt x="254" y="436"/>
                  </a:lnTo>
                  <a:lnTo>
                    <a:pt x="256" y="436"/>
                  </a:lnTo>
                  <a:lnTo>
                    <a:pt x="256" y="440"/>
                  </a:lnTo>
                  <a:lnTo>
                    <a:pt x="258" y="440"/>
                  </a:lnTo>
                  <a:close/>
                  <a:moveTo>
                    <a:pt x="258" y="60"/>
                  </a:moveTo>
                  <a:lnTo>
                    <a:pt x="258" y="58"/>
                  </a:lnTo>
                  <a:lnTo>
                    <a:pt x="256" y="58"/>
                  </a:lnTo>
                  <a:lnTo>
                    <a:pt x="256" y="60"/>
                  </a:lnTo>
                  <a:lnTo>
                    <a:pt x="258" y="60"/>
                  </a:lnTo>
                  <a:close/>
                  <a:moveTo>
                    <a:pt x="258" y="444"/>
                  </a:moveTo>
                  <a:lnTo>
                    <a:pt x="256" y="444"/>
                  </a:lnTo>
                  <a:lnTo>
                    <a:pt x="257" y="446"/>
                  </a:lnTo>
                  <a:lnTo>
                    <a:pt x="258" y="446"/>
                  </a:lnTo>
                  <a:lnTo>
                    <a:pt x="258" y="444"/>
                  </a:lnTo>
                  <a:close/>
                  <a:moveTo>
                    <a:pt x="259" y="770"/>
                  </a:moveTo>
                  <a:lnTo>
                    <a:pt x="256" y="770"/>
                  </a:lnTo>
                  <a:lnTo>
                    <a:pt x="255" y="772"/>
                  </a:lnTo>
                  <a:lnTo>
                    <a:pt x="257" y="772"/>
                  </a:lnTo>
                  <a:lnTo>
                    <a:pt x="259" y="770"/>
                  </a:lnTo>
                  <a:close/>
                  <a:moveTo>
                    <a:pt x="259" y="452"/>
                  </a:moveTo>
                  <a:lnTo>
                    <a:pt x="258" y="452"/>
                  </a:lnTo>
                  <a:lnTo>
                    <a:pt x="257" y="452"/>
                  </a:lnTo>
                  <a:lnTo>
                    <a:pt x="256" y="452"/>
                  </a:lnTo>
                  <a:lnTo>
                    <a:pt x="256" y="454"/>
                  </a:lnTo>
                  <a:lnTo>
                    <a:pt x="258" y="454"/>
                  </a:lnTo>
                  <a:lnTo>
                    <a:pt x="259" y="452"/>
                  </a:lnTo>
                  <a:close/>
                  <a:moveTo>
                    <a:pt x="259" y="130"/>
                  </a:moveTo>
                  <a:lnTo>
                    <a:pt x="258" y="128"/>
                  </a:lnTo>
                  <a:lnTo>
                    <a:pt x="257" y="126"/>
                  </a:lnTo>
                  <a:lnTo>
                    <a:pt x="257" y="128"/>
                  </a:lnTo>
                  <a:lnTo>
                    <a:pt x="258" y="128"/>
                  </a:lnTo>
                  <a:lnTo>
                    <a:pt x="257" y="130"/>
                  </a:lnTo>
                  <a:lnTo>
                    <a:pt x="259" y="130"/>
                  </a:lnTo>
                  <a:close/>
                  <a:moveTo>
                    <a:pt x="259" y="46"/>
                  </a:moveTo>
                  <a:lnTo>
                    <a:pt x="258" y="46"/>
                  </a:lnTo>
                  <a:lnTo>
                    <a:pt x="257" y="48"/>
                  </a:lnTo>
                  <a:lnTo>
                    <a:pt x="259" y="48"/>
                  </a:lnTo>
                  <a:lnTo>
                    <a:pt x="259" y="46"/>
                  </a:lnTo>
                  <a:close/>
                  <a:moveTo>
                    <a:pt x="259" y="110"/>
                  </a:moveTo>
                  <a:lnTo>
                    <a:pt x="257" y="114"/>
                  </a:lnTo>
                  <a:lnTo>
                    <a:pt x="258" y="114"/>
                  </a:lnTo>
                  <a:lnTo>
                    <a:pt x="259" y="110"/>
                  </a:lnTo>
                  <a:close/>
                  <a:moveTo>
                    <a:pt x="259" y="266"/>
                  </a:moveTo>
                  <a:lnTo>
                    <a:pt x="258" y="266"/>
                  </a:lnTo>
                  <a:lnTo>
                    <a:pt x="257" y="268"/>
                  </a:lnTo>
                  <a:lnTo>
                    <a:pt x="257" y="267"/>
                  </a:lnTo>
                  <a:lnTo>
                    <a:pt x="256" y="268"/>
                  </a:lnTo>
                  <a:lnTo>
                    <a:pt x="258" y="270"/>
                  </a:lnTo>
                  <a:lnTo>
                    <a:pt x="257" y="268"/>
                  </a:lnTo>
                  <a:lnTo>
                    <a:pt x="259" y="266"/>
                  </a:lnTo>
                  <a:close/>
                  <a:moveTo>
                    <a:pt x="259" y="68"/>
                  </a:moveTo>
                  <a:lnTo>
                    <a:pt x="257" y="66"/>
                  </a:lnTo>
                  <a:lnTo>
                    <a:pt x="257" y="68"/>
                  </a:lnTo>
                  <a:lnTo>
                    <a:pt x="259" y="68"/>
                  </a:lnTo>
                  <a:close/>
                  <a:moveTo>
                    <a:pt x="259" y="74"/>
                  </a:moveTo>
                  <a:lnTo>
                    <a:pt x="259" y="72"/>
                  </a:lnTo>
                  <a:lnTo>
                    <a:pt x="257" y="72"/>
                  </a:lnTo>
                  <a:lnTo>
                    <a:pt x="258" y="76"/>
                  </a:lnTo>
                  <a:lnTo>
                    <a:pt x="259" y="74"/>
                  </a:lnTo>
                  <a:close/>
                  <a:moveTo>
                    <a:pt x="259" y="62"/>
                  </a:moveTo>
                  <a:lnTo>
                    <a:pt x="258" y="62"/>
                  </a:lnTo>
                  <a:lnTo>
                    <a:pt x="257" y="64"/>
                  </a:lnTo>
                  <a:lnTo>
                    <a:pt x="257" y="66"/>
                  </a:lnTo>
                  <a:lnTo>
                    <a:pt x="259" y="66"/>
                  </a:lnTo>
                  <a:lnTo>
                    <a:pt x="259" y="64"/>
                  </a:lnTo>
                  <a:lnTo>
                    <a:pt x="259" y="62"/>
                  </a:lnTo>
                  <a:close/>
                  <a:moveTo>
                    <a:pt x="259" y="262"/>
                  </a:moveTo>
                  <a:lnTo>
                    <a:pt x="259" y="260"/>
                  </a:lnTo>
                  <a:lnTo>
                    <a:pt x="258" y="260"/>
                  </a:lnTo>
                  <a:lnTo>
                    <a:pt x="257" y="258"/>
                  </a:lnTo>
                  <a:lnTo>
                    <a:pt x="257" y="262"/>
                  </a:lnTo>
                  <a:lnTo>
                    <a:pt x="259" y="262"/>
                  </a:lnTo>
                  <a:close/>
                  <a:moveTo>
                    <a:pt x="259" y="752"/>
                  </a:moveTo>
                  <a:lnTo>
                    <a:pt x="259" y="751"/>
                  </a:lnTo>
                  <a:lnTo>
                    <a:pt x="258" y="752"/>
                  </a:lnTo>
                  <a:lnTo>
                    <a:pt x="259" y="752"/>
                  </a:lnTo>
                  <a:close/>
                  <a:moveTo>
                    <a:pt x="259" y="66"/>
                  </a:moveTo>
                  <a:lnTo>
                    <a:pt x="259" y="66"/>
                  </a:lnTo>
                  <a:lnTo>
                    <a:pt x="259" y="68"/>
                  </a:lnTo>
                  <a:lnTo>
                    <a:pt x="259" y="66"/>
                  </a:lnTo>
                  <a:close/>
                  <a:moveTo>
                    <a:pt x="260" y="280"/>
                  </a:moveTo>
                  <a:lnTo>
                    <a:pt x="259" y="278"/>
                  </a:lnTo>
                  <a:lnTo>
                    <a:pt x="256" y="278"/>
                  </a:lnTo>
                  <a:lnTo>
                    <a:pt x="256" y="280"/>
                  </a:lnTo>
                  <a:lnTo>
                    <a:pt x="256" y="281"/>
                  </a:lnTo>
                  <a:lnTo>
                    <a:pt x="257" y="282"/>
                  </a:lnTo>
                  <a:lnTo>
                    <a:pt x="258" y="282"/>
                  </a:lnTo>
                  <a:lnTo>
                    <a:pt x="256" y="280"/>
                  </a:lnTo>
                  <a:lnTo>
                    <a:pt x="257" y="280"/>
                  </a:lnTo>
                  <a:lnTo>
                    <a:pt x="258" y="282"/>
                  </a:lnTo>
                  <a:lnTo>
                    <a:pt x="259" y="282"/>
                  </a:lnTo>
                  <a:lnTo>
                    <a:pt x="260" y="280"/>
                  </a:lnTo>
                  <a:close/>
                  <a:moveTo>
                    <a:pt x="260" y="52"/>
                  </a:moveTo>
                  <a:lnTo>
                    <a:pt x="259" y="52"/>
                  </a:lnTo>
                  <a:lnTo>
                    <a:pt x="259" y="54"/>
                  </a:lnTo>
                  <a:lnTo>
                    <a:pt x="260" y="54"/>
                  </a:lnTo>
                  <a:lnTo>
                    <a:pt x="260" y="52"/>
                  </a:lnTo>
                  <a:close/>
                  <a:moveTo>
                    <a:pt x="260" y="802"/>
                  </a:moveTo>
                  <a:lnTo>
                    <a:pt x="260" y="802"/>
                  </a:lnTo>
                  <a:lnTo>
                    <a:pt x="258" y="796"/>
                  </a:lnTo>
                  <a:lnTo>
                    <a:pt x="257" y="798"/>
                  </a:lnTo>
                  <a:lnTo>
                    <a:pt x="259" y="800"/>
                  </a:lnTo>
                  <a:lnTo>
                    <a:pt x="257" y="802"/>
                  </a:lnTo>
                  <a:lnTo>
                    <a:pt x="259" y="804"/>
                  </a:lnTo>
                  <a:lnTo>
                    <a:pt x="260" y="802"/>
                  </a:lnTo>
                  <a:close/>
                  <a:moveTo>
                    <a:pt x="260" y="496"/>
                  </a:moveTo>
                  <a:lnTo>
                    <a:pt x="259" y="494"/>
                  </a:lnTo>
                  <a:lnTo>
                    <a:pt x="258" y="496"/>
                  </a:lnTo>
                  <a:lnTo>
                    <a:pt x="260" y="496"/>
                  </a:lnTo>
                  <a:close/>
                  <a:moveTo>
                    <a:pt x="261" y="356"/>
                  </a:moveTo>
                  <a:lnTo>
                    <a:pt x="260" y="356"/>
                  </a:lnTo>
                  <a:lnTo>
                    <a:pt x="260" y="354"/>
                  </a:lnTo>
                  <a:lnTo>
                    <a:pt x="259" y="354"/>
                  </a:lnTo>
                  <a:lnTo>
                    <a:pt x="259" y="356"/>
                  </a:lnTo>
                  <a:lnTo>
                    <a:pt x="260" y="358"/>
                  </a:lnTo>
                  <a:lnTo>
                    <a:pt x="261" y="356"/>
                  </a:lnTo>
                  <a:close/>
                  <a:moveTo>
                    <a:pt x="261" y="760"/>
                  </a:moveTo>
                  <a:lnTo>
                    <a:pt x="259" y="760"/>
                  </a:lnTo>
                  <a:lnTo>
                    <a:pt x="259" y="762"/>
                  </a:lnTo>
                  <a:lnTo>
                    <a:pt x="260" y="762"/>
                  </a:lnTo>
                  <a:lnTo>
                    <a:pt x="261" y="760"/>
                  </a:lnTo>
                  <a:close/>
                  <a:moveTo>
                    <a:pt x="261" y="112"/>
                  </a:moveTo>
                  <a:lnTo>
                    <a:pt x="258" y="114"/>
                  </a:lnTo>
                  <a:lnTo>
                    <a:pt x="260" y="114"/>
                  </a:lnTo>
                  <a:lnTo>
                    <a:pt x="260" y="116"/>
                  </a:lnTo>
                  <a:lnTo>
                    <a:pt x="261" y="114"/>
                  </a:lnTo>
                  <a:lnTo>
                    <a:pt x="261" y="112"/>
                  </a:lnTo>
                  <a:close/>
                  <a:moveTo>
                    <a:pt x="261" y="776"/>
                  </a:moveTo>
                  <a:lnTo>
                    <a:pt x="260" y="774"/>
                  </a:lnTo>
                  <a:lnTo>
                    <a:pt x="257" y="772"/>
                  </a:lnTo>
                  <a:lnTo>
                    <a:pt x="256" y="774"/>
                  </a:lnTo>
                  <a:lnTo>
                    <a:pt x="258" y="774"/>
                  </a:lnTo>
                  <a:lnTo>
                    <a:pt x="258" y="776"/>
                  </a:lnTo>
                  <a:lnTo>
                    <a:pt x="261" y="776"/>
                  </a:lnTo>
                  <a:close/>
                  <a:moveTo>
                    <a:pt x="261" y="752"/>
                  </a:moveTo>
                  <a:lnTo>
                    <a:pt x="259" y="752"/>
                  </a:lnTo>
                  <a:lnTo>
                    <a:pt x="259" y="754"/>
                  </a:lnTo>
                  <a:lnTo>
                    <a:pt x="261" y="752"/>
                  </a:lnTo>
                  <a:close/>
                  <a:moveTo>
                    <a:pt x="261" y="734"/>
                  </a:moveTo>
                  <a:lnTo>
                    <a:pt x="261" y="732"/>
                  </a:lnTo>
                  <a:lnTo>
                    <a:pt x="260" y="732"/>
                  </a:lnTo>
                  <a:lnTo>
                    <a:pt x="260" y="730"/>
                  </a:lnTo>
                  <a:lnTo>
                    <a:pt x="259" y="730"/>
                  </a:lnTo>
                  <a:lnTo>
                    <a:pt x="259" y="732"/>
                  </a:lnTo>
                  <a:lnTo>
                    <a:pt x="260" y="732"/>
                  </a:lnTo>
                  <a:lnTo>
                    <a:pt x="260" y="734"/>
                  </a:lnTo>
                  <a:lnTo>
                    <a:pt x="261" y="734"/>
                  </a:lnTo>
                  <a:close/>
                  <a:moveTo>
                    <a:pt x="261" y="318"/>
                  </a:moveTo>
                  <a:lnTo>
                    <a:pt x="259" y="316"/>
                  </a:lnTo>
                  <a:lnTo>
                    <a:pt x="260" y="318"/>
                  </a:lnTo>
                  <a:lnTo>
                    <a:pt x="261" y="318"/>
                  </a:lnTo>
                  <a:close/>
                  <a:moveTo>
                    <a:pt x="261" y="746"/>
                  </a:moveTo>
                  <a:lnTo>
                    <a:pt x="261" y="744"/>
                  </a:lnTo>
                  <a:lnTo>
                    <a:pt x="259" y="744"/>
                  </a:lnTo>
                  <a:lnTo>
                    <a:pt x="259" y="746"/>
                  </a:lnTo>
                  <a:lnTo>
                    <a:pt x="260" y="746"/>
                  </a:lnTo>
                  <a:lnTo>
                    <a:pt x="260" y="748"/>
                  </a:lnTo>
                  <a:lnTo>
                    <a:pt x="258" y="748"/>
                  </a:lnTo>
                  <a:lnTo>
                    <a:pt x="259" y="750"/>
                  </a:lnTo>
                  <a:lnTo>
                    <a:pt x="257" y="750"/>
                  </a:lnTo>
                  <a:lnTo>
                    <a:pt x="257" y="752"/>
                  </a:lnTo>
                  <a:lnTo>
                    <a:pt x="259" y="750"/>
                  </a:lnTo>
                  <a:lnTo>
                    <a:pt x="259" y="751"/>
                  </a:lnTo>
                  <a:lnTo>
                    <a:pt x="261" y="748"/>
                  </a:lnTo>
                  <a:lnTo>
                    <a:pt x="261" y="746"/>
                  </a:lnTo>
                  <a:close/>
                  <a:moveTo>
                    <a:pt x="261" y="142"/>
                  </a:moveTo>
                  <a:lnTo>
                    <a:pt x="260" y="138"/>
                  </a:lnTo>
                  <a:lnTo>
                    <a:pt x="259" y="138"/>
                  </a:lnTo>
                  <a:lnTo>
                    <a:pt x="260" y="140"/>
                  </a:lnTo>
                  <a:lnTo>
                    <a:pt x="257" y="140"/>
                  </a:lnTo>
                  <a:lnTo>
                    <a:pt x="257" y="142"/>
                  </a:lnTo>
                  <a:lnTo>
                    <a:pt x="257" y="143"/>
                  </a:lnTo>
                  <a:lnTo>
                    <a:pt x="259" y="144"/>
                  </a:lnTo>
                  <a:lnTo>
                    <a:pt x="259" y="142"/>
                  </a:lnTo>
                  <a:lnTo>
                    <a:pt x="261" y="142"/>
                  </a:lnTo>
                  <a:close/>
                  <a:moveTo>
                    <a:pt x="261" y="712"/>
                  </a:moveTo>
                  <a:lnTo>
                    <a:pt x="259" y="710"/>
                  </a:lnTo>
                  <a:lnTo>
                    <a:pt x="259" y="708"/>
                  </a:lnTo>
                  <a:lnTo>
                    <a:pt x="259" y="710"/>
                  </a:lnTo>
                  <a:lnTo>
                    <a:pt x="259" y="712"/>
                  </a:lnTo>
                  <a:lnTo>
                    <a:pt x="261" y="712"/>
                  </a:lnTo>
                  <a:close/>
                  <a:moveTo>
                    <a:pt x="262" y="788"/>
                  </a:moveTo>
                  <a:lnTo>
                    <a:pt x="260" y="788"/>
                  </a:lnTo>
                  <a:lnTo>
                    <a:pt x="261" y="787"/>
                  </a:lnTo>
                  <a:lnTo>
                    <a:pt x="261" y="786"/>
                  </a:lnTo>
                  <a:lnTo>
                    <a:pt x="261" y="784"/>
                  </a:lnTo>
                  <a:lnTo>
                    <a:pt x="256" y="784"/>
                  </a:lnTo>
                  <a:lnTo>
                    <a:pt x="257" y="786"/>
                  </a:lnTo>
                  <a:lnTo>
                    <a:pt x="259" y="786"/>
                  </a:lnTo>
                  <a:lnTo>
                    <a:pt x="258" y="790"/>
                  </a:lnTo>
                  <a:lnTo>
                    <a:pt x="260" y="790"/>
                  </a:lnTo>
                  <a:lnTo>
                    <a:pt x="262" y="788"/>
                  </a:lnTo>
                  <a:close/>
                  <a:moveTo>
                    <a:pt x="262" y="360"/>
                  </a:moveTo>
                  <a:lnTo>
                    <a:pt x="262" y="358"/>
                  </a:lnTo>
                  <a:lnTo>
                    <a:pt x="260" y="358"/>
                  </a:lnTo>
                  <a:lnTo>
                    <a:pt x="259" y="360"/>
                  </a:lnTo>
                  <a:lnTo>
                    <a:pt x="262" y="360"/>
                  </a:lnTo>
                  <a:close/>
                  <a:moveTo>
                    <a:pt x="262" y="316"/>
                  </a:moveTo>
                  <a:lnTo>
                    <a:pt x="261" y="316"/>
                  </a:lnTo>
                  <a:lnTo>
                    <a:pt x="261" y="318"/>
                  </a:lnTo>
                  <a:lnTo>
                    <a:pt x="262" y="316"/>
                  </a:lnTo>
                  <a:close/>
                  <a:moveTo>
                    <a:pt x="262" y="668"/>
                  </a:moveTo>
                  <a:lnTo>
                    <a:pt x="262" y="666"/>
                  </a:lnTo>
                  <a:lnTo>
                    <a:pt x="261" y="666"/>
                  </a:lnTo>
                  <a:lnTo>
                    <a:pt x="262" y="664"/>
                  </a:lnTo>
                  <a:lnTo>
                    <a:pt x="260" y="664"/>
                  </a:lnTo>
                  <a:lnTo>
                    <a:pt x="259" y="663"/>
                  </a:lnTo>
                  <a:lnTo>
                    <a:pt x="260" y="664"/>
                  </a:lnTo>
                  <a:lnTo>
                    <a:pt x="260" y="666"/>
                  </a:lnTo>
                  <a:lnTo>
                    <a:pt x="261" y="668"/>
                  </a:lnTo>
                  <a:lnTo>
                    <a:pt x="261" y="666"/>
                  </a:lnTo>
                  <a:lnTo>
                    <a:pt x="262" y="668"/>
                  </a:lnTo>
                  <a:close/>
                  <a:moveTo>
                    <a:pt x="262" y="456"/>
                  </a:moveTo>
                  <a:lnTo>
                    <a:pt x="261" y="456"/>
                  </a:lnTo>
                  <a:lnTo>
                    <a:pt x="262" y="457"/>
                  </a:lnTo>
                  <a:lnTo>
                    <a:pt x="262" y="456"/>
                  </a:lnTo>
                  <a:close/>
                  <a:moveTo>
                    <a:pt x="262" y="724"/>
                  </a:moveTo>
                  <a:lnTo>
                    <a:pt x="260" y="726"/>
                  </a:lnTo>
                  <a:lnTo>
                    <a:pt x="259" y="724"/>
                  </a:lnTo>
                  <a:lnTo>
                    <a:pt x="260" y="726"/>
                  </a:lnTo>
                  <a:lnTo>
                    <a:pt x="260" y="728"/>
                  </a:lnTo>
                  <a:lnTo>
                    <a:pt x="262" y="726"/>
                  </a:lnTo>
                  <a:lnTo>
                    <a:pt x="262" y="724"/>
                  </a:lnTo>
                  <a:close/>
                  <a:moveTo>
                    <a:pt x="262" y="490"/>
                  </a:moveTo>
                  <a:lnTo>
                    <a:pt x="262" y="488"/>
                  </a:lnTo>
                  <a:lnTo>
                    <a:pt x="261" y="488"/>
                  </a:lnTo>
                  <a:lnTo>
                    <a:pt x="257" y="490"/>
                  </a:lnTo>
                  <a:lnTo>
                    <a:pt x="257" y="491"/>
                  </a:lnTo>
                  <a:lnTo>
                    <a:pt x="259" y="492"/>
                  </a:lnTo>
                  <a:lnTo>
                    <a:pt x="261" y="490"/>
                  </a:lnTo>
                  <a:lnTo>
                    <a:pt x="259" y="492"/>
                  </a:lnTo>
                  <a:lnTo>
                    <a:pt x="259" y="494"/>
                  </a:lnTo>
                  <a:lnTo>
                    <a:pt x="262" y="494"/>
                  </a:lnTo>
                  <a:lnTo>
                    <a:pt x="262" y="492"/>
                  </a:lnTo>
                  <a:lnTo>
                    <a:pt x="260" y="492"/>
                  </a:lnTo>
                  <a:lnTo>
                    <a:pt x="262" y="490"/>
                  </a:lnTo>
                  <a:close/>
                  <a:moveTo>
                    <a:pt x="263" y="452"/>
                  </a:moveTo>
                  <a:lnTo>
                    <a:pt x="261" y="452"/>
                  </a:lnTo>
                  <a:lnTo>
                    <a:pt x="261" y="454"/>
                  </a:lnTo>
                  <a:lnTo>
                    <a:pt x="260" y="456"/>
                  </a:lnTo>
                  <a:lnTo>
                    <a:pt x="261" y="456"/>
                  </a:lnTo>
                  <a:lnTo>
                    <a:pt x="263" y="452"/>
                  </a:lnTo>
                  <a:close/>
                  <a:moveTo>
                    <a:pt x="263" y="626"/>
                  </a:moveTo>
                  <a:lnTo>
                    <a:pt x="261" y="624"/>
                  </a:lnTo>
                  <a:lnTo>
                    <a:pt x="261" y="622"/>
                  </a:lnTo>
                  <a:lnTo>
                    <a:pt x="260" y="622"/>
                  </a:lnTo>
                  <a:lnTo>
                    <a:pt x="260" y="620"/>
                  </a:lnTo>
                  <a:lnTo>
                    <a:pt x="259" y="620"/>
                  </a:lnTo>
                  <a:lnTo>
                    <a:pt x="258" y="622"/>
                  </a:lnTo>
                  <a:lnTo>
                    <a:pt x="259" y="622"/>
                  </a:lnTo>
                  <a:lnTo>
                    <a:pt x="260" y="624"/>
                  </a:lnTo>
                  <a:lnTo>
                    <a:pt x="260" y="622"/>
                  </a:lnTo>
                  <a:lnTo>
                    <a:pt x="260" y="624"/>
                  </a:lnTo>
                  <a:lnTo>
                    <a:pt x="261" y="624"/>
                  </a:lnTo>
                  <a:lnTo>
                    <a:pt x="260" y="624"/>
                  </a:lnTo>
                  <a:lnTo>
                    <a:pt x="260" y="626"/>
                  </a:lnTo>
                  <a:lnTo>
                    <a:pt x="263" y="626"/>
                  </a:lnTo>
                  <a:close/>
                  <a:moveTo>
                    <a:pt x="263" y="333"/>
                  </a:moveTo>
                  <a:lnTo>
                    <a:pt x="263" y="332"/>
                  </a:lnTo>
                  <a:lnTo>
                    <a:pt x="262" y="332"/>
                  </a:lnTo>
                  <a:lnTo>
                    <a:pt x="262" y="330"/>
                  </a:lnTo>
                  <a:lnTo>
                    <a:pt x="259" y="328"/>
                  </a:lnTo>
                  <a:lnTo>
                    <a:pt x="259" y="330"/>
                  </a:lnTo>
                  <a:lnTo>
                    <a:pt x="259" y="331"/>
                  </a:lnTo>
                  <a:lnTo>
                    <a:pt x="259" y="333"/>
                  </a:lnTo>
                  <a:lnTo>
                    <a:pt x="260" y="334"/>
                  </a:lnTo>
                  <a:lnTo>
                    <a:pt x="262" y="334"/>
                  </a:lnTo>
                  <a:lnTo>
                    <a:pt x="263" y="334"/>
                  </a:lnTo>
                  <a:lnTo>
                    <a:pt x="263" y="333"/>
                  </a:lnTo>
                  <a:close/>
                  <a:moveTo>
                    <a:pt x="263" y="466"/>
                  </a:moveTo>
                  <a:lnTo>
                    <a:pt x="263" y="464"/>
                  </a:lnTo>
                  <a:lnTo>
                    <a:pt x="262" y="464"/>
                  </a:lnTo>
                  <a:lnTo>
                    <a:pt x="262" y="462"/>
                  </a:lnTo>
                  <a:lnTo>
                    <a:pt x="260" y="460"/>
                  </a:lnTo>
                  <a:lnTo>
                    <a:pt x="260" y="462"/>
                  </a:lnTo>
                  <a:lnTo>
                    <a:pt x="259" y="462"/>
                  </a:lnTo>
                  <a:lnTo>
                    <a:pt x="260" y="464"/>
                  </a:lnTo>
                  <a:lnTo>
                    <a:pt x="261" y="466"/>
                  </a:lnTo>
                  <a:lnTo>
                    <a:pt x="263" y="466"/>
                  </a:lnTo>
                  <a:close/>
                  <a:moveTo>
                    <a:pt x="263" y="334"/>
                  </a:moveTo>
                  <a:lnTo>
                    <a:pt x="263" y="334"/>
                  </a:lnTo>
                  <a:lnTo>
                    <a:pt x="262" y="334"/>
                  </a:lnTo>
                  <a:lnTo>
                    <a:pt x="263" y="334"/>
                  </a:lnTo>
                  <a:close/>
                  <a:moveTo>
                    <a:pt x="264" y="458"/>
                  </a:moveTo>
                  <a:lnTo>
                    <a:pt x="262" y="457"/>
                  </a:lnTo>
                  <a:lnTo>
                    <a:pt x="261" y="458"/>
                  </a:lnTo>
                  <a:lnTo>
                    <a:pt x="264" y="458"/>
                  </a:lnTo>
                  <a:close/>
                  <a:moveTo>
                    <a:pt x="264" y="278"/>
                  </a:moveTo>
                  <a:lnTo>
                    <a:pt x="262" y="278"/>
                  </a:lnTo>
                  <a:lnTo>
                    <a:pt x="263" y="280"/>
                  </a:lnTo>
                  <a:lnTo>
                    <a:pt x="264" y="280"/>
                  </a:lnTo>
                  <a:lnTo>
                    <a:pt x="264" y="278"/>
                  </a:lnTo>
                  <a:close/>
                  <a:moveTo>
                    <a:pt x="264" y="680"/>
                  </a:moveTo>
                  <a:lnTo>
                    <a:pt x="264" y="679"/>
                  </a:lnTo>
                  <a:lnTo>
                    <a:pt x="264" y="678"/>
                  </a:lnTo>
                  <a:lnTo>
                    <a:pt x="261" y="676"/>
                  </a:lnTo>
                  <a:lnTo>
                    <a:pt x="261" y="679"/>
                  </a:lnTo>
                  <a:lnTo>
                    <a:pt x="258" y="682"/>
                  </a:lnTo>
                  <a:lnTo>
                    <a:pt x="260" y="686"/>
                  </a:lnTo>
                  <a:lnTo>
                    <a:pt x="262" y="686"/>
                  </a:lnTo>
                  <a:lnTo>
                    <a:pt x="260" y="684"/>
                  </a:lnTo>
                  <a:lnTo>
                    <a:pt x="260" y="680"/>
                  </a:lnTo>
                  <a:lnTo>
                    <a:pt x="264" y="680"/>
                  </a:lnTo>
                  <a:close/>
                  <a:moveTo>
                    <a:pt x="265" y="112"/>
                  </a:moveTo>
                  <a:lnTo>
                    <a:pt x="263" y="112"/>
                  </a:lnTo>
                  <a:lnTo>
                    <a:pt x="262" y="114"/>
                  </a:lnTo>
                  <a:lnTo>
                    <a:pt x="265" y="112"/>
                  </a:lnTo>
                  <a:close/>
                  <a:moveTo>
                    <a:pt x="265" y="706"/>
                  </a:moveTo>
                  <a:lnTo>
                    <a:pt x="264" y="706"/>
                  </a:lnTo>
                  <a:lnTo>
                    <a:pt x="263" y="708"/>
                  </a:lnTo>
                  <a:lnTo>
                    <a:pt x="265" y="707"/>
                  </a:lnTo>
                  <a:lnTo>
                    <a:pt x="265" y="706"/>
                  </a:lnTo>
                  <a:close/>
                  <a:moveTo>
                    <a:pt x="265" y="266"/>
                  </a:moveTo>
                  <a:lnTo>
                    <a:pt x="264" y="266"/>
                  </a:lnTo>
                  <a:lnTo>
                    <a:pt x="263" y="264"/>
                  </a:lnTo>
                  <a:lnTo>
                    <a:pt x="263" y="266"/>
                  </a:lnTo>
                  <a:lnTo>
                    <a:pt x="264" y="268"/>
                  </a:lnTo>
                  <a:lnTo>
                    <a:pt x="265" y="266"/>
                  </a:lnTo>
                  <a:close/>
                  <a:moveTo>
                    <a:pt x="265" y="790"/>
                  </a:moveTo>
                  <a:lnTo>
                    <a:pt x="265" y="788"/>
                  </a:lnTo>
                  <a:lnTo>
                    <a:pt x="263" y="788"/>
                  </a:lnTo>
                  <a:lnTo>
                    <a:pt x="264" y="790"/>
                  </a:lnTo>
                  <a:lnTo>
                    <a:pt x="265" y="790"/>
                  </a:lnTo>
                  <a:close/>
                  <a:moveTo>
                    <a:pt x="265" y="116"/>
                  </a:moveTo>
                  <a:lnTo>
                    <a:pt x="264" y="116"/>
                  </a:lnTo>
                  <a:lnTo>
                    <a:pt x="264" y="118"/>
                  </a:lnTo>
                  <a:lnTo>
                    <a:pt x="262" y="118"/>
                  </a:lnTo>
                  <a:lnTo>
                    <a:pt x="262" y="120"/>
                  </a:lnTo>
                  <a:lnTo>
                    <a:pt x="264" y="120"/>
                  </a:lnTo>
                  <a:lnTo>
                    <a:pt x="264" y="118"/>
                  </a:lnTo>
                  <a:lnTo>
                    <a:pt x="265" y="116"/>
                  </a:lnTo>
                  <a:close/>
                  <a:moveTo>
                    <a:pt x="265" y="334"/>
                  </a:moveTo>
                  <a:lnTo>
                    <a:pt x="265" y="332"/>
                  </a:lnTo>
                  <a:lnTo>
                    <a:pt x="263" y="333"/>
                  </a:lnTo>
                  <a:lnTo>
                    <a:pt x="263" y="334"/>
                  </a:lnTo>
                  <a:lnTo>
                    <a:pt x="264" y="334"/>
                  </a:lnTo>
                  <a:lnTo>
                    <a:pt x="265" y="334"/>
                  </a:lnTo>
                  <a:close/>
                  <a:moveTo>
                    <a:pt x="266" y="665"/>
                  </a:moveTo>
                  <a:lnTo>
                    <a:pt x="265" y="664"/>
                  </a:lnTo>
                  <a:lnTo>
                    <a:pt x="265" y="665"/>
                  </a:lnTo>
                  <a:lnTo>
                    <a:pt x="266" y="665"/>
                  </a:lnTo>
                  <a:close/>
                  <a:moveTo>
                    <a:pt x="266" y="706"/>
                  </a:moveTo>
                  <a:lnTo>
                    <a:pt x="265" y="707"/>
                  </a:lnTo>
                  <a:lnTo>
                    <a:pt x="265" y="708"/>
                  </a:lnTo>
                  <a:lnTo>
                    <a:pt x="266" y="706"/>
                  </a:lnTo>
                  <a:close/>
                  <a:moveTo>
                    <a:pt x="266" y="778"/>
                  </a:moveTo>
                  <a:lnTo>
                    <a:pt x="265" y="779"/>
                  </a:lnTo>
                  <a:lnTo>
                    <a:pt x="266" y="780"/>
                  </a:lnTo>
                  <a:lnTo>
                    <a:pt x="266" y="778"/>
                  </a:lnTo>
                  <a:close/>
                  <a:moveTo>
                    <a:pt x="266" y="628"/>
                  </a:moveTo>
                  <a:lnTo>
                    <a:pt x="266" y="628"/>
                  </a:lnTo>
                  <a:lnTo>
                    <a:pt x="265" y="628"/>
                  </a:lnTo>
                  <a:lnTo>
                    <a:pt x="266" y="628"/>
                  </a:lnTo>
                  <a:close/>
                  <a:moveTo>
                    <a:pt x="266" y="336"/>
                  </a:moveTo>
                  <a:lnTo>
                    <a:pt x="264" y="334"/>
                  </a:lnTo>
                  <a:lnTo>
                    <a:pt x="264" y="336"/>
                  </a:lnTo>
                  <a:lnTo>
                    <a:pt x="266" y="336"/>
                  </a:lnTo>
                  <a:close/>
                  <a:moveTo>
                    <a:pt x="266" y="758"/>
                  </a:moveTo>
                  <a:lnTo>
                    <a:pt x="265" y="754"/>
                  </a:lnTo>
                  <a:lnTo>
                    <a:pt x="262" y="756"/>
                  </a:lnTo>
                  <a:lnTo>
                    <a:pt x="265" y="760"/>
                  </a:lnTo>
                  <a:lnTo>
                    <a:pt x="266" y="759"/>
                  </a:lnTo>
                  <a:lnTo>
                    <a:pt x="266" y="758"/>
                  </a:lnTo>
                  <a:close/>
                  <a:moveTo>
                    <a:pt x="266" y="808"/>
                  </a:moveTo>
                  <a:lnTo>
                    <a:pt x="265" y="804"/>
                  </a:lnTo>
                  <a:lnTo>
                    <a:pt x="264" y="806"/>
                  </a:lnTo>
                  <a:lnTo>
                    <a:pt x="265" y="806"/>
                  </a:lnTo>
                  <a:lnTo>
                    <a:pt x="265" y="808"/>
                  </a:lnTo>
                  <a:lnTo>
                    <a:pt x="266" y="808"/>
                  </a:lnTo>
                  <a:close/>
                  <a:moveTo>
                    <a:pt x="266" y="128"/>
                  </a:moveTo>
                  <a:lnTo>
                    <a:pt x="266" y="127"/>
                  </a:lnTo>
                  <a:lnTo>
                    <a:pt x="266" y="124"/>
                  </a:lnTo>
                  <a:lnTo>
                    <a:pt x="264" y="124"/>
                  </a:lnTo>
                  <a:lnTo>
                    <a:pt x="264" y="126"/>
                  </a:lnTo>
                  <a:lnTo>
                    <a:pt x="263" y="126"/>
                  </a:lnTo>
                  <a:lnTo>
                    <a:pt x="265" y="128"/>
                  </a:lnTo>
                  <a:lnTo>
                    <a:pt x="266" y="128"/>
                  </a:lnTo>
                  <a:close/>
                  <a:moveTo>
                    <a:pt x="266" y="80"/>
                  </a:moveTo>
                  <a:lnTo>
                    <a:pt x="264" y="78"/>
                  </a:lnTo>
                  <a:lnTo>
                    <a:pt x="263" y="78"/>
                  </a:lnTo>
                  <a:lnTo>
                    <a:pt x="264" y="76"/>
                  </a:lnTo>
                  <a:lnTo>
                    <a:pt x="264" y="74"/>
                  </a:lnTo>
                  <a:lnTo>
                    <a:pt x="263" y="74"/>
                  </a:lnTo>
                  <a:lnTo>
                    <a:pt x="261" y="76"/>
                  </a:lnTo>
                  <a:lnTo>
                    <a:pt x="261" y="78"/>
                  </a:lnTo>
                  <a:lnTo>
                    <a:pt x="263" y="80"/>
                  </a:lnTo>
                  <a:lnTo>
                    <a:pt x="266" y="80"/>
                  </a:lnTo>
                  <a:close/>
                  <a:moveTo>
                    <a:pt x="267" y="774"/>
                  </a:moveTo>
                  <a:lnTo>
                    <a:pt x="265" y="773"/>
                  </a:lnTo>
                  <a:lnTo>
                    <a:pt x="265" y="770"/>
                  </a:lnTo>
                  <a:lnTo>
                    <a:pt x="265" y="768"/>
                  </a:lnTo>
                  <a:lnTo>
                    <a:pt x="263" y="768"/>
                  </a:lnTo>
                  <a:lnTo>
                    <a:pt x="263" y="771"/>
                  </a:lnTo>
                  <a:lnTo>
                    <a:pt x="263" y="772"/>
                  </a:lnTo>
                  <a:lnTo>
                    <a:pt x="265" y="774"/>
                  </a:lnTo>
                  <a:lnTo>
                    <a:pt x="267" y="774"/>
                  </a:lnTo>
                  <a:close/>
                  <a:moveTo>
                    <a:pt x="267" y="480"/>
                  </a:moveTo>
                  <a:lnTo>
                    <a:pt x="266" y="478"/>
                  </a:lnTo>
                  <a:lnTo>
                    <a:pt x="263" y="478"/>
                  </a:lnTo>
                  <a:lnTo>
                    <a:pt x="262" y="476"/>
                  </a:lnTo>
                  <a:lnTo>
                    <a:pt x="262" y="474"/>
                  </a:lnTo>
                  <a:lnTo>
                    <a:pt x="259" y="476"/>
                  </a:lnTo>
                  <a:lnTo>
                    <a:pt x="258" y="474"/>
                  </a:lnTo>
                  <a:lnTo>
                    <a:pt x="257" y="470"/>
                  </a:lnTo>
                  <a:lnTo>
                    <a:pt x="254" y="470"/>
                  </a:lnTo>
                  <a:lnTo>
                    <a:pt x="254" y="472"/>
                  </a:lnTo>
                  <a:lnTo>
                    <a:pt x="256" y="472"/>
                  </a:lnTo>
                  <a:lnTo>
                    <a:pt x="256" y="475"/>
                  </a:lnTo>
                  <a:lnTo>
                    <a:pt x="257" y="476"/>
                  </a:lnTo>
                  <a:lnTo>
                    <a:pt x="257" y="474"/>
                  </a:lnTo>
                  <a:lnTo>
                    <a:pt x="258" y="474"/>
                  </a:lnTo>
                  <a:lnTo>
                    <a:pt x="259" y="476"/>
                  </a:lnTo>
                  <a:lnTo>
                    <a:pt x="260" y="478"/>
                  </a:lnTo>
                  <a:lnTo>
                    <a:pt x="260" y="480"/>
                  </a:lnTo>
                  <a:lnTo>
                    <a:pt x="256" y="480"/>
                  </a:lnTo>
                  <a:lnTo>
                    <a:pt x="256" y="478"/>
                  </a:lnTo>
                  <a:lnTo>
                    <a:pt x="254" y="478"/>
                  </a:lnTo>
                  <a:lnTo>
                    <a:pt x="253" y="480"/>
                  </a:lnTo>
                  <a:lnTo>
                    <a:pt x="253" y="481"/>
                  </a:lnTo>
                  <a:lnTo>
                    <a:pt x="253" y="482"/>
                  </a:lnTo>
                  <a:lnTo>
                    <a:pt x="259" y="482"/>
                  </a:lnTo>
                  <a:lnTo>
                    <a:pt x="258" y="484"/>
                  </a:lnTo>
                  <a:lnTo>
                    <a:pt x="259" y="484"/>
                  </a:lnTo>
                  <a:lnTo>
                    <a:pt x="259" y="482"/>
                  </a:lnTo>
                  <a:lnTo>
                    <a:pt x="260" y="482"/>
                  </a:lnTo>
                  <a:lnTo>
                    <a:pt x="261" y="480"/>
                  </a:lnTo>
                  <a:lnTo>
                    <a:pt x="265" y="480"/>
                  </a:lnTo>
                  <a:lnTo>
                    <a:pt x="266" y="482"/>
                  </a:lnTo>
                  <a:lnTo>
                    <a:pt x="266" y="481"/>
                  </a:lnTo>
                  <a:lnTo>
                    <a:pt x="267" y="480"/>
                  </a:lnTo>
                  <a:close/>
                  <a:moveTo>
                    <a:pt x="267" y="338"/>
                  </a:moveTo>
                  <a:lnTo>
                    <a:pt x="267" y="338"/>
                  </a:lnTo>
                  <a:close/>
                  <a:moveTo>
                    <a:pt x="267" y="336"/>
                  </a:moveTo>
                  <a:lnTo>
                    <a:pt x="266" y="336"/>
                  </a:lnTo>
                  <a:lnTo>
                    <a:pt x="267" y="337"/>
                  </a:lnTo>
                  <a:lnTo>
                    <a:pt x="267" y="336"/>
                  </a:lnTo>
                  <a:close/>
                  <a:moveTo>
                    <a:pt x="267" y="260"/>
                  </a:moveTo>
                  <a:lnTo>
                    <a:pt x="264" y="260"/>
                  </a:lnTo>
                  <a:lnTo>
                    <a:pt x="265" y="258"/>
                  </a:lnTo>
                  <a:lnTo>
                    <a:pt x="263" y="258"/>
                  </a:lnTo>
                  <a:lnTo>
                    <a:pt x="263" y="260"/>
                  </a:lnTo>
                  <a:lnTo>
                    <a:pt x="263" y="261"/>
                  </a:lnTo>
                  <a:lnTo>
                    <a:pt x="263" y="262"/>
                  </a:lnTo>
                  <a:lnTo>
                    <a:pt x="267" y="262"/>
                  </a:lnTo>
                  <a:lnTo>
                    <a:pt x="267" y="260"/>
                  </a:lnTo>
                  <a:close/>
                  <a:moveTo>
                    <a:pt x="267" y="626"/>
                  </a:moveTo>
                  <a:lnTo>
                    <a:pt x="265" y="626"/>
                  </a:lnTo>
                  <a:lnTo>
                    <a:pt x="266" y="628"/>
                  </a:lnTo>
                  <a:lnTo>
                    <a:pt x="267" y="626"/>
                  </a:lnTo>
                  <a:close/>
                  <a:moveTo>
                    <a:pt x="267" y="708"/>
                  </a:moveTo>
                  <a:lnTo>
                    <a:pt x="265" y="708"/>
                  </a:lnTo>
                  <a:lnTo>
                    <a:pt x="264" y="712"/>
                  </a:lnTo>
                  <a:lnTo>
                    <a:pt x="267" y="712"/>
                  </a:lnTo>
                  <a:lnTo>
                    <a:pt x="267" y="708"/>
                  </a:lnTo>
                  <a:close/>
                  <a:moveTo>
                    <a:pt x="267" y="126"/>
                  </a:moveTo>
                  <a:lnTo>
                    <a:pt x="266" y="128"/>
                  </a:lnTo>
                  <a:lnTo>
                    <a:pt x="267" y="126"/>
                  </a:lnTo>
                  <a:close/>
                  <a:moveTo>
                    <a:pt x="267" y="136"/>
                  </a:moveTo>
                  <a:lnTo>
                    <a:pt x="263" y="136"/>
                  </a:lnTo>
                  <a:lnTo>
                    <a:pt x="263" y="138"/>
                  </a:lnTo>
                  <a:lnTo>
                    <a:pt x="264" y="140"/>
                  </a:lnTo>
                  <a:lnTo>
                    <a:pt x="266" y="140"/>
                  </a:lnTo>
                  <a:lnTo>
                    <a:pt x="267" y="136"/>
                  </a:lnTo>
                  <a:close/>
                  <a:moveTo>
                    <a:pt x="267" y="112"/>
                  </a:moveTo>
                  <a:lnTo>
                    <a:pt x="265" y="112"/>
                  </a:lnTo>
                  <a:lnTo>
                    <a:pt x="265" y="114"/>
                  </a:lnTo>
                  <a:lnTo>
                    <a:pt x="267" y="114"/>
                  </a:lnTo>
                  <a:lnTo>
                    <a:pt x="267" y="112"/>
                  </a:lnTo>
                  <a:close/>
                  <a:moveTo>
                    <a:pt x="267" y="806"/>
                  </a:moveTo>
                  <a:lnTo>
                    <a:pt x="266" y="806"/>
                  </a:lnTo>
                  <a:lnTo>
                    <a:pt x="266" y="808"/>
                  </a:lnTo>
                  <a:lnTo>
                    <a:pt x="267" y="806"/>
                  </a:lnTo>
                  <a:close/>
                  <a:moveTo>
                    <a:pt x="267" y="622"/>
                  </a:moveTo>
                  <a:lnTo>
                    <a:pt x="267" y="622"/>
                  </a:lnTo>
                  <a:lnTo>
                    <a:pt x="267" y="623"/>
                  </a:lnTo>
                  <a:lnTo>
                    <a:pt x="267" y="622"/>
                  </a:lnTo>
                  <a:close/>
                  <a:moveTo>
                    <a:pt x="267" y="784"/>
                  </a:moveTo>
                  <a:lnTo>
                    <a:pt x="265" y="780"/>
                  </a:lnTo>
                  <a:lnTo>
                    <a:pt x="265" y="779"/>
                  </a:lnTo>
                  <a:lnTo>
                    <a:pt x="265" y="778"/>
                  </a:lnTo>
                  <a:lnTo>
                    <a:pt x="265" y="782"/>
                  </a:lnTo>
                  <a:lnTo>
                    <a:pt x="264" y="782"/>
                  </a:lnTo>
                  <a:lnTo>
                    <a:pt x="264" y="786"/>
                  </a:lnTo>
                  <a:lnTo>
                    <a:pt x="267" y="784"/>
                  </a:lnTo>
                  <a:close/>
                  <a:moveTo>
                    <a:pt x="267" y="342"/>
                  </a:moveTo>
                  <a:lnTo>
                    <a:pt x="267" y="340"/>
                  </a:lnTo>
                  <a:lnTo>
                    <a:pt x="266" y="340"/>
                  </a:lnTo>
                  <a:lnTo>
                    <a:pt x="267" y="338"/>
                  </a:lnTo>
                  <a:lnTo>
                    <a:pt x="265" y="340"/>
                  </a:lnTo>
                  <a:lnTo>
                    <a:pt x="264" y="340"/>
                  </a:lnTo>
                  <a:lnTo>
                    <a:pt x="263" y="340"/>
                  </a:lnTo>
                  <a:lnTo>
                    <a:pt x="264" y="338"/>
                  </a:lnTo>
                  <a:lnTo>
                    <a:pt x="263" y="338"/>
                  </a:lnTo>
                  <a:lnTo>
                    <a:pt x="263" y="340"/>
                  </a:lnTo>
                  <a:lnTo>
                    <a:pt x="264" y="342"/>
                  </a:lnTo>
                  <a:lnTo>
                    <a:pt x="265" y="341"/>
                  </a:lnTo>
                  <a:lnTo>
                    <a:pt x="265" y="342"/>
                  </a:lnTo>
                  <a:lnTo>
                    <a:pt x="264" y="342"/>
                  </a:lnTo>
                  <a:lnTo>
                    <a:pt x="263" y="342"/>
                  </a:lnTo>
                  <a:lnTo>
                    <a:pt x="264" y="344"/>
                  </a:lnTo>
                  <a:lnTo>
                    <a:pt x="265" y="344"/>
                  </a:lnTo>
                  <a:lnTo>
                    <a:pt x="266" y="346"/>
                  </a:lnTo>
                  <a:lnTo>
                    <a:pt x="266" y="344"/>
                  </a:lnTo>
                  <a:lnTo>
                    <a:pt x="267" y="344"/>
                  </a:lnTo>
                  <a:lnTo>
                    <a:pt x="266" y="342"/>
                  </a:lnTo>
                  <a:lnTo>
                    <a:pt x="267" y="342"/>
                  </a:lnTo>
                  <a:close/>
                  <a:moveTo>
                    <a:pt x="267" y="630"/>
                  </a:moveTo>
                  <a:lnTo>
                    <a:pt x="265" y="630"/>
                  </a:lnTo>
                  <a:lnTo>
                    <a:pt x="265" y="632"/>
                  </a:lnTo>
                  <a:lnTo>
                    <a:pt x="267" y="632"/>
                  </a:lnTo>
                  <a:lnTo>
                    <a:pt x="267" y="630"/>
                  </a:lnTo>
                  <a:close/>
                  <a:moveTo>
                    <a:pt x="267" y="718"/>
                  </a:moveTo>
                  <a:lnTo>
                    <a:pt x="265" y="718"/>
                  </a:lnTo>
                  <a:lnTo>
                    <a:pt x="266" y="717"/>
                  </a:lnTo>
                  <a:lnTo>
                    <a:pt x="266" y="716"/>
                  </a:lnTo>
                  <a:lnTo>
                    <a:pt x="265" y="714"/>
                  </a:lnTo>
                  <a:lnTo>
                    <a:pt x="264" y="714"/>
                  </a:lnTo>
                  <a:lnTo>
                    <a:pt x="265" y="716"/>
                  </a:lnTo>
                  <a:lnTo>
                    <a:pt x="263" y="716"/>
                  </a:lnTo>
                  <a:lnTo>
                    <a:pt x="264" y="720"/>
                  </a:lnTo>
                  <a:lnTo>
                    <a:pt x="267" y="720"/>
                  </a:lnTo>
                  <a:lnTo>
                    <a:pt x="267" y="718"/>
                  </a:lnTo>
                  <a:close/>
                  <a:moveTo>
                    <a:pt x="268" y="330"/>
                  </a:moveTo>
                  <a:lnTo>
                    <a:pt x="266" y="326"/>
                  </a:lnTo>
                  <a:lnTo>
                    <a:pt x="265" y="326"/>
                  </a:lnTo>
                  <a:lnTo>
                    <a:pt x="265" y="328"/>
                  </a:lnTo>
                  <a:lnTo>
                    <a:pt x="266" y="328"/>
                  </a:lnTo>
                  <a:lnTo>
                    <a:pt x="265" y="330"/>
                  </a:lnTo>
                  <a:lnTo>
                    <a:pt x="268" y="330"/>
                  </a:lnTo>
                  <a:close/>
                  <a:moveTo>
                    <a:pt x="268" y="624"/>
                  </a:moveTo>
                  <a:lnTo>
                    <a:pt x="267" y="623"/>
                  </a:lnTo>
                  <a:lnTo>
                    <a:pt x="267" y="624"/>
                  </a:lnTo>
                  <a:lnTo>
                    <a:pt x="268" y="624"/>
                  </a:lnTo>
                  <a:close/>
                  <a:moveTo>
                    <a:pt x="268" y="466"/>
                  </a:moveTo>
                  <a:lnTo>
                    <a:pt x="266" y="466"/>
                  </a:lnTo>
                  <a:lnTo>
                    <a:pt x="266" y="468"/>
                  </a:lnTo>
                  <a:lnTo>
                    <a:pt x="267" y="470"/>
                  </a:lnTo>
                  <a:lnTo>
                    <a:pt x="268" y="466"/>
                  </a:lnTo>
                  <a:close/>
                  <a:moveTo>
                    <a:pt x="268" y="732"/>
                  </a:moveTo>
                  <a:lnTo>
                    <a:pt x="267" y="730"/>
                  </a:lnTo>
                  <a:lnTo>
                    <a:pt x="267" y="728"/>
                  </a:lnTo>
                  <a:lnTo>
                    <a:pt x="266" y="728"/>
                  </a:lnTo>
                  <a:lnTo>
                    <a:pt x="266" y="730"/>
                  </a:lnTo>
                  <a:lnTo>
                    <a:pt x="264" y="730"/>
                  </a:lnTo>
                  <a:lnTo>
                    <a:pt x="264" y="732"/>
                  </a:lnTo>
                  <a:lnTo>
                    <a:pt x="265" y="732"/>
                  </a:lnTo>
                  <a:lnTo>
                    <a:pt x="267" y="734"/>
                  </a:lnTo>
                  <a:lnTo>
                    <a:pt x="268" y="733"/>
                  </a:lnTo>
                  <a:lnTo>
                    <a:pt x="268" y="732"/>
                  </a:lnTo>
                  <a:close/>
                  <a:moveTo>
                    <a:pt x="268" y="752"/>
                  </a:moveTo>
                  <a:lnTo>
                    <a:pt x="267" y="751"/>
                  </a:lnTo>
                  <a:lnTo>
                    <a:pt x="265" y="752"/>
                  </a:lnTo>
                  <a:lnTo>
                    <a:pt x="265" y="754"/>
                  </a:lnTo>
                  <a:lnTo>
                    <a:pt x="268" y="752"/>
                  </a:lnTo>
                  <a:close/>
                  <a:moveTo>
                    <a:pt x="268" y="316"/>
                  </a:moveTo>
                  <a:lnTo>
                    <a:pt x="267" y="314"/>
                  </a:lnTo>
                  <a:lnTo>
                    <a:pt x="266" y="314"/>
                  </a:lnTo>
                  <a:lnTo>
                    <a:pt x="266" y="316"/>
                  </a:lnTo>
                  <a:lnTo>
                    <a:pt x="267" y="318"/>
                  </a:lnTo>
                  <a:lnTo>
                    <a:pt x="267" y="316"/>
                  </a:lnTo>
                  <a:lnTo>
                    <a:pt x="268" y="316"/>
                  </a:lnTo>
                  <a:close/>
                  <a:moveTo>
                    <a:pt x="268" y="750"/>
                  </a:moveTo>
                  <a:lnTo>
                    <a:pt x="268" y="750"/>
                  </a:lnTo>
                  <a:lnTo>
                    <a:pt x="266" y="746"/>
                  </a:lnTo>
                  <a:lnTo>
                    <a:pt x="265" y="748"/>
                  </a:lnTo>
                  <a:lnTo>
                    <a:pt x="265" y="749"/>
                  </a:lnTo>
                  <a:lnTo>
                    <a:pt x="267" y="751"/>
                  </a:lnTo>
                  <a:lnTo>
                    <a:pt x="268" y="750"/>
                  </a:lnTo>
                  <a:close/>
                  <a:moveTo>
                    <a:pt x="268" y="670"/>
                  </a:moveTo>
                  <a:lnTo>
                    <a:pt x="266" y="668"/>
                  </a:lnTo>
                  <a:lnTo>
                    <a:pt x="266" y="667"/>
                  </a:lnTo>
                  <a:lnTo>
                    <a:pt x="265" y="665"/>
                  </a:lnTo>
                  <a:lnTo>
                    <a:pt x="264" y="666"/>
                  </a:lnTo>
                  <a:lnTo>
                    <a:pt x="264" y="667"/>
                  </a:lnTo>
                  <a:lnTo>
                    <a:pt x="264" y="670"/>
                  </a:lnTo>
                  <a:lnTo>
                    <a:pt x="268" y="670"/>
                  </a:lnTo>
                  <a:close/>
                  <a:moveTo>
                    <a:pt x="268" y="73"/>
                  </a:moveTo>
                  <a:lnTo>
                    <a:pt x="266" y="70"/>
                  </a:lnTo>
                  <a:lnTo>
                    <a:pt x="267" y="72"/>
                  </a:lnTo>
                  <a:lnTo>
                    <a:pt x="267" y="74"/>
                  </a:lnTo>
                  <a:lnTo>
                    <a:pt x="268" y="73"/>
                  </a:lnTo>
                  <a:close/>
                  <a:moveTo>
                    <a:pt x="268" y="802"/>
                  </a:moveTo>
                  <a:lnTo>
                    <a:pt x="268" y="800"/>
                  </a:lnTo>
                  <a:lnTo>
                    <a:pt x="267" y="798"/>
                  </a:lnTo>
                  <a:lnTo>
                    <a:pt x="266" y="796"/>
                  </a:lnTo>
                  <a:lnTo>
                    <a:pt x="265" y="796"/>
                  </a:lnTo>
                  <a:lnTo>
                    <a:pt x="264" y="798"/>
                  </a:lnTo>
                  <a:lnTo>
                    <a:pt x="263" y="802"/>
                  </a:lnTo>
                  <a:lnTo>
                    <a:pt x="265" y="804"/>
                  </a:lnTo>
                  <a:lnTo>
                    <a:pt x="265" y="802"/>
                  </a:lnTo>
                  <a:lnTo>
                    <a:pt x="267" y="800"/>
                  </a:lnTo>
                  <a:lnTo>
                    <a:pt x="268" y="802"/>
                  </a:lnTo>
                  <a:close/>
                  <a:moveTo>
                    <a:pt x="268" y="450"/>
                  </a:moveTo>
                  <a:lnTo>
                    <a:pt x="267" y="448"/>
                  </a:lnTo>
                  <a:lnTo>
                    <a:pt x="267" y="446"/>
                  </a:lnTo>
                  <a:lnTo>
                    <a:pt x="265" y="444"/>
                  </a:lnTo>
                  <a:lnTo>
                    <a:pt x="264" y="448"/>
                  </a:lnTo>
                  <a:lnTo>
                    <a:pt x="265" y="448"/>
                  </a:lnTo>
                  <a:lnTo>
                    <a:pt x="266" y="446"/>
                  </a:lnTo>
                  <a:lnTo>
                    <a:pt x="265" y="450"/>
                  </a:lnTo>
                  <a:lnTo>
                    <a:pt x="268" y="450"/>
                  </a:lnTo>
                  <a:close/>
                  <a:moveTo>
                    <a:pt x="268" y="684"/>
                  </a:moveTo>
                  <a:lnTo>
                    <a:pt x="268" y="683"/>
                  </a:lnTo>
                  <a:lnTo>
                    <a:pt x="268" y="682"/>
                  </a:lnTo>
                  <a:lnTo>
                    <a:pt x="268" y="678"/>
                  </a:lnTo>
                  <a:lnTo>
                    <a:pt x="265" y="678"/>
                  </a:lnTo>
                  <a:lnTo>
                    <a:pt x="266" y="680"/>
                  </a:lnTo>
                  <a:lnTo>
                    <a:pt x="265" y="682"/>
                  </a:lnTo>
                  <a:lnTo>
                    <a:pt x="267" y="680"/>
                  </a:lnTo>
                  <a:lnTo>
                    <a:pt x="267" y="684"/>
                  </a:lnTo>
                  <a:lnTo>
                    <a:pt x="268" y="684"/>
                  </a:lnTo>
                  <a:close/>
                  <a:moveTo>
                    <a:pt x="268" y="338"/>
                  </a:moveTo>
                  <a:lnTo>
                    <a:pt x="267" y="337"/>
                  </a:lnTo>
                  <a:lnTo>
                    <a:pt x="267" y="338"/>
                  </a:lnTo>
                  <a:lnTo>
                    <a:pt x="268" y="338"/>
                  </a:lnTo>
                  <a:close/>
                  <a:moveTo>
                    <a:pt x="268" y="268"/>
                  </a:moveTo>
                  <a:lnTo>
                    <a:pt x="268" y="266"/>
                  </a:lnTo>
                  <a:lnTo>
                    <a:pt x="268" y="268"/>
                  </a:lnTo>
                  <a:close/>
                  <a:moveTo>
                    <a:pt x="268" y="618"/>
                  </a:moveTo>
                  <a:lnTo>
                    <a:pt x="267" y="618"/>
                  </a:lnTo>
                  <a:lnTo>
                    <a:pt x="267" y="620"/>
                  </a:lnTo>
                  <a:lnTo>
                    <a:pt x="265" y="620"/>
                  </a:lnTo>
                  <a:lnTo>
                    <a:pt x="265" y="622"/>
                  </a:lnTo>
                  <a:lnTo>
                    <a:pt x="266" y="622"/>
                  </a:lnTo>
                  <a:lnTo>
                    <a:pt x="268" y="618"/>
                  </a:lnTo>
                  <a:close/>
                  <a:moveTo>
                    <a:pt x="269" y="74"/>
                  </a:moveTo>
                  <a:lnTo>
                    <a:pt x="269" y="72"/>
                  </a:lnTo>
                  <a:lnTo>
                    <a:pt x="268" y="72"/>
                  </a:lnTo>
                  <a:lnTo>
                    <a:pt x="268" y="73"/>
                  </a:lnTo>
                  <a:lnTo>
                    <a:pt x="269" y="74"/>
                  </a:lnTo>
                  <a:close/>
                  <a:moveTo>
                    <a:pt x="269" y="484"/>
                  </a:moveTo>
                  <a:lnTo>
                    <a:pt x="269" y="482"/>
                  </a:lnTo>
                  <a:lnTo>
                    <a:pt x="267" y="482"/>
                  </a:lnTo>
                  <a:lnTo>
                    <a:pt x="267" y="484"/>
                  </a:lnTo>
                  <a:lnTo>
                    <a:pt x="269" y="484"/>
                  </a:lnTo>
                  <a:close/>
                  <a:moveTo>
                    <a:pt x="269" y="64"/>
                  </a:moveTo>
                  <a:lnTo>
                    <a:pt x="269" y="64"/>
                  </a:lnTo>
                  <a:close/>
                  <a:moveTo>
                    <a:pt x="269" y="72"/>
                  </a:moveTo>
                  <a:lnTo>
                    <a:pt x="269" y="72"/>
                  </a:lnTo>
                  <a:lnTo>
                    <a:pt x="269" y="73"/>
                  </a:lnTo>
                  <a:lnTo>
                    <a:pt x="269" y="74"/>
                  </a:lnTo>
                  <a:lnTo>
                    <a:pt x="268" y="76"/>
                  </a:lnTo>
                  <a:lnTo>
                    <a:pt x="269" y="76"/>
                  </a:lnTo>
                  <a:lnTo>
                    <a:pt x="269" y="72"/>
                  </a:lnTo>
                  <a:close/>
                  <a:moveTo>
                    <a:pt x="269" y="462"/>
                  </a:moveTo>
                  <a:lnTo>
                    <a:pt x="268" y="460"/>
                  </a:lnTo>
                  <a:lnTo>
                    <a:pt x="268" y="458"/>
                  </a:lnTo>
                  <a:lnTo>
                    <a:pt x="267" y="460"/>
                  </a:lnTo>
                  <a:lnTo>
                    <a:pt x="267" y="458"/>
                  </a:lnTo>
                  <a:lnTo>
                    <a:pt x="265" y="458"/>
                  </a:lnTo>
                  <a:lnTo>
                    <a:pt x="264" y="460"/>
                  </a:lnTo>
                  <a:lnTo>
                    <a:pt x="265" y="461"/>
                  </a:lnTo>
                  <a:lnTo>
                    <a:pt x="267" y="462"/>
                  </a:lnTo>
                  <a:lnTo>
                    <a:pt x="267" y="463"/>
                  </a:lnTo>
                  <a:lnTo>
                    <a:pt x="267" y="464"/>
                  </a:lnTo>
                  <a:lnTo>
                    <a:pt x="269" y="464"/>
                  </a:lnTo>
                  <a:lnTo>
                    <a:pt x="269" y="462"/>
                  </a:lnTo>
                  <a:close/>
                  <a:moveTo>
                    <a:pt x="270" y="476"/>
                  </a:moveTo>
                  <a:lnTo>
                    <a:pt x="266" y="476"/>
                  </a:lnTo>
                  <a:lnTo>
                    <a:pt x="267" y="478"/>
                  </a:lnTo>
                  <a:lnTo>
                    <a:pt x="268" y="478"/>
                  </a:lnTo>
                  <a:lnTo>
                    <a:pt x="270" y="476"/>
                  </a:lnTo>
                  <a:close/>
                  <a:moveTo>
                    <a:pt x="270" y="62"/>
                  </a:moveTo>
                  <a:lnTo>
                    <a:pt x="269" y="62"/>
                  </a:lnTo>
                  <a:lnTo>
                    <a:pt x="268" y="60"/>
                  </a:lnTo>
                  <a:lnTo>
                    <a:pt x="267" y="60"/>
                  </a:lnTo>
                  <a:lnTo>
                    <a:pt x="266" y="62"/>
                  </a:lnTo>
                  <a:lnTo>
                    <a:pt x="268" y="62"/>
                  </a:lnTo>
                  <a:lnTo>
                    <a:pt x="269" y="64"/>
                  </a:lnTo>
                  <a:lnTo>
                    <a:pt x="270" y="62"/>
                  </a:lnTo>
                  <a:close/>
                  <a:moveTo>
                    <a:pt x="270" y="760"/>
                  </a:moveTo>
                  <a:lnTo>
                    <a:pt x="268" y="760"/>
                  </a:lnTo>
                  <a:lnTo>
                    <a:pt x="268" y="762"/>
                  </a:lnTo>
                  <a:lnTo>
                    <a:pt x="270" y="762"/>
                  </a:lnTo>
                  <a:lnTo>
                    <a:pt x="270" y="760"/>
                  </a:lnTo>
                  <a:close/>
                  <a:moveTo>
                    <a:pt x="270" y="272"/>
                  </a:moveTo>
                  <a:lnTo>
                    <a:pt x="269" y="270"/>
                  </a:lnTo>
                  <a:lnTo>
                    <a:pt x="267" y="270"/>
                  </a:lnTo>
                  <a:lnTo>
                    <a:pt x="267" y="272"/>
                  </a:lnTo>
                  <a:lnTo>
                    <a:pt x="270" y="272"/>
                  </a:lnTo>
                  <a:close/>
                  <a:moveTo>
                    <a:pt x="270" y="492"/>
                  </a:moveTo>
                  <a:lnTo>
                    <a:pt x="269" y="488"/>
                  </a:lnTo>
                  <a:lnTo>
                    <a:pt x="268" y="486"/>
                  </a:lnTo>
                  <a:lnTo>
                    <a:pt x="268" y="488"/>
                  </a:lnTo>
                  <a:lnTo>
                    <a:pt x="265" y="488"/>
                  </a:lnTo>
                  <a:lnTo>
                    <a:pt x="266" y="490"/>
                  </a:lnTo>
                  <a:lnTo>
                    <a:pt x="266" y="492"/>
                  </a:lnTo>
                  <a:lnTo>
                    <a:pt x="266" y="494"/>
                  </a:lnTo>
                  <a:lnTo>
                    <a:pt x="264" y="494"/>
                  </a:lnTo>
                  <a:lnTo>
                    <a:pt x="267" y="496"/>
                  </a:lnTo>
                  <a:lnTo>
                    <a:pt x="267" y="494"/>
                  </a:lnTo>
                  <a:lnTo>
                    <a:pt x="267" y="492"/>
                  </a:lnTo>
                  <a:lnTo>
                    <a:pt x="270" y="492"/>
                  </a:lnTo>
                  <a:close/>
                  <a:moveTo>
                    <a:pt x="270" y="450"/>
                  </a:moveTo>
                  <a:lnTo>
                    <a:pt x="270" y="450"/>
                  </a:lnTo>
                  <a:lnTo>
                    <a:pt x="269" y="452"/>
                  </a:lnTo>
                  <a:lnTo>
                    <a:pt x="270" y="452"/>
                  </a:lnTo>
                  <a:lnTo>
                    <a:pt x="270" y="450"/>
                  </a:lnTo>
                  <a:close/>
                  <a:moveTo>
                    <a:pt x="270" y="262"/>
                  </a:moveTo>
                  <a:lnTo>
                    <a:pt x="270" y="260"/>
                  </a:lnTo>
                  <a:lnTo>
                    <a:pt x="268" y="260"/>
                  </a:lnTo>
                  <a:lnTo>
                    <a:pt x="267" y="262"/>
                  </a:lnTo>
                  <a:lnTo>
                    <a:pt x="268" y="264"/>
                  </a:lnTo>
                  <a:lnTo>
                    <a:pt x="268" y="266"/>
                  </a:lnTo>
                  <a:lnTo>
                    <a:pt x="270" y="266"/>
                  </a:lnTo>
                  <a:lnTo>
                    <a:pt x="269" y="264"/>
                  </a:lnTo>
                  <a:lnTo>
                    <a:pt x="270" y="262"/>
                  </a:lnTo>
                  <a:close/>
                  <a:moveTo>
                    <a:pt x="270" y="150"/>
                  </a:moveTo>
                  <a:lnTo>
                    <a:pt x="270" y="150"/>
                  </a:lnTo>
                  <a:close/>
                  <a:moveTo>
                    <a:pt x="270" y="116"/>
                  </a:moveTo>
                  <a:lnTo>
                    <a:pt x="268" y="116"/>
                  </a:lnTo>
                  <a:lnTo>
                    <a:pt x="269" y="118"/>
                  </a:lnTo>
                  <a:lnTo>
                    <a:pt x="270" y="118"/>
                  </a:lnTo>
                  <a:lnTo>
                    <a:pt x="270" y="116"/>
                  </a:lnTo>
                  <a:close/>
                  <a:moveTo>
                    <a:pt x="271" y="50"/>
                  </a:moveTo>
                  <a:lnTo>
                    <a:pt x="269" y="48"/>
                  </a:lnTo>
                  <a:lnTo>
                    <a:pt x="269" y="50"/>
                  </a:lnTo>
                  <a:lnTo>
                    <a:pt x="271" y="50"/>
                  </a:lnTo>
                  <a:close/>
                  <a:moveTo>
                    <a:pt x="271" y="142"/>
                  </a:moveTo>
                  <a:lnTo>
                    <a:pt x="269" y="142"/>
                  </a:lnTo>
                  <a:lnTo>
                    <a:pt x="270" y="144"/>
                  </a:lnTo>
                  <a:lnTo>
                    <a:pt x="271" y="144"/>
                  </a:lnTo>
                  <a:lnTo>
                    <a:pt x="271" y="142"/>
                  </a:lnTo>
                  <a:close/>
                  <a:moveTo>
                    <a:pt x="271" y="738"/>
                  </a:moveTo>
                  <a:lnTo>
                    <a:pt x="271" y="738"/>
                  </a:lnTo>
                  <a:close/>
                  <a:moveTo>
                    <a:pt x="271" y="48"/>
                  </a:moveTo>
                  <a:lnTo>
                    <a:pt x="270" y="48"/>
                  </a:lnTo>
                  <a:lnTo>
                    <a:pt x="271" y="49"/>
                  </a:lnTo>
                  <a:lnTo>
                    <a:pt x="271" y="48"/>
                  </a:lnTo>
                  <a:close/>
                  <a:moveTo>
                    <a:pt x="271" y="50"/>
                  </a:moveTo>
                  <a:lnTo>
                    <a:pt x="271" y="49"/>
                  </a:lnTo>
                  <a:lnTo>
                    <a:pt x="271" y="50"/>
                  </a:lnTo>
                  <a:close/>
                  <a:moveTo>
                    <a:pt x="271" y="138"/>
                  </a:moveTo>
                  <a:lnTo>
                    <a:pt x="271" y="138"/>
                  </a:lnTo>
                  <a:lnTo>
                    <a:pt x="270" y="138"/>
                  </a:lnTo>
                  <a:lnTo>
                    <a:pt x="270" y="140"/>
                  </a:lnTo>
                  <a:lnTo>
                    <a:pt x="271" y="138"/>
                  </a:lnTo>
                  <a:close/>
                  <a:moveTo>
                    <a:pt x="271" y="770"/>
                  </a:moveTo>
                  <a:lnTo>
                    <a:pt x="271" y="770"/>
                  </a:lnTo>
                  <a:lnTo>
                    <a:pt x="271" y="771"/>
                  </a:lnTo>
                  <a:lnTo>
                    <a:pt x="271" y="770"/>
                  </a:lnTo>
                  <a:close/>
                  <a:moveTo>
                    <a:pt x="271" y="42"/>
                  </a:moveTo>
                  <a:lnTo>
                    <a:pt x="271" y="40"/>
                  </a:lnTo>
                  <a:lnTo>
                    <a:pt x="270" y="40"/>
                  </a:lnTo>
                  <a:lnTo>
                    <a:pt x="270" y="42"/>
                  </a:lnTo>
                  <a:lnTo>
                    <a:pt x="269" y="42"/>
                  </a:lnTo>
                  <a:lnTo>
                    <a:pt x="269" y="44"/>
                  </a:lnTo>
                  <a:lnTo>
                    <a:pt x="270" y="44"/>
                  </a:lnTo>
                  <a:lnTo>
                    <a:pt x="270" y="42"/>
                  </a:lnTo>
                  <a:lnTo>
                    <a:pt x="271" y="42"/>
                  </a:lnTo>
                  <a:close/>
                  <a:moveTo>
                    <a:pt x="272" y="448"/>
                  </a:moveTo>
                  <a:lnTo>
                    <a:pt x="271" y="448"/>
                  </a:lnTo>
                  <a:lnTo>
                    <a:pt x="270" y="450"/>
                  </a:lnTo>
                  <a:lnTo>
                    <a:pt x="272" y="448"/>
                  </a:lnTo>
                  <a:close/>
                  <a:moveTo>
                    <a:pt x="272" y="277"/>
                  </a:moveTo>
                  <a:lnTo>
                    <a:pt x="270" y="278"/>
                  </a:lnTo>
                  <a:lnTo>
                    <a:pt x="271" y="278"/>
                  </a:lnTo>
                  <a:lnTo>
                    <a:pt x="272" y="277"/>
                  </a:lnTo>
                  <a:close/>
                  <a:moveTo>
                    <a:pt x="272" y="148"/>
                  </a:moveTo>
                  <a:lnTo>
                    <a:pt x="270" y="148"/>
                  </a:lnTo>
                  <a:lnTo>
                    <a:pt x="269" y="146"/>
                  </a:lnTo>
                  <a:lnTo>
                    <a:pt x="268" y="148"/>
                  </a:lnTo>
                  <a:lnTo>
                    <a:pt x="270" y="148"/>
                  </a:lnTo>
                  <a:lnTo>
                    <a:pt x="270" y="150"/>
                  </a:lnTo>
                  <a:lnTo>
                    <a:pt x="272" y="148"/>
                  </a:lnTo>
                  <a:close/>
                  <a:moveTo>
                    <a:pt x="272" y="772"/>
                  </a:moveTo>
                  <a:lnTo>
                    <a:pt x="271" y="771"/>
                  </a:lnTo>
                  <a:lnTo>
                    <a:pt x="270" y="772"/>
                  </a:lnTo>
                  <a:lnTo>
                    <a:pt x="272" y="772"/>
                  </a:lnTo>
                  <a:close/>
                  <a:moveTo>
                    <a:pt x="272" y="150"/>
                  </a:moveTo>
                  <a:lnTo>
                    <a:pt x="271" y="150"/>
                  </a:lnTo>
                  <a:lnTo>
                    <a:pt x="270" y="152"/>
                  </a:lnTo>
                  <a:lnTo>
                    <a:pt x="272" y="152"/>
                  </a:lnTo>
                  <a:lnTo>
                    <a:pt x="272" y="150"/>
                  </a:lnTo>
                  <a:close/>
                  <a:moveTo>
                    <a:pt x="272" y="768"/>
                  </a:moveTo>
                  <a:lnTo>
                    <a:pt x="270" y="768"/>
                  </a:lnTo>
                  <a:lnTo>
                    <a:pt x="269" y="770"/>
                  </a:lnTo>
                  <a:lnTo>
                    <a:pt x="271" y="770"/>
                  </a:lnTo>
                  <a:lnTo>
                    <a:pt x="272" y="768"/>
                  </a:lnTo>
                  <a:close/>
                  <a:moveTo>
                    <a:pt x="272" y="264"/>
                  </a:moveTo>
                  <a:lnTo>
                    <a:pt x="270" y="266"/>
                  </a:lnTo>
                  <a:lnTo>
                    <a:pt x="271" y="266"/>
                  </a:lnTo>
                  <a:lnTo>
                    <a:pt x="272" y="264"/>
                  </a:lnTo>
                  <a:close/>
                  <a:moveTo>
                    <a:pt x="272" y="116"/>
                  </a:moveTo>
                  <a:lnTo>
                    <a:pt x="270" y="116"/>
                  </a:lnTo>
                  <a:lnTo>
                    <a:pt x="270" y="118"/>
                  </a:lnTo>
                  <a:lnTo>
                    <a:pt x="271" y="118"/>
                  </a:lnTo>
                  <a:lnTo>
                    <a:pt x="272" y="116"/>
                  </a:lnTo>
                  <a:close/>
                  <a:moveTo>
                    <a:pt x="272" y="476"/>
                  </a:moveTo>
                  <a:lnTo>
                    <a:pt x="271" y="476"/>
                  </a:lnTo>
                  <a:lnTo>
                    <a:pt x="272" y="478"/>
                  </a:lnTo>
                  <a:lnTo>
                    <a:pt x="272" y="476"/>
                  </a:lnTo>
                  <a:close/>
                  <a:moveTo>
                    <a:pt x="272" y="134"/>
                  </a:moveTo>
                  <a:lnTo>
                    <a:pt x="271" y="134"/>
                  </a:lnTo>
                  <a:lnTo>
                    <a:pt x="270" y="136"/>
                  </a:lnTo>
                  <a:lnTo>
                    <a:pt x="271" y="138"/>
                  </a:lnTo>
                  <a:lnTo>
                    <a:pt x="271" y="136"/>
                  </a:lnTo>
                  <a:lnTo>
                    <a:pt x="272" y="134"/>
                  </a:lnTo>
                  <a:close/>
                  <a:moveTo>
                    <a:pt x="272" y="134"/>
                  </a:moveTo>
                  <a:lnTo>
                    <a:pt x="271" y="132"/>
                  </a:lnTo>
                  <a:lnTo>
                    <a:pt x="272" y="134"/>
                  </a:lnTo>
                  <a:close/>
                  <a:moveTo>
                    <a:pt x="272" y="784"/>
                  </a:moveTo>
                  <a:lnTo>
                    <a:pt x="271" y="782"/>
                  </a:lnTo>
                  <a:lnTo>
                    <a:pt x="272" y="780"/>
                  </a:lnTo>
                  <a:lnTo>
                    <a:pt x="270" y="780"/>
                  </a:lnTo>
                  <a:lnTo>
                    <a:pt x="269" y="782"/>
                  </a:lnTo>
                  <a:lnTo>
                    <a:pt x="271" y="782"/>
                  </a:lnTo>
                  <a:lnTo>
                    <a:pt x="272" y="784"/>
                  </a:lnTo>
                  <a:close/>
                  <a:moveTo>
                    <a:pt x="272" y="784"/>
                  </a:moveTo>
                  <a:lnTo>
                    <a:pt x="271" y="784"/>
                  </a:lnTo>
                  <a:lnTo>
                    <a:pt x="270" y="786"/>
                  </a:lnTo>
                  <a:lnTo>
                    <a:pt x="272" y="784"/>
                  </a:lnTo>
                  <a:close/>
                  <a:moveTo>
                    <a:pt x="272" y="130"/>
                  </a:moveTo>
                  <a:lnTo>
                    <a:pt x="271" y="128"/>
                  </a:lnTo>
                  <a:lnTo>
                    <a:pt x="270" y="128"/>
                  </a:lnTo>
                  <a:lnTo>
                    <a:pt x="270" y="129"/>
                  </a:lnTo>
                  <a:lnTo>
                    <a:pt x="270" y="130"/>
                  </a:lnTo>
                  <a:lnTo>
                    <a:pt x="271" y="132"/>
                  </a:lnTo>
                  <a:lnTo>
                    <a:pt x="272" y="130"/>
                  </a:lnTo>
                  <a:close/>
                  <a:moveTo>
                    <a:pt x="273" y="732"/>
                  </a:moveTo>
                  <a:lnTo>
                    <a:pt x="271" y="732"/>
                  </a:lnTo>
                  <a:lnTo>
                    <a:pt x="271" y="734"/>
                  </a:lnTo>
                  <a:lnTo>
                    <a:pt x="270" y="734"/>
                  </a:lnTo>
                  <a:lnTo>
                    <a:pt x="272" y="736"/>
                  </a:lnTo>
                  <a:lnTo>
                    <a:pt x="273" y="732"/>
                  </a:lnTo>
                  <a:close/>
                  <a:moveTo>
                    <a:pt x="273" y="344"/>
                  </a:moveTo>
                  <a:lnTo>
                    <a:pt x="271" y="344"/>
                  </a:lnTo>
                  <a:lnTo>
                    <a:pt x="271" y="348"/>
                  </a:lnTo>
                  <a:lnTo>
                    <a:pt x="272" y="348"/>
                  </a:lnTo>
                  <a:lnTo>
                    <a:pt x="273" y="344"/>
                  </a:lnTo>
                  <a:close/>
                  <a:moveTo>
                    <a:pt x="273" y="670"/>
                  </a:moveTo>
                  <a:lnTo>
                    <a:pt x="272" y="664"/>
                  </a:lnTo>
                  <a:lnTo>
                    <a:pt x="271" y="664"/>
                  </a:lnTo>
                  <a:lnTo>
                    <a:pt x="273" y="670"/>
                  </a:lnTo>
                  <a:close/>
                  <a:moveTo>
                    <a:pt x="273" y="736"/>
                  </a:moveTo>
                  <a:lnTo>
                    <a:pt x="272" y="736"/>
                  </a:lnTo>
                  <a:lnTo>
                    <a:pt x="273" y="736"/>
                  </a:lnTo>
                  <a:close/>
                  <a:moveTo>
                    <a:pt x="273" y="112"/>
                  </a:moveTo>
                  <a:lnTo>
                    <a:pt x="273" y="110"/>
                  </a:lnTo>
                  <a:lnTo>
                    <a:pt x="270" y="110"/>
                  </a:lnTo>
                  <a:lnTo>
                    <a:pt x="271" y="112"/>
                  </a:lnTo>
                  <a:lnTo>
                    <a:pt x="273" y="112"/>
                  </a:lnTo>
                  <a:close/>
                  <a:moveTo>
                    <a:pt x="273" y="710"/>
                  </a:moveTo>
                  <a:lnTo>
                    <a:pt x="272" y="710"/>
                  </a:lnTo>
                  <a:lnTo>
                    <a:pt x="271" y="712"/>
                  </a:lnTo>
                  <a:lnTo>
                    <a:pt x="269" y="710"/>
                  </a:lnTo>
                  <a:lnTo>
                    <a:pt x="269" y="712"/>
                  </a:lnTo>
                  <a:lnTo>
                    <a:pt x="271" y="712"/>
                  </a:lnTo>
                  <a:lnTo>
                    <a:pt x="271" y="716"/>
                  </a:lnTo>
                  <a:lnTo>
                    <a:pt x="273" y="714"/>
                  </a:lnTo>
                  <a:lnTo>
                    <a:pt x="271" y="714"/>
                  </a:lnTo>
                  <a:lnTo>
                    <a:pt x="273" y="710"/>
                  </a:lnTo>
                  <a:close/>
                  <a:moveTo>
                    <a:pt x="273" y="812"/>
                  </a:moveTo>
                  <a:lnTo>
                    <a:pt x="272" y="810"/>
                  </a:lnTo>
                  <a:lnTo>
                    <a:pt x="272" y="808"/>
                  </a:lnTo>
                  <a:lnTo>
                    <a:pt x="271" y="806"/>
                  </a:lnTo>
                  <a:lnTo>
                    <a:pt x="272" y="808"/>
                  </a:lnTo>
                  <a:lnTo>
                    <a:pt x="271" y="810"/>
                  </a:lnTo>
                  <a:lnTo>
                    <a:pt x="270" y="812"/>
                  </a:lnTo>
                  <a:lnTo>
                    <a:pt x="273" y="812"/>
                  </a:lnTo>
                  <a:close/>
                  <a:moveTo>
                    <a:pt x="273" y="744"/>
                  </a:moveTo>
                  <a:lnTo>
                    <a:pt x="273" y="742"/>
                  </a:lnTo>
                  <a:lnTo>
                    <a:pt x="271" y="742"/>
                  </a:lnTo>
                  <a:lnTo>
                    <a:pt x="270" y="740"/>
                  </a:lnTo>
                  <a:lnTo>
                    <a:pt x="271" y="738"/>
                  </a:lnTo>
                  <a:lnTo>
                    <a:pt x="269" y="740"/>
                  </a:lnTo>
                  <a:lnTo>
                    <a:pt x="270" y="744"/>
                  </a:lnTo>
                  <a:lnTo>
                    <a:pt x="273" y="744"/>
                  </a:lnTo>
                  <a:close/>
                  <a:moveTo>
                    <a:pt x="273" y="336"/>
                  </a:moveTo>
                  <a:lnTo>
                    <a:pt x="273" y="334"/>
                  </a:lnTo>
                  <a:lnTo>
                    <a:pt x="272" y="334"/>
                  </a:lnTo>
                  <a:lnTo>
                    <a:pt x="271" y="332"/>
                  </a:lnTo>
                  <a:lnTo>
                    <a:pt x="271" y="335"/>
                  </a:lnTo>
                  <a:lnTo>
                    <a:pt x="272" y="336"/>
                  </a:lnTo>
                  <a:lnTo>
                    <a:pt x="273" y="336"/>
                  </a:lnTo>
                  <a:close/>
                  <a:moveTo>
                    <a:pt x="273" y="762"/>
                  </a:moveTo>
                  <a:lnTo>
                    <a:pt x="271" y="762"/>
                  </a:lnTo>
                  <a:lnTo>
                    <a:pt x="271" y="764"/>
                  </a:lnTo>
                  <a:lnTo>
                    <a:pt x="272" y="764"/>
                  </a:lnTo>
                  <a:lnTo>
                    <a:pt x="273" y="762"/>
                  </a:lnTo>
                  <a:close/>
                  <a:moveTo>
                    <a:pt x="273" y="726"/>
                  </a:moveTo>
                  <a:lnTo>
                    <a:pt x="272" y="726"/>
                  </a:lnTo>
                  <a:lnTo>
                    <a:pt x="271" y="724"/>
                  </a:lnTo>
                  <a:lnTo>
                    <a:pt x="271" y="726"/>
                  </a:lnTo>
                  <a:lnTo>
                    <a:pt x="272" y="730"/>
                  </a:lnTo>
                  <a:lnTo>
                    <a:pt x="273" y="730"/>
                  </a:lnTo>
                  <a:lnTo>
                    <a:pt x="273" y="726"/>
                  </a:lnTo>
                  <a:close/>
                  <a:moveTo>
                    <a:pt x="273" y="798"/>
                  </a:moveTo>
                  <a:lnTo>
                    <a:pt x="273" y="796"/>
                  </a:lnTo>
                  <a:lnTo>
                    <a:pt x="273" y="794"/>
                  </a:lnTo>
                  <a:lnTo>
                    <a:pt x="272" y="792"/>
                  </a:lnTo>
                  <a:lnTo>
                    <a:pt x="270" y="792"/>
                  </a:lnTo>
                  <a:lnTo>
                    <a:pt x="269" y="794"/>
                  </a:lnTo>
                  <a:lnTo>
                    <a:pt x="272" y="794"/>
                  </a:lnTo>
                  <a:lnTo>
                    <a:pt x="270" y="798"/>
                  </a:lnTo>
                  <a:lnTo>
                    <a:pt x="271" y="800"/>
                  </a:lnTo>
                  <a:lnTo>
                    <a:pt x="270" y="800"/>
                  </a:lnTo>
                  <a:lnTo>
                    <a:pt x="270" y="802"/>
                  </a:lnTo>
                  <a:lnTo>
                    <a:pt x="272" y="802"/>
                  </a:lnTo>
                  <a:lnTo>
                    <a:pt x="271" y="798"/>
                  </a:lnTo>
                  <a:lnTo>
                    <a:pt x="273" y="798"/>
                  </a:lnTo>
                  <a:close/>
                  <a:moveTo>
                    <a:pt x="273" y="736"/>
                  </a:moveTo>
                  <a:lnTo>
                    <a:pt x="273" y="736"/>
                  </a:lnTo>
                  <a:lnTo>
                    <a:pt x="271" y="738"/>
                  </a:lnTo>
                  <a:lnTo>
                    <a:pt x="273" y="738"/>
                  </a:lnTo>
                  <a:lnTo>
                    <a:pt x="273" y="736"/>
                  </a:lnTo>
                  <a:close/>
                  <a:moveTo>
                    <a:pt x="273" y="280"/>
                  </a:moveTo>
                  <a:lnTo>
                    <a:pt x="272" y="278"/>
                  </a:lnTo>
                  <a:lnTo>
                    <a:pt x="272" y="280"/>
                  </a:lnTo>
                  <a:lnTo>
                    <a:pt x="273" y="280"/>
                  </a:lnTo>
                  <a:close/>
                  <a:moveTo>
                    <a:pt x="273" y="266"/>
                  </a:moveTo>
                  <a:lnTo>
                    <a:pt x="273" y="267"/>
                  </a:lnTo>
                  <a:lnTo>
                    <a:pt x="273" y="268"/>
                  </a:lnTo>
                  <a:lnTo>
                    <a:pt x="273" y="266"/>
                  </a:lnTo>
                  <a:close/>
                  <a:moveTo>
                    <a:pt x="274" y="756"/>
                  </a:moveTo>
                  <a:lnTo>
                    <a:pt x="272" y="754"/>
                  </a:lnTo>
                  <a:lnTo>
                    <a:pt x="273" y="752"/>
                  </a:lnTo>
                  <a:lnTo>
                    <a:pt x="271" y="752"/>
                  </a:lnTo>
                  <a:lnTo>
                    <a:pt x="270" y="754"/>
                  </a:lnTo>
                  <a:lnTo>
                    <a:pt x="270" y="758"/>
                  </a:lnTo>
                  <a:lnTo>
                    <a:pt x="273" y="758"/>
                  </a:lnTo>
                  <a:lnTo>
                    <a:pt x="274" y="756"/>
                  </a:lnTo>
                  <a:close/>
                  <a:moveTo>
                    <a:pt x="274" y="338"/>
                  </a:moveTo>
                  <a:lnTo>
                    <a:pt x="270" y="338"/>
                  </a:lnTo>
                  <a:lnTo>
                    <a:pt x="270" y="340"/>
                  </a:lnTo>
                  <a:lnTo>
                    <a:pt x="271" y="340"/>
                  </a:lnTo>
                  <a:lnTo>
                    <a:pt x="272" y="342"/>
                  </a:lnTo>
                  <a:lnTo>
                    <a:pt x="273" y="341"/>
                  </a:lnTo>
                  <a:lnTo>
                    <a:pt x="273" y="340"/>
                  </a:lnTo>
                  <a:lnTo>
                    <a:pt x="274" y="338"/>
                  </a:lnTo>
                  <a:close/>
                  <a:moveTo>
                    <a:pt x="274" y="492"/>
                  </a:moveTo>
                  <a:lnTo>
                    <a:pt x="273" y="492"/>
                  </a:lnTo>
                  <a:lnTo>
                    <a:pt x="273" y="494"/>
                  </a:lnTo>
                  <a:lnTo>
                    <a:pt x="274" y="492"/>
                  </a:lnTo>
                  <a:close/>
                  <a:moveTo>
                    <a:pt x="274" y="468"/>
                  </a:moveTo>
                  <a:lnTo>
                    <a:pt x="274" y="467"/>
                  </a:lnTo>
                  <a:lnTo>
                    <a:pt x="274" y="468"/>
                  </a:lnTo>
                  <a:close/>
                  <a:moveTo>
                    <a:pt x="274" y="326"/>
                  </a:moveTo>
                  <a:lnTo>
                    <a:pt x="273" y="324"/>
                  </a:lnTo>
                  <a:lnTo>
                    <a:pt x="272" y="326"/>
                  </a:lnTo>
                  <a:lnTo>
                    <a:pt x="271" y="324"/>
                  </a:lnTo>
                  <a:lnTo>
                    <a:pt x="270" y="324"/>
                  </a:lnTo>
                  <a:lnTo>
                    <a:pt x="271" y="326"/>
                  </a:lnTo>
                  <a:lnTo>
                    <a:pt x="271" y="327"/>
                  </a:lnTo>
                  <a:lnTo>
                    <a:pt x="271" y="328"/>
                  </a:lnTo>
                  <a:lnTo>
                    <a:pt x="274" y="328"/>
                  </a:lnTo>
                  <a:lnTo>
                    <a:pt x="274" y="326"/>
                  </a:lnTo>
                  <a:close/>
                  <a:moveTo>
                    <a:pt x="275" y="478"/>
                  </a:moveTo>
                  <a:lnTo>
                    <a:pt x="272" y="478"/>
                  </a:lnTo>
                  <a:lnTo>
                    <a:pt x="271" y="480"/>
                  </a:lnTo>
                  <a:lnTo>
                    <a:pt x="272" y="480"/>
                  </a:lnTo>
                  <a:lnTo>
                    <a:pt x="273" y="482"/>
                  </a:lnTo>
                  <a:lnTo>
                    <a:pt x="273" y="480"/>
                  </a:lnTo>
                  <a:lnTo>
                    <a:pt x="275" y="480"/>
                  </a:lnTo>
                  <a:lnTo>
                    <a:pt x="275" y="478"/>
                  </a:lnTo>
                  <a:close/>
                  <a:moveTo>
                    <a:pt x="275" y="472"/>
                  </a:moveTo>
                  <a:lnTo>
                    <a:pt x="274" y="472"/>
                  </a:lnTo>
                  <a:lnTo>
                    <a:pt x="272" y="470"/>
                  </a:lnTo>
                  <a:lnTo>
                    <a:pt x="272" y="472"/>
                  </a:lnTo>
                  <a:lnTo>
                    <a:pt x="274" y="472"/>
                  </a:lnTo>
                  <a:lnTo>
                    <a:pt x="273" y="476"/>
                  </a:lnTo>
                  <a:lnTo>
                    <a:pt x="275" y="474"/>
                  </a:lnTo>
                  <a:lnTo>
                    <a:pt x="275" y="472"/>
                  </a:lnTo>
                  <a:close/>
                  <a:moveTo>
                    <a:pt x="275" y="70"/>
                  </a:moveTo>
                  <a:lnTo>
                    <a:pt x="274" y="70"/>
                  </a:lnTo>
                  <a:lnTo>
                    <a:pt x="273" y="72"/>
                  </a:lnTo>
                  <a:lnTo>
                    <a:pt x="274" y="72"/>
                  </a:lnTo>
                  <a:lnTo>
                    <a:pt x="275" y="70"/>
                  </a:lnTo>
                  <a:close/>
                  <a:moveTo>
                    <a:pt x="275" y="676"/>
                  </a:moveTo>
                  <a:lnTo>
                    <a:pt x="274" y="674"/>
                  </a:lnTo>
                  <a:lnTo>
                    <a:pt x="273" y="674"/>
                  </a:lnTo>
                  <a:lnTo>
                    <a:pt x="272" y="672"/>
                  </a:lnTo>
                  <a:lnTo>
                    <a:pt x="272" y="674"/>
                  </a:lnTo>
                  <a:lnTo>
                    <a:pt x="271" y="672"/>
                  </a:lnTo>
                  <a:lnTo>
                    <a:pt x="270" y="676"/>
                  </a:lnTo>
                  <a:lnTo>
                    <a:pt x="272" y="678"/>
                  </a:lnTo>
                  <a:lnTo>
                    <a:pt x="275" y="676"/>
                  </a:lnTo>
                  <a:close/>
                  <a:moveTo>
                    <a:pt x="275" y="468"/>
                  </a:moveTo>
                  <a:lnTo>
                    <a:pt x="275" y="466"/>
                  </a:lnTo>
                  <a:lnTo>
                    <a:pt x="274" y="468"/>
                  </a:lnTo>
                  <a:lnTo>
                    <a:pt x="275" y="468"/>
                  </a:lnTo>
                  <a:close/>
                  <a:moveTo>
                    <a:pt x="276" y="488"/>
                  </a:moveTo>
                  <a:lnTo>
                    <a:pt x="275" y="487"/>
                  </a:lnTo>
                  <a:lnTo>
                    <a:pt x="275" y="486"/>
                  </a:lnTo>
                  <a:lnTo>
                    <a:pt x="275" y="484"/>
                  </a:lnTo>
                  <a:lnTo>
                    <a:pt x="271" y="484"/>
                  </a:lnTo>
                  <a:lnTo>
                    <a:pt x="271" y="486"/>
                  </a:lnTo>
                  <a:lnTo>
                    <a:pt x="274" y="486"/>
                  </a:lnTo>
                  <a:lnTo>
                    <a:pt x="273" y="488"/>
                  </a:lnTo>
                  <a:lnTo>
                    <a:pt x="274" y="488"/>
                  </a:lnTo>
                  <a:lnTo>
                    <a:pt x="273" y="490"/>
                  </a:lnTo>
                  <a:lnTo>
                    <a:pt x="275" y="490"/>
                  </a:lnTo>
                  <a:lnTo>
                    <a:pt x="275" y="488"/>
                  </a:lnTo>
                  <a:lnTo>
                    <a:pt x="276" y="488"/>
                  </a:lnTo>
                  <a:close/>
                  <a:moveTo>
                    <a:pt x="276" y="620"/>
                  </a:moveTo>
                  <a:lnTo>
                    <a:pt x="273" y="618"/>
                  </a:lnTo>
                  <a:lnTo>
                    <a:pt x="273" y="620"/>
                  </a:lnTo>
                  <a:lnTo>
                    <a:pt x="273" y="623"/>
                  </a:lnTo>
                  <a:lnTo>
                    <a:pt x="272" y="624"/>
                  </a:lnTo>
                  <a:lnTo>
                    <a:pt x="274" y="624"/>
                  </a:lnTo>
                  <a:lnTo>
                    <a:pt x="276" y="620"/>
                  </a:lnTo>
                  <a:close/>
                  <a:moveTo>
                    <a:pt x="276" y="342"/>
                  </a:moveTo>
                  <a:lnTo>
                    <a:pt x="275" y="342"/>
                  </a:lnTo>
                  <a:lnTo>
                    <a:pt x="276" y="344"/>
                  </a:lnTo>
                  <a:lnTo>
                    <a:pt x="276" y="342"/>
                  </a:lnTo>
                  <a:close/>
                  <a:moveTo>
                    <a:pt x="276" y="278"/>
                  </a:moveTo>
                  <a:lnTo>
                    <a:pt x="276" y="278"/>
                  </a:lnTo>
                  <a:lnTo>
                    <a:pt x="274" y="274"/>
                  </a:lnTo>
                  <a:lnTo>
                    <a:pt x="273" y="272"/>
                  </a:lnTo>
                  <a:lnTo>
                    <a:pt x="271" y="274"/>
                  </a:lnTo>
                  <a:lnTo>
                    <a:pt x="272" y="274"/>
                  </a:lnTo>
                  <a:lnTo>
                    <a:pt x="273" y="274"/>
                  </a:lnTo>
                  <a:lnTo>
                    <a:pt x="273" y="276"/>
                  </a:lnTo>
                  <a:lnTo>
                    <a:pt x="272" y="274"/>
                  </a:lnTo>
                  <a:lnTo>
                    <a:pt x="272" y="277"/>
                  </a:lnTo>
                  <a:lnTo>
                    <a:pt x="273" y="276"/>
                  </a:lnTo>
                  <a:lnTo>
                    <a:pt x="273" y="278"/>
                  </a:lnTo>
                  <a:lnTo>
                    <a:pt x="273" y="279"/>
                  </a:lnTo>
                  <a:lnTo>
                    <a:pt x="275" y="280"/>
                  </a:lnTo>
                  <a:lnTo>
                    <a:pt x="276" y="278"/>
                  </a:lnTo>
                  <a:close/>
                  <a:moveTo>
                    <a:pt x="276" y="274"/>
                  </a:moveTo>
                  <a:lnTo>
                    <a:pt x="274" y="272"/>
                  </a:lnTo>
                  <a:lnTo>
                    <a:pt x="274" y="274"/>
                  </a:lnTo>
                  <a:lnTo>
                    <a:pt x="276" y="274"/>
                  </a:lnTo>
                  <a:close/>
                  <a:moveTo>
                    <a:pt x="276" y="54"/>
                  </a:moveTo>
                  <a:lnTo>
                    <a:pt x="274" y="52"/>
                  </a:lnTo>
                  <a:lnTo>
                    <a:pt x="273" y="54"/>
                  </a:lnTo>
                  <a:lnTo>
                    <a:pt x="276" y="54"/>
                  </a:lnTo>
                  <a:close/>
                  <a:moveTo>
                    <a:pt x="276" y="48"/>
                  </a:moveTo>
                  <a:lnTo>
                    <a:pt x="276" y="46"/>
                  </a:lnTo>
                  <a:lnTo>
                    <a:pt x="276" y="48"/>
                  </a:lnTo>
                  <a:close/>
                  <a:moveTo>
                    <a:pt x="276" y="74"/>
                  </a:moveTo>
                  <a:lnTo>
                    <a:pt x="276" y="72"/>
                  </a:lnTo>
                  <a:lnTo>
                    <a:pt x="276" y="70"/>
                  </a:lnTo>
                  <a:lnTo>
                    <a:pt x="275" y="72"/>
                  </a:lnTo>
                  <a:lnTo>
                    <a:pt x="274" y="72"/>
                  </a:lnTo>
                  <a:lnTo>
                    <a:pt x="274" y="74"/>
                  </a:lnTo>
                  <a:lnTo>
                    <a:pt x="276" y="74"/>
                  </a:lnTo>
                  <a:close/>
                  <a:moveTo>
                    <a:pt x="276" y="462"/>
                  </a:moveTo>
                  <a:lnTo>
                    <a:pt x="276" y="462"/>
                  </a:lnTo>
                  <a:lnTo>
                    <a:pt x="273" y="456"/>
                  </a:lnTo>
                  <a:lnTo>
                    <a:pt x="271" y="456"/>
                  </a:lnTo>
                  <a:lnTo>
                    <a:pt x="270" y="458"/>
                  </a:lnTo>
                  <a:lnTo>
                    <a:pt x="273" y="458"/>
                  </a:lnTo>
                  <a:lnTo>
                    <a:pt x="273" y="463"/>
                  </a:lnTo>
                  <a:lnTo>
                    <a:pt x="274" y="464"/>
                  </a:lnTo>
                  <a:lnTo>
                    <a:pt x="272" y="464"/>
                  </a:lnTo>
                  <a:lnTo>
                    <a:pt x="271" y="466"/>
                  </a:lnTo>
                  <a:lnTo>
                    <a:pt x="274" y="466"/>
                  </a:lnTo>
                  <a:lnTo>
                    <a:pt x="274" y="467"/>
                  </a:lnTo>
                  <a:lnTo>
                    <a:pt x="274" y="466"/>
                  </a:lnTo>
                  <a:lnTo>
                    <a:pt x="274" y="464"/>
                  </a:lnTo>
                  <a:lnTo>
                    <a:pt x="276" y="462"/>
                  </a:lnTo>
                  <a:close/>
                  <a:moveTo>
                    <a:pt x="276" y="718"/>
                  </a:moveTo>
                  <a:lnTo>
                    <a:pt x="276" y="716"/>
                  </a:lnTo>
                  <a:lnTo>
                    <a:pt x="275" y="716"/>
                  </a:lnTo>
                  <a:lnTo>
                    <a:pt x="275" y="718"/>
                  </a:lnTo>
                  <a:lnTo>
                    <a:pt x="276" y="718"/>
                  </a:lnTo>
                  <a:close/>
                  <a:moveTo>
                    <a:pt x="277" y="40"/>
                  </a:moveTo>
                  <a:lnTo>
                    <a:pt x="276" y="40"/>
                  </a:lnTo>
                  <a:lnTo>
                    <a:pt x="276" y="42"/>
                  </a:lnTo>
                  <a:lnTo>
                    <a:pt x="277" y="40"/>
                  </a:lnTo>
                  <a:close/>
                  <a:moveTo>
                    <a:pt x="277" y="268"/>
                  </a:moveTo>
                  <a:lnTo>
                    <a:pt x="273" y="268"/>
                  </a:lnTo>
                  <a:lnTo>
                    <a:pt x="271" y="266"/>
                  </a:lnTo>
                  <a:lnTo>
                    <a:pt x="271" y="268"/>
                  </a:lnTo>
                  <a:lnTo>
                    <a:pt x="272" y="268"/>
                  </a:lnTo>
                  <a:lnTo>
                    <a:pt x="276" y="270"/>
                  </a:lnTo>
                  <a:lnTo>
                    <a:pt x="274" y="272"/>
                  </a:lnTo>
                  <a:lnTo>
                    <a:pt x="277" y="272"/>
                  </a:lnTo>
                  <a:lnTo>
                    <a:pt x="277" y="268"/>
                  </a:lnTo>
                  <a:close/>
                  <a:moveTo>
                    <a:pt x="277" y="716"/>
                  </a:moveTo>
                  <a:lnTo>
                    <a:pt x="276" y="716"/>
                  </a:lnTo>
                  <a:lnTo>
                    <a:pt x="277" y="718"/>
                  </a:lnTo>
                  <a:lnTo>
                    <a:pt x="277" y="716"/>
                  </a:lnTo>
                  <a:close/>
                  <a:moveTo>
                    <a:pt x="277" y="342"/>
                  </a:moveTo>
                  <a:lnTo>
                    <a:pt x="276" y="342"/>
                  </a:lnTo>
                  <a:lnTo>
                    <a:pt x="276" y="344"/>
                  </a:lnTo>
                  <a:lnTo>
                    <a:pt x="277" y="344"/>
                  </a:lnTo>
                  <a:lnTo>
                    <a:pt x="277" y="342"/>
                  </a:lnTo>
                  <a:close/>
                  <a:moveTo>
                    <a:pt x="277" y="622"/>
                  </a:moveTo>
                  <a:lnTo>
                    <a:pt x="276" y="624"/>
                  </a:lnTo>
                  <a:lnTo>
                    <a:pt x="277" y="624"/>
                  </a:lnTo>
                  <a:lnTo>
                    <a:pt x="277" y="622"/>
                  </a:lnTo>
                  <a:close/>
                  <a:moveTo>
                    <a:pt x="277" y="260"/>
                  </a:moveTo>
                  <a:lnTo>
                    <a:pt x="275" y="258"/>
                  </a:lnTo>
                  <a:lnTo>
                    <a:pt x="275" y="260"/>
                  </a:lnTo>
                  <a:lnTo>
                    <a:pt x="277" y="260"/>
                  </a:lnTo>
                  <a:close/>
                  <a:moveTo>
                    <a:pt x="277" y="450"/>
                  </a:moveTo>
                  <a:lnTo>
                    <a:pt x="277" y="448"/>
                  </a:lnTo>
                  <a:lnTo>
                    <a:pt x="276" y="448"/>
                  </a:lnTo>
                  <a:lnTo>
                    <a:pt x="276" y="450"/>
                  </a:lnTo>
                  <a:lnTo>
                    <a:pt x="277" y="450"/>
                  </a:lnTo>
                  <a:close/>
                  <a:moveTo>
                    <a:pt x="277" y="750"/>
                  </a:moveTo>
                  <a:lnTo>
                    <a:pt x="277" y="750"/>
                  </a:lnTo>
                  <a:lnTo>
                    <a:pt x="276" y="752"/>
                  </a:lnTo>
                  <a:lnTo>
                    <a:pt x="277" y="752"/>
                  </a:lnTo>
                  <a:lnTo>
                    <a:pt x="277" y="750"/>
                  </a:lnTo>
                  <a:close/>
                  <a:moveTo>
                    <a:pt x="277" y="48"/>
                  </a:moveTo>
                  <a:lnTo>
                    <a:pt x="276" y="46"/>
                  </a:lnTo>
                  <a:lnTo>
                    <a:pt x="276" y="48"/>
                  </a:lnTo>
                  <a:lnTo>
                    <a:pt x="277" y="48"/>
                  </a:lnTo>
                  <a:close/>
                  <a:moveTo>
                    <a:pt x="277" y="258"/>
                  </a:moveTo>
                  <a:lnTo>
                    <a:pt x="277" y="258"/>
                  </a:lnTo>
                  <a:lnTo>
                    <a:pt x="277" y="260"/>
                  </a:lnTo>
                  <a:lnTo>
                    <a:pt x="277" y="258"/>
                  </a:lnTo>
                  <a:close/>
                  <a:moveTo>
                    <a:pt x="277" y="260"/>
                  </a:moveTo>
                  <a:lnTo>
                    <a:pt x="277" y="260"/>
                  </a:lnTo>
                  <a:close/>
                  <a:moveTo>
                    <a:pt x="278" y="342"/>
                  </a:moveTo>
                  <a:lnTo>
                    <a:pt x="276" y="340"/>
                  </a:lnTo>
                  <a:lnTo>
                    <a:pt x="277" y="342"/>
                  </a:lnTo>
                  <a:lnTo>
                    <a:pt x="278" y="342"/>
                  </a:lnTo>
                  <a:close/>
                  <a:moveTo>
                    <a:pt x="278" y="702"/>
                  </a:moveTo>
                  <a:lnTo>
                    <a:pt x="275" y="702"/>
                  </a:lnTo>
                  <a:lnTo>
                    <a:pt x="277" y="704"/>
                  </a:lnTo>
                  <a:lnTo>
                    <a:pt x="278" y="702"/>
                  </a:lnTo>
                  <a:close/>
                  <a:moveTo>
                    <a:pt x="278" y="58"/>
                  </a:moveTo>
                  <a:lnTo>
                    <a:pt x="276" y="58"/>
                  </a:lnTo>
                  <a:lnTo>
                    <a:pt x="276" y="60"/>
                  </a:lnTo>
                  <a:lnTo>
                    <a:pt x="278" y="60"/>
                  </a:lnTo>
                  <a:lnTo>
                    <a:pt x="278" y="58"/>
                  </a:lnTo>
                  <a:close/>
                  <a:moveTo>
                    <a:pt x="278" y="764"/>
                  </a:moveTo>
                  <a:lnTo>
                    <a:pt x="276" y="762"/>
                  </a:lnTo>
                  <a:lnTo>
                    <a:pt x="276" y="766"/>
                  </a:lnTo>
                  <a:lnTo>
                    <a:pt x="278" y="768"/>
                  </a:lnTo>
                  <a:lnTo>
                    <a:pt x="277" y="766"/>
                  </a:lnTo>
                  <a:lnTo>
                    <a:pt x="278" y="765"/>
                  </a:lnTo>
                  <a:lnTo>
                    <a:pt x="278" y="764"/>
                  </a:lnTo>
                  <a:close/>
                  <a:moveTo>
                    <a:pt x="278" y="74"/>
                  </a:moveTo>
                  <a:lnTo>
                    <a:pt x="277" y="74"/>
                  </a:lnTo>
                  <a:lnTo>
                    <a:pt x="277" y="76"/>
                  </a:lnTo>
                  <a:lnTo>
                    <a:pt x="278" y="74"/>
                  </a:lnTo>
                  <a:close/>
                  <a:moveTo>
                    <a:pt x="278" y="54"/>
                  </a:moveTo>
                  <a:lnTo>
                    <a:pt x="277" y="52"/>
                  </a:lnTo>
                  <a:lnTo>
                    <a:pt x="276" y="54"/>
                  </a:lnTo>
                  <a:lnTo>
                    <a:pt x="278" y="54"/>
                  </a:lnTo>
                  <a:close/>
                  <a:moveTo>
                    <a:pt x="278" y="752"/>
                  </a:moveTo>
                  <a:lnTo>
                    <a:pt x="278" y="750"/>
                  </a:lnTo>
                  <a:lnTo>
                    <a:pt x="278" y="752"/>
                  </a:lnTo>
                  <a:close/>
                  <a:moveTo>
                    <a:pt x="278" y="704"/>
                  </a:moveTo>
                  <a:lnTo>
                    <a:pt x="277" y="704"/>
                  </a:lnTo>
                  <a:lnTo>
                    <a:pt x="278" y="706"/>
                  </a:lnTo>
                  <a:lnTo>
                    <a:pt x="278" y="704"/>
                  </a:lnTo>
                  <a:close/>
                  <a:moveTo>
                    <a:pt x="278" y="812"/>
                  </a:moveTo>
                  <a:lnTo>
                    <a:pt x="277" y="812"/>
                  </a:lnTo>
                  <a:lnTo>
                    <a:pt x="276" y="810"/>
                  </a:lnTo>
                  <a:lnTo>
                    <a:pt x="276" y="811"/>
                  </a:lnTo>
                  <a:lnTo>
                    <a:pt x="276" y="814"/>
                  </a:lnTo>
                  <a:lnTo>
                    <a:pt x="278" y="814"/>
                  </a:lnTo>
                  <a:lnTo>
                    <a:pt x="278" y="812"/>
                  </a:lnTo>
                  <a:close/>
                  <a:moveTo>
                    <a:pt x="278" y="324"/>
                  </a:moveTo>
                  <a:lnTo>
                    <a:pt x="278" y="322"/>
                  </a:lnTo>
                  <a:lnTo>
                    <a:pt x="278" y="324"/>
                  </a:lnTo>
                  <a:close/>
                  <a:moveTo>
                    <a:pt x="278" y="666"/>
                  </a:moveTo>
                  <a:lnTo>
                    <a:pt x="278" y="665"/>
                  </a:lnTo>
                  <a:lnTo>
                    <a:pt x="278" y="666"/>
                  </a:lnTo>
                  <a:close/>
                  <a:moveTo>
                    <a:pt x="279" y="334"/>
                  </a:moveTo>
                  <a:lnTo>
                    <a:pt x="277" y="336"/>
                  </a:lnTo>
                  <a:lnTo>
                    <a:pt x="278" y="336"/>
                  </a:lnTo>
                  <a:lnTo>
                    <a:pt x="277" y="338"/>
                  </a:lnTo>
                  <a:lnTo>
                    <a:pt x="278" y="338"/>
                  </a:lnTo>
                  <a:lnTo>
                    <a:pt x="279" y="337"/>
                  </a:lnTo>
                  <a:lnTo>
                    <a:pt x="279" y="334"/>
                  </a:lnTo>
                  <a:close/>
                  <a:moveTo>
                    <a:pt x="279" y="706"/>
                  </a:moveTo>
                  <a:lnTo>
                    <a:pt x="278" y="706"/>
                  </a:lnTo>
                  <a:lnTo>
                    <a:pt x="278" y="708"/>
                  </a:lnTo>
                  <a:lnTo>
                    <a:pt x="279" y="706"/>
                  </a:lnTo>
                  <a:close/>
                  <a:moveTo>
                    <a:pt x="279" y="676"/>
                  </a:moveTo>
                  <a:lnTo>
                    <a:pt x="278" y="676"/>
                  </a:lnTo>
                  <a:lnTo>
                    <a:pt x="278" y="674"/>
                  </a:lnTo>
                  <a:lnTo>
                    <a:pt x="277" y="674"/>
                  </a:lnTo>
                  <a:lnTo>
                    <a:pt x="276" y="676"/>
                  </a:lnTo>
                  <a:lnTo>
                    <a:pt x="276" y="678"/>
                  </a:lnTo>
                  <a:lnTo>
                    <a:pt x="279" y="678"/>
                  </a:lnTo>
                  <a:lnTo>
                    <a:pt x="279" y="676"/>
                  </a:lnTo>
                  <a:close/>
                  <a:moveTo>
                    <a:pt x="279" y="668"/>
                  </a:moveTo>
                  <a:lnTo>
                    <a:pt x="276" y="668"/>
                  </a:lnTo>
                  <a:lnTo>
                    <a:pt x="276" y="670"/>
                  </a:lnTo>
                  <a:lnTo>
                    <a:pt x="278" y="670"/>
                  </a:lnTo>
                  <a:lnTo>
                    <a:pt x="279" y="668"/>
                  </a:lnTo>
                  <a:close/>
                  <a:moveTo>
                    <a:pt x="279" y="746"/>
                  </a:moveTo>
                  <a:lnTo>
                    <a:pt x="277" y="746"/>
                  </a:lnTo>
                  <a:lnTo>
                    <a:pt x="278" y="748"/>
                  </a:lnTo>
                  <a:lnTo>
                    <a:pt x="279" y="748"/>
                  </a:lnTo>
                  <a:lnTo>
                    <a:pt x="279" y="746"/>
                  </a:lnTo>
                  <a:close/>
                  <a:moveTo>
                    <a:pt x="279" y="320"/>
                  </a:moveTo>
                  <a:lnTo>
                    <a:pt x="279" y="316"/>
                  </a:lnTo>
                  <a:lnTo>
                    <a:pt x="278" y="316"/>
                  </a:lnTo>
                  <a:lnTo>
                    <a:pt x="278" y="318"/>
                  </a:lnTo>
                  <a:lnTo>
                    <a:pt x="276" y="318"/>
                  </a:lnTo>
                  <a:lnTo>
                    <a:pt x="277" y="320"/>
                  </a:lnTo>
                  <a:lnTo>
                    <a:pt x="279" y="320"/>
                  </a:lnTo>
                  <a:close/>
                  <a:moveTo>
                    <a:pt x="279" y="678"/>
                  </a:moveTo>
                  <a:lnTo>
                    <a:pt x="279" y="678"/>
                  </a:lnTo>
                  <a:lnTo>
                    <a:pt x="279" y="679"/>
                  </a:lnTo>
                  <a:lnTo>
                    <a:pt x="279" y="678"/>
                  </a:lnTo>
                  <a:close/>
                  <a:moveTo>
                    <a:pt x="279" y="714"/>
                  </a:moveTo>
                  <a:lnTo>
                    <a:pt x="279" y="710"/>
                  </a:lnTo>
                  <a:lnTo>
                    <a:pt x="278" y="708"/>
                  </a:lnTo>
                  <a:lnTo>
                    <a:pt x="277" y="706"/>
                  </a:lnTo>
                  <a:lnTo>
                    <a:pt x="274" y="710"/>
                  </a:lnTo>
                  <a:lnTo>
                    <a:pt x="276" y="710"/>
                  </a:lnTo>
                  <a:lnTo>
                    <a:pt x="277" y="712"/>
                  </a:lnTo>
                  <a:lnTo>
                    <a:pt x="276" y="714"/>
                  </a:lnTo>
                  <a:lnTo>
                    <a:pt x="279" y="714"/>
                  </a:lnTo>
                  <a:close/>
                  <a:moveTo>
                    <a:pt x="279" y="760"/>
                  </a:moveTo>
                  <a:lnTo>
                    <a:pt x="277" y="760"/>
                  </a:lnTo>
                  <a:lnTo>
                    <a:pt x="278" y="756"/>
                  </a:lnTo>
                  <a:lnTo>
                    <a:pt x="276" y="756"/>
                  </a:lnTo>
                  <a:lnTo>
                    <a:pt x="276" y="758"/>
                  </a:lnTo>
                  <a:lnTo>
                    <a:pt x="277" y="758"/>
                  </a:lnTo>
                  <a:lnTo>
                    <a:pt x="276" y="762"/>
                  </a:lnTo>
                  <a:lnTo>
                    <a:pt x="279" y="762"/>
                  </a:lnTo>
                  <a:lnTo>
                    <a:pt x="279" y="760"/>
                  </a:lnTo>
                  <a:close/>
                  <a:moveTo>
                    <a:pt x="280" y="476"/>
                  </a:moveTo>
                  <a:lnTo>
                    <a:pt x="280" y="474"/>
                  </a:lnTo>
                  <a:lnTo>
                    <a:pt x="278" y="474"/>
                  </a:lnTo>
                  <a:lnTo>
                    <a:pt x="278" y="478"/>
                  </a:lnTo>
                  <a:lnTo>
                    <a:pt x="280" y="476"/>
                  </a:lnTo>
                  <a:close/>
                  <a:moveTo>
                    <a:pt x="280" y="74"/>
                  </a:moveTo>
                  <a:lnTo>
                    <a:pt x="278" y="74"/>
                  </a:lnTo>
                  <a:lnTo>
                    <a:pt x="280" y="76"/>
                  </a:lnTo>
                  <a:lnTo>
                    <a:pt x="280" y="74"/>
                  </a:lnTo>
                  <a:close/>
                  <a:moveTo>
                    <a:pt x="280" y="724"/>
                  </a:moveTo>
                  <a:lnTo>
                    <a:pt x="278" y="724"/>
                  </a:lnTo>
                  <a:lnTo>
                    <a:pt x="279" y="726"/>
                  </a:lnTo>
                  <a:lnTo>
                    <a:pt x="280" y="724"/>
                  </a:lnTo>
                  <a:close/>
                  <a:moveTo>
                    <a:pt x="280" y="322"/>
                  </a:moveTo>
                  <a:lnTo>
                    <a:pt x="278" y="324"/>
                  </a:lnTo>
                  <a:lnTo>
                    <a:pt x="279" y="324"/>
                  </a:lnTo>
                  <a:lnTo>
                    <a:pt x="280" y="322"/>
                  </a:lnTo>
                  <a:close/>
                  <a:moveTo>
                    <a:pt x="280" y="458"/>
                  </a:moveTo>
                  <a:lnTo>
                    <a:pt x="280" y="456"/>
                  </a:lnTo>
                  <a:lnTo>
                    <a:pt x="279" y="454"/>
                  </a:lnTo>
                  <a:lnTo>
                    <a:pt x="279" y="456"/>
                  </a:lnTo>
                  <a:lnTo>
                    <a:pt x="278" y="456"/>
                  </a:lnTo>
                  <a:lnTo>
                    <a:pt x="278" y="458"/>
                  </a:lnTo>
                  <a:lnTo>
                    <a:pt x="280" y="458"/>
                  </a:lnTo>
                  <a:close/>
                  <a:moveTo>
                    <a:pt x="280" y="147"/>
                  </a:moveTo>
                  <a:lnTo>
                    <a:pt x="280" y="146"/>
                  </a:lnTo>
                  <a:lnTo>
                    <a:pt x="280" y="147"/>
                  </a:lnTo>
                  <a:close/>
                  <a:moveTo>
                    <a:pt x="280" y="680"/>
                  </a:moveTo>
                  <a:lnTo>
                    <a:pt x="279" y="679"/>
                  </a:lnTo>
                  <a:lnTo>
                    <a:pt x="279" y="680"/>
                  </a:lnTo>
                  <a:lnTo>
                    <a:pt x="280" y="680"/>
                  </a:lnTo>
                  <a:close/>
                  <a:moveTo>
                    <a:pt x="280" y="666"/>
                  </a:moveTo>
                  <a:lnTo>
                    <a:pt x="278" y="666"/>
                  </a:lnTo>
                  <a:lnTo>
                    <a:pt x="279" y="668"/>
                  </a:lnTo>
                  <a:lnTo>
                    <a:pt x="280" y="666"/>
                  </a:lnTo>
                  <a:close/>
                  <a:moveTo>
                    <a:pt x="280" y="478"/>
                  </a:moveTo>
                  <a:lnTo>
                    <a:pt x="280" y="476"/>
                  </a:lnTo>
                  <a:lnTo>
                    <a:pt x="279" y="478"/>
                  </a:lnTo>
                  <a:lnTo>
                    <a:pt x="280" y="478"/>
                  </a:lnTo>
                  <a:close/>
                  <a:moveTo>
                    <a:pt x="280" y="624"/>
                  </a:moveTo>
                  <a:lnTo>
                    <a:pt x="280" y="622"/>
                  </a:lnTo>
                  <a:lnTo>
                    <a:pt x="278" y="622"/>
                  </a:lnTo>
                  <a:lnTo>
                    <a:pt x="277" y="624"/>
                  </a:lnTo>
                  <a:lnTo>
                    <a:pt x="280" y="624"/>
                  </a:lnTo>
                  <a:close/>
                  <a:moveTo>
                    <a:pt x="281" y="452"/>
                  </a:moveTo>
                  <a:lnTo>
                    <a:pt x="279" y="450"/>
                  </a:lnTo>
                  <a:lnTo>
                    <a:pt x="278" y="452"/>
                  </a:lnTo>
                  <a:lnTo>
                    <a:pt x="279" y="452"/>
                  </a:lnTo>
                  <a:lnTo>
                    <a:pt x="279" y="454"/>
                  </a:lnTo>
                  <a:lnTo>
                    <a:pt x="280" y="454"/>
                  </a:lnTo>
                  <a:lnTo>
                    <a:pt x="280" y="452"/>
                  </a:lnTo>
                  <a:lnTo>
                    <a:pt x="281" y="452"/>
                  </a:lnTo>
                  <a:close/>
                  <a:moveTo>
                    <a:pt x="281" y="674"/>
                  </a:moveTo>
                  <a:lnTo>
                    <a:pt x="280" y="672"/>
                  </a:lnTo>
                  <a:lnTo>
                    <a:pt x="278" y="672"/>
                  </a:lnTo>
                  <a:lnTo>
                    <a:pt x="278" y="674"/>
                  </a:lnTo>
                  <a:lnTo>
                    <a:pt x="281" y="674"/>
                  </a:lnTo>
                  <a:close/>
                  <a:moveTo>
                    <a:pt x="281" y="742"/>
                  </a:moveTo>
                  <a:lnTo>
                    <a:pt x="279" y="738"/>
                  </a:lnTo>
                  <a:lnTo>
                    <a:pt x="277" y="736"/>
                  </a:lnTo>
                  <a:lnTo>
                    <a:pt x="277" y="738"/>
                  </a:lnTo>
                  <a:lnTo>
                    <a:pt x="276" y="738"/>
                  </a:lnTo>
                  <a:lnTo>
                    <a:pt x="277" y="742"/>
                  </a:lnTo>
                  <a:lnTo>
                    <a:pt x="281" y="742"/>
                  </a:lnTo>
                  <a:close/>
                  <a:moveTo>
                    <a:pt x="281" y="482"/>
                  </a:moveTo>
                  <a:lnTo>
                    <a:pt x="280" y="482"/>
                  </a:lnTo>
                  <a:lnTo>
                    <a:pt x="279" y="484"/>
                  </a:lnTo>
                  <a:lnTo>
                    <a:pt x="278" y="484"/>
                  </a:lnTo>
                  <a:lnTo>
                    <a:pt x="278" y="486"/>
                  </a:lnTo>
                  <a:lnTo>
                    <a:pt x="281" y="486"/>
                  </a:lnTo>
                  <a:lnTo>
                    <a:pt x="280" y="484"/>
                  </a:lnTo>
                  <a:lnTo>
                    <a:pt x="281" y="482"/>
                  </a:lnTo>
                  <a:close/>
                  <a:moveTo>
                    <a:pt x="282" y="688"/>
                  </a:moveTo>
                  <a:lnTo>
                    <a:pt x="279" y="688"/>
                  </a:lnTo>
                  <a:lnTo>
                    <a:pt x="281" y="686"/>
                  </a:lnTo>
                  <a:lnTo>
                    <a:pt x="279" y="684"/>
                  </a:lnTo>
                  <a:lnTo>
                    <a:pt x="278" y="684"/>
                  </a:lnTo>
                  <a:lnTo>
                    <a:pt x="277" y="686"/>
                  </a:lnTo>
                  <a:lnTo>
                    <a:pt x="277" y="687"/>
                  </a:lnTo>
                  <a:lnTo>
                    <a:pt x="278" y="688"/>
                  </a:lnTo>
                  <a:lnTo>
                    <a:pt x="274" y="688"/>
                  </a:lnTo>
                  <a:lnTo>
                    <a:pt x="274" y="687"/>
                  </a:lnTo>
                  <a:lnTo>
                    <a:pt x="274" y="686"/>
                  </a:lnTo>
                  <a:lnTo>
                    <a:pt x="275" y="684"/>
                  </a:lnTo>
                  <a:lnTo>
                    <a:pt x="272" y="684"/>
                  </a:lnTo>
                  <a:lnTo>
                    <a:pt x="270" y="686"/>
                  </a:lnTo>
                  <a:lnTo>
                    <a:pt x="272" y="688"/>
                  </a:lnTo>
                  <a:lnTo>
                    <a:pt x="271" y="688"/>
                  </a:lnTo>
                  <a:lnTo>
                    <a:pt x="267" y="688"/>
                  </a:lnTo>
                  <a:lnTo>
                    <a:pt x="266" y="686"/>
                  </a:lnTo>
                  <a:lnTo>
                    <a:pt x="265" y="688"/>
                  </a:lnTo>
                  <a:lnTo>
                    <a:pt x="242" y="688"/>
                  </a:lnTo>
                  <a:lnTo>
                    <a:pt x="242" y="686"/>
                  </a:lnTo>
                  <a:lnTo>
                    <a:pt x="245" y="686"/>
                  </a:lnTo>
                  <a:lnTo>
                    <a:pt x="244" y="684"/>
                  </a:lnTo>
                  <a:lnTo>
                    <a:pt x="244" y="682"/>
                  </a:lnTo>
                  <a:lnTo>
                    <a:pt x="241" y="682"/>
                  </a:lnTo>
                  <a:lnTo>
                    <a:pt x="241" y="687"/>
                  </a:lnTo>
                  <a:lnTo>
                    <a:pt x="241" y="688"/>
                  </a:lnTo>
                  <a:lnTo>
                    <a:pt x="222" y="688"/>
                  </a:lnTo>
                  <a:lnTo>
                    <a:pt x="222" y="686"/>
                  </a:lnTo>
                  <a:lnTo>
                    <a:pt x="221" y="686"/>
                  </a:lnTo>
                  <a:lnTo>
                    <a:pt x="221" y="688"/>
                  </a:lnTo>
                  <a:lnTo>
                    <a:pt x="215" y="688"/>
                  </a:lnTo>
                  <a:lnTo>
                    <a:pt x="215" y="686"/>
                  </a:lnTo>
                  <a:lnTo>
                    <a:pt x="213" y="686"/>
                  </a:lnTo>
                  <a:lnTo>
                    <a:pt x="213" y="688"/>
                  </a:lnTo>
                  <a:lnTo>
                    <a:pt x="202" y="688"/>
                  </a:lnTo>
                  <a:lnTo>
                    <a:pt x="201" y="684"/>
                  </a:lnTo>
                  <a:lnTo>
                    <a:pt x="200" y="688"/>
                  </a:lnTo>
                  <a:lnTo>
                    <a:pt x="196" y="688"/>
                  </a:lnTo>
                  <a:lnTo>
                    <a:pt x="195" y="686"/>
                  </a:lnTo>
                  <a:lnTo>
                    <a:pt x="194" y="684"/>
                  </a:lnTo>
                  <a:lnTo>
                    <a:pt x="193" y="688"/>
                  </a:lnTo>
                  <a:lnTo>
                    <a:pt x="190" y="688"/>
                  </a:lnTo>
                  <a:lnTo>
                    <a:pt x="190" y="686"/>
                  </a:lnTo>
                  <a:lnTo>
                    <a:pt x="189" y="688"/>
                  </a:lnTo>
                  <a:lnTo>
                    <a:pt x="162" y="688"/>
                  </a:lnTo>
                  <a:lnTo>
                    <a:pt x="162" y="686"/>
                  </a:lnTo>
                  <a:lnTo>
                    <a:pt x="161" y="686"/>
                  </a:lnTo>
                  <a:lnTo>
                    <a:pt x="160" y="684"/>
                  </a:lnTo>
                  <a:lnTo>
                    <a:pt x="160" y="686"/>
                  </a:lnTo>
                  <a:lnTo>
                    <a:pt x="160" y="688"/>
                  </a:lnTo>
                  <a:lnTo>
                    <a:pt x="133" y="688"/>
                  </a:lnTo>
                  <a:lnTo>
                    <a:pt x="133" y="684"/>
                  </a:lnTo>
                  <a:lnTo>
                    <a:pt x="132" y="688"/>
                  </a:lnTo>
                  <a:lnTo>
                    <a:pt x="126" y="688"/>
                  </a:lnTo>
                  <a:lnTo>
                    <a:pt x="126" y="686"/>
                  </a:lnTo>
                  <a:lnTo>
                    <a:pt x="127" y="684"/>
                  </a:lnTo>
                  <a:lnTo>
                    <a:pt x="125" y="684"/>
                  </a:lnTo>
                  <a:lnTo>
                    <a:pt x="124" y="686"/>
                  </a:lnTo>
                  <a:lnTo>
                    <a:pt x="125" y="688"/>
                  </a:lnTo>
                  <a:lnTo>
                    <a:pt x="121" y="688"/>
                  </a:lnTo>
                  <a:lnTo>
                    <a:pt x="121" y="686"/>
                  </a:lnTo>
                  <a:lnTo>
                    <a:pt x="120" y="686"/>
                  </a:lnTo>
                  <a:lnTo>
                    <a:pt x="120" y="688"/>
                  </a:lnTo>
                  <a:lnTo>
                    <a:pt x="113" y="688"/>
                  </a:lnTo>
                  <a:lnTo>
                    <a:pt x="113" y="692"/>
                  </a:lnTo>
                  <a:lnTo>
                    <a:pt x="113" y="694"/>
                  </a:lnTo>
                  <a:lnTo>
                    <a:pt x="113" y="702"/>
                  </a:lnTo>
                  <a:lnTo>
                    <a:pt x="126" y="702"/>
                  </a:lnTo>
                  <a:lnTo>
                    <a:pt x="126" y="704"/>
                  </a:lnTo>
                  <a:lnTo>
                    <a:pt x="126" y="706"/>
                  </a:lnTo>
                  <a:lnTo>
                    <a:pt x="129" y="706"/>
                  </a:lnTo>
                  <a:lnTo>
                    <a:pt x="126" y="704"/>
                  </a:lnTo>
                  <a:lnTo>
                    <a:pt x="127" y="702"/>
                  </a:lnTo>
                  <a:lnTo>
                    <a:pt x="131" y="702"/>
                  </a:lnTo>
                  <a:lnTo>
                    <a:pt x="133" y="702"/>
                  </a:lnTo>
                  <a:lnTo>
                    <a:pt x="148" y="702"/>
                  </a:lnTo>
                  <a:lnTo>
                    <a:pt x="150" y="702"/>
                  </a:lnTo>
                  <a:lnTo>
                    <a:pt x="189" y="702"/>
                  </a:lnTo>
                  <a:lnTo>
                    <a:pt x="189" y="703"/>
                  </a:lnTo>
                  <a:lnTo>
                    <a:pt x="190" y="706"/>
                  </a:lnTo>
                  <a:lnTo>
                    <a:pt x="191" y="704"/>
                  </a:lnTo>
                  <a:lnTo>
                    <a:pt x="190" y="702"/>
                  </a:lnTo>
                  <a:lnTo>
                    <a:pt x="195" y="702"/>
                  </a:lnTo>
                  <a:lnTo>
                    <a:pt x="196" y="704"/>
                  </a:lnTo>
                  <a:lnTo>
                    <a:pt x="198" y="704"/>
                  </a:lnTo>
                  <a:lnTo>
                    <a:pt x="197" y="703"/>
                  </a:lnTo>
                  <a:lnTo>
                    <a:pt x="197" y="702"/>
                  </a:lnTo>
                  <a:lnTo>
                    <a:pt x="200" y="702"/>
                  </a:lnTo>
                  <a:lnTo>
                    <a:pt x="201" y="702"/>
                  </a:lnTo>
                  <a:lnTo>
                    <a:pt x="229" y="702"/>
                  </a:lnTo>
                  <a:lnTo>
                    <a:pt x="229" y="704"/>
                  </a:lnTo>
                  <a:lnTo>
                    <a:pt x="232" y="704"/>
                  </a:lnTo>
                  <a:lnTo>
                    <a:pt x="232" y="702"/>
                  </a:lnTo>
                  <a:lnTo>
                    <a:pt x="231" y="702"/>
                  </a:lnTo>
                  <a:lnTo>
                    <a:pt x="238" y="702"/>
                  </a:lnTo>
                  <a:lnTo>
                    <a:pt x="255" y="702"/>
                  </a:lnTo>
                  <a:lnTo>
                    <a:pt x="256" y="702"/>
                  </a:lnTo>
                  <a:lnTo>
                    <a:pt x="260" y="702"/>
                  </a:lnTo>
                  <a:lnTo>
                    <a:pt x="260" y="703"/>
                  </a:lnTo>
                  <a:lnTo>
                    <a:pt x="260" y="705"/>
                  </a:lnTo>
                  <a:lnTo>
                    <a:pt x="259" y="706"/>
                  </a:lnTo>
                  <a:lnTo>
                    <a:pt x="262" y="706"/>
                  </a:lnTo>
                  <a:lnTo>
                    <a:pt x="261" y="705"/>
                  </a:lnTo>
                  <a:lnTo>
                    <a:pt x="261" y="702"/>
                  </a:lnTo>
                  <a:lnTo>
                    <a:pt x="269" y="702"/>
                  </a:lnTo>
                  <a:lnTo>
                    <a:pt x="270" y="704"/>
                  </a:lnTo>
                  <a:lnTo>
                    <a:pt x="274" y="704"/>
                  </a:lnTo>
                  <a:lnTo>
                    <a:pt x="274" y="702"/>
                  </a:lnTo>
                  <a:lnTo>
                    <a:pt x="282" y="702"/>
                  </a:lnTo>
                  <a:lnTo>
                    <a:pt x="282" y="688"/>
                  </a:lnTo>
                  <a:close/>
                  <a:moveTo>
                    <a:pt x="282" y="474"/>
                  </a:moveTo>
                  <a:lnTo>
                    <a:pt x="281" y="474"/>
                  </a:lnTo>
                  <a:lnTo>
                    <a:pt x="280" y="474"/>
                  </a:lnTo>
                  <a:lnTo>
                    <a:pt x="282" y="474"/>
                  </a:lnTo>
                  <a:close/>
                  <a:moveTo>
                    <a:pt x="282" y="458"/>
                  </a:moveTo>
                  <a:lnTo>
                    <a:pt x="280" y="458"/>
                  </a:lnTo>
                  <a:lnTo>
                    <a:pt x="280" y="459"/>
                  </a:lnTo>
                  <a:lnTo>
                    <a:pt x="282" y="458"/>
                  </a:lnTo>
                  <a:close/>
                  <a:moveTo>
                    <a:pt x="282" y="268"/>
                  </a:moveTo>
                  <a:lnTo>
                    <a:pt x="282" y="267"/>
                  </a:lnTo>
                  <a:lnTo>
                    <a:pt x="282" y="268"/>
                  </a:lnTo>
                  <a:close/>
                  <a:moveTo>
                    <a:pt x="282" y="266"/>
                  </a:moveTo>
                  <a:lnTo>
                    <a:pt x="282" y="264"/>
                  </a:lnTo>
                  <a:lnTo>
                    <a:pt x="280" y="264"/>
                  </a:lnTo>
                  <a:lnTo>
                    <a:pt x="280" y="266"/>
                  </a:lnTo>
                  <a:lnTo>
                    <a:pt x="281" y="266"/>
                  </a:lnTo>
                  <a:lnTo>
                    <a:pt x="281" y="268"/>
                  </a:lnTo>
                  <a:lnTo>
                    <a:pt x="282" y="268"/>
                  </a:lnTo>
                  <a:lnTo>
                    <a:pt x="282" y="267"/>
                  </a:lnTo>
                  <a:lnTo>
                    <a:pt x="282" y="266"/>
                  </a:lnTo>
                  <a:close/>
                  <a:moveTo>
                    <a:pt x="282" y="132"/>
                  </a:moveTo>
                  <a:lnTo>
                    <a:pt x="281" y="132"/>
                  </a:lnTo>
                  <a:lnTo>
                    <a:pt x="280" y="130"/>
                  </a:lnTo>
                  <a:lnTo>
                    <a:pt x="279" y="130"/>
                  </a:lnTo>
                  <a:lnTo>
                    <a:pt x="279" y="133"/>
                  </a:lnTo>
                  <a:lnTo>
                    <a:pt x="280" y="134"/>
                  </a:lnTo>
                  <a:lnTo>
                    <a:pt x="281" y="134"/>
                  </a:lnTo>
                  <a:lnTo>
                    <a:pt x="280" y="136"/>
                  </a:lnTo>
                  <a:lnTo>
                    <a:pt x="282" y="136"/>
                  </a:lnTo>
                  <a:lnTo>
                    <a:pt x="282" y="132"/>
                  </a:lnTo>
                  <a:close/>
                  <a:moveTo>
                    <a:pt x="282" y="462"/>
                  </a:moveTo>
                  <a:lnTo>
                    <a:pt x="282" y="460"/>
                  </a:lnTo>
                  <a:lnTo>
                    <a:pt x="281" y="460"/>
                  </a:lnTo>
                  <a:lnTo>
                    <a:pt x="280" y="459"/>
                  </a:lnTo>
                  <a:lnTo>
                    <a:pt x="278" y="460"/>
                  </a:lnTo>
                  <a:lnTo>
                    <a:pt x="281" y="460"/>
                  </a:lnTo>
                  <a:lnTo>
                    <a:pt x="280" y="464"/>
                  </a:lnTo>
                  <a:lnTo>
                    <a:pt x="279" y="462"/>
                  </a:lnTo>
                  <a:lnTo>
                    <a:pt x="278" y="464"/>
                  </a:lnTo>
                  <a:lnTo>
                    <a:pt x="280" y="464"/>
                  </a:lnTo>
                  <a:lnTo>
                    <a:pt x="280" y="466"/>
                  </a:lnTo>
                  <a:lnTo>
                    <a:pt x="280" y="465"/>
                  </a:lnTo>
                  <a:lnTo>
                    <a:pt x="281" y="460"/>
                  </a:lnTo>
                  <a:lnTo>
                    <a:pt x="282" y="462"/>
                  </a:lnTo>
                  <a:close/>
                  <a:moveTo>
                    <a:pt x="282" y="728"/>
                  </a:moveTo>
                  <a:lnTo>
                    <a:pt x="282" y="726"/>
                  </a:lnTo>
                  <a:lnTo>
                    <a:pt x="282" y="728"/>
                  </a:lnTo>
                  <a:close/>
                  <a:moveTo>
                    <a:pt x="283" y="272"/>
                  </a:moveTo>
                  <a:lnTo>
                    <a:pt x="280" y="272"/>
                  </a:lnTo>
                  <a:lnTo>
                    <a:pt x="280" y="274"/>
                  </a:lnTo>
                  <a:lnTo>
                    <a:pt x="279" y="274"/>
                  </a:lnTo>
                  <a:lnTo>
                    <a:pt x="280" y="276"/>
                  </a:lnTo>
                  <a:lnTo>
                    <a:pt x="283" y="276"/>
                  </a:lnTo>
                  <a:lnTo>
                    <a:pt x="283" y="272"/>
                  </a:lnTo>
                  <a:close/>
                  <a:moveTo>
                    <a:pt x="283" y="112"/>
                  </a:moveTo>
                  <a:lnTo>
                    <a:pt x="282" y="112"/>
                  </a:lnTo>
                  <a:lnTo>
                    <a:pt x="282" y="114"/>
                  </a:lnTo>
                  <a:lnTo>
                    <a:pt x="283" y="114"/>
                  </a:lnTo>
                  <a:lnTo>
                    <a:pt x="283" y="112"/>
                  </a:lnTo>
                  <a:close/>
                  <a:moveTo>
                    <a:pt x="283" y="614"/>
                  </a:moveTo>
                  <a:lnTo>
                    <a:pt x="279" y="614"/>
                  </a:lnTo>
                  <a:lnTo>
                    <a:pt x="280" y="616"/>
                  </a:lnTo>
                  <a:lnTo>
                    <a:pt x="279" y="618"/>
                  </a:lnTo>
                  <a:lnTo>
                    <a:pt x="280" y="618"/>
                  </a:lnTo>
                  <a:lnTo>
                    <a:pt x="281" y="620"/>
                  </a:lnTo>
                  <a:lnTo>
                    <a:pt x="282" y="618"/>
                  </a:lnTo>
                  <a:lnTo>
                    <a:pt x="281" y="618"/>
                  </a:lnTo>
                  <a:lnTo>
                    <a:pt x="281" y="616"/>
                  </a:lnTo>
                  <a:lnTo>
                    <a:pt x="282" y="616"/>
                  </a:lnTo>
                  <a:lnTo>
                    <a:pt x="283" y="614"/>
                  </a:lnTo>
                  <a:close/>
                  <a:moveTo>
                    <a:pt x="283" y="614"/>
                  </a:moveTo>
                  <a:lnTo>
                    <a:pt x="283" y="614"/>
                  </a:lnTo>
                  <a:close/>
                  <a:moveTo>
                    <a:pt x="283" y="808"/>
                  </a:moveTo>
                  <a:lnTo>
                    <a:pt x="282" y="806"/>
                  </a:lnTo>
                  <a:lnTo>
                    <a:pt x="281" y="804"/>
                  </a:lnTo>
                  <a:lnTo>
                    <a:pt x="281" y="802"/>
                  </a:lnTo>
                  <a:lnTo>
                    <a:pt x="279" y="802"/>
                  </a:lnTo>
                  <a:lnTo>
                    <a:pt x="279" y="804"/>
                  </a:lnTo>
                  <a:lnTo>
                    <a:pt x="280" y="806"/>
                  </a:lnTo>
                  <a:lnTo>
                    <a:pt x="280" y="808"/>
                  </a:lnTo>
                  <a:lnTo>
                    <a:pt x="281" y="808"/>
                  </a:lnTo>
                  <a:lnTo>
                    <a:pt x="281" y="806"/>
                  </a:lnTo>
                  <a:lnTo>
                    <a:pt x="281" y="810"/>
                  </a:lnTo>
                  <a:lnTo>
                    <a:pt x="282" y="808"/>
                  </a:lnTo>
                  <a:lnTo>
                    <a:pt x="283" y="808"/>
                  </a:lnTo>
                  <a:close/>
                  <a:moveTo>
                    <a:pt x="283" y="472"/>
                  </a:moveTo>
                  <a:lnTo>
                    <a:pt x="282" y="470"/>
                  </a:lnTo>
                  <a:lnTo>
                    <a:pt x="281" y="468"/>
                  </a:lnTo>
                  <a:lnTo>
                    <a:pt x="281" y="470"/>
                  </a:lnTo>
                  <a:lnTo>
                    <a:pt x="279" y="468"/>
                  </a:lnTo>
                  <a:lnTo>
                    <a:pt x="278" y="468"/>
                  </a:lnTo>
                  <a:lnTo>
                    <a:pt x="279" y="472"/>
                  </a:lnTo>
                  <a:lnTo>
                    <a:pt x="281" y="474"/>
                  </a:lnTo>
                  <a:lnTo>
                    <a:pt x="283" y="472"/>
                  </a:lnTo>
                  <a:close/>
                  <a:moveTo>
                    <a:pt x="283" y="342"/>
                  </a:moveTo>
                  <a:lnTo>
                    <a:pt x="283" y="340"/>
                  </a:lnTo>
                  <a:lnTo>
                    <a:pt x="281" y="338"/>
                  </a:lnTo>
                  <a:lnTo>
                    <a:pt x="282" y="340"/>
                  </a:lnTo>
                  <a:lnTo>
                    <a:pt x="282" y="342"/>
                  </a:lnTo>
                  <a:lnTo>
                    <a:pt x="283" y="342"/>
                  </a:lnTo>
                  <a:close/>
                  <a:moveTo>
                    <a:pt x="283" y="148"/>
                  </a:moveTo>
                  <a:lnTo>
                    <a:pt x="283" y="148"/>
                  </a:lnTo>
                  <a:lnTo>
                    <a:pt x="280" y="147"/>
                  </a:lnTo>
                  <a:lnTo>
                    <a:pt x="280" y="148"/>
                  </a:lnTo>
                  <a:lnTo>
                    <a:pt x="281" y="150"/>
                  </a:lnTo>
                  <a:lnTo>
                    <a:pt x="283" y="150"/>
                  </a:lnTo>
                  <a:lnTo>
                    <a:pt x="283" y="148"/>
                  </a:lnTo>
                  <a:close/>
                  <a:moveTo>
                    <a:pt x="283" y="778"/>
                  </a:moveTo>
                  <a:lnTo>
                    <a:pt x="281" y="776"/>
                  </a:lnTo>
                  <a:lnTo>
                    <a:pt x="283" y="774"/>
                  </a:lnTo>
                  <a:lnTo>
                    <a:pt x="279" y="774"/>
                  </a:lnTo>
                  <a:lnTo>
                    <a:pt x="281" y="776"/>
                  </a:lnTo>
                  <a:lnTo>
                    <a:pt x="280" y="778"/>
                  </a:lnTo>
                  <a:lnTo>
                    <a:pt x="280" y="779"/>
                  </a:lnTo>
                  <a:lnTo>
                    <a:pt x="281" y="780"/>
                  </a:lnTo>
                  <a:lnTo>
                    <a:pt x="282" y="780"/>
                  </a:lnTo>
                  <a:lnTo>
                    <a:pt x="283" y="779"/>
                  </a:lnTo>
                  <a:lnTo>
                    <a:pt x="283" y="778"/>
                  </a:lnTo>
                  <a:close/>
                  <a:moveTo>
                    <a:pt x="284" y="266"/>
                  </a:moveTo>
                  <a:lnTo>
                    <a:pt x="283" y="268"/>
                  </a:lnTo>
                  <a:lnTo>
                    <a:pt x="284" y="266"/>
                  </a:lnTo>
                  <a:close/>
                  <a:moveTo>
                    <a:pt x="284" y="792"/>
                  </a:moveTo>
                  <a:lnTo>
                    <a:pt x="279" y="792"/>
                  </a:lnTo>
                  <a:lnTo>
                    <a:pt x="280" y="794"/>
                  </a:lnTo>
                  <a:lnTo>
                    <a:pt x="282" y="796"/>
                  </a:lnTo>
                  <a:lnTo>
                    <a:pt x="284" y="794"/>
                  </a:lnTo>
                  <a:lnTo>
                    <a:pt x="284" y="792"/>
                  </a:lnTo>
                  <a:close/>
                  <a:moveTo>
                    <a:pt x="284" y="142"/>
                  </a:moveTo>
                  <a:lnTo>
                    <a:pt x="282" y="142"/>
                  </a:lnTo>
                  <a:lnTo>
                    <a:pt x="281" y="144"/>
                  </a:lnTo>
                  <a:lnTo>
                    <a:pt x="281" y="142"/>
                  </a:lnTo>
                  <a:lnTo>
                    <a:pt x="279" y="144"/>
                  </a:lnTo>
                  <a:lnTo>
                    <a:pt x="280" y="144"/>
                  </a:lnTo>
                  <a:lnTo>
                    <a:pt x="280" y="146"/>
                  </a:lnTo>
                  <a:lnTo>
                    <a:pt x="284" y="142"/>
                  </a:lnTo>
                  <a:close/>
                  <a:moveTo>
                    <a:pt x="284" y="742"/>
                  </a:moveTo>
                  <a:lnTo>
                    <a:pt x="282" y="740"/>
                  </a:lnTo>
                  <a:lnTo>
                    <a:pt x="282" y="744"/>
                  </a:lnTo>
                  <a:lnTo>
                    <a:pt x="284" y="742"/>
                  </a:lnTo>
                  <a:close/>
                  <a:moveTo>
                    <a:pt x="284" y="718"/>
                  </a:moveTo>
                  <a:lnTo>
                    <a:pt x="284" y="716"/>
                  </a:lnTo>
                  <a:lnTo>
                    <a:pt x="282" y="716"/>
                  </a:lnTo>
                  <a:lnTo>
                    <a:pt x="282" y="718"/>
                  </a:lnTo>
                  <a:lnTo>
                    <a:pt x="284" y="718"/>
                  </a:lnTo>
                  <a:close/>
                  <a:moveTo>
                    <a:pt x="284" y="122"/>
                  </a:moveTo>
                  <a:lnTo>
                    <a:pt x="282" y="122"/>
                  </a:lnTo>
                  <a:lnTo>
                    <a:pt x="281" y="120"/>
                  </a:lnTo>
                  <a:lnTo>
                    <a:pt x="280" y="122"/>
                  </a:lnTo>
                  <a:lnTo>
                    <a:pt x="282" y="122"/>
                  </a:lnTo>
                  <a:lnTo>
                    <a:pt x="283" y="124"/>
                  </a:lnTo>
                  <a:lnTo>
                    <a:pt x="284" y="122"/>
                  </a:lnTo>
                  <a:close/>
                  <a:moveTo>
                    <a:pt x="284" y="42"/>
                  </a:moveTo>
                  <a:lnTo>
                    <a:pt x="283" y="42"/>
                  </a:lnTo>
                  <a:lnTo>
                    <a:pt x="282" y="44"/>
                  </a:lnTo>
                  <a:lnTo>
                    <a:pt x="281" y="44"/>
                  </a:lnTo>
                  <a:lnTo>
                    <a:pt x="283" y="46"/>
                  </a:lnTo>
                  <a:lnTo>
                    <a:pt x="284" y="44"/>
                  </a:lnTo>
                  <a:lnTo>
                    <a:pt x="284" y="42"/>
                  </a:lnTo>
                  <a:close/>
                  <a:moveTo>
                    <a:pt x="284" y="728"/>
                  </a:moveTo>
                  <a:lnTo>
                    <a:pt x="283" y="728"/>
                  </a:lnTo>
                  <a:lnTo>
                    <a:pt x="283" y="730"/>
                  </a:lnTo>
                  <a:lnTo>
                    <a:pt x="284" y="728"/>
                  </a:lnTo>
                  <a:close/>
                  <a:moveTo>
                    <a:pt x="284" y="120"/>
                  </a:moveTo>
                  <a:lnTo>
                    <a:pt x="284" y="118"/>
                  </a:lnTo>
                  <a:lnTo>
                    <a:pt x="283" y="116"/>
                  </a:lnTo>
                  <a:lnTo>
                    <a:pt x="281" y="118"/>
                  </a:lnTo>
                  <a:lnTo>
                    <a:pt x="280" y="118"/>
                  </a:lnTo>
                  <a:lnTo>
                    <a:pt x="284" y="120"/>
                  </a:lnTo>
                  <a:close/>
                  <a:moveTo>
                    <a:pt x="284" y="696"/>
                  </a:moveTo>
                  <a:lnTo>
                    <a:pt x="284" y="696"/>
                  </a:lnTo>
                  <a:lnTo>
                    <a:pt x="284" y="697"/>
                  </a:lnTo>
                  <a:lnTo>
                    <a:pt x="284" y="696"/>
                  </a:lnTo>
                  <a:close/>
                  <a:moveTo>
                    <a:pt x="285" y="772"/>
                  </a:moveTo>
                  <a:lnTo>
                    <a:pt x="283" y="772"/>
                  </a:lnTo>
                  <a:lnTo>
                    <a:pt x="284" y="770"/>
                  </a:lnTo>
                  <a:lnTo>
                    <a:pt x="283" y="772"/>
                  </a:lnTo>
                  <a:lnTo>
                    <a:pt x="282" y="768"/>
                  </a:lnTo>
                  <a:lnTo>
                    <a:pt x="281" y="770"/>
                  </a:lnTo>
                  <a:lnTo>
                    <a:pt x="282" y="772"/>
                  </a:lnTo>
                  <a:lnTo>
                    <a:pt x="284" y="774"/>
                  </a:lnTo>
                  <a:lnTo>
                    <a:pt x="285" y="772"/>
                  </a:lnTo>
                  <a:close/>
                  <a:moveTo>
                    <a:pt x="285" y="488"/>
                  </a:moveTo>
                  <a:lnTo>
                    <a:pt x="284" y="486"/>
                  </a:lnTo>
                  <a:lnTo>
                    <a:pt x="283" y="486"/>
                  </a:lnTo>
                  <a:lnTo>
                    <a:pt x="285" y="488"/>
                  </a:lnTo>
                  <a:close/>
                  <a:moveTo>
                    <a:pt x="285" y="694"/>
                  </a:moveTo>
                  <a:lnTo>
                    <a:pt x="283" y="694"/>
                  </a:lnTo>
                  <a:lnTo>
                    <a:pt x="283" y="696"/>
                  </a:lnTo>
                  <a:lnTo>
                    <a:pt x="284" y="696"/>
                  </a:lnTo>
                  <a:lnTo>
                    <a:pt x="285" y="694"/>
                  </a:lnTo>
                  <a:close/>
                  <a:moveTo>
                    <a:pt x="285" y="746"/>
                  </a:moveTo>
                  <a:lnTo>
                    <a:pt x="285" y="745"/>
                  </a:lnTo>
                  <a:lnTo>
                    <a:pt x="284" y="742"/>
                  </a:lnTo>
                  <a:lnTo>
                    <a:pt x="283" y="744"/>
                  </a:lnTo>
                  <a:lnTo>
                    <a:pt x="284" y="746"/>
                  </a:lnTo>
                  <a:lnTo>
                    <a:pt x="285" y="746"/>
                  </a:lnTo>
                  <a:close/>
                  <a:moveTo>
                    <a:pt x="285" y="702"/>
                  </a:moveTo>
                  <a:lnTo>
                    <a:pt x="283" y="702"/>
                  </a:lnTo>
                  <a:lnTo>
                    <a:pt x="284" y="704"/>
                  </a:lnTo>
                  <a:lnTo>
                    <a:pt x="285" y="704"/>
                  </a:lnTo>
                  <a:lnTo>
                    <a:pt x="285" y="702"/>
                  </a:lnTo>
                  <a:close/>
                  <a:moveTo>
                    <a:pt x="285" y="672"/>
                  </a:moveTo>
                  <a:lnTo>
                    <a:pt x="285" y="670"/>
                  </a:lnTo>
                  <a:lnTo>
                    <a:pt x="284" y="668"/>
                  </a:lnTo>
                  <a:lnTo>
                    <a:pt x="284" y="670"/>
                  </a:lnTo>
                  <a:lnTo>
                    <a:pt x="282" y="670"/>
                  </a:lnTo>
                  <a:lnTo>
                    <a:pt x="283" y="672"/>
                  </a:lnTo>
                  <a:lnTo>
                    <a:pt x="285" y="672"/>
                  </a:lnTo>
                  <a:close/>
                  <a:moveTo>
                    <a:pt x="286" y="488"/>
                  </a:moveTo>
                  <a:lnTo>
                    <a:pt x="285" y="488"/>
                  </a:lnTo>
                  <a:lnTo>
                    <a:pt x="286" y="488"/>
                  </a:lnTo>
                  <a:close/>
                  <a:moveTo>
                    <a:pt x="286" y="488"/>
                  </a:moveTo>
                  <a:lnTo>
                    <a:pt x="286" y="488"/>
                  </a:lnTo>
                  <a:lnTo>
                    <a:pt x="283" y="490"/>
                  </a:lnTo>
                  <a:lnTo>
                    <a:pt x="285" y="490"/>
                  </a:lnTo>
                  <a:lnTo>
                    <a:pt x="286" y="488"/>
                  </a:lnTo>
                  <a:close/>
                  <a:moveTo>
                    <a:pt x="286" y="750"/>
                  </a:moveTo>
                  <a:lnTo>
                    <a:pt x="284" y="748"/>
                  </a:lnTo>
                  <a:lnTo>
                    <a:pt x="283" y="750"/>
                  </a:lnTo>
                  <a:lnTo>
                    <a:pt x="281" y="754"/>
                  </a:lnTo>
                  <a:lnTo>
                    <a:pt x="283" y="754"/>
                  </a:lnTo>
                  <a:lnTo>
                    <a:pt x="286" y="751"/>
                  </a:lnTo>
                  <a:lnTo>
                    <a:pt x="286" y="750"/>
                  </a:lnTo>
                  <a:close/>
                  <a:moveTo>
                    <a:pt x="286" y="692"/>
                  </a:moveTo>
                  <a:lnTo>
                    <a:pt x="286" y="690"/>
                  </a:lnTo>
                  <a:lnTo>
                    <a:pt x="285" y="690"/>
                  </a:lnTo>
                  <a:lnTo>
                    <a:pt x="284" y="689"/>
                  </a:lnTo>
                  <a:lnTo>
                    <a:pt x="284" y="688"/>
                  </a:lnTo>
                  <a:lnTo>
                    <a:pt x="285" y="686"/>
                  </a:lnTo>
                  <a:lnTo>
                    <a:pt x="285" y="684"/>
                  </a:lnTo>
                  <a:lnTo>
                    <a:pt x="283" y="684"/>
                  </a:lnTo>
                  <a:lnTo>
                    <a:pt x="283" y="686"/>
                  </a:lnTo>
                  <a:lnTo>
                    <a:pt x="283" y="687"/>
                  </a:lnTo>
                  <a:lnTo>
                    <a:pt x="283" y="689"/>
                  </a:lnTo>
                  <a:lnTo>
                    <a:pt x="284" y="690"/>
                  </a:lnTo>
                  <a:lnTo>
                    <a:pt x="285" y="691"/>
                  </a:lnTo>
                  <a:lnTo>
                    <a:pt x="285" y="692"/>
                  </a:lnTo>
                  <a:lnTo>
                    <a:pt x="286" y="692"/>
                  </a:lnTo>
                  <a:close/>
                  <a:moveTo>
                    <a:pt x="286" y="708"/>
                  </a:moveTo>
                  <a:lnTo>
                    <a:pt x="284" y="706"/>
                  </a:lnTo>
                  <a:lnTo>
                    <a:pt x="284" y="708"/>
                  </a:lnTo>
                  <a:lnTo>
                    <a:pt x="283" y="708"/>
                  </a:lnTo>
                  <a:lnTo>
                    <a:pt x="283" y="710"/>
                  </a:lnTo>
                  <a:lnTo>
                    <a:pt x="282" y="710"/>
                  </a:lnTo>
                  <a:lnTo>
                    <a:pt x="282" y="712"/>
                  </a:lnTo>
                  <a:lnTo>
                    <a:pt x="284" y="712"/>
                  </a:lnTo>
                  <a:lnTo>
                    <a:pt x="286" y="709"/>
                  </a:lnTo>
                  <a:lnTo>
                    <a:pt x="286" y="708"/>
                  </a:lnTo>
                  <a:close/>
                  <a:moveTo>
                    <a:pt x="286" y="316"/>
                  </a:moveTo>
                  <a:lnTo>
                    <a:pt x="285" y="316"/>
                  </a:lnTo>
                  <a:lnTo>
                    <a:pt x="284" y="316"/>
                  </a:lnTo>
                  <a:lnTo>
                    <a:pt x="286" y="316"/>
                  </a:lnTo>
                  <a:close/>
                  <a:moveTo>
                    <a:pt x="287" y="276"/>
                  </a:moveTo>
                  <a:lnTo>
                    <a:pt x="286" y="276"/>
                  </a:lnTo>
                  <a:lnTo>
                    <a:pt x="287" y="276"/>
                  </a:lnTo>
                  <a:close/>
                  <a:moveTo>
                    <a:pt x="287" y="698"/>
                  </a:moveTo>
                  <a:lnTo>
                    <a:pt x="284" y="697"/>
                  </a:lnTo>
                  <a:lnTo>
                    <a:pt x="283" y="700"/>
                  </a:lnTo>
                  <a:lnTo>
                    <a:pt x="286" y="698"/>
                  </a:lnTo>
                  <a:lnTo>
                    <a:pt x="287" y="698"/>
                  </a:lnTo>
                  <a:close/>
                  <a:moveTo>
                    <a:pt x="287" y="72"/>
                  </a:moveTo>
                  <a:lnTo>
                    <a:pt x="287" y="70"/>
                  </a:lnTo>
                  <a:lnTo>
                    <a:pt x="286" y="70"/>
                  </a:lnTo>
                  <a:lnTo>
                    <a:pt x="286" y="68"/>
                  </a:lnTo>
                  <a:lnTo>
                    <a:pt x="286" y="66"/>
                  </a:lnTo>
                  <a:lnTo>
                    <a:pt x="284" y="68"/>
                  </a:lnTo>
                  <a:lnTo>
                    <a:pt x="283" y="66"/>
                  </a:lnTo>
                  <a:lnTo>
                    <a:pt x="282" y="70"/>
                  </a:lnTo>
                  <a:lnTo>
                    <a:pt x="286" y="70"/>
                  </a:lnTo>
                  <a:lnTo>
                    <a:pt x="287" y="72"/>
                  </a:lnTo>
                  <a:close/>
                  <a:moveTo>
                    <a:pt x="287" y="274"/>
                  </a:moveTo>
                  <a:lnTo>
                    <a:pt x="286" y="274"/>
                  </a:lnTo>
                  <a:lnTo>
                    <a:pt x="286" y="276"/>
                  </a:lnTo>
                  <a:lnTo>
                    <a:pt x="287" y="274"/>
                  </a:lnTo>
                  <a:close/>
                  <a:moveTo>
                    <a:pt x="287" y="620"/>
                  </a:moveTo>
                  <a:lnTo>
                    <a:pt x="286" y="620"/>
                  </a:lnTo>
                  <a:lnTo>
                    <a:pt x="286" y="622"/>
                  </a:lnTo>
                  <a:lnTo>
                    <a:pt x="287" y="622"/>
                  </a:lnTo>
                  <a:lnTo>
                    <a:pt x="287" y="620"/>
                  </a:lnTo>
                  <a:close/>
                  <a:moveTo>
                    <a:pt x="287" y="258"/>
                  </a:moveTo>
                  <a:lnTo>
                    <a:pt x="285" y="256"/>
                  </a:lnTo>
                  <a:lnTo>
                    <a:pt x="285" y="258"/>
                  </a:lnTo>
                  <a:lnTo>
                    <a:pt x="287" y="258"/>
                  </a:lnTo>
                  <a:close/>
                  <a:moveTo>
                    <a:pt x="287" y="630"/>
                  </a:moveTo>
                  <a:lnTo>
                    <a:pt x="287" y="628"/>
                  </a:lnTo>
                  <a:lnTo>
                    <a:pt x="286" y="626"/>
                  </a:lnTo>
                  <a:lnTo>
                    <a:pt x="286" y="628"/>
                  </a:lnTo>
                  <a:lnTo>
                    <a:pt x="285" y="626"/>
                  </a:lnTo>
                  <a:lnTo>
                    <a:pt x="284" y="626"/>
                  </a:lnTo>
                  <a:lnTo>
                    <a:pt x="284" y="629"/>
                  </a:lnTo>
                  <a:lnTo>
                    <a:pt x="283" y="630"/>
                  </a:lnTo>
                  <a:lnTo>
                    <a:pt x="287" y="630"/>
                  </a:lnTo>
                  <a:close/>
                  <a:moveTo>
                    <a:pt x="287" y="333"/>
                  </a:moveTo>
                  <a:lnTo>
                    <a:pt x="285" y="334"/>
                  </a:lnTo>
                  <a:lnTo>
                    <a:pt x="287" y="334"/>
                  </a:lnTo>
                  <a:lnTo>
                    <a:pt x="287" y="333"/>
                  </a:lnTo>
                  <a:close/>
                  <a:moveTo>
                    <a:pt x="288" y="742"/>
                  </a:moveTo>
                  <a:lnTo>
                    <a:pt x="285" y="745"/>
                  </a:lnTo>
                  <a:lnTo>
                    <a:pt x="285" y="746"/>
                  </a:lnTo>
                  <a:lnTo>
                    <a:pt x="288" y="745"/>
                  </a:lnTo>
                  <a:lnTo>
                    <a:pt x="288" y="744"/>
                  </a:lnTo>
                  <a:lnTo>
                    <a:pt x="288" y="742"/>
                  </a:lnTo>
                  <a:close/>
                  <a:moveTo>
                    <a:pt x="288" y="333"/>
                  </a:moveTo>
                  <a:lnTo>
                    <a:pt x="288" y="332"/>
                  </a:lnTo>
                  <a:lnTo>
                    <a:pt x="287" y="333"/>
                  </a:lnTo>
                  <a:lnTo>
                    <a:pt x="288" y="333"/>
                  </a:lnTo>
                  <a:close/>
                  <a:moveTo>
                    <a:pt x="288" y="732"/>
                  </a:moveTo>
                  <a:lnTo>
                    <a:pt x="287" y="732"/>
                  </a:lnTo>
                  <a:lnTo>
                    <a:pt x="286" y="736"/>
                  </a:lnTo>
                  <a:lnTo>
                    <a:pt x="288" y="735"/>
                  </a:lnTo>
                  <a:lnTo>
                    <a:pt x="288" y="732"/>
                  </a:lnTo>
                  <a:close/>
                  <a:moveTo>
                    <a:pt x="288" y="460"/>
                  </a:moveTo>
                  <a:lnTo>
                    <a:pt x="288" y="458"/>
                  </a:lnTo>
                  <a:lnTo>
                    <a:pt x="287" y="458"/>
                  </a:lnTo>
                  <a:lnTo>
                    <a:pt x="287" y="456"/>
                  </a:lnTo>
                  <a:lnTo>
                    <a:pt x="285" y="456"/>
                  </a:lnTo>
                  <a:lnTo>
                    <a:pt x="285" y="454"/>
                  </a:lnTo>
                  <a:lnTo>
                    <a:pt x="282" y="456"/>
                  </a:lnTo>
                  <a:lnTo>
                    <a:pt x="282" y="457"/>
                  </a:lnTo>
                  <a:lnTo>
                    <a:pt x="288" y="460"/>
                  </a:lnTo>
                  <a:close/>
                  <a:moveTo>
                    <a:pt x="289" y="734"/>
                  </a:moveTo>
                  <a:lnTo>
                    <a:pt x="288" y="735"/>
                  </a:lnTo>
                  <a:lnTo>
                    <a:pt x="288" y="736"/>
                  </a:lnTo>
                  <a:lnTo>
                    <a:pt x="289" y="734"/>
                  </a:lnTo>
                  <a:close/>
                  <a:moveTo>
                    <a:pt x="289" y="734"/>
                  </a:moveTo>
                  <a:lnTo>
                    <a:pt x="289" y="734"/>
                  </a:lnTo>
                  <a:close/>
                  <a:moveTo>
                    <a:pt x="289" y="818"/>
                  </a:moveTo>
                  <a:lnTo>
                    <a:pt x="289" y="816"/>
                  </a:lnTo>
                  <a:lnTo>
                    <a:pt x="287" y="814"/>
                  </a:lnTo>
                  <a:lnTo>
                    <a:pt x="286" y="816"/>
                  </a:lnTo>
                  <a:lnTo>
                    <a:pt x="287" y="816"/>
                  </a:lnTo>
                  <a:lnTo>
                    <a:pt x="287" y="818"/>
                  </a:lnTo>
                  <a:lnTo>
                    <a:pt x="289" y="818"/>
                  </a:lnTo>
                  <a:close/>
                  <a:moveTo>
                    <a:pt x="289" y="786"/>
                  </a:moveTo>
                  <a:lnTo>
                    <a:pt x="287" y="786"/>
                  </a:lnTo>
                  <a:lnTo>
                    <a:pt x="287" y="788"/>
                  </a:lnTo>
                  <a:lnTo>
                    <a:pt x="289" y="788"/>
                  </a:lnTo>
                  <a:lnTo>
                    <a:pt x="289" y="786"/>
                  </a:lnTo>
                  <a:close/>
                  <a:moveTo>
                    <a:pt x="289" y="754"/>
                  </a:moveTo>
                  <a:lnTo>
                    <a:pt x="288" y="754"/>
                  </a:lnTo>
                  <a:lnTo>
                    <a:pt x="289" y="752"/>
                  </a:lnTo>
                  <a:lnTo>
                    <a:pt x="288" y="752"/>
                  </a:lnTo>
                  <a:lnTo>
                    <a:pt x="288" y="754"/>
                  </a:lnTo>
                  <a:lnTo>
                    <a:pt x="286" y="752"/>
                  </a:lnTo>
                  <a:lnTo>
                    <a:pt x="287" y="754"/>
                  </a:lnTo>
                  <a:lnTo>
                    <a:pt x="288" y="754"/>
                  </a:lnTo>
                  <a:lnTo>
                    <a:pt x="289" y="756"/>
                  </a:lnTo>
                  <a:lnTo>
                    <a:pt x="289" y="754"/>
                  </a:lnTo>
                  <a:close/>
                  <a:moveTo>
                    <a:pt x="289" y="124"/>
                  </a:moveTo>
                  <a:lnTo>
                    <a:pt x="289" y="124"/>
                  </a:lnTo>
                  <a:lnTo>
                    <a:pt x="287" y="122"/>
                  </a:lnTo>
                  <a:lnTo>
                    <a:pt x="287" y="124"/>
                  </a:lnTo>
                  <a:lnTo>
                    <a:pt x="288" y="124"/>
                  </a:lnTo>
                  <a:lnTo>
                    <a:pt x="289" y="126"/>
                  </a:lnTo>
                  <a:lnTo>
                    <a:pt x="289" y="124"/>
                  </a:lnTo>
                  <a:close/>
                  <a:moveTo>
                    <a:pt x="289" y="110"/>
                  </a:moveTo>
                  <a:lnTo>
                    <a:pt x="287" y="110"/>
                  </a:lnTo>
                  <a:lnTo>
                    <a:pt x="289" y="112"/>
                  </a:lnTo>
                  <a:lnTo>
                    <a:pt x="289" y="110"/>
                  </a:lnTo>
                  <a:close/>
                  <a:moveTo>
                    <a:pt x="289" y="272"/>
                  </a:moveTo>
                  <a:lnTo>
                    <a:pt x="289" y="270"/>
                  </a:lnTo>
                  <a:lnTo>
                    <a:pt x="288" y="268"/>
                  </a:lnTo>
                  <a:lnTo>
                    <a:pt x="284" y="268"/>
                  </a:lnTo>
                  <a:lnTo>
                    <a:pt x="287" y="272"/>
                  </a:lnTo>
                  <a:lnTo>
                    <a:pt x="287" y="270"/>
                  </a:lnTo>
                  <a:lnTo>
                    <a:pt x="288" y="274"/>
                  </a:lnTo>
                  <a:lnTo>
                    <a:pt x="289" y="270"/>
                  </a:lnTo>
                  <a:lnTo>
                    <a:pt x="289" y="272"/>
                  </a:lnTo>
                  <a:close/>
                  <a:moveTo>
                    <a:pt x="289" y="806"/>
                  </a:moveTo>
                  <a:lnTo>
                    <a:pt x="288" y="804"/>
                  </a:lnTo>
                  <a:lnTo>
                    <a:pt x="289" y="804"/>
                  </a:lnTo>
                  <a:lnTo>
                    <a:pt x="288" y="801"/>
                  </a:lnTo>
                  <a:lnTo>
                    <a:pt x="286" y="802"/>
                  </a:lnTo>
                  <a:lnTo>
                    <a:pt x="287" y="802"/>
                  </a:lnTo>
                  <a:lnTo>
                    <a:pt x="286" y="804"/>
                  </a:lnTo>
                  <a:lnTo>
                    <a:pt x="287" y="806"/>
                  </a:lnTo>
                  <a:lnTo>
                    <a:pt x="289" y="806"/>
                  </a:lnTo>
                  <a:close/>
                  <a:moveTo>
                    <a:pt x="290" y="258"/>
                  </a:moveTo>
                  <a:lnTo>
                    <a:pt x="288" y="256"/>
                  </a:lnTo>
                  <a:lnTo>
                    <a:pt x="287" y="256"/>
                  </a:lnTo>
                  <a:lnTo>
                    <a:pt x="287" y="258"/>
                  </a:lnTo>
                  <a:lnTo>
                    <a:pt x="290" y="258"/>
                  </a:lnTo>
                  <a:close/>
                  <a:moveTo>
                    <a:pt x="290" y="134"/>
                  </a:moveTo>
                  <a:lnTo>
                    <a:pt x="289" y="132"/>
                  </a:lnTo>
                  <a:lnTo>
                    <a:pt x="289" y="130"/>
                  </a:lnTo>
                  <a:lnTo>
                    <a:pt x="288" y="130"/>
                  </a:lnTo>
                  <a:lnTo>
                    <a:pt x="288" y="131"/>
                  </a:lnTo>
                  <a:lnTo>
                    <a:pt x="288" y="130"/>
                  </a:lnTo>
                  <a:lnTo>
                    <a:pt x="286" y="130"/>
                  </a:lnTo>
                  <a:lnTo>
                    <a:pt x="288" y="132"/>
                  </a:lnTo>
                  <a:lnTo>
                    <a:pt x="289" y="132"/>
                  </a:lnTo>
                  <a:lnTo>
                    <a:pt x="286" y="132"/>
                  </a:lnTo>
                  <a:lnTo>
                    <a:pt x="286" y="134"/>
                  </a:lnTo>
                  <a:lnTo>
                    <a:pt x="287" y="134"/>
                  </a:lnTo>
                  <a:lnTo>
                    <a:pt x="290" y="136"/>
                  </a:lnTo>
                  <a:lnTo>
                    <a:pt x="290" y="134"/>
                  </a:lnTo>
                  <a:close/>
                  <a:moveTo>
                    <a:pt x="290" y="734"/>
                  </a:moveTo>
                  <a:lnTo>
                    <a:pt x="289" y="734"/>
                  </a:lnTo>
                  <a:lnTo>
                    <a:pt x="288" y="738"/>
                  </a:lnTo>
                  <a:lnTo>
                    <a:pt x="290" y="738"/>
                  </a:lnTo>
                  <a:lnTo>
                    <a:pt x="290" y="734"/>
                  </a:lnTo>
                  <a:close/>
                  <a:moveTo>
                    <a:pt x="290" y="120"/>
                  </a:moveTo>
                  <a:lnTo>
                    <a:pt x="290" y="120"/>
                  </a:lnTo>
                  <a:lnTo>
                    <a:pt x="289" y="120"/>
                  </a:lnTo>
                  <a:lnTo>
                    <a:pt x="290" y="120"/>
                  </a:lnTo>
                  <a:close/>
                  <a:moveTo>
                    <a:pt x="290" y="776"/>
                  </a:moveTo>
                  <a:lnTo>
                    <a:pt x="289" y="774"/>
                  </a:lnTo>
                  <a:lnTo>
                    <a:pt x="288" y="772"/>
                  </a:lnTo>
                  <a:lnTo>
                    <a:pt x="288" y="774"/>
                  </a:lnTo>
                  <a:lnTo>
                    <a:pt x="287" y="772"/>
                  </a:lnTo>
                  <a:lnTo>
                    <a:pt x="286" y="774"/>
                  </a:lnTo>
                  <a:lnTo>
                    <a:pt x="286" y="776"/>
                  </a:lnTo>
                  <a:lnTo>
                    <a:pt x="288" y="776"/>
                  </a:lnTo>
                  <a:lnTo>
                    <a:pt x="289" y="778"/>
                  </a:lnTo>
                  <a:lnTo>
                    <a:pt x="290" y="776"/>
                  </a:lnTo>
                  <a:close/>
                  <a:moveTo>
                    <a:pt x="290" y="800"/>
                  </a:moveTo>
                  <a:lnTo>
                    <a:pt x="290" y="800"/>
                  </a:lnTo>
                  <a:lnTo>
                    <a:pt x="288" y="800"/>
                  </a:lnTo>
                  <a:lnTo>
                    <a:pt x="288" y="801"/>
                  </a:lnTo>
                  <a:lnTo>
                    <a:pt x="290" y="800"/>
                  </a:lnTo>
                  <a:close/>
                  <a:moveTo>
                    <a:pt x="290" y="682"/>
                  </a:moveTo>
                  <a:lnTo>
                    <a:pt x="290" y="682"/>
                  </a:lnTo>
                  <a:lnTo>
                    <a:pt x="290" y="680"/>
                  </a:lnTo>
                  <a:lnTo>
                    <a:pt x="289" y="678"/>
                  </a:lnTo>
                  <a:lnTo>
                    <a:pt x="288" y="678"/>
                  </a:lnTo>
                  <a:lnTo>
                    <a:pt x="287" y="680"/>
                  </a:lnTo>
                  <a:lnTo>
                    <a:pt x="289" y="680"/>
                  </a:lnTo>
                  <a:lnTo>
                    <a:pt x="288" y="684"/>
                  </a:lnTo>
                  <a:lnTo>
                    <a:pt x="290" y="682"/>
                  </a:lnTo>
                  <a:close/>
                  <a:moveTo>
                    <a:pt x="290" y="670"/>
                  </a:moveTo>
                  <a:lnTo>
                    <a:pt x="290" y="670"/>
                  </a:lnTo>
                  <a:lnTo>
                    <a:pt x="290" y="671"/>
                  </a:lnTo>
                  <a:lnTo>
                    <a:pt x="290" y="670"/>
                  </a:lnTo>
                  <a:close/>
                  <a:moveTo>
                    <a:pt x="290" y="798"/>
                  </a:moveTo>
                  <a:lnTo>
                    <a:pt x="289" y="798"/>
                  </a:lnTo>
                  <a:lnTo>
                    <a:pt x="286" y="796"/>
                  </a:lnTo>
                  <a:lnTo>
                    <a:pt x="286" y="794"/>
                  </a:lnTo>
                  <a:lnTo>
                    <a:pt x="285" y="794"/>
                  </a:lnTo>
                  <a:lnTo>
                    <a:pt x="285" y="796"/>
                  </a:lnTo>
                  <a:lnTo>
                    <a:pt x="290" y="800"/>
                  </a:lnTo>
                  <a:lnTo>
                    <a:pt x="290" y="798"/>
                  </a:lnTo>
                  <a:close/>
                  <a:moveTo>
                    <a:pt x="290" y="700"/>
                  </a:moveTo>
                  <a:lnTo>
                    <a:pt x="289" y="700"/>
                  </a:lnTo>
                  <a:lnTo>
                    <a:pt x="290" y="698"/>
                  </a:lnTo>
                  <a:lnTo>
                    <a:pt x="288" y="698"/>
                  </a:lnTo>
                  <a:lnTo>
                    <a:pt x="288" y="700"/>
                  </a:lnTo>
                  <a:lnTo>
                    <a:pt x="289" y="700"/>
                  </a:lnTo>
                  <a:lnTo>
                    <a:pt x="290" y="702"/>
                  </a:lnTo>
                  <a:lnTo>
                    <a:pt x="290" y="700"/>
                  </a:lnTo>
                  <a:close/>
                  <a:moveTo>
                    <a:pt x="290" y="114"/>
                  </a:moveTo>
                  <a:lnTo>
                    <a:pt x="289" y="116"/>
                  </a:lnTo>
                  <a:lnTo>
                    <a:pt x="288" y="116"/>
                  </a:lnTo>
                  <a:lnTo>
                    <a:pt x="287" y="114"/>
                  </a:lnTo>
                  <a:lnTo>
                    <a:pt x="287" y="118"/>
                  </a:lnTo>
                  <a:lnTo>
                    <a:pt x="289" y="118"/>
                  </a:lnTo>
                  <a:lnTo>
                    <a:pt x="289" y="120"/>
                  </a:lnTo>
                  <a:lnTo>
                    <a:pt x="289" y="118"/>
                  </a:lnTo>
                  <a:lnTo>
                    <a:pt x="290" y="116"/>
                  </a:lnTo>
                  <a:lnTo>
                    <a:pt x="290" y="114"/>
                  </a:lnTo>
                  <a:close/>
                  <a:moveTo>
                    <a:pt x="290" y="790"/>
                  </a:moveTo>
                  <a:lnTo>
                    <a:pt x="289" y="788"/>
                  </a:lnTo>
                  <a:lnTo>
                    <a:pt x="289" y="790"/>
                  </a:lnTo>
                  <a:lnTo>
                    <a:pt x="288" y="790"/>
                  </a:lnTo>
                  <a:lnTo>
                    <a:pt x="288" y="792"/>
                  </a:lnTo>
                  <a:lnTo>
                    <a:pt x="290" y="792"/>
                  </a:lnTo>
                  <a:lnTo>
                    <a:pt x="290" y="790"/>
                  </a:lnTo>
                  <a:close/>
                  <a:moveTo>
                    <a:pt x="290" y="480"/>
                  </a:moveTo>
                  <a:lnTo>
                    <a:pt x="290" y="480"/>
                  </a:lnTo>
                  <a:lnTo>
                    <a:pt x="289" y="478"/>
                  </a:lnTo>
                  <a:lnTo>
                    <a:pt x="287" y="478"/>
                  </a:lnTo>
                  <a:lnTo>
                    <a:pt x="288" y="480"/>
                  </a:lnTo>
                  <a:lnTo>
                    <a:pt x="288" y="482"/>
                  </a:lnTo>
                  <a:lnTo>
                    <a:pt x="290" y="482"/>
                  </a:lnTo>
                  <a:lnTo>
                    <a:pt x="290" y="480"/>
                  </a:lnTo>
                  <a:close/>
                  <a:moveTo>
                    <a:pt x="291" y="722"/>
                  </a:moveTo>
                  <a:lnTo>
                    <a:pt x="288" y="718"/>
                  </a:lnTo>
                  <a:lnTo>
                    <a:pt x="287" y="720"/>
                  </a:lnTo>
                  <a:lnTo>
                    <a:pt x="287" y="724"/>
                  </a:lnTo>
                  <a:lnTo>
                    <a:pt x="290" y="724"/>
                  </a:lnTo>
                  <a:lnTo>
                    <a:pt x="291" y="722"/>
                  </a:lnTo>
                  <a:close/>
                  <a:moveTo>
                    <a:pt x="291" y="692"/>
                  </a:moveTo>
                  <a:lnTo>
                    <a:pt x="290" y="692"/>
                  </a:lnTo>
                  <a:lnTo>
                    <a:pt x="290" y="693"/>
                  </a:lnTo>
                  <a:lnTo>
                    <a:pt x="291" y="692"/>
                  </a:lnTo>
                  <a:close/>
                  <a:moveTo>
                    <a:pt x="291" y="690"/>
                  </a:moveTo>
                  <a:lnTo>
                    <a:pt x="289" y="692"/>
                  </a:lnTo>
                  <a:lnTo>
                    <a:pt x="290" y="692"/>
                  </a:lnTo>
                  <a:lnTo>
                    <a:pt x="291" y="690"/>
                  </a:lnTo>
                  <a:close/>
                  <a:moveTo>
                    <a:pt x="291" y="770"/>
                  </a:moveTo>
                  <a:lnTo>
                    <a:pt x="290" y="768"/>
                  </a:lnTo>
                  <a:lnTo>
                    <a:pt x="288" y="768"/>
                  </a:lnTo>
                  <a:lnTo>
                    <a:pt x="288" y="770"/>
                  </a:lnTo>
                  <a:lnTo>
                    <a:pt x="288" y="771"/>
                  </a:lnTo>
                  <a:lnTo>
                    <a:pt x="289" y="772"/>
                  </a:lnTo>
                  <a:lnTo>
                    <a:pt x="289" y="770"/>
                  </a:lnTo>
                  <a:lnTo>
                    <a:pt x="291" y="770"/>
                  </a:lnTo>
                  <a:close/>
                  <a:moveTo>
                    <a:pt x="291" y="458"/>
                  </a:moveTo>
                  <a:lnTo>
                    <a:pt x="288" y="458"/>
                  </a:lnTo>
                  <a:lnTo>
                    <a:pt x="290" y="460"/>
                  </a:lnTo>
                  <a:lnTo>
                    <a:pt x="291" y="458"/>
                  </a:lnTo>
                  <a:close/>
                  <a:moveTo>
                    <a:pt x="291" y="750"/>
                  </a:moveTo>
                  <a:lnTo>
                    <a:pt x="291" y="747"/>
                  </a:lnTo>
                  <a:lnTo>
                    <a:pt x="291" y="746"/>
                  </a:lnTo>
                  <a:lnTo>
                    <a:pt x="290" y="744"/>
                  </a:lnTo>
                  <a:lnTo>
                    <a:pt x="288" y="745"/>
                  </a:lnTo>
                  <a:lnTo>
                    <a:pt x="288" y="746"/>
                  </a:lnTo>
                  <a:lnTo>
                    <a:pt x="287" y="750"/>
                  </a:lnTo>
                  <a:lnTo>
                    <a:pt x="291" y="750"/>
                  </a:lnTo>
                  <a:close/>
                  <a:moveTo>
                    <a:pt x="291" y="118"/>
                  </a:moveTo>
                  <a:lnTo>
                    <a:pt x="290" y="118"/>
                  </a:lnTo>
                  <a:lnTo>
                    <a:pt x="290" y="120"/>
                  </a:lnTo>
                  <a:lnTo>
                    <a:pt x="291" y="118"/>
                  </a:lnTo>
                  <a:close/>
                  <a:moveTo>
                    <a:pt x="291" y="714"/>
                  </a:moveTo>
                  <a:lnTo>
                    <a:pt x="290" y="714"/>
                  </a:lnTo>
                  <a:lnTo>
                    <a:pt x="290" y="710"/>
                  </a:lnTo>
                  <a:lnTo>
                    <a:pt x="288" y="712"/>
                  </a:lnTo>
                  <a:lnTo>
                    <a:pt x="288" y="713"/>
                  </a:lnTo>
                  <a:lnTo>
                    <a:pt x="289" y="714"/>
                  </a:lnTo>
                  <a:lnTo>
                    <a:pt x="290" y="716"/>
                  </a:lnTo>
                  <a:lnTo>
                    <a:pt x="291" y="718"/>
                  </a:lnTo>
                  <a:lnTo>
                    <a:pt x="290" y="716"/>
                  </a:lnTo>
                  <a:lnTo>
                    <a:pt x="291" y="716"/>
                  </a:lnTo>
                  <a:lnTo>
                    <a:pt x="291" y="714"/>
                  </a:lnTo>
                  <a:close/>
                  <a:moveTo>
                    <a:pt x="291" y="696"/>
                  </a:moveTo>
                  <a:lnTo>
                    <a:pt x="290" y="695"/>
                  </a:lnTo>
                  <a:lnTo>
                    <a:pt x="290" y="694"/>
                  </a:lnTo>
                  <a:lnTo>
                    <a:pt x="290" y="693"/>
                  </a:lnTo>
                  <a:lnTo>
                    <a:pt x="289" y="694"/>
                  </a:lnTo>
                  <a:lnTo>
                    <a:pt x="289" y="695"/>
                  </a:lnTo>
                  <a:lnTo>
                    <a:pt x="289" y="696"/>
                  </a:lnTo>
                  <a:lnTo>
                    <a:pt x="291" y="696"/>
                  </a:lnTo>
                  <a:close/>
                  <a:moveTo>
                    <a:pt x="291" y="676"/>
                  </a:moveTo>
                  <a:lnTo>
                    <a:pt x="291" y="674"/>
                  </a:lnTo>
                  <a:lnTo>
                    <a:pt x="289" y="674"/>
                  </a:lnTo>
                  <a:lnTo>
                    <a:pt x="290" y="672"/>
                  </a:lnTo>
                  <a:lnTo>
                    <a:pt x="290" y="671"/>
                  </a:lnTo>
                  <a:lnTo>
                    <a:pt x="286" y="674"/>
                  </a:lnTo>
                  <a:lnTo>
                    <a:pt x="291" y="676"/>
                  </a:lnTo>
                  <a:close/>
                  <a:moveTo>
                    <a:pt x="291" y="494"/>
                  </a:moveTo>
                  <a:lnTo>
                    <a:pt x="290" y="494"/>
                  </a:lnTo>
                  <a:lnTo>
                    <a:pt x="291" y="496"/>
                  </a:lnTo>
                  <a:lnTo>
                    <a:pt x="291" y="494"/>
                  </a:lnTo>
                  <a:close/>
                  <a:moveTo>
                    <a:pt x="291" y="492"/>
                  </a:moveTo>
                  <a:lnTo>
                    <a:pt x="290" y="490"/>
                  </a:lnTo>
                  <a:lnTo>
                    <a:pt x="290" y="492"/>
                  </a:lnTo>
                  <a:lnTo>
                    <a:pt x="289" y="492"/>
                  </a:lnTo>
                  <a:lnTo>
                    <a:pt x="289" y="490"/>
                  </a:lnTo>
                  <a:lnTo>
                    <a:pt x="288" y="490"/>
                  </a:lnTo>
                  <a:lnTo>
                    <a:pt x="288" y="492"/>
                  </a:lnTo>
                  <a:lnTo>
                    <a:pt x="289" y="492"/>
                  </a:lnTo>
                  <a:lnTo>
                    <a:pt x="289" y="494"/>
                  </a:lnTo>
                  <a:lnTo>
                    <a:pt x="291" y="492"/>
                  </a:lnTo>
                  <a:close/>
                  <a:moveTo>
                    <a:pt x="291" y="630"/>
                  </a:moveTo>
                  <a:lnTo>
                    <a:pt x="290" y="630"/>
                  </a:lnTo>
                  <a:lnTo>
                    <a:pt x="289" y="632"/>
                  </a:lnTo>
                  <a:lnTo>
                    <a:pt x="291" y="632"/>
                  </a:lnTo>
                  <a:lnTo>
                    <a:pt x="291" y="630"/>
                  </a:lnTo>
                  <a:close/>
                  <a:moveTo>
                    <a:pt x="291" y="730"/>
                  </a:moveTo>
                  <a:lnTo>
                    <a:pt x="290" y="730"/>
                  </a:lnTo>
                  <a:lnTo>
                    <a:pt x="289" y="728"/>
                  </a:lnTo>
                  <a:lnTo>
                    <a:pt x="289" y="730"/>
                  </a:lnTo>
                  <a:lnTo>
                    <a:pt x="288" y="732"/>
                  </a:lnTo>
                  <a:lnTo>
                    <a:pt x="291" y="730"/>
                  </a:lnTo>
                  <a:close/>
                  <a:moveTo>
                    <a:pt x="292" y="334"/>
                  </a:moveTo>
                  <a:lnTo>
                    <a:pt x="289" y="334"/>
                  </a:lnTo>
                  <a:lnTo>
                    <a:pt x="289" y="332"/>
                  </a:lnTo>
                  <a:lnTo>
                    <a:pt x="288" y="333"/>
                  </a:lnTo>
                  <a:lnTo>
                    <a:pt x="288" y="334"/>
                  </a:lnTo>
                  <a:lnTo>
                    <a:pt x="289" y="336"/>
                  </a:lnTo>
                  <a:lnTo>
                    <a:pt x="290" y="336"/>
                  </a:lnTo>
                  <a:lnTo>
                    <a:pt x="292" y="334"/>
                  </a:lnTo>
                  <a:close/>
                  <a:moveTo>
                    <a:pt x="292" y="664"/>
                  </a:moveTo>
                  <a:lnTo>
                    <a:pt x="289" y="664"/>
                  </a:lnTo>
                  <a:lnTo>
                    <a:pt x="291" y="667"/>
                  </a:lnTo>
                  <a:lnTo>
                    <a:pt x="291" y="666"/>
                  </a:lnTo>
                  <a:lnTo>
                    <a:pt x="292" y="664"/>
                  </a:lnTo>
                  <a:close/>
                  <a:moveTo>
                    <a:pt x="292" y="277"/>
                  </a:moveTo>
                  <a:lnTo>
                    <a:pt x="292" y="276"/>
                  </a:lnTo>
                  <a:lnTo>
                    <a:pt x="292" y="277"/>
                  </a:lnTo>
                  <a:close/>
                  <a:moveTo>
                    <a:pt x="292" y="668"/>
                  </a:moveTo>
                  <a:lnTo>
                    <a:pt x="290" y="670"/>
                  </a:lnTo>
                  <a:lnTo>
                    <a:pt x="292" y="670"/>
                  </a:lnTo>
                  <a:lnTo>
                    <a:pt x="292" y="668"/>
                  </a:lnTo>
                  <a:close/>
                  <a:moveTo>
                    <a:pt x="293" y="668"/>
                  </a:moveTo>
                  <a:lnTo>
                    <a:pt x="291" y="667"/>
                  </a:lnTo>
                  <a:lnTo>
                    <a:pt x="291" y="668"/>
                  </a:lnTo>
                  <a:lnTo>
                    <a:pt x="292" y="668"/>
                  </a:lnTo>
                  <a:lnTo>
                    <a:pt x="293" y="668"/>
                  </a:lnTo>
                  <a:close/>
                  <a:moveTo>
                    <a:pt x="293" y="682"/>
                  </a:moveTo>
                  <a:lnTo>
                    <a:pt x="290" y="682"/>
                  </a:lnTo>
                  <a:lnTo>
                    <a:pt x="290" y="684"/>
                  </a:lnTo>
                  <a:lnTo>
                    <a:pt x="293" y="684"/>
                  </a:lnTo>
                  <a:lnTo>
                    <a:pt x="293" y="682"/>
                  </a:lnTo>
                  <a:close/>
                  <a:moveTo>
                    <a:pt x="293" y="121"/>
                  </a:moveTo>
                  <a:lnTo>
                    <a:pt x="292" y="122"/>
                  </a:lnTo>
                  <a:lnTo>
                    <a:pt x="293" y="122"/>
                  </a:lnTo>
                  <a:lnTo>
                    <a:pt x="293" y="121"/>
                  </a:lnTo>
                  <a:close/>
                  <a:moveTo>
                    <a:pt x="293" y="258"/>
                  </a:moveTo>
                  <a:lnTo>
                    <a:pt x="293" y="256"/>
                  </a:lnTo>
                  <a:lnTo>
                    <a:pt x="292" y="258"/>
                  </a:lnTo>
                  <a:lnTo>
                    <a:pt x="293" y="258"/>
                  </a:lnTo>
                  <a:close/>
                  <a:moveTo>
                    <a:pt x="293" y="270"/>
                  </a:moveTo>
                  <a:lnTo>
                    <a:pt x="293" y="272"/>
                  </a:lnTo>
                  <a:lnTo>
                    <a:pt x="293" y="270"/>
                  </a:lnTo>
                  <a:close/>
                  <a:moveTo>
                    <a:pt x="293" y="121"/>
                  </a:moveTo>
                  <a:lnTo>
                    <a:pt x="293" y="120"/>
                  </a:lnTo>
                  <a:lnTo>
                    <a:pt x="293" y="121"/>
                  </a:lnTo>
                  <a:close/>
                  <a:moveTo>
                    <a:pt x="294" y="143"/>
                  </a:moveTo>
                  <a:lnTo>
                    <a:pt x="293" y="142"/>
                  </a:lnTo>
                  <a:lnTo>
                    <a:pt x="292" y="144"/>
                  </a:lnTo>
                  <a:lnTo>
                    <a:pt x="294" y="143"/>
                  </a:lnTo>
                  <a:close/>
                  <a:moveTo>
                    <a:pt x="294" y="148"/>
                  </a:moveTo>
                  <a:lnTo>
                    <a:pt x="292" y="148"/>
                  </a:lnTo>
                  <a:lnTo>
                    <a:pt x="292" y="146"/>
                  </a:lnTo>
                  <a:lnTo>
                    <a:pt x="291" y="148"/>
                  </a:lnTo>
                  <a:lnTo>
                    <a:pt x="290" y="148"/>
                  </a:lnTo>
                  <a:lnTo>
                    <a:pt x="291" y="150"/>
                  </a:lnTo>
                  <a:lnTo>
                    <a:pt x="292" y="148"/>
                  </a:lnTo>
                  <a:lnTo>
                    <a:pt x="293" y="152"/>
                  </a:lnTo>
                  <a:lnTo>
                    <a:pt x="294" y="148"/>
                  </a:lnTo>
                  <a:close/>
                  <a:moveTo>
                    <a:pt x="294" y="274"/>
                  </a:moveTo>
                  <a:lnTo>
                    <a:pt x="292" y="274"/>
                  </a:lnTo>
                  <a:lnTo>
                    <a:pt x="292" y="276"/>
                  </a:lnTo>
                  <a:lnTo>
                    <a:pt x="294" y="274"/>
                  </a:lnTo>
                  <a:close/>
                  <a:moveTo>
                    <a:pt x="294" y="268"/>
                  </a:moveTo>
                  <a:lnTo>
                    <a:pt x="292" y="266"/>
                  </a:lnTo>
                  <a:lnTo>
                    <a:pt x="292" y="268"/>
                  </a:lnTo>
                  <a:lnTo>
                    <a:pt x="292" y="269"/>
                  </a:lnTo>
                  <a:lnTo>
                    <a:pt x="292" y="270"/>
                  </a:lnTo>
                  <a:lnTo>
                    <a:pt x="293" y="270"/>
                  </a:lnTo>
                  <a:lnTo>
                    <a:pt x="293" y="268"/>
                  </a:lnTo>
                  <a:lnTo>
                    <a:pt x="294" y="268"/>
                  </a:lnTo>
                  <a:close/>
                  <a:moveTo>
                    <a:pt x="294" y="143"/>
                  </a:moveTo>
                  <a:lnTo>
                    <a:pt x="294" y="143"/>
                  </a:lnTo>
                  <a:close/>
                  <a:moveTo>
                    <a:pt x="294" y="321"/>
                  </a:moveTo>
                  <a:lnTo>
                    <a:pt x="294" y="320"/>
                  </a:lnTo>
                  <a:lnTo>
                    <a:pt x="294" y="321"/>
                  </a:lnTo>
                  <a:close/>
                  <a:moveTo>
                    <a:pt x="294" y="130"/>
                  </a:moveTo>
                  <a:lnTo>
                    <a:pt x="293" y="128"/>
                  </a:lnTo>
                  <a:lnTo>
                    <a:pt x="293" y="130"/>
                  </a:lnTo>
                  <a:lnTo>
                    <a:pt x="294" y="130"/>
                  </a:lnTo>
                  <a:close/>
                  <a:moveTo>
                    <a:pt x="294" y="626"/>
                  </a:moveTo>
                  <a:lnTo>
                    <a:pt x="292" y="626"/>
                  </a:lnTo>
                  <a:lnTo>
                    <a:pt x="292" y="628"/>
                  </a:lnTo>
                  <a:lnTo>
                    <a:pt x="294" y="628"/>
                  </a:lnTo>
                  <a:lnTo>
                    <a:pt x="294" y="626"/>
                  </a:lnTo>
                  <a:close/>
                  <a:moveTo>
                    <a:pt x="294" y="138"/>
                  </a:moveTo>
                  <a:lnTo>
                    <a:pt x="293" y="136"/>
                  </a:lnTo>
                  <a:lnTo>
                    <a:pt x="294" y="136"/>
                  </a:lnTo>
                  <a:lnTo>
                    <a:pt x="293" y="134"/>
                  </a:lnTo>
                  <a:lnTo>
                    <a:pt x="293" y="136"/>
                  </a:lnTo>
                  <a:lnTo>
                    <a:pt x="292" y="136"/>
                  </a:lnTo>
                  <a:lnTo>
                    <a:pt x="292" y="138"/>
                  </a:lnTo>
                  <a:lnTo>
                    <a:pt x="294" y="138"/>
                  </a:lnTo>
                  <a:close/>
                  <a:moveTo>
                    <a:pt x="294" y="142"/>
                  </a:moveTo>
                  <a:lnTo>
                    <a:pt x="294" y="142"/>
                  </a:lnTo>
                  <a:lnTo>
                    <a:pt x="294" y="143"/>
                  </a:lnTo>
                  <a:lnTo>
                    <a:pt x="294" y="142"/>
                  </a:lnTo>
                  <a:close/>
                  <a:moveTo>
                    <a:pt x="294" y="122"/>
                  </a:moveTo>
                  <a:lnTo>
                    <a:pt x="294" y="122"/>
                  </a:lnTo>
                  <a:close/>
                  <a:moveTo>
                    <a:pt x="294" y="120"/>
                  </a:moveTo>
                  <a:lnTo>
                    <a:pt x="294" y="120"/>
                  </a:lnTo>
                  <a:lnTo>
                    <a:pt x="293" y="121"/>
                  </a:lnTo>
                  <a:lnTo>
                    <a:pt x="294" y="122"/>
                  </a:lnTo>
                  <a:lnTo>
                    <a:pt x="294" y="120"/>
                  </a:lnTo>
                  <a:close/>
                  <a:moveTo>
                    <a:pt x="294" y="818"/>
                  </a:moveTo>
                  <a:lnTo>
                    <a:pt x="294" y="814"/>
                  </a:lnTo>
                  <a:lnTo>
                    <a:pt x="293" y="814"/>
                  </a:lnTo>
                  <a:lnTo>
                    <a:pt x="292" y="818"/>
                  </a:lnTo>
                  <a:lnTo>
                    <a:pt x="294" y="818"/>
                  </a:lnTo>
                  <a:close/>
                  <a:moveTo>
                    <a:pt x="295" y="808"/>
                  </a:moveTo>
                  <a:lnTo>
                    <a:pt x="295" y="806"/>
                  </a:lnTo>
                  <a:lnTo>
                    <a:pt x="293" y="806"/>
                  </a:lnTo>
                  <a:lnTo>
                    <a:pt x="293" y="808"/>
                  </a:lnTo>
                  <a:lnTo>
                    <a:pt x="295" y="808"/>
                  </a:lnTo>
                  <a:close/>
                  <a:moveTo>
                    <a:pt x="295" y="774"/>
                  </a:moveTo>
                  <a:lnTo>
                    <a:pt x="295" y="772"/>
                  </a:lnTo>
                  <a:lnTo>
                    <a:pt x="294" y="768"/>
                  </a:lnTo>
                  <a:lnTo>
                    <a:pt x="292" y="768"/>
                  </a:lnTo>
                  <a:lnTo>
                    <a:pt x="293" y="772"/>
                  </a:lnTo>
                  <a:lnTo>
                    <a:pt x="293" y="773"/>
                  </a:lnTo>
                  <a:lnTo>
                    <a:pt x="293" y="776"/>
                  </a:lnTo>
                  <a:lnTo>
                    <a:pt x="292" y="778"/>
                  </a:lnTo>
                  <a:lnTo>
                    <a:pt x="294" y="774"/>
                  </a:lnTo>
                  <a:lnTo>
                    <a:pt x="295" y="774"/>
                  </a:lnTo>
                  <a:close/>
                  <a:moveTo>
                    <a:pt x="295" y="144"/>
                  </a:moveTo>
                  <a:lnTo>
                    <a:pt x="294" y="143"/>
                  </a:lnTo>
                  <a:lnTo>
                    <a:pt x="293" y="144"/>
                  </a:lnTo>
                  <a:lnTo>
                    <a:pt x="293" y="146"/>
                  </a:lnTo>
                  <a:lnTo>
                    <a:pt x="292" y="146"/>
                  </a:lnTo>
                  <a:lnTo>
                    <a:pt x="295" y="148"/>
                  </a:lnTo>
                  <a:lnTo>
                    <a:pt x="294" y="146"/>
                  </a:lnTo>
                  <a:lnTo>
                    <a:pt x="294" y="144"/>
                  </a:lnTo>
                  <a:lnTo>
                    <a:pt x="295" y="144"/>
                  </a:lnTo>
                  <a:close/>
                  <a:moveTo>
                    <a:pt x="295" y="128"/>
                  </a:moveTo>
                  <a:lnTo>
                    <a:pt x="294" y="128"/>
                  </a:lnTo>
                  <a:lnTo>
                    <a:pt x="294" y="126"/>
                  </a:lnTo>
                  <a:lnTo>
                    <a:pt x="293" y="126"/>
                  </a:lnTo>
                  <a:lnTo>
                    <a:pt x="294" y="130"/>
                  </a:lnTo>
                  <a:lnTo>
                    <a:pt x="295" y="130"/>
                  </a:lnTo>
                  <a:lnTo>
                    <a:pt x="295" y="128"/>
                  </a:lnTo>
                  <a:close/>
                  <a:moveTo>
                    <a:pt x="295" y="494"/>
                  </a:moveTo>
                  <a:lnTo>
                    <a:pt x="295" y="494"/>
                  </a:lnTo>
                  <a:lnTo>
                    <a:pt x="295" y="495"/>
                  </a:lnTo>
                  <a:lnTo>
                    <a:pt x="295" y="494"/>
                  </a:lnTo>
                  <a:close/>
                  <a:moveTo>
                    <a:pt x="295" y="496"/>
                  </a:moveTo>
                  <a:lnTo>
                    <a:pt x="295" y="495"/>
                  </a:lnTo>
                  <a:lnTo>
                    <a:pt x="294" y="496"/>
                  </a:lnTo>
                  <a:lnTo>
                    <a:pt x="295" y="496"/>
                  </a:lnTo>
                  <a:close/>
                  <a:moveTo>
                    <a:pt x="295" y="750"/>
                  </a:moveTo>
                  <a:lnTo>
                    <a:pt x="294" y="754"/>
                  </a:lnTo>
                  <a:lnTo>
                    <a:pt x="295" y="754"/>
                  </a:lnTo>
                  <a:lnTo>
                    <a:pt x="295" y="750"/>
                  </a:lnTo>
                  <a:close/>
                  <a:moveTo>
                    <a:pt x="295" y="142"/>
                  </a:moveTo>
                  <a:lnTo>
                    <a:pt x="294" y="142"/>
                  </a:lnTo>
                  <a:lnTo>
                    <a:pt x="294" y="143"/>
                  </a:lnTo>
                  <a:lnTo>
                    <a:pt x="295" y="144"/>
                  </a:lnTo>
                  <a:lnTo>
                    <a:pt x="295" y="142"/>
                  </a:lnTo>
                  <a:close/>
                  <a:moveTo>
                    <a:pt x="295" y="282"/>
                  </a:moveTo>
                  <a:lnTo>
                    <a:pt x="294" y="280"/>
                  </a:lnTo>
                  <a:lnTo>
                    <a:pt x="293" y="280"/>
                  </a:lnTo>
                  <a:lnTo>
                    <a:pt x="292" y="282"/>
                  </a:lnTo>
                  <a:lnTo>
                    <a:pt x="293" y="282"/>
                  </a:lnTo>
                  <a:lnTo>
                    <a:pt x="292" y="284"/>
                  </a:lnTo>
                  <a:lnTo>
                    <a:pt x="295" y="284"/>
                  </a:lnTo>
                  <a:lnTo>
                    <a:pt x="293" y="282"/>
                  </a:lnTo>
                  <a:lnTo>
                    <a:pt x="295" y="282"/>
                  </a:lnTo>
                  <a:close/>
                  <a:moveTo>
                    <a:pt x="295" y="270"/>
                  </a:moveTo>
                  <a:lnTo>
                    <a:pt x="294" y="270"/>
                  </a:lnTo>
                  <a:lnTo>
                    <a:pt x="293" y="272"/>
                  </a:lnTo>
                  <a:lnTo>
                    <a:pt x="294" y="272"/>
                  </a:lnTo>
                  <a:lnTo>
                    <a:pt x="295" y="270"/>
                  </a:lnTo>
                  <a:close/>
                  <a:moveTo>
                    <a:pt x="295" y="718"/>
                  </a:moveTo>
                  <a:lnTo>
                    <a:pt x="295" y="716"/>
                  </a:lnTo>
                  <a:lnTo>
                    <a:pt x="293" y="716"/>
                  </a:lnTo>
                  <a:lnTo>
                    <a:pt x="292" y="714"/>
                  </a:lnTo>
                  <a:lnTo>
                    <a:pt x="292" y="718"/>
                  </a:lnTo>
                  <a:lnTo>
                    <a:pt x="295" y="718"/>
                  </a:lnTo>
                  <a:close/>
                  <a:moveTo>
                    <a:pt x="295" y="760"/>
                  </a:moveTo>
                  <a:lnTo>
                    <a:pt x="295" y="759"/>
                  </a:lnTo>
                  <a:lnTo>
                    <a:pt x="295" y="757"/>
                  </a:lnTo>
                  <a:lnTo>
                    <a:pt x="295" y="756"/>
                  </a:lnTo>
                  <a:lnTo>
                    <a:pt x="292" y="756"/>
                  </a:lnTo>
                  <a:lnTo>
                    <a:pt x="292" y="758"/>
                  </a:lnTo>
                  <a:lnTo>
                    <a:pt x="293" y="758"/>
                  </a:lnTo>
                  <a:lnTo>
                    <a:pt x="292" y="762"/>
                  </a:lnTo>
                  <a:lnTo>
                    <a:pt x="294" y="762"/>
                  </a:lnTo>
                  <a:lnTo>
                    <a:pt x="294" y="760"/>
                  </a:lnTo>
                  <a:lnTo>
                    <a:pt x="295" y="760"/>
                  </a:lnTo>
                  <a:close/>
                  <a:moveTo>
                    <a:pt x="295" y="320"/>
                  </a:moveTo>
                  <a:lnTo>
                    <a:pt x="295" y="319"/>
                  </a:lnTo>
                  <a:lnTo>
                    <a:pt x="295" y="317"/>
                  </a:lnTo>
                  <a:lnTo>
                    <a:pt x="295" y="316"/>
                  </a:lnTo>
                  <a:lnTo>
                    <a:pt x="294" y="316"/>
                  </a:lnTo>
                  <a:lnTo>
                    <a:pt x="292" y="316"/>
                  </a:lnTo>
                  <a:lnTo>
                    <a:pt x="292" y="318"/>
                  </a:lnTo>
                  <a:lnTo>
                    <a:pt x="293" y="318"/>
                  </a:lnTo>
                  <a:lnTo>
                    <a:pt x="294" y="320"/>
                  </a:lnTo>
                  <a:lnTo>
                    <a:pt x="295" y="320"/>
                  </a:lnTo>
                  <a:close/>
                  <a:moveTo>
                    <a:pt x="295" y="114"/>
                  </a:moveTo>
                  <a:lnTo>
                    <a:pt x="295" y="112"/>
                  </a:lnTo>
                  <a:lnTo>
                    <a:pt x="294" y="114"/>
                  </a:lnTo>
                  <a:lnTo>
                    <a:pt x="295" y="114"/>
                  </a:lnTo>
                  <a:close/>
                  <a:moveTo>
                    <a:pt x="295" y="728"/>
                  </a:moveTo>
                  <a:lnTo>
                    <a:pt x="295" y="726"/>
                  </a:lnTo>
                  <a:lnTo>
                    <a:pt x="294" y="726"/>
                  </a:lnTo>
                  <a:lnTo>
                    <a:pt x="294" y="728"/>
                  </a:lnTo>
                  <a:lnTo>
                    <a:pt x="295" y="728"/>
                  </a:lnTo>
                  <a:close/>
                  <a:moveTo>
                    <a:pt x="296" y="322"/>
                  </a:moveTo>
                  <a:lnTo>
                    <a:pt x="294" y="321"/>
                  </a:lnTo>
                  <a:lnTo>
                    <a:pt x="294" y="322"/>
                  </a:lnTo>
                  <a:lnTo>
                    <a:pt x="296" y="322"/>
                  </a:lnTo>
                  <a:close/>
                  <a:moveTo>
                    <a:pt x="296" y="124"/>
                  </a:moveTo>
                  <a:lnTo>
                    <a:pt x="295" y="122"/>
                  </a:lnTo>
                  <a:lnTo>
                    <a:pt x="294" y="122"/>
                  </a:lnTo>
                  <a:lnTo>
                    <a:pt x="296" y="124"/>
                  </a:lnTo>
                  <a:close/>
                  <a:moveTo>
                    <a:pt x="296" y="278"/>
                  </a:moveTo>
                  <a:lnTo>
                    <a:pt x="292" y="277"/>
                  </a:lnTo>
                  <a:lnTo>
                    <a:pt x="294" y="278"/>
                  </a:lnTo>
                  <a:lnTo>
                    <a:pt x="294" y="280"/>
                  </a:lnTo>
                  <a:lnTo>
                    <a:pt x="296" y="279"/>
                  </a:lnTo>
                  <a:lnTo>
                    <a:pt x="296" y="278"/>
                  </a:lnTo>
                  <a:close/>
                  <a:moveTo>
                    <a:pt x="296" y="736"/>
                  </a:moveTo>
                  <a:lnTo>
                    <a:pt x="296" y="736"/>
                  </a:lnTo>
                  <a:lnTo>
                    <a:pt x="295" y="738"/>
                  </a:lnTo>
                  <a:lnTo>
                    <a:pt x="296" y="736"/>
                  </a:lnTo>
                  <a:close/>
                  <a:moveTo>
                    <a:pt x="296" y="704"/>
                  </a:moveTo>
                  <a:lnTo>
                    <a:pt x="295" y="702"/>
                  </a:lnTo>
                  <a:lnTo>
                    <a:pt x="294" y="702"/>
                  </a:lnTo>
                  <a:lnTo>
                    <a:pt x="292" y="704"/>
                  </a:lnTo>
                  <a:lnTo>
                    <a:pt x="292" y="705"/>
                  </a:lnTo>
                  <a:lnTo>
                    <a:pt x="292" y="706"/>
                  </a:lnTo>
                  <a:lnTo>
                    <a:pt x="295" y="706"/>
                  </a:lnTo>
                  <a:lnTo>
                    <a:pt x="295" y="704"/>
                  </a:lnTo>
                  <a:lnTo>
                    <a:pt x="296" y="704"/>
                  </a:lnTo>
                  <a:close/>
                  <a:moveTo>
                    <a:pt x="296" y="666"/>
                  </a:moveTo>
                  <a:lnTo>
                    <a:pt x="296" y="665"/>
                  </a:lnTo>
                  <a:lnTo>
                    <a:pt x="296" y="666"/>
                  </a:lnTo>
                  <a:close/>
                  <a:moveTo>
                    <a:pt x="296" y="318"/>
                  </a:moveTo>
                  <a:lnTo>
                    <a:pt x="296" y="316"/>
                  </a:lnTo>
                  <a:lnTo>
                    <a:pt x="295" y="316"/>
                  </a:lnTo>
                  <a:lnTo>
                    <a:pt x="295" y="317"/>
                  </a:lnTo>
                  <a:lnTo>
                    <a:pt x="296" y="318"/>
                  </a:lnTo>
                  <a:close/>
                  <a:moveTo>
                    <a:pt x="296" y="490"/>
                  </a:moveTo>
                  <a:lnTo>
                    <a:pt x="295" y="488"/>
                  </a:lnTo>
                  <a:lnTo>
                    <a:pt x="294" y="490"/>
                  </a:lnTo>
                  <a:lnTo>
                    <a:pt x="295" y="494"/>
                  </a:lnTo>
                  <a:lnTo>
                    <a:pt x="295" y="492"/>
                  </a:lnTo>
                  <a:lnTo>
                    <a:pt x="296" y="492"/>
                  </a:lnTo>
                  <a:lnTo>
                    <a:pt x="296" y="490"/>
                  </a:lnTo>
                  <a:close/>
                  <a:moveTo>
                    <a:pt x="297" y="804"/>
                  </a:moveTo>
                  <a:lnTo>
                    <a:pt x="295" y="800"/>
                  </a:lnTo>
                  <a:lnTo>
                    <a:pt x="292" y="800"/>
                  </a:lnTo>
                  <a:lnTo>
                    <a:pt x="294" y="802"/>
                  </a:lnTo>
                  <a:lnTo>
                    <a:pt x="294" y="804"/>
                  </a:lnTo>
                  <a:lnTo>
                    <a:pt x="297" y="804"/>
                  </a:lnTo>
                  <a:close/>
                  <a:moveTo>
                    <a:pt x="297" y="114"/>
                  </a:moveTo>
                  <a:lnTo>
                    <a:pt x="296" y="114"/>
                  </a:lnTo>
                  <a:lnTo>
                    <a:pt x="295" y="116"/>
                  </a:lnTo>
                  <a:lnTo>
                    <a:pt x="295" y="118"/>
                  </a:lnTo>
                  <a:lnTo>
                    <a:pt x="296" y="118"/>
                  </a:lnTo>
                  <a:lnTo>
                    <a:pt x="296" y="116"/>
                  </a:lnTo>
                  <a:lnTo>
                    <a:pt x="297" y="114"/>
                  </a:lnTo>
                  <a:close/>
                  <a:moveTo>
                    <a:pt x="297" y="320"/>
                  </a:moveTo>
                  <a:lnTo>
                    <a:pt x="295" y="320"/>
                  </a:lnTo>
                  <a:lnTo>
                    <a:pt x="296" y="322"/>
                  </a:lnTo>
                  <a:lnTo>
                    <a:pt x="297" y="322"/>
                  </a:lnTo>
                  <a:lnTo>
                    <a:pt x="297" y="320"/>
                  </a:lnTo>
                  <a:close/>
                  <a:moveTo>
                    <a:pt x="297" y="718"/>
                  </a:moveTo>
                  <a:lnTo>
                    <a:pt x="296" y="718"/>
                  </a:lnTo>
                  <a:lnTo>
                    <a:pt x="295" y="722"/>
                  </a:lnTo>
                  <a:lnTo>
                    <a:pt x="295" y="723"/>
                  </a:lnTo>
                  <a:lnTo>
                    <a:pt x="294" y="724"/>
                  </a:lnTo>
                  <a:lnTo>
                    <a:pt x="294" y="722"/>
                  </a:lnTo>
                  <a:lnTo>
                    <a:pt x="292" y="724"/>
                  </a:lnTo>
                  <a:lnTo>
                    <a:pt x="292" y="726"/>
                  </a:lnTo>
                  <a:lnTo>
                    <a:pt x="294" y="726"/>
                  </a:lnTo>
                  <a:lnTo>
                    <a:pt x="295" y="724"/>
                  </a:lnTo>
                  <a:lnTo>
                    <a:pt x="296" y="722"/>
                  </a:lnTo>
                  <a:lnTo>
                    <a:pt x="297" y="722"/>
                  </a:lnTo>
                  <a:lnTo>
                    <a:pt x="297" y="718"/>
                  </a:lnTo>
                  <a:close/>
                  <a:moveTo>
                    <a:pt x="297" y="796"/>
                  </a:moveTo>
                  <a:lnTo>
                    <a:pt x="296" y="794"/>
                  </a:lnTo>
                  <a:lnTo>
                    <a:pt x="294" y="792"/>
                  </a:lnTo>
                  <a:lnTo>
                    <a:pt x="293" y="796"/>
                  </a:lnTo>
                  <a:lnTo>
                    <a:pt x="295" y="798"/>
                  </a:lnTo>
                  <a:lnTo>
                    <a:pt x="297" y="796"/>
                  </a:lnTo>
                  <a:close/>
                  <a:moveTo>
                    <a:pt x="297" y="64"/>
                  </a:moveTo>
                  <a:lnTo>
                    <a:pt x="297" y="64"/>
                  </a:lnTo>
                  <a:lnTo>
                    <a:pt x="296" y="66"/>
                  </a:lnTo>
                  <a:lnTo>
                    <a:pt x="297" y="66"/>
                  </a:lnTo>
                  <a:lnTo>
                    <a:pt x="297" y="64"/>
                  </a:lnTo>
                  <a:close/>
                  <a:moveTo>
                    <a:pt x="298" y="736"/>
                  </a:moveTo>
                  <a:lnTo>
                    <a:pt x="297" y="734"/>
                  </a:lnTo>
                  <a:lnTo>
                    <a:pt x="296" y="730"/>
                  </a:lnTo>
                  <a:lnTo>
                    <a:pt x="294" y="730"/>
                  </a:lnTo>
                  <a:lnTo>
                    <a:pt x="294" y="732"/>
                  </a:lnTo>
                  <a:lnTo>
                    <a:pt x="294" y="733"/>
                  </a:lnTo>
                  <a:lnTo>
                    <a:pt x="294" y="734"/>
                  </a:lnTo>
                  <a:lnTo>
                    <a:pt x="296" y="736"/>
                  </a:lnTo>
                  <a:lnTo>
                    <a:pt x="298" y="736"/>
                  </a:lnTo>
                  <a:close/>
                  <a:moveTo>
                    <a:pt x="298" y="680"/>
                  </a:moveTo>
                  <a:lnTo>
                    <a:pt x="298" y="676"/>
                  </a:lnTo>
                  <a:lnTo>
                    <a:pt x="296" y="676"/>
                  </a:lnTo>
                  <a:lnTo>
                    <a:pt x="295" y="678"/>
                  </a:lnTo>
                  <a:lnTo>
                    <a:pt x="296" y="678"/>
                  </a:lnTo>
                  <a:lnTo>
                    <a:pt x="295" y="680"/>
                  </a:lnTo>
                  <a:lnTo>
                    <a:pt x="298" y="680"/>
                  </a:lnTo>
                  <a:close/>
                  <a:moveTo>
                    <a:pt x="298" y="748"/>
                  </a:moveTo>
                  <a:lnTo>
                    <a:pt x="297" y="744"/>
                  </a:lnTo>
                  <a:lnTo>
                    <a:pt x="295" y="744"/>
                  </a:lnTo>
                  <a:lnTo>
                    <a:pt x="294" y="746"/>
                  </a:lnTo>
                  <a:lnTo>
                    <a:pt x="296" y="746"/>
                  </a:lnTo>
                  <a:lnTo>
                    <a:pt x="295" y="748"/>
                  </a:lnTo>
                  <a:lnTo>
                    <a:pt x="298" y="748"/>
                  </a:lnTo>
                  <a:close/>
                  <a:moveTo>
                    <a:pt x="298" y="730"/>
                  </a:moveTo>
                  <a:lnTo>
                    <a:pt x="298" y="728"/>
                  </a:lnTo>
                  <a:lnTo>
                    <a:pt x="295" y="728"/>
                  </a:lnTo>
                  <a:lnTo>
                    <a:pt x="298" y="730"/>
                  </a:lnTo>
                  <a:close/>
                  <a:moveTo>
                    <a:pt x="298" y="698"/>
                  </a:moveTo>
                  <a:lnTo>
                    <a:pt x="295" y="698"/>
                  </a:lnTo>
                  <a:lnTo>
                    <a:pt x="295" y="700"/>
                  </a:lnTo>
                  <a:lnTo>
                    <a:pt x="295" y="701"/>
                  </a:lnTo>
                  <a:lnTo>
                    <a:pt x="296" y="702"/>
                  </a:lnTo>
                  <a:lnTo>
                    <a:pt x="296" y="700"/>
                  </a:lnTo>
                  <a:lnTo>
                    <a:pt x="297" y="700"/>
                  </a:lnTo>
                  <a:lnTo>
                    <a:pt x="298" y="698"/>
                  </a:lnTo>
                  <a:close/>
                  <a:moveTo>
                    <a:pt x="298" y="664"/>
                  </a:moveTo>
                  <a:lnTo>
                    <a:pt x="296" y="666"/>
                  </a:lnTo>
                  <a:lnTo>
                    <a:pt x="297" y="666"/>
                  </a:lnTo>
                  <a:lnTo>
                    <a:pt x="298" y="664"/>
                  </a:lnTo>
                  <a:close/>
                  <a:moveTo>
                    <a:pt x="298" y="336"/>
                  </a:moveTo>
                  <a:lnTo>
                    <a:pt x="295" y="330"/>
                  </a:lnTo>
                  <a:lnTo>
                    <a:pt x="295" y="328"/>
                  </a:lnTo>
                  <a:lnTo>
                    <a:pt x="294" y="330"/>
                  </a:lnTo>
                  <a:lnTo>
                    <a:pt x="292" y="330"/>
                  </a:lnTo>
                  <a:lnTo>
                    <a:pt x="293" y="332"/>
                  </a:lnTo>
                  <a:lnTo>
                    <a:pt x="294" y="334"/>
                  </a:lnTo>
                  <a:lnTo>
                    <a:pt x="296" y="334"/>
                  </a:lnTo>
                  <a:lnTo>
                    <a:pt x="296" y="336"/>
                  </a:lnTo>
                  <a:lnTo>
                    <a:pt x="298" y="336"/>
                  </a:lnTo>
                  <a:close/>
                  <a:moveTo>
                    <a:pt x="298" y="464"/>
                  </a:moveTo>
                  <a:lnTo>
                    <a:pt x="296" y="462"/>
                  </a:lnTo>
                  <a:lnTo>
                    <a:pt x="296" y="464"/>
                  </a:lnTo>
                  <a:lnTo>
                    <a:pt x="294" y="462"/>
                  </a:lnTo>
                  <a:lnTo>
                    <a:pt x="293" y="462"/>
                  </a:lnTo>
                  <a:lnTo>
                    <a:pt x="296" y="464"/>
                  </a:lnTo>
                  <a:lnTo>
                    <a:pt x="293" y="466"/>
                  </a:lnTo>
                  <a:lnTo>
                    <a:pt x="295" y="468"/>
                  </a:lnTo>
                  <a:lnTo>
                    <a:pt x="296" y="466"/>
                  </a:lnTo>
                  <a:lnTo>
                    <a:pt x="298" y="464"/>
                  </a:lnTo>
                  <a:close/>
                  <a:moveTo>
                    <a:pt x="298" y="620"/>
                  </a:moveTo>
                  <a:lnTo>
                    <a:pt x="298" y="618"/>
                  </a:lnTo>
                  <a:lnTo>
                    <a:pt x="297" y="616"/>
                  </a:lnTo>
                  <a:lnTo>
                    <a:pt x="296" y="614"/>
                  </a:lnTo>
                  <a:lnTo>
                    <a:pt x="295" y="614"/>
                  </a:lnTo>
                  <a:lnTo>
                    <a:pt x="295" y="618"/>
                  </a:lnTo>
                  <a:lnTo>
                    <a:pt x="297" y="618"/>
                  </a:lnTo>
                  <a:lnTo>
                    <a:pt x="298" y="620"/>
                  </a:lnTo>
                  <a:close/>
                  <a:moveTo>
                    <a:pt x="298" y="80"/>
                  </a:moveTo>
                  <a:lnTo>
                    <a:pt x="297" y="78"/>
                  </a:lnTo>
                  <a:lnTo>
                    <a:pt x="298" y="76"/>
                  </a:lnTo>
                  <a:lnTo>
                    <a:pt x="296" y="76"/>
                  </a:lnTo>
                  <a:lnTo>
                    <a:pt x="295" y="78"/>
                  </a:lnTo>
                  <a:lnTo>
                    <a:pt x="297" y="78"/>
                  </a:lnTo>
                  <a:lnTo>
                    <a:pt x="296" y="80"/>
                  </a:lnTo>
                  <a:lnTo>
                    <a:pt x="298" y="80"/>
                  </a:lnTo>
                  <a:close/>
                  <a:moveTo>
                    <a:pt x="298" y="146"/>
                  </a:moveTo>
                  <a:lnTo>
                    <a:pt x="298" y="146"/>
                  </a:lnTo>
                  <a:lnTo>
                    <a:pt x="298" y="148"/>
                  </a:lnTo>
                  <a:lnTo>
                    <a:pt x="298" y="146"/>
                  </a:lnTo>
                  <a:close/>
                  <a:moveTo>
                    <a:pt x="299" y="632"/>
                  </a:moveTo>
                  <a:lnTo>
                    <a:pt x="298" y="630"/>
                  </a:lnTo>
                  <a:lnTo>
                    <a:pt x="298" y="632"/>
                  </a:lnTo>
                  <a:lnTo>
                    <a:pt x="299" y="632"/>
                  </a:lnTo>
                  <a:close/>
                  <a:moveTo>
                    <a:pt x="299" y="622"/>
                  </a:moveTo>
                  <a:lnTo>
                    <a:pt x="298" y="620"/>
                  </a:lnTo>
                  <a:lnTo>
                    <a:pt x="296" y="622"/>
                  </a:lnTo>
                  <a:lnTo>
                    <a:pt x="299" y="622"/>
                  </a:lnTo>
                  <a:close/>
                  <a:moveTo>
                    <a:pt x="299" y="480"/>
                  </a:moveTo>
                  <a:lnTo>
                    <a:pt x="298" y="478"/>
                  </a:lnTo>
                  <a:lnTo>
                    <a:pt x="297" y="476"/>
                  </a:lnTo>
                  <a:lnTo>
                    <a:pt x="297" y="474"/>
                  </a:lnTo>
                  <a:lnTo>
                    <a:pt x="296" y="476"/>
                  </a:lnTo>
                  <a:lnTo>
                    <a:pt x="294" y="474"/>
                  </a:lnTo>
                  <a:lnTo>
                    <a:pt x="295" y="476"/>
                  </a:lnTo>
                  <a:lnTo>
                    <a:pt x="294" y="478"/>
                  </a:lnTo>
                  <a:lnTo>
                    <a:pt x="294" y="479"/>
                  </a:lnTo>
                  <a:lnTo>
                    <a:pt x="294" y="480"/>
                  </a:lnTo>
                  <a:lnTo>
                    <a:pt x="299" y="480"/>
                  </a:lnTo>
                  <a:close/>
                  <a:moveTo>
                    <a:pt x="299" y="64"/>
                  </a:moveTo>
                  <a:lnTo>
                    <a:pt x="298" y="62"/>
                  </a:lnTo>
                  <a:lnTo>
                    <a:pt x="297" y="62"/>
                  </a:lnTo>
                  <a:lnTo>
                    <a:pt x="299" y="64"/>
                  </a:lnTo>
                  <a:close/>
                  <a:moveTo>
                    <a:pt x="299" y="64"/>
                  </a:moveTo>
                  <a:lnTo>
                    <a:pt x="299" y="64"/>
                  </a:lnTo>
                  <a:close/>
                  <a:moveTo>
                    <a:pt x="299" y="328"/>
                  </a:moveTo>
                  <a:lnTo>
                    <a:pt x="298" y="326"/>
                  </a:lnTo>
                  <a:lnTo>
                    <a:pt x="297" y="328"/>
                  </a:lnTo>
                  <a:lnTo>
                    <a:pt x="299" y="328"/>
                  </a:lnTo>
                  <a:close/>
                  <a:moveTo>
                    <a:pt x="300" y="624"/>
                  </a:moveTo>
                  <a:lnTo>
                    <a:pt x="298" y="624"/>
                  </a:lnTo>
                  <a:lnTo>
                    <a:pt x="298" y="626"/>
                  </a:lnTo>
                  <a:lnTo>
                    <a:pt x="299" y="626"/>
                  </a:lnTo>
                  <a:lnTo>
                    <a:pt x="300" y="624"/>
                  </a:lnTo>
                  <a:close/>
                  <a:moveTo>
                    <a:pt x="300" y="779"/>
                  </a:moveTo>
                  <a:lnTo>
                    <a:pt x="300" y="778"/>
                  </a:lnTo>
                  <a:lnTo>
                    <a:pt x="299" y="776"/>
                  </a:lnTo>
                  <a:lnTo>
                    <a:pt x="298" y="778"/>
                  </a:lnTo>
                  <a:lnTo>
                    <a:pt x="300" y="779"/>
                  </a:lnTo>
                  <a:close/>
                  <a:moveTo>
                    <a:pt x="300" y="118"/>
                  </a:moveTo>
                  <a:lnTo>
                    <a:pt x="299" y="118"/>
                  </a:lnTo>
                  <a:lnTo>
                    <a:pt x="298" y="120"/>
                  </a:lnTo>
                  <a:lnTo>
                    <a:pt x="300" y="120"/>
                  </a:lnTo>
                  <a:lnTo>
                    <a:pt x="300" y="118"/>
                  </a:lnTo>
                  <a:close/>
                  <a:moveTo>
                    <a:pt x="300" y="260"/>
                  </a:moveTo>
                  <a:lnTo>
                    <a:pt x="300" y="258"/>
                  </a:lnTo>
                  <a:lnTo>
                    <a:pt x="300" y="260"/>
                  </a:lnTo>
                  <a:close/>
                  <a:moveTo>
                    <a:pt x="300" y="716"/>
                  </a:moveTo>
                  <a:lnTo>
                    <a:pt x="299" y="714"/>
                  </a:lnTo>
                  <a:lnTo>
                    <a:pt x="298" y="716"/>
                  </a:lnTo>
                  <a:lnTo>
                    <a:pt x="300" y="716"/>
                  </a:lnTo>
                  <a:close/>
                  <a:moveTo>
                    <a:pt x="300" y="818"/>
                  </a:moveTo>
                  <a:lnTo>
                    <a:pt x="300" y="818"/>
                  </a:lnTo>
                  <a:lnTo>
                    <a:pt x="300" y="816"/>
                  </a:lnTo>
                  <a:lnTo>
                    <a:pt x="298" y="816"/>
                  </a:lnTo>
                  <a:lnTo>
                    <a:pt x="298" y="818"/>
                  </a:lnTo>
                  <a:lnTo>
                    <a:pt x="299" y="818"/>
                  </a:lnTo>
                  <a:lnTo>
                    <a:pt x="299" y="822"/>
                  </a:lnTo>
                  <a:lnTo>
                    <a:pt x="300" y="822"/>
                  </a:lnTo>
                  <a:lnTo>
                    <a:pt x="300" y="820"/>
                  </a:lnTo>
                  <a:lnTo>
                    <a:pt x="299" y="820"/>
                  </a:lnTo>
                  <a:lnTo>
                    <a:pt x="300" y="818"/>
                  </a:lnTo>
                  <a:close/>
                  <a:moveTo>
                    <a:pt x="300" y="324"/>
                  </a:moveTo>
                  <a:lnTo>
                    <a:pt x="300" y="324"/>
                  </a:lnTo>
                  <a:lnTo>
                    <a:pt x="300" y="326"/>
                  </a:lnTo>
                  <a:lnTo>
                    <a:pt x="300" y="324"/>
                  </a:lnTo>
                  <a:close/>
                  <a:moveTo>
                    <a:pt x="301" y="758"/>
                  </a:moveTo>
                  <a:lnTo>
                    <a:pt x="300" y="758"/>
                  </a:lnTo>
                  <a:lnTo>
                    <a:pt x="301" y="758"/>
                  </a:lnTo>
                  <a:close/>
                  <a:moveTo>
                    <a:pt x="301" y="308"/>
                  </a:moveTo>
                  <a:lnTo>
                    <a:pt x="299" y="308"/>
                  </a:lnTo>
                  <a:lnTo>
                    <a:pt x="299" y="310"/>
                  </a:lnTo>
                  <a:lnTo>
                    <a:pt x="300" y="310"/>
                  </a:lnTo>
                  <a:lnTo>
                    <a:pt x="301" y="308"/>
                  </a:lnTo>
                  <a:close/>
                  <a:moveTo>
                    <a:pt x="301" y="786"/>
                  </a:moveTo>
                  <a:lnTo>
                    <a:pt x="298" y="782"/>
                  </a:lnTo>
                  <a:lnTo>
                    <a:pt x="297" y="786"/>
                  </a:lnTo>
                  <a:lnTo>
                    <a:pt x="297" y="787"/>
                  </a:lnTo>
                  <a:lnTo>
                    <a:pt x="297" y="788"/>
                  </a:lnTo>
                  <a:lnTo>
                    <a:pt x="300" y="788"/>
                  </a:lnTo>
                  <a:lnTo>
                    <a:pt x="301" y="787"/>
                  </a:lnTo>
                  <a:lnTo>
                    <a:pt x="301" y="786"/>
                  </a:lnTo>
                  <a:close/>
                  <a:moveTo>
                    <a:pt x="301" y="734"/>
                  </a:moveTo>
                  <a:lnTo>
                    <a:pt x="300" y="734"/>
                  </a:lnTo>
                  <a:lnTo>
                    <a:pt x="301" y="734"/>
                  </a:lnTo>
                  <a:close/>
                  <a:moveTo>
                    <a:pt x="301" y="146"/>
                  </a:moveTo>
                  <a:lnTo>
                    <a:pt x="299" y="146"/>
                  </a:lnTo>
                  <a:lnTo>
                    <a:pt x="298" y="148"/>
                  </a:lnTo>
                  <a:lnTo>
                    <a:pt x="300" y="148"/>
                  </a:lnTo>
                  <a:lnTo>
                    <a:pt x="301" y="146"/>
                  </a:lnTo>
                  <a:close/>
                  <a:moveTo>
                    <a:pt x="301" y="272"/>
                  </a:moveTo>
                  <a:lnTo>
                    <a:pt x="299" y="272"/>
                  </a:lnTo>
                  <a:lnTo>
                    <a:pt x="297" y="274"/>
                  </a:lnTo>
                  <a:lnTo>
                    <a:pt x="299" y="274"/>
                  </a:lnTo>
                  <a:lnTo>
                    <a:pt x="301" y="272"/>
                  </a:lnTo>
                  <a:close/>
                  <a:moveTo>
                    <a:pt x="301" y="718"/>
                  </a:moveTo>
                  <a:lnTo>
                    <a:pt x="301" y="718"/>
                  </a:lnTo>
                  <a:close/>
                  <a:moveTo>
                    <a:pt x="301" y="780"/>
                  </a:moveTo>
                  <a:lnTo>
                    <a:pt x="300" y="779"/>
                  </a:lnTo>
                  <a:lnTo>
                    <a:pt x="300" y="780"/>
                  </a:lnTo>
                  <a:lnTo>
                    <a:pt x="301" y="780"/>
                  </a:lnTo>
                  <a:close/>
                  <a:moveTo>
                    <a:pt x="301" y="282"/>
                  </a:moveTo>
                  <a:lnTo>
                    <a:pt x="301" y="280"/>
                  </a:lnTo>
                  <a:lnTo>
                    <a:pt x="300" y="278"/>
                  </a:lnTo>
                  <a:lnTo>
                    <a:pt x="300" y="280"/>
                  </a:lnTo>
                  <a:lnTo>
                    <a:pt x="299" y="278"/>
                  </a:lnTo>
                  <a:lnTo>
                    <a:pt x="300" y="278"/>
                  </a:lnTo>
                  <a:lnTo>
                    <a:pt x="299" y="276"/>
                  </a:lnTo>
                  <a:lnTo>
                    <a:pt x="299" y="280"/>
                  </a:lnTo>
                  <a:lnTo>
                    <a:pt x="298" y="282"/>
                  </a:lnTo>
                  <a:lnTo>
                    <a:pt x="298" y="283"/>
                  </a:lnTo>
                  <a:lnTo>
                    <a:pt x="300" y="284"/>
                  </a:lnTo>
                  <a:lnTo>
                    <a:pt x="300" y="282"/>
                  </a:lnTo>
                  <a:lnTo>
                    <a:pt x="301" y="282"/>
                  </a:lnTo>
                  <a:close/>
                  <a:moveTo>
                    <a:pt x="301" y="262"/>
                  </a:moveTo>
                  <a:lnTo>
                    <a:pt x="300" y="260"/>
                  </a:lnTo>
                  <a:lnTo>
                    <a:pt x="297" y="258"/>
                  </a:lnTo>
                  <a:lnTo>
                    <a:pt x="298" y="260"/>
                  </a:lnTo>
                  <a:lnTo>
                    <a:pt x="300" y="264"/>
                  </a:lnTo>
                  <a:lnTo>
                    <a:pt x="301" y="262"/>
                  </a:lnTo>
                  <a:close/>
                  <a:moveTo>
                    <a:pt x="301" y="264"/>
                  </a:moveTo>
                  <a:lnTo>
                    <a:pt x="299" y="266"/>
                  </a:lnTo>
                  <a:lnTo>
                    <a:pt x="299" y="264"/>
                  </a:lnTo>
                  <a:lnTo>
                    <a:pt x="298" y="264"/>
                  </a:lnTo>
                  <a:lnTo>
                    <a:pt x="298" y="266"/>
                  </a:lnTo>
                  <a:lnTo>
                    <a:pt x="297" y="266"/>
                  </a:lnTo>
                  <a:lnTo>
                    <a:pt x="299" y="268"/>
                  </a:lnTo>
                  <a:lnTo>
                    <a:pt x="300" y="266"/>
                  </a:lnTo>
                  <a:lnTo>
                    <a:pt x="300" y="268"/>
                  </a:lnTo>
                  <a:lnTo>
                    <a:pt x="301" y="264"/>
                  </a:lnTo>
                  <a:close/>
                  <a:moveTo>
                    <a:pt x="301" y="496"/>
                  </a:moveTo>
                  <a:lnTo>
                    <a:pt x="301" y="494"/>
                  </a:lnTo>
                  <a:lnTo>
                    <a:pt x="299" y="494"/>
                  </a:lnTo>
                  <a:lnTo>
                    <a:pt x="300" y="493"/>
                  </a:lnTo>
                  <a:lnTo>
                    <a:pt x="300" y="492"/>
                  </a:lnTo>
                  <a:lnTo>
                    <a:pt x="299" y="490"/>
                  </a:lnTo>
                  <a:lnTo>
                    <a:pt x="299" y="492"/>
                  </a:lnTo>
                  <a:lnTo>
                    <a:pt x="298" y="494"/>
                  </a:lnTo>
                  <a:lnTo>
                    <a:pt x="299" y="496"/>
                  </a:lnTo>
                  <a:lnTo>
                    <a:pt x="301" y="496"/>
                  </a:lnTo>
                  <a:close/>
                  <a:moveTo>
                    <a:pt x="301" y="758"/>
                  </a:moveTo>
                  <a:lnTo>
                    <a:pt x="301" y="758"/>
                  </a:lnTo>
                  <a:lnTo>
                    <a:pt x="300" y="760"/>
                  </a:lnTo>
                  <a:lnTo>
                    <a:pt x="301" y="760"/>
                  </a:lnTo>
                  <a:lnTo>
                    <a:pt x="301" y="758"/>
                  </a:lnTo>
                  <a:close/>
                  <a:moveTo>
                    <a:pt x="301" y="722"/>
                  </a:moveTo>
                  <a:lnTo>
                    <a:pt x="300" y="722"/>
                  </a:lnTo>
                  <a:lnTo>
                    <a:pt x="300" y="724"/>
                  </a:lnTo>
                  <a:lnTo>
                    <a:pt x="301" y="724"/>
                  </a:lnTo>
                  <a:lnTo>
                    <a:pt x="301" y="722"/>
                  </a:lnTo>
                  <a:close/>
                  <a:moveTo>
                    <a:pt x="302" y="798"/>
                  </a:moveTo>
                  <a:lnTo>
                    <a:pt x="299" y="798"/>
                  </a:lnTo>
                  <a:lnTo>
                    <a:pt x="300" y="800"/>
                  </a:lnTo>
                  <a:lnTo>
                    <a:pt x="299" y="801"/>
                  </a:lnTo>
                  <a:lnTo>
                    <a:pt x="298" y="804"/>
                  </a:lnTo>
                  <a:lnTo>
                    <a:pt x="299" y="804"/>
                  </a:lnTo>
                  <a:lnTo>
                    <a:pt x="301" y="802"/>
                  </a:lnTo>
                  <a:lnTo>
                    <a:pt x="302" y="798"/>
                  </a:lnTo>
                  <a:close/>
                  <a:moveTo>
                    <a:pt x="302" y="772"/>
                  </a:moveTo>
                  <a:lnTo>
                    <a:pt x="300" y="770"/>
                  </a:lnTo>
                  <a:lnTo>
                    <a:pt x="300" y="772"/>
                  </a:lnTo>
                  <a:lnTo>
                    <a:pt x="300" y="773"/>
                  </a:lnTo>
                  <a:lnTo>
                    <a:pt x="299" y="774"/>
                  </a:lnTo>
                  <a:lnTo>
                    <a:pt x="300" y="776"/>
                  </a:lnTo>
                  <a:lnTo>
                    <a:pt x="301" y="774"/>
                  </a:lnTo>
                  <a:lnTo>
                    <a:pt x="302" y="772"/>
                  </a:lnTo>
                  <a:close/>
                  <a:moveTo>
                    <a:pt x="302" y="126"/>
                  </a:moveTo>
                  <a:lnTo>
                    <a:pt x="299" y="126"/>
                  </a:lnTo>
                  <a:lnTo>
                    <a:pt x="298" y="128"/>
                  </a:lnTo>
                  <a:lnTo>
                    <a:pt x="301" y="128"/>
                  </a:lnTo>
                  <a:lnTo>
                    <a:pt x="302" y="126"/>
                  </a:lnTo>
                  <a:close/>
                  <a:moveTo>
                    <a:pt x="302" y="754"/>
                  </a:moveTo>
                  <a:lnTo>
                    <a:pt x="300" y="754"/>
                  </a:lnTo>
                  <a:lnTo>
                    <a:pt x="299" y="756"/>
                  </a:lnTo>
                  <a:lnTo>
                    <a:pt x="300" y="758"/>
                  </a:lnTo>
                  <a:lnTo>
                    <a:pt x="302" y="754"/>
                  </a:lnTo>
                  <a:close/>
                  <a:moveTo>
                    <a:pt x="302" y="488"/>
                  </a:moveTo>
                  <a:lnTo>
                    <a:pt x="300" y="488"/>
                  </a:lnTo>
                  <a:lnTo>
                    <a:pt x="300" y="490"/>
                  </a:lnTo>
                  <a:lnTo>
                    <a:pt x="301" y="490"/>
                  </a:lnTo>
                  <a:lnTo>
                    <a:pt x="302" y="488"/>
                  </a:lnTo>
                  <a:close/>
                  <a:moveTo>
                    <a:pt x="302" y="710"/>
                  </a:moveTo>
                  <a:lnTo>
                    <a:pt x="302" y="710"/>
                  </a:lnTo>
                  <a:lnTo>
                    <a:pt x="299" y="712"/>
                  </a:lnTo>
                  <a:lnTo>
                    <a:pt x="301" y="712"/>
                  </a:lnTo>
                  <a:lnTo>
                    <a:pt x="302" y="710"/>
                  </a:lnTo>
                  <a:close/>
                  <a:moveTo>
                    <a:pt x="302" y="312"/>
                  </a:moveTo>
                  <a:lnTo>
                    <a:pt x="301" y="310"/>
                  </a:lnTo>
                  <a:lnTo>
                    <a:pt x="301" y="312"/>
                  </a:lnTo>
                  <a:lnTo>
                    <a:pt x="302" y="312"/>
                  </a:lnTo>
                  <a:close/>
                  <a:moveTo>
                    <a:pt x="302" y="290"/>
                  </a:moveTo>
                  <a:lnTo>
                    <a:pt x="301" y="288"/>
                  </a:lnTo>
                  <a:lnTo>
                    <a:pt x="301" y="290"/>
                  </a:lnTo>
                  <a:lnTo>
                    <a:pt x="302" y="290"/>
                  </a:lnTo>
                  <a:close/>
                  <a:moveTo>
                    <a:pt x="302" y="330"/>
                  </a:moveTo>
                  <a:lnTo>
                    <a:pt x="302" y="330"/>
                  </a:lnTo>
                  <a:lnTo>
                    <a:pt x="301" y="329"/>
                  </a:lnTo>
                  <a:lnTo>
                    <a:pt x="301" y="330"/>
                  </a:lnTo>
                  <a:lnTo>
                    <a:pt x="301" y="332"/>
                  </a:lnTo>
                  <a:lnTo>
                    <a:pt x="300" y="330"/>
                  </a:lnTo>
                  <a:lnTo>
                    <a:pt x="301" y="330"/>
                  </a:lnTo>
                  <a:lnTo>
                    <a:pt x="301" y="329"/>
                  </a:lnTo>
                  <a:lnTo>
                    <a:pt x="301" y="328"/>
                  </a:lnTo>
                  <a:lnTo>
                    <a:pt x="299" y="328"/>
                  </a:lnTo>
                  <a:lnTo>
                    <a:pt x="300" y="336"/>
                  </a:lnTo>
                  <a:lnTo>
                    <a:pt x="302" y="332"/>
                  </a:lnTo>
                  <a:lnTo>
                    <a:pt x="302" y="330"/>
                  </a:lnTo>
                  <a:close/>
                  <a:moveTo>
                    <a:pt x="302" y="140"/>
                  </a:moveTo>
                  <a:lnTo>
                    <a:pt x="302" y="138"/>
                  </a:lnTo>
                  <a:lnTo>
                    <a:pt x="299" y="138"/>
                  </a:lnTo>
                  <a:lnTo>
                    <a:pt x="300" y="140"/>
                  </a:lnTo>
                  <a:lnTo>
                    <a:pt x="299" y="140"/>
                  </a:lnTo>
                  <a:lnTo>
                    <a:pt x="300" y="142"/>
                  </a:lnTo>
                  <a:lnTo>
                    <a:pt x="301" y="140"/>
                  </a:lnTo>
                  <a:lnTo>
                    <a:pt x="302" y="140"/>
                  </a:lnTo>
                  <a:close/>
                  <a:moveTo>
                    <a:pt x="302" y="132"/>
                  </a:moveTo>
                  <a:lnTo>
                    <a:pt x="300" y="132"/>
                  </a:lnTo>
                  <a:lnTo>
                    <a:pt x="299" y="134"/>
                  </a:lnTo>
                  <a:lnTo>
                    <a:pt x="300" y="134"/>
                  </a:lnTo>
                  <a:lnTo>
                    <a:pt x="300" y="136"/>
                  </a:lnTo>
                  <a:lnTo>
                    <a:pt x="301" y="135"/>
                  </a:lnTo>
                  <a:lnTo>
                    <a:pt x="301" y="134"/>
                  </a:lnTo>
                  <a:lnTo>
                    <a:pt x="302" y="132"/>
                  </a:lnTo>
                  <a:close/>
                  <a:moveTo>
                    <a:pt x="303" y="324"/>
                  </a:moveTo>
                  <a:lnTo>
                    <a:pt x="301" y="324"/>
                  </a:lnTo>
                  <a:lnTo>
                    <a:pt x="301" y="326"/>
                  </a:lnTo>
                  <a:lnTo>
                    <a:pt x="302" y="326"/>
                  </a:lnTo>
                  <a:lnTo>
                    <a:pt x="303" y="324"/>
                  </a:lnTo>
                  <a:close/>
                  <a:moveTo>
                    <a:pt x="303" y="316"/>
                  </a:moveTo>
                  <a:lnTo>
                    <a:pt x="301" y="314"/>
                  </a:lnTo>
                  <a:lnTo>
                    <a:pt x="300" y="316"/>
                  </a:lnTo>
                  <a:lnTo>
                    <a:pt x="300" y="314"/>
                  </a:lnTo>
                  <a:lnTo>
                    <a:pt x="298" y="314"/>
                  </a:lnTo>
                  <a:lnTo>
                    <a:pt x="298" y="316"/>
                  </a:lnTo>
                  <a:lnTo>
                    <a:pt x="299" y="316"/>
                  </a:lnTo>
                  <a:lnTo>
                    <a:pt x="299" y="318"/>
                  </a:lnTo>
                  <a:lnTo>
                    <a:pt x="302" y="320"/>
                  </a:lnTo>
                  <a:lnTo>
                    <a:pt x="302" y="318"/>
                  </a:lnTo>
                  <a:lnTo>
                    <a:pt x="303" y="316"/>
                  </a:lnTo>
                  <a:close/>
                  <a:moveTo>
                    <a:pt x="303" y="292"/>
                  </a:moveTo>
                  <a:lnTo>
                    <a:pt x="302" y="290"/>
                  </a:lnTo>
                  <a:lnTo>
                    <a:pt x="302" y="292"/>
                  </a:lnTo>
                  <a:lnTo>
                    <a:pt x="303" y="292"/>
                  </a:lnTo>
                  <a:close/>
                  <a:moveTo>
                    <a:pt x="303" y="720"/>
                  </a:moveTo>
                  <a:lnTo>
                    <a:pt x="302" y="718"/>
                  </a:lnTo>
                  <a:lnTo>
                    <a:pt x="301" y="718"/>
                  </a:lnTo>
                  <a:lnTo>
                    <a:pt x="301" y="720"/>
                  </a:lnTo>
                  <a:lnTo>
                    <a:pt x="303" y="720"/>
                  </a:lnTo>
                  <a:close/>
                  <a:moveTo>
                    <a:pt x="303" y="714"/>
                  </a:moveTo>
                  <a:lnTo>
                    <a:pt x="300" y="714"/>
                  </a:lnTo>
                  <a:lnTo>
                    <a:pt x="300" y="716"/>
                  </a:lnTo>
                  <a:lnTo>
                    <a:pt x="301" y="716"/>
                  </a:lnTo>
                  <a:lnTo>
                    <a:pt x="301" y="718"/>
                  </a:lnTo>
                  <a:lnTo>
                    <a:pt x="303" y="714"/>
                  </a:lnTo>
                  <a:close/>
                  <a:moveTo>
                    <a:pt x="303" y="728"/>
                  </a:moveTo>
                  <a:lnTo>
                    <a:pt x="302" y="730"/>
                  </a:lnTo>
                  <a:lnTo>
                    <a:pt x="303" y="728"/>
                  </a:lnTo>
                  <a:close/>
                  <a:moveTo>
                    <a:pt x="303" y="692"/>
                  </a:moveTo>
                  <a:lnTo>
                    <a:pt x="302" y="690"/>
                  </a:lnTo>
                  <a:lnTo>
                    <a:pt x="302" y="688"/>
                  </a:lnTo>
                  <a:lnTo>
                    <a:pt x="300" y="686"/>
                  </a:lnTo>
                  <a:lnTo>
                    <a:pt x="300" y="688"/>
                  </a:lnTo>
                  <a:lnTo>
                    <a:pt x="300" y="691"/>
                  </a:lnTo>
                  <a:lnTo>
                    <a:pt x="299" y="692"/>
                  </a:lnTo>
                  <a:lnTo>
                    <a:pt x="303" y="692"/>
                  </a:lnTo>
                  <a:close/>
                  <a:moveTo>
                    <a:pt x="303" y="128"/>
                  </a:moveTo>
                  <a:lnTo>
                    <a:pt x="301" y="128"/>
                  </a:lnTo>
                  <a:lnTo>
                    <a:pt x="303" y="130"/>
                  </a:lnTo>
                  <a:lnTo>
                    <a:pt x="303" y="128"/>
                  </a:lnTo>
                  <a:close/>
                  <a:moveTo>
                    <a:pt x="303" y="732"/>
                  </a:moveTo>
                  <a:lnTo>
                    <a:pt x="302" y="730"/>
                  </a:lnTo>
                  <a:lnTo>
                    <a:pt x="301" y="728"/>
                  </a:lnTo>
                  <a:lnTo>
                    <a:pt x="301" y="730"/>
                  </a:lnTo>
                  <a:lnTo>
                    <a:pt x="302" y="730"/>
                  </a:lnTo>
                  <a:lnTo>
                    <a:pt x="302" y="732"/>
                  </a:lnTo>
                  <a:lnTo>
                    <a:pt x="299" y="732"/>
                  </a:lnTo>
                  <a:lnTo>
                    <a:pt x="300" y="734"/>
                  </a:lnTo>
                  <a:lnTo>
                    <a:pt x="302" y="732"/>
                  </a:lnTo>
                  <a:lnTo>
                    <a:pt x="303" y="732"/>
                  </a:lnTo>
                  <a:close/>
                  <a:moveTo>
                    <a:pt x="304" y="132"/>
                  </a:moveTo>
                  <a:lnTo>
                    <a:pt x="303" y="130"/>
                  </a:lnTo>
                  <a:lnTo>
                    <a:pt x="303" y="132"/>
                  </a:lnTo>
                  <a:lnTo>
                    <a:pt x="304" y="132"/>
                  </a:lnTo>
                  <a:close/>
                  <a:moveTo>
                    <a:pt x="304" y="486"/>
                  </a:moveTo>
                  <a:lnTo>
                    <a:pt x="302" y="484"/>
                  </a:lnTo>
                  <a:lnTo>
                    <a:pt x="303" y="486"/>
                  </a:lnTo>
                  <a:lnTo>
                    <a:pt x="300" y="486"/>
                  </a:lnTo>
                  <a:lnTo>
                    <a:pt x="302" y="488"/>
                  </a:lnTo>
                  <a:lnTo>
                    <a:pt x="303" y="490"/>
                  </a:lnTo>
                  <a:lnTo>
                    <a:pt x="302" y="488"/>
                  </a:lnTo>
                  <a:lnTo>
                    <a:pt x="304" y="486"/>
                  </a:lnTo>
                  <a:close/>
                  <a:moveTo>
                    <a:pt x="304" y="476"/>
                  </a:moveTo>
                  <a:lnTo>
                    <a:pt x="303" y="474"/>
                  </a:lnTo>
                  <a:lnTo>
                    <a:pt x="301" y="472"/>
                  </a:lnTo>
                  <a:lnTo>
                    <a:pt x="300" y="472"/>
                  </a:lnTo>
                  <a:lnTo>
                    <a:pt x="300" y="475"/>
                  </a:lnTo>
                  <a:lnTo>
                    <a:pt x="300" y="476"/>
                  </a:lnTo>
                  <a:lnTo>
                    <a:pt x="302" y="476"/>
                  </a:lnTo>
                  <a:lnTo>
                    <a:pt x="300" y="480"/>
                  </a:lnTo>
                  <a:lnTo>
                    <a:pt x="302" y="480"/>
                  </a:lnTo>
                  <a:lnTo>
                    <a:pt x="303" y="484"/>
                  </a:lnTo>
                  <a:lnTo>
                    <a:pt x="303" y="482"/>
                  </a:lnTo>
                  <a:lnTo>
                    <a:pt x="302" y="480"/>
                  </a:lnTo>
                  <a:lnTo>
                    <a:pt x="303" y="480"/>
                  </a:lnTo>
                  <a:lnTo>
                    <a:pt x="304" y="479"/>
                  </a:lnTo>
                  <a:lnTo>
                    <a:pt x="304" y="476"/>
                  </a:lnTo>
                  <a:close/>
                  <a:moveTo>
                    <a:pt x="304" y="468"/>
                  </a:moveTo>
                  <a:lnTo>
                    <a:pt x="301" y="468"/>
                  </a:lnTo>
                  <a:lnTo>
                    <a:pt x="301" y="470"/>
                  </a:lnTo>
                  <a:lnTo>
                    <a:pt x="304" y="470"/>
                  </a:lnTo>
                  <a:lnTo>
                    <a:pt x="304" y="468"/>
                  </a:lnTo>
                  <a:close/>
                  <a:moveTo>
                    <a:pt x="304" y="748"/>
                  </a:moveTo>
                  <a:lnTo>
                    <a:pt x="304" y="746"/>
                  </a:lnTo>
                  <a:lnTo>
                    <a:pt x="304" y="748"/>
                  </a:lnTo>
                  <a:lnTo>
                    <a:pt x="303" y="746"/>
                  </a:lnTo>
                  <a:lnTo>
                    <a:pt x="302" y="746"/>
                  </a:lnTo>
                  <a:lnTo>
                    <a:pt x="300" y="750"/>
                  </a:lnTo>
                  <a:lnTo>
                    <a:pt x="302" y="752"/>
                  </a:lnTo>
                  <a:lnTo>
                    <a:pt x="303" y="750"/>
                  </a:lnTo>
                  <a:lnTo>
                    <a:pt x="304" y="748"/>
                  </a:lnTo>
                  <a:close/>
                  <a:moveTo>
                    <a:pt x="304" y="74"/>
                  </a:moveTo>
                  <a:lnTo>
                    <a:pt x="302" y="74"/>
                  </a:lnTo>
                  <a:lnTo>
                    <a:pt x="301" y="76"/>
                  </a:lnTo>
                  <a:lnTo>
                    <a:pt x="302" y="76"/>
                  </a:lnTo>
                  <a:lnTo>
                    <a:pt x="303" y="78"/>
                  </a:lnTo>
                  <a:lnTo>
                    <a:pt x="302" y="76"/>
                  </a:lnTo>
                  <a:lnTo>
                    <a:pt x="304" y="74"/>
                  </a:lnTo>
                  <a:close/>
                  <a:moveTo>
                    <a:pt x="304" y="706"/>
                  </a:moveTo>
                  <a:lnTo>
                    <a:pt x="302" y="700"/>
                  </a:lnTo>
                  <a:lnTo>
                    <a:pt x="303" y="698"/>
                  </a:lnTo>
                  <a:lnTo>
                    <a:pt x="302" y="700"/>
                  </a:lnTo>
                  <a:lnTo>
                    <a:pt x="302" y="698"/>
                  </a:lnTo>
                  <a:lnTo>
                    <a:pt x="300" y="698"/>
                  </a:lnTo>
                  <a:lnTo>
                    <a:pt x="300" y="699"/>
                  </a:lnTo>
                  <a:lnTo>
                    <a:pt x="301" y="705"/>
                  </a:lnTo>
                  <a:lnTo>
                    <a:pt x="301" y="706"/>
                  </a:lnTo>
                  <a:lnTo>
                    <a:pt x="304" y="706"/>
                  </a:lnTo>
                  <a:close/>
                  <a:moveTo>
                    <a:pt x="305" y="304"/>
                  </a:moveTo>
                  <a:lnTo>
                    <a:pt x="303" y="302"/>
                  </a:lnTo>
                  <a:lnTo>
                    <a:pt x="302" y="300"/>
                  </a:lnTo>
                  <a:lnTo>
                    <a:pt x="302" y="299"/>
                  </a:lnTo>
                  <a:lnTo>
                    <a:pt x="299" y="289"/>
                  </a:lnTo>
                  <a:lnTo>
                    <a:pt x="288" y="284"/>
                  </a:lnTo>
                  <a:lnTo>
                    <a:pt x="286" y="284"/>
                  </a:lnTo>
                  <a:lnTo>
                    <a:pt x="286" y="282"/>
                  </a:lnTo>
                  <a:lnTo>
                    <a:pt x="285" y="284"/>
                  </a:lnTo>
                  <a:lnTo>
                    <a:pt x="264" y="284"/>
                  </a:lnTo>
                  <a:lnTo>
                    <a:pt x="266" y="282"/>
                  </a:lnTo>
                  <a:lnTo>
                    <a:pt x="265" y="282"/>
                  </a:lnTo>
                  <a:lnTo>
                    <a:pt x="266" y="278"/>
                  </a:lnTo>
                  <a:lnTo>
                    <a:pt x="265" y="278"/>
                  </a:lnTo>
                  <a:lnTo>
                    <a:pt x="264" y="284"/>
                  </a:lnTo>
                  <a:lnTo>
                    <a:pt x="253" y="284"/>
                  </a:lnTo>
                  <a:lnTo>
                    <a:pt x="217" y="284"/>
                  </a:lnTo>
                  <a:lnTo>
                    <a:pt x="217" y="282"/>
                  </a:lnTo>
                  <a:lnTo>
                    <a:pt x="216" y="280"/>
                  </a:lnTo>
                  <a:lnTo>
                    <a:pt x="216" y="282"/>
                  </a:lnTo>
                  <a:lnTo>
                    <a:pt x="216" y="284"/>
                  </a:lnTo>
                  <a:lnTo>
                    <a:pt x="211" y="284"/>
                  </a:lnTo>
                  <a:lnTo>
                    <a:pt x="212" y="282"/>
                  </a:lnTo>
                  <a:lnTo>
                    <a:pt x="210" y="284"/>
                  </a:lnTo>
                  <a:lnTo>
                    <a:pt x="210" y="282"/>
                  </a:lnTo>
                  <a:lnTo>
                    <a:pt x="210" y="284"/>
                  </a:lnTo>
                  <a:lnTo>
                    <a:pt x="205" y="284"/>
                  </a:lnTo>
                  <a:lnTo>
                    <a:pt x="204" y="282"/>
                  </a:lnTo>
                  <a:lnTo>
                    <a:pt x="203" y="284"/>
                  </a:lnTo>
                  <a:lnTo>
                    <a:pt x="195" y="284"/>
                  </a:lnTo>
                  <a:lnTo>
                    <a:pt x="195" y="282"/>
                  </a:lnTo>
                  <a:lnTo>
                    <a:pt x="194" y="282"/>
                  </a:lnTo>
                  <a:lnTo>
                    <a:pt x="193" y="280"/>
                  </a:lnTo>
                  <a:lnTo>
                    <a:pt x="194" y="282"/>
                  </a:lnTo>
                  <a:lnTo>
                    <a:pt x="192" y="280"/>
                  </a:lnTo>
                  <a:lnTo>
                    <a:pt x="192" y="282"/>
                  </a:lnTo>
                  <a:lnTo>
                    <a:pt x="193" y="282"/>
                  </a:lnTo>
                  <a:lnTo>
                    <a:pt x="193" y="284"/>
                  </a:lnTo>
                  <a:lnTo>
                    <a:pt x="189" y="284"/>
                  </a:lnTo>
                  <a:lnTo>
                    <a:pt x="189" y="282"/>
                  </a:lnTo>
                  <a:lnTo>
                    <a:pt x="189" y="284"/>
                  </a:lnTo>
                  <a:lnTo>
                    <a:pt x="171" y="284"/>
                  </a:lnTo>
                  <a:lnTo>
                    <a:pt x="171" y="280"/>
                  </a:lnTo>
                  <a:lnTo>
                    <a:pt x="169" y="284"/>
                  </a:lnTo>
                  <a:lnTo>
                    <a:pt x="167" y="284"/>
                  </a:lnTo>
                  <a:lnTo>
                    <a:pt x="166" y="282"/>
                  </a:lnTo>
                  <a:lnTo>
                    <a:pt x="165" y="284"/>
                  </a:lnTo>
                  <a:lnTo>
                    <a:pt x="161" y="284"/>
                  </a:lnTo>
                  <a:lnTo>
                    <a:pt x="161" y="282"/>
                  </a:lnTo>
                  <a:lnTo>
                    <a:pt x="159" y="282"/>
                  </a:lnTo>
                  <a:lnTo>
                    <a:pt x="160" y="280"/>
                  </a:lnTo>
                  <a:lnTo>
                    <a:pt x="158" y="282"/>
                  </a:lnTo>
                  <a:lnTo>
                    <a:pt x="159" y="284"/>
                  </a:lnTo>
                  <a:lnTo>
                    <a:pt x="148" y="284"/>
                  </a:lnTo>
                  <a:lnTo>
                    <a:pt x="149" y="282"/>
                  </a:lnTo>
                  <a:lnTo>
                    <a:pt x="150" y="282"/>
                  </a:lnTo>
                  <a:lnTo>
                    <a:pt x="151" y="280"/>
                  </a:lnTo>
                  <a:lnTo>
                    <a:pt x="147" y="278"/>
                  </a:lnTo>
                  <a:lnTo>
                    <a:pt x="148" y="280"/>
                  </a:lnTo>
                  <a:lnTo>
                    <a:pt x="148" y="283"/>
                  </a:lnTo>
                  <a:lnTo>
                    <a:pt x="148" y="284"/>
                  </a:lnTo>
                  <a:lnTo>
                    <a:pt x="143" y="284"/>
                  </a:lnTo>
                  <a:lnTo>
                    <a:pt x="141" y="280"/>
                  </a:lnTo>
                  <a:lnTo>
                    <a:pt x="141" y="282"/>
                  </a:lnTo>
                  <a:lnTo>
                    <a:pt x="142" y="284"/>
                  </a:lnTo>
                  <a:lnTo>
                    <a:pt x="126" y="284"/>
                  </a:lnTo>
                  <a:lnTo>
                    <a:pt x="125" y="282"/>
                  </a:lnTo>
                  <a:lnTo>
                    <a:pt x="126" y="282"/>
                  </a:lnTo>
                  <a:lnTo>
                    <a:pt x="125" y="280"/>
                  </a:lnTo>
                  <a:lnTo>
                    <a:pt x="124" y="280"/>
                  </a:lnTo>
                  <a:lnTo>
                    <a:pt x="123" y="282"/>
                  </a:lnTo>
                  <a:lnTo>
                    <a:pt x="125" y="282"/>
                  </a:lnTo>
                  <a:lnTo>
                    <a:pt x="124" y="284"/>
                  </a:lnTo>
                  <a:lnTo>
                    <a:pt x="108" y="284"/>
                  </a:lnTo>
                  <a:lnTo>
                    <a:pt x="108" y="282"/>
                  </a:lnTo>
                  <a:lnTo>
                    <a:pt x="107" y="282"/>
                  </a:lnTo>
                  <a:lnTo>
                    <a:pt x="106" y="284"/>
                  </a:lnTo>
                  <a:lnTo>
                    <a:pt x="95" y="284"/>
                  </a:lnTo>
                  <a:lnTo>
                    <a:pt x="95" y="282"/>
                  </a:lnTo>
                  <a:lnTo>
                    <a:pt x="95" y="284"/>
                  </a:lnTo>
                  <a:lnTo>
                    <a:pt x="85" y="284"/>
                  </a:lnTo>
                  <a:lnTo>
                    <a:pt x="84" y="283"/>
                  </a:lnTo>
                  <a:lnTo>
                    <a:pt x="84" y="284"/>
                  </a:lnTo>
                  <a:lnTo>
                    <a:pt x="73" y="284"/>
                  </a:lnTo>
                  <a:lnTo>
                    <a:pt x="70" y="284"/>
                  </a:lnTo>
                  <a:lnTo>
                    <a:pt x="70" y="282"/>
                  </a:lnTo>
                  <a:lnTo>
                    <a:pt x="67" y="282"/>
                  </a:lnTo>
                  <a:lnTo>
                    <a:pt x="66" y="282"/>
                  </a:lnTo>
                  <a:lnTo>
                    <a:pt x="64" y="282"/>
                  </a:lnTo>
                  <a:lnTo>
                    <a:pt x="64" y="284"/>
                  </a:lnTo>
                  <a:lnTo>
                    <a:pt x="42" y="284"/>
                  </a:lnTo>
                  <a:lnTo>
                    <a:pt x="42" y="282"/>
                  </a:lnTo>
                  <a:lnTo>
                    <a:pt x="42" y="284"/>
                  </a:lnTo>
                  <a:lnTo>
                    <a:pt x="40" y="284"/>
                  </a:lnTo>
                  <a:lnTo>
                    <a:pt x="42" y="282"/>
                  </a:lnTo>
                  <a:lnTo>
                    <a:pt x="40" y="282"/>
                  </a:lnTo>
                  <a:lnTo>
                    <a:pt x="40" y="284"/>
                  </a:lnTo>
                  <a:lnTo>
                    <a:pt x="21" y="284"/>
                  </a:lnTo>
                  <a:lnTo>
                    <a:pt x="18" y="294"/>
                  </a:lnTo>
                  <a:lnTo>
                    <a:pt x="15" y="304"/>
                  </a:lnTo>
                  <a:lnTo>
                    <a:pt x="13" y="313"/>
                  </a:lnTo>
                  <a:lnTo>
                    <a:pt x="45" y="313"/>
                  </a:lnTo>
                  <a:lnTo>
                    <a:pt x="45" y="314"/>
                  </a:lnTo>
                  <a:lnTo>
                    <a:pt x="46" y="314"/>
                  </a:lnTo>
                  <a:lnTo>
                    <a:pt x="48" y="314"/>
                  </a:lnTo>
                  <a:lnTo>
                    <a:pt x="47" y="313"/>
                  </a:lnTo>
                  <a:lnTo>
                    <a:pt x="53" y="313"/>
                  </a:lnTo>
                  <a:lnTo>
                    <a:pt x="52" y="314"/>
                  </a:lnTo>
                  <a:lnTo>
                    <a:pt x="55" y="314"/>
                  </a:lnTo>
                  <a:lnTo>
                    <a:pt x="54" y="313"/>
                  </a:lnTo>
                  <a:lnTo>
                    <a:pt x="76" y="313"/>
                  </a:lnTo>
                  <a:lnTo>
                    <a:pt x="77" y="314"/>
                  </a:lnTo>
                  <a:lnTo>
                    <a:pt x="77" y="313"/>
                  </a:lnTo>
                  <a:lnTo>
                    <a:pt x="86" y="313"/>
                  </a:lnTo>
                  <a:lnTo>
                    <a:pt x="86" y="314"/>
                  </a:lnTo>
                  <a:lnTo>
                    <a:pt x="85" y="314"/>
                  </a:lnTo>
                  <a:lnTo>
                    <a:pt x="86" y="316"/>
                  </a:lnTo>
                  <a:lnTo>
                    <a:pt x="89" y="316"/>
                  </a:lnTo>
                  <a:lnTo>
                    <a:pt x="90" y="314"/>
                  </a:lnTo>
                  <a:lnTo>
                    <a:pt x="89" y="314"/>
                  </a:lnTo>
                  <a:lnTo>
                    <a:pt x="89" y="313"/>
                  </a:lnTo>
                  <a:lnTo>
                    <a:pt x="93" y="313"/>
                  </a:lnTo>
                  <a:lnTo>
                    <a:pt x="92" y="314"/>
                  </a:lnTo>
                  <a:lnTo>
                    <a:pt x="95" y="314"/>
                  </a:lnTo>
                  <a:lnTo>
                    <a:pt x="96" y="313"/>
                  </a:lnTo>
                  <a:lnTo>
                    <a:pt x="104" y="313"/>
                  </a:lnTo>
                  <a:lnTo>
                    <a:pt x="103" y="314"/>
                  </a:lnTo>
                  <a:lnTo>
                    <a:pt x="105" y="314"/>
                  </a:lnTo>
                  <a:lnTo>
                    <a:pt x="105" y="316"/>
                  </a:lnTo>
                  <a:lnTo>
                    <a:pt x="105" y="314"/>
                  </a:lnTo>
                  <a:lnTo>
                    <a:pt x="105" y="313"/>
                  </a:lnTo>
                  <a:lnTo>
                    <a:pt x="116" y="313"/>
                  </a:lnTo>
                  <a:lnTo>
                    <a:pt x="116" y="314"/>
                  </a:lnTo>
                  <a:lnTo>
                    <a:pt x="118" y="313"/>
                  </a:lnTo>
                  <a:lnTo>
                    <a:pt x="128" y="313"/>
                  </a:lnTo>
                  <a:lnTo>
                    <a:pt x="128" y="314"/>
                  </a:lnTo>
                  <a:lnTo>
                    <a:pt x="128" y="315"/>
                  </a:lnTo>
                  <a:lnTo>
                    <a:pt x="129" y="316"/>
                  </a:lnTo>
                  <a:lnTo>
                    <a:pt x="130" y="314"/>
                  </a:lnTo>
                  <a:lnTo>
                    <a:pt x="131" y="314"/>
                  </a:lnTo>
                  <a:lnTo>
                    <a:pt x="132" y="313"/>
                  </a:lnTo>
                  <a:lnTo>
                    <a:pt x="142" y="313"/>
                  </a:lnTo>
                  <a:lnTo>
                    <a:pt x="142" y="314"/>
                  </a:lnTo>
                  <a:lnTo>
                    <a:pt x="142" y="313"/>
                  </a:lnTo>
                  <a:lnTo>
                    <a:pt x="155" y="313"/>
                  </a:lnTo>
                  <a:lnTo>
                    <a:pt x="155" y="314"/>
                  </a:lnTo>
                  <a:lnTo>
                    <a:pt x="156" y="314"/>
                  </a:lnTo>
                  <a:lnTo>
                    <a:pt x="156" y="313"/>
                  </a:lnTo>
                  <a:lnTo>
                    <a:pt x="163" y="313"/>
                  </a:lnTo>
                  <a:lnTo>
                    <a:pt x="163" y="314"/>
                  </a:lnTo>
                  <a:lnTo>
                    <a:pt x="165" y="314"/>
                  </a:lnTo>
                  <a:lnTo>
                    <a:pt x="164" y="316"/>
                  </a:lnTo>
                  <a:lnTo>
                    <a:pt x="166" y="316"/>
                  </a:lnTo>
                  <a:lnTo>
                    <a:pt x="166" y="313"/>
                  </a:lnTo>
                  <a:lnTo>
                    <a:pt x="174" y="313"/>
                  </a:lnTo>
                  <a:lnTo>
                    <a:pt x="175" y="314"/>
                  </a:lnTo>
                  <a:lnTo>
                    <a:pt x="175" y="313"/>
                  </a:lnTo>
                  <a:lnTo>
                    <a:pt x="175" y="314"/>
                  </a:lnTo>
                  <a:lnTo>
                    <a:pt x="175" y="313"/>
                  </a:lnTo>
                  <a:lnTo>
                    <a:pt x="180" y="313"/>
                  </a:lnTo>
                  <a:lnTo>
                    <a:pt x="180" y="314"/>
                  </a:lnTo>
                  <a:lnTo>
                    <a:pt x="181" y="314"/>
                  </a:lnTo>
                  <a:lnTo>
                    <a:pt x="180" y="316"/>
                  </a:lnTo>
                  <a:lnTo>
                    <a:pt x="182" y="316"/>
                  </a:lnTo>
                  <a:lnTo>
                    <a:pt x="183" y="316"/>
                  </a:lnTo>
                  <a:lnTo>
                    <a:pt x="182" y="313"/>
                  </a:lnTo>
                  <a:lnTo>
                    <a:pt x="201" y="313"/>
                  </a:lnTo>
                  <a:lnTo>
                    <a:pt x="201" y="314"/>
                  </a:lnTo>
                  <a:lnTo>
                    <a:pt x="202" y="313"/>
                  </a:lnTo>
                  <a:lnTo>
                    <a:pt x="203" y="313"/>
                  </a:lnTo>
                  <a:lnTo>
                    <a:pt x="203" y="316"/>
                  </a:lnTo>
                  <a:lnTo>
                    <a:pt x="204" y="316"/>
                  </a:lnTo>
                  <a:lnTo>
                    <a:pt x="204" y="314"/>
                  </a:lnTo>
                  <a:lnTo>
                    <a:pt x="203" y="314"/>
                  </a:lnTo>
                  <a:lnTo>
                    <a:pt x="203" y="313"/>
                  </a:lnTo>
                  <a:lnTo>
                    <a:pt x="208" y="313"/>
                  </a:lnTo>
                  <a:lnTo>
                    <a:pt x="209" y="314"/>
                  </a:lnTo>
                  <a:lnTo>
                    <a:pt x="207" y="314"/>
                  </a:lnTo>
                  <a:lnTo>
                    <a:pt x="206" y="316"/>
                  </a:lnTo>
                  <a:lnTo>
                    <a:pt x="207" y="316"/>
                  </a:lnTo>
                  <a:lnTo>
                    <a:pt x="207" y="318"/>
                  </a:lnTo>
                  <a:lnTo>
                    <a:pt x="208" y="318"/>
                  </a:lnTo>
                  <a:lnTo>
                    <a:pt x="209" y="318"/>
                  </a:lnTo>
                  <a:lnTo>
                    <a:pt x="209" y="317"/>
                  </a:lnTo>
                  <a:lnTo>
                    <a:pt x="209" y="316"/>
                  </a:lnTo>
                  <a:lnTo>
                    <a:pt x="208" y="316"/>
                  </a:lnTo>
                  <a:lnTo>
                    <a:pt x="209" y="314"/>
                  </a:lnTo>
                  <a:lnTo>
                    <a:pt x="211" y="314"/>
                  </a:lnTo>
                  <a:lnTo>
                    <a:pt x="211" y="313"/>
                  </a:lnTo>
                  <a:lnTo>
                    <a:pt x="215" y="313"/>
                  </a:lnTo>
                  <a:lnTo>
                    <a:pt x="216" y="314"/>
                  </a:lnTo>
                  <a:lnTo>
                    <a:pt x="215" y="316"/>
                  </a:lnTo>
                  <a:lnTo>
                    <a:pt x="216" y="318"/>
                  </a:lnTo>
                  <a:lnTo>
                    <a:pt x="217" y="314"/>
                  </a:lnTo>
                  <a:lnTo>
                    <a:pt x="216" y="313"/>
                  </a:lnTo>
                  <a:lnTo>
                    <a:pt x="221" y="313"/>
                  </a:lnTo>
                  <a:lnTo>
                    <a:pt x="222" y="314"/>
                  </a:lnTo>
                  <a:lnTo>
                    <a:pt x="222" y="313"/>
                  </a:lnTo>
                  <a:lnTo>
                    <a:pt x="252" y="313"/>
                  </a:lnTo>
                  <a:lnTo>
                    <a:pt x="253" y="314"/>
                  </a:lnTo>
                  <a:lnTo>
                    <a:pt x="252" y="313"/>
                  </a:lnTo>
                  <a:lnTo>
                    <a:pt x="262" y="313"/>
                  </a:lnTo>
                  <a:lnTo>
                    <a:pt x="262" y="314"/>
                  </a:lnTo>
                  <a:lnTo>
                    <a:pt x="263" y="314"/>
                  </a:lnTo>
                  <a:lnTo>
                    <a:pt x="263" y="313"/>
                  </a:lnTo>
                  <a:lnTo>
                    <a:pt x="264" y="313"/>
                  </a:lnTo>
                  <a:lnTo>
                    <a:pt x="264" y="314"/>
                  </a:lnTo>
                  <a:lnTo>
                    <a:pt x="265" y="314"/>
                  </a:lnTo>
                  <a:lnTo>
                    <a:pt x="265" y="313"/>
                  </a:lnTo>
                  <a:lnTo>
                    <a:pt x="285" y="313"/>
                  </a:lnTo>
                  <a:lnTo>
                    <a:pt x="285" y="314"/>
                  </a:lnTo>
                  <a:lnTo>
                    <a:pt x="284" y="314"/>
                  </a:lnTo>
                  <a:lnTo>
                    <a:pt x="285" y="316"/>
                  </a:lnTo>
                  <a:lnTo>
                    <a:pt x="287" y="314"/>
                  </a:lnTo>
                  <a:lnTo>
                    <a:pt x="286" y="314"/>
                  </a:lnTo>
                  <a:lnTo>
                    <a:pt x="285" y="314"/>
                  </a:lnTo>
                  <a:lnTo>
                    <a:pt x="286" y="313"/>
                  </a:lnTo>
                  <a:lnTo>
                    <a:pt x="287" y="314"/>
                  </a:lnTo>
                  <a:lnTo>
                    <a:pt x="287" y="313"/>
                  </a:lnTo>
                  <a:lnTo>
                    <a:pt x="288" y="313"/>
                  </a:lnTo>
                  <a:lnTo>
                    <a:pt x="289" y="313"/>
                  </a:lnTo>
                  <a:lnTo>
                    <a:pt x="289" y="314"/>
                  </a:lnTo>
                  <a:lnTo>
                    <a:pt x="290" y="314"/>
                  </a:lnTo>
                  <a:lnTo>
                    <a:pt x="290" y="313"/>
                  </a:lnTo>
                  <a:lnTo>
                    <a:pt x="290" y="312"/>
                  </a:lnTo>
                  <a:lnTo>
                    <a:pt x="295" y="310"/>
                  </a:lnTo>
                  <a:lnTo>
                    <a:pt x="296" y="310"/>
                  </a:lnTo>
                  <a:lnTo>
                    <a:pt x="299" y="309"/>
                  </a:lnTo>
                  <a:lnTo>
                    <a:pt x="301" y="302"/>
                  </a:lnTo>
                  <a:lnTo>
                    <a:pt x="301" y="306"/>
                  </a:lnTo>
                  <a:lnTo>
                    <a:pt x="302" y="308"/>
                  </a:lnTo>
                  <a:lnTo>
                    <a:pt x="303" y="306"/>
                  </a:lnTo>
                  <a:lnTo>
                    <a:pt x="303" y="304"/>
                  </a:lnTo>
                  <a:lnTo>
                    <a:pt x="305" y="304"/>
                  </a:lnTo>
                  <a:close/>
                  <a:moveTo>
                    <a:pt x="305" y="150"/>
                  </a:moveTo>
                  <a:lnTo>
                    <a:pt x="305" y="148"/>
                  </a:lnTo>
                  <a:lnTo>
                    <a:pt x="303" y="148"/>
                  </a:lnTo>
                  <a:lnTo>
                    <a:pt x="303" y="150"/>
                  </a:lnTo>
                  <a:lnTo>
                    <a:pt x="304" y="150"/>
                  </a:lnTo>
                  <a:lnTo>
                    <a:pt x="304" y="151"/>
                  </a:lnTo>
                  <a:lnTo>
                    <a:pt x="305" y="150"/>
                  </a:lnTo>
                  <a:close/>
                  <a:moveTo>
                    <a:pt x="306" y="804"/>
                  </a:moveTo>
                  <a:lnTo>
                    <a:pt x="305" y="802"/>
                  </a:lnTo>
                  <a:lnTo>
                    <a:pt x="301" y="802"/>
                  </a:lnTo>
                  <a:lnTo>
                    <a:pt x="303" y="804"/>
                  </a:lnTo>
                  <a:lnTo>
                    <a:pt x="306" y="804"/>
                  </a:lnTo>
                  <a:close/>
                  <a:moveTo>
                    <a:pt x="306" y="300"/>
                  </a:moveTo>
                  <a:lnTo>
                    <a:pt x="304" y="300"/>
                  </a:lnTo>
                  <a:lnTo>
                    <a:pt x="304" y="302"/>
                  </a:lnTo>
                  <a:lnTo>
                    <a:pt x="306" y="300"/>
                  </a:lnTo>
                  <a:close/>
                  <a:moveTo>
                    <a:pt x="306" y="282"/>
                  </a:moveTo>
                  <a:lnTo>
                    <a:pt x="305" y="282"/>
                  </a:lnTo>
                  <a:lnTo>
                    <a:pt x="303" y="284"/>
                  </a:lnTo>
                  <a:lnTo>
                    <a:pt x="303" y="285"/>
                  </a:lnTo>
                  <a:lnTo>
                    <a:pt x="305" y="286"/>
                  </a:lnTo>
                  <a:lnTo>
                    <a:pt x="304" y="285"/>
                  </a:lnTo>
                  <a:lnTo>
                    <a:pt x="304" y="284"/>
                  </a:lnTo>
                  <a:lnTo>
                    <a:pt x="306" y="282"/>
                  </a:lnTo>
                  <a:close/>
                  <a:moveTo>
                    <a:pt x="306" y="128"/>
                  </a:moveTo>
                  <a:lnTo>
                    <a:pt x="306" y="128"/>
                  </a:lnTo>
                  <a:lnTo>
                    <a:pt x="305" y="126"/>
                  </a:lnTo>
                  <a:lnTo>
                    <a:pt x="305" y="128"/>
                  </a:lnTo>
                  <a:lnTo>
                    <a:pt x="306" y="128"/>
                  </a:lnTo>
                  <a:close/>
                  <a:moveTo>
                    <a:pt x="306" y="306"/>
                  </a:moveTo>
                  <a:lnTo>
                    <a:pt x="306" y="306"/>
                  </a:lnTo>
                  <a:lnTo>
                    <a:pt x="306" y="307"/>
                  </a:lnTo>
                  <a:lnTo>
                    <a:pt x="306" y="306"/>
                  </a:lnTo>
                  <a:close/>
                  <a:moveTo>
                    <a:pt x="306" y="126"/>
                  </a:moveTo>
                  <a:lnTo>
                    <a:pt x="306" y="124"/>
                  </a:lnTo>
                  <a:lnTo>
                    <a:pt x="305" y="124"/>
                  </a:lnTo>
                  <a:lnTo>
                    <a:pt x="305" y="126"/>
                  </a:lnTo>
                  <a:lnTo>
                    <a:pt x="306" y="126"/>
                  </a:lnTo>
                  <a:close/>
                  <a:moveTo>
                    <a:pt x="306" y="127"/>
                  </a:moveTo>
                  <a:lnTo>
                    <a:pt x="306" y="126"/>
                  </a:lnTo>
                  <a:lnTo>
                    <a:pt x="306" y="128"/>
                  </a:lnTo>
                  <a:lnTo>
                    <a:pt x="306" y="127"/>
                  </a:lnTo>
                  <a:close/>
                  <a:moveTo>
                    <a:pt x="306" y="780"/>
                  </a:moveTo>
                  <a:lnTo>
                    <a:pt x="306" y="780"/>
                  </a:lnTo>
                  <a:lnTo>
                    <a:pt x="306" y="781"/>
                  </a:lnTo>
                  <a:lnTo>
                    <a:pt x="306" y="780"/>
                  </a:lnTo>
                  <a:close/>
                  <a:moveTo>
                    <a:pt x="306" y="314"/>
                  </a:moveTo>
                  <a:lnTo>
                    <a:pt x="306" y="312"/>
                  </a:lnTo>
                  <a:lnTo>
                    <a:pt x="305" y="314"/>
                  </a:lnTo>
                  <a:lnTo>
                    <a:pt x="306" y="314"/>
                  </a:lnTo>
                  <a:close/>
                  <a:moveTo>
                    <a:pt x="306" y="262"/>
                  </a:moveTo>
                  <a:lnTo>
                    <a:pt x="305" y="262"/>
                  </a:lnTo>
                  <a:lnTo>
                    <a:pt x="304" y="260"/>
                  </a:lnTo>
                  <a:lnTo>
                    <a:pt x="302" y="262"/>
                  </a:lnTo>
                  <a:lnTo>
                    <a:pt x="302" y="263"/>
                  </a:lnTo>
                  <a:lnTo>
                    <a:pt x="303" y="264"/>
                  </a:lnTo>
                  <a:lnTo>
                    <a:pt x="303" y="266"/>
                  </a:lnTo>
                  <a:lnTo>
                    <a:pt x="304" y="266"/>
                  </a:lnTo>
                  <a:lnTo>
                    <a:pt x="306" y="268"/>
                  </a:lnTo>
                  <a:lnTo>
                    <a:pt x="305" y="266"/>
                  </a:lnTo>
                  <a:lnTo>
                    <a:pt x="304" y="266"/>
                  </a:lnTo>
                  <a:lnTo>
                    <a:pt x="305" y="264"/>
                  </a:lnTo>
                  <a:lnTo>
                    <a:pt x="306" y="262"/>
                  </a:lnTo>
                  <a:close/>
                  <a:moveTo>
                    <a:pt x="306" y="126"/>
                  </a:moveTo>
                  <a:lnTo>
                    <a:pt x="306" y="126"/>
                  </a:lnTo>
                  <a:lnTo>
                    <a:pt x="306" y="127"/>
                  </a:lnTo>
                  <a:lnTo>
                    <a:pt x="306" y="126"/>
                  </a:lnTo>
                  <a:close/>
                  <a:moveTo>
                    <a:pt x="307" y="780"/>
                  </a:moveTo>
                  <a:lnTo>
                    <a:pt x="307" y="779"/>
                  </a:lnTo>
                  <a:lnTo>
                    <a:pt x="306" y="780"/>
                  </a:lnTo>
                  <a:lnTo>
                    <a:pt x="307" y="780"/>
                  </a:lnTo>
                  <a:close/>
                  <a:moveTo>
                    <a:pt x="307" y="476"/>
                  </a:moveTo>
                  <a:lnTo>
                    <a:pt x="307" y="476"/>
                  </a:lnTo>
                  <a:lnTo>
                    <a:pt x="307" y="478"/>
                  </a:lnTo>
                  <a:lnTo>
                    <a:pt x="307" y="476"/>
                  </a:lnTo>
                  <a:close/>
                  <a:moveTo>
                    <a:pt x="307" y="812"/>
                  </a:moveTo>
                  <a:lnTo>
                    <a:pt x="305" y="812"/>
                  </a:lnTo>
                  <a:lnTo>
                    <a:pt x="304" y="808"/>
                  </a:lnTo>
                  <a:lnTo>
                    <a:pt x="303" y="808"/>
                  </a:lnTo>
                  <a:lnTo>
                    <a:pt x="303" y="810"/>
                  </a:lnTo>
                  <a:lnTo>
                    <a:pt x="304" y="816"/>
                  </a:lnTo>
                  <a:lnTo>
                    <a:pt x="307" y="812"/>
                  </a:lnTo>
                  <a:close/>
                  <a:moveTo>
                    <a:pt x="307" y="798"/>
                  </a:moveTo>
                  <a:lnTo>
                    <a:pt x="306" y="792"/>
                  </a:lnTo>
                  <a:lnTo>
                    <a:pt x="302" y="796"/>
                  </a:lnTo>
                  <a:lnTo>
                    <a:pt x="307" y="798"/>
                  </a:lnTo>
                  <a:close/>
                  <a:moveTo>
                    <a:pt x="307" y="792"/>
                  </a:moveTo>
                  <a:lnTo>
                    <a:pt x="307" y="790"/>
                  </a:lnTo>
                  <a:lnTo>
                    <a:pt x="306" y="790"/>
                  </a:lnTo>
                  <a:lnTo>
                    <a:pt x="304" y="788"/>
                  </a:lnTo>
                  <a:lnTo>
                    <a:pt x="304" y="790"/>
                  </a:lnTo>
                  <a:lnTo>
                    <a:pt x="306" y="792"/>
                  </a:lnTo>
                  <a:lnTo>
                    <a:pt x="307" y="792"/>
                  </a:lnTo>
                  <a:close/>
                  <a:moveTo>
                    <a:pt x="307" y="128"/>
                  </a:moveTo>
                  <a:lnTo>
                    <a:pt x="306" y="127"/>
                  </a:lnTo>
                  <a:lnTo>
                    <a:pt x="307" y="128"/>
                  </a:lnTo>
                  <a:close/>
                  <a:moveTo>
                    <a:pt x="307" y="782"/>
                  </a:moveTo>
                  <a:lnTo>
                    <a:pt x="306" y="781"/>
                  </a:lnTo>
                  <a:lnTo>
                    <a:pt x="306" y="782"/>
                  </a:lnTo>
                  <a:lnTo>
                    <a:pt x="307" y="782"/>
                  </a:lnTo>
                  <a:close/>
                  <a:moveTo>
                    <a:pt x="307" y="308"/>
                  </a:moveTo>
                  <a:lnTo>
                    <a:pt x="307" y="308"/>
                  </a:lnTo>
                  <a:lnTo>
                    <a:pt x="306" y="307"/>
                  </a:lnTo>
                  <a:lnTo>
                    <a:pt x="306" y="308"/>
                  </a:lnTo>
                  <a:lnTo>
                    <a:pt x="307" y="308"/>
                  </a:lnTo>
                  <a:close/>
                  <a:moveTo>
                    <a:pt x="307" y="688"/>
                  </a:moveTo>
                  <a:lnTo>
                    <a:pt x="307" y="688"/>
                  </a:lnTo>
                  <a:lnTo>
                    <a:pt x="307" y="689"/>
                  </a:lnTo>
                  <a:lnTo>
                    <a:pt x="307" y="688"/>
                  </a:lnTo>
                  <a:close/>
                  <a:moveTo>
                    <a:pt x="307" y="314"/>
                  </a:moveTo>
                  <a:lnTo>
                    <a:pt x="306" y="314"/>
                  </a:lnTo>
                  <a:lnTo>
                    <a:pt x="307" y="316"/>
                  </a:lnTo>
                  <a:lnTo>
                    <a:pt x="307" y="314"/>
                  </a:lnTo>
                  <a:close/>
                  <a:moveTo>
                    <a:pt x="308" y="742"/>
                  </a:moveTo>
                  <a:lnTo>
                    <a:pt x="306" y="740"/>
                  </a:lnTo>
                  <a:lnTo>
                    <a:pt x="305" y="742"/>
                  </a:lnTo>
                  <a:lnTo>
                    <a:pt x="304" y="742"/>
                  </a:lnTo>
                  <a:lnTo>
                    <a:pt x="305" y="744"/>
                  </a:lnTo>
                  <a:lnTo>
                    <a:pt x="306" y="744"/>
                  </a:lnTo>
                  <a:lnTo>
                    <a:pt x="307" y="742"/>
                  </a:lnTo>
                  <a:lnTo>
                    <a:pt x="308" y="742"/>
                  </a:lnTo>
                  <a:close/>
                  <a:moveTo>
                    <a:pt x="308" y="770"/>
                  </a:moveTo>
                  <a:lnTo>
                    <a:pt x="307" y="768"/>
                  </a:lnTo>
                  <a:lnTo>
                    <a:pt x="306" y="768"/>
                  </a:lnTo>
                  <a:lnTo>
                    <a:pt x="306" y="766"/>
                  </a:lnTo>
                  <a:lnTo>
                    <a:pt x="305" y="766"/>
                  </a:lnTo>
                  <a:lnTo>
                    <a:pt x="305" y="768"/>
                  </a:lnTo>
                  <a:lnTo>
                    <a:pt x="305" y="770"/>
                  </a:lnTo>
                  <a:lnTo>
                    <a:pt x="308" y="770"/>
                  </a:lnTo>
                  <a:close/>
                  <a:moveTo>
                    <a:pt x="308" y="294"/>
                  </a:moveTo>
                  <a:lnTo>
                    <a:pt x="307" y="293"/>
                  </a:lnTo>
                  <a:lnTo>
                    <a:pt x="307" y="294"/>
                  </a:lnTo>
                  <a:lnTo>
                    <a:pt x="308" y="294"/>
                  </a:lnTo>
                  <a:close/>
                  <a:moveTo>
                    <a:pt x="308" y="256"/>
                  </a:moveTo>
                  <a:lnTo>
                    <a:pt x="308" y="255"/>
                  </a:lnTo>
                  <a:lnTo>
                    <a:pt x="307" y="256"/>
                  </a:lnTo>
                  <a:lnTo>
                    <a:pt x="308" y="256"/>
                  </a:lnTo>
                  <a:close/>
                  <a:moveTo>
                    <a:pt x="308" y="38"/>
                  </a:moveTo>
                  <a:lnTo>
                    <a:pt x="308" y="36"/>
                  </a:lnTo>
                  <a:lnTo>
                    <a:pt x="306" y="36"/>
                  </a:lnTo>
                  <a:lnTo>
                    <a:pt x="305" y="37"/>
                  </a:lnTo>
                  <a:lnTo>
                    <a:pt x="305" y="39"/>
                  </a:lnTo>
                  <a:lnTo>
                    <a:pt x="307" y="39"/>
                  </a:lnTo>
                  <a:lnTo>
                    <a:pt x="308" y="38"/>
                  </a:lnTo>
                  <a:close/>
                  <a:moveTo>
                    <a:pt x="308" y="690"/>
                  </a:moveTo>
                  <a:lnTo>
                    <a:pt x="307" y="689"/>
                  </a:lnTo>
                  <a:lnTo>
                    <a:pt x="306" y="690"/>
                  </a:lnTo>
                  <a:lnTo>
                    <a:pt x="308" y="690"/>
                  </a:lnTo>
                  <a:close/>
                  <a:moveTo>
                    <a:pt x="308" y="682"/>
                  </a:moveTo>
                  <a:lnTo>
                    <a:pt x="306" y="682"/>
                  </a:lnTo>
                  <a:lnTo>
                    <a:pt x="305" y="684"/>
                  </a:lnTo>
                  <a:lnTo>
                    <a:pt x="304" y="686"/>
                  </a:lnTo>
                  <a:lnTo>
                    <a:pt x="307" y="688"/>
                  </a:lnTo>
                  <a:lnTo>
                    <a:pt x="307" y="684"/>
                  </a:lnTo>
                  <a:lnTo>
                    <a:pt x="308" y="682"/>
                  </a:lnTo>
                  <a:close/>
                  <a:moveTo>
                    <a:pt x="308" y="784"/>
                  </a:moveTo>
                  <a:lnTo>
                    <a:pt x="306" y="782"/>
                  </a:lnTo>
                  <a:lnTo>
                    <a:pt x="305" y="784"/>
                  </a:lnTo>
                  <a:lnTo>
                    <a:pt x="306" y="784"/>
                  </a:lnTo>
                  <a:lnTo>
                    <a:pt x="307" y="786"/>
                  </a:lnTo>
                  <a:lnTo>
                    <a:pt x="308" y="784"/>
                  </a:lnTo>
                  <a:close/>
                  <a:moveTo>
                    <a:pt x="308" y="762"/>
                  </a:moveTo>
                  <a:lnTo>
                    <a:pt x="306" y="762"/>
                  </a:lnTo>
                  <a:lnTo>
                    <a:pt x="307" y="764"/>
                  </a:lnTo>
                  <a:lnTo>
                    <a:pt x="308" y="762"/>
                  </a:lnTo>
                  <a:close/>
                  <a:moveTo>
                    <a:pt x="308" y="146"/>
                  </a:moveTo>
                  <a:lnTo>
                    <a:pt x="308" y="144"/>
                  </a:lnTo>
                  <a:lnTo>
                    <a:pt x="306" y="144"/>
                  </a:lnTo>
                  <a:lnTo>
                    <a:pt x="306" y="142"/>
                  </a:lnTo>
                  <a:lnTo>
                    <a:pt x="303" y="142"/>
                  </a:lnTo>
                  <a:lnTo>
                    <a:pt x="304" y="144"/>
                  </a:lnTo>
                  <a:lnTo>
                    <a:pt x="305" y="144"/>
                  </a:lnTo>
                  <a:lnTo>
                    <a:pt x="306" y="146"/>
                  </a:lnTo>
                  <a:lnTo>
                    <a:pt x="306" y="144"/>
                  </a:lnTo>
                  <a:lnTo>
                    <a:pt x="308" y="146"/>
                  </a:lnTo>
                  <a:close/>
                  <a:moveTo>
                    <a:pt x="308" y="716"/>
                  </a:moveTo>
                  <a:lnTo>
                    <a:pt x="308" y="714"/>
                  </a:lnTo>
                  <a:lnTo>
                    <a:pt x="307" y="712"/>
                  </a:lnTo>
                  <a:lnTo>
                    <a:pt x="305" y="714"/>
                  </a:lnTo>
                  <a:lnTo>
                    <a:pt x="305" y="716"/>
                  </a:lnTo>
                  <a:lnTo>
                    <a:pt x="305" y="717"/>
                  </a:lnTo>
                  <a:lnTo>
                    <a:pt x="306" y="718"/>
                  </a:lnTo>
                  <a:lnTo>
                    <a:pt x="308" y="718"/>
                  </a:lnTo>
                  <a:lnTo>
                    <a:pt x="307" y="716"/>
                  </a:lnTo>
                  <a:lnTo>
                    <a:pt x="308" y="716"/>
                  </a:lnTo>
                  <a:close/>
                  <a:moveTo>
                    <a:pt x="308" y="286"/>
                  </a:moveTo>
                  <a:lnTo>
                    <a:pt x="307" y="286"/>
                  </a:lnTo>
                  <a:lnTo>
                    <a:pt x="307" y="288"/>
                  </a:lnTo>
                  <a:lnTo>
                    <a:pt x="308" y="288"/>
                  </a:lnTo>
                  <a:lnTo>
                    <a:pt x="308" y="286"/>
                  </a:lnTo>
                  <a:close/>
                  <a:moveTo>
                    <a:pt x="308" y="126"/>
                  </a:moveTo>
                  <a:lnTo>
                    <a:pt x="307" y="122"/>
                  </a:lnTo>
                  <a:lnTo>
                    <a:pt x="306" y="122"/>
                  </a:lnTo>
                  <a:lnTo>
                    <a:pt x="306" y="124"/>
                  </a:lnTo>
                  <a:lnTo>
                    <a:pt x="308" y="126"/>
                  </a:lnTo>
                  <a:close/>
                  <a:moveTo>
                    <a:pt x="308" y="276"/>
                  </a:moveTo>
                  <a:lnTo>
                    <a:pt x="308" y="276"/>
                  </a:lnTo>
                  <a:lnTo>
                    <a:pt x="308" y="278"/>
                  </a:lnTo>
                  <a:lnTo>
                    <a:pt x="308" y="276"/>
                  </a:lnTo>
                  <a:close/>
                  <a:moveTo>
                    <a:pt x="309" y="314"/>
                  </a:moveTo>
                  <a:lnTo>
                    <a:pt x="308" y="316"/>
                  </a:lnTo>
                  <a:lnTo>
                    <a:pt x="309" y="314"/>
                  </a:lnTo>
                  <a:close/>
                  <a:moveTo>
                    <a:pt x="309" y="306"/>
                  </a:moveTo>
                  <a:lnTo>
                    <a:pt x="308" y="304"/>
                  </a:lnTo>
                  <a:lnTo>
                    <a:pt x="307" y="306"/>
                  </a:lnTo>
                  <a:lnTo>
                    <a:pt x="306" y="306"/>
                  </a:lnTo>
                  <a:lnTo>
                    <a:pt x="307" y="308"/>
                  </a:lnTo>
                  <a:lnTo>
                    <a:pt x="307" y="306"/>
                  </a:lnTo>
                  <a:lnTo>
                    <a:pt x="309" y="306"/>
                  </a:lnTo>
                  <a:close/>
                  <a:moveTo>
                    <a:pt x="309" y="666"/>
                  </a:moveTo>
                  <a:lnTo>
                    <a:pt x="308" y="664"/>
                  </a:lnTo>
                  <a:lnTo>
                    <a:pt x="308" y="666"/>
                  </a:lnTo>
                  <a:lnTo>
                    <a:pt x="309" y="666"/>
                  </a:lnTo>
                  <a:close/>
                  <a:moveTo>
                    <a:pt x="309" y="76"/>
                  </a:moveTo>
                  <a:lnTo>
                    <a:pt x="309" y="76"/>
                  </a:lnTo>
                  <a:lnTo>
                    <a:pt x="308" y="76"/>
                  </a:lnTo>
                  <a:lnTo>
                    <a:pt x="309" y="76"/>
                  </a:lnTo>
                  <a:close/>
                  <a:moveTo>
                    <a:pt x="309" y="750"/>
                  </a:moveTo>
                  <a:lnTo>
                    <a:pt x="306" y="752"/>
                  </a:lnTo>
                  <a:lnTo>
                    <a:pt x="308" y="755"/>
                  </a:lnTo>
                  <a:lnTo>
                    <a:pt x="309" y="750"/>
                  </a:lnTo>
                  <a:close/>
                  <a:moveTo>
                    <a:pt x="309" y="774"/>
                  </a:moveTo>
                  <a:lnTo>
                    <a:pt x="306" y="776"/>
                  </a:lnTo>
                  <a:lnTo>
                    <a:pt x="307" y="776"/>
                  </a:lnTo>
                  <a:lnTo>
                    <a:pt x="307" y="779"/>
                  </a:lnTo>
                  <a:lnTo>
                    <a:pt x="309" y="774"/>
                  </a:lnTo>
                  <a:close/>
                  <a:moveTo>
                    <a:pt x="309" y="292"/>
                  </a:moveTo>
                  <a:lnTo>
                    <a:pt x="308" y="292"/>
                  </a:lnTo>
                  <a:lnTo>
                    <a:pt x="308" y="293"/>
                  </a:lnTo>
                  <a:lnTo>
                    <a:pt x="309" y="294"/>
                  </a:lnTo>
                  <a:lnTo>
                    <a:pt x="309" y="292"/>
                  </a:lnTo>
                  <a:close/>
                  <a:moveTo>
                    <a:pt x="309" y="322"/>
                  </a:moveTo>
                  <a:lnTo>
                    <a:pt x="307" y="320"/>
                  </a:lnTo>
                  <a:lnTo>
                    <a:pt x="309" y="320"/>
                  </a:lnTo>
                  <a:lnTo>
                    <a:pt x="307" y="318"/>
                  </a:lnTo>
                  <a:lnTo>
                    <a:pt x="306" y="320"/>
                  </a:lnTo>
                  <a:lnTo>
                    <a:pt x="305" y="322"/>
                  </a:lnTo>
                  <a:lnTo>
                    <a:pt x="306" y="322"/>
                  </a:lnTo>
                  <a:lnTo>
                    <a:pt x="307" y="324"/>
                  </a:lnTo>
                  <a:lnTo>
                    <a:pt x="308" y="322"/>
                  </a:lnTo>
                  <a:lnTo>
                    <a:pt x="309" y="322"/>
                  </a:lnTo>
                  <a:close/>
                  <a:moveTo>
                    <a:pt x="309" y="314"/>
                  </a:moveTo>
                  <a:lnTo>
                    <a:pt x="309" y="314"/>
                  </a:lnTo>
                  <a:lnTo>
                    <a:pt x="309" y="316"/>
                  </a:lnTo>
                  <a:lnTo>
                    <a:pt x="309" y="314"/>
                  </a:lnTo>
                  <a:close/>
                  <a:moveTo>
                    <a:pt x="309" y="618"/>
                  </a:moveTo>
                  <a:lnTo>
                    <a:pt x="307" y="616"/>
                  </a:lnTo>
                  <a:lnTo>
                    <a:pt x="307" y="618"/>
                  </a:lnTo>
                  <a:lnTo>
                    <a:pt x="308" y="620"/>
                  </a:lnTo>
                  <a:lnTo>
                    <a:pt x="309" y="618"/>
                  </a:lnTo>
                  <a:close/>
                  <a:moveTo>
                    <a:pt x="309" y="672"/>
                  </a:moveTo>
                  <a:lnTo>
                    <a:pt x="308" y="670"/>
                  </a:lnTo>
                  <a:lnTo>
                    <a:pt x="307" y="670"/>
                  </a:lnTo>
                  <a:lnTo>
                    <a:pt x="306" y="672"/>
                  </a:lnTo>
                  <a:lnTo>
                    <a:pt x="309" y="672"/>
                  </a:lnTo>
                  <a:close/>
                  <a:moveTo>
                    <a:pt x="310" y="474"/>
                  </a:moveTo>
                  <a:lnTo>
                    <a:pt x="309" y="472"/>
                  </a:lnTo>
                  <a:lnTo>
                    <a:pt x="308" y="473"/>
                  </a:lnTo>
                  <a:lnTo>
                    <a:pt x="309" y="474"/>
                  </a:lnTo>
                  <a:lnTo>
                    <a:pt x="308" y="474"/>
                  </a:lnTo>
                  <a:lnTo>
                    <a:pt x="304" y="472"/>
                  </a:lnTo>
                  <a:lnTo>
                    <a:pt x="306" y="474"/>
                  </a:lnTo>
                  <a:lnTo>
                    <a:pt x="307" y="476"/>
                  </a:lnTo>
                  <a:lnTo>
                    <a:pt x="309" y="476"/>
                  </a:lnTo>
                  <a:lnTo>
                    <a:pt x="310" y="474"/>
                  </a:lnTo>
                  <a:close/>
                  <a:moveTo>
                    <a:pt x="310" y="496"/>
                  </a:moveTo>
                  <a:lnTo>
                    <a:pt x="309" y="494"/>
                  </a:lnTo>
                  <a:lnTo>
                    <a:pt x="308" y="494"/>
                  </a:lnTo>
                  <a:lnTo>
                    <a:pt x="310" y="492"/>
                  </a:lnTo>
                  <a:lnTo>
                    <a:pt x="308" y="490"/>
                  </a:lnTo>
                  <a:lnTo>
                    <a:pt x="308" y="492"/>
                  </a:lnTo>
                  <a:lnTo>
                    <a:pt x="307" y="490"/>
                  </a:lnTo>
                  <a:lnTo>
                    <a:pt x="306" y="490"/>
                  </a:lnTo>
                  <a:lnTo>
                    <a:pt x="307" y="492"/>
                  </a:lnTo>
                  <a:lnTo>
                    <a:pt x="307" y="493"/>
                  </a:lnTo>
                  <a:lnTo>
                    <a:pt x="307" y="494"/>
                  </a:lnTo>
                  <a:lnTo>
                    <a:pt x="307" y="495"/>
                  </a:lnTo>
                  <a:lnTo>
                    <a:pt x="308" y="496"/>
                  </a:lnTo>
                  <a:lnTo>
                    <a:pt x="307" y="494"/>
                  </a:lnTo>
                  <a:lnTo>
                    <a:pt x="310" y="496"/>
                  </a:lnTo>
                  <a:close/>
                  <a:moveTo>
                    <a:pt x="310" y="756"/>
                  </a:moveTo>
                  <a:lnTo>
                    <a:pt x="308" y="755"/>
                  </a:lnTo>
                  <a:lnTo>
                    <a:pt x="308" y="756"/>
                  </a:lnTo>
                  <a:lnTo>
                    <a:pt x="309" y="757"/>
                  </a:lnTo>
                  <a:lnTo>
                    <a:pt x="310" y="756"/>
                  </a:lnTo>
                  <a:close/>
                  <a:moveTo>
                    <a:pt x="310" y="758"/>
                  </a:moveTo>
                  <a:lnTo>
                    <a:pt x="309" y="757"/>
                  </a:lnTo>
                  <a:lnTo>
                    <a:pt x="303" y="760"/>
                  </a:lnTo>
                  <a:lnTo>
                    <a:pt x="305" y="762"/>
                  </a:lnTo>
                  <a:lnTo>
                    <a:pt x="306" y="762"/>
                  </a:lnTo>
                  <a:lnTo>
                    <a:pt x="308" y="760"/>
                  </a:lnTo>
                  <a:lnTo>
                    <a:pt x="307" y="758"/>
                  </a:lnTo>
                  <a:lnTo>
                    <a:pt x="310" y="758"/>
                  </a:lnTo>
                  <a:close/>
                  <a:moveTo>
                    <a:pt x="310" y="620"/>
                  </a:moveTo>
                  <a:lnTo>
                    <a:pt x="308" y="620"/>
                  </a:lnTo>
                  <a:lnTo>
                    <a:pt x="307" y="620"/>
                  </a:lnTo>
                  <a:lnTo>
                    <a:pt x="306" y="622"/>
                  </a:lnTo>
                  <a:lnTo>
                    <a:pt x="310" y="622"/>
                  </a:lnTo>
                  <a:lnTo>
                    <a:pt x="310" y="620"/>
                  </a:lnTo>
                  <a:close/>
                  <a:moveTo>
                    <a:pt x="310" y="276"/>
                  </a:moveTo>
                  <a:lnTo>
                    <a:pt x="308" y="276"/>
                  </a:lnTo>
                  <a:lnTo>
                    <a:pt x="308" y="278"/>
                  </a:lnTo>
                  <a:lnTo>
                    <a:pt x="310" y="278"/>
                  </a:lnTo>
                  <a:lnTo>
                    <a:pt x="310" y="276"/>
                  </a:lnTo>
                  <a:close/>
                  <a:moveTo>
                    <a:pt x="310" y="286"/>
                  </a:moveTo>
                  <a:lnTo>
                    <a:pt x="309" y="286"/>
                  </a:lnTo>
                  <a:lnTo>
                    <a:pt x="309" y="288"/>
                  </a:lnTo>
                  <a:lnTo>
                    <a:pt x="310" y="286"/>
                  </a:lnTo>
                  <a:close/>
                  <a:moveTo>
                    <a:pt x="310" y="462"/>
                  </a:moveTo>
                  <a:lnTo>
                    <a:pt x="309" y="462"/>
                  </a:lnTo>
                  <a:lnTo>
                    <a:pt x="308" y="460"/>
                  </a:lnTo>
                  <a:lnTo>
                    <a:pt x="308" y="458"/>
                  </a:lnTo>
                  <a:lnTo>
                    <a:pt x="305" y="458"/>
                  </a:lnTo>
                  <a:lnTo>
                    <a:pt x="304" y="460"/>
                  </a:lnTo>
                  <a:lnTo>
                    <a:pt x="304" y="461"/>
                  </a:lnTo>
                  <a:lnTo>
                    <a:pt x="305" y="462"/>
                  </a:lnTo>
                  <a:lnTo>
                    <a:pt x="307" y="460"/>
                  </a:lnTo>
                  <a:lnTo>
                    <a:pt x="310" y="464"/>
                  </a:lnTo>
                  <a:lnTo>
                    <a:pt x="310" y="462"/>
                  </a:lnTo>
                  <a:close/>
                  <a:moveTo>
                    <a:pt x="310" y="74"/>
                  </a:moveTo>
                  <a:lnTo>
                    <a:pt x="309" y="74"/>
                  </a:lnTo>
                  <a:lnTo>
                    <a:pt x="308" y="72"/>
                  </a:lnTo>
                  <a:lnTo>
                    <a:pt x="307" y="74"/>
                  </a:lnTo>
                  <a:lnTo>
                    <a:pt x="308" y="74"/>
                  </a:lnTo>
                  <a:lnTo>
                    <a:pt x="309" y="76"/>
                  </a:lnTo>
                  <a:lnTo>
                    <a:pt x="310" y="74"/>
                  </a:lnTo>
                  <a:close/>
                  <a:moveTo>
                    <a:pt x="311" y="815"/>
                  </a:moveTo>
                  <a:lnTo>
                    <a:pt x="310" y="814"/>
                  </a:lnTo>
                  <a:lnTo>
                    <a:pt x="311" y="815"/>
                  </a:lnTo>
                  <a:close/>
                  <a:moveTo>
                    <a:pt x="311" y="666"/>
                  </a:moveTo>
                  <a:lnTo>
                    <a:pt x="309" y="666"/>
                  </a:lnTo>
                  <a:lnTo>
                    <a:pt x="309" y="668"/>
                  </a:lnTo>
                  <a:lnTo>
                    <a:pt x="311" y="666"/>
                  </a:lnTo>
                  <a:close/>
                  <a:moveTo>
                    <a:pt x="311" y="618"/>
                  </a:moveTo>
                  <a:lnTo>
                    <a:pt x="309" y="616"/>
                  </a:lnTo>
                  <a:lnTo>
                    <a:pt x="309" y="618"/>
                  </a:lnTo>
                  <a:lnTo>
                    <a:pt x="311" y="618"/>
                  </a:lnTo>
                  <a:close/>
                  <a:moveTo>
                    <a:pt x="311" y="676"/>
                  </a:moveTo>
                  <a:lnTo>
                    <a:pt x="310" y="676"/>
                  </a:lnTo>
                  <a:lnTo>
                    <a:pt x="310" y="674"/>
                  </a:lnTo>
                  <a:lnTo>
                    <a:pt x="309" y="672"/>
                  </a:lnTo>
                  <a:lnTo>
                    <a:pt x="308" y="674"/>
                  </a:lnTo>
                  <a:lnTo>
                    <a:pt x="306" y="672"/>
                  </a:lnTo>
                  <a:lnTo>
                    <a:pt x="305" y="674"/>
                  </a:lnTo>
                  <a:lnTo>
                    <a:pt x="305" y="676"/>
                  </a:lnTo>
                  <a:lnTo>
                    <a:pt x="307" y="676"/>
                  </a:lnTo>
                  <a:lnTo>
                    <a:pt x="308" y="674"/>
                  </a:lnTo>
                  <a:lnTo>
                    <a:pt x="311" y="678"/>
                  </a:lnTo>
                  <a:lnTo>
                    <a:pt x="311" y="676"/>
                  </a:lnTo>
                  <a:close/>
                  <a:moveTo>
                    <a:pt x="311" y="616"/>
                  </a:moveTo>
                  <a:lnTo>
                    <a:pt x="311" y="614"/>
                  </a:lnTo>
                  <a:lnTo>
                    <a:pt x="310" y="614"/>
                  </a:lnTo>
                  <a:lnTo>
                    <a:pt x="311" y="616"/>
                  </a:lnTo>
                  <a:close/>
                  <a:moveTo>
                    <a:pt x="311" y="494"/>
                  </a:moveTo>
                  <a:lnTo>
                    <a:pt x="310" y="494"/>
                  </a:lnTo>
                  <a:lnTo>
                    <a:pt x="310" y="496"/>
                  </a:lnTo>
                  <a:lnTo>
                    <a:pt x="311" y="496"/>
                  </a:lnTo>
                  <a:lnTo>
                    <a:pt x="311" y="494"/>
                  </a:lnTo>
                  <a:close/>
                  <a:moveTo>
                    <a:pt x="311" y="340"/>
                  </a:moveTo>
                  <a:lnTo>
                    <a:pt x="309" y="338"/>
                  </a:lnTo>
                  <a:lnTo>
                    <a:pt x="309" y="340"/>
                  </a:lnTo>
                  <a:lnTo>
                    <a:pt x="311" y="340"/>
                  </a:lnTo>
                  <a:close/>
                  <a:moveTo>
                    <a:pt x="311" y="786"/>
                  </a:moveTo>
                  <a:lnTo>
                    <a:pt x="311" y="784"/>
                  </a:lnTo>
                  <a:lnTo>
                    <a:pt x="311" y="786"/>
                  </a:lnTo>
                  <a:close/>
                  <a:moveTo>
                    <a:pt x="312" y="268"/>
                  </a:moveTo>
                  <a:lnTo>
                    <a:pt x="311" y="268"/>
                  </a:lnTo>
                  <a:lnTo>
                    <a:pt x="311" y="270"/>
                  </a:lnTo>
                  <a:lnTo>
                    <a:pt x="312" y="268"/>
                  </a:lnTo>
                  <a:close/>
                  <a:moveTo>
                    <a:pt x="312" y="136"/>
                  </a:moveTo>
                  <a:lnTo>
                    <a:pt x="310" y="134"/>
                  </a:lnTo>
                  <a:lnTo>
                    <a:pt x="311" y="136"/>
                  </a:lnTo>
                  <a:lnTo>
                    <a:pt x="308" y="136"/>
                  </a:lnTo>
                  <a:lnTo>
                    <a:pt x="309" y="138"/>
                  </a:lnTo>
                  <a:lnTo>
                    <a:pt x="310" y="138"/>
                  </a:lnTo>
                  <a:lnTo>
                    <a:pt x="311" y="140"/>
                  </a:lnTo>
                  <a:lnTo>
                    <a:pt x="311" y="136"/>
                  </a:lnTo>
                  <a:lnTo>
                    <a:pt x="312" y="136"/>
                  </a:lnTo>
                  <a:close/>
                  <a:moveTo>
                    <a:pt x="312" y="272"/>
                  </a:moveTo>
                  <a:lnTo>
                    <a:pt x="310" y="270"/>
                  </a:lnTo>
                  <a:lnTo>
                    <a:pt x="311" y="268"/>
                  </a:lnTo>
                  <a:lnTo>
                    <a:pt x="310" y="268"/>
                  </a:lnTo>
                  <a:lnTo>
                    <a:pt x="308" y="270"/>
                  </a:lnTo>
                  <a:lnTo>
                    <a:pt x="309" y="270"/>
                  </a:lnTo>
                  <a:lnTo>
                    <a:pt x="309" y="272"/>
                  </a:lnTo>
                  <a:lnTo>
                    <a:pt x="312" y="272"/>
                  </a:lnTo>
                  <a:close/>
                  <a:moveTo>
                    <a:pt x="312" y="818"/>
                  </a:moveTo>
                  <a:lnTo>
                    <a:pt x="312" y="816"/>
                  </a:lnTo>
                  <a:lnTo>
                    <a:pt x="311" y="816"/>
                  </a:lnTo>
                  <a:lnTo>
                    <a:pt x="311" y="815"/>
                  </a:lnTo>
                  <a:lnTo>
                    <a:pt x="311" y="816"/>
                  </a:lnTo>
                  <a:lnTo>
                    <a:pt x="311" y="818"/>
                  </a:lnTo>
                  <a:lnTo>
                    <a:pt x="312" y="818"/>
                  </a:lnTo>
                  <a:close/>
                  <a:moveTo>
                    <a:pt x="312" y="788"/>
                  </a:moveTo>
                  <a:lnTo>
                    <a:pt x="312" y="788"/>
                  </a:lnTo>
                  <a:close/>
                  <a:moveTo>
                    <a:pt x="312" y="786"/>
                  </a:moveTo>
                  <a:lnTo>
                    <a:pt x="311" y="786"/>
                  </a:lnTo>
                  <a:lnTo>
                    <a:pt x="312" y="788"/>
                  </a:lnTo>
                  <a:lnTo>
                    <a:pt x="312" y="786"/>
                  </a:lnTo>
                  <a:close/>
                  <a:moveTo>
                    <a:pt x="312" y="340"/>
                  </a:moveTo>
                  <a:lnTo>
                    <a:pt x="312" y="338"/>
                  </a:lnTo>
                  <a:lnTo>
                    <a:pt x="311" y="338"/>
                  </a:lnTo>
                  <a:lnTo>
                    <a:pt x="311" y="340"/>
                  </a:lnTo>
                  <a:lnTo>
                    <a:pt x="312" y="340"/>
                  </a:lnTo>
                  <a:close/>
                  <a:moveTo>
                    <a:pt x="312" y="132"/>
                  </a:moveTo>
                  <a:lnTo>
                    <a:pt x="312" y="132"/>
                  </a:lnTo>
                  <a:lnTo>
                    <a:pt x="312" y="130"/>
                  </a:lnTo>
                  <a:lnTo>
                    <a:pt x="311" y="130"/>
                  </a:lnTo>
                  <a:lnTo>
                    <a:pt x="310" y="128"/>
                  </a:lnTo>
                  <a:lnTo>
                    <a:pt x="309" y="130"/>
                  </a:lnTo>
                  <a:lnTo>
                    <a:pt x="311" y="130"/>
                  </a:lnTo>
                  <a:lnTo>
                    <a:pt x="310" y="134"/>
                  </a:lnTo>
                  <a:lnTo>
                    <a:pt x="312" y="132"/>
                  </a:lnTo>
                  <a:close/>
                  <a:moveTo>
                    <a:pt x="312" y="114"/>
                  </a:moveTo>
                  <a:lnTo>
                    <a:pt x="311" y="114"/>
                  </a:lnTo>
                  <a:lnTo>
                    <a:pt x="311" y="116"/>
                  </a:lnTo>
                  <a:lnTo>
                    <a:pt x="312" y="116"/>
                  </a:lnTo>
                  <a:lnTo>
                    <a:pt x="312" y="114"/>
                  </a:lnTo>
                  <a:close/>
                  <a:moveTo>
                    <a:pt x="312" y="146"/>
                  </a:moveTo>
                  <a:lnTo>
                    <a:pt x="309" y="146"/>
                  </a:lnTo>
                  <a:lnTo>
                    <a:pt x="309" y="144"/>
                  </a:lnTo>
                  <a:lnTo>
                    <a:pt x="309" y="148"/>
                  </a:lnTo>
                  <a:lnTo>
                    <a:pt x="311" y="148"/>
                  </a:lnTo>
                  <a:lnTo>
                    <a:pt x="312" y="150"/>
                  </a:lnTo>
                  <a:lnTo>
                    <a:pt x="311" y="150"/>
                  </a:lnTo>
                  <a:lnTo>
                    <a:pt x="312" y="152"/>
                  </a:lnTo>
                  <a:lnTo>
                    <a:pt x="312" y="146"/>
                  </a:lnTo>
                  <a:close/>
                  <a:moveTo>
                    <a:pt x="313" y="808"/>
                  </a:moveTo>
                  <a:lnTo>
                    <a:pt x="313" y="808"/>
                  </a:lnTo>
                  <a:close/>
                  <a:moveTo>
                    <a:pt x="313" y="826"/>
                  </a:moveTo>
                  <a:lnTo>
                    <a:pt x="312" y="822"/>
                  </a:lnTo>
                  <a:lnTo>
                    <a:pt x="312" y="820"/>
                  </a:lnTo>
                  <a:lnTo>
                    <a:pt x="310" y="818"/>
                  </a:lnTo>
                  <a:lnTo>
                    <a:pt x="310" y="820"/>
                  </a:lnTo>
                  <a:lnTo>
                    <a:pt x="310" y="821"/>
                  </a:lnTo>
                  <a:lnTo>
                    <a:pt x="310" y="824"/>
                  </a:lnTo>
                  <a:lnTo>
                    <a:pt x="313" y="826"/>
                  </a:lnTo>
                  <a:close/>
                  <a:moveTo>
                    <a:pt x="313" y="810"/>
                  </a:moveTo>
                  <a:lnTo>
                    <a:pt x="313" y="808"/>
                  </a:lnTo>
                  <a:lnTo>
                    <a:pt x="310" y="808"/>
                  </a:lnTo>
                  <a:lnTo>
                    <a:pt x="310" y="810"/>
                  </a:lnTo>
                  <a:lnTo>
                    <a:pt x="313" y="810"/>
                  </a:lnTo>
                  <a:close/>
                  <a:moveTo>
                    <a:pt x="313" y="332"/>
                  </a:moveTo>
                  <a:lnTo>
                    <a:pt x="312" y="332"/>
                  </a:lnTo>
                  <a:lnTo>
                    <a:pt x="312" y="330"/>
                  </a:lnTo>
                  <a:lnTo>
                    <a:pt x="310" y="332"/>
                  </a:lnTo>
                  <a:lnTo>
                    <a:pt x="311" y="332"/>
                  </a:lnTo>
                  <a:lnTo>
                    <a:pt x="311" y="335"/>
                  </a:lnTo>
                  <a:lnTo>
                    <a:pt x="312" y="336"/>
                  </a:lnTo>
                  <a:lnTo>
                    <a:pt x="312" y="334"/>
                  </a:lnTo>
                  <a:lnTo>
                    <a:pt x="313" y="332"/>
                  </a:lnTo>
                  <a:close/>
                  <a:moveTo>
                    <a:pt x="313" y="806"/>
                  </a:moveTo>
                  <a:lnTo>
                    <a:pt x="311" y="806"/>
                  </a:lnTo>
                  <a:lnTo>
                    <a:pt x="313" y="808"/>
                  </a:lnTo>
                  <a:lnTo>
                    <a:pt x="313" y="806"/>
                  </a:lnTo>
                  <a:close/>
                  <a:moveTo>
                    <a:pt x="314" y="476"/>
                  </a:moveTo>
                  <a:lnTo>
                    <a:pt x="313" y="476"/>
                  </a:lnTo>
                  <a:lnTo>
                    <a:pt x="312" y="474"/>
                  </a:lnTo>
                  <a:lnTo>
                    <a:pt x="311" y="476"/>
                  </a:lnTo>
                  <a:lnTo>
                    <a:pt x="312" y="476"/>
                  </a:lnTo>
                  <a:lnTo>
                    <a:pt x="312" y="478"/>
                  </a:lnTo>
                  <a:lnTo>
                    <a:pt x="314" y="476"/>
                  </a:lnTo>
                  <a:close/>
                  <a:moveTo>
                    <a:pt x="314" y="798"/>
                  </a:moveTo>
                  <a:lnTo>
                    <a:pt x="313" y="796"/>
                  </a:lnTo>
                  <a:lnTo>
                    <a:pt x="309" y="796"/>
                  </a:lnTo>
                  <a:lnTo>
                    <a:pt x="310" y="804"/>
                  </a:lnTo>
                  <a:lnTo>
                    <a:pt x="314" y="804"/>
                  </a:lnTo>
                  <a:lnTo>
                    <a:pt x="312" y="802"/>
                  </a:lnTo>
                  <a:lnTo>
                    <a:pt x="312" y="801"/>
                  </a:lnTo>
                  <a:lnTo>
                    <a:pt x="312" y="798"/>
                  </a:lnTo>
                  <a:lnTo>
                    <a:pt x="314" y="798"/>
                  </a:lnTo>
                  <a:close/>
                  <a:moveTo>
                    <a:pt x="314" y="770"/>
                  </a:moveTo>
                  <a:lnTo>
                    <a:pt x="313" y="766"/>
                  </a:lnTo>
                  <a:lnTo>
                    <a:pt x="312" y="764"/>
                  </a:lnTo>
                  <a:lnTo>
                    <a:pt x="312" y="766"/>
                  </a:lnTo>
                  <a:lnTo>
                    <a:pt x="311" y="766"/>
                  </a:lnTo>
                  <a:lnTo>
                    <a:pt x="311" y="768"/>
                  </a:lnTo>
                  <a:lnTo>
                    <a:pt x="313" y="768"/>
                  </a:lnTo>
                  <a:lnTo>
                    <a:pt x="314" y="770"/>
                  </a:lnTo>
                  <a:close/>
                  <a:moveTo>
                    <a:pt x="314" y="734"/>
                  </a:moveTo>
                  <a:lnTo>
                    <a:pt x="313" y="734"/>
                  </a:lnTo>
                  <a:lnTo>
                    <a:pt x="313" y="736"/>
                  </a:lnTo>
                  <a:lnTo>
                    <a:pt x="314" y="736"/>
                  </a:lnTo>
                  <a:lnTo>
                    <a:pt x="314" y="734"/>
                  </a:lnTo>
                  <a:close/>
                  <a:moveTo>
                    <a:pt x="314" y="702"/>
                  </a:moveTo>
                  <a:lnTo>
                    <a:pt x="313" y="698"/>
                  </a:lnTo>
                  <a:lnTo>
                    <a:pt x="310" y="696"/>
                  </a:lnTo>
                  <a:lnTo>
                    <a:pt x="311" y="700"/>
                  </a:lnTo>
                  <a:lnTo>
                    <a:pt x="310" y="700"/>
                  </a:lnTo>
                  <a:lnTo>
                    <a:pt x="314" y="702"/>
                  </a:lnTo>
                  <a:close/>
                  <a:moveTo>
                    <a:pt x="314" y="720"/>
                  </a:moveTo>
                  <a:lnTo>
                    <a:pt x="313" y="720"/>
                  </a:lnTo>
                  <a:lnTo>
                    <a:pt x="313" y="718"/>
                  </a:lnTo>
                  <a:lnTo>
                    <a:pt x="312" y="718"/>
                  </a:lnTo>
                  <a:lnTo>
                    <a:pt x="312" y="721"/>
                  </a:lnTo>
                  <a:lnTo>
                    <a:pt x="314" y="722"/>
                  </a:lnTo>
                  <a:lnTo>
                    <a:pt x="314" y="720"/>
                  </a:lnTo>
                  <a:close/>
                  <a:moveTo>
                    <a:pt x="314" y="742"/>
                  </a:moveTo>
                  <a:lnTo>
                    <a:pt x="312" y="736"/>
                  </a:lnTo>
                  <a:lnTo>
                    <a:pt x="312" y="740"/>
                  </a:lnTo>
                  <a:lnTo>
                    <a:pt x="312" y="742"/>
                  </a:lnTo>
                  <a:lnTo>
                    <a:pt x="314" y="742"/>
                  </a:lnTo>
                  <a:close/>
                  <a:moveTo>
                    <a:pt x="314" y="734"/>
                  </a:moveTo>
                  <a:lnTo>
                    <a:pt x="314" y="734"/>
                  </a:lnTo>
                  <a:lnTo>
                    <a:pt x="314" y="736"/>
                  </a:lnTo>
                  <a:lnTo>
                    <a:pt x="314" y="734"/>
                  </a:lnTo>
                  <a:close/>
                  <a:moveTo>
                    <a:pt x="314" y="468"/>
                  </a:moveTo>
                  <a:lnTo>
                    <a:pt x="314" y="466"/>
                  </a:lnTo>
                  <a:lnTo>
                    <a:pt x="313" y="464"/>
                  </a:lnTo>
                  <a:lnTo>
                    <a:pt x="313" y="462"/>
                  </a:lnTo>
                  <a:lnTo>
                    <a:pt x="312" y="460"/>
                  </a:lnTo>
                  <a:lnTo>
                    <a:pt x="311" y="462"/>
                  </a:lnTo>
                  <a:lnTo>
                    <a:pt x="313" y="464"/>
                  </a:lnTo>
                  <a:lnTo>
                    <a:pt x="314" y="468"/>
                  </a:lnTo>
                  <a:close/>
                  <a:moveTo>
                    <a:pt x="314" y="298"/>
                  </a:moveTo>
                  <a:lnTo>
                    <a:pt x="313" y="298"/>
                  </a:lnTo>
                  <a:lnTo>
                    <a:pt x="313" y="296"/>
                  </a:lnTo>
                  <a:lnTo>
                    <a:pt x="312" y="296"/>
                  </a:lnTo>
                  <a:lnTo>
                    <a:pt x="312" y="298"/>
                  </a:lnTo>
                  <a:lnTo>
                    <a:pt x="312" y="300"/>
                  </a:lnTo>
                  <a:lnTo>
                    <a:pt x="313" y="300"/>
                  </a:lnTo>
                  <a:lnTo>
                    <a:pt x="313" y="302"/>
                  </a:lnTo>
                  <a:lnTo>
                    <a:pt x="314" y="302"/>
                  </a:lnTo>
                  <a:lnTo>
                    <a:pt x="314" y="301"/>
                  </a:lnTo>
                  <a:lnTo>
                    <a:pt x="314" y="298"/>
                  </a:lnTo>
                  <a:close/>
                  <a:moveTo>
                    <a:pt x="315" y="484"/>
                  </a:moveTo>
                  <a:lnTo>
                    <a:pt x="313" y="482"/>
                  </a:lnTo>
                  <a:lnTo>
                    <a:pt x="314" y="482"/>
                  </a:lnTo>
                  <a:lnTo>
                    <a:pt x="313" y="480"/>
                  </a:lnTo>
                  <a:lnTo>
                    <a:pt x="313" y="481"/>
                  </a:lnTo>
                  <a:lnTo>
                    <a:pt x="313" y="482"/>
                  </a:lnTo>
                  <a:lnTo>
                    <a:pt x="313" y="481"/>
                  </a:lnTo>
                  <a:lnTo>
                    <a:pt x="313" y="480"/>
                  </a:lnTo>
                  <a:lnTo>
                    <a:pt x="310" y="480"/>
                  </a:lnTo>
                  <a:lnTo>
                    <a:pt x="311" y="484"/>
                  </a:lnTo>
                  <a:lnTo>
                    <a:pt x="311" y="486"/>
                  </a:lnTo>
                  <a:lnTo>
                    <a:pt x="311" y="484"/>
                  </a:lnTo>
                  <a:lnTo>
                    <a:pt x="312" y="486"/>
                  </a:lnTo>
                  <a:lnTo>
                    <a:pt x="314" y="486"/>
                  </a:lnTo>
                  <a:lnTo>
                    <a:pt x="315" y="484"/>
                  </a:lnTo>
                  <a:close/>
                  <a:moveTo>
                    <a:pt x="315" y="310"/>
                  </a:moveTo>
                  <a:lnTo>
                    <a:pt x="313" y="310"/>
                  </a:lnTo>
                  <a:lnTo>
                    <a:pt x="313" y="308"/>
                  </a:lnTo>
                  <a:lnTo>
                    <a:pt x="310" y="308"/>
                  </a:lnTo>
                  <a:lnTo>
                    <a:pt x="311" y="310"/>
                  </a:lnTo>
                  <a:lnTo>
                    <a:pt x="312" y="314"/>
                  </a:lnTo>
                  <a:lnTo>
                    <a:pt x="312" y="312"/>
                  </a:lnTo>
                  <a:lnTo>
                    <a:pt x="314" y="312"/>
                  </a:lnTo>
                  <a:lnTo>
                    <a:pt x="315" y="310"/>
                  </a:lnTo>
                  <a:close/>
                  <a:moveTo>
                    <a:pt x="315" y="478"/>
                  </a:moveTo>
                  <a:lnTo>
                    <a:pt x="314" y="476"/>
                  </a:lnTo>
                  <a:lnTo>
                    <a:pt x="313" y="478"/>
                  </a:lnTo>
                  <a:lnTo>
                    <a:pt x="313" y="479"/>
                  </a:lnTo>
                  <a:lnTo>
                    <a:pt x="314" y="480"/>
                  </a:lnTo>
                  <a:lnTo>
                    <a:pt x="314" y="478"/>
                  </a:lnTo>
                  <a:lnTo>
                    <a:pt x="314" y="480"/>
                  </a:lnTo>
                  <a:lnTo>
                    <a:pt x="315" y="478"/>
                  </a:lnTo>
                  <a:close/>
                  <a:moveTo>
                    <a:pt x="315" y="622"/>
                  </a:moveTo>
                  <a:lnTo>
                    <a:pt x="313" y="622"/>
                  </a:lnTo>
                  <a:lnTo>
                    <a:pt x="313" y="624"/>
                  </a:lnTo>
                  <a:lnTo>
                    <a:pt x="314" y="624"/>
                  </a:lnTo>
                  <a:lnTo>
                    <a:pt x="315" y="622"/>
                  </a:lnTo>
                  <a:close/>
                  <a:moveTo>
                    <a:pt x="315" y="726"/>
                  </a:moveTo>
                  <a:lnTo>
                    <a:pt x="314" y="726"/>
                  </a:lnTo>
                  <a:lnTo>
                    <a:pt x="313" y="724"/>
                  </a:lnTo>
                  <a:lnTo>
                    <a:pt x="312" y="724"/>
                  </a:lnTo>
                  <a:lnTo>
                    <a:pt x="311" y="726"/>
                  </a:lnTo>
                  <a:lnTo>
                    <a:pt x="309" y="726"/>
                  </a:lnTo>
                  <a:lnTo>
                    <a:pt x="310" y="728"/>
                  </a:lnTo>
                  <a:lnTo>
                    <a:pt x="312" y="728"/>
                  </a:lnTo>
                  <a:lnTo>
                    <a:pt x="315" y="730"/>
                  </a:lnTo>
                  <a:lnTo>
                    <a:pt x="315" y="726"/>
                  </a:lnTo>
                  <a:close/>
                  <a:moveTo>
                    <a:pt x="315" y="682"/>
                  </a:moveTo>
                  <a:lnTo>
                    <a:pt x="314" y="682"/>
                  </a:lnTo>
                  <a:lnTo>
                    <a:pt x="313" y="684"/>
                  </a:lnTo>
                  <a:lnTo>
                    <a:pt x="313" y="688"/>
                  </a:lnTo>
                  <a:lnTo>
                    <a:pt x="315" y="688"/>
                  </a:lnTo>
                  <a:lnTo>
                    <a:pt x="314" y="686"/>
                  </a:lnTo>
                  <a:lnTo>
                    <a:pt x="315" y="682"/>
                  </a:lnTo>
                  <a:close/>
                  <a:moveTo>
                    <a:pt x="315" y="292"/>
                  </a:moveTo>
                  <a:lnTo>
                    <a:pt x="313" y="290"/>
                  </a:lnTo>
                  <a:lnTo>
                    <a:pt x="312" y="290"/>
                  </a:lnTo>
                  <a:lnTo>
                    <a:pt x="314" y="292"/>
                  </a:lnTo>
                  <a:lnTo>
                    <a:pt x="313" y="292"/>
                  </a:lnTo>
                  <a:lnTo>
                    <a:pt x="314" y="294"/>
                  </a:lnTo>
                  <a:lnTo>
                    <a:pt x="315" y="292"/>
                  </a:lnTo>
                  <a:close/>
                  <a:moveTo>
                    <a:pt x="315" y="472"/>
                  </a:moveTo>
                  <a:lnTo>
                    <a:pt x="315" y="470"/>
                  </a:lnTo>
                  <a:lnTo>
                    <a:pt x="314" y="468"/>
                  </a:lnTo>
                  <a:lnTo>
                    <a:pt x="313" y="468"/>
                  </a:lnTo>
                  <a:lnTo>
                    <a:pt x="312" y="470"/>
                  </a:lnTo>
                  <a:lnTo>
                    <a:pt x="314" y="472"/>
                  </a:lnTo>
                  <a:lnTo>
                    <a:pt x="314" y="473"/>
                  </a:lnTo>
                  <a:lnTo>
                    <a:pt x="313" y="474"/>
                  </a:lnTo>
                  <a:lnTo>
                    <a:pt x="315" y="472"/>
                  </a:lnTo>
                  <a:close/>
                  <a:moveTo>
                    <a:pt x="315" y="276"/>
                  </a:moveTo>
                  <a:lnTo>
                    <a:pt x="314" y="274"/>
                  </a:lnTo>
                  <a:lnTo>
                    <a:pt x="313" y="274"/>
                  </a:lnTo>
                  <a:lnTo>
                    <a:pt x="314" y="276"/>
                  </a:lnTo>
                  <a:lnTo>
                    <a:pt x="315" y="276"/>
                  </a:lnTo>
                  <a:close/>
                  <a:moveTo>
                    <a:pt x="316" y="692"/>
                  </a:moveTo>
                  <a:lnTo>
                    <a:pt x="314" y="692"/>
                  </a:lnTo>
                  <a:lnTo>
                    <a:pt x="314" y="694"/>
                  </a:lnTo>
                  <a:lnTo>
                    <a:pt x="313" y="694"/>
                  </a:lnTo>
                  <a:lnTo>
                    <a:pt x="314" y="696"/>
                  </a:lnTo>
                  <a:lnTo>
                    <a:pt x="316" y="692"/>
                  </a:lnTo>
                  <a:close/>
                  <a:moveTo>
                    <a:pt x="316" y="70"/>
                  </a:moveTo>
                  <a:lnTo>
                    <a:pt x="314" y="70"/>
                  </a:lnTo>
                  <a:lnTo>
                    <a:pt x="314" y="72"/>
                  </a:lnTo>
                  <a:lnTo>
                    <a:pt x="316" y="70"/>
                  </a:lnTo>
                  <a:close/>
                  <a:moveTo>
                    <a:pt x="316" y="788"/>
                  </a:moveTo>
                  <a:lnTo>
                    <a:pt x="315" y="788"/>
                  </a:lnTo>
                  <a:lnTo>
                    <a:pt x="315" y="786"/>
                  </a:lnTo>
                  <a:lnTo>
                    <a:pt x="312" y="788"/>
                  </a:lnTo>
                  <a:lnTo>
                    <a:pt x="310" y="792"/>
                  </a:lnTo>
                  <a:lnTo>
                    <a:pt x="313" y="792"/>
                  </a:lnTo>
                  <a:lnTo>
                    <a:pt x="312" y="790"/>
                  </a:lnTo>
                  <a:lnTo>
                    <a:pt x="316" y="788"/>
                  </a:lnTo>
                  <a:close/>
                  <a:moveTo>
                    <a:pt x="316" y="714"/>
                  </a:moveTo>
                  <a:lnTo>
                    <a:pt x="314" y="710"/>
                  </a:lnTo>
                  <a:lnTo>
                    <a:pt x="312" y="710"/>
                  </a:lnTo>
                  <a:lnTo>
                    <a:pt x="312" y="711"/>
                  </a:lnTo>
                  <a:lnTo>
                    <a:pt x="312" y="713"/>
                  </a:lnTo>
                  <a:lnTo>
                    <a:pt x="314" y="714"/>
                  </a:lnTo>
                  <a:lnTo>
                    <a:pt x="315" y="716"/>
                  </a:lnTo>
                  <a:lnTo>
                    <a:pt x="316" y="715"/>
                  </a:lnTo>
                  <a:lnTo>
                    <a:pt x="316" y="714"/>
                  </a:lnTo>
                  <a:close/>
                  <a:moveTo>
                    <a:pt x="316" y="670"/>
                  </a:moveTo>
                  <a:lnTo>
                    <a:pt x="315" y="670"/>
                  </a:lnTo>
                  <a:lnTo>
                    <a:pt x="313" y="668"/>
                  </a:lnTo>
                  <a:lnTo>
                    <a:pt x="312" y="668"/>
                  </a:lnTo>
                  <a:lnTo>
                    <a:pt x="312" y="670"/>
                  </a:lnTo>
                  <a:lnTo>
                    <a:pt x="313" y="670"/>
                  </a:lnTo>
                  <a:lnTo>
                    <a:pt x="315" y="672"/>
                  </a:lnTo>
                  <a:lnTo>
                    <a:pt x="314" y="674"/>
                  </a:lnTo>
                  <a:lnTo>
                    <a:pt x="313" y="674"/>
                  </a:lnTo>
                  <a:lnTo>
                    <a:pt x="312" y="676"/>
                  </a:lnTo>
                  <a:lnTo>
                    <a:pt x="312" y="678"/>
                  </a:lnTo>
                  <a:lnTo>
                    <a:pt x="313" y="676"/>
                  </a:lnTo>
                  <a:lnTo>
                    <a:pt x="313" y="678"/>
                  </a:lnTo>
                  <a:lnTo>
                    <a:pt x="314" y="678"/>
                  </a:lnTo>
                  <a:lnTo>
                    <a:pt x="314" y="676"/>
                  </a:lnTo>
                  <a:lnTo>
                    <a:pt x="315" y="674"/>
                  </a:lnTo>
                  <a:lnTo>
                    <a:pt x="316" y="673"/>
                  </a:lnTo>
                  <a:lnTo>
                    <a:pt x="316" y="670"/>
                  </a:lnTo>
                  <a:close/>
                  <a:moveTo>
                    <a:pt x="316" y="286"/>
                  </a:moveTo>
                  <a:lnTo>
                    <a:pt x="316" y="284"/>
                  </a:lnTo>
                  <a:lnTo>
                    <a:pt x="314" y="284"/>
                  </a:lnTo>
                  <a:lnTo>
                    <a:pt x="313" y="286"/>
                  </a:lnTo>
                  <a:lnTo>
                    <a:pt x="313" y="287"/>
                  </a:lnTo>
                  <a:lnTo>
                    <a:pt x="314" y="288"/>
                  </a:lnTo>
                  <a:lnTo>
                    <a:pt x="315" y="286"/>
                  </a:lnTo>
                  <a:lnTo>
                    <a:pt x="316" y="286"/>
                  </a:lnTo>
                  <a:close/>
                  <a:moveTo>
                    <a:pt x="316" y="808"/>
                  </a:moveTo>
                  <a:lnTo>
                    <a:pt x="316" y="808"/>
                  </a:lnTo>
                  <a:lnTo>
                    <a:pt x="316" y="810"/>
                  </a:lnTo>
                  <a:lnTo>
                    <a:pt x="316" y="808"/>
                  </a:lnTo>
                  <a:close/>
                  <a:moveTo>
                    <a:pt x="316" y="336"/>
                  </a:moveTo>
                  <a:lnTo>
                    <a:pt x="316" y="336"/>
                  </a:lnTo>
                  <a:close/>
                  <a:moveTo>
                    <a:pt x="316" y="274"/>
                  </a:moveTo>
                  <a:lnTo>
                    <a:pt x="315" y="276"/>
                  </a:lnTo>
                  <a:lnTo>
                    <a:pt x="316" y="276"/>
                  </a:lnTo>
                  <a:lnTo>
                    <a:pt x="316" y="274"/>
                  </a:lnTo>
                  <a:close/>
                  <a:moveTo>
                    <a:pt x="316" y="272"/>
                  </a:moveTo>
                  <a:lnTo>
                    <a:pt x="314" y="272"/>
                  </a:lnTo>
                  <a:lnTo>
                    <a:pt x="315" y="274"/>
                  </a:lnTo>
                  <a:lnTo>
                    <a:pt x="316" y="274"/>
                  </a:lnTo>
                  <a:lnTo>
                    <a:pt x="316" y="272"/>
                  </a:lnTo>
                  <a:close/>
                  <a:moveTo>
                    <a:pt x="316" y="74"/>
                  </a:moveTo>
                  <a:lnTo>
                    <a:pt x="315" y="72"/>
                  </a:lnTo>
                  <a:lnTo>
                    <a:pt x="314" y="72"/>
                  </a:lnTo>
                  <a:lnTo>
                    <a:pt x="316" y="74"/>
                  </a:lnTo>
                  <a:close/>
                  <a:moveTo>
                    <a:pt x="317" y="616"/>
                  </a:moveTo>
                  <a:lnTo>
                    <a:pt x="316" y="614"/>
                  </a:lnTo>
                  <a:lnTo>
                    <a:pt x="315" y="614"/>
                  </a:lnTo>
                  <a:lnTo>
                    <a:pt x="315" y="616"/>
                  </a:lnTo>
                  <a:lnTo>
                    <a:pt x="315" y="617"/>
                  </a:lnTo>
                  <a:lnTo>
                    <a:pt x="314" y="618"/>
                  </a:lnTo>
                  <a:lnTo>
                    <a:pt x="317" y="618"/>
                  </a:lnTo>
                  <a:lnTo>
                    <a:pt x="316" y="616"/>
                  </a:lnTo>
                  <a:lnTo>
                    <a:pt x="317" y="616"/>
                  </a:lnTo>
                  <a:close/>
                  <a:moveTo>
                    <a:pt x="317" y="811"/>
                  </a:moveTo>
                  <a:lnTo>
                    <a:pt x="316" y="810"/>
                  </a:lnTo>
                  <a:lnTo>
                    <a:pt x="315" y="810"/>
                  </a:lnTo>
                  <a:lnTo>
                    <a:pt x="315" y="812"/>
                  </a:lnTo>
                  <a:lnTo>
                    <a:pt x="317" y="811"/>
                  </a:lnTo>
                  <a:close/>
                  <a:moveTo>
                    <a:pt x="317" y="672"/>
                  </a:moveTo>
                  <a:lnTo>
                    <a:pt x="316" y="674"/>
                  </a:lnTo>
                  <a:lnTo>
                    <a:pt x="315" y="674"/>
                  </a:lnTo>
                  <a:lnTo>
                    <a:pt x="317" y="672"/>
                  </a:lnTo>
                  <a:close/>
                  <a:moveTo>
                    <a:pt x="318" y="268"/>
                  </a:moveTo>
                  <a:lnTo>
                    <a:pt x="317" y="268"/>
                  </a:lnTo>
                  <a:lnTo>
                    <a:pt x="317" y="266"/>
                  </a:lnTo>
                  <a:lnTo>
                    <a:pt x="316" y="264"/>
                  </a:lnTo>
                  <a:lnTo>
                    <a:pt x="315" y="266"/>
                  </a:lnTo>
                  <a:lnTo>
                    <a:pt x="317" y="266"/>
                  </a:lnTo>
                  <a:lnTo>
                    <a:pt x="315" y="268"/>
                  </a:lnTo>
                  <a:lnTo>
                    <a:pt x="315" y="270"/>
                  </a:lnTo>
                  <a:lnTo>
                    <a:pt x="317" y="270"/>
                  </a:lnTo>
                  <a:lnTo>
                    <a:pt x="318" y="268"/>
                  </a:lnTo>
                  <a:close/>
                  <a:moveTo>
                    <a:pt x="318" y="632"/>
                  </a:moveTo>
                  <a:lnTo>
                    <a:pt x="316" y="632"/>
                  </a:lnTo>
                  <a:lnTo>
                    <a:pt x="316" y="630"/>
                  </a:lnTo>
                  <a:lnTo>
                    <a:pt x="314" y="630"/>
                  </a:lnTo>
                  <a:lnTo>
                    <a:pt x="315" y="632"/>
                  </a:lnTo>
                  <a:lnTo>
                    <a:pt x="314" y="633"/>
                  </a:lnTo>
                  <a:lnTo>
                    <a:pt x="314" y="634"/>
                  </a:lnTo>
                  <a:lnTo>
                    <a:pt x="317" y="634"/>
                  </a:lnTo>
                  <a:lnTo>
                    <a:pt x="318" y="632"/>
                  </a:lnTo>
                  <a:close/>
                  <a:moveTo>
                    <a:pt x="318" y="766"/>
                  </a:moveTo>
                  <a:lnTo>
                    <a:pt x="317" y="766"/>
                  </a:lnTo>
                  <a:lnTo>
                    <a:pt x="318" y="768"/>
                  </a:lnTo>
                  <a:lnTo>
                    <a:pt x="318" y="766"/>
                  </a:lnTo>
                  <a:close/>
                  <a:moveTo>
                    <a:pt x="318" y="128"/>
                  </a:moveTo>
                  <a:lnTo>
                    <a:pt x="317" y="126"/>
                  </a:lnTo>
                  <a:lnTo>
                    <a:pt x="316" y="126"/>
                  </a:lnTo>
                  <a:lnTo>
                    <a:pt x="315" y="128"/>
                  </a:lnTo>
                  <a:lnTo>
                    <a:pt x="318" y="128"/>
                  </a:lnTo>
                  <a:close/>
                  <a:moveTo>
                    <a:pt x="318" y="744"/>
                  </a:moveTo>
                  <a:lnTo>
                    <a:pt x="317" y="744"/>
                  </a:lnTo>
                  <a:lnTo>
                    <a:pt x="318" y="746"/>
                  </a:lnTo>
                  <a:lnTo>
                    <a:pt x="318" y="744"/>
                  </a:lnTo>
                  <a:close/>
                  <a:moveTo>
                    <a:pt x="318" y="810"/>
                  </a:moveTo>
                  <a:lnTo>
                    <a:pt x="317" y="811"/>
                  </a:lnTo>
                  <a:lnTo>
                    <a:pt x="318" y="812"/>
                  </a:lnTo>
                  <a:lnTo>
                    <a:pt x="318" y="810"/>
                  </a:lnTo>
                  <a:close/>
                  <a:moveTo>
                    <a:pt x="319" y="138"/>
                  </a:moveTo>
                  <a:lnTo>
                    <a:pt x="318" y="136"/>
                  </a:lnTo>
                  <a:lnTo>
                    <a:pt x="318" y="134"/>
                  </a:lnTo>
                  <a:lnTo>
                    <a:pt x="317" y="136"/>
                  </a:lnTo>
                  <a:lnTo>
                    <a:pt x="317" y="134"/>
                  </a:lnTo>
                  <a:lnTo>
                    <a:pt x="316" y="134"/>
                  </a:lnTo>
                  <a:lnTo>
                    <a:pt x="315" y="132"/>
                  </a:lnTo>
                  <a:lnTo>
                    <a:pt x="315" y="134"/>
                  </a:lnTo>
                  <a:lnTo>
                    <a:pt x="316" y="134"/>
                  </a:lnTo>
                  <a:lnTo>
                    <a:pt x="316" y="135"/>
                  </a:lnTo>
                  <a:lnTo>
                    <a:pt x="316" y="137"/>
                  </a:lnTo>
                  <a:lnTo>
                    <a:pt x="316" y="138"/>
                  </a:lnTo>
                  <a:lnTo>
                    <a:pt x="319" y="138"/>
                  </a:lnTo>
                  <a:close/>
                  <a:moveTo>
                    <a:pt x="319" y="748"/>
                  </a:moveTo>
                  <a:lnTo>
                    <a:pt x="318" y="746"/>
                  </a:lnTo>
                  <a:lnTo>
                    <a:pt x="318" y="747"/>
                  </a:lnTo>
                  <a:lnTo>
                    <a:pt x="318" y="748"/>
                  </a:lnTo>
                  <a:lnTo>
                    <a:pt x="319" y="748"/>
                  </a:lnTo>
                  <a:close/>
                  <a:moveTo>
                    <a:pt x="319" y="820"/>
                  </a:moveTo>
                  <a:lnTo>
                    <a:pt x="317" y="816"/>
                  </a:lnTo>
                  <a:lnTo>
                    <a:pt x="315" y="818"/>
                  </a:lnTo>
                  <a:lnTo>
                    <a:pt x="317" y="820"/>
                  </a:lnTo>
                  <a:lnTo>
                    <a:pt x="316" y="824"/>
                  </a:lnTo>
                  <a:lnTo>
                    <a:pt x="318" y="824"/>
                  </a:lnTo>
                  <a:lnTo>
                    <a:pt x="318" y="826"/>
                  </a:lnTo>
                  <a:lnTo>
                    <a:pt x="318" y="824"/>
                  </a:lnTo>
                  <a:lnTo>
                    <a:pt x="319" y="821"/>
                  </a:lnTo>
                  <a:lnTo>
                    <a:pt x="319" y="820"/>
                  </a:lnTo>
                  <a:close/>
                  <a:moveTo>
                    <a:pt x="319" y="298"/>
                  </a:moveTo>
                  <a:lnTo>
                    <a:pt x="319" y="298"/>
                  </a:lnTo>
                  <a:close/>
                  <a:moveTo>
                    <a:pt x="319" y="710"/>
                  </a:moveTo>
                  <a:lnTo>
                    <a:pt x="318" y="710"/>
                  </a:lnTo>
                  <a:lnTo>
                    <a:pt x="318" y="712"/>
                  </a:lnTo>
                  <a:lnTo>
                    <a:pt x="319" y="710"/>
                  </a:lnTo>
                  <a:close/>
                  <a:moveTo>
                    <a:pt x="319" y="148"/>
                  </a:moveTo>
                  <a:lnTo>
                    <a:pt x="318" y="146"/>
                  </a:lnTo>
                  <a:lnTo>
                    <a:pt x="315" y="146"/>
                  </a:lnTo>
                  <a:lnTo>
                    <a:pt x="316" y="148"/>
                  </a:lnTo>
                  <a:lnTo>
                    <a:pt x="317" y="150"/>
                  </a:lnTo>
                  <a:lnTo>
                    <a:pt x="316" y="148"/>
                  </a:lnTo>
                  <a:lnTo>
                    <a:pt x="319" y="148"/>
                  </a:lnTo>
                  <a:close/>
                  <a:moveTo>
                    <a:pt x="319" y="487"/>
                  </a:moveTo>
                  <a:lnTo>
                    <a:pt x="319" y="486"/>
                  </a:lnTo>
                  <a:lnTo>
                    <a:pt x="317" y="486"/>
                  </a:lnTo>
                  <a:lnTo>
                    <a:pt x="318" y="488"/>
                  </a:lnTo>
                  <a:lnTo>
                    <a:pt x="319" y="488"/>
                  </a:lnTo>
                  <a:lnTo>
                    <a:pt x="319" y="487"/>
                  </a:lnTo>
                  <a:close/>
                  <a:moveTo>
                    <a:pt x="319" y="770"/>
                  </a:moveTo>
                  <a:lnTo>
                    <a:pt x="318" y="768"/>
                  </a:lnTo>
                  <a:lnTo>
                    <a:pt x="316" y="768"/>
                  </a:lnTo>
                  <a:lnTo>
                    <a:pt x="317" y="770"/>
                  </a:lnTo>
                  <a:lnTo>
                    <a:pt x="317" y="774"/>
                  </a:lnTo>
                  <a:lnTo>
                    <a:pt x="319" y="770"/>
                  </a:lnTo>
                  <a:close/>
                  <a:moveTo>
                    <a:pt x="319" y="266"/>
                  </a:moveTo>
                  <a:lnTo>
                    <a:pt x="317" y="266"/>
                  </a:lnTo>
                  <a:lnTo>
                    <a:pt x="318" y="268"/>
                  </a:lnTo>
                  <a:lnTo>
                    <a:pt x="319" y="270"/>
                  </a:lnTo>
                  <a:lnTo>
                    <a:pt x="318" y="269"/>
                  </a:lnTo>
                  <a:lnTo>
                    <a:pt x="318" y="268"/>
                  </a:lnTo>
                  <a:lnTo>
                    <a:pt x="319" y="266"/>
                  </a:lnTo>
                  <a:close/>
                  <a:moveTo>
                    <a:pt x="320" y="814"/>
                  </a:moveTo>
                  <a:lnTo>
                    <a:pt x="318" y="812"/>
                  </a:lnTo>
                  <a:lnTo>
                    <a:pt x="317" y="814"/>
                  </a:lnTo>
                  <a:lnTo>
                    <a:pt x="317" y="815"/>
                  </a:lnTo>
                  <a:lnTo>
                    <a:pt x="318" y="816"/>
                  </a:lnTo>
                  <a:lnTo>
                    <a:pt x="318" y="814"/>
                  </a:lnTo>
                  <a:lnTo>
                    <a:pt x="320" y="814"/>
                  </a:lnTo>
                  <a:close/>
                  <a:moveTo>
                    <a:pt x="320" y="706"/>
                  </a:moveTo>
                  <a:lnTo>
                    <a:pt x="319" y="702"/>
                  </a:lnTo>
                  <a:lnTo>
                    <a:pt x="318" y="702"/>
                  </a:lnTo>
                  <a:lnTo>
                    <a:pt x="318" y="706"/>
                  </a:lnTo>
                  <a:lnTo>
                    <a:pt x="320" y="706"/>
                  </a:lnTo>
                  <a:close/>
                  <a:moveTo>
                    <a:pt x="320" y="336"/>
                  </a:moveTo>
                  <a:lnTo>
                    <a:pt x="316" y="336"/>
                  </a:lnTo>
                  <a:lnTo>
                    <a:pt x="316" y="337"/>
                  </a:lnTo>
                  <a:lnTo>
                    <a:pt x="318" y="338"/>
                  </a:lnTo>
                  <a:lnTo>
                    <a:pt x="316" y="336"/>
                  </a:lnTo>
                  <a:lnTo>
                    <a:pt x="316" y="340"/>
                  </a:lnTo>
                  <a:lnTo>
                    <a:pt x="318" y="338"/>
                  </a:lnTo>
                  <a:lnTo>
                    <a:pt x="318" y="340"/>
                  </a:lnTo>
                  <a:lnTo>
                    <a:pt x="319" y="340"/>
                  </a:lnTo>
                  <a:lnTo>
                    <a:pt x="320" y="336"/>
                  </a:lnTo>
                  <a:close/>
                  <a:moveTo>
                    <a:pt x="320" y="782"/>
                  </a:moveTo>
                  <a:lnTo>
                    <a:pt x="318" y="780"/>
                  </a:lnTo>
                  <a:lnTo>
                    <a:pt x="317" y="776"/>
                  </a:lnTo>
                  <a:lnTo>
                    <a:pt x="316" y="774"/>
                  </a:lnTo>
                  <a:lnTo>
                    <a:pt x="315" y="774"/>
                  </a:lnTo>
                  <a:lnTo>
                    <a:pt x="315" y="775"/>
                  </a:lnTo>
                  <a:lnTo>
                    <a:pt x="315" y="779"/>
                  </a:lnTo>
                  <a:lnTo>
                    <a:pt x="316" y="782"/>
                  </a:lnTo>
                  <a:lnTo>
                    <a:pt x="320" y="782"/>
                  </a:lnTo>
                  <a:close/>
                  <a:moveTo>
                    <a:pt x="320" y="486"/>
                  </a:moveTo>
                  <a:lnTo>
                    <a:pt x="319" y="487"/>
                  </a:lnTo>
                  <a:lnTo>
                    <a:pt x="320" y="486"/>
                  </a:lnTo>
                  <a:close/>
                  <a:moveTo>
                    <a:pt x="320" y="318"/>
                  </a:moveTo>
                  <a:lnTo>
                    <a:pt x="319" y="316"/>
                  </a:lnTo>
                  <a:lnTo>
                    <a:pt x="318" y="316"/>
                  </a:lnTo>
                  <a:lnTo>
                    <a:pt x="317" y="314"/>
                  </a:lnTo>
                  <a:lnTo>
                    <a:pt x="317" y="316"/>
                  </a:lnTo>
                  <a:lnTo>
                    <a:pt x="316" y="318"/>
                  </a:lnTo>
                  <a:lnTo>
                    <a:pt x="318" y="318"/>
                  </a:lnTo>
                  <a:lnTo>
                    <a:pt x="318" y="316"/>
                  </a:lnTo>
                  <a:lnTo>
                    <a:pt x="319" y="318"/>
                  </a:lnTo>
                  <a:lnTo>
                    <a:pt x="320" y="318"/>
                  </a:lnTo>
                  <a:close/>
                  <a:moveTo>
                    <a:pt x="320" y="332"/>
                  </a:moveTo>
                  <a:lnTo>
                    <a:pt x="319" y="330"/>
                  </a:lnTo>
                  <a:lnTo>
                    <a:pt x="318" y="330"/>
                  </a:lnTo>
                  <a:lnTo>
                    <a:pt x="318" y="332"/>
                  </a:lnTo>
                  <a:lnTo>
                    <a:pt x="318" y="334"/>
                  </a:lnTo>
                  <a:lnTo>
                    <a:pt x="319" y="334"/>
                  </a:lnTo>
                  <a:lnTo>
                    <a:pt x="319" y="333"/>
                  </a:lnTo>
                  <a:lnTo>
                    <a:pt x="320" y="332"/>
                  </a:lnTo>
                  <a:close/>
                  <a:moveTo>
                    <a:pt x="320" y="794"/>
                  </a:moveTo>
                  <a:lnTo>
                    <a:pt x="317" y="790"/>
                  </a:lnTo>
                  <a:lnTo>
                    <a:pt x="318" y="792"/>
                  </a:lnTo>
                  <a:lnTo>
                    <a:pt x="318" y="793"/>
                  </a:lnTo>
                  <a:lnTo>
                    <a:pt x="316" y="794"/>
                  </a:lnTo>
                  <a:lnTo>
                    <a:pt x="316" y="796"/>
                  </a:lnTo>
                  <a:lnTo>
                    <a:pt x="320" y="796"/>
                  </a:lnTo>
                  <a:lnTo>
                    <a:pt x="320" y="794"/>
                  </a:lnTo>
                  <a:close/>
                  <a:moveTo>
                    <a:pt x="320" y="296"/>
                  </a:moveTo>
                  <a:lnTo>
                    <a:pt x="318" y="296"/>
                  </a:lnTo>
                  <a:lnTo>
                    <a:pt x="319" y="298"/>
                  </a:lnTo>
                  <a:lnTo>
                    <a:pt x="320" y="296"/>
                  </a:lnTo>
                  <a:close/>
                  <a:moveTo>
                    <a:pt x="320" y="488"/>
                  </a:moveTo>
                  <a:lnTo>
                    <a:pt x="319" y="487"/>
                  </a:lnTo>
                  <a:lnTo>
                    <a:pt x="319" y="490"/>
                  </a:lnTo>
                  <a:lnTo>
                    <a:pt x="320" y="490"/>
                  </a:lnTo>
                  <a:lnTo>
                    <a:pt x="320" y="488"/>
                  </a:lnTo>
                  <a:close/>
                  <a:moveTo>
                    <a:pt x="320" y="754"/>
                  </a:moveTo>
                  <a:lnTo>
                    <a:pt x="318" y="752"/>
                  </a:lnTo>
                  <a:lnTo>
                    <a:pt x="319" y="750"/>
                  </a:lnTo>
                  <a:lnTo>
                    <a:pt x="317" y="750"/>
                  </a:lnTo>
                  <a:lnTo>
                    <a:pt x="316" y="752"/>
                  </a:lnTo>
                  <a:lnTo>
                    <a:pt x="316" y="754"/>
                  </a:lnTo>
                  <a:lnTo>
                    <a:pt x="320" y="754"/>
                  </a:lnTo>
                  <a:close/>
                  <a:moveTo>
                    <a:pt x="320" y="762"/>
                  </a:moveTo>
                  <a:lnTo>
                    <a:pt x="317" y="760"/>
                  </a:lnTo>
                  <a:lnTo>
                    <a:pt x="316" y="762"/>
                  </a:lnTo>
                  <a:lnTo>
                    <a:pt x="317" y="763"/>
                  </a:lnTo>
                  <a:lnTo>
                    <a:pt x="318" y="764"/>
                  </a:lnTo>
                  <a:lnTo>
                    <a:pt x="318" y="766"/>
                  </a:lnTo>
                  <a:lnTo>
                    <a:pt x="320" y="766"/>
                  </a:lnTo>
                  <a:lnTo>
                    <a:pt x="319" y="764"/>
                  </a:lnTo>
                  <a:lnTo>
                    <a:pt x="320" y="762"/>
                  </a:lnTo>
                  <a:close/>
                  <a:moveTo>
                    <a:pt x="320" y="674"/>
                  </a:moveTo>
                  <a:lnTo>
                    <a:pt x="320" y="674"/>
                  </a:lnTo>
                  <a:lnTo>
                    <a:pt x="320" y="676"/>
                  </a:lnTo>
                  <a:lnTo>
                    <a:pt x="320" y="674"/>
                  </a:lnTo>
                  <a:close/>
                  <a:moveTo>
                    <a:pt x="320" y="116"/>
                  </a:moveTo>
                  <a:lnTo>
                    <a:pt x="320" y="112"/>
                  </a:lnTo>
                  <a:lnTo>
                    <a:pt x="319" y="112"/>
                  </a:lnTo>
                  <a:lnTo>
                    <a:pt x="318" y="114"/>
                  </a:lnTo>
                  <a:lnTo>
                    <a:pt x="320" y="116"/>
                  </a:lnTo>
                  <a:close/>
                  <a:moveTo>
                    <a:pt x="321" y="276"/>
                  </a:moveTo>
                  <a:lnTo>
                    <a:pt x="320" y="276"/>
                  </a:lnTo>
                  <a:lnTo>
                    <a:pt x="320" y="278"/>
                  </a:lnTo>
                  <a:lnTo>
                    <a:pt x="321" y="278"/>
                  </a:lnTo>
                  <a:lnTo>
                    <a:pt x="321" y="276"/>
                  </a:lnTo>
                  <a:close/>
                  <a:moveTo>
                    <a:pt x="321" y="698"/>
                  </a:moveTo>
                  <a:lnTo>
                    <a:pt x="320" y="698"/>
                  </a:lnTo>
                  <a:lnTo>
                    <a:pt x="319" y="696"/>
                  </a:lnTo>
                  <a:lnTo>
                    <a:pt x="318" y="696"/>
                  </a:lnTo>
                  <a:lnTo>
                    <a:pt x="318" y="694"/>
                  </a:lnTo>
                  <a:lnTo>
                    <a:pt x="317" y="694"/>
                  </a:lnTo>
                  <a:lnTo>
                    <a:pt x="317" y="696"/>
                  </a:lnTo>
                  <a:lnTo>
                    <a:pt x="317" y="697"/>
                  </a:lnTo>
                  <a:lnTo>
                    <a:pt x="318" y="698"/>
                  </a:lnTo>
                  <a:lnTo>
                    <a:pt x="318" y="700"/>
                  </a:lnTo>
                  <a:lnTo>
                    <a:pt x="320" y="700"/>
                  </a:lnTo>
                  <a:lnTo>
                    <a:pt x="321" y="698"/>
                  </a:lnTo>
                  <a:close/>
                  <a:moveTo>
                    <a:pt x="321" y="338"/>
                  </a:moveTo>
                  <a:lnTo>
                    <a:pt x="319" y="340"/>
                  </a:lnTo>
                  <a:lnTo>
                    <a:pt x="321" y="340"/>
                  </a:lnTo>
                  <a:lnTo>
                    <a:pt x="321" y="338"/>
                  </a:lnTo>
                  <a:close/>
                  <a:moveTo>
                    <a:pt x="321" y="262"/>
                  </a:moveTo>
                  <a:lnTo>
                    <a:pt x="321" y="261"/>
                  </a:lnTo>
                  <a:lnTo>
                    <a:pt x="320" y="262"/>
                  </a:lnTo>
                  <a:lnTo>
                    <a:pt x="321" y="262"/>
                  </a:lnTo>
                  <a:close/>
                  <a:moveTo>
                    <a:pt x="321" y="814"/>
                  </a:moveTo>
                  <a:lnTo>
                    <a:pt x="320" y="812"/>
                  </a:lnTo>
                  <a:lnTo>
                    <a:pt x="320" y="814"/>
                  </a:lnTo>
                  <a:lnTo>
                    <a:pt x="321" y="814"/>
                  </a:lnTo>
                  <a:close/>
                  <a:moveTo>
                    <a:pt x="321" y="261"/>
                  </a:moveTo>
                  <a:lnTo>
                    <a:pt x="321" y="260"/>
                  </a:lnTo>
                  <a:lnTo>
                    <a:pt x="321" y="261"/>
                  </a:lnTo>
                  <a:close/>
                  <a:moveTo>
                    <a:pt x="321" y="120"/>
                  </a:moveTo>
                  <a:lnTo>
                    <a:pt x="319" y="118"/>
                  </a:lnTo>
                  <a:lnTo>
                    <a:pt x="317" y="118"/>
                  </a:lnTo>
                  <a:lnTo>
                    <a:pt x="318" y="120"/>
                  </a:lnTo>
                  <a:lnTo>
                    <a:pt x="318" y="122"/>
                  </a:lnTo>
                  <a:lnTo>
                    <a:pt x="320" y="122"/>
                  </a:lnTo>
                  <a:lnTo>
                    <a:pt x="321" y="120"/>
                  </a:lnTo>
                  <a:close/>
                  <a:moveTo>
                    <a:pt x="321" y="782"/>
                  </a:moveTo>
                  <a:lnTo>
                    <a:pt x="321" y="782"/>
                  </a:lnTo>
                  <a:lnTo>
                    <a:pt x="320" y="784"/>
                  </a:lnTo>
                  <a:lnTo>
                    <a:pt x="321" y="784"/>
                  </a:lnTo>
                  <a:lnTo>
                    <a:pt x="321" y="782"/>
                  </a:lnTo>
                  <a:close/>
                  <a:moveTo>
                    <a:pt x="321" y="678"/>
                  </a:moveTo>
                  <a:lnTo>
                    <a:pt x="321" y="676"/>
                  </a:lnTo>
                  <a:lnTo>
                    <a:pt x="320" y="676"/>
                  </a:lnTo>
                  <a:lnTo>
                    <a:pt x="319" y="678"/>
                  </a:lnTo>
                  <a:lnTo>
                    <a:pt x="321" y="678"/>
                  </a:lnTo>
                  <a:close/>
                  <a:moveTo>
                    <a:pt x="321" y="490"/>
                  </a:moveTo>
                  <a:lnTo>
                    <a:pt x="321" y="488"/>
                  </a:lnTo>
                  <a:lnTo>
                    <a:pt x="321" y="490"/>
                  </a:lnTo>
                  <a:close/>
                  <a:moveTo>
                    <a:pt x="322" y="628"/>
                  </a:moveTo>
                  <a:lnTo>
                    <a:pt x="321" y="626"/>
                  </a:lnTo>
                  <a:lnTo>
                    <a:pt x="320" y="626"/>
                  </a:lnTo>
                  <a:lnTo>
                    <a:pt x="320" y="628"/>
                  </a:lnTo>
                  <a:lnTo>
                    <a:pt x="320" y="629"/>
                  </a:lnTo>
                  <a:lnTo>
                    <a:pt x="319" y="630"/>
                  </a:lnTo>
                  <a:lnTo>
                    <a:pt x="320" y="630"/>
                  </a:lnTo>
                  <a:lnTo>
                    <a:pt x="321" y="628"/>
                  </a:lnTo>
                  <a:lnTo>
                    <a:pt x="322" y="628"/>
                  </a:lnTo>
                  <a:close/>
                  <a:moveTo>
                    <a:pt x="322" y="284"/>
                  </a:moveTo>
                  <a:lnTo>
                    <a:pt x="321" y="284"/>
                  </a:lnTo>
                  <a:lnTo>
                    <a:pt x="319" y="282"/>
                  </a:lnTo>
                  <a:lnTo>
                    <a:pt x="319" y="284"/>
                  </a:lnTo>
                  <a:lnTo>
                    <a:pt x="320" y="286"/>
                  </a:lnTo>
                  <a:lnTo>
                    <a:pt x="321" y="286"/>
                  </a:lnTo>
                  <a:lnTo>
                    <a:pt x="322" y="284"/>
                  </a:lnTo>
                  <a:close/>
                  <a:moveTo>
                    <a:pt x="322" y="684"/>
                  </a:moveTo>
                  <a:lnTo>
                    <a:pt x="321" y="683"/>
                  </a:lnTo>
                  <a:lnTo>
                    <a:pt x="321" y="682"/>
                  </a:lnTo>
                  <a:lnTo>
                    <a:pt x="321" y="680"/>
                  </a:lnTo>
                  <a:lnTo>
                    <a:pt x="319" y="680"/>
                  </a:lnTo>
                  <a:lnTo>
                    <a:pt x="318" y="682"/>
                  </a:lnTo>
                  <a:lnTo>
                    <a:pt x="318" y="683"/>
                  </a:lnTo>
                  <a:lnTo>
                    <a:pt x="318" y="685"/>
                  </a:lnTo>
                  <a:lnTo>
                    <a:pt x="319" y="686"/>
                  </a:lnTo>
                  <a:lnTo>
                    <a:pt x="320" y="684"/>
                  </a:lnTo>
                  <a:lnTo>
                    <a:pt x="322" y="684"/>
                  </a:lnTo>
                  <a:close/>
                  <a:moveTo>
                    <a:pt x="322" y="783"/>
                  </a:moveTo>
                  <a:lnTo>
                    <a:pt x="322" y="784"/>
                  </a:lnTo>
                  <a:lnTo>
                    <a:pt x="322" y="783"/>
                  </a:lnTo>
                  <a:close/>
                  <a:moveTo>
                    <a:pt x="322" y="276"/>
                  </a:moveTo>
                  <a:lnTo>
                    <a:pt x="321" y="276"/>
                  </a:lnTo>
                  <a:lnTo>
                    <a:pt x="321" y="278"/>
                  </a:lnTo>
                  <a:lnTo>
                    <a:pt x="322" y="276"/>
                  </a:lnTo>
                  <a:close/>
                  <a:moveTo>
                    <a:pt x="322" y="672"/>
                  </a:moveTo>
                  <a:lnTo>
                    <a:pt x="322" y="670"/>
                  </a:lnTo>
                  <a:lnTo>
                    <a:pt x="320" y="670"/>
                  </a:lnTo>
                  <a:lnTo>
                    <a:pt x="320" y="668"/>
                  </a:lnTo>
                  <a:lnTo>
                    <a:pt x="319" y="668"/>
                  </a:lnTo>
                  <a:lnTo>
                    <a:pt x="319" y="666"/>
                  </a:lnTo>
                  <a:lnTo>
                    <a:pt x="318" y="666"/>
                  </a:lnTo>
                  <a:lnTo>
                    <a:pt x="319" y="670"/>
                  </a:lnTo>
                  <a:lnTo>
                    <a:pt x="320" y="672"/>
                  </a:lnTo>
                  <a:lnTo>
                    <a:pt x="322" y="672"/>
                  </a:lnTo>
                  <a:close/>
                  <a:moveTo>
                    <a:pt x="322" y="690"/>
                  </a:moveTo>
                  <a:lnTo>
                    <a:pt x="320" y="690"/>
                  </a:lnTo>
                  <a:lnTo>
                    <a:pt x="320" y="688"/>
                  </a:lnTo>
                  <a:lnTo>
                    <a:pt x="318" y="688"/>
                  </a:lnTo>
                  <a:lnTo>
                    <a:pt x="317" y="690"/>
                  </a:lnTo>
                  <a:lnTo>
                    <a:pt x="318" y="690"/>
                  </a:lnTo>
                  <a:lnTo>
                    <a:pt x="319" y="692"/>
                  </a:lnTo>
                  <a:lnTo>
                    <a:pt x="321" y="692"/>
                  </a:lnTo>
                  <a:lnTo>
                    <a:pt x="322" y="690"/>
                  </a:lnTo>
                  <a:close/>
                  <a:moveTo>
                    <a:pt x="323" y="776"/>
                  </a:moveTo>
                  <a:lnTo>
                    <a:pt x="322" y="776"/>
                  </a:lnTo>
                  <a:lnTo>
                    <a:pt x="323" y="776"/>
                  </a:lnTo>
                  <a:close/>
                  <a:moveTo>
                    <a:pt x="323" y="326"/>
                  </a:moveTo>
                  <a:lnTo>
                    <a:pt x="321" y="326"/>
                  </a:lnTo>
                  <a:lnTo>
                    <a:pt x="321" y="328"/>
                  </a:lnTo>
                  <a:lnTo>
                    <a:pt x="322" y="327"/>
                  </a:lnTo>
                  <a:lnTo>
                    <a:pt x="323" y="326"/>
                  </a:lnTo>
                  <a:close/>
                  <a:moveTo>
                    <a:pt x="323" y="780"/>
                  </a:moveTo>
                  <a:lnTo>
                    <a:pt x="322" y="780"/>
                  </a:lnTo>
                  <a:lnTo>
                    <a:pt x="321" y="782"/>
                  </a:lnTo>
                  <a:lnTo>
                    <a:pt x="322" y="783"/>
                  </a:lnTo>
                  <a:lnTo>
                    <a:pt x="323" y="780"/>
                  </a:lnTo>
                  <a:close/>
                  <a:moveTo>
                    <a:pt x="323" y="328"/>
                  </a:moveTo>
                  <a:lnTo>
                    <a:pt x="323" y="326"/>
                  </a:lnTo>
                  <a:lnTo>
                    <a:pt x="322" y="327"/>
                  </a:lnTo>
                  <a:lnTo>
                    <a:pt x="322" y="328"/>
                  </a:lnTo>
                  <a:lnTo>
                    <a:pt x="323" y="328"/>
                  </a:lnTo>
                  <a:close/>
                  <a:moveTo>
                    <a:pt x="323" y="260"/>
                  </a:moveTo>
                  <a:lnTo>
                    <a:pt x="323" y="260"/>
                  </a:lnTo>
                  <a:lnTo>
                    <a:pt x="318" y="256"/>
                  </a:lnTo>
                  <a:lnTo>
                    <a:pt x="320" y="258"/>
                  </a:lnTo>
                  <a:lnTo>
                    <a:pt x="318" y="258"/>
                  </a:lnTo>
                  <a:lnTo>
                    <a:pt x="319" y="260"/>
                  </a:lnTo>
                  <a:lnTo>
                    <a:pt x="321" y="260"/>
                  </a:lnTo>
                  <a:lnTo>
                    <a:pt x="321" y="261"/>
                  </a:lnTo>
                  <a:lnTo>
                    <a:pt x="323" y="262"/>
                  </a:lnTo>
                  <a:lnTo>
                    <a:pt x="323" y="260"/>
                  </a:lnTo>
                  <a:close/>
                  <a:moveTo>
                    <a:pt x="323" y="130"/>
                  </a:moveTo>
                  <a:lnTo>
                    <a:pt x="322" y="130"/>
                  </a:lnTo>
                  <a:lnTo>
                    <a:pt x="323" y="132"/>
                  </a:lnTo>
                  <a:lnTo>
                    <a:pt x="323" y="130"/>
                  </a:lnTo>
                  <a:close/>
                  <a:moveTo>
                    <a:pt x="323" y="652"/>
                  </a:moveTo>
                  <a:lnTo>
                    <a:pt x="321" y="654"/>
                  </a:lnTo>
                  <a:lnTo>
                    <a:pt x="322" y="650"/>
                  </a:lnTo>
                  <a:lnTo>
                    <a:pt x="323" y="648"/>
                  </a:lnTo>
                  <a:lnTo>
                    <a:pt x="321" y="642"/>
                  </a:lnTo>
                  <a:lnTo>
                    <a:pt x="322" y="644"/>
                  </a:lnTo>
                  <a:lnTo>
                    <a:pt x="322" y="643"/>
                  </a:lnTo>
                  <a:lnTo>
                    <a:pt x="323" y="642"/>
                  </a:lnTo>
                  <a:lnTo>
                    <a:pt x="323" y="640"/>
                  </a:lnTo>
                  <a:lnTo>
                    <a:pt x="320" y="640"/>
                  </a:lnTo>
                  <a:lnTo>
                    <a:pt x="319" y="638"/>
                  </a:lnTo>
                  <a:lnTo>
                    <a:pt x="309" y="634"/>
                  </a:lnTo>
                  <a:lnTo>
                    <a:pt x="308" y="632"/>
                  </a:lnTo>
                  <a:lnTo>
                    <a:pt x="309" y="630"/>
                  </a:lnTo>
                  <a:lnTo>
                    <a:pt x="305" y="630"/>
                  </a:lnTo>
                  <a:lnTo>
                    <a:pt x="305" y="632"/>
                  </a:lnTo>
                  <a:lnTo>
                    <a:pt x="308" y="632"/>
                  </a:lnTo>
                  <a:lnTo>
                    <a:pt x="307" y="634"/>
                  </a:lnTo>
                  <a:lnTo>
                    <a:pt x="263" y="634"/>
                  </a:lnTo>
                  <a:lnTo>
                    <a:pt x="262" y="632"/>
                  </a:lnTo>
                  <a:lnTo>
                    <a:pt x="262" y="634"/>
                  </a:lnTo>
                  <a:lnTo>
                    <a:pt x="261" y="632"/>
                  </a:lnTo>
                  <a:lnTo>
                    <a:pt x="261" y="634"/>
                  </a:lnTo>
                  <a:lnTo>
                    <a:pt x="257" y="634"/>
                  </a:lnTo>
                  <a:lnTo>
                    <a:pt x="258" y="633"/>
                  </a:lnTo>
                  <a:lnTo>
                    <a:pt x="258" y="632"/>
                  </a:lnTo>
                  <a:lnTo>
                    <a:pt x="256" y="630"/>
                  </a:lnTo>
                  <a:lnTo>
                    <a:pt x="256" y="631"/>
                  </a:lnTo>
                  <a:lnTo>
                    <a:pt x="256" y="633"/>
                  </a:lnTo>
                  <a:lnTo>
                    <a:pt x="256" y="634"/>
                  </a:lnTo>
                  <a:lnTo>
                    <a:pt x="233" y="634"/>
                  </a:lnTo>
                  <a:lnTo>
                    <a:pt x="235" y="630"/>
                  </a:lnTo>
                  <a:lnTo>
                    <a:pt x="231" y="630"/>
                  </a:lnTo>
                  <a:lnTo>
                    <a:pt x="232" y="632"/>
                  </a:lnTo>
                  <a:lnTo>
                    <a:pt x="232" y="633"/>
                  </a:lnTo>
                  <a:lnTo>
                    <a:pt x="232" y="634"/>
                  </a:lnTo>
                  <a:lnTo>
                    <a:pt x="199" y="634"/>
                  </a:lnTo>
                  <a:lnTo>
                    <a:pt x="198" y="632"/>
                  </a:lnTo>
                  <a:lnTo>
                    <a:pt x="195" y="632"/>
                  </a:lnTo>
                  <a:lnTo>
                    <a:pt x="196" y="634"/>
                  </a:lnTo>
                  <a:lnTo>
                    <a:pt x="190" y="634"/>
                  </a:lnTo>
                  <a:lnTo>
                    <a:pt x="192" y="632"/>
                  </a:lnTo>
                  <a:lnTo>
                    <a:pt x="192" y="630"/>
                  </a:lnTo>
                  <a:lnTo>
                    <a:pt x="191" y="628"/>
                  </a:lnTo>
                  <a:lnTo>
                    <a:pt x="189" y="626"/>
                  </a:lnTo>
                  <a:lnTo>
                    <a:pt x="189" y="629"/>
                  </a:lnTo>
                  <a:lnTo>
                    <a:pt x="191" y="632"/>
                  </a:lnTo>
                  <a:lnTo>
                    <a:pt x="188" y="632"/>
                  </a:lnTo>
                  <a:lnTo>
                    <a:pt x="189" y="634"/>
                  </a:lnTo>
                  <a:lnTo>
                    <a:pt x="180" y="634"/>
                  </a:lnTo>
                  <a:lnTo>
                    <a:pt x="180" y="632"/>
                  </a:lnTo>
                  <a:lnTo>
                    <a:pt x="177" y="632"/>
                  </a:lnTo>
                  <a:lnTo>
                    <a:pt x="178" y="634"/>
                  </a:lnTo>
                  <a:lnTo>
                    <a:pt x="163" y="634"/>
                  </a:lnTo>
                  <a:lnTo>
                    <a:pt x="163" y="632"/>
                  </a:lnTo>
                  <a:lnTo>
                    <a:pt x="162" y="632"/>
                  </a:lnTo>
                  <a:lnTo>
                    <a:pt x="162" y="634"/>
                  </a:lnTo>
                  <a:lnTo>
                    <a:pt x="86" y="634"/>
                  </a:lnTo>
                  <a:lnTo>
                    <a:pt x="86" y="632"/>
                  </a:lnTo>
                  <a:lnTo>
                    <a:pt x="85" y="632"/>
                  </a:lnTo>
                  <a:lnTo>
                    <a:pt x="84" y="630"/>
                  </a:lnTo>
                  <a:lnTo>
                    <a:pt x="83" y="632"/>
                  </a:lnTo>
                  <a:lnTo>
                    <a:pt x="84" y="632"/>
                  </a:lnTo>
                  <a:lnTo>
                    <a:pt x="85" y="634"/>
                  </a:lnTo>
                  <a:lnTo>
                    <a:pt x="58" y="634"/>
                  </a:lnTo>
                  <a:lnTo>
                    <a:pt x="64" y="644"/>
                  </a:lnTo>
                  <a:lnTo>
                    <a:pt x="70" y="653"/>
                  </a:lnTo>
                  <a:lnTo>
                    <a:pt x="77" y="663"/>
                  </a:lnTo>
                  <a:lnTo>
                    <a:pt x="124" y="663"/>
                  </a:lnTo>
                  <a:lnTo>
                    <a:pt x="126" y="664"/>
                  </a:lnTo>
                  <a:lnTo>
                    <a:pt x="126" y="663"/>
                  </a:lnTo>
                  <a:lnTo>
                    <a:pt x="155" y="663"/>
                  </a:lnTo>
                  <a:lnTo>
                    <a:pt x="156" y="665"/>
                  </a:lnTo>
                  <a:lnTo>
                    <a:pt x="157" y="666"/>
                  </a:lnTo>
                  <a:lnTo>
                    <a:pt x="157" y="664"/>
                  </a:lnTo>
                  <a:lnTo>
                    <a:pt x="156" y="663"/>
                  </a:lnTo>
                  <a:lnTo>
                    <a:pt x="167" y="663"/>
                  </a:lnTo>
                  <a:lnTo>
                    <a:pt x="168" y="664"/>
                  </a:lnTo>
                  <a:lnTo>
                    <a:pt x="168" y="663"/>
                  </a:lnTo>
                  <a:lnTo>
                    <a:pt x="184" y="663"/>
                  </a:lnTo>
                  <a:lnTo>
                    <a:pt x="184" y="664"/>
                  </a:lnTo>
                  <a:lnTo>
                    <a:pt x="184" y="663"/>
                  </a:lnTo>
                  <a:lnTo>
                    <a:pt x="189" y="663"/>
                  </a:lnTo>
                  <a:lnTo>
                    <a:pt x="189" y="665"/>
                  </a:lnTo>
                  <a:lnTo>
                    <a:pt x="191" y="666"/>
                  </a:lnTo>
                  <a:lnTo>
                    <a:pt x="191" y="663"/>
                  </a:lnTo>
                  <a:lnTo>
                    <a:pt x="204" y="663"/>
                  </a:lnTo>
                  <a:lnTo>
                    <a:pt x="204" y="664"/>
                  </a:lnTo>
                  <a:lnTo>
                    <a:pt x="205" y="664"/>
                  </a:lnTo>
                  <a:lnTo>
                    <a:pt x="204" y="663"/>
                  </a:lnTo>
                  <a:lnTo>
                    <a:pt x="209" y="663"/>
                  </a:lnTo>
                  <a:lnTo>
                    <a:pt x="208" y="664"/>
                  </a:lnTo>
                  <a:lnTo>
                    <a:pt x="208" y="665"/>
                  </a:lnTo>
                  <a:lnTo>
                    <a:pt x="210" y="666"/>
                  </a:lnTo>
                  <a:lnTo>
                    <a:pt x="212" y="666"/>
                  </a:lnTo>
                  <a:lnTo>
                    <a:pt x="210" y="663"/>
                  </a:lnTo>
                  <a:lnTo>
                    <a:pt x="224" y="663"/>
                  </a:lnTo>
                  <a:lnTo>
                    <a:pt x="223" y="666"/>
                  </a:lnTo>
                  <a:lnTo>
                    <a:pt x="226" y="666"/>
                  </a:lnTo>
                  <a:lnTo>
                    <a:pt x="225" y="665"/>
                  </a:lnTo>
                  <a:lnTo>
                    <a:pt x="225" y="664"/>
                  </a:lnTo>
                  <a:lnTo>
                    <a:pt x="226" y="663"/>
                  </a:lnTo>
                  <a:lnTo>
                    <a:pt x="241" y="663"/>
                  </a:lnTo>
                  <a:lnTo>
                    <a:pt x="242" y="664"/>
                  </a:lnTo>
                  <a:lnTo>
                    <a:pt x="243" y="663"/>
                  </a:lnTo>
                  <a:lnTo>
                    <a:pt x="259" y="663"/>
                  </a:lnTo>
                  <a:lnTo>
                    <a:pt x="266" y="663"/>
                  </a:lnTo>
                  <a:lnTo>
                    <a:pt x="266" y="664"/>
                  </a:lnTo>
                  <a:lnTo>
                    <a:pt x="266" y="665"/>
                  </a:lnTo>
                  <a:lnTo>
                    <a:pt x="267" y="666"/>
                  </a:lnTo>
                  <a:lnTo>
                    <a:pt x="267" y="663"/>
                  </a:lnTo>
                  <a:lnTo>
                    <a:pt x="269" y="663"/>
                  </a:lnTo>
                  <a:lnTo>
                    <a:pt x="268" y="664"/>
                  </a:lnTo>
                  <a:lnTo>
                    <a:pt x="270" y="664"/>
                  </a:lnTo>
                  <a:lnTo>
                    <a:pt x="269" y="663"/>
                  </a:lnTo>
                  <a:lnTo>
                    <a:pt x="272" y="663"/>
                  </a:lnTo>
                  <a:lnTo>
                    <a:pt x="272" y="664"/>
                  </a:lnTo>
                  <a:lnTo>
                    <a:pt x="273" y="663"/>
                  </a:lnTo>
                  <a:lnTo>
                    <a:pt x="278" y="663"/>
                  </a:lnTo>
                  <a:lnTo>
                    <a:pt x="278" y="664"/>
                  </a:lnTo>
                  <a:lnTo>
                    <a:pt x="278" y="665"/>
                  </a:lnTo>
                  <a:lnTo>
                    <a:pt x="279" y="664"/>
                  </a:lnTo>
                  <a:lnTo>
                    <a:pt x="278" y="663"/>
                  </a:lnTo>
                  <a:lnTo>
                    <a:pt x="284" y="663"/>
                  </a:lnTo>
                  <a:lnTo>
                    <a:pt x="285" y="664"/>
                  </a:lnTo>
                  <a:lnTo>
                    <a:pt x="286" y="663"/>
                  </a:lnTo>
                  <a:lnTo>
                    <a:pt x="287" y="663"/>
                  </a:lnTo>
                  <a:lnTo>
                    <a:pt x="285" y="664"/>
                  </a:lnTo>
                  <a:lnTo>
                    <a:pt x="287" y="663"/>
                  </a:lnTo>
                  <a:lnTo>
                    <a:pt x="296" y="663"/>
                  </a:lnTo>
                  <a:lnTo>
                    <a:pt x="296" y="665"/>
                  </a:lnTo>
                  <a:lnTo>
                    <a:pt x="297" y="663"/>
                  </a:lnTo>
                  <a:lnTo>
                    <a:pt x="303" y="663"/>
                  </a:lnTo>
                  <a:lnTo>
                    <a:pt x="305" y="664"/>
                  </a:lnTo>
                  <a:lnTo>
                    <a:pt x="305" y="663"/>
                  </a:lnTo>
                  <a:lnTo>
                    <a:pt x="309" y="663"/>
                  </a:lnTo>
                  <a:lnTo>
                    <a:pt x="313" y="661"/>
                  </a:lnTo>
                  <a:lnTo>
                    <a:pt x="313" y="662"/>
                  </a:lnTo>
                  <a:lnTo>
                    <a:pt x="314" y="662"/>
                  </a:lnTo>
                  <a:lnTo>
                    <a:pt x="314" y="661"/>
                  </a:lnTo>
                  <a:lnTo>
                    <a:pt x="317" y="659"/>
                  </a:lnTo>
                  <a:lnTo>
                    <a:pt x="317" y="662"/>
                  </a:lnTo>
                  <a:lnTo>
                    <a:pt x="320" y="664"/>
                  </a:lnTo>
                  <a:lnTo>
                    <a:pt x="320" y="658"/>
                  </a:lnTo>
                  <a:lnTo>
                    <a:pt x="319" y="658"/>
                  </a:lnTo>
                  <a:lnTo>
                    <a:pt x="320" y="656"/>
                  </a:lnTo>
                  <a:lnTo>
                    <a:pt x="323" y="656"/>
                  </a:lnTo>
                  <a:lnTo>
                    <a:pt x="321" y="654"/>
                  </a:lnTo>
                  <a:lnTo>
                    <a:pt x="323" y="654"/>
                  </a:lnTo>
                  <a:lnTo>
                    <a:pt x="323" y="652"/>
                  </a:lnTo>
                  <a:close/>
                  <a:moveTo>
                    <a:pt x="323" y="270"/>
                  </a:moveTo>
                  <a:lnTo>
                    <a:pt x="321" y="268"/>
                  </a:lnTo>
                  <a:lnTo>
                    <a:pt x="321" y="270"/>
                  </a:lnTo>
                  <a:lnTo>
                    <a:pt x="322" y="270"/>
                  </a:lnTo>
                  <a:lnTo>
                    <a:pt x="322" y="272"/>
                  </a:lnTo>
                  <a:lnTo>
                    <a:pt x="323" y="272"/>
                  </a:lnTo>
                  <a:lnTo>
                    <a:pt x="322" y="270"/>
                  </a:lnTo>
                  <a:lnTo>
                    <a:pt x="323" y="270"/>
                  </a:lnTo>
                  <a:close/>
                  <a:moveTo>
                    <a:pt x="323" y="784"/>
                  </a:moveTo>
                  <a:lnTo>
                    <a:pt x="323" y="782"/>
                  </a:lnTo>
                  <a:lnTo>
                    <a:pt x="322" y="783"/>
                  </a:lnTo>
                  <a:lnTo>
                    <a:pt x="322" y="784"/>
                  </a:lnTo>
                  <a:lnTo>
                    <a:pt x="323" y="784"/>
                  </a:lnTo>
                  <a:close/>
                  <a:moveTo>
                    <a:pt x="323" y="620"/>
                  </a:moveTo>
                  <a:lnTo>
                    <a:pt x="322" y="618"/>
                  </a:lnTo>
                  <a:lnTo>
                    <a:pt x="322" y="620"/>
                  </a:lnTo>
                  <a:lnTo>
                    <a:pt x="319" y="618"/>
                  </a:lnTo>
                  <a:lnTo>
                    <a:pt x="319" y="620"/>
                  </a:lnTo>
                  <a:lnTo>
                    <a:pt x="321" y="620"/>
                  </a:lnTo>
                  <a:lnTo>
                    <a:pt x="320" y="624"/>
                  </a:lnTo>
                  <a:lnTo>
                    <a:pt x="322" y="624"/>
                  </a:lnTo>
                  <a:lnTo>
                    <a:pt x="322" y="622"/>
                  </a:lnTo>
                  <a:lnTo>
                    <a:pt x="323" y="620"/>
                  </a:lnTo>
                  <a:close/>
                  <a:moveTo>
                    <a:pt x="323" y="766"/>
                  </a:moveTo>
                  <a:lnTo>
                    <a:pt x="322" y="766"/>
                  </a:lnTo>
                  <a:lnTo>
                    <a:pt x="322" y="768"/>
                  </a:lnTo>
                  <a:lnTo>
                    <a:pt x="323" y="768"/>
                  </a:lnTo>
                  <a:lnTo>
                    <a:pt x="323" y="766"/>
                  </a:lnTo>
                  <a:close/>
                  <a:moveTo>
                    <a:pt x="324" y="775"/>
                  </a:moveTo>
                  <a:lnTo>
                    <a:pt x="323" y="776"/>
                  </a:lnTo>
                  <a:lnTo>
                    <a:pt x="324" y="776"/>
                  </a:lnTo>
                  <a:lnTo>
                    <a:pt x="324" y="775"/>
                  </a:lnTo>
                  <a:close/>
                  <a:moveTo>
                    <a:pt x="324" y="774"/>
                  </a:moveTo>
                  <a:lnTo>
                    <a:pt x="324" y="774"/>
                  </a:lnTo>
                  <a:lnTo>
                    <a:pt x="323" y="772"/>
                  </a:lnTo>
                  <a:lnTo>
                    <a:pt x="323" y="774"/>
                  </a:lnTo>
                  <a:lnTo>
                    <a:pt x="321" y="774"/>
                  </a:lnTo>
                  <a:lnTo>
                    <a:pt x="322" y="776"/>
                  </a:lnTo>
                  <a:lnTo>
                    <a:pt x="323" y="776"/>
                  </a:lnTo>
                  <a:lnTo>
                    <a:pt x="324" y="774"/>
                  </a:lnTo>
                  <a:lnTo>
                    <a:pt x="324" y="775"/>
                  </a:lnTo>
                  <a:lnTo>
                    <a:pt x="324" y="774"/>
                  </a:lnTo>
                  <a:close/>
                  <a:moveTo>
                    <a:pt x="324" y="328"/>
                  </a:moveTo>
                  <a:lnTo>
                    <a:pt x="323" y="328"/>
                  </a:lnTo>
                  <a:lnTo>
                    <a:pt x="323" y="330"/>
                  </a:lnTo>
                  <a:lnTo>
                    <a:pt x="324" y="328"/>
                  </a:lnTo>
                  <a:close/>
                  <a:moveTo>
                    <a:pt x="324" y="270"/>
                  </a:moveTo>
                  <a:lnTo>
                    <a:pt x="323" y="268"/>
                  </a:lnTo>
                  <a:lnTo>
                    <a:pt x="323" y="270"/>
                  </a:lnTo>
                  <a:lnTo>
                    <a:pt x="324" y="270"/>
                  </a:lnTo>
                  <a:close/>
                  <a:moveTo>
                    <a:pt x="325" y="776"/>
                  </a:moveTo>
                  <a:lnTo>
                    <a:pt x="324" y="776"/>
                  </a:lnTo>
                  <a:lnTo>
                    <a:pt x="323" y="782"/>
                  </a:lnTo>
                  <a:lnTo>
                    <a:pt x="325" y="780"/>
                  </a:lnTo>
                  <a:lnTo>
                    <a:pt x="324" y="778"/>
                  </a:lnTo>
                  <a:lnTo>
                    <a:pt x="325" y="776"/>
                  </a:lnTo>
                  <a:close/>
                  <a:moveTo>
                    <a:pt x="325" y="696"/>
                  </a:moveTo>
                  <a:lnTo>
                    <a:pt x="324" y="696"/>
                  </a:lnTo>
                  <a:lnTo>
                    <a:pt x="324" y="697"/>
                  </a:lnTo>
                  <a:lnTo>
                    <a:pt x="325" y="696"/>
                  </a:lnTo>
                  <a:close/>
                  <a:moveTo>
                    <a:pt x="325" y="818"/>
                  </a:moveTo>
                  <a:lnTo>
                    <a:pt x="324" y="816"/>
                  </a:lnTo>
                  <a:lnTo>
                    <a:pt x="323" y="814"/>
                  </a:lnTo>
                  <a:lnTo>
                    <a:pt x="322" y="815"/>
                  </a:lnTo>
                  <a:lnTo>
                    <a:pt x="322" y="817"/>
                  </a:lnTo>
                  <a:lnTo>
                    <a:pt x="323" y="818"/>
                  </a:lnTo>
                  <a:lnTo>
                    <a:pt x="322" y="818"/>
                  </a:lnTo>
                  <a:lnTo>
                    <a:pt x="322" y="820"/>
                  </a:lnTo>
                  <a:lnTo>
                    <a:pt x="324" y="820"/>
                  </a:lnTo>
                  <a:lnTo>
                    <a:pt x="325" y="818"/>
                  </a:lnTo>
                  <a:close/>
                  <a:moveTo>
                    <a:pt x="325" y="308"/>
                  </a:moveTo>
                  <a:lnTo>
                    <a:pt x="325" y="306"/>
                  </a:lnTo>
                  <a:lnTo>
                    <a:pt x="325" y="308"/>
                  </a:lnTo>
                  <a:lnTo>
                    <a:pt x="324" y="308"/>
                  </a:lnTo>
                  <a:lnTo>
                    <a:pt x="324" y="310"/>
                  </a:lnTo>
                  <a:lnTo>
                    <a:pt x="325" y="310"/>
                  </a:lnTo>
                  <a:lnTo>
                    <a:pt x="325" y="308"/>
                  </a:lnTo>
                  <a:close/>
                  <a:moveTo>
                    <a:pt x="325" y="136"/>
                  </a:moveTo>
                  <a:lnTo>
                    <a:pt x="325" y="132"/>
                  </a:lnTo>
                  <a:lnTo>
                    <a:pt x="323" y="132"/>
                  </a:lnTo>
                  <a:lnTo>
                    <a:pt x="323" y="134"/>
                  </a:lnTo>
                  <a:lnTo>
                    <a:pt x="324" y="134"/>
                  </a:lnTo>
                  <a:lnTo>
                    <a:pt x="324" y="136"/>
                  </a:lnTo>
                  <a:lnTo>
                    <a:pt x="325" y="136"/>
                  </a:lnTo>
                  <a:close/>
                  <a:moveTo>
                    <a:pt x="325" y="124"/>
                  </a:moveTo>
                  <a:lnTo>
                    <a:pt x="323" y="122"/>
                  </a:lnTo>
                  <a:lnTo>
                    <a:pt x="322" y="124"/>
                  </a:lnTo>
                  <a:lnTo>
                    <a:pt x="324" y="124"/>
                  </a:lnTo>
                  <a:lnTo>
                    <a:pt x="322" y="126"/>
                  </a:lnTo>
                  <a:lnTo>
                    <a:pt x="325" y="126"/>
                  </a:lnTo>
                  <a:lnTo>
                    <a:pt x="325" y="124"/>
                  </a:lnTo>
                  <a:close/>
                  <a:moveTo>
                    <a:pt x="325" y="130"/>
                  </a:moveTo>
                  <a:lnTo>
                    <a:pt x="324" y="130"/>
                  </a:lnTo>
                  <a:lnTo>
                    <a:pt x="325" y="132"/>
                  </a:lnTo>
                  <a:lnTo>
                    <a:pt x="325" y="130"/>
                  </a:lnTo>
                  <a:close/>
                  <a:moveTo>
                    <a:pt x="325" y="806"/>
                  </a:moveTo>
                  <a:lnTo>
                    <a:pt x="325" y="804"/>
                  </a:lnTo>
                  <a:lnTo>
                    <a:pt x="324" y="802"/>
                  </a:lnTo>
                  <a:lnTo>
                    <a:pt x="322" y="800"/>
                  </a:lnTo>
                  <a:lnTo>
                    <a:pt x="321" y="802"/>
                  </a:lnTo>
                  <a:lnTo>
                    <a:pt x="323" y="804"/>
                  </a:lnTo>
                  <a:lnTo>
                    <a:pt x="321" y="806"/>
                  </a:lnTo>
                  <a:lnTo>
                    <a:pt x="325" y="806"/>
                  </a:lnTo>
                  <a:close/>
                  <a:moveTo>
                    <a:pt x="326" y="308"/>
                  </a:moveTo>
                  <a:lnTo>
                    <a:pt x="325" y="308"/>
                  </a:lnTo>
                  <a:lnTo>
                    <a:pt x="326" y="309"/>
                  </a:lnTo>
                  <a:lnTo>
                    <a:pt x="326" y="308"/>
                  </a:lnTo>
                  <a:close/>
                  <a:moveTo>
                    <a:pt x="326" y="314"/>
                  </a:moveTo>
                  <a:lnTo>
                    <a:pt x="323" y="314"/>
                  </a:lnTo>
                  <a:lnTo>
                    <a:pt x="323" y="316"/>
                  </a:lnTo>
                  <a:lnTo>
                    <a:pt x="326" y="316"/>
                  </a:lnTo>
                  <a:lnTo>
                    <a:pt x="326" y="314"/>
                  </a:lnTo>
                  <a:close/>
                  <a:moveTo>
                    <a:pt x="326" y="334"/>
                  </a:moveTo>
                  <a:lnTo>
                    <a:pt x="326" y="334"/>
                  </a:lnTo>
                  <a:close/>
                  <a:moveTo>
                    <a:pt x="326" y="310"/>
                  </a:moveTo>
                  <a:lnTo>
                    <a:pt x="326" y="309"/>
                  </a:lnTo>
                  <a:lnTo>
                    <a:pt x="325" y="310"/>
                  </a:lnTo>
                  <a:lnTo>
                    <a:pt x="326" y="310"/>
                  </a:lnTo>
                  <a:close/>
                  <a:moveTo>
                    <a:pt x="326" y="814"/>
                  </a:moveTo>
                  <a:lnTo>
                    <a:pt x="325" y="812"/>
                  </a:lnTo>
                  <a:lnTo>
                    <a:pt x="324" y="810"/>
                  </a:lnTo>
                  <a:lnTo>
                    <a:pt x="323" y="812"/>
                  </a:lnTo>
                  <a:lnTo>
                    <a:pt x="324" y="814"/>
                  </a:lnTo>
                  <a:lnTo>
                    <a:pt x="326" y="814"/>
                  </a:lnTo>
                  <a:close/>
                  <a:moveTo>
                    <a:pt x="326" y="791"/>
                  </a:moveTo>
                  <a:lnTo>
                    <a:pt x="326" y="790"/>
                  </a:lnTo>
                  <a:lnTo>
                    <a:pt x="321" y="786"/>
                  </a:lnTo>
                  <a:lnTo>
                    <a:pt x="322" y="790"/>
                  </a:lnTo>
                  <a:lnTo>
                    <a:pt x="324" y="790"/>
                  </a:lnTo>
                  <a:lnTo>
                    <a:pt x="324" y="792"/>
                  </a:lnTo>
                  <a:lnTo>
                    <a:pt x="324" y="793"/>
                  </a:lnTo>
                  <a:lnTo>
                    <a:pt x="325" y="794"/>
                  </a:lnTo>
                  <a:lnTo>
                    <a:pt x="326" y="791"/>
                  </a:lnTo>
                  <a:close/>
                  <a:moveTo>
                    <a:pt x="326" y="332"/>
                  </a:moveTo>
                  <a:lnTo>
                    <a:pt x="324" y="332"/>
                  </a:lnTo>
                  <a:lnTo>
                    <a:pt x="326" y="334"/>
                  </a:lnTo>
                  <a:lnTo>
                    <a:pt x="326" y="332"/>
                  </a:lnTo>
                  <a:close/>
                  <a:moveTo>
                    <a:pt x="326" y="470"/>
                  </a:moveTo>
                  <a:lnTo>
                    <a:pt x="325" y="469"/>
                  </a:lnTo>
                  <a:lnTo>
                    <a:pt x="325" y="468"/>
                  </a:lnTo>
                  <a:lnTo>
                    <a:pt x="325" y="466"/>
                  </a:lnTo>
                  <a:lnTo>
                    <a:pt x="323" y="466"/>
                  </a:lnTo>
                  <a:lnTo>
                    <a:pt x="323" y="464"/>
                  </a:lnTo>
                  <a:lnTo>
                    <a:pt x="322" y="464"/>
                  </a:lnTo>
                  <a:lnTo>
                    <a:pt x="322" y="466"/>
                  </a:lnTo>
                  <a:lnTo>
                    <a:pt x="323" y="466"/>
                  </a:lnTo>
                  <a:lnTo>
                    <a:pt x="321" y="468"/>
                  </a:lnTo>
                  <a:lnTo>
                    <a:pt x="324" y="468"/>
                  </a:lnTo>
                  <a:lnTo>
                    <a:pt x="323" y="470"/>
                  </a:lnTo>
                  <a:lnTo>
                    <a:pt x="326" y="470"/>
                  </a:lnTo>
                  <a:close/>
                  <a:moveTo>
                    <a:pt x="326" y="687"/>
                  </a:moveTo>
                  <a:lnTo>
                    <a:pt x="325" y="686"/>
                  </a:lnTo>
                  <a:lnTo>
                    <a:pt x="326" y="687"/>
                  </a:lnTo>
                  <a:close/>
                  <a:moveTo>
                    <a:pt x="326" y="137"/>
                  </a:moveTo>
                  <a:lnTo>
                    <a:pt x="325" y="138"/>
                  </a:lnTo>
                  <a:lnTo>
                    <a:pt x="326" y="138"/>
                  </a:lnTo>
                  <a:lnTo>
                    <a:pt x="326" y="137"/>
                  </a:lnTo>
                  <a:close/>
                  <a:moveTo>
                    <a:pt x="327" y="284"/>
                  </a:moveTo>
                  <a:lnTo>
                    <a:pt x="326" y="282"/>
                  </a:lnTo>
                  <a:lnTo>
                    <a:pt x="325" y="284"/>
                  </a:lnTo>
                  <a:lnTo>
                    <a:pt x="327" y="284"/>
                  </a:lnTo>
                  <a:close/>
                  <a:moveTo>
                    <a:pt x="327" y="460"/>
                  </a:moveTo>
                  <a:lnTo>
                    <a:pt x="325" y="460"/>
                  </a:lnTo>
                  <a:lnTo>
                    <a:pt x="325" y="462"/>
                  </a:lnTo>
                  <a:lnTo>
                    <a:pt x="326" y="462"/>
                  </a:lnTo>
                  <a:lnTo>
                    <a:pt x="327" y="460"/>
                  </a:lnTo>
                  <a:close/>
                  <a:moveTo>
                    <a:pt x="327" y="284"/>
                  </a:moveTo>
                  <a:lnTo>
                    <a:pt x="327" y="282"/>
                  </a:lnTo>
                  <a:lnTo>
                    <a:pt x="326" y="282"/>
                  </a:lnTo>
                  <a:lnTo>
                    <a:pt x="327" y="280"/>
                  </a:lnTo>
                  <a:lnTo>
                    <a:pt x="325" y="280"/>
                  </a:lnTo>
                  <a:lnTo>
                    <a:pt x="325" y="282"/>
                  </a:lnTo>
                  <a:lnTo>
                    <a:pt x="326" y="282"/>
                  </a:lnTo>
                  <a:lnTo>
                    <a:pt x="327" y="284"/>
                  </a:lnTo>
                  <a:close/>
                  <a:moveTo>
                    <a:pt x="327" y="668"/>
                  </a:moveTo>
                  <a:lnTo>
                    <a:pt x="326" y="668"/>
                  </a:lnTo>
                  <a:lnTo>
                    <a:pt x="326" y="666"/>
                  </a:lnTo>
                  <a:lnTo>
                    <a:pt x="325" y="666"/>
                  </a:lnTo>
                  <a:lnTo>
                    <a:pt x="324" y="670"/>
                  </a:lnTo>
                  <a:lnTo>
                    <a:pt x="324" y="672"/>
                  </a:lnTo>
                  <a:lnTo>
                    <a:pt x="324" y="673"/>
                  </a:lnTo>
                  <a:lnTo>
                    <a:pt x="323" y="674"/>
                  </a:lnTo>
                  <a:lnTo>
                    <a:pt x="326" y="672"/>
                  </a:lnTo>
                  <a:lnTo>
                    <a:pt x="325" y="671"/>
                  </a:lnTo>
                  <a:lnTo>
                    <a:pt x="325" y="670"/>
                  </a:lnTo>
                  <a:lnTo>
                    <a:pt x="327" y="668"/>
                  </a:lnTo>
                  <a:close/>
                  <a:moveTo>
                    <a:pt x="327" y="634"/>
                  </a:moveTo>
                  <a:lnTo>
                    <a:pt x="325" y="634"/>
                  </a:lnTo>
                  <a:lnTo>
                    <a:pt x="326" y="632"/>
                  </a:lnTo>
                  <a:lnTo>
                    <a:pt x="325" y="632"/>
                  </a:lnTo>
                  <a:lnTo>
                    <a:pt x="324" y="634"/>
                  </a:lnTo>
                  <a:lnTo>
                    <a:pt x="324" y="635"/>
                  </a:lnTo>
                  <a:lnTo>
                    <a:pt x="326" y="636"/>
                  </a:lnTo>
                  <a:lnTo>
                    <a:pt x="327" y="634"/>
                  </a:lnTo>
                  <a:close/>
                  <a:moveTo>
                    <a:pt x="327" y="494"/>
                  </a:moveTo>
                  <a:lnTo>
                    <a:pt x="325" y="492"/>
                  </a:lnTo>
                  <a:lnTo>
                    <a:pt x="325" y="488"/>
                  </a:lnTo>
                  <a:lnTo>
                    <a:pt x="323" y="488"/>
                  </a:lnTo>
                  <a:lnTo>
                    <a:pt x="323" y="490"/>
                  </a:lnTo>
                  <a:lnTo>
                    <a:pt x="324" y="494"/>
                  </a:lnTo>
                  <a:lnTo>
                    <a:pt x="324" y="496"/>
                  </a:lnTo>
                  <a:lnTo>
                    <a:pt x="326" y="494"/>
                  </a:lnTo>
                  <a:lnTo>
                    <a:pt x="325" y="496"/>
                  </a:lnTo>
                  <a:lnTo>
                    <a:pt x="326" y="496"/>
                  </a:lnTo>
                  <a:lnTo>
                    <a:pt x="327" y="494"/>
                  </a:lnTo>
                  <a:close/>
                  <a:moveTo>
                    <a:pt x="327" y="308"/>
                  </a:moveTo>
                  <a:lnTo>
                    <a:pt x="325" y="306"/>
                  </a:lnTo>
                  <a:lnTo>
                    <a:pt x="326" y="308"/>
                  </a:lnTo>
                  <a:lnTo>
                    <a:pt x="326" y="310"/>
                  </a:lnTo>
                  <a:lnTo>
                    <a:pt x="327" y="309"/>
                  </a:lnTo>
                  <a:lnTo>
                    <a:pt x="327" y="308"/>
                  </a:lnTo>
                  <a:close/>
                  <a:moveTo>
                    <a:pt x="327" y="696"/>
                  </a:moveTo>
                  <a:lnTo>
                    <a:pt x="325" y="694"/>
                  </a:lnTo>
                  <a:lnTo>
                    <a:pt x="326" y="692"/>
                  </a:lnTo>
                  <a:lnTo>
                    <a:pt x="325" y="692"/>
                  </a:lnTo>
                  <a:lnTo>
                    <a:pt x="325" y="696"/>
                  </a:lnTo>
                  <a:lnTo>
                    <a:pt x="327" y="696"/>
                  </a:lnTo>
                  <a:close/>
                  <a:moveTo>
                    <a:pt x="327" y="687"/>
                  </a:moveTo>
                  <a:lnTo>
                    <a:pt x="327" y="686"/>
                  </a:lnTo>
                  <a:lnTo>
                    <a:pt x="326" y="687"/>
                  </a:lnTo>
                  <a:lnTo>
                    <a:pt x="327" y="687"/>
                  </a:lnTo>
                  <a:close/>
                  <a:moveTo>
                    <a:pt x="327" y="284"/>
                  </a:moveTo>
                  <a:lnTo>
                    <a:pt x="327" y="282"/>
                  </a:lnTo>
                  <a:lnTo>
                    <a:pt x="327" y="284"/>
                  </a:lnTo>
                  <a:close/>
                  <a:moveTo>
                    <a:pt x="327" y="658"/>
                  </a:moveTo>
                  <a:lnTo>
                    <a:pt x="327" y="656"/>
                  </a:lnTo>
                  <a:lnTo>
                    <a:pt x="325" y="656"/>
                  </a:lnTo>
                  <a:lnTo>
                    <a:pt x="325" y="658"/>
                  </a:lnTo>
                  <a:lnTo>
                    <a:pt x="326" y="658"/>
                  </a:lnTo>
                  <a:lnTo>
                    <a:pt x="327" y="659"/>
                  </a:lnTo>
                  <a:lnTo>
                    <a:pt x="327" y="658"/>
                  </a:lnTo>
                  <a:close/>
                  <a:moveTo>
                    <a:pt x="327" y="76"/>
                  </a:moveTo>
                  <a:lnTo>
                    <a:pt x="327" y="74"/>
                  </a:lnTo>
                  <a:lnTo>
                    <a:pt x="326" y="74"/>
                  </a:lnTo>
                  <a:lnTo>
                    <a:pt x="325" y="72"/>
                  </a:lnTo>
                  <a:lnTo>
                    <a:pt x="325" y="74"/>
                  </a:lnTo>
                  <a:lnTo>
                    <a:pt x="326" y="76"/>
                  </a:lnTo>
                  <a:lnTo>
                    <a:pt x="327" y="76"/>
                  </a:lnTo>
                  <a:close/>
                  <a:moveTo>
                    <a:pt x="327" y="136"/>
                  </a:moveTo>
                  <a:lnTo>
                    <a:pt x="326" y="136"/>
                  </a:lnTo>
                  <a:lnTo>
                    <a:pt x="326" y="137"/>
                  </a:lnTo>
                  <a:lnTo>
                    <a:pt x="327" y="136"/>
                  </a:lnTo>
                  <a:close/>
                  <a:moveTo>
                    <a:pt x="328" y="660"/>
                  </a:moveTo>
                  <a:lnTo>
                    <a:pt x="327" y="659"/>
                  </a:lnTo>
                  <a:lnTo>
                    <a:pt x="327" y="660"/>
                  </a:lnTo>
                  <a:lnTo>
                    <a:pt x="327" y="662"/>
                  </a:lnTo>
                  <a:lnTo>
                    <a:pt x="327" y="660"/>
                  </a:lnTo>
                  <a:lnTo>
                    <a:pt x="328" y="660"/>
                  </a:lnTo>
                  <a:close/>
                  <a:moveTo>
                    <a:pt x="328" y="338"/>
                  </a:moveTo>
                  <a:lnTo>
                    <a:pt x="327" y="337"/>
                  </a:lnTo>
                  <a:lnTo>
                    <a:pt x="325" y="334"/>
                  </a:lnTo>
                  <a:lnTo>
                    <a:pt x="323" y="334"/>
                  </a:lnTo>
                  <a:lnTo>
                    <a:pt x="322" y="332"/>
                  </a:lnTo>
                  <a:lnTo>
                    <a:pt x="324" y="336"/>
                  </a:lnTo>
                  <a:lnTo>
                    <a:pt x="324" y="337"/>
                  </a:lnTo>
                  <a:lnTo>
                    <a:pt x="323" y="338"/>
                  </a:lnTo>
                  <a:lnTo>
                    <a:pt x="326" y="340"/>
                  </a:lnTo>
                  <a:lnTo>
                    <a:pt x="327" y="339"/>
                  </a:lnTo>
                  <a:lnTo>
                    <a:pt x="328" y="338"/>
                  </a:lnTo>
                  <a:close/>
                  <a:moveTo>
                    <a:pt x="328" y="480"/>
                  </a:moveTo>
                  <a:lnTo>
                    <a:pt x="326" y="480"/>
                  </a:lnTo>
                  <a:lnTo>
                    <a:pt x="325" y="478"/>
                  </a:lnTo>
                  <a:lnTo>
                    <a:pt x="322" y="478"/>
                  </a:lnTo>
                  <a:lnTo>
                    <a:pt x="323" y="480"/>
                  </a:lnTo>
                  <a:lnTo>
                    <a:pt x="324" y="482"/>
                  </a:lnTo>
                  <a:lnTo>
                    <a:pt x="326" y="482"/>
                  </a:lnTo>
                  <a:lnTo>
                    <a:pt x="328" y="480"/>
                  </a:lnTo>
                  <a:close/>
                  <a:moveTo>
                    <a:pt x="328" y="688"/>
                  </a:moveTo>
                  <a:lnTo>
                    <a:pt x="327" y="687"/>
                  </a:lnTo>
                  <a:lnTo>
                    <a:pt x="326" y="687"/>
                  </a:lnTo>
                  <a:lnTo>
                    <a:pt x="327" y="688"/>
                  </a:lnTo>
                  <a:lnTo>
                    <a:pt x="326" y="687"/>
                  </a:lnTo>
                  <a:lnTo>
                    <a:pt x="325" y="690"/>
                  </a:lnTo>
                  <a:lnTo>
                    <a:pt x="327" y="690"/>
                  </a:lnTo>
                  <a:lnTo>
                    <a:pt x="328" y="688"/>
                  </a:lnTo>
                  <a:close/>
                  <a:moveTo>
                    <a:pt x="329" y="118"/>
                  </a:moveTo>
                  <a:lnTo>
                    <a:pt x="328" y="116"/>
                  </a:lnTo>
                  <a:lnTo>
                    <a:pt x="328" y="118"/>
                  </a:lnTo>
                  <a:lnTo>
                    <a:pt x="329" y="118"/>
                  </a:lnTo>
                  <a:close/>
                  <a:moveTo>
                    <a:pt x="329" y="68"/>
                  </a:moveTo>
                  <a:lnTo>
                    <a:pt x="329" y="66"/>
                  </a:lnTo>
                  <a:lnTo>
                    <a:pt x="326" y="66"/>
                  </a:lnTo>
                  <a:lnTo>
                    <a:pt x="326" y="68"/>
                  </a:lnTo>
                  <a:lnTo>
                    <a:pt x="329" y="68"/>
                  </a:lnTo>
                  <a:close/>
                  <a:moveTo>
                    <a:pt x="329" y="332"/>
                  </a:moveTo>
                  <a:lnTo>
                    <a:pt x="329" y="332"/>
                  </a:lnTo>
                  <a:lnTo>
                    <a:pt x="329" y="333"/>
                  </a:lnTo>
                  <a:lnTo>
                    <a:pt x="329" y="332"/>
                  </a:lnTo>
                  <a:close/>
                  <a:moveTo>
                    <a:pt x="329" y="770"/>
                  </a:moveTo>
                  <a:lnTo>
                    <a:pt x="327" y="770"/>
                  </a:lnTo>
                  <a:lnTo>
                    <a:pt x="328" y="772"/>
                  </a:lnTo>
                  <a:lnTo>
                    <a:pt x="328" y="774"/>
                  </a:lnTo>
                  <a:lnTo>
                    <a:pt x="329" y="774"/>
                  </a:lnTo>
                  <a:lnTo>
                    <a:pt x="329" y="772"/>
                  </a:lnTo>
                  <a:lnTo>
                    <a:pt x="329" y="770"/>
                  </a:lnTo>
                  <a:close/>
                  <a:moveTo>
                    <a:pt x="329" y="312"/>
                  </a:moveTo>
                  <a:lnTo>
                    <a:pt x="329" y="310"/>
                  </a:lnTo>
                  <a:lnTo>
                    <a:pt x="328" y="310"/>
                  </a:lnTo>
                  <a:lnTo>
                    <a:pt x="329" y="312"/>
                  </a:lnTo>
                  <a:close/>
                  <a:moveTo>
                    <a:pt x="330" y="768"/>
                  </a:moveTo>
                  <a:lnTo>
                    <a:pt x="328" y="766"/>
                  </a:lnTo>
                  <a:lnTo>
                    <a:pt x="329" y="768"/>
                  </a:lnTo>
                  <a:lnTo>
                    <a:pt x="330" y="768"/>
                  </a:lnTo>
                  <a:close/>
                  <a:moveTo>
                    <a:pt x="330" y="260"/>
                  </a:moveTo>
                  <a:lnTo>
                    <a:pt x="329" y="259"/>
                  </a:lnTo>
                  <a:lnTo>
                    <a:pt x="328" y="260"/>
                  </a:lnTo>
                  <a:lnTo>
                    <a:pt x="330" y="260"/>
                  </a:lnTo>
                  <a:close/>
                  <a:moveTo>
                    <a:pt x="330" y="628"/>
                  </a:moveTo>
                  <a:lnTo>
                    <a:pt x="328" y="624"/>
                  </a:lnTo>
                  <a:lnTo>
                    <a:pt x="328" y="622"/>
                  </a:lnTo>
                  <a:lnTo>
                    <a:pt x="326" y="622"/>
                  </a:lnTo>
                  <a:lnTo>
                    <a:pt x="325" y="624"/>
                  </a:lnTo>
                  <a:lnTo>
                    <a:pt x="327" y="624"/>
                  </a:lnTo>
                  <a:lnTo>
                    <a:pt x="327" y="626"/>
                  </a:lnTo>
                  <a:lnTo>
                    <a:pt x="326" y="626"/>
                  </a:lnTo>
                  <a:lnTo>
                    <a:pt x="326" y="628"/>
                  </a:lnTo>
                  <a:lnTo>
                    <a:pt x="327" y="628"/>
                  </a:lnTo>
                  <a:lnTo>
                    <a:pt x="325" y="630"/>
                  </a:lnTo>
                  <a:lnTo>
                    <a:pt x="326" y="630"/>
                  </a:lnTo>
                  <a:lnTo>
                    <a:pt x="328" y="628"/>
                  </a:lnTo>
                  <a:lnTo>
                    <a:pt x="330" y="628"/>
                  </a:lnTo>
                  <a:close/>
                  <a:moveTo>
                    <a:pt x="330" y="294"/>
                  </a:moveTo>
                  <a:lnTo>
                    <a:pt x="328" y="292"/>
                  </a:lnTo>
                  <a:lnTo>
                    <a:pt x="328" y="296"/>
                  </a:lnTo>
                  <a:lnTo>
                    <a:pt x="330" y="294"/>
                  </a:lnTo>
                  <a:close/>
                  <a:moveTo>
                    <a:pt x="330" y="814"/>
                  </a:moveTo>
                  <a:lnTo>
                    <a:pt x="329" y="814"/>
                  </a:lnTo>
                  <a:lnTo>
                    <a:pt x="329" y="812"/>
                  </a:lnTo>
                  <a:lnTo>
                    <a:pt x="328" y="812"/>
                  </a:lnTo>
                  <a:lnTo>
                    <a:pt x="328" y="814"/>
                  </a:lnTo>
                  <a:lnTo>
                    <a:pt x="329" y="816"/>
                  </a:lnTo>
                  <a:lnTo>
                    <a:pt x="330" y="816"/>
                  </a:lnTo>
                  <a:lnTo>
                    <a:pt x="330" y="814"/>
                  </a:lnTo>
                  <a:close/>
                  <a:moveTo>
                    <a:pt x="330" y="304"/>
                  </a:moveTo>
                  <a:lnTo>
                    <a:pt x="328" y="304"/>
                  </a:lnTo>
                  <a:lnTo>
                    <a:pt x="330" y="306"/>
                  </a:lnTo>
                  <a:lnTo>
                    <a:pt x="330" y="304"/>
                  </a:lnTo>
                  <a:close/>
                  <a:moveTo>
                    <a:pt x="330" y="138"/>
                  </a:moveTo>
                  <a:lnTo>
                    <a:pt x="329" y="136"/>
                  </a:lnTo>
                  <a:lnTo>
                    <a:pt x="329" y="134"/>
                  </a:lnTo>
                  <a:lnTo>
                    <a:pt x="329" y="136"/>
                  </a:lnTo>
                  <a:lnTo>
                    <a:pt x="328" y="136"/>
                  </a:lnTo>
                  <a:lnTo>
                    <a:pt x="329" y="138"/>
                  </a:lnTo>
                  <a:lnTo>
                    <a:pt x="330" y="138"/>
                  </a:lnTo>
                  <a:close/>
                  <a:moveTo>
                    <a:pt x="330" y="114"/>
                  </a:moveTo>
                  <a:lnTo>
                    <a:pt x="328" y="114"/>
                  </a:lnTo>
                  <a:lnTo>
                    <a:pt x="328" y="116"/>
                  </a:lnTo>
                  <a:lnTo>
                    <a:pt x="329" y="116"/>
                  </a:lnTo>
                  <a:lnTo>
                    <a:pt x="329" y="118"/>
                  </a:lnTo>
                  <a:lnTo>
                    <a:pt x="330" y="116"/>
                  </a:lnTo>
                  <a:lnTo>
                    <a:pt x="330" y="114"/>
                  </a:lnTo>
                  <a:close/>
                  <a:moveTo>
                    <a:pt x="330" y="144"/>
                  </a:moveTo>
                  <a:lnTo>
                    <a:pt x="330" y="142"/>
                  </a:lnTo>
                  <a:lnTo>
                    <a:pt x="329" y="142"/>
                  </a:lnTo>
                  <a:lnTo>
                    <a:pt x="328" y="140"/>
                  </a:lnTo>
                  <a:lnTo>
                    <a:pt x="326" y="140"/>
                  </a:lnTo>
                  <a:lnTo>
                    <a:pt x="326" y="142"/>
                  </a:lnTo>
                  <a:lnTo>
                    <a:pt x="325" y="142"/>
                  </a:lnTo>
                  <a:lnTo>
                    <a:pt x="324" y="144"/>
                  </a:lnTo>
                  <a:lnTo>
                    <a:pt x="325" y="144"/>
                  </a:lnTo>
                  <a:lnTo>
                    <a:pt x="326" y="142"/>
                  </a:lnTo>
                  <a:lnTo>
                    <a:pt x="328" y="144"/>
                  </a:lnTo>
                  <a:lnTo>
                    <a:pt x="328" y="142"/>
                  </a:lnTo>
                  <a:lnTo>
                    <a:pt x="329" y="143"/>
                  </a:lnTo>
                  <a:lnTo>
                    <a:pt x="328" y="145"/>
                  </a:lnTo>
                  <a:lnTo>
                    <a:pt x="328" y="146"/>
                  </a:lnTo>
                  <a:lnTo>
                    <a:pt x="329" y="146"/>
                  </a:lnTo>
                  <a:lnTo>
                    <a:pt x="330" y="144"/>
                  </a:lnTo>
                  <a:close/>
                  <a:moveTo>
                    <a:pt x="330" y="766"/>
                  </a:moveTo>
                  <a:lnTo>
                    <a:pt x="330" y="766"/>
                  </a:lnTo>
                  <a:lnTo>
                    <a:pt x="330" y="768"/>
                  </a:lnTo>
                  <a:lnTo>
                    <a:pt x="330" y="766"/>
                  </a:lnTo>
                  <a:close/>
                  <a:moveTo>
                    <a:pt x="330" y="287"/>
                  </a:moveTo>
                  <a:lnTo>
                    <a:pt x="329" y="288"/>
                  </a:lnTo>
                  <a:lnTo>
                    <a:pt x="330" y="288"/>
                  </a:lnTo>
                  <a:lnTo>
                    <a:pt x="330" y="287"/>
                  </a:lnTo>
                  <a:close/>
                  <a:moveTo>
                    <a:pt x="331" y="826"/>
                  </a:moveTo>
                  <a:lnTo>
                    <a:pt x="329" y="824"/>
                  </a:lnTo>
                  <a:lnTo>
                    <a:pt x="330" y="822"/>
                  </a:lnTo>
                  <a:lnTo>
                    <a:pt x="328" y="820"/>
                  </a:lnTo>
                  <a:lnTo>
                    <a:pt x="328" y="824"/>
                  </a:lnTo>
                  <a:lnTo>
                    <a:pt x="329" y="824"/>
                  </a:lnTo>
                  <a:lnTo>
                    <a:pt x="331" y="826"/>
                  </a:lnTo>
                  <a:close/>
                  <a:moveTo>
                    <a:pt x="331" y="790"/>
                  </a:moveTo>
                  <a:lnTo>
                    <a:pt x="331" y="790"/>
                  </a:lnTo>
                  <a:lnTo>
                    <a:pt x="330" y="789"/>
                  </a:lnTo>
                  <a:lnTo>
                    <a:pt x="330" y="786"/>
                  </a:lnTo>
                  <a:lnTo>
                    <a:pt x="328" y="786"/>
                  </a:lnTo>
                  <a:lnTo>
                    <a:pt x="329" y="788"/>
                  </a:lnTo>
                  <a:lnTo>
                    <a:pt x="328" y="788"/>
                  </a:lnTo>
                  <a:lnTo>
                    <a:pt x="327" y="790"/>
                  </a:lnTo>
                  <a:lnTo>
                    <a:pt x="329" y="790"/>
                  </a:lnTo>
                  <a:lnTo>
                    <a:pt x="329" y="792"/>
                  </a:lnTo>
                  <a:lnTo>
                    <a:pt x="328" y="792"/>
                  </a:lnTo>
                  <a:lnTo>
                    <a:pt x="328" y="794"/>
                  </a:lnTo>
                  <a:lnTo>
                    <a:pt x="326" y="794"/>
                  </a:lnTo>
                  <a:lnTo>
                    <a:pt x="326" y="796"/>
                  </a:lnTo>
                  <a:lnTo>
                    <a:pt x="329" y="796"/>
                  </a:lnTo>
                  <a:lnTo>
                    <a:pt x="329" y="794"/>
                  </a:lnTo>
                  <a:lnTo>
                    <a:pt x="331" y="792"/>
                  </a:lnTo>
                  <a:lnTo>
                    <a:pt x="331" y="790"/>
                  </a:lnTo>
                  <a:close/>
                  <a:moveTo>
                    <a:pt x="331" y="488"/>
                  </a:moveTo>
                  <a:lnTo>
                    <a:pt x="331" y="488"/>
                  </a:lnTo>
                  <a:lnTo>
                    <a:pt x="331" y="486"/>
                  </a:lnTo>
                  <a:lnTo>
                    <a:pt x="329" y="486"/>
                  </a:lnTo>
                  <a:lnTo>
                    <a:pt x="329" y="488"/>
                  </a:lnTo>
                  <a:lnTo>
                    <a:pt x="330" y="490"/>
                  </a:lnTo>
                  <a:lnTo>
                    <a:pt x="330" y="488"/>
                  </a:lnTo>
                  <a:lnTo>
                    <a:pt x="331" y="490"/>
                  </a:lnTo>
                  <a:lnTo>
                    <a:pt x="331" y="488"/>
                  </a:lnTo>
                  <a:close/>
                  <a:moveTo>
                    <a:pt x="332" y="334"/>
                  </a:moveTo>
                  <a:lnTo>
                    <a:pt x="331" y="330"/>
                  </a:lnTo>
                  <a:lnTo>
                    <a:pt x="330" y="332"/>
                  </a:lnTo>
                  <a:lnTo>
                    <a:pt x="329" y="332"/>
                  </a:lnTo>
                  <a:lnTo>
                    <a:pt x="329" y="333"/>
                  </a:lnTo>
                  <a:lnTo>
                    <a:pt x="329" y="335"/>
                  </a:lnTo>
                  <a:lnTo>
                    <a:pt x="330" y="336"/>
                  </a:lnTo>
                  <a:lnTo>
                    <a:pt x="331" y="336"/>
                  </a:lnTo>
                  <a:lnTo>
                    <a:pt x="332" y="334"/>
                  </a:lnTo>
                  <a:close/>
                  <a:moveTo>
                    <a:pt x="332" y="290"/>
                  </a:moveTo>
                  <a:lnTo>
                    <a:pt x="331" y="288"/>
                  </a:lnTo>
                  <a:lnTo>
                    <a:pt x="331" y="290"/>
                  </a:lnTo>
                  <a:lnTo>
                    <a:pt x="332" y="290"/>
                  </a:lnTo>
                  <a:close/>
                  <a:moveTo>
                    <a:pt x="332" y="494"/>
                  </a:moveTo>
                  <a:lnTo>
                    <a:pt x="331" y="490"/>
                  </a:lnTo>
                  <a:lnTo>
                    <a:pt x="330" y="492"/>
                  </a:lnTo>
                  <a:lnTo>
                    <a:pt x="331" y="492"/>
                  </a:lnTo>
                  <a:lnTo>
                    <a:pt x="331" y="494"/>
                  </a:lnTo>
                  <a:lnTo>
                    <a:pt x="332" y="494"/>
                  </a:lnTo>
                  <a:close/>
                  <a:moveTo>
                    <a:pt x="332" y="130"/>
                  </a:moveTo>
                  <a:lnTo>
                    <a:pt x="331" y="129"/>
                  </a:lnTo>
                  <a:lnTo>
                    <a:pt x="328" y="126"/>
                  </a:lnTo>
                  <a:lnTo>
                    <a:pt x="328" y="128"/>
                  </a:lnTo>
                  <a:lnTo>
                    <a:pt x="327" y="128"/>
                  </a:lnTo>
                  <a:lnTo>
                    <a:pt x="328" y="130"/>
                  </a:lnTo>
                  <a:lnTo>
                    <a:pt x="329" y="130"/>
                  </a:lnTo>
                  <a:lnTo>
                    <a:pt x="330" y="132"/>
                  </a:lnTo>
                  <a:lnTo>
                    <a:pt x="332" y="130"/>
                  </a:lnTo>
                  <a:close/>
                  <a:moveTo>
                    <a:pt x="332" y="464"/>
                  </a:moveTo>
                  <a:lnTo>
                    <a:pt x="331" y="463"/>
                  </a:lnTo>
                  <a:lnTo>
                    <a:pt x="331" y="462"/>
                  </a:lnTo>
                  <a:lnTo>
                    <a:pt x="331" y="460"/>
                  </a:lnTo>
                  <a:lnTo>
                    <a:pt x="329" y="460"/>
                  </a:lnTo>
                  <a:lnTo>
                    <a:pt x="328" y="462"/>
                  </a:lnTo>
                  <a:lnTo>
                    <a:pt x="329" y="462"/>
                  </a:lnTo>
                  <a:lnTo>
                    <a:pt x="330" y="465"/>
                  </a:lnTo>
                  <a:lnTo>
                    <a:pt x="330" y="466"/>
                  </a:lnTo>
                  <a:lnTo>
                    <a:pt x="332" y="464"/>
                  </a:lnTo>
                  <a:close/>
                  <a:moveTo>
                    <a:pt x="333" y="672"/>
                  </a:moveTo>
                  <a:lnTo>
                    <a:pt x="331" y="672"/>
                  </a:lnTo>
                  <a:lnTo>
                    <a:pt x="331" y="674"/>
                  </a:lnTo>
                  <a:lnTo>
                    <a:pt x="332" y="674"/>
                  </a:lnTo>
                  <a:lnTo>
                    <a:pt x="333" y="672"/>
                  </a:lnTo>
                  <a:close/>
                  <a:moveTo>
                    <a:pt x="333" y="330"/>
                  </a:moveTo>
                  <a:lnTo>
                    <a:pt x="332" y="328"/>
                  </a:lnTo>
                  <a:lnTo>
                    <a:pt x="331" y="326"/>
                  </a:lnTo>
                  <a:lnTo>
                    <a:pt x="330" y="326"/>
                  </a:lnTo>
                  <a:lnTo>
                    <a:pt x="328" y="324"/>
                  </a:lnTo>
                  <a:lnTo>
                    <a:pt x="327" y="326"/>
                  </a:lnTo>
                  <a:lnTo>
                    <a:pt x="328" y="327"/>
                  </a:lnTo>
                  <a:lnTo>
                    <a:pt x="329" y="328"/>
                  </a:lnTo>
                  <a:lnTo>
                    <a:pt x="330" y="330"/>
                  </a:lnTo>
                  <a:lnTo>
                    <a:pt x="331" y="330"/>
                  </a:lnTo>
                  <a:lnTo>
                    <a:pt x="332" y="328"/>
                  </a:lnTo>
                  <a:lnTo>
                    <a:pt x="333" y="330"/>
                  </a:lnTo>
                  <a:close/>
                  <a:moveTo>
                    <a:pt x="333" y="632"/>
                  </a:moveTo>
                  <a:lnTo>
                    <a:pt x="333" y="630"/>
                  </a:lnTo>
                  <a:lnTo>
                    <a:pt x="332" y="630"/>
                  </a:lnTo>
                  <a:lnTo>
                    <a:pt x="333" y="632"/>
                  </a:lnTo>
                  <a:close/>
                  <a:moveTo>
                    <a:pt x="333" y="268"/>
                  </a:moveTo>
                  <a:lnTo>
                    <a:pt x="332" y="268"/>
                  </a:lnTo>
                  <a:lnTo>
                    <a:pt x="333" y="266"/>
                  </a:lnTo>
                  <a:lnTo>
                    <a:pt x="331" y="268"/>
                  </a:lnTo>
                  <a:lnTo>
                    <a:pt x="331" y="272"/>
                  </a:lnTo>
                  <a:lnTo>
                    <a:pt x="332" y="270"/>
                  </a:lnTo>
                  <a:lnTo>
                    <a:pt x="331" y="270"/>
                  </a:lnTo>
                  <a:lnTo>
                    <a:pt x="332" y="268"/>
                  </a:lnTo>
                  <a:lnTo>
                    <a:pt x="333" y="270"/>
                  </a:lnTo>
                  <a:lnTo>
                    <a:pt x="333" y="268"/>
                  </a:lnTo>
                  <a:close/>
                  <a:moveTo>
                    <a:pt x="333" y="296"/>
                  </a:moveTo>
                  <a:lnTo>
                    <a:pt x="332" y="294"/>
                  </a:lnTo>
                  <a:lnTo>
                    <a:pt x="330" y="294"/>
                  </a:lnTo>
                  <a:lnTo>
                    <a:pt x="331" y="296"/>
                  </a:lnTo>
                  <a:lnTo>
                    <a:pt x="333" y="296"/>
                  </a:lnTo>
                  <a:close/>
                  <a:moveTo>
                    <a:pt x="333" y="636"/>
                  </a:moveTo>
                  <a:lnTo>
                    <a:pt x="331" y="636"/>
                  </a:lnTo>
                  <a:lnTo>
                    <a:pt x="329" y="638"/>
                  </a:lnTo>
                  <a:lnTo>
                    <a:pt x="329" y="639"/>
                  </a:lnTo>
                  <a:lnTo>
                    <a:pt x="332" y="642"/>
                  </a:lnTo>
                  <a:lnTo>
                    <a:pt x="333" y="640"/>
                  </a:lnTo>
                  <a:lnTo>
                    <a:pt x="332" y="640"/>
                  </a:lnTo>
                  <a:lnTo>
                    <a:pt x="333" y="636"/>
                  </a:lnTo>
                  <a:close/>
                  <a:moveTo>
                    <a:pt x="334" y="310"/>
                  </a:moveTo>
                  <a:lnTo>
                    <a:pt x="332" y="309"/>
                  </a:lnTo>
                  <a:lnTo>
                    <a:pt x="332" y="306"/>
                  </a:lnTo>
                  <a:lnTo>
                    <a:pt x="332" y="304"/>
                  </a:lnTo>
                  <a:lnTo>
                    <a:pt x="331" y="306"/>
                  </a:lnTo>
                  <a:lnTo>
                    <a:pt x="330" y="306"/>
                  </a:lnTo>
                  <a:lnTo>
                    <a:pt x="329" y="308"/>
                  </a:lnTo>
                  <a:lnTo>
                    <a:pt x="330" y="308"/>
                  </a:lnTo>
                  <a:lnTo>
                    <a:pt x="332" y="310"/>
                  </a:lnTo>
                  <a:lnTo>
                    <a:pt x="334" y="310"/>
                  </a:lnTo>
                  <a:close/>
                  <a:moveTo>
                    <a:pt x="334" y="668"/>
                  </a:moveTo>
                  <a:lnTo>
                    <a:pt x="334" y="666"/>
                  </a:lnTo>
                  <a:lnTo>
                    <a:pt x="334" y="664"/>
                  </a:lnTo>
                  <a:lnTo>
                    <a:pt x="333" y="664"/>
                  </a:lnTo>
                  <a:lnTo>
                    <a:pt x="333" y="662"/>
                  </a:lnTo>
                  <a:lnTo>
                    <a:pt x="332" y="662"/>
                  </a:lnTo>
                  <a:lnTo>
                    <a:pt x="331" y="660"/>
                  </a:lnTo>
                  <a:lnTo>
                    <a:pt x="330" y="662"/>
                  </a:lnTo>
                  <a:lnTo>
                    <a:pt x="331" y="662"/>
                  </a:lnTo>
                  <a:lnTo>
                    <a:pt x="330" y="666"/>
                  </a:lnTo>
                  <a:lnTo>
                    <a:pt x="330" y="667"/>
                  </a:lnTo>
                  <a:lnTo>
                    <a:pt x="331" y="668"/>
                  </a:lnTo>
                  <a:lnTo>
                    <a:pt x="331" y="666"/>
                  </a:lnTo>
                  <a:lnTo>
                    <a:pt x="333" y="668"/>
                  </a:lnTo>
                  <a:lnTo>
                    <a:pt x="334" y="668"/>
                  </a:lnTo>
                  <a:close/>
                  <a:moveTo>
                    <a:pt x="334" y="258"/>
                  </a:moveTo>
                  <a:lnTo>
                    <a:pt x="334" y="256"/>
                  </a:lnTo>
                  <a:lnTo>
                    <a:pt x="334" y="257"/>
                  </a:lnTo>
                  <a:lnTo>
                    <a:pt x="334" y="258"/>
                  </a:lnTo>
                  <a:close/>
                  <a:moveTo>
                    <a:pt x="334" y="338"/>
                  </a:moveTo>
                  <a:lnTo>
                    <a:pt x="334" y="336"/>
                  </a:lnTo>
                  <a:lnTo>
                    <a:pt x="333" y="336"/>
                  </a:lnTo>
                  <a:lnTo>
                    <a:pt x="332" y="338"/>
                  </a:lnTo>
                  <a:lnTo>
                    <a:pt x="334" y="338"/>
                  </a:lnTo>
                  <a:close/>
                  <a:moveTo>
                    <a:pt x="334" y="682"/>
                  </a:moveTo>
                  <a:lnTo>
                    <a:pt x="331" y="680"/>
                  </a:lnTo>
                  <a:lnTo>
                    <a:pt x="331" y="674"/>
                  </a:lnTo>
                  <a:lnTo>
                    <a:pt x="327" y="676"/>
                  </a:lnTo>
                  <a:lnTo>
                    <a:pt x="329" y="678"/>
                  </a:lnTo>
                  <a:lnTo>
                    <a:pt x="330" y="678"/>
                  </a:lnTo>
                  <a:lnTo>
                    <a:pt x="329" y="682"/>
                  </a:lnTo>
                  <a:lnTo>
                    <a:pt x="334" y="682"/>
                  </a:lnTo>
                  <a:close/>
                  <a:moveTo>
                    <a:pt x="334" y="793"/>
                  </a:moveTo>
                  <a:lnTo>
                    <a:pt x="334" y="793"/>
                  </a:lnTo>
                  <a:lnTo>
                    <a:pt x="334" y="792"/>
                  </a:lnTo>
                  <a:lnTo>
                    <a:pt x="334" y="793"/>
                  </a:lnTo>
                  <a:close/>
                  <a:moveTo>
                    <a:pt x="334" y="262"/>
                  </a:moveTo>
                  <a:lnTo>
                    <a:pt x="332" y="262"/>
                  </a:lnTo>
                  <a:lnTo>
                    <a:pt x="333" y="264"/>
                  </a:lnTo>
                  <a:lnTo>
                    <a:pt x="334" y="264"/>
                  </a:lnTo>
                  <a:lnTo>
                    <a:pt x="334" y="262"/>
                  </a:lnTo>
                  <a:close/>
                  <a:moveTo>
                    <a:pt x="335" y="113"/>
                  </a:moveTo>
                  <a:lnTo>
                    <a:pt x="334" y="112"/>
                  </a:lnTo>
                  <a:lnTo>
                    <a:pt x="334" y="113"/>
                  </a:lnTo>
                  <a:lnTo>
                    <a:pt x="335" y="113"/>
                  </a:lnTo>
                  <a:close/>
                  <a:moveTo>
                    <a:pt x="335" y="260"/>
                  </a:moveTo>
                  <a:lnTo>
                    <a:pt x="334" y="258"/>
                  </a:lnTo>
                  <a:lnTo>
                    <a:pt x="334" y="259"/>
                  </a:lnTo>
                  <a:lnTo>
                    <a:pt x="334" y="260"/>
                  </a:lnTo>
                  <a:lnTo>
                    <a:pt x="335" y="260"/>
                  </a:lnTo>
                  <a:close/>
                  <a:moveTo>
                    <a:pt x="335" y="272"/>
                  </a:moveTo>
                  <a:lnTo>
                    <a:pt x="335" y="268"/>
                  </a:lnTo>
                  <a:lnTo>
                    <a:pt x="334" y="268"/>
                  </a:lnTo>
                  <a:lnTo>
                    <a:pt x="334" y="270"/>
                  </a:lnTo>
                  <a:lnTo>
                    <a:pt x="333" y="270"/>
                  </a:lnTo>
                  <a:lnTo>
                    <a:pt x="333" y="272"/>
                  </a:lnTo>
                  <a:lnTo>
                    <a:pt x="335" y="272"/>
                  </a:lnTo>
                  <a:close/>
                  <a:moveTo>
                    <a:pt x="335" y="148"/>
                  </a:moveTo>
                  <a:lnTo>
                    <a:pt x="334" y="148"/>
                  </a:lnTo>
                  <a:lnTo>
                    <a:pt x="334" y="150"/>
                  </a:lnTo>
                  <a:lnTo>
                    <a:pt x="335" y="150"/>
                  </a:lnTo>
                  <a:lnTo>
                    <a:pt x="335" y="148"/>
                  </a:lnTo>
                  <a:close/>
                  <a:moveTo>
                    <a:pt x="335" y="284"/>
                  </a:moveTo>
                  <a:lnTo>
                    <a:pt x="334" y="282"/>
                  </a:lnTo>
                  <a:lnTo>
                    <a:pt x="334" y="280"/>
                  </a:lnTo>
                  <a:lnTo>
                    <a:pt x="334" y="278"/>
                  </a:lnTo>
                  <a:lnTo>
                    <a:pt x="332" y="280"/>
                  </a:lnTo>
                  <a:lnTo>
                    <a:pt x="332" y="276"/>
                  </a:lnTo>
                  <a:lnTo>
                    <a:pt x="331" y="278"/>
                  </a:lnTo>
                  <a:lnTo>
                    <a:pt x="332" y="282"/>
                  </a:lnTo>
                  <a:lnTo>
                    <a:pt x="333" y="284"/>
                  </a:lnTo>
                  <a:lnTo>
                    <a:pt x="333" y="285"/>
                  </a:lnTo>
                  <a:lnTo>
                    <a:pt x="330" y="287"/>
                  </a:lnTo>
                  <a:lnTo>
                    <a:pt x="334" y="284"/>
                  </a:lnTo>
                  <a:lnTo>
                    <a:pt x="335" y="284"/>
                  </a:lnTo>
                  <a:close/>
                  <a:moveTo>
                    <a:pt x="336" y="128"/>
                  </a:moveTo>
                  <a:lnTo>
                    <a:pt x="334" y="128"/>
                  </a:lnTo>
                  <a:lnTo>
                    <a:pt x="334" y="130"/>
                  </a:lnTo>
                  <a:lnTo>
                    <a:pt x="335" y="130"/>
                  </a:lnTo>
                  <a:lnTo>
                    <a:pt x="336" y="128"/>
                  </a:lnTo>
                  <a:close/>
                  <a:moveTo>
                    <a:pt x="336" y="772"/>
                  </a:moveTo>
                  <a:lnTo>
                    <a:pt x="336" y="772"/>
                  </a:lnTo>
                  <a:close/>
                  <a:moveTo>
                    <a:pt x="336" y="140"/>
                  </a:moveTo>
                  <a:lnTo>
                    <a:pt x="336" y="138"/>
                  </a:lnTo>
                  <a:lnTo>
                    <a:pt x="334" y="138"/>
                  </a:lnTo>
                  <a:lnTo>
                    <a:pt x="335" y="140"/>
                  </a:lnTo>
                  <a:lnTo>
                    <a:pt x="334" y="138"/>
                  </a:lnTo>
                  <a:lnTo>
                    <a:pt x="334" y="144"/>
                  </a:lnTo>
                  <a:lnTo>
                    <a:pt x="335" y="142"/>
                  </a:lnTo>
                  <a:lnTo>
                    <a:pt x="334" y="142"/>
                  </a:lnTo>
                  <a:lnTo>
                    <a:pt x="336" y="140"/>
                  </a:lnTo>
                  <a:close/>
                  <a:moveTo>
                    <a:pt x="336" y="794"/>
                  </a:moveTo>
                  <a:lnTo>
                    <a:pt x="334" y="793"/>
                  </a:lnTo>
                  <a:lnTo>
                    <a:pt x="335" y="794"/>
                  </a:lnTo>
                  <a:lnTo>
                    <a:pt x="336" y="794"/>
                  </a:lnTo>
                  <a:close/>
                  <a:moveTo>
                    <a:pt x="336" y="830"/>
                  </a:moveTo>
                  <a:lnTo>
                    <a:pt x="336" y="828"/>
                  </a:lnTo>
                  <a:lnTo>
                    <a:pt x="336" y="826"/>
                  </a:lnTo>
                  <a:lnTo>
                    <a:pt x="334" y="826"/>
                  </a:lnTo>
                  <a:lnTo>
                    <a:pt x="334" y="829"/>
                  </a:lnTo>
                  <a:lnTo>
                    <a:pt x="335" y="830"/>
                  </a:lnTo>
                  <a:lnTo>
                    <a:pt x="336" y="830"/>
                  </a:lnTo>
                  <a:close/>
                  <a:moveTo>
                    <a:pt x="337" y="774"/>
                  </a:moveTo>
                  <a:lnTo>
                    <a:pt x="336" y="772"/>
                  </a:lnTo>
                  <a:lnTo>
                    <a:pt x="333" y="776"/>
                  </a:lnTo>
                  <a:lnTo>
                    <a:pt x="334" y="778"/>
                  </a:lnTo>
                  <a:lnTo>
                    <a:pt x="335" y="777"/>
                  </a:lnTo>
                  <a:lnTo>
                    <a:pt x="335" y="774"/>
                  </a:lnTo>
                  <a:lnTo>
                    <a:pt x="337" y="774"/>
                  </a:lnTo>
                  <a:close/>
                  <a:moveTo>
                    <a:pt x="337" y="126"/>
                  </a:moveTo>
                  <a:lnTo>
                    <a:pt x="336" y="126"/>
                  </a:lnTo>
                  <a:lnTo>
                    <a:pt x="336" y="128"/>
                  </a:lnTo>
                  <a:lnTo>
                    <a:pt x="337" y="130"/>
                  </a:lnTo>
                  <a:lnTo>
                    <a:pt x="337" y="129"/>
                  </a:lnTo>
                  <a:lnTo>
                    <a:pt x="337" y="126"/>
                  </a:lnTo>
                  <a:close/>
                  <a:moveTo>
                    <a:pt x="337" y="816"/>
                  </a:moveTo>
                  <a:lnTo>
                    <a:pt x="336" y="814"/>
                  </a:lnTo>
                  <a:lnTo>
                    <a:pt x="336" y="810"/>
                  </a:lnTo>
                  <a:lnTo>
                    <a:pt x="333" y="810"/>
                  </a:lnTo>
                  <a:lnTo>
                    <a:pt x="335" y="814"/>
                  </a:lnTo>
                  <a:lnTo>
                    <a:pt x="336" y="816"/>
                  </a:lnTo>
                  <a:lnTo>
                    <a:pt x="335" y="818"/>
                  </a:lnTo>
                  <a:lnTo>
                    <a:pt x="334" y="818"/>
                  </a:lnTo>
                  <a:lnTo>
                    <a:pt x="333" y="820"/>
                  </a:lnTo>
                  <a:lnTo>
                    <a:pt x="335" y="820"/>
                  </a:lnTo>
                  <a:lnTo>
                    <a:pt x="335" y="818"/>
                  </a:lnTo>
                  <a:lnTo>
                    <a:pt x="336" y="818"/>
                  </a:lnTo>
                  <a:lnTo>
                    <a:pt x="337" y="816"/>
                  </a:lnTo>
                  <a:close/>
                  <a:moveTo>
                    <a:pt x="337" y="480"/>
                  </a:moveTo>
                  <a:lnTo>
                    <a:pt x="337" y="480"/>
                  </a:lnTo>
                  <a:lnTo>
                    <a:pt x="336" y="480"/>
                  </a:lnTo>
                  <a:lnTo>
                    <a:pt x="337" y="480"/>
                  </a:lnTo>
                  <a:close/>
                  <a:moveTo>
                    <a:pt x="337" y="292"/>
                  </a:moveTo>
                  <a:lnTo>
                    <a:pt x="336" y="290"/>
                  </a:lnTo>
                  <a:lnTo>
                    <a:pt x="335" y="292"/>
                  </a:lnTo>
                  <a:lnTo>
                    <a:pt x="337" y="292"/>
                  </a:lnTo>
                  <a:lnTo>
                    <a:pt x="337" y="294"/>
                  </a:lnTo>
                  <a:lnTo>
                    <a:pt x="337" y="292"/>
                  </a:lnTo>
                  <a:close/>
                  <a:moveTo>
                    <a:pt x="337" y="488"/>
                  </a:moveTo>
                  <a:lnTo>
                    <a:pt x="337" y="486"/>
                  </a:lnTo>
                  <a:lnTo>
                    <a:pt x="335" y="486"/>
                  </a:lnTo>
                  <a:lnTo>
                    <a:pt x="336" y="488"/>
                  </a:lnTo>
                  <a:lnTo>
                    <a:pt x="337" y="488"/>
                  </a:lnTo>
                  <a:close/>
                  <a:moveTo>
                    <a:pt x="337" y="298"/>
                  </a:moveTo>
                  <a:lnTo>
                    <a:pt x="337" y="298"/>
                  </a:lnTo>
                  <a:lnTo>
                    <a:pt x="337" y="300"/>
                  </a:lnTo>
                  <a:lnTo>
                    <a:pt x="337" y="298"/>
                  </a:lnTo>
                  <a:close/>
                  <a:moveTo>
                    <a:pt x="337" y="114"/>
                  </a:moveTo>
                  <a:lnTo>
                    <a:pt x="337" y="114"/>
                  </a:lnTo>
                  <a:lnTo>
                    <a:pt x="336" y="112"/>
                  </a:lnTo>
                  <a:lnTo>
                    <a:pt x="335" y="112"/>
                  </a:lnTo>
                  <a:lnTo>
                    <a:pt x="335" y="113"/>
                  </a:lnTo>
                  <a:lnTo>
                    <a:pt x="335" y="114"/>
                  </a:lnTo>
                  <a:lnTo>
                    <a:pt x="334" y="113"/>
                  </a:lnTo>
                  <a:lnTo>
                    <a:pt x="334" y="114"/>
                  </a:lnTo>
                  <a:lnTo>
                    <a:pt x="335" y="115"/>
                  </a:lnTo>
                  <a:lnTo>
                    <a:pt x="335" y="116"/>
                  </a:lnTo>
                  <a:lnTo>
                    <a:pt x="337" y="116"/>
                  </a:lnTo>
                  <a:lnTo>
                    <a:pt x="337" y="114"/>
                  </a:lnTo>
                  <a:close/>
                  <a:moveTo>
                    <a:pt x="337" y="260"/>
                  </a:moveTo>
                  <a:lnTo>
                    <a:pt x="336" y="258"/>
                  </a:lnTo>
                  <a:lnTo>
                    <a:pt x="335" y="260"/>
                  </a:lnTo>
                  <a:lnTo>
                    <a:pt x="337" y="260"/>
                  </a:lnTo>
                  <a:close/>
                  <a:moveTo>
                    <a:pt x="337" y="318"/>
                  </a:moveTo>
                  <a:lnTo>
                    <a:pt x="336" y="316"/>
                  </a:lnTo>
                  <a:lnTo>
                    <a:pt x="335" y="316"/>
                  </a:lnTo>
                  <a:lnTo>
                    <a:pt x="335" y="318"/>
                  </a:lnTo>
                  <a:lnTo>
                    <a:pt x="337" y="318"/>
                  </a:lnTo>
                  <a:close/>
                  <a:moveTo>
                    <a:pt x="338" y="788"/>
                  </a:moveTo>
                  <a:lnTo>
                    <a:pt x="336" y="788"/>
                  </a:lnTo>
                  <a:lnTo>
                    <a:pt x="335" y="784"/>
                  </a:lnTo>
                  <a:lnTo>
                    <a:pt x="334" y="784"/>
                  </a:lnTo>
                  <a:lnTo>
                    <a:pt x="336" y="786"/>
                  </a:lnTo>
                  <a:lnTo>
                    <a:pt x="334" y="788"/>
                  </a:lnTo>
                  <a:lnTo>
                    <a:pt x="334" y="790"/>
                  </a:lnTo>
                  <a:lnTo>
                    <a:pt x="334" y="791"/>
                  </a:lnTo>
                  <a:lnTo>
                    <a:pt x="334" y="792"/>
                  </a:lnTo>
                  <a:lnTo>
                    <a:pt x="337" y="790"/>
                  </a:lnTo>
                  <a:lnTo>
                    <a:pt x="338" y="788"/>
                  </a:lnTo>
                  <a:close/>
                  <a:moveTo>
                    <a:pt x="338" y="332"/>
                  </a:moveTo>
                  <a:lnTo>
                    <a:pt x="337" y="330"/>
                  </a:lnTo>
                  <a:lnTo>
                    <a:pt x="336" y="330"/>
                  </a:lnTo>
                  <a:lnTo>
                    <a:pt x="335" y="328"/>
                  </a:lnTo>
                  <a:lnTo>
                    <a:pt x="335" y="330"/>
                  </a:lnTo>
                  <a:lnTo>
                    <a:pt x="335" y="328"/>
                  </a:lnTo>
                  <a:lnTo>
                    <a:pt x="334" y="328"/>
                  </a:lnTo>
                  <a:lnTo>
                    <a:pt x="333" y="332"/>
                  </a:lnTo>
                  <a:lnTo>
                    <a:pt x="337" y="332"/>
                  </a:lnTo>
                  <a:lnTo>
                    <a:pt x="336" y="334"/>
                  </a:lnTo>
                  <a:lnTo>
                    <a:pt x="338" y="332"/>
                  </a:lnTo>
                  <a:close/>
                  <a:moveTo>
                    <a:pt x="338" y="472"/>
                  </a:moveTo>
                  <a:lnTo>
                    <a:pt x="338" y="472"/>
                  </a:lnTo>
                  <a:close/>
                  <a:moveTo>
                    <a:pt x="338" y="290"/>
                  </a:moveTo>
                  <a:lnTo>
                    <a:pt x="338" y="288"/>
                  </a:lnTo>
                  <a:lnTo>
                    <a:pt x="336" y="288"/>
                  </a:lnTo>
                  <a:lnTo>
                    <a:pt x="336" y="290"/>
                  </a:lnTo>
                  <a:lnTo>
                    <a:pt x="337" y="292"/>
                  </a:lnTo>
                  <a:lnTo>
                    <a:pt x="338" y="292"/>
                  </a:lnTo>
                  <a:lnTo>
                    <a:pt x="338" y="290"/>
                  </a:lnTo>
                  <a:close/>
                  <a:moveTo>
                    <a:pt x="338" y="670"/>
                  </a:moveTo>
                  <a:lnTo>
                    <a:pt x="338" y="666"/>
                  </a:lnTo>
                  <a:lnTo>
                    <a:pt x="338" y="667"/>
                  </a:lnTo>
                  <a:lnTo>
                    <a:pt x="338" y="670"/>
                  </a:lnTo>
                  <a:close/>
                  <a:moveTo>
                    <a:pt x="339" y="822"/>
                  </a:moveTo>
                  <a:lnTo>
                    <a:pt x="336" y="822"/>
                  </a:lnTo>
                  <a:lnTo>
                    <a:pt x="335" y="820"/>
                  </a:lnTo>
                  <a:lnTo>
                    <a:pt x="335" y="824"/>
                  </a:lnTo>
                  <a:lnTo>
                    <a:pt x="339" y="822"/>
                  </a:lnTo>
                  <a:close/>
                  <a:moveTo>
                    <a:pt x="339" y="306"/>
                  </a:moveTo>
                  <a:lnTo>
                    <a:pt x="338" y="304"/>
                  </a:lnTo>
                  <a:lnTo>
                    <a:pt x="337" y="304"/>
                  </a:lnTo>
                  <a:lnTo>
                    <a:pt x="337" y="302"/>
                  </a:lnTo>
                  <a:lnTo>
                    <a:pt x="336" y="302"/>
                  </a:lnTo>
                  <a:lnTo>
                    <a:pt x="335" y="304"/>
                  </a:lnTo>
                  <a:lnTo>
                    <a:pt x="335" y="306"/>
                  </a:lnTo>
                  <a:lnTo>
                    <a:pt x="337" y="306"/>
                  </a:lnTo>
                  <a:lnTo>
                    <a:pt x="336" y="308"/>
                  </a:lnTo>
                  <a:lnTo>
                    <a:pt x="337" y="308"/>
                  </a:lnTo>
                  <a:lnTo>
                    <a:pt x="338" y="306"/>
                  </a:lnTo>
                  <a:lnTo>
                    <a:pt x="339" y="306"/>
                  </a:lnTo>
                  <a:close/>
                  <a:moveTo>
                    <a:pt x="339" y="266"/>
                  </a:moveTo>
                  <a:lnTo>
                    <a:pt x="337" y="264"/>
                  </a:lnTo>
                  <a:lnTo>
                    <a:pt x="338" y="266"/>
                  </a:lnTo>
                  <a:lnTo>
                    <a:pt x="339" y="266"/>
                  </a:lnTo>
                  <a:close/>
                  <a:moveTo>
                    <a:pt x="339" y="662"/>
                  </a:moveTo>
                  <a:lnTo>
                    <a:pt x="338" y="662"/>
                  </a:lnTo>
                  <a:lnTo>
                    <a:pt x="338" y="660"/>
                  </a:lnTo>
                  <a:lnTo>
                    <a:pt x="337" y="660"/>
                  </a:lnTo>
                  <a:lnTo>
                    <a:pt x="337" y="661"/>
                  </a:lnTo>
                  <a:lnTo>
                    <a:pt x="337" y="663"/>
                  </a:lnTo>
                  <a:lnTo>
                    <a:pt x="338" y="664"/>
                  </a:lnTo>
                  <a:lnTo>
                    <a:pt x="339" y="662"/>
                  </a:lnTo>
                  <a:close/>
                  <a:moveTo>
                    <a:pt x="339" y="648"/>
                  </a:moveTo>
                  <a:lnTo>
                    <a:pt x="336" y="648"/>
                  </a:lnTo>
                  <a:lnTo>
                    <a:pt x="338" y="650"/>
                  </a:lnTo>
                  <a:lnTo>
                    <a:pt x="338" y="651"/>
                  </a:lnTo>
                  <a:lnTo>
                    <a:pt x="336" y="652"/>
                  </a:lnTo>
                  <a:lnTo>
                    <a:pt x="334" y="654"/>
                  </a:lnTo>
                  <a:lnTo>
                    <a:pt x="337" y="656"/>
                  </a:lnTo>
                  <a:lnTo>
                    <a:pt x="337" y="654"/>
                  </a:lnTo>
                  <a:lnTo>
                    <a:pt x="336" y="654"/>
                  </a:lnTo>
                  <a:lnTo>
                    <a:pt x="337" y="652"/>
                  </a:lnTo>
                  <a:lnTo>
                    <a:pt x="339" y="652"/>
                  </a:lnTo>
                  <a:lnTo>
                    <a:pt x="339" y="650"/>
                  </a:lnTo>
                  <a:lnTo>
                    <a:pt x="339" y="648"/>
                  </a:lnTo>
                  <a:close/>
                  <a:moveTo>
                    <a:pt x="339" y="614"/>
                  </a:moveTo>
                  <a:lnTo>
                    <a:pt x="336" y="614"/>
                  </a:lnTo>
                  <a:lnTo>
                    <a:pt x="337" y="616"/>
                  </a:lnTo>
                  <a:lnTo>
                    <a:pt x="339" y="616"/>
                  </a:lnTo>
                  <a:lnTo>
                    <a:pt x="339" y="614"/>
                  </a:lnTo>
                  <a:close/>
                  <a:moveTo>
                    <a:pt x="339" y="300"/>
                  </a:moveTo>
                  <a:lnTo>
                    <a:pt x="339" y="298"/>
                  </a:lnTo>
                  <a:lnTo>
                    <a:pt x="338" y="300"/>
                  </a:lnTo>
                  <a:lnTo>
                    <a:pt x="339" y="300"/>
                  </a:lnTo>
                  <a:close/>
                  <a:moveTo>
                    <a:pt x="339" y="288"/>
                  </a:moveTo>
                  <a:lnTo>
                    <a:pt x="339" y="288"/>
                  </a:lnTo>
                  <a:lnTo>
                    <a:pt x="338" y="290"/>
                  </a:lnTo>
                  <a:lnTo>
                    <a:pt x="339" y="290"/>
                  </a:lnTo>
                  <a:lnTo>
                    <a:pt x="339" y="288"/>
                  </a:lnTo>
                  <a:close/>
                  <a:moveTo>
                    <a:pt x="339" y="76"/>
                  </a:moveTo>
                  <a:lnTo>
                    <a:pt x="339" y="76"/>
                  </a:lnTo>
                  <a:lnTo>
                    <a:pt x="338" y="74"/>
                  </a:lnTo>
                  <a:lnTo>
                    <a:pt x="338" y="76"/>
                  </a:lnTo>
                  <a:lnTo>
                    <a:pt x="339" y="78"/>
                  </a:lnTo>
                  <a:lnTo>
                    <a:pt x="339" y="76"/>
                  </a:lnTo>
                  <a:close/>
                  <a:moveTo>
                    <a:pt x="339" y="478"/>
                  </a:moveTo>
                  <a:lnTo>
                    <a:pt x="336" y="478"/>
                  </a:lnTo>
                  <a:lnTo>
                    <a:pt x="337" y="477"/>
                  </a:lnTo>
                  <a:lnTo>
                    <a:pt x="337" y="476"/>
                  </a:lnTo>
                  <a:lnTo>
                    <a:pt x="337" y="474"/>
                  </a:lnTo>
                  <a:lnTo>
                    <a:pt x="336" y="472"/>
                  </a:lnTo>
                  <a:lnTo>
                    <a:pt x="338" y="472"/>
                  </a:lnTo>
                  <a:lnTo>
                    <a:pt x="336" y="468"/>
                  </a:lnTo>
                  <a:lnTo>
                    <a:pt x="335" y="468"/>
                  </a:lnTo>
                  <a:lnTo>
                    <a:pt x="335" y="470"/>
                  </a:lnTo>
                  <a:lnTo>
                    <a:pt x="336" y="470"/>
                  </a:lnTo>
                  <a:lnTo>
                    <a:pt x="335" y="472"/>
                  </a:lnTo>
                  <a:lnTo>
                    <a:pt x="333" y="472"/>
                  </a:lnTo>
                  <a:lnTo>
                    <a:pt x="333" y="474"/>
                  </a:lnTo>
                  <a:lnTo>
                    <a:pt x="332" y="474"/>
                  </a:lnTo>
                  <a:lnTo>
                    <a:pt x="335" y="476"/>
                  </a:lnTo>
                  <a:lnTo>
                    <a:pt x="333" y="478"/>
                  </a:lnTo>
                  <a:lnTo>
                    <a:pt x="337" y="480"/>
                  </a:lnTo>
                  <a:lnTo>
                    <a:pt x="339" y="478"/>
                  </a:lnTo>
                  <a:close/>
                  <a:moveTo>
                    <a:pt x="339" y="644"/>
                  </a:moveTo>
                  <a:lnTo>
                    <a:pt x="337" y="642"/>
                  </a:lnTo>
                  <a:lnTo>
                    <a:pt x="337" y="644"/>
                  </a:lnTo>
                  <a:lnTo>
                    <a:pt x="338" y="644"/>
                  </a:lnTo>
                  <a:lnTo>
                    <a:pt x="337" y="646"/>
                  </a:lnTo>
                  <a:lnTo>
                    <a:pt x="338" y="646"/>
                  </a:lnTo>
                  <a:lnTo>
                    <a:pt x="339" y="644"/>
                  </a:lnTo>
                  <a:close/>
                  <a:moveTo>
                    <a:pt x="339" y="286"/>
                  </a:moveTo>
                  <a:lnTo>
                    <a:pt x="338" y="285"/>
                  </a:lnTo>
                  <a:lnTo>
                    <a:pt x="338" y="284"/>
                  </a:lnTo>
                  <a:lnTo>
                    <a:pt x="338" y="282"/>
                  </a:lnTo>
                  <a:lnTo>
                    <a:pt x="337" y="282"/>
                  </a:lnTo>
                  <a:lnTo>
                    <a:pt x="337" y="284"/>
                  </a:lnTo>
                  <a:lnTo>
                    <a:pt x="338" y="286"/>
                  </a:lnTo>
                  <a:lnTo>
                    <a:pt x="339" y="288"/>
                  </a:lnTo>
                  <a:lnTo>
                    <a:pt x="339" y="286"/>
                  </a:lnTo>
                  <a:close/>
                  <a:moveTo>
                    <a:pt x="339" y="672"/>
                  </a:moveTo>
                  <a:lnTo>
                    <a:pt x="339" y="670"/>
                  </a:lnTo>
                  <a:lnTo>
                    <a:pt x="339" y="672"/>
                  </a:lnTo>
                  <a:close/>
                  <a:moveTo>
                    <a:pt x="339" y="292"/>
                  </a:moveTo>
                  <a:lnTo>
                    <a:pt x="338" y="292"/>
                  </a:lnTo>
                  <a:lnTo>
                    <a:pt x="337" y="294"/>
                  </a:lnTo>
                  <a:lnTo>
                    <a:pt x="339" y="292"/>
                  </a:lnTo>
                  <a:close/>
                  <a:moveTo>
                    <a:pt x="340" y="678"/>
                  </a:moveTo>
                  <a:lnTo>
                    <a:pt x="339" y="674"/>
                  </a:lnTo>
                  <a:lnTo>
                    <a:pt x="338" y="674"/>
                  </a:lnTo>
                  <a:lnTo>
                    <a:pt x="337" y="672"/>
                  </a:lnTo>
                  <a:lnTo>
                    <a:pt x="335" y="674"/>
                  </a:lnTo>
                  <a:lnTo>
                    <a:pt x="335" y="680"/>
                  </a:lnTo>
                  <a:lnTo>
                    <a:pt x="339" y="680"/>
                  </a:lnTo>
                  <a:lnTo>
                    <a:pt x="339" y="679"/>
                  </a:lnTo>
                  <a:lnTo>
                    <a:pt x="340" y="678"/>
                  </a:lnTo>
                  <a:close/>
                  <a:moveTo>
                    <a:pt x="340" y="335"/>
                  </a:moveTo>
                  <a:lnTo>
                    <a:pt x="339" y="336"/>
                  </a:lnTo>
                  <a:lnTo>
                    <a:pt x="340" y="336"/>
                  </a:lnTo>
                  <a:lnTo>
                    <a:pt x="340" y="335"/>
                  </a:lnTo>
                  <a:close/>
                  <a:moveTo>
                    <a:pt x="340" y="622"/>
                  </a:moveTo>
                  <a:lnTo>
                    <a:pt x="340" y="620"/>
                  </a:lnTo>
                  <a:lnTo>
                    <a:pt x="339" y="618"/>
                  </a:lnTo>
                  <a:lnTo>
                    <a:pt x="336" y="618"/>
                  </a:lnTo>
                  <a:lnTo>
                    <a:pt x="336" y="620"/>
                  </a:lnTo>
                  <a:lnTo>
                    <a:pt x="338" y="620"/>
                  </a:lnTo>
                  <a:lnTo>
                    <a:pt x="336" y="622"/>
                  </a:lnTo>
                  <a:lnTo>
                    <a:pt x="336" y="623"/>
                  </a:lnTo>
                  <a:lnTo>
                    <a:pt x="337" y="624"/>
                  </a:lnTo>
                  <a:lnTo>
                    <a:pt x="339" y="624"/>
                  </a:lnTo>
                  <a:lnTo>
                    <a:pt x="340" y="623"/>
                  </a:lnTo>
                  <a:lnTo>
                    <a:pt x="340" y="622"/>
                  </a:lnTo>
                  <a:close/>
                  <a:moveTo>
                    <a:pt x="340" y="638"/>
                  </a:moveTo>
                  <a:lnTo>
                    <a:pt x="340" y="637"/>
                  </a:lnTo>
                  <a:lnTo>
                    <a:pt x="340" y="636"/>
                  </a:lnTo>
                  <a:lnTo>
                    <a:pt x="338" y="635"/>
                  </a:lnTo>
                  <a:lnTo>
                    <a:pt x="338" y="632"/>
                  </a:lnTo>
                  <a:lnTo>
                    <a:pt x="334" y="632"/>
                  </a:lnTo>
                  <a:lnTo>
                    <a:pt x="335" y="634"/>
                  </a:lnTo>
                  <a:lnTo>
                    <a:pt x="338" y="634"/>
                  </a:lnTo>
                  <a:lnTo>
                    <a:pt x="338" y="638"/>
                  </a:lnTo>
                  <a:lnTo>
                    <a:pt x="340" y="638"/>
                  </a:lnTo>
                  <a:close/>
                  <a:moveTo>
                    <a:pt x="340" y="809"/>
                  </a:moveTo>
                  <a:lnTo>
                    <a:pt x="340" y="808"/>
                  </a:lnTo>
                  <a:lnTo>
                    <a:pt x="339" y="808"/>
                  </a:lnTo>
                  <a:lnTo>
                    <a:pt x="340" y="809"/>
                  </a:lnTo>
                  <a:close/>
                  <a:moveTo>
                    <a:pt x="340" y="470"/>
                  </a:moveTo>
                  <a:lnTo>
                    <a:pt x="338" y="470"/>
                  </a:lnTo>
                  <a:lnTo>
                    <a:pt x="338" y="471"/>
                  </a:lnTo>
                  <a:lnTo>
                    <a:pt x="338" y="472"/>
                  </a:lnTo>
                  <a:lnTo>
                    <a:pt x="339" y="472"/>
                  </a:lnTo>
                  <a:lnTo>
                    <a:pt x="340" y="470"/>
                  </a:lnTo>
                  <a:close/>
                  <a:moveTo>
                    <a:pt x="340" y="804"/>
                  </a:moveTo>
                  <a:lnTo>
                    <a:pt x="339" y="802"/>
                  </a:lnTo>
                  <a:lnTo>
                    <a:pt x="338" y="800"/>
                  </a:lnTo>
                  <a:lnTo>
                    <a:pt x="335" y="800"/>
                  </a:lnTo>
                  <a:lnTo>
                    <a:pt x="335" y="798"/>
                  </a:lnTo>
                  <a:lnTo>
                    <a:pt x="333" y="798"/>
                  </a:lnTo>
                  <a:lnTo>
                    <a:pt x="333" y="800"/>
                  </a:lnTo>
                  <a:lnTo>
                    <a:pt x="332" y="802"/>
                  </a:lnTo>
                  <a:lnTo>
                    <a:pt x="334" y="804"/>
                  </a:lnTo>
                  <a:lnTo>
                    <a:pt x="334" y="802"/>
                  </a:lnTo>
                  <a:lnTo>
                    <a:pt x="337" y="802"/>
                  </a:lnTo>
                  <a:lnTo>
                    <a:pt x="338" y="804"/>
                  </a:lnTo>
                  <a:lnTo>
                    <a:pt x="340" y="804"/>
                  </a:lnTo>
                  <a:close/>
                  <a:moveTo>
                    <a:pt x="341" y="334"/>
                  </a:moveTo>
                  <a:lnTo>
                    <a:pt x="340" y="334"/>
                  </a:lnTo>
                  <a:lnTo>
                    <a:pt x="340" y="335"/>
                  </a:lnTo>
                  <a:lnTo>
                    <a:pt x="341" y="334"/>
                  </a:lnTo>
                  <a:close/>
                  <a:moveTo>
                    <a:pt x="341" y="268"/>
                  </a:moveTo>
                  <a:lnTo>
                    <a:pt x="340" y="266"/>
                  </a:lnTo>
                  <a:lnTo>
                    <a:pt x="340" y="264"/>
                  </a:lnTo>
                  <a:lnTo>
                    <a:pt x="339" y="264"/>
                  </a:lnTo>
                  <a:lnTo>
                    <a:pt x="339" y="266"/>
                  </a:lnTo>
                  <a:lnTo>
                    <a:pt x="339" y="268"/>
                  </a:lnTo>
                  <a:lnTo>
                    <a:pt x="341" y="268"/>
                  </a:lnTo>
                  <a:close/>
                  <a:moveTo>
                    <a:pt x="341" y="336"/>
                  </a:moveTo>
                  <a:lnTo>
                    <a:pt x="341" y="336"/>
                  </a:lnTo>
                  <a:close/>
                  <a:moveTo>
                    <a:pt x="341" y="128"/>
                  </a:moveTo>
                  <a:lnTo>
                    <a:pt x="341" y="128"/>
                  </a:lnTo>
                  <a:lnTo>
                    <a:pt x="340" y="126"/>
                  </a:lnTo>
                  <a:lnTo>
                    <a:pt x="340" y="128"/>
                  </a:lnTo>
                  <a:lnTo>
                    <a:pt x="341" y="128"/>
                  </a:lnTo>
                  <a:close/>
                  <a:moveTo>
                    <a:pt x="341" y="810"/>
                  </a:moveTo>
                  <a:lnTo>
                    <a:pt x="340" y="809"/>
                  </a:lnTo>
                  <a:lnTo>
                    <a:pt x="341" y="810"/>
                  </a:lnTo>
                  <a:close/>
                  <a:moveTo>
                    <a:pt x="341" y="334"/>
                  </a:moveTo>
                  <a:lnTo>
                    <a:pt x="341" y="334"/>
                  </a:lnTo>
                  <a:lnTo>
                    <a:pt x="341" y="336"/>
                  </a:lnTo>
                  <a:lnTo>
                    <a:pt x="341" y="334"/>
                  </a:lnTo>
                  <a:close/>
                  <a:moveTo>
                    <a:pt x="341" y="784"/>
                  </a:moveTo>
                  <a:lnTo>
                    <a:pt x="340" y="784"/>
                  </a:lnTo>
                  <a:lnTo>
                    <a:pt x="340" y="786"/>
                  </a:lnTo>
                  <a:lnTo>
                    <a:pt x="341" y="784"/>
                  </a:lnTo>
                  <a:close/>
                  <a:moveTo>
                    <a:pt x="341" y="276"/>
                  </a:moveTo>
                  <a:lnTo>
                    <a:pt x="340" y="274"/>
                  </a:lnTo>
                  <a:lnTo>
                    <a:pt x="341" y="274"/>
                  </a:lnTo>
                  <a:lnTo>
                    <a:pt x="341" y="272"/>
                  </a:lnTo>
                  <a:lnTo>
                    <a:pt x="340" y="272"/>
                  </a:lnTo>
                  <a:lnTo>
                    <a:pt x="340" y="274"/>
                  </a:lnTo>
                  <a:lnTo>
                    <a:pt x="339" y="274"/>
                  </a:lnTo>
                  <a:lnTo>
                    <a:pt x="341" y="276"/>
                  </a:lnTo>
                  <a:close/>
                  <a:moveTo>
                    <a:pt x="341" y="132"/>
                  </a:moveTo>
                  <a:lnTo>
                    <a:pt x="340" y="130"/>
                  </a:lnTo>
                  <a:lnTo>
                    <a:pt x="338" y="130"/>
                  </a:lnTo>
                  <a:lnTo>
                    <a:pt x="337" y="132"/>
                  </a:lnTo>
                  <a:lnTo>
                    <a:pt x="341" y="132"/>
                  </a:lnTo>
                  <a:close/>
                  <a:moveTo>
                    <a:pt x="342" y="804"/>
                  </a:moveTo>
                  <a:lnTo>
                    <a:pt x="340" y="804"/>
                  </a:lnTo>
                  <a:lnTo>
                    <a:pt x="341" y="805"/>
                  </a:lnTo>
                  <a:lnTo>
                    <a:pt x="342" y="804"/>
                  </a:lnTo>
                  <a:close/>
                  <a:moveTo>
                    <a:pt x="342" y="124"/>
                  </a:moveTo>
                  <a:lnTo>
                    <a:pt x="340" y="124"/>
                  </a:lnTo>
                  <a:lnTo>
                    <a:pt x="339" y="122"/>
                  </a:lnTo>
                  <a:lnTo>
                    <a:pt x="339" y="124"/>
                  </a:lnTo>
                  <a:lnTo>
                    <a:pt x="340" y="126"/>
                  </a:lnTo>
                  <a:lnTo>
                    <a:pt x="341" y="126"/>
                  </a:lnTo>
                  <a:lnTo>
                    <a:pt x="342" y="124"/>
                  </a:lnTo>
                  <a:close/>
                  <a:moveTo>
                    <a:pt x="342" y="786"/>
                  </a:moveTo>
                  <a:lnTo>
                    <a:pt x="341" y="786"/>
                  </a:lnTo>
                  <a:lnTo>
                    <a:pt x="342" y="786"/>
                  </a:lnTo>
                  <a:close/>
                  <a:moveTo>
                    <a:pt x="342" y="784"/>
                  </a:moveTo>
                  <a:lnTo>
                    <a:pt x="341" y="784"/>
                  </a:lnTo>
                  <a:lnTo>
                    <a:pt x="341" y="786"/>
                  </a:lnTo>
                  <a:lnTo>
                    <a:pt x="342" y="784"/>
                  </a:lnTo>
                  <a:close/>
                  <a:moveTo>
                    <a:pt x="342" y="148"/>
                  </a:moveTo>
                  <a:lnTo>
                    <a:pt x="342" y="146"/>
                  </a:lnTo>
                  <a:lnTo>
                    <a:pt x="340" y="146"/>
                  </a:lnTo>
                  <a:lnTo>
                    <a:pt x="340" y="148"/>
                  </a:lnTo>
                  <a:lnTo>
                    <a:pt x="342" y="148"/>
                  </a:lnTo>
                  <a:close/>
                  <a:moveTo>
                    <a:pt x="342" y="266"/>
                  </a:moveTo>
                  <a:lnTo>
                    <a:pt x="340" y="266"/>
                  </a:lnTo>
                  <a:lnTo>
                    <a:pt x="341" y="268"/>
                  </a:lnTo>
                  <a:lnTo>
                    <a:pt x="342" y="266"/>
                  </a:lnTo>
                  <a:close/>
                  <a:moveTo>
                    <a:pt x="342" y="336"/>
                  </a:moveTo>
                  <a:lnTo>
                    <a:pt x="341" y="336"/>
                  </a:lnTo>
                  <a:lnTo>
                    <a:pt x="341" y="338"/>
                  </a:lnTo>
                  <a:lnTo>
                    <a:pt x="342" y="336"/>
                  </a:lnTo>
                  <a:close/>
                  <a:moveTo>
                    <a:pt x="342" y="130"/>
                  </a:moveTo>
                  <a:lnTo>
                    <a:pt x="342" y="129"/>
                  </a:lnTo>
                  <a:lnTo>
                    <a:pt x="342" y="128"/>
                  </a:lnTo>
                  <a:lnTo>
                    <a:pt x="341" y="126"/>
                  </a:lnTo>
                  <a:lnTo>
                    <a:pt x="341" y="128"/>
                  </a:lnTo>
                  <a:lnTo>
                    <a:pt x="342" y="130"/>
                  </a:lnTo>
                  <a:close/>
                  <a:moveTo>
                    <a:pt x="343" y="490"/>
                  </a:moveTo>
                  <a:lnTo>
                    <a:pt x="343" y="489"/>
                  </a:lnTo>
                  <a:lnTo>
                    <a:pt x="342" y="490"/>
                  </a:lnTo>
                  <a:lnTo>
                    <a:pt x="343" y="490"/>
                  </a:lnTo>
                  <a:close/>
                  <a:moveTo>
                    <a:pt x="343" y="462"/>
                  </a:moveTo>
                  <a:lnTo>
                    <a:pt x="342" y="462"/>
                  </a:lnTo>
                  <a:lnTo>
                    <a:pt x="342" y="461"/>
                  </a:lnTo>
                  <a:lnTo>
                    <a:pt x="342" y="460"/>
                  </a:lnTo>
                  <a:lnTo>
                    <a:pt x="342" y="458"/>
                  </a:lnTo>
                  <a:lnTo>
                    <a:pt x="339" y="458"/>
                  </a:lnTo>
                  <a:lnTo>
                    <a:pt x="341" y="460"/>
                  </a:lnTo>
                  <a:lnTo>
                    <a:pt x="339" y="460"/>
                  </a:lnTo>
                  <a:lnTo>
                    <a:pt x="339" y="464"/>
                  </a:lnTo>
                  <a:lnTo>
                    <a:pt x="342" y="464"/>
                  </a:lnTo>
                  <a:lnTo>
                    <a:pt x="343" y="462"/>
                  </a:lnTo>
                  <a:close/>
                  <a:moveTo>
                    <a:pt x="343" y="306"/>
                  </a:moveTo>
                  <a:lnTo>
                    <a:pt x="342" y="306"/>
                  </a:lnTo>
                  <a:lnTo>
                    <a:pt x="342" y="305"/>
                  </a:lnTo>
                  <a:lnTo>
                    <a:pt x="342" y="304"/>
                  </a:lnTo>
                  <a:lnTo>
                    <a:pt x="342" y="305"/>
                  </a:lnTo>
                  <a:lnTo>
                    <a:pt x="341" y="305"/>
                  </a:lnTo>
                  <a:lnTo>
                    <a:pt x="341" y="306"/>
                  </a:lnTo>
                  <a:lnTo>
                    <a:pt x="342" y="306"/>
                  </a:lnTo>
                  <a:lnTo>
                    <a:pt x="341" y="308"/>
                  </a:lnTo>
                  <a:lnTo>
                    <a:pt x="343" y="308"/>
                  </a:lnTo>
                  <a:lnTo>
                    <a:pt x="343" y="306"/>
                  </a:lnTo>
                  <a:close/>
                  <a:moveTo>
                    <a:pt x="343" y="806"/>
                  </a:moveTo>
                  <a:lnTo>
                    <a:pt x="341" y="805"/>
                  </a:lnTo>
                  <a:lnTo>
                    <a:pt x="341" y="806"/>
                  </a:lnTo>
                  <a:lnTo>
                    <a:pt x="343" y="806"/>
                  </a:lnTo>
                  <a:close/>
                  <a:moveTo>
                    <a:pt x="343" y="820"/>
                  </a:moveTo>
                  <a:lnTo>
                    <a:pt x="342" y="820"/>
                  </a:lnTo>
                  <a:lnTo>
                    <a:pt x="340" y="822"/>
                  </a:lnTo>
                  <a:lnTo>
                    <a:pt x="341" y="822"/>
                  </a:lnTo>
                  <a:lnTo>
                    <a:pt x="342" y="822"/>
                  </a:lnTo>
                  <a:lnTo>
                    <a:pt x="343" y="820"/>
                  </a:lnTo>
                  <a:close/>
                  <a:moveTo>
                    <a:pt x="343" y="828"/>
                  </a:moveTo>
                  <a:lnTo>
                    <a:pt x="343" y="826"/>
                  </a:lnTo>
                  <a:lnTo>
                    <a:pt x="343" y="824"/>
                  </a:lnTo>
                  <a:lnTo>
                    <a:pt x="342" y="822"/>
                  </a:lnTo>
                  <a:lnTo>
                    <a:pt x="341" y="824"/>
                  </a:lnTo>
                  <a:lnTo>
                    <a:pt x="341" y="822"/>
                  </a:lnTo>
                  <a:lnTo>
                    <a:pt x="340" y="824"/>
                  </a:lnTo>
                  <a:lnTo>
                    <a:pt x="341" y="824"/>
                  </a:lnTo>
                  <a:lnTo>
                    <a:pt x="341" y="827"/>
                  </a:lnTo>
                  <a:lnTo>
                    <a:pt x="341" y="828"/>
                  </a:lnTo>
                  <a:lnTo>
                    <a:pt x="343" y="828"/>
                  </a:lnTo>
                  <a:close/>
                  <a:moveTo>
                    <a:pt x="343" y="666"/>
                  </a:moveTo>
                  <a:lnTo>
                    <a:pt x="342" y="664"/>
                  </a:lnTo>
                  <a:lnTo>
                    <a:pt x="342" y="666"/>
                  </a:lnTo>
                  <a:lnTo>
                    <a:pt x="343" y="666"/>
                  </a:lnTo>
                  <a:close/>
                  <a:moveTo>
                    <a:pt x="343" y="812"/>
                  </a:moveTo>
                  <a:lnTo>
                    <a:pt x="341" y="812"/>
                  </a:lnTo>
                  <a:lnTo>
                    <a:pt x="342" y="808"/>
                  </a:lnTo>
                  <a:lnTo>
                    <a:pt x="341" y="810"/>
                  </a:lnTo>
                  <a:lnTo>
                    <a:pt x="340" y="812"/>
                  </a:lnTo>
                  <a:lnTo>
                    <a:pt x="341" y="816"/>
                  </a:lnTo>
                  <a:lnTo>
                    <a:pt x="340" y="816"/>
                  </a:lnTo>
                  <a:lnTo>
                    <a:pt x="339" y="818"/>
                  </a:lnTo>
                  <a:lnTo>
                    <a:pt x="340" y="818"/>
                  </a:lnTo>
                  <a:lnTo>
                    <a:pt x="342" y="816"/>
                  </a:lnTo>
                  <a:lnTo>
                    <a:pt x="342" y="814"/>
                  </a:lnTo>
                  <a:lnTo>
                    <a:pt x="343" y="814"/>
                  </a:lnTo>
                  <a:lnTo>
                    <a:pt x="343" y="812"/>
                  </a:lnTo>
                  <a:close/>
                  <a:moveTo>
                    <a:pt x="343" y="74"/>
                  </a:moveTo>
                  <a:lnTo>
                    <a:pt x="342" y="74"/>
                  </a:lnTo>
                  <a:lnTo>
                    <a:pt x="342" y="76"/>
                  </a:lnTo>
                  <a:lnTo>
                    <a:pt x="343" y="74"/>
                  </a:lnTo>
                  <a:close/>
                  <a:moveTo>
                    <a:pt x="344" y="302"/>
                  </a:moveTo>
                  <a:lnTo>
                    <a:pt x="343" y="302"/>
                  </a:lnTo>
                  <a:lnTo>
                    <a:pt x="343" y="300"/>
                  </a:lnTo>
                  <a:lnTo>
                    <a:pt x="342" y="300"/>
                  </a:lnTo>
                  <a:lnTo>
                    <a:pt x="342" y="302"/>
                  </a:lnTo>
                  <a:lnTo>
                    <a:pt x="341" y="304"/>
                  </a:lnTo>
                  <a:lnTo>
                    <a:pt x="341" y="305"/>
                  </a:lnTo>
                  <a:lnTo>
                    <a:pt x="342" y="304"/>
                  </a:lnTo>
                  <a:lnTo>
                    <a:pt x="342" y="305"/>
                  </a:lnTo>
                  <a:lnTo>
                    <a:pt x="342" y="306"/>
                  </a:lnTo>
                  <a:lnTo>
                    <a:pt x="343" y="304"/>
                  </a:lnTo>
                  <a:lnTo>
                    <a:pt x="344" y="302"/>
                  </a:lnTo>
                  <a:close/>
                  <a:moveTo>
                    <a:pt x="344" y="330"/>
                  </a:moveTo>
                  <a:lnTo>
                    <a:pt x="341" y="330"/>
                  </a:lnTo>
                  <a:lnTo>
                    <a:pt x="344" y="328"/>
                  </a:lnTo>
                  <a:lnTo>
                    <a:pt x="340" y="328"/>
                  </a:lnTo>
                  <a:lnTo>
                    <a:pt x="340" y="332"/>
                  </a:lnTo>
                  <a:lnTo>
                    <a:pt x="342" y="332"/>
                  </a:lnTo>
                  <a:lnTo>
                    <a:pt x="344" y="330"/>
                  </a:lnTo>
                  <a:close/>
                  <a:moveTo>
                    <a:pt x="344" y="482"/>
                  </a:moveTo>
                  <a:lnTo>
                    <a:pt x="342" y="480"/>
                  </a:lnTo>
                  <a:lnTo>
                    <a:pt x="341" y="482"/>
                  </a:lnTo>
                  <a:lnTo>
                    <a:pt x="342" y="482"/>
                  </a:lnTo>
                  <a:lnTo>
                    <a:pt x="341" y="484"/>
                  </a:lnTo>
                  <a:lnTo>
                    <a:pt x="342" y="482"/>
                  </a:lnTo>
                  <a:lnTo>
                    <a:pt x="344" y="482"/>
                  </a:lnTo>
                  <a:close/>
                  <a:moveTo>
                    <a:pt x="344" y="474"/>
                  </a:moveTo>
                  <a:lnTo>
                    <a:pt x="342" y="474"/>
                  </a:lnTo>
                  <a:lnTo>
                    <a:pt x="342" y="471"/>
                  </a:lnTo>
                  <a:lnTo>
                    <a:pt x="342" y="470"/>
                  </a:lnTo>
                  <a:lnTo>
                    <a:pt x="343" y="468"/>
                  </a:lnTo>
                  <a:lnTo>
                    <a:pt x="341" y="470"/>
                  </a:lnTo>
                  <a:lnTo>
                    <a:pt x="340" y="470"/>
                  </a:lnTo>
                  <a:lnTo>
                    <a:pt x="341" y="472"/>
                  </a:lnTo>
                  <a:lnTo>
                    <a:pt x="340" y="472"/>
                  </a:lnTo>
                  <a:lnTo>
                    <a:pt x="340" y="474"/>
                  </a:lnTo>
                  <a:lnTo>
                    <a:pt x="341" y="474"/>
                  </a:lnTo>
                  <a:lnTo>
                    <a:pt x="341" y="476"/>
                  </a:lnTo>
                  <a:lnTo>
                    <a:pt x="343" y="476"/>
                  </a:lnTo>
                  <a:lnTo>
                    <a:pt x="344" y="474"/>
                  </a:lnTo>
                  <a:close/>
                  <a:moveTo>
                    <a:pt x="344" y="486"/>
                  </a:moveTo>
                  <a:lnTo>
                    <a:pt x="342" y="486"/>
                  </a:lnTo>
                  <a:lnTo>
                    <a:pt x="342" y="488"/>
                  </a:lnTo>
                  <a:lnTo>
                    <a:pt x="343" y="489"/>
                  </a:lnTo>
                  <a:lnTo>
                    <a:pt x="344" y="486"/>
                  </a:lnTo>
                  <a:close/>
                  <a:moveTo>
                    <a:pt x="344" y="666"/>
                  </a:moveTo>
                  <a:lnTo>
                    <a:pt x="344" y="664"/>
                  </a:lnTo>
                  <a:lnTo>
                    <a:pt x="343" y="666"/>
                  </a:lnTo>
                  <a:lnTo>
                    <a:pt x="344" y="666"/>
                  </a:lnTo>
                  <a:close/>
                  <a:moveTo>
                    <a:pt x="345" y="496"/>
                  </a:moveTo>
                  <a:lnTo>
                    <a:pt x="344" y="494"/>
                  </a:lnTo>
                  <a:lnTo>
                    <a:pt x="341" y="494"/>
                  </a:lnTo>
                  <a:lnTo>
                    <a:pt x="341" y="492"/>
                  </a:lnTo>
                  <a:lnTo>
                    <a:pt x="340" y="490"/>
                  </a:lnTo>
                  <a:lnTo>
                    <a:pt x="339" y="492"/>
                  </a:lnTo>
                  <a:lnTo>
                    <a:pt x="340" y="492"/>
                  </a:lnTo>
                  <a:lnTo>
                    <a:pt x="340" y="494"/>
                  </a:lnTo>
                  <a:lnTo>
                    <a:pt x="341" y="494"/>
                  </a:lnTo>
                  <a:lnTo>
                    <a:pt x="343" y="496"/>
                  </a:lnTo>
                  <a:lnTo>
                    <a:pt x="345" y="496"/>
                  </a:lnTo>
                  <a:close/>
                  <a:moveTo>
                    <a:pt x="345" y="292"/>
                  </a:moveTo>
                  <a:lnTo>
                    <a:pt x="344" y="289"/>
                  </a:lnTo>
                  <a:lnTo>
                    <a:pt x="344" y="290"/>
                  </a:lnTo>
                  <a:lnTo>
                    <a:pt x="343" y="292"/>
                  </a:lnTo>
                  <a:lnTo>
                    <a:pt x="345" y="292"/>
                  </a:lnTo>
                  <a:close/>
                  <a:moveTo>
                    <a:pt x="345" y="288"/>
                  </a:moveTo>
                  <a:lnTo>
                    <a:pt x="344" y="288"/>
                  </a:lnTo>
                  <a:lnTo>
                    <a:pt x="344" y="289"/>
                  </a:lnTo>
                  <a:lnTo>
                    <a:pt x="345" y="288"/>
                  </a:lnTo>
                  <a:close/>
                  <a:moveTo>
                    <a:pt x="345" y="488"/>
                  </a:moveTo>
                  <a:lnTo>
                    <a:pt x="343" y="490"/>
                  </a:lnTo>
                  <a:lnTo>
                    <a:pt x="345" y="490"/>
                  </a:lnTo>
                  <a:lnTo>
                    <a:pt x="345" y="488"/>
                  </a:lnTo>
                  <a:close/>
                  <a:moveTo>
                    <a:pt x="345" y="150"/>
                  </a:moveTo>
                  <a:lnTo>
                    <a:pt x="345" y="150"/>
                  </a:lnTo>
                  <a:close/>
                  <a:moveTo>
                    <a:pt x="345" y="648"/>
                  </a:moveTo>
                  <a:lnTo>
                    <a:pt x="345" y="648"/>
                  </a:lnTo>
                  <a:lnTo>
                    <a:pt x="344" y="644"/>
                  </a:lnTo>
                  <a:lnTo>
                    <a:pt x="344" y="646"/>
                  </a:lnTo>
                  <a:lnTo>
                    <a:pt x="344" y="648"/>
                  </a:lnTo>
                  <a:lnTo>
                    <a:pt x="342" y="648"/>
                  </a:lnTo>
                  <a:lnTo>
                    <a:pt x="341" y="652"/>
                  </a:lnTo>
                  <a:lnTo>
                    <a:pt x="342" y="652"/>
                  </a:lnTo>
                  <a:lnTo>
                    <a:pt x="342" y="650"/>
                  </a:lnTo>
                  <a:lnTo>
                    <a:pt x="344" y="650"/>
                  </a:lnTo>
                  <a:lnTo>
                    <a:pt x="345" y="648"/>
                  </a:lnTo>
                  <a:close/>
                  <a:moveTo>
                    <a:pt x="345" y="626"/>
                  </a:moveTo>
                  <a:lnTo>
                    <a:pt x="343" y="626"/>
                  </a:lnTo>
                  <a:lnTo>
                    <a:pt x="343" y="628"/>
                  </a:lnTo>
                  <a:lnTo>
                    <a:pt x="345" y="628"/>
                  </a:lnTo>
                  <a:lnTo>
                    <a:pt x="345" y="626"/>
                  </a:lnTo>
                  <a:close/>
                  <a:moveTo>
                    <a:pt x="345" y="31"/>
                  </a:moveTo>
                  <a:lnTo>
                    <a:pt x="344" y="32"/>
                  </a:lnTo>
                  <a:lnTo>
                    <a:pt x="344" y="31"/>
                  </a:lnTo>
                  <a:lnTo>
                    <a:pt x="345" y="30"/>
                  </a:lnTo>
                  <a:lnTo>
                    <a:pt x="344" y="30"/>
                  </a:lnTo>
                  <a:lnTo>
                    <a:pt x="344" y="31"/>
                  </a:lnTo>
                  <a:lnTo>
                    <a:pt x="343" y="31"/>
                  </a:lnTo>
                  <a:lnTo>
                    <a:pt x="343" y="32"/>
                  </a:lnTo>
                  <a:lnTo>
                    <a:pt x="344" y="32"/>
                  </a:lnTo>
                  <a:lnTo>
                    <a:pt x="343" y="33"/>
                  </a:lnTo>
                  <a:lnTo>
                    <a:pt x="345" y="33"/>
                  </a:lnTo>
                  <a:lnTo>
                    <a:pt x="345" y="32"/>
                  </a:lnTo>
                  <a:lnTo>
                    <a:pt x="345" y="31"/>
                  </a:lnTo>
                  <a:close/>
                  <a:moveTo>
                    <a:pt x="346" y="286"/>
                  </a:moveTo>
                  <a:lnTo>
                    <a:pt x="344" y="285"/>
                  </a:lnTo>
                  <a:lnTo>
                    <a:pt x="344" y="284"/>
                  </a:lnTo>
                  <a:lnTo>
                    <a:pt x="345" y="283"/>
                  </a:lnTo>
                  <a:lnTo>
                    <a:pt x="345" y="282"/>
                  </a:lnTo>
                  <a:lnTo>
                    <a:pt x="344" y="282"/>
                  </a:lnTo>
                  <a:lnTo>
                    <a:pt x="343" y="280"/>
                  </a:lnTo>
                  <a:lnTo>
                    <a:pt x="340" y="278"/>
                  </a:lnTo>
                  <a:lnTo>
                    <a:pt x="339" y="276"/>
                  </a:lnTo>
                  <a:lnTo>
                    <a:pt x="338" y="276"/>
                  </a:lnTo>
                  <a:lnTo>
                    <a:pt x="338" y="278"/>
                  </a:lnTo>
                  <a:lnTo>
                    <a:pt x="338" y="280"/>
                  </a:lnTo>
                  <a:lnTo>
                    <a:pt x="338" y="281"/>
                  </a:lnTo>
                  <a:lnTo>
                    <a:pt x="339" y="282"/>
                  </a:lnTo>
                  <a:lnTo>
                    <a:pt x="340" y="282"/>
                  </a:lnTo>
                  <a:lnTo>
                    <a:pt x="340" y="280"/>
                  </a:lnTo>
                  <a:lnTo>
                    <a:pt x="341" y="280"/>
                  </a:lnTo>
                  <a:lnTo>
                    <a:pt x="342" y="281"/>
                  </a:lnTo>
                  <a:lnTo>
                    <a:pt x="343" y="282"/>
                  </a:lnTo>
                  <a:lnTo>
                    <a:pt x="345" y="286"/>
                  </a:lnTo>
                  <a:lnTo>
                    <a:pt x="343" y="286"/>
                  </a:lnTo>
                  <a:lnTo>
                    <a:pt x="344" y="288"/>
                  </a:lnTo>
                  <a:lnTo>
                    <a:pt x="345" y="286"/>
                  </a:lnTo>
                  <a:lnTo>
                    <a:pt x="346" y="286"/>
                  </a:lnTo>
                  <a:close/>
                  <a:moveTo>
                    <a:pt x="346" y="634"/>
                  </a:moveTo>
                  <a:lnTo>
                    <a:pt x="345" y="632"/>
                  </a:lnTo>
                  <a:lnTo>
                    <a:pt x="344" y="630"/>
                  </a:lnTo>
                  <a:lnTo>
                    <a:pt x="345" y="632"/>
                  </a:lnTo>
                  <a:lnTo>
                    <a:pt x="342" y="630"/>
                  </a:lnTo>
                  <a:lnTo>
                    <a:pt x="342" y="632"/>
                  </a:lnTo>
                  <a:lnTo>
                    <a:pt x="344" y="632"/>
                  </a:lnTo>
                  <a:lnTo>
                    <a:pt x="344" y="636"/>
                  </a:lnTo>
                  <a:lnTo>
                    <a:pt x="345" y="636"/>
                  </a:lnTo>
                  <a:lnTo>
                    <a:pt x="346" y="634"/>
                  </a:lnTo>
                  <a:close/>
                  <a:moveTo>
                    <a:pt x="346" y="284"/>
                  </a:moveTo>
                  <a:lnTo>
                    <a:pt x="345" y="282"/>
                  </a:lnTo>
                  <a:lnTo>
                    <a:pt x="345" y="283"/>
                  </a:lnTo>
                  <a:lnTo>
                    <a:pt x="346" y="284"/>
                  </a:lnTo>
                  <a:close/>
                  <a:moveTo>
                    <a:pt x="346" y="668"/>
                  </a:moveTo>
                  <a:lnTo>
                    <a:pt x="345" y="666"/>
                  </a:lnTo>
                  <a:lnTo>
                    <a:pt x="343" y="670"/>
                  </a:lnTo>
                  <a:lnTo>
                    <a:pt x="345" y="670"/>
                  </a:lnTo>
                  <a:lnTo>
                    <a:pt x="344" y="668"/>
                  </a:lnTo>
                  <a:lnTo>
                    <a:pt x="346" y="668"/>
                  </a:lnTo>
                  <a:close/>
                  <a:moveTo>
                    <a:pt x="346" y="274"/>
                  </a:moveTo>
                  <a:lnTo>
                    <a:pt x="346" y="272"/>
                  </a:lnTo>
                  <a:lnTo>
                    <a:pt x="345" y="272"/>
                  </a:lnTo>
                  <a:lnTo>
                    <a:pt x="345" y="274"/>
                  </a:lnTo>
                  <a:lnTo>
                    <a:pt x="346" y="274"/>
                  </a:lnTo>
                  <a:close/>
                  <a:moveTo>
                    <a:pt x="346" y="462"/>
                  </a:moveTo>
                  <a:lnTo>
                    <a:pt x="346" y="462"/>
                  </a:lnTo>
                  <a:close/>
                  <a:moveTo>
                    <a:pt x="347" y="470"/>
                  </a:moveTo>
                  <a:lnTo>
                    <a:pt x="347" y="470"/>
                  </a:lnTo>
                  <a:lnTo>
                    <a:pt x="345" y="468"/>
                  </a:lnTo>
                  <a:lnTo>
                    <a:pt x="346" y="472"/>
                  </a:lnTo>
                  <a:lnTo>
                    <a:pt x="347" y="470"/>
                  </a:lnTo>
                  <a:close/>
                  <a:moveTo>
                    <a:pt x="347" y="140"/>
                  </a:moveTo>
                  <a:lnTo>
                    <a:pt x="346" y="136"/>
                  </a:lnTo>
                  <a:lnTo>
                    <a:pt x="344" y="134"/>
                  </a:lnTo>
                  <a:lnTo>
                    <a:pt x="344" y="136"/>
                  </a:lnTo>
                  <a:lnTo>
                    <a:pt x="343" y="136"/>
                  </a:lnTo>
                  <a:lnTo>
                    <a:pt x="343" y="138"/>
                  </a:lnTo>
                  <a:lnTo>
                    <a:pt x="346" y="138"/>
                  </a:lnTo>
                  <a:lnTo>
                    <a:pt x="345" y="140"/>
                  </a:lnTo>
                  <a:lnTo>
                    <a:pt x="347" y="140"/>
                  </a:lnTo>
                  <a:close/>
                  <a:moveTo>
                    <a:pt x="347" y="128"/>
                  </a:moveTo>
                  <a:lnTo>
                    <a:pt x="342" y="128"/>
                  </a:lnTo>
                  <a:lnTo>
                    <a:pt x="345" y="130"/>
                  </a:lnTo>
                  <a:lnTo>
                    <a:pt x="347" y="128"/>
                  </a:lnTo>
                  <a:close/>
                  <a:moveTo>
                    <a:pt x="347" y="273"/>
                  </a:moveTo>
                  <a:lnTo>
                    <a:pt x="346" y="272"/>
                  </a:lnTo>
                  <a:lnTo>
                    <a:pt x="347" y="273"/>
                  </a:lnTo>
                  <a:close/>
                  <a:moveTo>
                    <a:pt x="347" y="150"/>
                  </a:moveTo>
                  <a:lnTo>
                    <a:pt x="345" y="150"/>
                  </a:lnTo>
                  <a:lnTo>
                    <a:pt x="345" y="152"/>
                  </a:lnTo>
                  <a:lnTo>
                    <a:pt x="346" y="152"/>
                  </a:lnTo>
                  <a:lnTo>
                    <a:pt x="347" y="150"/>
                  </a:lnTo>
                  <a:close/>
                  <a:moveTo>
                    <a:pt x="347" y="461"/>
                  </a:moveTo>
                  <a:lnTo>
                    <a:pt x="347" y="460"/>
                  </a:lnTo>
                  <a:lnTo>
                    <a:pt x="346" y="460"/>
                  </a:lnTo>
                  <a:lnTo>
                    <a:pt x="346" y="462"/>
                  </a:lnTo>
                  <a:lnTo>
                    <a:pt x="347" y="461"/>
                  </a:lnTo>
                  <a:close/>
                  <a:moveTo>
                    <a:pt x="347" y="620"/>
                  </a:moveTo>
                  <a:lnTo>
                    <a:pt x="346" y="620"/>
                  </a:lnTo>
                  <a:lnTo>
                    <a:pt x="347" y="618"/>
                  </a:lnTo>
                  <a:lnTo>
                    <a:pt x="344" y="618"/>
                  </a:lnTo>
                  <a:lnTo>
                    <a:pt x="344" y="620"/>
                  </a:lnTo>
                  <a:lnTo>
                    <a:pt x="343" y="620"/>
                  </a:lnTo>
                  <a:lnTo>
                    <a:pt x="344" y="622"/>
                  </a:lnTo>
                  <a:lnTo>
                    <a:pt x="347" y="622"/>
                  </a:lnTo>
                  <a:lnTo>
                    <a:pt x="347" y="620"/>
                  </a:lnTo>
                  <a:close/>
                  <a:moveTo>
                    <a:pt x="347" y="332"/>
                  </a:moveTo>
                  <a:lnTo>
                    <a:pt x="347" y="330"/>
                  </a:lnTo>
                  <a:lnTo>
                    <a:pt x="345" y="330"/>
                  </a:lnTo>
                  <a:lnTo>
                    <a:pt x="346" y="332"/>
                  </a:lnTo>
                  <a:lnTo>
                    <a:pt x="347" y="334"/>
                  </a:lnTo>
                  <a:lnTo>
                    <a:pt x="347" y="332"/>
                  </a:lnTo>
                  <a:close/>
                  <a:moveTo>
                    <a:pt x="347" y="790"/>
                  </a:moveTo>
                  <a:lnTo>
                    <a:pt x="347" y="790"/>
                  </a:lnTo>
                  <a:close/>
                  <a:moveTo>
                    <a:pt x="348" y="786"/>
                  </a:moveTo>
                  <a:lnTo>
                    <a:pt x="346" y="786"/>
                  </a:lnTo>
                  <a:lnTo>
                    <a:pt x="346" y="788"/>
                  </a:lnTo>
                  <a:lnTo>
                    <a:pt x="347" y="790"/>
                  </a:lnTo>
                  <a:lnTo>
                    <a:pt x="347" y="789"/>
                  </a:lnTo>
                  <a:lnTo>
                    <a:pt x="348" y="786"/>
                  </a:lnTo>
                  <a:close/>
                  <a:moveTo>
                    <a:pt x="348" y="334"/>
                  </a:moveTo>
                  <a:lnTo>
                    <a:pt x="347" y="334"/>
                  </a:lnTo>
                  <a:lnTo>
                    <a:pt x="348" y="334"/>
                  </a:lnTo>
                  <a:close/>
                  <a:moveTo>
                    <a:pt x="348" y="148"/>
                  </a:moveTo>
                  <a:lnTo>
                    <a:pt x="347" y="148"/>
                  </a:lnTo>
                  <a:lnTo>
                    <a:pt x="346" y="146"/>
                  </a:lnTo>
                  <a:lnTo>
                    <a:pt x="346" y="148"/>
                  </a:lnTo>
                  <a:lnTo>
                    <a:pt x="345" y="148"/>
                  </a:lnTo>
                  <a:lnTo>
                    <a:pt x="345" y="150"/>
                  </a:lnTo>
                  <a:lnTo>
                    <a:pt x="348" y="148"/>
                  </a:lnTo>
                  <a:close/>
                  <a:moveTo>
                    <a:pt x="348" y="782"/>
                  </a:moveTo>
                  <a:lnTo>
                    <a:pt x="348" y="782"/>
                  </a:lnTo>
                  <a:close/>
                  <a:moveTo>
                    <a:pt x="348" y="460"/>
                  </a:moveTo>
                  <a:lnTo>
                    <a:pt x="347" y="461"/>
                  </a:lnTo>
                  <a:lnTo>
                    <a:pt x="348" y="462"/>
                  </a:lnTo>
                  <a:lnTo>
                    <a:pt x="348" y="460"/>
                  </a:lnTo>
                  <a:close/>
                  <a:moveTo>
                    <a:pt x="348" y="792"/>
                  </a:moveTo>
                  <a:lnTo>
                    <a:pt x="348" y="790"/>
                  </a:lnTo>
                  <a:lnTo>
                    <a:pt x="347" y="790"/>
                  </a:lnTo>
                  <a:lnTo>
                    <a:pt x="348" y="792"/>
                  </a:lnTo>
                  <a:close/>
                  <a:moveTo>
                    <a:pt x="348" y="478"/>
                  </a:moveTo>
                  <a:lnTo>
                    <a:pt x="347" y="478"/>
                  </a:lnTo>
                  <a:lnTo>
                    <a:pt x="347" y="480"/>
                  </a:lnTo>
                  <a:lnTo>
                    <a:pt x="348" y="480"/>
                  </a:lnTo>
                  <a:lnTo>
                    <a:pt x="348" y="478"/>
                  </a:lnTo>
                  <a:close/>
                  <a:moveTo>
                    <a:pt x="349" y="490"/>
                  </a:moveTo>
                  <a:lnTo>
                    <a:pt x="347" y="490"/>
                  </a:lnTo>
                  <a:lnTo>
                    <a:pt x="347" y="492"/>
                  </a:lnTo>
                  <a:lnTo>
                    <a:pt x="348" y="492"/>
                  </a:lnTo>
                  <a:lnTo>
                    <a:pt x="349" y="490"/>
                  </a:lnTo>
                  <a:close/>
                  <a:moveTo>
                    <a:pt x="349" y="830"/>
                  </a:moveTo>
                  <a:lnTo>
                    <a:pt x="348" y="830"/>
                  </a:lnTo>
                  <a:lnTo>
                    <a:pt x="347" y="828"/>
                  </a:lnTo>
                  <a:lnTo>
                    <a:pt x="346" y="830"/>
                  </a:lnTo>
                  <a:lnTo>
                    <a:pt x="346" y="831"/>
                  </a:lnTo>
                  <a:lnTo>
                    <a:pt x="346" y="832"/>
                  </a:lnTo>
                  <a:lnTo>
                    <a:pt x="349" y="832"/>
                  </a:lnTo>
                  <a:lnTo>
                    <a:pt x="349" y="830"/>
                  </a:lnTo>
                  <a:close/>
                  <a:moveTo>
                    <a:pt x="349" y="782"/>
                  </a:moveTo>
                  <a:lnTo>
                    <a:pt x="348" y="782"/>
                  </a:lnTo>
                  <a:lnTo>
                    <a:pt x="347" y="784"/>
                  </a:lnTo>
                  <a:lnTo>
                    <a:pt x="349" y="784"/>
                  </a:lnTo>
                  <a:lnTo>
                    <a:pt x="349" y="782"/>
                  </a:lnTo>
                  <a:close/>
                  <a:moveTo>
                    <a:pt x="349" y="321"/>
                  </a:moveTo>
                  <a:lnTo>
                    <a:pt x="347" y="324"/>
                  </a:lnTo>
                  <a:lnTo>
                    <a:pt x="349" y="324"/>
                  </a:lnTo>
                  <a:lnTo>
                    <a:pt x="349" y="321"/>
                  </a:lnTo>
                  <a:close/>
                  <a:moveTo>
                    <a:pt x="349" y="320"/>
                  </a:moveTo>
                  <a:lnTo>
                    <a:pt x="348" y="320"/>
                  </a:lnTo>
                  <a:lnTo>
                    <a:pt x="348" y="322"/>
                  </a:lnTo>
                  <a:lnTo>
                    <a:pt x="349" y="321"/>
                  </a:lnTo>
                  <a:lnTo>
                    <a:pt x="349" y="320"/>
                  </a:lnTo>
                  <a:close/>
                  <a:moveTo>
                    <a:pt x="349" y="796"/>
                  </a:moveTo>
                  <a:lnTo>
                    <a:pt x="348" y="794"/>
                  </a:lnTo>
                  <a:lnTo>
                    <a:pt x="346" y="794"/>
                  </a:lnTo>
                  <a:lnTo>
                    <a:pt x="346" y="792"/>
                  </a:lnTo>
                  <a:lnTo>
                    <a:pt x="344" y="792"/>
                  </a:lnTo>
                  <a:lnTo>
                    <a:pt x="344" y="796"/>
                  </a:lnTo>
                  <a:lnTo>
                    <a:pt x="346" y="798"/>
                  </a:lnTo>
                  <a:lnTo>
                    <a:pt x="349" y="798"/>
                  </a:lnTo>
                  <a:lnTo>
                    <a:pt x="349" y="796"/>
                  </a:lnTo>
                  <a:close/>
                  <a:moveTo>
                    <a:pt x="349" y="472"/>
                  </a:moveTo>
                  <a:lnTo>
                    <a:pt x="349" y="470"/>
                  </a:lnTo>
                  <a:lnTo>
                    <a:pt x="348" y="468"/>
                  </a:lnTo>
                  <a:lnTo>
                    <a:pt x="347" y="470"/>
                  </a:lnTo>
                  <a:lnTo>
                    <a:pt x="347" y="474"/>
                  </a:lnTo>
                  <a:lnTo>
                    <a:pt x="348" y="474"/>
                  </a:lnTo>
                  <a:lnTo>
                    <a:pt x="349" y="473"/>
                  </a:lnTo>
                  <a:lnTo>
                    <a:pt x="349" y="472"/>
                  </a:lnTo>
                  <a:close/>
                  <a:moveTo>
                    <a:pt x="349" y="804"/>
                  </a:moveTo>
                  <a:lnTo>
                    <a:pt x="349" y="804"/>
                  </a:lnTo>
                  <a:lnTo>
                    <a:pt x="348" y="802"/>
                  </a:lnTo>
                  <a:lnTo>
                    <a:pt x="348" y="804"/>
                  </a:lnTo>
                  <a:lnTo>
                    <a:pt x="346" y="806"/>
                  </a:lnTo>
                  <a:lnTo>
                    <a:pt x="345" y="806"/>
                  </a:lnTo>
                  <a:lnTo>
                    <a:pt x="344" y="804"/>
                  </a:lnTo>
                  <a:lnTo>
                    <a:pt x="343" y="806"/>
                  </a:lnTo>
                  <a:lnTo>
                    <a:pt x="345" y="806"/>
                  </a:lnTo>
                  <a:lnTo>
                    <a:pt x="347" y="808"/>
                  </a:lnTo>
                  <a:lnTo>
                    <a:pt x="346" y="809"/>
                  </a:lnTo>
                  <a:lnTo>
                    <a:pt x="346" y="810"/>
                  </a:lnTo>
                  <a:lnTo>
                    <a:pt x="346" y="812"/>
                  </a:lnTo>
                  <a:lnTo>
                    <a:pt x="348" y="812"/>
                  </a:lnTo>
                  <a:lnTo>
                    <a:pt x="348" y="808"/>
                  </a:lnTo>
                  <a:lnTo>
                    <a:pt x="347" y="806"/>
                  </a:lnTo>
                  <a:lnTo>
                    <a:pt x="349" y="806"/>
                  </a:lnTo>
                  <a:lnTo>
                    <a:pt x="349" y="804"/>
                  </a:lnTo>
                  <a:close/>
                  <a:moveTo>
                    <a:pt x="349" y="484"/>
                  </a:moveTo>
                  <a:lnTo>
                    <a:pt x="347" y="482"/>
                  </a:lnTo>
                  <a:lnTo>
                    <a:pt x="348" y="484"/>
                  </a:lnTo>
                  <a:lnTo>
                    <a:pt x="345" y="482"/>
                  </a:lnTo>
                  <a:lnTo>
                    <a:pt x="346" y="484"/>
                  </a:lnTo>
                  <a:lnTo>
                    <a:pt x="347" y="484"/>
                  </a:lnTo>
                  <a:lnTo>
                    <a:pt x="347" y="486"/>
                  </a:lnTo>
                  <a:lnTo>
                    <a:pt x="347" y="487"/>
                  </a:lnTo>
                  <a:lnTo>
                    <a:pt x="347" y="488"/>
                  </a:lnTo>
                  <a:lnTo>
                    <a:pt x="349" y="488"/>
                  </a:lnTo>
                  <a:lnTo>
                    <a:pt x="349" y="484"/>
                  </a:lnTo>
                  <a:close/>
                  <a:moveTo>
                    <a:pt x="349" y="294"/>
                  </a:moveTo>
                  <a:lnTo>
                    <a:pt x="349" y="292"/>
                  </a:lnTo>
                  <a:lnTo>
                    <a:pt x="348" y="290"/>
                  </a:lnTo>
                  <a:lnTo>
                    <a:pt x="349" y="292"/>
                  </a:lnTo>
                  <a:lnTo>
                    <a:pt x="347" y="292"/>
                  </a:lnTo>
                  <a:lnTo>
                    <a:pt x="347" y="294"/>
                  </a:lnTo>
                  <a:lnTo>
                    <a:pt x="349" y="294"/>
                  </a:lnTo>
                  <a:lnTo>
                    <a:pt x="348" y="296"/>
                  </a:lnTo>
                  <a:lnTo>
                    <a:pt x="349" y="294"/>
                  </a:lnTo>
                  <a:close/>
                  <a:moveTo>
                    <a:pt x="350" y="320"/>
                  </a:moveTo>
                  <a:lnTo>
                    <a:pt x="349" y="321"/>
                  </a:lnTo>
                  <a:lnTo>
                    <a:pt x="350" y="320"/>
                  </a:lnTo>
                  <a:close/>
                  <a:moveTo>
                    <a:pt x="350" y="328"/>
                  </a:moveTo>
                  <a:lnTo>
                    <a:pt x="349" y="328"/>
                  </a:lnTo>
                  <a:lnTo>
                    <a:pt x="349" y="326"/>
                  </a:lnTo>
                  <a:lnTo>
                    <a:pt x="347" y="326"/>
                  </a:lnTo>
                  <a:lnTo>
                    <a:pt x="346" y="324"/>
                  </a:lnTo>
                  <a:lnTo>
                    <a:pt x="345" y="324"/>
                  </a:lnTo>
                  <a:lnTo>
                    <a:pt x="345" y="326"/>
                  </a:lnTo>
                  <a:lnTo>
                    <a:pt x="346" y="326"/>
                  </a:lnTo>
                  <a:lnTo>
                    <a:pt x="345" y="328"/>
                  </a:lnTo>
                  <a:lnTo>
                    <a:pt x="347" y="328"/>
                  </a:lnTo>
                  <a:lnTo>
                    <a:pt x="347" y="330"/>
                  </a:lnTo>
                  <a:lnTo>
                    <a:pt x="350" y="330"/>
                  </a:lnTo>
                  <a:lnTo>
                    <a:pt x="350" y="328"/>
                  </a:lnTo>
                  <a:close/>
                  <a:moveTo>
                    <a:pt x="350" y="260"/>
                  </a:moveTo>
                  <a:lnTo>
                    <a:pt x="349" y="260"/>
                  </a:lnTo>
                  <a:lnTo>
                    <a:pt x="349" y="258"/>
                  </a:lnTo>
                  <a:lnTo>
                    <a:pt x="348" y="260"/>
                  </a:lnTo>
                  <a:lnTo>
                    <a:pt x="349" y="262"/>
                  </a:lnTo>
                  <a:lnTo>
                    <a:pt x="350" y="260"/>
                  </a:lnTo>
                  <a:close/>
                  <a:moveTo>
                    <a:pt x="350" y="60"/>
                  </a:moveTo>
                  <a:lnTo>
                    <a:pt x="349" y="58"/>
                  </a:lnTo>
                  <a:lnTo>
                    <a:pt x="348" y="60"/>
                  </a:lnTo>
                  <a:lnTo>
                    <a:pt x="350" y="60"/>
                  </a:lnTo>
                  <a:close/>
                  <a:moveTo>
                    <a:pt x="350" y="308"/>
                  </a:moveTo>
                  <a:lnTo>
                    <a:pt x="350" y="307"/>
                  </a:lnTo>
                  <a:lnTo>
                    <a:pt x="350" y="304"/>
                  </a:lnTo>
                  <a:lnTo>
                    <a:pt x="349" y="304"/>
                  </a:lnTo>
                  <a:lnTo>
                    <a:pt x="349" y="306"/>
                  </a:lnTo>
                  <a:lnTo>
                    <a:pt x="348" y="306"/>
                  </a:lnTo>
                  <a:lnTo>
                    <a:pt x="347" y="308"/>
                  </a:lnTo>
                  <a:lnTo>
                    <a:pt x="348" y="308"/>
                  </a:lnTo>
                  <a:lnTo>
                    <a:pt x="348" y="310"/>
                  </a:lnTo>
                  <a:lnTo>
                    <a:pt x="348" y="314"/>
                  </a:lnTo>
                  <a:lnTo>
                    <a:pt x="345" y="314"/>
                  </a:lnTo>
                  <a:lnTo>
                    <a:pt x="348" y="316"/>
                  </a:lnTo>
                  <a:lnTo>
                    <a:pt x="349" y="316"/>
                  </a:lnTo>
                  <a:lnTo>
                    <a:pt x="350" y="314"/>
                  </a:lnTo>
                  <a:lnTo>
                    <a:pt x="349" y="313"/>
                  </a:lnTo>
                  <a:lnTo>
                    <a:pt x="349" y="312"/>
                  </a:lnTo>
                  <a:lnTo>
                    <a:pt x="350" y="310"/>
                  </a:lnTo>
                  <a:lnTo>
                    <a:pt x="350" y="308"/>
                  </a:lnTo>
                  <a:close/>
                  <a:moveTo>
                    <a:pt x="351" y="72"/>
                  </a:moveTo>
                  <a:lnTo>
                    <a:pt x="350" y="70"/>
                  </a:lnTo>
                  <a:lnTo>
                    <a:pt x="349" y="70"/>
                  </a:lnTo>
                  <a:lnTo>
                    <a:pt x="347" y="72"/>
                  </a:lnTo>
                  <a:lnTo>
                    <a:pt x="351" y="72"/>
                  </a:lnTo>
                  <a:close/>
                  <a:moveTo>
                    <a:pt x="351" y="486"/>
                  </a:moveTo>
                  <a:lnTo>
                    <a:pt x="350" y="486"/>
                  </a:lnTo>
                  <a:lnTo>
                    <a:pt x="350" y="487"/>
                  </a:lnTo>
                  <a:lnTo>
                    <a:pt x="351" y="486"/>
                  </a:lnTo>
                  <a:close/>
                  <a:moveTo>
                    <a:pt x="351" y="488"/>
                  </a:moveTo>
                  <a:lnTo>
                    <a:pt x="351" y="488"/>
                  </a:lnTo>
                  <a:lnTo>
                    <a:pt x="350" y="487"/>
                  </a:lnTo>
                  <a:lnTo>
                    <a:pt x="350" y="488"/>
                  </a:lnTo>
                  <a:lnTo>
                    <a:pt x="351" y="488"/>
                  </a:lnTo>
                  <a:close/>
                  <a:moveTo>
                    <a:pt x="351" y="300"/>
                  </a:moveTo>
                  <a:lnTo>
                    <a:pt x="349" y="298"/>
                  </a:lnTo>
                  <a:lnTo>
                    <a:pt x="348" y="298"/>
                  </a:lnTo>
                  <a:lnTo>
                    <a:pt x="347" y="300"/>
                  </a:lnTo>
                  <a:lnTo>
                    <a:pt x="348" y="301"/>
                  </a:lnTo>
                  <a:lnTo>
                    <a:pt x="348" y="302"/>
                  </a:lnTo>
                  <a:lnTo>
                    <a:pt x="350" y="302"/>
                  </a:lnTo>
                  <a:lnTo>
                    <a:pt x="351" y="301"/>
                  </a:lnTo>
                  <a:lnTo>
                    <a:pt x="351" y="300"/>
                  </a:lnTo>
                  <a:close/>
                  <a:moveTo>
                    <a:pt x="351" y="287"/>
                  </a:moveTo>
                  <a:lnTo>
                    <a:pt x="351" y="285"/>
                  </a:lnTo>
                  <a:lnTo>
                    <a:pt x="351" y="284"/>
                  </a:lnTo>
                  <a:lnTo>
                    <a:pt x="349" y="284"/>
                  </a:lnTo>
                  <a:lnTo>
                    <a:pt x="350" y="286"/>
                  </a:lnTo>
                  <a:lnTo>
                    <a:pt x="348" y="286"/>
                  </a:lnTo>
                  <a:lnTo>
                    <a:pt x="348" y="288"/>
                  </a:lnTo>
                  <a:lnTo>
                    <a:pt x="351" y="288"/>
                  </a:lnTo>
                  <a:lnTo>
                    <a:pt x="351" y="287"/>
                  </a:lnTo>
                  <a:close/>
                  <a:moveTo>
                    <a:pt x="351" y="632"/>
                  </a:moveTo>
                  <a:lnTo>
                    <a:pt x="351" y="630"/>
                  </a:lnTo>
                  <a:lnTo>
                    <a:pt x="350" y="630"/>
                  </a:lnTo>
                  <a:lnTo>
                    <a:pt x="351" y="628"/>
                  </a:lnTo>
                  <a:lnTo>
                    <a:pt x="349" y="628"/>
                  </a:lnTo>
                  <a:lnTo>
                    <a:pt x="348" y="630"/>
                  </a:lnTo>
                  <a:lnTo>
                    <a:pt x="348" y="632"/>
                  </a:lnTo>
                  <a:lnTo>
                    <a:pt x="349" y="632"/>
                  </a:lnTo>
                  <a:lnTo>
                    <a:pt x="348" y="634"/>
                  </a:lnTo>
                  <a:lnTo>
                    <a:pt x="350" y="634"/>
                  </a:lnTo>
                  <a:lnTo>
                    <a:pt x="350" y="632"/>
                  </a:lnTo>
                  <a:lnTo>
                    <a:pt x="351" y="634"/>
                  </a:lnTo>
                  <a:lnTo>
                    <a:pt x="351" y="632"/>
                  </a:lnTo>
                  <a:close/>
                  <a:moveTo>
                    <a:pt x="352" y="486"/>
                  </a:moveTo>
                  <a:lnTo>
                    <a:pt x="351" y="488"/>
                  </a:lnTo>
                  <a:lnTo>
                    <a:pt x="352" y="486"/>
                  </a:lnTo>
                  <a:close/>
                  <a:moveTo>
                    <a:pt x="352" y="276"/>
                  </a:moveTo>
                  <a:lnTo>
                    <a:pt x="350" y="276"/>
                  </a:lnTo>
                  <a:lnTo>
                    <a:pt x="350" y="274"/>
                  </a:lnTo>
                  <a:lnTo>
                    <a:pt x="350" y="272"/>
                  </a:lnTo>
                  <a:lnTo>
                    <a:pt x="348" y="272"/>
                  </a:lnTo>
                  <a:lnTo>
                    <a:pt x="348" y="274"/>
                  </a:lnTo>
                  <a:lnTo>
                    <a:pt x="347" y="273"/>
                  </a:lnTo>
                  <a:lnTo>
                    <a:pt x="348" y="274"/>
                  </a:lnTo>
                  <a:lnTo>
                    <a:pt x="348" y="278"/>
                  </a:lnTo>
                  <a:lnTo>
                    <a:pt x="349" y="278"/>
                  </a:lnTo>
                  <a:lnTo>
                    <a:pt x="351" y="280"/>
                  </a:lnTo>
                  <a:lnTo>
                    <a:pt x="350" y="278"/>
                  </a:lnTo>
                  <a:lnTo>
                    <a:pt x="351" y="278"/>
                  </a:lnTo>
                  <a:lnTo>
                    <a:pt x="352" y="276"/>
                  </a:lnTo>
                  <a:close/>
                  <a:moveTo>
                    <a:pt x="352" y="622"/>
                  </a:moveTo>
                  <a:lnTo>
                    <a:pt x="349" y="622"/>
                  </a:lnTo>
                  <a:lnTo>
                    <a:pt x="349" y="624"/>
                  </a:lnTo>
                  <a:lnTo>
                    <a:pt x="349" y="625"/>
                  </a:lnTo>
                  <a:lnTo>
                    <a:pt x="350" y="626"/>
                  </a:lnTo>
                  <a:lnTo>
                    <a:pt x="351" y="625"/>
                  </a:lnTo>
                  <a:lnTo>
                    <a:pt x="351" y="624"/>
                  </a:lnTo>
                  <a:lnTo>
                    <a:pt x="352" y="622"/>
                  </a:lnTo>
                  <a:close/>
                  <a:moveTo>
                    <a:pt x="352" y="111"/>
                  </a:moveTo>
                  <a:lnTo>
                    <a:pt x="351" y="110"/>
                  </a:lnTo>
                  <a:lnTo>
                    <a:pt x="351" y="112"/>
                  </a:lnTo>
                  <a:lnTo>
                    <a:pt x="352" y="111"/>
                  </a:lnTo>
                  <a:close/>
                  <a:moveTo>
                    <a:pt x="352" y="474"/>
                  </a:moveTo>
                  <a:lnTo>
                    <a:pt x="352" y="474"/>
                  </a:lnTo>
                  <a:close/>
                  <a:moveTo>
                    <a:pt x="352" y="834"/>
                  </a:moveTo>
                  <a:lnTo>
                    <a:pt x="352" y="832"/>
                  </a:lnTo>
                  <a:lnTo>
                    <a:pt x="351" y="832"/>
                  </a:lnTo>
                  <a:lnTo>
                    <a:pt x="351" y="834"/>
                  </a:lnTo>
                  <a:lnTo>
                    <a:pt x="352" y="834"/>
                  </a:lnTo>
                  <a:close/>
                  <a:moveTo>
                    <a:pt x="352" y="110"/>
                  </a:moveTo>
                  <a:lnTo>
                    <a:pt x="352" y="111"/>
                  </a:lnTo>
                  <a:lnTo>
                    <a:pt x="352" y="110"/>
                  </a:lnTo>
                  <a:close/>
                  <a:moveTo>
                    <a:pt x="353" y="672"/>
                  </a:moveTo>
                  <a:lnTo>
                    <a:pt x="350" y="670"/>
                  </a:lnTo>
                  <a:lnTo>
                    <a:pt x="350" y="668"/>
                  </a:lnTo>
                  <a:lnTo>
                    <a:pt x="348" y="668"/>
                  </a:lnTo>
                  <a:lnTo>
                    <a:pt x="349" y="674"/>
                  </a:lnTo>
                  <a:lnTo>
                    <a:pt x="352" y="674"/>
                  </a:lnTo>
                  <a:lnTo>
                    <a:pt x="352" y="673"/>
                  </a:lnTo>
                  <a:lnTo>
                    <a:pt x="353" y="672"/>
                  </a:lnTo>
                  <a:close/>
                  <a:moveTo>
                    <a:pt x="353" y="330"/>
                  </a:moveTo>
                  <a:lnTo>
                    <a:pt x="352" y="328"/>
                  </a:lnTo>
                  <a:lnTo>
                    <a:pt x="350" y="330"/>
                  </a:lnTo>
                  <a:lnTo>
                    <a:pt x="353" y="330"/>
                  </a:lnTo>
                  <a:close/>
                  <a:moveTo>
                    <a:pt x="353" y="802"/>
                  </a:moveTo>
                  <a:lnTo>
                    <a:pt x="351" y="804"/>
                  </a:lnTo>
                  <a:lnTo>
                    <a:pt x="353" y="805"/>
                  </a:lnTo>
                  <a:lnTo>
                    <a:pt x="353" y="802"/>
                  </a:lnTo>
                  <a:close/>
                  <a:moveTo>
                    <a:pt x="353" y="328"/>
                  </a:moveTo>
                  <a:lnTo>
                    <a:pt x="353" y="328"/>
                  </a:lnTo>
                  <a:lnTo>
                    <a:pt x="353" y="329"/>
                  </a:lnTo>
                  <a:lnTo>
                    <a:pt x="353" y="328"/>
                  </a:lnTo>
                  <a:close/>
                  <a:moveTo>
                    <a:pt x="353" y="264"/>
                  </a:moveTo>
                  <a:lnTo>
                    <a:pt x="352" y="260"/>
                  </a:lnTo>
                  <a:lnTo>
                    <a:pt x="350" y="260"/>
                  </a:lnTo>
                  <a:lnTo>
                    <a:pt x="349" y="262"/>
                  </a:lnTo>
                  <a:lnTo>
                    <a:pt x="351" y="262"/>
                  </a:lnTo>
                  <a:lnTo>
                    <a:pt x="352" y="264"/>
                  </a:lnTo>
                  <a:lnTo>
                    <a:pt x="353" y="264"/>
                  </a:lnTo>
                  <a:close/>
                  <a:moveTo>
                    <a:pt x="353" y="330"/>
                  </a:moveTo>
                  <a:lnTo>
                    <a:pt x="353" y="329"/>
                  </a:lnTo>
                  <a:lnTo>
                    <a:pt x="353" y="330"/>
                  </a:lnTo>
                  <a:close/>
                  <a:moveTo>
                    <a:pt x="353" y="112"/>
                  </a:moveTo>
                  <a:lnTo>
                    <a:pt x="352" y="111"/>
                  </a:lnTo>
                  <a:lnTo>
                    <a:pt x="351" y="114"/>
                  </a:lnTo>
                  <a:lnTo>
                    <a:pt x="353" y="112"/>
                  </a:lnTo>
                  <a:close/>
                  <a:moveTo>
                    <a:pt x="353" y="490"/>
                  </a:moveTo>
                  <a:lnTo>
                    <a:pt x="351" y="488"/>
                  </a:lnTo>
                  <a:lnTo>
                    <a:pt x="352" y="490"/>
                  </a:lnTo>
                  <a:lnTo>
                    <a:pt x="353" y="490"/>
                  </a:lnTo>
                  <a:close/>
                  <a:moveTo>
                    <a:pt x="353" y="140"/>
                  </a:moveTo>
                  <a:lnTo>
                    <a:pt x="353" y="134"/>
                  </a:lnTo>
                  <a:lnTo>
                    <a:pt x="351" y="134"/>
                  </a:lnTo>
                  <a:lnTo>
                    <a:pt x="349" y="132"/>
                  </a:lnTo>
                  <a:lnTo>
                    <a:pt x="349" y="135"/>
                  </a:lnTo>
                  <a:lnTo>
                    <a:pt x="351" y="136"/>
                  </a:lnTo>
                  <a:lnTo>
                    <a:pt x="353" y="140"/>
                  </a:lnTo>
                  <a:close/>
                  <a:moveTo>
                    <a:pt x="354" y="810"/>
                  </a:moveTo>
                  <a:lnTo>
                    <a:pt x="354" y="808"/>
                  </a:lnTo>
                  <a:lnTo>
                    <a:pt x="348" y="812"/>
                  </a:lnTo>
                  <a:lnTo>
                    <a:pt x="352" y="812"/>
                  </a:lnTo>
                  <a:lnTo>
                    <a:pt x="352" y="810"/>
                  </a:lnTo>
                  <a:lnTo>
                    <a:pt x="354" y="810"/>
                  </a:lnTo>
                  <a:close/>
                  <a:moveTo>
                    <a:pt x="354" y="124"/>
                  </a:moveTo>
                  <a:lnTo>
                    <a:pt x="352" y="122"/>
                  </a:lnTo>
                  <a:lnTo>
                    <a:pt x="352" y="120"/>
                  </a:lnTo>
                  <a:lnTo>
                    <a:pt x="349" y="120"/>
                  </a:lnTo>
                  <a:lnTo>
                    <a:pt x="349" y="122"/>
                  </a:lnTo>
                  <a:lnTo>
                    <a:pt x="350" y="122"/>
                  </a:lnTo>
                  <a:lnTo>
                    <a:pt x="349" y="124"/>
                  </a:lnTo>
                  <a:lnTo>
                    <a:pt x="352" y="124"/>
                  </a:lnTo>
                  <a:lnTo>
                    <a:pt x="351" y="126"/>
                  </a:lnTo>
                  <a:lnTo>
                    <a:pt x="352" y="126"/>
                  </a:lnTo>
                  <a:lnTo>
                    <a:pt x="352" y="124"/>
                  </a:lnTo>
                  <a:lnTo>
                    <a:pt x="353" y="126"/>
                  </a:lnTo>
                  <a:lnTo>
                    <a:pt x="354" y="124"/>
                  </a:lnTo>
                  <a:close/>
                  <a:moveTo>
                    <a:pt x="354" y="460"/>
                  </a:moveTo>
                  <a:lnTo>
                    <a:pt x="354" y="460"/>
                  </a:lnTo>
                  <a:close/>
                  <a:moveTo>
                    <a:pt x="354" y="794"/>
                  </a:moveTo>
                  <a:lnTo>
                    <a:pt x="354" y="792"/>
                  </a:lnTo>
                  <a:lnTo>
                    <a:pt x="353" y="792"/>
                  </a:lnTo>
                  <a:lnTo>
                    <a:pt x="352" y="790"/>
                  </a:lnTo>
                  <a:lnTo>
                    <a:pt x="351" y="792"/>
                  </a:lnTo>
                  <a:lnTo>
                    <a:pt x="352" y="792"/>
                  </a:lnTo>
                  <a:lnTo>
                    <a:pt x="352" y="794"/>
                  </a:lnTo>
                  <a:lnTo>
                    <a:pt x="353" y="794"/>
                  </a:lnTo>
                  <a:lnTo>
                    <a:pt x="354" y="796"/>
                  </a:lnTo>
                  <a:lnTo>
                    <a:pt x="354" y="795"/>
                  </a:lnTo>
                  <a:lnTo>
                    <a:pt x="354" y="794"/>
                  </a:lnTo>
                  <a:close/>
                  <a:moveTo>
                    <a:pt x="354" y="462"/>
                  </a:moveTo>
                  <a:lnTo>
                    <a:pt x="353" y="462"/>
                  </a:lnTo>
                  <a:lnTo>
                    <a:pt x="353" y="464"/>
                  </a:lnTo>
                  <a:lnTo>
                    <a:pt x="354" y="464"/>
                  </a:lnTo>
                  <a:lnTo>
                    <a:pt x="354" y="462"/>
                  </a:lnTo>
                  <a:close/>
                  <a:moveTo>
                    <a:pt x="354" y="824"/>
                  </a:moveTo>
                  <a:lnTo>
                    <a:pt x="352" y="822"/>
                  </a:lnTo>
                  <a:lnTo>
                    <a:pt x="353" y="818"/>
                  </a:lnTo>
                  <a:lnTo>
                    <a:pt x="350" y="818"/>
                  </a:lnTo>
                  <a:lnTo>
                    <a:pt x="351" y="820"/>
                  </a:lnTo>
                  <a:lnTo>
                    <a:pt x="351" y="822"/>
                  </a:lnTo>
                  <a:lnTo>
                    <a:pt x="351" y="824"/>
                  </a:lnTo>
                  <a:lnTo>
                    <a:pt x="354" y="824"/>
                  </a:lnTo>
                  <a:close/>
                  <a:moveTo>
                    <a:pt x="354" y="324"/>
                  </a:moveTo>
                  <a:lnTo>
                    <a:pt x="354" y="322"/>
                  </a:lnTo>
                  <a:lnTo>
                    <a:pt x="354" y="324"/>
                  </a:lnTo>
                  <a:close/>
                  <a:moveTo>
                    <a:pt x="355" y="472"/>
                  </a:moveTo>
                  <a:lnTo>
                    <a:pt x="354" y="470"/>
                  </a:lnTo>
                  <a:lnTo>
                    <a:pt x="354" y="466"/>
                  </a:lnTo>
                  <a:lnTo>
                    <a:pt x="352" y="466"/>
                  </a:lnTo>
                  <a:lnTo>
                    <a:pt x="354" y="468"/>
                  </a:lnTo>
                  <a:lnTo>
                    <a:pt x="354" y="469"/>
                  </a:lnTo>
                  <a:lnTo>
                    <a:pt x="349" y="472"/>
                  </a:lnTo>
                  <a:lnTo>
                    <a:pt x="352" y="474"/>
                  </a:lnTo>
                  <a:lnTo>
                    <a:pt x="352" y="472"/>
                  </a:lnTo>
                  <a:lnTo>
                    <a:pt x="355" y="472"/>
                  </a:lnTo>
                  <a:close/>
                  <a:moveTo>
                    <a:pt x="355" y="326"/>
                  </a:moveTo>
                  <a:lnTo>
                    <a:pt x="354" y="324"/>
                  </a:lnTo>
                  <a:lnTo>
                    <a:pt x="354" y="322"/>
                  </a:lnTo>
                  <a:lnTo>
                    <a:pt x="353" y="322"/>
                  </a:lnTo>
                  <a:lnTo>
                    <a:pt x="352" y="324"/>
                  </a:lnTo>
                  <a:lnTo>
                    <a:pt x="353" y="324"/>
                  </a:lnTo>
                  <a:lnTo>
                    <a:pt x="353" y="328"/>
                  </a:lnTo>
                  <a:lnTo>
                    <a:pt x="354" y="328"/>
                  </a:lnTo>
                  <a:lnTo>
                    <a:pt x="355" y="326"/>
                  </a:lnTo>
                  <a:close/>
                  <a:moveTo>
                    <a:pt x="356" y="144"/>
                  </a:moveTo>
                  <a:lnTo>
                    <a:pt x="355" y="144"/>
                  </a:lnTo>
                  <a:lnTo>
                    <a:pt x="353" y="142"/>
                  </a:lnTo>
                  <a:lnTo>
                    <a:pt x="353" y="144"/>
                  </a:lnTo>
                  <a:lnTo>
                    <a:pt x="354" y="144"/>
                  </a:lnTo>
                  <a:lnTo>
                    <a:pt x="355" y="146"/>
                  </a:lnTo>
                  <a:lnTo>
                    <a:pt x="356" y="144"/>
                  </a:lnTo>
                  <a:close/>
                  <a:moveTo>
                    <a:pt x="356" y="292"/>
                  </a:moveTo>
                  <a:lnTo>
                    <a:pt x="355" y="288"/>
                  </a:lnTo>
                  <a:lnTo>
                    <a:pt x="354" y="290"/>
                  </a:lnTo>
                  <a:lnTo>
                    <a:pt x="353" y="290"/>
                  </a:lnTo>
                  <a:lnTo>
                    <a:pt x="354" y="292"/>
                  </a:lnTo>
                  <a:lnTo>
                    <a:pt x="356" y="292"/>
                  </a:lnTo>
                  <a:close/>
                  <a:moveTo>
                    <a:pt x="356" y="806"/>
                  </a:moveTo>
                  <a:lnTo>
                    <a:pt x="353" y="805"/>
                  </a:lnTo>
                  <a:lnTo>
                    <a:pt x="353" y="806"/>
                  </a:lnTo>
                  <a:lnTo>
                    <a:pt x="354" y="806"/>
                  </a:lnTo>
                  <a:lnTo>
                    <a:pt x="354" y="808"/>
                  </a:lnTo>
                  <a:lnTo>
                    <a:pt x="356" y="806"/>
                  </a:lnTo>
                  <a:close/>
                  <a:moveTo>
                    <a:pt x="356" y="316"/>
                  </a:moveTo>
                  <a:lnTo>
                    <a:pt x="355" y="316"/>
                  </a:lnTo>
                  <a:lnTo>
                    <a:pt x="354" y="318"/>
                  </a:lnTo>
                  <a:lnTo>
                    <a:pt x="353" y="320"/>
                  </a:lnTo>
                  <a:lnTo>
                    <a:pt x="356" y="320"/>
                  </a:lnTo>
                  <a:lnTo>
                    <a:pt x="356" y="318"/>
                  </a:lnTo>
                  <a:lnTo>
                    <a:pt x="355" y="318"/>
                  </a:lnTo>
                  <a:lnTo>
                    <a:pt x="356" y="316"/>
                  </a:lnTo>
                  <a:close/>
                  <a:moveTo>
                    <a:pt x="356" y="616"/>
                  </a:moveTo>
                  <a:lnTo>
                    <a:pt x="355" y="616"/>
                  </a:lnTo>
                  <a:lnTo>
                    <a:pt x="356" y="616"/>
                  </a:lnTo>
                  <a:close/>
                  <a:moveTo>
                    <a:pt x="356" y="298"/>
                  </a:moveTo>
                  <a:lnTo>
                    <a:pt x="355" y="294"/>
                  </a:lnTo>
                  <a:lnTo>
                    <a:pt x="355" y="296"/>
                  </a:lnTo>
                  <a:lnTo>
                    <a:pt x="354" y="298"/>
                  </a:lnTo>
                  <a:lnTo>
                    <a:pt x="356" y="298"/>
                  </a:lnTo>
                  <a:close/>
                  <a:moveTo>
                    <a:pt x="356" y="634"/>
                  </a:moveTo>
                  <a:lnTo>
                    <a:pt x="356" y="631"/>
                  </a:lnTo>
                  <a:lnTo>
                    <a:pt x="355" y="632"/>
                  </a:lnTo>
                  <a:lnTo>
                    <a:pt x="356" y="634"/>
                  </a:lnTo>
                  <a:close/>
                  <a:moveTo>
                    <a:pt x="356" y="466"/>
                  </a:moveTo>
                  <a:lnTo>
                    <a:pt x="354" y="464"/>
                  </a:lnTo>
                  <a:lnTo>
                    <a:pt x="355" y="466"/>
                  </a:lnTo>
                  <a:lnTo>
                    <a:pt x="356" y="466"/>
                  </a:lnTo>
                  <a:close/>
                  <a:moveTo>
                    <a:pt x="357" y="634"/>
                  </a:moveTo>
                  <a:lnTo>
                    <a:pt x="356" y="634"/>
                  </a:lnTo>
                  <a:lnTo>
                    <a:pt x="357" y="634"/>
                  </a:lnTo>
                  <a:close/>
                  <a:moveTo>
                    <a:pt x="357" y="634"/>
                  </a:moveTo>
                  <a:lnTo>
                    <a:pt x="357" y="634"/>
                  </a:lnTo>
                  <a:close/>
                  <a:moveTo>
                    <a:pt x="357" y="284"/>
                  </a:moveTo>
                  <a:lnTo>
                    <a:pt x="355" y="282"/>
                  </a:lnTo>
                  <a:lnTo>
                    <a:pt x="354" y="284"/>
                  </a:lnTo>
                  <a:lnTo>
                    <a:pt x="353" y="284"/>
                  </a:lnTo>
                  <a:lnTo>
                    <a:pt x="355" y="286"/>
                  </a:lnTo>
                  <a:lnTo>
                    <a:pt x="355" y="284"/>
                  </a:lnTo>
                  <a:lnTo>
                    <a:pt x="356" y="288"/>
                  </a:lnTo>
                  <a:lnTo>
                    <a:pt x="356" y="286"/>
                  </a:lnTo>
                  <a:lnTo>
                    <a:pt x="357" y="286"/>
                  </a:lnTo>
                  <a:lnTo>
                    <a:pt x="357" y="285"/>
                  </a:lnTo>
                  <a:lnTo>
                    <a:pt x="357" y="284"/>
                  </a:lnTo>
                  <a:close/>
                  <a:moveTo>
                    <a:pt x="357" y="473"/>
                  </a:moveTo>
                  <a:lnTo>
                    <a:pt x="356" y="472"/>
                  </a:lnTo>
                  <a:lnTo>
                    <a:pt x="357" y="474"/>
                  </a:lnTo>
                  <a:lnTo>
                    <a:pt x="357" y="473"/>
                  </a:lnTo>
                  <a:close/>
                  <a:moveTo>
                    <a:pt x="357" y="658"/>
                  </a:moveTo>
                  <a:lnTo>
                    <a:pt x="356" y="656"/>
                  </a:lnTo>
                  <a:lnTo>
                    <a:pt x="356" y="654"/>
                  </a:lnTo>
                  <a:lnTo>
                    <a:pt x="355" y="652"/>
                  </a:lnTo>
                  <a:lnTo>
                    <a:pt x="355" y="654"/>
                  </a:lnTo>
                  <a:lnTo>
                    <a:pt x="354" y="654"/>
                  </a:lnTo>
                  <a:lnTo>
                    <a:pt x="354" y="656"/>
                  </a:lnTo>
                  <a:lnTo>
                    <a:pt x="352" y="656"/>
                  </a:lnTo>
                  <a:lnTo>
                    <a:pt x="353" y="658"/>
                  </a:lnTo>
                  <a:lnTo>
                    <a:pt x="353" y="659"/>
                  </a:lnTo>
                  <a:lnTo>
                    <a:pt x="352" y="660"/>
                  </a:lnTo>
                  <a:lnTo>
                    <a:pt x="350" y="658"/>
                  </a:lnTo>
                  <a:lnTo>
                    <a:pt x="347" y="658"/>
                  </a:lnTo>
                  <a:lnTo>
                    <a:pt x="347" y="656"/>
                  </a:lnTo>
                  <a:lnTo>
                    <a:pt x="345" y="656"/>
                  </a:lnTo>
                  <a:lnTo>
                    <a:pt x="345" y="658"/>
                  </a:lnTo>
                  <a:lnTo>
                    <a:pt x="347" y="658"/>
                  </a:lnTo>
                  <a:lnTo>
                    <a:pt x="348" y="660"/>
                  </a:lnTo>
                  <a:lnTo>
                    <a:pt x="347" y="660"/>
                  </a:lnTo>
                  <a:lnTo>
                    <a:pt x="349" y="662"/>
                  </a:lnTo>
                  <a:lnTo>
                    <a:pt x="351" y="662"/>
                  </a:lnTo>
                  <a:lnTo>
                    <a:pt x="350" y="664"/>
                  </a:lnTo>
                  <a:lnTo>
                    <a:pt x="352" y="664"/>
                  </a:lnTo>
                  <a:lnTo>
                    <a:pt x="355" y="660"/>
                  </a:lnTo>
                  <a:lnTo>
                    <a:pt x="356" y="660"/>
                  </a:lnTo>
                  <a:lnTo>
                    <a:pt x="356" y="658"/>
                  </a:lnTo>
                  <a:lnTo>
                    <a:pt x="357" y="658"/>
                  </a:lnTo>
                  <a:close/>
                  <a:moveTo>
                    <a:pt x="358" y="616"/>
                  </a:moveTo>
                  <a:lnTo>
                    <a:pt x="356" y="616"/>
                  </a:lnTo>
                  <a:lnTo>
                    <a:pt x="356" y="618"/>
                  </a:lnTo>
                  <a:lnTo>
                    <a:pt x="357" y="618"/>
                  </a:lnTo>
                  <a:lnTo>
                    <a:pt x="358" y="616"/>
                  </a:lnTo>
                  <a:close/>
                  <a:moveTo>
                    <a:pt x="358" y="636"/>
                  </a:moveTo>
                  <a:lnTo>
                    <a:pt x="357" y="634"/>
                  </a:lnTo>
                  <a:lnTo>
                    <a:pt x="356" y="636"/>
                  </a:lnTo>
                  <a:lnTo>
                    <a:pt x="357" y="637"/>
                  </a:lnTo>
                  <a:lnTo>
                    <a:pt x="357" y="638"/>
                  </a:lnTo>
                  <a:lnTo>
                    <a:pt x="358" y="637"/>
                  </a:lnTo>
                  <a:lnTo>
                    <a:pt x="358" y="636"/>
                  </a:lnTo>
                  <a:close/>
                  <a:moveTo>
                    <a:pt x="358" y="650"/>
                  </a:moveTo>
                  <a:lnTo>
                    <a:pt x="355" y="650"/>
                  </a:lnTo>
                  <a:lnTo>
                    <a:pt x="356" y="652"/>
                  </a:lnTo>
                  <a:lnTo>
                    <a:pt x="358" y="652"/>
                  </a:lnTo>
                  <a:lnTo>
                    <a:pt x="358" y="650"/>
                  </a:lnTo>
                  <a:close/>
                  <a:moveTo>
                    <a:pt x="358" y="132"/>
                  </a:moveTo>
                  <a:lnTo>
                    <a:pt x="356" y="132"/>
                  </a:lnTo>
                  <a:lnTo>
                    <a:pt x="356" y="134"/>
                  </a:lnTo>
                  <a:lnTo>
                    <a:pt x="357" y="134"/>
                  </a:lnTo>
                  <a:lnTo>
                    <a:pt x="358" y="132"/>
                  </a:lnTo>
                  <a:close/>
                  <a:moveTo>
                    <a:pt x="358" y="20"/>
                  </a:moveTo>
                  <a:lnTo>
                    <a:pt x="356" y="19"/>
                  </a:lnTo>
                  <a:lnTo>
                    <a:pt x="355" y="20"/>
                  </a:lnTo>
                  <a:lnTo>
                    <a:pt x="356" y="21"/>
                  </a:lnTo>
                  <a:lnTo>
                    <a:pt x="356" y="22"/>
                  </a:lnTo>
                  <a:lnTo>
                    <a:pt x="358" y="22"/>
                  </a:lnTo>
                  <a:lnTo>
                    <a:pt x="358" y="20"/>
                  </a:lnTo>
                  <a:close/>
                  <a:moveTo>
                    <a:pt x="359" y="644"/>
                  </a:moveTo>
                  <a:lnTo>
                    <a:pt x="358" y="642"/>
                  </a:lnTo>
                  <a:lnTo>
                    <a:pt x="357" y="640"/>
                  </a:lnTo>
                  <a:lnTo>
                    <a:pt x="356" y="640"/>
                  </a:lnTo>
                  <a:lnTo>
                    <a:pt x="354" y="638"/>
                  </a:lnTo>
                  <a:lnTo>
                    <a:pt x="354" y="640"/>
                  </a:lnTo>
                  <a:lnTo>
                    <a:pt x="355" y="640"/>
                  </a:lnTo>
                  <a:lnTo>
                    <a:pt x="355" y="642"/>
                  </a:lnTo>
                  <a:lnTo>
                    <a:pt x="353" y="642"/>
                  </a:lnTo>
                  <a:lnTo>
                    <a:pt x="353" y="644"/>
                  </a:lnTo>
                  <a:lnTo>
                    <a:pt x="355" y="644"/>
                  </a:lnTo>
                  <a:lnTo>
                    <a:pt x="357" y="646"/>
                  </a:lnTo>
                  <a:lnTo>
                    <a:pt x="359" y="644"/>
                  </a:lnTo>
                  <a:close/>
                  <a:moveTo>
                    <a:pt x="359" y="630"/>
                  </a:moveTo>
                  <a:lnTo>
                    <a:pt x="356" y="624"/>
                  </a:lnTo>
                  <a:lnTo>
                    <a:pt x="356" y="631"/>
                  </a:lnTo>
                  <a:lnTo>
                    <a:pt x="358" y="630"/>
                  </a:lnTo>
                  <a:lnTo>
                    <a:pt x="358" y="632"/>
                  </a:lnTo>
                  <a:lnTo>
                    <a:pt x="359" y="630"/>
                  </a:lnTo>
                  <a:close/>
                  <a:moveTo>
                    <a:pt x="359" y="122"/>
                  </a:moveTo>
                  <a:lnTo>
                    <a:pt x="359" y="120"/>
                  </a:lnTo>
                  <a:lnTo>
                    <a:pt x="356" y="120"/>
                  </a:lnTo>
                  <a:lnTo>
                    <a:pt x="359" y="122"/>
                  </a:lnTo>
                  <a:close/>
                  <a:moveTo>
                    <a:pt x="359" y="270"/>
                  </a:moveTo>
                  <a:lnTo>
                    <a:pt x="358" y="270"/>
                  </a:lnTo>
                  <a:lnTo>
                    <a:pt x="359" y="268"/>
                  </a:lnTo>
                  <a:lnTo>
                    <a:pt x="357" y="268"/>
                  </a:lnTo>
                  <a:lnTo>
                    <a:pt x="357" y="266"/>
                  </a:lnTo>
                  <a:lnTo>
                    <a:pt x="355" y="266"/>
                  </a:lnTo>
                  <a:lnTo>
                    <a:pt x="355" y="268"/>
                  </a:lnTo>
                  <a:lnTo>
                    <a:pt x="356" y="270"/>
                  </a:lnTo>
                  <a:lnTo>
                    <a:pt x="358" y="272"/>
                  </a:lnTo>
                  <a:lnTo>
                    <a:pt x="359" y="270"/>
                  </a:lnTo>
                  <a:close/>
                  <a:moveTo>
                    <a:pt x="359" y="474"/>
                  </a:moveTo>
                  <a:lnTo>
                    <a:pt x="358" y="472"/>
                  </a:lnTo>
                  <a:lnTo>
                    <a:pt x="358" y="473"/>
                  </a:lnTo>
                  <a:lnTo>
                    <a:pt x="358" y="474"/>
                  </a:lnTo>
                  <a:lnTo>
                    <a:pt x="359" y="474"/>
                  </a:lnTo>
                  <a:close/>
                  <a:moveTo>
                    <a:pt x="359" y="274"/>
                  </a:moveTo>
                  <a:lnTo>
                    <a:pt x="357" y="274"/>
                  </a:lnTo>
                  <a:lnTo>
                    <a:pt x="357" y="272"/>
                  </a:lnTo>
                  <a:lnTo>
                    <a:pt x="355" y="272"/>
                  </a:lnTo>
                  <a:lnTo>
                    <a:pt x="354" y="274"/>
                  </a:lnTo>
                  <a:lnTo>
                    <a:pt x="354" y="275"/>
                  </a:lnTo>
                  <a:lnTo>
                    <a:pt x="355" y="276"/>
                  </a:lnTo>
                  <a:lnTo>
                    <a:pt x="356" y="278"/>
                  </a:lnTo>
                  <a:lnTo>
                    <a:pt x="356" y="276"/>
                  </a:lnTo>
                  <a:lnTo>
                    <a:pt x="357" y="278"/>
                  </a:lnTo>
                  <a:lnTo>
                    <a:pt x="358" y="276"/>
                  </a:lnTo>
                  <a:lnTo>
                    <a:pt x="359" y="276"/>
                  </a:lnTo>
                  <a:lnTo>
                    <a:pt x="359" y="274"/>
                  </a:lnTo>
                  <a:close/>
                  <a:moveTo>
                    <a:pt x="359" y="80"/>
                  </a:moveTo>
                  <a:lnTo>
                    <a:pt x="359" y="78"/>
                  </a:lnTo>
                  <a:lnTo>
                    <a:pt x="359" y="80"/>
                  </a:lnTo>
                  <a:close/>
                  <a:moveTo>
                    <a:pt x="359" y="262"/>
                  </a:moveTo>
                  <a:lnTo>
                    <a:pt x="357" y="262"/>
                  </a:lnTo>
                  <a:lnTo>
                    <a:pt x="358" y="261"/>
                  </a:lnTo>
                  <a:lnTo>
                    <a:pt x="358" y="260"/>
                  </a:lnTo>
                  <a:lnTo>
                    <a:pt x="358" y="258"/>
                  </a:lnTo>
                  <a:lnTo>
                    <a:pt x="357" y="258"/>
                  </a:lnTo>
                  <a:lnTo>
                    <a:pt x="356" y="260"/>
                  </a:lnTo>
                  <a:lnTo>
                    <a:pt x="356" y="261"/>
                  </a:lnTo>
                  <a:lnTo>
                    <a:pt x="356" y="262"/>
                  </a:lnTo>
                  <a:lnTo>
                    <a:pt x="359" y="264"/>
                  </a:lnTo>
                  <a:lnTo>
                    <a:pt x="359" y="262"/>
                  </a:lnTo>
                  <a:close/>
                  <a:moveTo>
                    <a:pt x="360" y="480"/>
                  </a:moveTo>
                  <a:lnTo>
                    <a:pt x="359" y="480"/>
                  </a:lnTo>
                  <a:lnTo>
                    <a:pt x="360" y="480"/>
                  </a:lnTo>
                  <a:close/>
                  <a:moveTo>
                    <a:pt x="360" y="478"/>
                  </a:moveTo>
                  <a:lnTo>
                    <a:pt x="358" y="478"/>
                  </a:lnTo>
                  <a:lnTo>
                    <a:pt x="359" y="480"/>
                  </a:lnTo>
                  <a:lnTo>
                    <a:pt x="360" y="478"/>
                  </a:lnTo>
                  <a:close/>
                  <a:moveTo>
                    <a:pt x="360" y="472"/>
                  </a:moveTo>
                  <a:lnTo>
                    <a:pt x="358" y="472"/>
                  </a:lnTo>
                  <a:lnTo>
                    <a:pt x="359" y="474"/>
                  </a:lnTo>
                  <a:lnTo>
                    <a:pt x="360" y="472"/>
                  </a:lnTo>
                  <a:close/>
                  <a:moveTo>
                    <a:pt x="360" y="830"/>
                  </a:moveTo>
                  <a:lnTo>
                    <a:pt x="357" y="830"/>
                  </a:lnTo>
                  <a:lnTo>
                    <a:pt x="357" y="834"/>
                  </a:lnTo>
                  <a:lnTo>
                    <a:pt x="359" y="834"/>
                  </a:lnTo>
                  <a:lnTo>
                    <a:pt x="360" y="832"/>
                  </a:lnTo>
                  <a:lnTo>
                    <a:pt x="360" y="830"/>
                  </a:lnTo>
                  <a:close/>
                  <a:moveTo>
                    <a:pt x="360" y="820"/>
                  </a:moveTo>
                  <a:lnTo>
                    <a:pt x="358" y="818"/>
                  </a:lnTo>
                  <a:lnTo>
                    <a:pt x="357" y="818"/>
                  </a:lnTo>
                  <a:lnTo>
                    <a:pt x="357" y="820"/>
                  </a:lnTo>
                  <a:lnTo>
                    <a:pt x="357" y="822"/>
                  </a:lnTo>
                  <a:lnTo>
                    <a:pt x="359" y="822"/>
                  </a:lnTo>
                  <a:lnTo>
                    <a:pt x="360" y="820"/>
                  </a:lnTo>
                  <a:close/>
                  <a:moveTo>
                    <a:pt x="361" y="794"/>
                  </a:moveTo>
                  <a:lnTo>
                    <a:pt x="361" y="792"/>
                  </a:lnTo>
                  <a:lnTo>
                    <a:pt x="360" y="790"/>
                  </a:lnTo>
                  <a:lnTo>
                    <a:pt x="358" y="790"/>
                  </a:lnTo>
                  <a:lnTo>
                    <a:pt x="358" y="792"/>
                  </a:lnTo>
                  <a:lnTo>
                    <a:pt x="360" y="792"/>
                  </a:lnTo>
                  <a:lnTo>
                    <a:pt x="361" y="794"/>
                  </a:lnTo>
                  <a:close/>
                  <a:moveTo>
                    <a:pt x="361" y="662"/>
                  </a:moveTo>
                  <a:lnTo>
                    <a:pt x="360" y="661"/>
                  </a:lnTo>
                  <a:lnTo>
                    <a:pt x="359" y="662"/>
                  </a:lnTo>
                  <a:lnTo>
                    <a:pt x="361" y="662"/>
                  </a:lnTo>
                  <a:close/>
                  <a:moveTo>
                    <a:pt x="361" y="814"/>
                  </a:moveTo>
                  <a:lnTo>
                    <a:pt x="359" y="810"/>
                  </a:lnTo>
                  <a:lnTo>
                    <a:pt x="358" y="808"/>
                  </a:lnTo>
                  <a:lnTo>
                    <a:pt x="358" y="810"/>
                  </a:lnTo>
                  <a:lnTo>
                    <a:pt x="356" y="810"/>
                  </a:lnTo>
                  <a:lnTo>
                    <a:pt x="357" y="812"/>
                  </a:lnTo>
                  <a:lnTo>
                    <a:pt x="358" y="812"/>
                  </a:lnTo>
                  <a:lnTo>
                    <a:pt x="358" y="814"/>
                  </a:lnTo>
                  <a:lnTo>
                    <a:pt x="361" y="814"/>
                  </a:lnTo>
                  <a:close/>
                  <a:moveTo>
                    <a:pt x="361" y="466"/>
                  </a:moveTo>
                  <a:lnTo>
                    <a:pt x="361" y="464"/>
                  </a:lnTo>
                  <a:lnTo>
                    <a:pt x="360" y="464"/>
                  </a:lnTo>
                  <a:lnTo>
                    <a:pt x="360" y="466"/>
                  </a:lnTo>
                  <a:lnTo>
                    <a:pt x="360" y="468"/>
                  </a:lnTo>
                  <a:lnTo>
                    <a:pt x="361" y="467"/>
                  </a:lnTo>
                  <a:lnTo>
                    <a:pt x="361" y="466"/>
                  </a:lnTo>
                  <a:close/>
                  <a:moveTo>
                    <a:pt x="361" y="330"/>
                  </a:moveTo>
                  <a:lnTo>
                    <a:pt x="359" y="330"/>
                  </a:lnTo>
                  <a:lnTo>
                    <a:pt x="358" y="332"/>
                  </a:lnTo>
                  <a:lnTo>
                    <a:pt x="361" y="332"/>
                  </a:lnTo>
                  <a:lnTo>
                    <a:pt x="361" y="330"/>
                  </a:lnTo>
                  <a:close/>
                  <a:moveTo>
                    <a:pt x="361" y="658"/>
                  </a:moveTo>
                  <a:lnTo>
                    <a:pt x="359" y="658"/>
                  </a:lnTo>
                  <a:lnTo>
                    <a:pt x="359" y="660"/>
                  </a:lnTo>
                  <a:lnTo>
                    <a:pt x="360" y="661"/>
                  </a:lnTo>
                  <a:lnTo>
                    <a:pt x="361" y="658"/>
                  </a:lnTo>
                  <a:close/>
                  <a:moveTo>
                    <a:pt x="361" y="468"/>
                  </a:moveTo>
                  <a:lnTo>
                    <a:pt x="361" y="468"/>
                  </a:lnTo>
                  <a:lnTo>
                    <a:pt x="360" y="468"/>
                  </a:lnTo>
                  <a:lnTo>
                    <a:pt x="359" y="468"/>
                  </a:lnTo>
                  <a:lnTo>
                    <a:pt x="359" y="470"/>
                  </a:lnTo>
                  <a:lnTo>
                    <a:pt x="361" y="470"/>
                  </a:lnTo>
                  <a:lnTo>
                    <a:pt x="361" y="468"/>
                  </a:lnTo>
                  <a:close/>
                  <a:moveTo>
                    <a:pt x="361" y="668"/>
                  </a:moveTo>
                  <a:lnTo>
                    <a:pt x="357" y="670"/>
                  </a:lnTo>
                  <a:lnTo>
                    <a:pt x="358" y="671"/>
                  </a:lnTo>
                  <a:lnTo>
                    <a:pt x="359" y="672"/>
                  </a:lnTo>
                  <a:lnTo>
                    <a:pt x="359" y="670"/>
                  </a:lnTo>
                  <a:lnTo>
                    <a:pt x="361" y="670"/>
                  </a:lnTo>
                  <a:lnTo>
                    <a:pt x="361" y="668"/>
                  </a:lnTo>
                  <a:close/>
                  <a:moveTo>
                    <a:pt x="361" y="666"/>
                  </a:moveTo>
                  <a:lnTo>
                    <a:pt x="360" y="666"/>
                  </a:lnTo>
                  <a:lnTo>
                    <a:pt x="361" y="668"/>
                  </a:lnTo>
                  <a:lnTo>
                    <a:pt x="361" y="666"/>
                  </a:lnTo>
                  <a:close/>
                  <a:moveTo>
                    <a:pt x="361" y="672"/>
                  </a:moveTo>
                  <a:lnTo>
                    <a:pt x="361" y="670"/>
                  </a:lnTo>
                  <a:lnTo>
                    <a:pt x="361" y="672"/>
                  </a:lnTo>
                  <a:close/>
                  <a:moveTo>
                    <a:pt x="361" y="322"/>
                  </a:moveTo>
                  <a:lnTo>
                    <a:pt x="360" y="322"/>
                  </a:lnTo>
                  <a:lnTo>
                    <a:pt x="361" y="320"/>
                  </a:lnTo>
                  <a:lnTo>
                    <a:pt x="360" y="320"/>
                  </a:lnTo>
                  <a:lnTo>
                    <a:pt x="358" y="318"/>
                  </a:lnTo>
                  <a:lnTo>
                    <a:pt x="358" y="320"/>
                  </a:lnTo>
                  <a:lnTo>
                    <a:pt x="358" y="322"/>
                  </a:lnTo>
                  <a:lnTo>
                    <a:pt x="358" y="326"/>
                  </a:lnTo>
                  <a:lnTo>
                    <a:pt x="359" y="326"/>
                  </a:lnTo>
                  <a:lnTo>
                    <a:pt x="361" y="324"/>
                  </a:lnTo>
                  <a:lnTo>
                    <a:pt x="361" y="322"/>
                  </a:lnTo>
                  <a:close/>
                  <a:moveTo>
                    <a:pt x="362" y="482"/>
                  </a:moveTo>
                  <a:lnTo>
                    <a:pt x="360" y="482"/>
                  </a:lnTo>
                  <a:lnTo>
                    <a:pt x="359" y="480"/>
                  </a:lnTo>
                  <a:lnTo>
                    <a:pt x="357" y="480"/>
                  </a:lnTo>
                  <a:lnTo>
                    <a:pt x="358" y="482"/>
                  </a:lnTo>
                  <a:lnTo>
                    <a:pt x="356" y="482"/>
                  </a:lnTo>
                  <a:lnTo>
                    <a:pt x="356" y="484"/>
                  </a:lnTo>
                  <a:lnTo>
                    <a:pt x="360" y="484"/>
                  </a:lnTo>
                  <a:lnTo>
                    <a:pt x="359" y="486"/>
                  </a:lnTo>
                  <a:lnTo>
                    <a:pt x="360" y="484"/>
                  </a:lnTo>
                  <a:lnTo>
                    <a:pt x="361" y="484"/>
                  </a:lnTo>
                  <a:lnTo>
                    <a:pt x="362" y="482"/>
                  </a:lnTo>
                  <a:close/>
                  <a:moveTo>
                    <a:pt x="362" y="618"/>
                  </a:moveTo>
                  <a:lnTo>
                    <a:pt x="361" y="618"/>
                  </a:lnTo>
                  <a:lnTo>
                    <a:pt x="360" y="620"/>
                  </a:lnTo>
                  <a:lnTo>
                    <a:pt x="362" y="620"/>
                  </a:lnTo>
                  <a:lnTo>
                    <a:pt x="362" y="618"/>
                  </a:lnTo>
                  <a:close/>
                  <a:moveTo>
                    <a:pt x="362" y="664"/>
                  </a:moveTo>
                  <a:lnTo>
                    <a:pt x="362" y="662"/>
                  </a:lnTo>
                  <a:lnTo>
                    <a:pt x="361" y="662"/>
                  </a:lnTo>
                  <a:lnTo>
                    <a:pt x="362" y="664"/>
                  </a:lnTo>
                  <a:close/>
                  <a:moveTo>
                    <a:pt x="362" y="262"/>
                  </a:moveTo>
                  <a:lnTo>
                    <a:pt x="360" y="262"/>
                  </a:lnTo>
                  <a:lnTo>
                    <a:pt x="360" y="264"/>
                  </a:lnTo>
                  <a:lnTo>
                    <a:pt x="362" y="262"/>
                  </a:lnTo>
                  <a:close/>
                  <a:moveTo>
                    <a:pt x="363" y="290"/>
                  </a:moveTo>
                  <a:lnTo>
                    <a:pt x="362" y="290"/>
                  </a:lnTo>
                  <a:lnTo>
                    <a:pt x="363" y="288"/>
                  </a:lnTo>
                  <a:lnTo>
                    <a:pt x="361" y="288"/>
                  </a:lnTo>
                  <a:lnTo>
                    <a:pt x="360" y="290"/>
                  </a:lnTo>
                  <a:lnTo>
                    <a:pt x="361" y="291"/>
                  </a:lnTo>
                  <a:lnTo>
                    <a:pt x="361" y="292"/>
                  </a:lnTo>
                  <a:lnTo>
                    <a:pt x="362" y="290"/>
                  </a:lnTo>
                  <a:lnTo>
                    <a:pt x="363" y="292"/>
                  </a:lnTo>
                  <a:lnTo>
                    <a:pt x="363" y="290"/>
                  </a:lnTo>
                  <a:close/>
                  <a:moveTo>
                    <a:pt x="363" y="310"/>
                  </a:moveTo>
                  <a:lnTo>
                    <a:pt x="361" y="310"/>
                  </a:lnTo>
                  <a:lnTo>
                    <a:pt x="361" y="308"/>
                  </a:lnTo>
                  <a:lnTo>
                    <a:pt x="357" y="308"/>
                  </a:lnTo>
                  <a:lnTo>
                    <a:pt x="358" y="310"/>
                  </a:lnTo>
                  <a:lnTo>
                    <a:pt x="357" y="310"/>
                  </a:lnTo>
                  <a:lnTo>
                    <a:pt x="357" y="312"/>
                  </a:lnTo>
                  <a:lnTo>
                    <a:pt x="359" y="312"/>
                  </a:lnTo>
                  <a:lnTo>
                    <a:pt x="360" y="314"/>
                  </a:lnTo>
                  <a:lnTo>
                    <a:pt x="362" y="314"/>
                  </a:lnTo>
                  <a:lnTo>
                    <a:pt x="363" y="310"/>
                  </a:lnTo>
                  <a:close/>
                  <a:moveTo>
                    <a:pt x="363" y="616"/>
                  </a:moveTo>
                  <a:lnTo>
                    <a:pt x="363" y="616"/>
                  </a:lnTo>
                  <a:close/>
                  <a:moveTo>
                    <a:pt x="363" y="282"/>
                  </a:moveTo>
                  <a:lnTo>
                    <a:pt x="362" y="282"/>
                  </a:lnTo>
                  <a:lnTo>
                    <a:pt x="362" y="284"/>
                  </a:lnTo>
                  <a:lnTo>
                    <a:pt x="361" y="284"/>
                  </a:lnTo>
                  <a:lnTo>
                    <a:pt x="360" y="286"/>
                  </a:lnTo>
                  <a:lnTo>
                    <a:pt x="362" y="286"/>
                  </a:lnTo>
                  <a:lnTo>
                    <a:pt x="363" y="284"/>
                  </a:lnTo>
                  <a:lnTo>
                    <a:pt x="363" y="282"/>
                  </a:lnTo>
                  <a:close/>
                  <a:moveTo>
                    <a:pt x="364" y="656"/>
                  </a:moveTo>
                  <a:lnTo>
                    <a:pt x="363" y="654"/>
                  </a:lnTo>
                  <a:lnTo>
                    <a:pt x="362" y="652"/>
                  </a:lnTo>
                  <a:lnTo>
                    <a:pt x="362" y="650"/>
                  </a:lnTo>
                  <a:lnTo>
                    <a:pt x="360" y="648"/>
                  </a:lnTo>
                  <a:lnTo>
                    <a:pt x="360" y="652"/>
                  </a:lnTo>
                  <a:lnTo>
                    <a:pt x="361" y="652"/>
                  </a:lnTo>
                  <a:lnTo>
                    <a:pt x="363" y="654"/>
                  </a:lnTo>
                  <a:lnTo>
                    <a:pt x="360" y="656"/>
                  </a:lnTo>
                  <a:lnTo>
                    <a:pt x="362" y="658"/>
                  </a:lnTo>
                  <a:lnTo>
                    <a:pt x="363" y="656"/>
                  </a:lnTo>
                  <a:lnTo>
                    <a:pt x="364" y="656"/>
                  </a:lnTo>
                  <a:close/>
                  <a:moveTo>
                    <a:pt x="364" y="664"/>
                  </a:moveTo>
                  <a:lnTo>
                    <a:pt x="363" y="662"/>
                  </a:lnTo>
                  <a:lnTo>
                    <a:pt x="362" y="662"/>
                  </a:lnTo>
                  <a:lnTo>
                    <a:pt x="364" y="664"/>
                  </a:lnTo>
                  <a:close/>
                  <a:moveTo>
                    <a:pt x="364" y="6"/>
                  </a:moveTo>
                  <a:lnTo>
                    <a:pt x="364" y="6"/>
                  </a:lnTo>
                  <a:lnTo>
                    <a:pt x="362" y="5"/>
                  </a:lnTo>
                  <a:lnTo>
                    <a:pt x="361" y="6"/>
                  </a:lnTo>
                  <a:lnTo>
                    <a:pt x="362" y="6"/>
                  </a:lnTo>
                  <a:lnTo>
                    <a:pt x="362" y="7"/>
                  </a:lnTo>
                  <a:lnTo>
                    <a:pt x="362" y="6"/>
                  </a:lnTo>
                  <a:lnTo>
                    <a:pt x="364" y="8"/>
                  </a:lnTo>
                  <a:lnTo>
                    <a:pt x="364" y="6"/>
                  </a:lnTo>
                  <a:close/>
                  <a:moveTo>
                    <a:pt x="364" y="796"/>
                  </a:moveTo>
                  <a:lnTo>
                    <a:pt x="364" y="796"/>
                  </a:lnTo>
                  <a:close/>
                  <a:moveTo>
                    <a:pt x="364" y="642"/>
                  </a:moveTo>
                  <a:lnTo>
                    <a:pt x="363" y="638"/>
                  </a:lnTo>
                  <a:lnTo>
                    <a:pt x="363" y="636"/>
                  </a:lnTo>
                  <a:lnTo>
                    <a:pt x="362" y="636"/>
                  </a:lnTo>
                  <a:lnTo>
                    <a:pt x="361" y="638"/>
                  </a:lnTo>
                  <a:lnTo>
                    <a:pt x="361" y="639"/>
                  </a:lnTo>
                  <a:lnTo>
                    <a:pt x="362" y="640"/>
                  </a:lnTo>
                  <a:lnTo>
                    <a:pt x="362" y="642"/>
                  </a:lnTo>
                  <a:lnTo>
                    <a:pt x="364" y="642"/>
                  </a:lnTo>
                  <a:close/>
                  <a:moveTo>
                    <a:pt x="364" y="793"/>
                  </a:moveTo>
                  <a:lnTo>
                    <a:pt x="364" y="794"/>
                  </a:lnTo>
                  <a:lnTo>
                    <a:pt x="364" y="792"/>
                  </a:lnTo>
                  <a:lnTo>
                    <a:pt x="363" y="792"/>
                  </a:lnTo>
                  <a:lnTo>
                    <a:pt x="362" y="794"/>
                  </a:lnTo>
                  <a:lnTo>
                    <a:pt x="364" y="796"/>
                  </a:lnTo>
                  <a:lnTo>
                    <a:pt x="364" y="794"/>
                  </a:lnTo>
                  <a:lnTo>
                    <a:pt x="364" y="793"/>
                  </a:lnTo>
                  <a:close/>
                  <a:moveTo>
                    <a:pt x="364" y="120"/>
                  </a:moveTo>
                  <a:lnTo>
                    <a:pt x="364" y="118"/>
                  </a:lnTo>
                  <a:lnTo>
                    <a:pt x="362" y="120"/>
                  </a:lnTo>
                  <a:lnTo>
                    <a:pt x="364" y="120"/>
                  </a:lnTo>
                  <a:close/>
                  <a:moveTo>
                    <a:pt x="364" y="146"/>
                  </a:moveTo>
                  <a:lnTo>
                    <a:pt x="364" y="144"/>
                  </a:lnTo>
                  <a:lnTo>
                    <a:pt x="362" y="142"/>
                  </a:lnTo>
                  <a:lnTo>
                    <a:pt x="361" y="142"/>
                  </a:lnTo>
                  <a:lnTo>
                    <a:pt x="361" y="144"/>
                  </a:lnTo>
                  <a:lnTo>
                    <a:pt x="363" y="146"/>
                  </a:lnTo>
                  <a:lnTo>
                    <a:pt x="362" y="148"/>
                  </a:lnTo>
                  <a:lnTo>
                    <a:pt x="364" y="148"/>
                  </a:lnTo>
                  <a:lnTo>
                    <a:pt x="363" y="146"/>
                  </a:lnTo>
                  <a:lnTo>
                    <a:pt x="364" y="146"/>
                  </a:lnTo>
                  <a:close/>
                  <a:moveTo>
                    <a:pt x="365" y="272"/>
                  </a:moveTo>
                  <a:lnTo>
                    <a:pt x="363" y="270"/>
                  </a:lnTo>
                  <a:lnTo>
                    <a:pt x="363" y="272"/>
                  </a:lnTo>
                  <a:lnTo>
                    <a:pt x="362" y="270"/>
                  </a:lnTo>
                  <a:lnTo>
                    <a:pt x="361" y="270"/>
                  </a:lnTo>
                  <a:lnTo>
                    <a:pt x="361" y="273"/>
                  </a:lnTo>
                  <a:lnTo>
                    <a:pt x="362" y="276"/>
                  </a:lnTo>
                  <a:lnTo>
                    <a:pt x="364" y="274"/>
                  </a:lnTo>
                  <a:lnTo>
                    <a:pt x="365" y="272"/>
                  </a:lnTo>
                  <a:close/>
                  <a:moveTo>
                    <a:pt x="365" y="816"/>
                  </a:moveTo>
                  <a:lnTo>
                    <a:pt x="364" y="815"/>
                  </a:lnTo>
                  <a:lnTo>
                    <a:pt x="364" y="816"/>
                  </a:lnTo>
                  <a:lnTo>
                    <a:pt x="365" y="816"/>
                  </a:lnTo>
                  <a:close/>
                  <a:moveTo>
                    <a:pt x="365" y="138"/>
                  </a:moveTo>
                  <a:lnTo>
                    <a:pt x="362" y="138"/>
                  </a:lnTo>
                  <a:lnTo>
                    <a:pt x="363" y="140"/>
                  </a:lnTo>
                  <a:lnTo>
                    <a:pt x="364" y="140"/>
                  </a:lnTo>
                  <a:lnTo>
                    <a:pt x="365" y="138"/>
                  </a:lnTo>
                  <a:close/>
                  <a:moveTo>
                    <a:pt x="365" y="792"/>
                  </a:moveTo>
                  <a:lnTo>
                    <a:pt x="364" y="792"/>
                  </a:lnTo>
                  <a:lnTo>
                    <a:pt x="364" y="793"/>
                  </a:lnTo>
                  <a:lnTo>
                    <a:pt x="365" y="793"/>
                  </a:lnTo>
                  <a:lnTo>
                    <a:pt x="364" y="794"/>
                  </a:lnTo>
                  <a:lnTo>
                    <a:pt x="365" y="792"/>
                  </a:lnTo>
                  <a:close/>
                  <a:moveTo>
                    <a:pt x="365" y="616"/>
                  </a:moveTo>
                  <a:lnTo>
                    <a:pt x="363" y="616"/>
                  </a:lnTo>
                  <a:lnTo>
                    <a:pt x="364" y="618"/>
                  </a:lnTo>
                  <a:lnTo>
                    <a:pt x="365" y="616"/>
                  </a:lnTo>
                  <a:close/>
                  <a:moveTo>
                    <a:pt x="365" y="484"/>
                  </a:moveTo>
                  <a:lnTo>
                    <a:pt x="365" y="483"/>
                  </a:lnTo>
                  <a:lnTo>
                    <a:pt x="363" y="484"/>
                  </a:lnTo>
                  <a:lnTo>
                    <a:pt x="365" y="484"/>
                  </a:lnTo>
                  <a:close/>
                  <a:moveTo>
                    <a:pt x="365" y="326"/>
                  </a:moveTo>
                  <a:lnTo>
                    <a:pt x="364" y="326"/>
                  </a:lnTo>
                  <a:lnTo>
                    <a:pt x="364" y="328"/>
                  </a:lnTo>
                  <a:lnTo>
                    <a:pt x="365" y="326"/>
                  </a:lnTo>
                  <a:close/>
                  <a:moveTo>
                    <a:pt x="365" y="486"/>
                  </a:moveTo>
                  <a:lnTo>
                    <a:pt x="365" y="485"/>
                  </a:lnTo>
                  <a:lnTo>
                    <a:pt x="364" y="486"/>
                  </a:lnTo>
                  <a:lnTo>
                    <a:pt x="365" y="486"/>
                  </a:lnTo>
                  <a:close/>
                  <a:moveTo>
                    <a:pt x="365" y="484"/>
                  </a:moveTo>
                  <a:lnTo>
                    <a:pt x="365" y="484"/>
                  </a:lnTo>
                  <a:lnTo>
                    <a:pt x="365" y="485"/>
                  </a:lnTo>
                  <a:lnTo>
                    <a:pt x="365" y="484"/>
                  </a:lnTo>
                  <a:close/>
                  <a:moveTo>
                    <a:pt x="366" y="328"/>
                  </a:moveTo>
                  <a:lnTo>
                    <a:pt x="365" y="326"/>
                  </a:lnTo>
                  <a:lnTo>
                    <a:pt x="364" y="328"/>
                  </a:lnTo>
                  <a:lnTo>
                    <a:pt x="366" y="328"/>
                  </a:lnTo>
                  <a:close/>
                  <a:moveTo>
                    <a:pt x="366" y="66"/>
                  </a:moveTo>
                  <a:lnTo>
                    <a:pt x="364" y="66"/>
                  </a:lnTo>
                  <a:lnTo>
                    <a:pt x="364" y="68"/>
                  </a:lnTo>
                  <a:lnTo>
                    <a:pt x="366" y="68"/>
                  </a:lnTo>
                  <a:lnTo>
                    <a:pt x="366" y="66"/>
                  </a:lnTo>
                  <a:close/>
                  <a:moveTo>
                    <a:pt x="366" y="482"/>
                  </a:moveTo>
                  <a:lnTo>
                    <a:pt x="366" y="482"/>
                  </a:lnTo>
                  <a:lnTo>
                    <a:pt x="365" y="481"/>
                  </a:lnTo>
                  <a:lnTo>
                    <a:pt x="365" y="483"/>
                  </a:lnTo>
                  <a:lnTo>
                    <a:pt x="366" y="482"/>
                  </a:lnTo>
                  <a:close/>
                  <a:moveTo>
                    <a:pt x="366" y="470"/>
                  </a:moveTo>
                  <a:lnTo>
                    <a:pt x="364" y="466"/>
                  </a:lnTo>
                  <a:lnTo>
                    <a:pt x="363" y="470"/>
                  </a:lnTo>
                  <a:lnTo>
                    <a:pt x="366" y="470"/>
                  </a:lnTo>
                  <a:close/>
                  <a:moveTo>
                    <a:pt x="366" y="470"/>
                  </a:moveTo>
                  <a:lnTo>
                    <a:pt x="366" y="470"/>
                  </a:lnTo>
                  <a:close/>
                  <a:moveTo>
                    <a:pt x="366" y="316"/>
                  </a:moveTo>
                  <a:lnTo>
                    <a:pt x="366" y="315"/>
                  </a:lnTo>
                  <a:lnTo>
                    <a:pt x="366" y="312"/>
                  </a:lnTo>
                  <a:lnTo>
                    <a:pt x="363" y="312"/>
                  </a:lnTo>
                  <a:lnTo>
                    <a:pt x="363" y="314"/>
                  </a:lnTo>
                  <a:lnTo>
                    <a:pt x="365" y="314"/>
                  </a:lnTo>
                  <a:lnTo>
                    <a:pt x="366" y="316"/>
                  </a:lnTo>
                  <a:close/>
                  <a:moveTo>
                    <a:pt x="366" y="118"/>
                  </a:moveTo>
                  <a:lnTo>
                    <a:pt x="365" y="116"/>
                  </a:lnTo>
                  <a:lnTo>
                    <a:pt x="363" y="116"/>
                  </a:lnTo>
                  <a:lnTo>
                    <a:pt x="362" y="118"/>
                  </a:lnTo>
                  <a:lnTo>
                    <a:pt x="364" y="118"/>
                  </a:lnTo>
                  <a:lnTo>
                    <a:pt x="366" y="118"/>
                  </a:lnTo>
                  <a:close/>
                  <a:moveTo>
                    <a:pt x="366" y="262"/>
                  </a:moveTo>
                  <a:lnTo>
                    <a:pt x="366" y="260"/>
                  </a:lnTo>
                  <a:lnTo>
                    <a:pt x="365" y="260"/>
                  </a:lnTo>
                  <a:lnTo>
                    <a:pt x="364" y="256"/>
                  </a:lnTo>
                  <a:lnTo>
                    <a:pt x="363" y="256"/>
                  </a:lnTo>
                  <a:lnTo>
                    <a:pt x="363" y="258"/>
                  </a:lnTo>
                  <a:lnTo>
                    <a:pt x="362" y="262"/>
                  </a:lnTo>
                  <a:lnTo>
                    <a:pt x="359" y="266"/>
                  </a:lnTo>
                  <a:lnTo>
                    <a:pt x="360" y="266"/>
                  </a:lnTo>
                  <a:lnTo>
                    <a:pt x="362" y="264"/>
                  </a:lnTo>
                  <a:lnTo>
                    <a:pt x="362" y="268"/>
                  </a:lnTo>
                  <a:lnTo>
                    <a:pt x="364" y="268"/>
                  </a:lnTo>
                  <a:lnTo>
                    <a:pt x="365" y="266"/>
                  </a:lnTo>
                  <a:lnTo>
                    <a:pt x="363" y="266"/>
                  </a:lnTo>
                  <a:lnTo>
                    <a:pt x="363" y="264"/>
                  </a:lnTo>
                  <a:lnTo>
                    <a:pt x="363" y="262"/>
                  </a:lnTo>
                  <a:lnTo>
                    <a:pt x="366" y="262"/>
                  </a:lnTo>
                  <a:close/>
                  <a:moveTo>
                    <a:pt x="367" y="140"/>
                  </a:moveTo>
                  <a:lnTo>
                    <a:pt x="366" y="138"/>
                  </a:lnTo>
                  <a:lnTo>
                    <a:pt x="365" y="140"/>
                  </a:lnTo>
                  <a:lnTo>
                    <a:pt x="367" y="140"/>
                  </a:lnTo>
                  <a:close/>
                  <a:moveTo>
                    <a:pt x="367" y="816"/>
                  </a:moveTo>
                  <a:lnTo>
                    <a:pt x="365" y="816"/>
                  </a:lnTo>
                  <a:lnTo>
                    <a:pt x="361" y="820"/>
                  </a:lnTo>
                  <a:lnTo>
                    <a:pt x="363" y="822"/>
                  </a:lnTo>
                  <a:lnTo>
                    <a:pt x="363" y="820"/>
                  </a:lnTo>
                  <a:lnTo>
                    <a:pt x="365" y="820"/>
                  </a:lnTo>
                  <a:lnTo>
                    <a:pt x="366" y="818"/>
                  </a:lnTo>
                  <a:lnTo>
                    <a:pt x="367" y="816"/>
                  </a:lnTo>
                  <a:close/>
                  <a:moveTo>
                    <a:pt x="367" y="486"/>
                  </a:moveTo>
                  <a:lnTo>
                    <a:pt x="366" y="484"/>
                  </a:lnTo>
                  <a:lnTo>
                    <a:pt x="365" y="486"/>
                  </a:lnTo>
                  <a:lnTo>
                    <a:pt x="367" y="486"/>
                  </a:lnTo>
                  <a:close/>
                  <a:moveTo>
                    <a:pt x="367" y="140"/>
                  </a:moveTo>
                  <a:lnTo>
                    <a:pt x="367" y="140"/>
                  </a:lnTo>
                  <a:lnTo>
                    <a:pt x="367" y="141"/>
                  </a:lnTo>
                  <a:lnTo>
                    <a:pt x="367" y="140"/>
                  </a:lnTo>
                  <a:close/>
                  <a:moveTo>
                    <a:pt x="367" y="796"/>
                  </a:moveTo>
                  <a:lnTo>
                    <a:pt x="364" y="796"/>
                  </a:lnTo>
                  <a:lnTo>
                    <a:pt x="366" y="798"/>
                  </a:lnTo>
                  <a:lnTo>
                    <a:pt x="367" y="796"/>
                  </a:lnTo>
                  <a:close/>
                  <a:moveTo>
                    <a:pt x="367" y="480"/>
                  </a:moveTo>
                  <a:lnTo>
                    <a:pt x="367" y="476"/>
                  </a:lnTo>
                  <a:lnTo>
                    <a:pt x="364" y="476"/>
                  </a:lnTo>
                  <a:lnTo>
                    <a:pt x="365" y="474"/>
                  </a:lnTo>
                  <a:lnTo>
                    <a:pt x="366" y="474"/>
                  </a:lnTo>
                  <a:lnTo>
                    <a:pt x="366" y="472"/>
                  </a:lnTo>
                  <a:lnTo>
                    <a:pt x="367" y="472"/>
                  </a:lnTo>
                  <a:lnTo>
                    <a:pt x="366" y="470"/>
                  </a:lnTo>
                  <a:lnTo>
                    <a:pt x="364" y="474"/>
                  </a:lnTo>
                  <a:lnTo>
                    <a:pt x="361" y="476"/>
                  </a:lnTo>
                  <a:lnTo>
                    <a:pt x="365" y="481"/>
                  </a:lnTo>
                  <a:lnTo>
                    <a:pt x="365" y="480"/>
                  </a:lnTo>
                  <a:lnTo>
                    <a:pt x="367" y="480"/>
                  </a:lnTo>
                  <a:close/>
                  <a:moveTo>
                    <a:pt x="367" y="142"/>
                  </a:moveTo>
                  <a:lnTo>
                    <a:pt x="367" y="141"/>
                  </a:lnTo>
                  <a:lnTo>
                    <a:pt x="367" y="142"/>
                  </a:lnTo>
                  <a:close/>
                  <a:moveTo>
                    <a:pt x="367" y="812"/>
                  </a:moveTo>
                  <a:lnTo>
                    <a:pt x="366" y="810"/>
                  </a:lnTo>
                  <a:lnTo>
                    <a:pt x="366" y="812"/>
                  </a:lnTo>
                  <a:lnTo>
                    <a:pt x="362" y="812"/>
                  </a:lnTo>
                  <a:lnTo>
                    <a:pt x="364" y="815"/>
                  </a:lnTo>
                  <a:lnTo>
                    <a:pt x="364" y="814"/>
                  </a:lnTo>
                  <a:lnTo>
                    <a:pt x="367" y="812"/>
                  </a:lnTo>
                  <a:close/>
                  <a:moveTo>
                    <a:pt x="367" y="78"/>
                  </a:moveTo>
                  <a:lnTo>
                    <a:pt x="367" y="78"/>
                  </a:lnTo>
                  <a:lnTo>
                    <a:pt x="364" y="80"/>
                  </a:lnTo>
                  <a:lnTo>
                    <a:pt x="367" y="80"/>
                  </a:lnTo>
                  <a:lnTo>
                    <a:pt x="367" y="78"/>
                  </a:lnTo>
                  <a:close/>
                  <a:moveTo>
                    <a:pt x="367" y="488"/>
                  </a:moveTo>
                  <a:lnTo>
                    <a:pt x="364" y="488"/>
                  </a:lnTo>
                  <a:lnTo>
                    <a:pt x="365" y="490"/>
                  </a:lnTo>
                  <a:lnTo>
                    <a:pt x="365" y="491"/>
                  </a:lnTo>
                  <a:lnTo>
                    <a:pt x="363" y="494"/>
                  </a:lnTo>
                  <a:lnTo>
                    <a:pt x="365" y="492"/>
                  </a:lnTo>
                  <a:lnTo>
                    <a:pt x="367" y="494"/>
                  </a:lnTo>
                  <a:lnTo>
                    <a:pt x="367" y="492"/>
                  </a:lnTo>
                  <a:lnTo>
                    <a:pt x="367" y="488"/>
                  </a:lnTo>
                  <a:close/>
                  <a:moveTo>
                    <a:pt x="367" y="336"/>
                  </a:moveTo>
                  <a:lnTo>
                    <a:pt x="366" y="334"/>
                  </a:lnTo>
                  <a:lnTo>
                    <a:pt x="364" y="332"/>
                  </a:lnTo>
                  <a:lnTo>
                    <a:pt x="363" y="332"/>
                  </a:lnTo>
                  <a:lnTo>
                    <a:pt x="362" y="336"/>
                  </a:lnTo>
                  <a:lnTo>
                    <a:pt x="362" y="334"/>
                  </a:lnTo>
                  <a:lnTo>
                    <a:pt x="362" y="336"/>
                  </a:lnTo>
                  <a:lnTo>
                    <a:pt x="362" y="338"/>
                  </a:lnTo>
                  <a:lnTo>
                    <a:pt x="363" y="336"/>
                  </a:lnTo>
                  <a:lnTo>
                    <a:pt x="367" y="338"/>
                  </a:lnTo>
                  <a:lnTo>
                    <a:pt x="367" y="336"/>
                  </a:lnTo>
                  <a:close/>
                  <a:moveTo>
                    <a:pt x="367" y="298"/>
                  </a:moveTo>
                  <a:lnTo>
                    <a:pt x="366" y="298"/>
                  </a:lnTo>
                  <a:lnTo>
                    <a:pt x="365" y="300"/>
                  </a:lnTo>
                  <a:lnTo>
                    <a:pt x="366" y="302"/>
                  </a:lnTo>
                  <a:lnTo>
                    <a:pt x="366" y="300"/>
                  </a:lnTo>
                  <a:lnTo>
                    <a:pt x="367" y="302"/>
                  </a:lnTo>
                  <a:lnTo>
                    <a:pt x="367" y="300"/>
                  </a:lnTo>
                  <a:lnTo>
                    <a:pt x="367" y="298"/>
                  </a:lnTo>
                  <a:close/>
                  <a:moveTo>
                    <a:pt x="368" y="804"/>
                  </a:moveTo>
                  <a:lnTo>
                    <a:pt x="364" y="802"/>
                  </a:lnTo>
                  <a:lnTo>
                    <a:pt x="364" y="800"/>
                  </a:lnTo>
                  <a:lnTo>
                    <a:pt x="363" y="800"/>
                  </a:lnTo>
                  <a:lnTo>
                    <a:pt x="363" y="802"/>
                  </a:lnTo>
                  <a:lnTo>
                    <a:pt x="362" y="804"/>
                  </a:lnTo>
                  <a:lnTo>
                    <a:pt x="361" y="804"/>
                  </a:lnTo>
                  <a:lnTo>
                    <a:pt x="362" y="806"/>
                  </a:lnTo>
                  <a:lnTo>
                    <a:pt x="367" y="806"/>
                  </a:lnTo>
                  <a:lnTo>
                    <a:pt x="368" y="804"/>
                  </a:lnTo>
                  <a:close/>
                  <a:moveTo>
                    <a:pt x="368" y="792"/>
                  </a:moveTo>
                  <a:lnTo>
                    <a:pt x="368" y="792"/>
                  </a:lnTo>
                  <a:lnTo>
                    <a:pt x="366" y="790"/>
                  </a:lnTo>
                  <a:lnTo>
                    <a:pt x="365" y="790"/>
                  </a:lnTo>
                  <a:lnTo>
                    <a:pt x="365" y="792"/>
                  </a:lnTo>
                  <a:lnTo>
                    <a:pt x="364" y="794"/>
                  </a:lnTo>
                  <a:lnTo>
                    <a:pt x="368" y="792"/>
                  </a:lnTo>
                  <a:close/>
                  <a:moveTo>
                    <a:pt x="368" y="308"/>
                  </a:moveTo>
                  <a:lnTo>
                    <a:pt x="367" y="306"/>
                  </a:lnTo>
                  <a:lnTo>
                    <a:pt x="364" y="306"/>
                  </a:lnTo>
                  <a:lnTo>
                    <a:pt x="366" y="308"/>
                  </a:lnTo>
                  <a:lnTo>
                    <a:pt x="366" y="309"/>
                  </a:lnTo>
                  <a:lnTo>
                    <a:pt x="364" y="310"/>
                  </a:lnTo>
                  <a:lnTo>
                    <a:pt x="366" y="310"/>
                  </a:lnTo>
                  <a:lnTo>
                    <a:pt x="368" y="309"/>
                  </a:lnTo>
                  <a:lnTo>
                    <a:pt x="368" y="308"/>
                  </a:lnTo>
                  <a:close/>
                  <a:moveTo>
                    <a:pt x="368" y="148"/>
                  </a:moveTo>
                  <a:lnTo>
                    <a:pt x="368" y="146"/>
                  </a:lnTo>
                  <a:lnTo>
                    <a:pt x="366" y="146"/>
                  </a:lnTo>
                  <a:lnTo>
                    <a:pt x="366" y="148"/>
                  </a:lnTo>
                  <a:lnTo>
                    <a:pt x="368" y="148"/>
                  </a:lnTo>
                  <a:close/>
                  <a:moveTo>
                    <a:pt x="368" y="656"/>
                  </a:moveTo>
                  <a:lnTo>
                    <a:pt x="366" y="656"/>
                  </a:lnTo>
                  <a:lnTo>
                    <a:pt x="366" y="658"/>
                  </a:lnTo>
                  <a:lnTo>
                    <a:pt x="367" y="658"/>
                  </a:lnTo>
                  <a:lnTo>
                    <a:pt x="368" y="656"/>
                  </a:lnTo>
                  <a:close/>
                  <a:moveTo>
                    <a:pt x="368" y="274"/>
                  </a:moveTo>
                  <a:lnTo>
                    <a:pt x="366" y="276"/>
                  </a:lnTo>
                  <a:lnTo>
                    <a:pt x="365" y="274"/>
                  </a:lnTo>
                  <a:lnTo>
                    <a:pt x="366" y="278"/>
                  </a:lnTo>
                  <a:lnTo>
                    <a:pt x="368" y="278"/>
                  </a:lnTo>
                  <a:lnTo>
                    <a:pt x="368" y="276"/>
                  </a:lnTo>
                  <a:lnTo>
                    <a:pt x="368" y="274"/>
                  </a:lnTo>
                  <a:close/>
                  <a:moveTo>
                    <a:pt x="369" y="324"/>
                  </a:moveTo>
                  <a:lnTo>
                    <a:pt x="368" y="322"/>
                  </a:lnTo>
                  <a:lnTo>
                    <a:pt x="367" y="322"/>
                  </a:lnTo>
                  <a:lnTo>
                    <a:pt x="366" y="320"/>
                  </a:lnTo>
                  <a:lnTo>
                    <a:pt x="368" y="318"/>
                  </a:lnTo>
                  <a:lnTo>
                    <a:pt x="364" y="318"/>
                  </a:lnTo>
                  <a:lnTo>
                    <a:pt x="364" y="320"/>
                  </a:lnTo>
                  <a:lnTo>
                    <a:pt x="366" y="320"/>
                  </a:lnTo>
                  <a:lnTo>
                    <a:pt x="365" y="322"/>
                  </a:lnTo>
                  <a:lnTo>
                    <a:pt x="366" y="322"/>
                  </a:lnTo>
                  <a:lnTo>
                    <a:pt x="367" y="324"/>
                  </a:lnTo>
                  <a:lnTo>
                    <a:pt x="369" y="324"/>
                  </a:lnTo>
                  <a:close/>
                  <a:moveTo>
                    <a:pt x="369" y="640"/>
                  </a:moveTo>
                  <a:lnTo>
                    <a:pt x="369" y="636"/>
                  </a:lnTo>
                  <a:lnTo>
                    <a:pt x="366" y="636"/>
                  </a:lnTo>
                  <a:lnTo>
                    <a:pt x="367" y="638"/>
                  </a:lnTo>
                  <a:lnTo>
                    <a:pt x="367" y="639"/>
                  </a:lnTo>
                  <a:lnTo>
                    <a:pt x="367" y="640"/>
                  </a:lnTo>
                  <a:lnTo>
                    <a:pt x="369" y="640"/>
                  </a:lnTo>
                  <a:close/>
                  <a:moveTo>
                    <a:pt x="369" y="270"/>
                  </a:moveTo>
                  <a:lnTo>
                    <a:pt x="369" y="270"/>
                  </a:lnTo>
                  <a:lnTo>
                    <a:pt x="368" y="268"/>
                  </a:lnTo>
                  <a:lnTo>
                    <a:pt x="368" y="270"/>
                  </a:lnTo>
                  <a:lnTo>
                    <a:pt x="368" y="272"/>
                  </a:lnTo>
                  <a:lnTo>
                    <a:pt x="369" y="272"/>
                  </a:lnTo>
                  <a:lnTo>
                    <a:pt x="369" y="270"/>
                  </a:lnTo>
                  <a:close/>
                  <a:moveTo>
                    <a:pt x="369" y="140"/>
                  </a:moveTo>
                  <a:lnTo>
                    <a:pt x="367" y="142"/>
                  </a:lnTo>
                  <a:lnTo>
                    <a:pt x="369" y="142"/>
                  </a:lnTo>
                  <a:lnTo>
                    <a:pt x="368" y="146"/>
                  </a:lnTo>
                  <a:lnTo>
                    <a:pt x="369" y="146"/>
                  </a:lnTo>
                  <a:lnTo>
                    <a:pt x="369" y="144"/>
                  </a:lnTo>
                  <a:lnTo>
                    <a:pt x="369" y="143"/>
                  </a:lnTo>
                  <a:lnTo>
                    <a:pt x="369" y="140"/>
                  </a:lnTo>
                  <a:close/>
                  <a:moveTo>
                    <a:pt x="369" y="658"/>
                  </a:moveTo>
                  <a:lnTo>
                    <a:pt x="367" y="658"/>
                  </a:lnTo>
                  <a:lnTo>
                    <a:pt x="367" y="660"/>
                  </a:lnTo>
                  <a:lnTo>
                    <a:pt x="369" y="660"/>
                  </a:lnTo>
                  <a:lnTo>
                    <a:pt x="369" y="658"/>
                  </a:lnTo>
                  <a:close/>
                  <a:moveTo>
                    <a:pt x="369" y="262"/>
                  </a:moveTo>
                  <a:lnTo>
                    <a:pt x="368" y="262"/>
                  </a:lnTo>
                  <a:lnTo>
                    <a:pt x="368" y="264"/>
                  </a:lnTo>
                  <a:lnTo>
                    <a:pt x="369" y="264"/>
                  </a:lnTo>
                  <a:lnTo>
                    <a:pt x="369" y="262"/>
                  </a:lnTo>
                  <a:close/>
                  <a:moveTo>
                    <a:pt x="370" y="482"/>
                  </a:moveTo>
                  <a:lnTo>
                    <a:pt x="369" y="479"/>
                  </a:lnTo>
                  <a:lnTo>
                    <a:pt x="369" y="480"/>
                  </a:lnTo>
                  <a:lnTo>
                    <a:pt x="368" y="482"/>
                  </a:lnTo>
                  <a:lnTo>
                    <a:pt x="370" y="482"/>
                  </a:lnTo>
                  <a:close/>
                  <a:moveTo>
                    <a:pt x="370" y="478"/>
                  </a:moveTo>
                  <a:lnTo>
                    <a:pt x="369" y="478"/>
                  </a:lnTo>
                  <a:lnTo>
                    <a:pt x="369" y="479"/>
                  </a:lnTo>
                  <a:lnTo>
                    <a:pt x="370" y="478"/>
                  </a:lnTo>
                  <a:close/>
                  <a:moveTo>
                    <a:pt x="370" y="130"/>
                  </a:moveTo>
                  <a:lnTo>
                    <a:pt x="369" y="130"/>
                  </a:lnTo>
                  <a:lnTo>
                    <a:pt x="370" y="128"/>
                  </a:lnTo>
                  <a:lnTo>
                    <a:pt x="369" y="128"/>
                  </a:lnTo>
                  <a:lnTo>
                    <a:pt x="368" y="126"/>
                  </a:lnTo>
                  <a:lnTo>
                    <a:pt x="368" y="128"/>
                  </a:lnTo>
                  <a:lnTo>
                    <a:pt x="367" y="126"/>
                  </a:lnTo>
                  <a:lnTo>
                    <a:pt x="366" y="128"/>
                  </a:lnTo>
                  <a:lnTo>
                    <a:pt x="368" y="130"/>
                  </a:lnTo>
                  <a:lnTo>
                    <a:pt x="363" y="134"/>
                  </a:lnTo>
                  <a:lnTo>
                    <a:pt x="369" y="132"/>
                  </a:lnTo>
                  <a:lnTo>
                    <a:pt x="370" y="130"/>
                  </a:lnTo>
                  <a:close/>
                  <a:moveTo>
                    <a:pt x="370" y="4"/>
                  </a:moveTo>
                  <a:lnTo>
                    <a:pt x="368" y="4"/>
                  </a:lnTo>
                  <a:lnTo>
                    <a:pt x="367" y="5"/>
                  </a:lnTo>
                  <a:lnTo>
                    <a:pt x="367" y="6"/>
                  </a:lnTo>
                  <a:lnTo>
                    <a:pt x="369" y="5"/>
                  </a:lnTo>
                  <a:lnTo>
                    <a:pt x="370" y="6"/>
                  </a:lnTo>
                  <a:lnTo>
                    <a:pt x="370" y="5"/>
                  </a:lnTo>
                  <a:lnTo>
                    <a:pt x="370" y="4"/>
                  </a:lnTo>
                  <a:close/>
                  <a:moveTo>
                    <a:pt x="370" y="144"/>
                  </a:moveTo>
                  <a:lnTo>
                    <a:pt x="369" y="144"/>
                  </a:lnTo>
                  <a:lnTo>
                    <a:pt x="370" y="146"/>
                  </a:lnTo>
                  <a:lnTo>
                    <a:pt x="370" y="144"/>
                  </a:lnTo>
                  <a:close/>
                  <a:moveTo>
                    <a:pt x="371" y="338"/>
                  </a:moveTo>
                  <a:lnTo>
                    <a:pt x="370" y="338"/>
                  </a:lnTo>
                  <a:lnTo>
                    <a:pt x="369" y="340"/>
                  </a:lnTo>
                  <a:lnTo>
                    <a:pt x="370" y="340"/>
                  </a:lnTo>
                  <a:lnTo>
                    <a:pt x="371" y="338"/>
                  </a:lnTo>
                  <a:close/>
                  <a:moveTo>
                    <a:pt x="371" y="282"/>
                  </a:moveTo>
                  <a:lnTo>
                    <a:pt x="371" y="281"/>
                  </a:lnTo>
                  <a:lnTo>
                    <a:pt x="371" y="282"/>
                  </a:lnTo>
                  <a:close/>
                  <a:moveTo>
                    <a:pt x="371" y="280"/>
                  </a:moveTo>
                  <a:lnTo>
                    <a:pt x="371" y="280"/>
                  </a:lnTo>
                  <a:lnTo>
                    <a:pt x="371" y="281"/>
                  </a:lnTo>
                  <a:lnTo>
                    <a:pt x="371" y="280"/>
                  </a:lnTo>
                  <a:close/>
                  <a:moveTo>
                    <a:pt x="371" y="330"/>
                  </a:moveTo>
                  <a:lnTo>
                    <a:pt x="370" y="330"/>
                  </a:lnTo>
                  <a:lnTo>
                    <a:pt x="369" y="332"/>
                  </a:lnTo>
                  <a:lnTo>
                    <a:pt x="371" y="332"/>
                  </a:lnTo>
                  <a:lnTo>
                    <a:pt x="371" y="330"/>
                  </a:lnTo>
                  <a:close/>
                  <a:moveTo>
                    <a:pt x="372" y="334"/>
                  </a:moveTo>
                  <a:lnTo>
                    <a:pt x="370" y="336"/>
                  </a:lnTo>
                  <a:lnTo>
                    <a:pt x="369" y="336"/>
                  </a:lnTo>
                  <a:lnTo>
                    <a:pt x="369" y="338"/>
                  </a:lnTo>
                  <a:lnTo>
                    <a:pt x="370" y="338"/>
                  </a:lnTo>
                  <a:lnTo>
                    <a:pt x="372" y="334"/>
                  </a:lnTo>
                  <a:close/>
                  <a:moveTo>
                    <a:pt x="372" y="824"/>
                  </a:moveTo>
                  <a:lnTo>
                    <a:pt x="371" y="822"/>
                  </a:lnTo>
                  <a:lnTo>
                    <a:pt x="371" y="820"/>
                  </a:lnTo>
                  <a:lnTo>
                    <a:pt x="371" y="822"/>
                  </a:lnTo>
                  <a:lnTo>
                    <a:pt x="370" y="820"/>
                  </a:lnTo>
                  <a:lnTo>
                    <a:pt x="371" y="822"/>
                  </a:lnTo>
                  <a:lnTo>
                    <a:pt x="371" y="824"/>
                  </a:lnTo>
                  <a:lnTo>
                    <a:pt x="372" y="824"/>
                  </a:lnTo>
                  <a:close/>
                  <a:moveTo>
                    <a:pt x="372" y="792"/>
                  </a:moveTo>
                  <a:lnTo>
                    <a:pt x="370" y="792"/>
                  </a:lnTo>
                  <a:lnTo>
                    <a:pt x="370" y="794"/>
                  </a:lnTo>
                  <a:lnTo>
                    <a:pt x="371" y="796"/>
                  </a:lnTo>
                  <a:lnTo>
                    <a:pt x="372" y="794"/>
                  </a:lnTo>
                  <a:lnTo>
                    <a:pt x="371" y="794"/>
                  </a:lnTo>
                  <a:lnTo>
                    <a:pt x="372" y="792"/>
                  </a:lnTo>
                  <a:close/>
                  <a:moveTo>
                    <a:pt x="372" y="484"/>
                  </a:moveTo>
                  <a:lnTo>
                    <a:pt x="371" y="484"/>
                  </a:lnTo>
                  <a:lnTo>
                    <a:pt x="371" y="482"/>
                  </a:lnTo>
                  <a:lnTo>
                    <a:pt x="370" y="482"/>
                  </a:lnTo>
                  <a:lnTo>
                    <a:pt x="369" y="483"/>
                  </a:lnTo>
                  <a:lnTo>
                    <a:pt x="369" y="485"/>
                  </a:lnTo>
                  <a:lnTo>
                    <a:pt x="371" y="486"/>
                  </a:lnTo>
                  <a:lnTo>
                    <a:pt x="372" y="484"/>
                  </a:lnTo>
                  <a:close/>
                  <a:moveTo>
                    <a:pt x="372" y="788"/>
                  </a:moveTo>
                  <a:lnTo>
                    <a:pt x="370" y="788"/>
                  </a:lnTo>
                  <a:lnTo>
                    <a:pt x="370" y="790"/>
                  </a:lnTo>
                  <a:lnTo>
                    <a:pt x="372" y="790"/>
                  </a:lnTo>
                  <a:lnTo>
                    <a:pt x="372" y="788"/>
                  </a:lnTo>
                  <a:close/>
                  <a:moveTo>
                    <a:pt x="372" y="338"/>
                  </a:moveTo>
                  <a:lnTo>
                    <a:pt x="370" y="340"/>
                  </a:lnTo>
                  <a:lnTo>
                    <a:pt x="369" y="340"/>
                  </a:lnTo>
                  <a:lnTo>
                    <a:pt x="372" y="340"/>
                  </a:lnTo>
                  <a:lnTo>
                    <a:pt x="372" y="338"/>
                  </a:lnTo>
                  <a:close/>
                  <a:moveTo>
                    <a:pt x="372" y="27"/>
                  </a:moveTo>
                  <a:lnTo>
                    <a:pt x="372" y="27"/>
                  </a:lnTo>
                  <a:lnTo>
                    <a:pt x="372" y="26"/>
                  </a:lnTo>
                  <a:lnTo>
                    <a:pt x="371" y="27"/>
                  </a:lnTo>
                  <a:lnTo>
                    <a:pt x="372" y="27"/>
                  </a:lnTo>
                  <a:close/>
                  <a:moveTo>
                    <a:pt x="372" y="116"/>
                  </a:moveTo>
                  <a:lnTo>
                    <a:pt x="371" y="112"/>
                  </a:lnTo>
                  <a:lnTo>
                    <a:pt x="370" y="114"/>
                  </a:lnTo>
                  <a:lnTo>
                    <a:pt x="370" y="116"/>
                  </a:lnTo>
                  <a:lnTo>
                    <a:pt x="371" y="114"/>
                  </a:lnTo>
                  <a:lnTo>
                    <a:pt x="370" y="116"/>
                  </a:lnTo>
                  <a:lnTo>
                    <a:pt x="372" y="116"/>
                  </a:lnTo>
                  <a:close/>
                  <a:moveTo>
                    <a:pt x="372" y="662"/>
                  </a:moveTo>
                  <a:lnTo>
                    <a:pt x="372" y="660"/>
                  </a:lnTo>
                  <a:lnTo>
                    <a:pt x="371" y="660"/>
                  </a:lnTo>
                  <a:lnTo>
                    <a:pt x="372" y="662"/>
                  </a:lnTo>
                  <a:close/>
                  <a:moveTo>
                    <a:pt x="373" y="28"/>
                  </a:moveTo>
                  <a:lnTo>
                    <a:pt x="372" y="28"/>
                  </a:lnTo>
                  <a:lnTo>
                    <a:pt x="373" y="28"/>
                  </a:lnTo>
                  <a:close/>
                  <a:moveTo>
                    <a:pt x="373" y="624"/>
                  </a:moveTo>
                  <a:lnTo>
                    <a:pt x="373" y="622"/>
                  </a:lnTo>
                  <a:lnTo>
                    <a:pt x="371" y="622"/>
                  </a:lnTo>
                  <a:lnTo>
                    <a:pt x="371" y="624"/>
                  </a:lnTo>
                  <a:lnTo>
                    <a:pt x="373" y="624"/>
                  </a:lnTo>
                  <a:close/>
                  <a:moveTo>
                    <a:pt x="373" y="830"/>
                  </a:moveTo>
                  <a:lnTo>
                    <a:pt x="371" y="830"/>
                  </a:lnTo>
                  <a:lnTo>
                    <a:pt x="369" y="826"/>
                  </a:lnTo>
                  <a:lnTo>
                    <a:pt x="367" y="826"/>
                  </a:lnTo>
                  <a:lnTo>
                    <a:pt x="370" y="828"/>
                  </a:lnTo>
                  <a:lnTo>
                    <a:pt x="369" y="828"/>
                  </a:lnTo>
                  <a:lnTo>
                    <a:pt x="369" y="830"/>
                  </a:lnTo>
                  <a:lnTo>
                    <a:pt x="371" y="830"/>
                  </a:lnTo>
                  <a:lnTo>
                    <a:pt x="371" y="832"/>
                  </a:lnTo>
                  <a:lnTo>
                    <a:pt x="373" y="830"/>
                  </a:lnTo>
                  <a:close/>
                  <a:moveTo>
                    <a:pt x="373" y="474"/>
                  </a:moveTo>
                  <a:lnTo>
                    <a:pt x="371" y="474"/>
                  </a:lnTo>
                  <a:lnTo>
                    <a:pt x="370" y="472"/>
                  </a:lnTo>
                  <a:lnTo>
                    <a:pt x="369" y="474"/>
                  </a:lnTo>
                  <a:lnTo>
                    <a:pt x="372" y="476"/>
                  </a:lnTo>
                  <a:lnTo>
                    <a:pt x="367" y="478"/>
                  </a:lnTo>
                  <a:lnTo>
                    <a:pt x="368" y="479"/>
                  </a:lnTo>
                  <a:lnTo>
                    <a:pt x="369" y="480"/>
                  </a:lnTo>
                  <a:lnTo>
                    <a:pt x="369" y="478"/>
                  </a:lnTo>
                  <a:lnTo>
                    <a:pt x="373" y="476"/>
                  </a:lnTo>
                  <a:lnTo>
                    <a:pt x="373" y="474"/>
                  </a:lnTo>
                  <a:close/>
                  <a:moveTo>
                    <a:pt x="373" y="326"/>
                  </a:moveTo>
                  <a:lnTo>
                    <a:pt x="372" y="326"/>
                  </a:lnTo>
                  <a:lnTo>
                    <a:pt x="372" y="324"/>
                  </a:lnTo>
                  <a:lnTo>
                    <a:pt x="370" y="324"/>
                  </a:lnTo>
                  <a:lnTo>
                    <a:pt x="370" y="326"/>
                  </a:lnTo>
                  <a:lnTo>
                    <a:pt x="370" y="327"/>
                  </a:lnTo>
                  <a:lnTo>
                    <a:pt x="372" y="328"/>
                  </a:lnTo>
                  <a:lnTo>
                    <a:pt x="372" y="326"/>
                  </a:lnTo>
                  <a:lnTo>
                    <a:pt x="372" y="328"/>
                  </a:lnTo>
                  <a:lnTo>
                    <a:pt x="372" y="327"/>
                  </a:lnTo>
                  <a:lnTo>
                    <a:pt x="372" y="328"/>
                  </a:lnTo>
                  <a:lnTo>
                    <a:pt x="373" y="326"/>
                  </a:lnTo>
                  <a:close/>
                  <a:moveTo>
                    <a:pt x="373" y="308"/>
                  </a:moveTo>
                  <a:lnTo>
                    <a:pt x="373" y="306"/>
                  </a:lnTo>
                  <a:lnTo>
                    <a:pt x="372" y="306"/>
                  </a:lnTo>
                  <a:lnTo>
                    <a:pt x="372" y="304"/>
                  </a:lnTo>
                  <a:lnTo>
                    <a:pt x="371" y="302"/>
                  </a:lnTo>
                  <a:lnTo>
                    <a:pt x="370" y="304"/>
                  </a:lnTo>
                  <a:lnTo>
                    <a:pt x="370" y="305"/>
                  </a:lnTo>
                  <a:lnTo>
                    <a:pt x="371" y="306"/>
                  </a:lnTo>
                  <a:lnTo>
                    <a:pt x="371" y="307"/>
                  </a:lnTo>
                  <a:lnTo>
                    <a:pt x="370" y="308"/>
                  </a:lnTo>
                  <a:lnTo>
                    <a:pt x="373" y="308"/>
                  </a:lnTo>
                  <a:close/>
                  <a:moveTo>
                    <a:pt x="373" y="644"/>
                  </a:moveTo>
                  <a:lnTo>
                    <a:pt x="372" y="643"/>
                  </a:lnTo>
                  <a:lnTo>
                    <a:pt x="372" y="640"/>
                  </a:lnTo>
                  <a:lnTo>
                    <a:pt x="371" y="640"/>
                  </a:lnTo>
                  <a:lnTo>
                    <a:pt x="370" y="642"/>
                  </a:lnTo>
                  <a:lnTo>
                    <a:pt x="371" y="643"/>
                  </a:lnTo>
                  <a:lnTo>
                    <a:pt x="372" y="644"/>
                  </a:lnTo>
                  <a:lnTo>
                    <a:pt x="372" y="645"/>
                  </a:lnTo>
                  <a:lnTo>
                    <a:pt x="372" y="646"/>
                  </a:lnTo>
                  <a:lnTo>
                    <a:pt x="371" y="648"/>
                  </a:lnTo>
                  <a:lnTo>
                    <a:pt x="370" y="646"/>
                  </a:lnTo>
                  <a:lnTo>
                    <a:pt x="370" y="648"/>
                  </a:lnTo>
                  <a:lnTo>
                    <a:pt x="369" y="648"/>
                  </a:lnTo>
                  <a:lnTo>
                    <a:pt x="371" y="652"/>
                  </a:lnTo>
                  <a:lnTo>
                    <a:pt x="372" y="651"/>
                  </a:lnTo>
                  <a:lnTo>
                    <a:pt x="372" y="650"/>
                  </a:lnTo>
                  <a:lnTo>
                    <a:pt x="371" y="648"/>
                  </a:lnTo>
                  <a:lnTo>
                    <a:pt x="372" y="646"/>
                  </a:lnTo>
                  <a:lnTo>
                    <a:pt x="373" y="645"/>
                  </a:lnTo>
                  <a:lnTo>
                    <a:pt x="373" y="644"/>
                  </a:lnTo>
                  <a:close/>
                  <a:moveTo>
                    <a:pt x="373" y="816"/>
                  </a:moveTo>
                  <a:lnTo>
                    <a:pt x="372" y="814"/>
                  </a:lnTo>
                  <a:lnTo>
                    <a:pt x="370" y="812"/>
                  </a:lnTo>
                  <a:lnTo>
                    <a:pt x="370" y="814"/>
                  </a:lnTo>
                  <a:lnTo>
                    <a:pt x="369" y="816"/>
                  </a:lnTo>
                  <a:lnTo>
                    <a:pt x="372" y="818"/>
                  </a:lnTo>
                  <a:lnTo>
                    <a:pt x="373" y="816"/>
                  </a:lnTo>
                  <a:close/>
                  <a:moveTo>
                    <a:pt x="373" y="294"/>
                  </a:moveTo>
                  <a:lnTo>
                    <a:pt x="371" y="292"/>
                  </a:lnTo>
                  <a:lnTo>
                    <a:pt x="370" y="290"/>
                  </a:lnTo>
                  <a:lnTo>
                    <a:pt x="369" y="290"/>
                  </a:lnTo>
                  <a:lnTo>
                    <a:pt x="369" y="292"/>
                  </a:lnTo>
                  <a:lnTo>
                    <a:pt x="370" y="292"/>
                  </a:lnTo>
                  <a:lnTo>
                    <a:pt x="370" y="294"/>
                  </a:lnTo>
                  <a:lnTo>
                    <a:pt x="373" y="294"/>
                  </a:lnTo>
                  <a:close/>
                  <a:moveTo>
                    <a:pt x="374" y="282"/>
                  </a:moveTo>
                  <a:lnTo>
                    <a:pt x="374" y="278"/>
                  </a:lnTo>
                  <a:lnTo>
                    <a:pt x="373" y="276"/>
                  </a:lnTo>
                  <a:lnTo>
                    <a:pt x="371" y="276"/>
                  </a:lnTo>
                  <a:lnTo>
                    <a:pt x="371" y="278"/>
                  </a:lnTo>
                  <a:lnTo>
                    <a:pt x="373" y="280"/>
                  </a:lnTo>
                  <a:lnTo>
                    <a:pt x="371" y="280"/>
                  </a:lnTo>
                  <a:lnTo>
                    <a:pt x="371" y="282"/>
                  </a:lnTo>
                  <a:lnTo>
                    <a:pt x="374" y="282"/>
                  </a:lnTo>
                  <a:close/>
                  <a:moveTo>
                    <a:pt x="374" y="272"/>
                  </a:moveTo>
                  <a:lnTo>
                    <a:pt x="373" y="272"/>
                  </a:lnTo>
                  <a:lnTo>
                    <a:pt x="373" y="270"/>
                  </a:lnTo>
                  <a:lnTo>
                    <a:pt x="373" y="272"/>
                  </a:lnTo>
                  <a:lnTo>
                    <a:pt x="372" y="272"/>
                  </a:lnTo>
                  <a:lnTo>
                    <a:pt x="373" y="274"/>
                  </a:lnTo>
                  <a:lnTo>
                    <a:pt x="374" y="272"/>
                  </a:lnTo>
                  <a:close/>
                  <a:moveTo>
                    <a:pt x="374" y="276"/>
                  </a:moveTo>
                  <a:lnTo>
                    <a:pt x="374" y="274"/>
                  </a:lnTo>
                  <a:lnTo>
                    <a:pt x="374" y="276"/>
                  </a:lnTo>
                  <a:close/>
                  <a:moveTo>
                    <a:pt x="374" y="146"/>
                  </a:moveTo>
                  <a:lnTo>
                    <a:pt x="374" y="146"/>
                  </a:lnTo>
                  <a:lnTo>
                    <a:pt x="374" y="144"/>
                  </a:lnTo>
                  <a:lnTo>
                    <a:pt x="373" y="144"/>
                  </a:lnTo>
                  <a:lnTo>
                    <a:pt x="374" y="146"/>
                  </a:lnTo>
                  <a:lnTo>
                    <a:pt x="373" y="146"/>
                  </a:lnTo>
                  <a:lnTo>
                    <a:pt x="374" y="148"/>
                  </a:lnTo>
                  <a:lnTo>
                    <a:pt x="374" y="146"/>
                  </a:lnTo>
                  <a:close/>
                  <a:moveTo>
                    <a:pt x="374" y="28"/>
                  </a:moveTo>
                  <a:lnTo>
                    <a:pt x="374" y="27"/>
                  </a:lnTo>
                  <a:lnTo>
                    <a:pt x="372" y="27"/>
                  </a:lnTo>
                  <a:lnTo>
                    <a:pt x="374" y="28"/>
                  </a:lnTo>
                  <a:close/>
                  <a:moveTo>
                    <a:pt x="375" y="468"/>
                  </a:moveTo>
                  <a:lnTo>
                    <a:pt x="372" y="462"/>
                  </a:lnTo>
                  <a:lnTo>
                    <a:pt x="370" y="460"/>
                  </a:lnTo>
                  <a:lnTo>
                    <a:pt x="368" y="460"/>
                  </a:lnTo>
                  <a:lnTo>
                    <a:pt x="366" y="458"/>
                  </a:lnTo>
                  <a:lnTo>
                    <a:pt x="367" y="460"/>
                  </a:lnTo>
                  <a:lnTo>
                    <a:pt x="368" y="460"/>
                  </a:lnTo>
                  <a:lnTo>
                    <a:pt x="368" y="462"/>
                  </a:lnTo>
                  <a:lnTo>
                    <a:pt x="369" y="462"/>
                  </a:lnTo>
                  <a:lnTo>
                    <a:pt x="367" y="464"/>
                  </a:lnTo>
                  <a:lnTo>
                    <a:pt x="368" y="465"/>
                  </a:lnTo>
                  <a:lnTo>
                    <a:pt x="369" y="466"/>
                  </a:lnTo>
                  <a:lnTo>
                    <a:pt x="370" y="466"/>
                  </a:lnTo>
                  <a:lnTo>
                    <a:pt x="375" y="468"/>
                  </a:lnTo>
                  <a:close/>
                  <a:moveTo>
                    <a:pt x="375" y="638"/>
                  </a:moveTo>
                  <a:lnTo>
                    <a:pt x="373" y="636"/>
                  </a:lnTo>
                  <a:lnTo>
                    <a:pt x="373" y="638"/>
                  </a:lnTo>
                  <a:lnTo>
                    <a:pt x="375" y="638"/>
                  </a:lnTo>
                  <a:close/>
                  <a:moveTo>
                    <a:pt x="375" y="664"/>
                  </a:moveTo>
                  <a:lnTo>
                    <a:pt x="373" y="664"/>
                  </a:lnTo>
                  <a:lnTo>
                    <a:pt x="373" y="662"/>
                  </a:lnTo>
                  <a:lnTo>
                    <a:pt x="372" y="664"/>
                  </a:lnTo>
                  <a:lnTo>
                    <a:pt x="372" y="666"/>
                  </a:lnTo>
                  <a:lnTo>
                    <a:pt x="372" y="668"/>
                  </a:lnTo>
                  <a:lnTo>
                    <a:pt x="369" y="668"/>
                  </a:lnTo>
                  <a:lnTo>
                    <a:pt x="369" y="666"/>
                  </a:lnTo>
                  <a:lnTo>
                    <a:pt x="368" y="664"/>
                  </a:lnTo>
                  <a:lnTo>
                    <a:pt x="367" y="666"/>
                  </a:lnTo>
                  <a:lnTo>
                    <a:pt x="366" y="666"/>
                  </a:lnTo>
                  <a:lnTo>
                    <a:pt x="367" y="668"/>
                  </a:lnTo>
                  <a:lnTo>
                    <a:pt x="366" y="668"/>
                  </a:lnTo>
                  <a:lnTo>
                    <a:pt x="366" y="670"/>
                  </a:lnTo>
                  <a:lnTo>
                    <a:pt x="367" y="670"/>
                  </a:lnTo>
                  <a:lnTo>
                    <a:pt x="368" y="668"/>
                  </a:lnTo>
                  <a:lnTo>
                    <a:pt x="369" y="668"/>
                  </a:lnTo>
                  <a:lnTo>
                    <a:pt x="370" y="670"/>
                  </a:lnTo>
                  <a:lnTo>
                    <a:pt x="373" y="670"/>
                  </a:lnTo>
                  <a:lnTo>
                    <a:pt x="373" y="666"/>
                  </a:lnTo>
                  <a:lnTo>
                    <a:pt x="375" y="666"/>
                  </a:lnTo>
                  <a:lnTo>
                    <a:pt x="375" y="664"/>
                  </a:lnTo>
                  <a:close/>
                  <a:moveTo>
                    <a:pt x="375" y="316"/>
                  </a:moveTo>
                  <a:lnTo>
                    <a:pt x="375" y="314"/>
                  </a:lnTo>
                  <a:lnTo>
                    <a:pt x="375" y="316"/>
                  </a:lnTo>
                  <a:close/>
                  <a:moveTo>
                    <a:pt x="375" y="804"/>
                  </a:moveTo>
                  <a:lnTo>
                    <a:pt x="370" y="796"/>
                  </a:lnTo>
                  <a:lnTo>
                    <a:pt x="370" y="797"/>
                  </a:lnTo>
                  <a:lnTo>
                    <a:pt x="370" y="799"/>
                  </a:lnTo>
                  <a:lnTo>
                    <a:pt x="370" y="800"/>
                  </a:lnTo>
                  <a:lnTo>
                    <a:pt x="370" y="801"/>
                  </a:lnTo>
                  <a:lnTo>
                    <a:pt x="370" y="804"/>
                  </a:lnTo>
                  <a:lnTo>
                    <a:pt x="375" y="804"/>
                  </a:lnTo>
                  <a:close/>
                  <a:moveTo>
                    <a:pt x="376" y="636"/>
                  </a:moveTo>
                  <a:lnTo>
                    <a:pt x="374" y="636"/>
                  </a:lnTo>
                  <a:lnTo>
                    <a:pt x="375" y="638"/>
                  </a:lnTo>
                  <a:lnTo>
                    <a:pt x="376" y="636"/>
                  </a:lnTo>
                  <a:close/>
                  <a:moveTo>
                    <a:pt x="376" y="276"/>
                  </a:moveTo>
                  <a:lnTo>
                    <a:pt x="375" y="274"/>
                  </a:lnTo>
                  <a:lnTo>
                    <a:pt x="375" y="276"/>
                  </a:lnTo>
                  <a:lnTo>
                    <a:pt x="376" y="277"/>
                  </a:lnTo>
                  <a:lnTo>
                    <a:pt x="376" y="276"/>
                  </a:lnTo>
                  <a:close/>
                  <a:moveTo>
                    <a:pt x="376" y="142"/>
                  </a:moveTo>
                  <a:lnTo>
                    <a:pt x="375" y="140"/>
                  </a:lnTo>
                  <a:lnTo>
                    <a:pt x="375" y="138"/>
                  </a:lnTo>
                  <a:lnTo>
                    <a:pt x="371" y="138"/>
                  </a:lnTo>
                  <a:lnTo>
                    <a:pt x="372" y="140"/>
                  </a:lnTo>
                  <a:lnTo>
                    <a:pt x="375" y="140"/>
                  </a:lnTo>
                  <a:lnTo>
                    <a:pt x="374" y="142"/>
                  </a:lnTo>
                  <a:lnTo>
                    <a:pt x="376" y="142"/>
                  </a:lnTo>
                  <a:close/>
                  <a:moveTo>
                    <a:pt x="376" y="328"/>
                  </a:moveTo>
                  <a:lnTo>
                    <a:pt x="376" y="328"/>
                  </a:lnTo>
                  <a:lnTo>
                    <a:pt x="376" y="329"/>
                  </a:lnTo>
                  <a:lnTo>
                    <a:pt x="376" y="328"/>
                  </a:lnTo>
                  <a:close/>
                  <a:moveTo>
                    <a:pt x="376" y="330"/>
                  </a:moveTo>
                  <a:lnTo>
                    <a:pt x="376" y="329"/>
                  </a:lnTo>
                  <a:lnTo>
                    <a:pt x="375" y="330"/>
                  </a:lnTo>
                  <a:lnTo>
                    <a:pt x="376" y="330"/>
                  </a:lnTo>
                  <a:close/>
                  <a:moveTo>
                    <a:pt x="376" y="277"/>
                  </a:moveTo>
                  <a:lnTo>
                    <a:pt x="376" y="277"/>
                  </a:lnTo>
                  <a:lnTo>
                    <a:pt x="375" y="278"/>
                  </a:lnTo>
                  <a:lnTo>
                    <a:pt x="376" y="277"/>
                  </a:lnTo>
                  <a:close/>
                  <a:moveTo>
                    <a:pt x="376" y="128"/>
                  </a:moveTo>
                  <a:lnTo>
                    <a:pt x="375" y="128"/>
                  </a:lnTo>
                  <a:lnTo>
                    <a:pt x="374" y="126"/>
                  </a:lnTo>
                  <a:lnTo>
                    <a:pt x="374" y="128"/>
                  </a:lnTo>
                  <a:lnTo>
                    <a:pt x="373" y="130"/>
                  </a:lnTo>
                  <a:lnTo>
                    <a:pt x="376" y="130"/>
                  </a:lnTo>
                  <a:lnTo>
                    <a:pt x="376" y="128"/>
                  </a:lnTo>
                  <a:close/>
                  <a:moveTo>
                    <a:pt x="377" y="832"/>
                  </a:moveTo>
                  <a:lnTo>
                    <a:pt x="376" y="832"/>
                  </a:lnTo>
                  <a:lnTo>
                    <a:pt x="375" y="830"/>
                  </a:lnTo>
                  <a:lnTo>
                    <a:pt x="375" y="832"/>
                  </a:lnTo>
                  <a:lnTo>
                    <a:pt x="376" y="834"/>
                  </a:lnTo>
                  <a:lnTo>
                    <a:pt x="377" y="832"/>
                  </a:lnTo>
                  <a:close/>
                  <a:moveTo>
                    <a:pt x="377" y="482"/>
                  </a:moveTo>
                  <a:lnTo>
                    <a:pt x="375" y="480"/>
                  </a:lnTo>
                  <a:lnTo>
                    <a:pt x="375" y="482"/>
                  </a:lnTo>
                  <a:lnTo>
                    <a:pt x="377" y="482"/>
                  </a:lnTo>
                  <a:close/>
                  <a:moveTo>
                    <a:pt x="377" y="330"/>
                  </a:moveTo>
                  <a:lnTo>
                    <a:pt x="376" y="328"/>
                  </a:lnTo>
                  <a:lnTo>
                    <a:pt x="376" y="329"/>
                  </a:lnTo>
                  <a:lnTo>
                    <a:pt x="377" y="330"/>
                  </a:lnTo>
                  <a:close/>
                  <a:moveTo>
                    <a:pt x="377" y="330"/>
                  </a:moveTo>
                  <a:lnTo>
                    <a:pt x="377" y="330"/>
                  </a:lnTo>
                  <a:close/>
                  <a:moveTo>
                    <a:pt x="377" y="480"/>
                  </a:moveTo>
                  <a:lnTo>
                    <a:pt x="377" y="480"/>
                  </a:lnTo>
                  <a:close/>
                  <a:moveTo>
                    <a:pt x="377" y="478"/>
                  </a:moveTo>
                  <a:lnTo>
                    <a:pt x="377" y="476"/>
                  </a:lnTo>
                  <a:lnTo>
                    <a:pt x="377" y="477"/>
                  </a:lnTo>
                  <a:lnTo>
                    <a:pt x="377" y="478"/>
                  </a:lnTo>
                  <a:close/>
                  <a:moveTo>
                    <a:pt x="378" y="278"/>
                  </a:moveTo>
                  <a:lnTo>
                    <a:pt x="377" y="276"/>
                  </a:lnTo>
                  <a:lnTo>
                    <a:pt x="376" y="277"/>
                  </a:lnTo>
                  <a:lnTo>
                    <a:pt x="378" y="278"/>
                  </a:lnTo>
                  <a:close/>
                  <a:moveTo>
                    <a:pt x="378" y="478"/>
                  </a:moveTo>
                  <a:lnTo>
                    <a:pt x="377" y="478"/>
                  </a:lnTo>
                  <a:lnTo>
                    <a:pt x="376" y="478"/>
                  </a:lnTo>
                  <a:lnTo>
                    <a:pt x="377" y="478"/>
                  </a:lnTo>
                  <a:lnTo>
                    <a:pt x="375" y="476"/>
                  </a:lnTo>
                  <a:lnTo>
                    <a:pt x="377" y="480"/>
                  </a:lnTo>
                  <a:lnTo>
                    <a:pt x="378" y="478"/>
                  </a:lnTo>
                  <a:close/>
                  <a:moveTo>
                    <a:pt x="378" y="624"/>
                  </a:moveTo>
                  <a:lnTo>
                    <a:pt x="377" y="622"/>
                  </a:lnTo>
                  <a:lnTo>
                    <a:pt x="376" y="622"/>
                  </a:lnTo>
                  <a:lnTo>
                    <a:pt x="378" y="624"/>
                  </a:lnTo>
                  <a:close/>
                  <a:moveTo>
                    <a:pt x="378" y="310"/>
                  </a:moveTo>
                  <a:lnTo>
                    <a:pt x="377" y="310"/>
                  </a:lnTo>
                  <a:lnTo>
                    <a:pt x="377" y="308"/>
                  </a:lnTo>
                  <a:lnTo>
                    <a:pt x="376" y="308"/>
                  </a:lnTo>
                  <a:lnTo>
                    <a:pt x="376" y="309"/>
                  </a:lnTo>
                  <a:lnTo>
                    <a:pt x="376" y="310"/>
                  </a:lnTo>
                  <a:lnTo>
                    <a:pt x="377" y="311"/>
                  </a:lnTo>
                  <a:lnTo>
                    <a:pt x="378" y="310"/>
                  </a:lnTo>
                  <a:close/>
                  <a:moveTo>
                    <a:pt x="378" y="484"/>
                  </a:moveTo>
                  <a:lnTo>
                    <a:pt x="378" y="482"/>
                  </a:lnTo>
                  <a:lnTo>
                    <a:pt x="377" y="482"/>
                  </a:lnTo>
                  <a:lnTo>
                    <a:pt x="375" y="484"/>
                  </a:lnTo>
                  <a:lnTo>
                    <a:pt x="378" y="484"/>
                  </a:lnTo>
                  <a:close/>
                  <a:moveTo>
                    <a:pt x="378" y="290"/>
                  </a:moveTo>
                  <a:lnTo>
                    <a:pt x="378" y="288"/>
                  </a:lnTo>
                  <a:lnTo>
                    <a:pt x="378" y="290"/>
                  </a:lnTo>
                  <a:close/>
                  <a:moveTo>
                    <a:pt x="378" y="792"/>
                  </a:moveTo>
                  <a:lnTo>
                    <a:pt x="377" y="792"/>
                  </a:lnTo>
                  <a:lnTo>
                    <a:pt x="378" y="794"/>
                  </a:lnTo>
                  <a:lnTo>
                    <a:pt x="378" y="792"/>
                  </a:lnTo>
                  <a:close/>
                  <a:moveTo>
                    <a:pt x="378" y="330"/>
                  </a:moveTo>
                  <a:lnTo>
                    <a:pt x="378" y="328"/>
                  </a:lnTo>
                  <a:lnTo>
                    <a:pt x="377" y="330"/>
                  </a:lnTo>
                  <a:lnTo>
                    <a:pt x="378" y="330"/>
                  </a:lnTo>
                  <a:close/>
                  <a:moveTo>
                    <a:pt x="378" y="312"/>
                  </a:moveTo>
                  <a:lnTo>
                    <a:pt x="377" y="311"/>
                  </a:lnTo>
                  <a:lnTo>
                    <a:pt x="376" y="314"/>
                  </a:lnTo>
                  <a:lnTo>
                    <a:pt x="375" y="316"/>
                  </a:lnTo>
                  <a:lnTo>
                    <a:pt x="376" y="316"/>
                  </a:lnTo>
                  <a:lnTo>
                    <a:pt x="376" y="318"/>
                  </a:lnTo>
                  <a:lnTo>
                    <a:pt x="376" y="316"/>
                  </a:lnTo>
                  <a:lnTo>
                    <a:pt x="377" y="316"/>
                  </a:lnTo>
                  <a:lnTo>
                    <a:pt x="377" y="314"/>
                  </a:lnTo>
                  <a:lnTo>
                    <a:pt x="378" y="314"/>
                  </a:lnTo>
                  <a:lnTo>
                    <a:pt x="378" y="312"/>
                  </a:lnTo>
                  <a:close/>
                  <a:moveTo>
                    <a:pt x="378" y="302"/>
                  </a:moveTo>
                  <a:lnTo>
                    <a:pt x="377" y="302"/>
                  </a:lnTo>
                  <a:lnTo>
                    <a:pt x="377" y="304"/>
                  </a:lnTo>
                  <a:lnTo>
                    <a:pt x="378" y="302"/>
                  </a:lnTo>
                  <a:close/>
                  <a:moveTo>
                    <a:pt x="378" y="476"/>
                  </a:moveTo>
                  <a:lnTo>
                    <a:pt x="377" y="475"/>
                  </a:lnTo>
                  <a:lnTo>
                    <a:pt x="377" y="474"/>
                  </a:lnTo>
                  <a:lnTo>
                    <a:pt x="378" y="472"/>
                  </a:lnTo>
                  <a:lnTo>
                    <a:pt x="376" y="470"/>
                  </a:lnTo>
                  <a:lnTo>
                    <a:pt x="376" y="472"/>
                  </a:lnTo>
                  <a:lnTo>
                    <a:pt x="375" y="472"/>
                  </a:lnTo>
                  <a:lnTo>
                    <a:pt x="375" y="474"/>
                  </a:lnTo>
                  <a:lnTo>
                    <a:pt x="377" y="476"/>
                  </a:lnTo>
                  <a:lnTo>
                    <a:pt x="378" y="478"/>
                  </a:lnTo>
                  <a:lnTo>
                    <a:pt x="378" y="476"/>
                  </a:lnTo>
                  <a:close/>
                  <a:moveTo>
                    <a:pt x="379" y="490"/>
                  </a:moveTo>
                  <a:lnTo>
                    <a:pt x="378" y="488"/>
                  </a:lnTo>
                  <a:lnTo>
                    <a:pt x="377" y="486"/>
                  </a:lnTo>
                  <a:lnTo>
                    <a:pt x="373" y="486"/>
                  </a:lnTo>
                  <a:lnTo>
                    <a:pt x="373" y="488"/>
                  </a:lnTo>
                  <a:lnTo>
                    <a:pt x="373" y="489"/>
                  </a:lnTo>
                  <a:lnTo>
                    <a:pt x="374" y="490"/>
                  </a:lnTo>
                  <a:lnTo>
                    <a:pt x="376" y="490"/>
                  </a:lnTo>
                  <a:lnTo>
                    <a:pt x="375" y="488"/>
                  </a:lnTo>
                  <a:lnTo>
                    <a:pt x="378" y="488"/>
                  </a:lnTo>
                  <a:lnTo>
                    <a:pt x="377" y="490"/>
                  </a:lnTo>
                  <a:lnTo>
                    <a:pt x="379" y="490"/>
                  </a:lnTo>
                  <a:close/>
                  <a:moveTo>
                    <a:pt x="379" y="822"/>
                  </a:moveTo>
                  <a:lnTo>
                    <a:pt x="377" y="816"/>
                  </a:lnTo>
                  <a:lnTo>
                    <a:pt x="376" y="816"/>
                  </a:lnTo>
                  <a:lnTo>
                    <a:pt x="374" y="814"/>
                  </a:lnTo>
                  <a:lnTo>
                    <a:pt x="375" y="816"/>
                  </a:lnTo>
                  <a:lnTo>
                    <a:pt x="373" y="818"/>
                  </a:lnTo>
                  <a:lnTo>
                    <a:pt x="377" y="820"/>
                  </a:lnTo>
                  <a:lnTo>
                    <a:pt x="376" y="824"/>
                  </a:lnTo>
                  <a:lnTo>
                    <a:pt x="374" y="824"/>
                  </a:lnTo>
                  <a:lnTo>
                    <a:pt x="375" y="828"/>
                  </a:lnTo>
                  <a:lnTo>
                    <a:pt x="376" y="830"/>
                  </a:lnTo>
                  <a:lnTo>
                    <a:pt x="377" y="829"/>
                  </a:lnTo>
                  <a:lnTo>
                    <a:pt x="377" y="827"/>
                  </a:lnTo>
                  <a:lnTo>
                    <a:pt x="377" y="826"/>
                  </a:lnTo>
                  <a:lnTo>
                    <a:pt x="376" y="824"/>
                  </a:lnTo>
                  <a:lnTo>
                    <a:pt x="379" y="822"/>
                  </a:lnTo>
                  <a:close/>
                  <a:moveTo>
                    <a:pt x="379" y="637"/>
                  </a:moveTo>
                  <a:lnTo>
                    <a:pt x="378" y="638"/>
                  </a:lnTo>
                  <a:lnTo>
                    <a:pt x="379" y="638"/>
                  </a:lnTo>
                  <a:lnTo>
                    <a:pt x="379" y="637"/>
                  </a:lnTo>
                  <a:close/>
                  <a:moveTo>
                    <a:pt x="379" y="640"/>
                  </a:moveTo>
                  <a:lnTo>
                    <a:pt x="378" y="638"/>
                  </a:lnTo>
                  <a:lnTo>
                    <a:pt x="377" y="640"/>
                  </a:lnTo>
                  <a:lnTo>
                    <a:pt x="379" y="640"/>
                  </a:lnTo>
                  <a:close/>
                  <a:moveTo>
                    <a:pt x="379" y="266"/>
                  </a:moveTo>
                  <a:lnTo>
                    <a:pt x="379" y="266"/>
                  </a:lnTo>
                  <a:lnTo>
                    <a:pt x="378" y="264"/>
                  </a:lnTo>
                  <a:lnTo>
                    <a:pt x="375" y="264"/>
                  </a:lnTo>
                  <a:lnTo>
                    <a:pt x="376" y="266"/>
                  </a:lnTo>
                  <a:lnTo>
                    <a:pt x="378" y="266"/>
                  </a:lnTo>
                  <a:lnTo>
                    <a:pt x="376" y="270"/>
                  </a:lnTo>
                  <a:lnTo>
                    <a:pt x="377" y="270"/>
                  </a:lnTo>
                  <a:lnTo>
                    <a:pt x="378" y="268"/>
                  </a:lnTo>
                  <a:lnTo>
                    <a:pt x="379" y="266"/>
                  </a:lnTo>
                  <a:close/>
                  <a:moveTo>
                    <a:pt x="379" y="462"/>
                  </a:moveTo>
                  <a:lnTo>
                    <a:pt x="379" y="461"/>
                  </a:lnTo>
                  <a:lnTo>
                    <a:pt x="379" y="460"/>
                  </a:lnTo>
                  <a:lnTo>
                    <a:pt x="375" y="458"/>
                  </a:lnTo>
                  <a:lnTo>
                    <a:pt x="375" y="460"/>
                  </a:lnTo>
                  <a:lnTo>
                    <a:pt x="377" y="462"/>
                  </a:lnTo>
                  <a:lnTo>
                    <a:pt x="377" y="463"/>
                  </a:lnTo>
                  <a:lnTo>
                    <a:pt x="376" y="464"/>
                  </a:lnTo>
                  <a:lnTo>
                    <a:pt x="379" y="462"/>
                  </a:lnTo>
                  <a:close/>
                  <a:moveTo>
                    <a:pt x="380" y="308"/>
                  </a:moveTo>
                  <a:lnTo>
                    <a:pt x="380" y="306"/>
                  </a:lnTo>
                  <a:lnTo>
                    <a:pt x="377" y="304"/>
                  </a:lnTo>
                  <a:lnTo>
                    <a:pt x="378" y="306"/>
                  </a:lnTo>
                  <a:lnTo>
                    <a:pt x="379" y="308"/>
                  </a:lnTo>
                  <a:lnTo>
                    <a:pt x="380" y="308"/>
                  </a:lnTo>
                  <a:close/>
                  <a:moveTo>
                    <a:pt x="380" y="290"/>
                  </a:moveTo>
                  <a:lnTo>
                    <a:pt x="378" y="288"/>
                  </a:lnTo>
                  <a:lnTo>
                    <a:pt x="378" y="290"/>
                  </a:lnTo>
                  <a:lnTo>
                    <a:pt x="380" y="290"/>
                  </a:lnTo>
                  <a:close/>
                  <a:moveTo>
                    <a:pt x="380" y="636"/>
                  </a:moveTo>
                  <a:lnTo>
                    <a:pt x="379" y="636"/>
                  </a:lnTo>
                  <a:lnTo>
                    <a:pt x="379" y="637"/>
                  </a:lnTo>
                  <a:lnTo>
                    <a:pt x="380" y="636"/>
                  </a:lnTo>
                  <a:close/>
                  <a:moveTo>
                    <a:pt x="380" y="276"/>
                  </a:moveTo>
                  <a:lnTo>
                    <a:pt x="378" y="278"/>
                  </a:lnTo>
                  <a:lnTo>
                    <a:pt x="379" y="282"/>
                  </a:lnTo>
                  <a:lnTo>
                    <a:pt x="379" y="280"/>
                  </a:lnTo>
                  <a:lnTo>
                    <a:pt x="378" y="278"/>
                  </a:lnTo>
                  <a:lnTo>
                    <a:pt x="380" y="280"/>
                  </a:lnTo>
                  <a:lnTo>
                    <a:pt x="380" y="276"/>
                  </a:lnTo>
                  <a:close/>
                  <a:moveTo>
                    <a:pt x="381" y="670"/>
                  </a:moveTo>
                  <a:lnTo>
                    <a:pt x="379" y="668"/>
                  </a:lnTo>
                  <a:lnTo>
                    <a:pt x="378" y="666"/>
                  </a:lnTo>
                  <a:lnTo>
                    <a:pt x="379" y="664"/>
                  </a:lnTo>
                  <a:lnTo>
                    <a:pt x="378" y="664"/>
                  </a:lnTo>
                  <a:lnTo>
                    <a:pt x="378" y="666"/>
                  </a:lnTo>
                  <a:lnTo>
                    <a:pt x="377" y="664"/>
                  </a:lnTo>
                  <a:lnTo>
                    <a:pt x="376" y="666"/>
                  </a:lnTo>
                  <a:lnTo>
                    <a:pt x="379" y="668"/>
                  </a:lnTo>
                  <a:lnTo>
                    <a:pt x="379" y="670"/>
                  </a:lnTo>
                  <a:lnTo>
                    <a:pt x="381" y="670"/>
                  </a:lnTo>
                  <a:close/>
                  <a:moveTo>
                    <a:pt x="381" y="658"/>
                  </a:moveTo>
                  <a:lnTo>
                    <a:pt x="380" y="654"/>
                  </a:lnTo>
                  <a:lnTo>
                    <a:pt x="376" y="654"/>
                  </a:lnTo>
                  <a:lnTo>
                    <a:pt x="376" y="656"/>
                  </a:lnTo>
                  <a:lnTo>
                    <a:pt x="379" y="656"/>
                  </a:lnTo>
                  <a:lnTo>
                    <a:pt x="381" y="658"/>
                  </a:lnTo>
                  <a:close/>
                  <a:moveTo>
                    <a:pt x="381" y="650"/>
                  </a:moveTo>
                  <a:lnTo>
                    <a:pt x="380" y="648"/>
                  </a:lnTo>
                  <a:lnTo>
                    <a:pt x="380" y="644"/>
                  </a:lnTo>
                  <a:lnTo>
                    <a:pt x="377" y="644"/>
                  </a:lnTo>
                  <a:lnTo>
                    <a:pt x="377" y="648"/>
                  </a:lnTo>
                  <a:lnTo>
                    <a:pt x="378" y="650"/>
                  </a:lnTo>
                  <a:lnTo>
                    <a:pt x="381" y="650"/>
                  </a:lnTo>
                  <a:close/>
                  <a:moveTo>
                    <a:pt x="381" y="620"/>
                  </a:moveTo>
                  <a:lnTo>
                    <a:pt x="380" y="618"/>
                  </a:lnTo>
                  <a:lnTo>
                    <a:pt x="378" y="620"/>
                  </a:lnTo>
                  <a:lnTo>
                    <a:pt x="379" y="620"/>
                  </a:lnTo>
                  <a:lnTo>
                    <a:pt x="378" y="622"/>
                  </a:lnTo>
                  <a:lnTo>
                    <a:pt x="377" y="622"/>
                  </a:lnTo>
                  <a:lnTo>
                    <a:pt x="379" y="624"/>
                  </a:lnTo>
                  <a:lnTo>
                    <a:pt x="380" y="624"/>
                  </a:lnTo>
                  <a:lnTo>
                    <a:pt x="380" y="622"/>
                  </a:lnTo>
                  <a:lnTo>
                    <a:pt x="380" y="620"/>
                  </a:lnTo>
                  <a:lnTo>
                    <a:pt x="381" y="620"/>
                  </a:lnTo>
                  <a:close/>
                  <a:moveTo>
                    <a:pt x="381" y="832"/>
                  </a:moveTo>
                  <a:lnTo>
                    <a:pt x="381" y="830"/>
                  </a:lnTo>
                  <a:lnTo>
                    <a:pt x="380" y="832"/>
                  </a:lnTo>
                  <a:lnTo>
                    <a:pt x="381" y="832"/>
                  </a:lnTo>
                  <a:close/>
                  <a:moveTo>
                    <a:pt x="381" y="25"/>
                  </a:moveTo>
                  <a:lnTo>
                    <a:pt x="381" y="25"/>
                  </a:lnTo>
                  <a:lnTo>
                    <a:pt x="379" y="24"/>
                  </a:lnTo>
                  <a:lnTo>
                    <a:pt x="378" y="25"/>
                  </a:lnTo>
                  <a:lnTo>
                    <a:pt x="379" y="26"/>
                  </a:lnTo>
                  <a:lnTo>
                    <a:pt x="379" y="27"/>
                  </a:lnTo>
                  <a:lnTo>
                    <a:pt x="380" y="27"/>
                  </a:lnTo>
                  <a:lnTo>
                    <a:pt x="381" y="27"/>
                  </a:lnTo>
                  <a:lnTo>
                    <a:pt x="381" y="26"/>
                  </a:lnTo>
                  <a:lnTo>
                    <a:pt x="381" y="25"/>
                  </a:lnTo>
                  <a:close/>
                  <a:moveTo>
                    <a:pt x="382" y="72"/>
                  </a:moveTo>
                  <a:lnTo>
                    <a:pt x="381" y="72"/>
                  </a:lnTo>
                  <a:lnTo>
                    <a:pt x="382" y="73"/>
                  </a:lnTo>
                  <a:lnTo>
                    <a:pt x="382" y="72"/>
                  </a:lnTo>
                  <a:close/>
                  <a:moveTo>
                    <a:pt x="382" y="138"/>
                  </a:moveTo>
                  <a:lnTo>
                    <a:pt x="381" y="136"/>
                  </a:lnTo>
                  <a:lnTo>
                    <a:pt x="378" y="136"/>
                  </a:lnTo>
                  <a:lnTo>
                    <a:pt x="378" y="138"/>
                  </a:lnTo>
                  <a:lnTo>
                    <a:pt x="378" y="141"/>
                  </a:lnTo>
                  <a:lnTo>
                    <a:pt x="379" y="142"/>
                  </a:lnTo>
                  <a:lnTo>
                    <a:pt x="378" y="140"/>
                  </a:lnTo>
                  <a:lnTo>
                    <a:pt x="381" y="140"/>
                  </a:lnTo>
                  <a:lnTo>
                    <a:pt x="381" y="138"/>
                  </a:lnTo>
                  <a:lnTo>
                    <a:pt x="382" y="138"/>
                  </a:lnTo>
                  <a:close/>
                  <a:moveTo>
                    <a:pt x="382" y="126"/>
                  </a:moveTo>
                  <a:lnTo>
                    <a:pt x="381" y="124"/>
                  </a:lnTo>
                  <a:lnTo>
                    <a:pt x="379" y="122"/>
                  </a:lnTo>
                  <a:lnTo>
                    <a:pt x="379" y="124"/>
                  </a:lnTo>
                  <a:lnTo>
                    <a:pt x="381" y="126"/>
                  </a:lnTo>
                  <a:lnTo>
                    <a:pt x="381" y="128"/>
                  </a:lnTo>
                  <a:lnTo>
                    <a:pt x="382" y="126"/>
                  </a:lnTo>
                  <a:close/>
                  <a:moveTo>
                    <a:pt x="382" y="492"/>
                  </a:moveTo>
                  <a:lnTo>
                    <a:pt x="381" y="490"/>
                  </a:lnTo>
                  <a:lnTo>
                    <a:pt x="379" y="490"/>
                  </a:lnTo>
                  <a:lnTo>
                    <a:pt x="380" y="492"/>
                  </a:lnTo>
                  <a:lnTo>
                    <a:pt x="382" y="492"/>
                  </a:lnTo>
                  <a:close/>
                  <a:moveTo>
                    <a:pt x="383" y="294"/>
                  </a:moveTo>
                  <a:lnTo>
                    <a:pt x="382" y="294"/>
                  </a:lnTo>
                  <a:lnTo>
                    <a:pt x="382" y="295"/>
                  </a:lnTo>
                  <a:lnTo>
                    <a:pt x="383" y="294"/>
                  </a:lnTo>
                  <a:close/>
                  <a:moveTo>
                    <a:pt x="383" y="270"/>
                  </a:moveTo>
                  <a:lnTo>
                    <a:pt x="379" y="268"/>
                  </a:lnTo>
                  <a:lnTo>
                    <a:pt x="378" y="268"/>
                  </a:lnTo>
                  <a:lnTo>
                    <a:pt x="383" y="270"/>
                  </a:lnTo>
                  <a:close/>
                  <a:moveTo>
                    <a:pt x="383" y="824"/>
                  </a:moveTo>
                  <a:lnTo>
                    <a:pt x="383" y="824"/>
                  </a:lnTo>
                  <a:close/>
                  <a:moveTo>
                    <a:pt x="383" y="312"/>
                  </a:moveTo>
                  <a:lnTo>
                    <a:pt x="382" y="312"/>
                  </a:lnTo>
                  <a:lnTo>
                    <a:pt x="381" y="314"/>
                  </a:lnTo>
                  <a:lnTo>
                    <a:pt x="383" y="312"/>
                  </a:lnTo>
                  <a:close/>
                  <a:moveTo>
                    <a:pt x="383" y="822"/>
                  </a:moveTo>
                  <a:lnTo>
                    <a:pt x="382" y="820"/>
                  </a:lnTo>
                  <a:lnTo>
                    <a:pt x="382" y="822"/>
                  </a:lnTo>
                  <a:lnTo>
                    <a:pt x="381" y="820"/>
                  </a:lnTo>
                  <a:lnTo>
                    <a:pt x="380" y="820"/>
                  </a:lnTo>
                  <a:lnTo>
                    <a:pt x="380" y="822"/>
                  </a:lnTo>
                  <a:lnTo>
                    <a:pt x="382" y="822"/>
                  </a:lnTo>
                  <a:lnTo>
                    <a:pt x="383" y="824"/>
                  </a:lnTo>
                  <a:lnTo>
                    <a:pt x="383" y="822"/>
                  </a:lnTo>
                  <a:close/>
                  <a:moveTo>
                    <a:pt x="383" y="824"/>
                  </a:moveTo>
                  <a:lnTo>
                    <a:pt x="383" y="824"/>
                  </a:lnTo>
                  <a:lnTo>
                    <a:pt x="381" y="826"/>
                  </a:lnTo>
                  <a:lnTo>
                    <a:pt x="383" y="826"/>
                  </a:lnTo>
                  <a:lnTo>
                    <a:pt x="383" y="824"/>
                  </a:lnTo>
                  <a:close/>
                  <a:moveTo>
                    <a:pt x="384" y="262"/>
                  </a:moveTo>
                  <a:lnTo>
                    <a:pt x="383" y="261"/>
                  </a:lnTo>
                  <a:lnTo>
                    <a:pt x="383" y="260"/>
                  </a:lnTo>
                  <a:lnTo>
                    <a:pt x="383" y="263"/>
                  </a:lnTo>
                  <a:lnTo>
                    <a:pt x="384" y="262"/>
                  </a:lnTo>
                  <a:close/>
                  <a:moveTo>
                    <a:pt x="384" y="74"/>
                  </a:moveTo>
                  <a:lnTo>
                    <a:pt x="384" y="74"/>
                  </a:lnTo>
                  <a:lnTo>
                    <a:pt x="382" y="73"/>
                  </a:lnTo>
                  <a:lnTo>
                    <a:pt x="381" y="74"/>
                  </a:lnTo>
                  <a:lnTo>
                    <a:pt x="382" y="74"/>
                  </a:lnTo>
                  <a:lnTo>
                    <a:pt x="382" y="76"/>
                  </a:lnTo>
                  <a:lnTo>
                    <a:pt x="383" y="76"/>
                  </a:lnTo>
                  <a:lnTo>
                    <a:pt x="384" y="74"/>
                  </a:lnTo>
                  <a:close/>
                  <a:moveTo>
                    <a:pt x="384" y="652"/>
                  </a:moveTo>
                  <a:lnTo>
                    <a:pt x="384" y="650"/>
                  </a:lnTo>
                  <a:lnTo>
                    <a:pt x="383" y="650"/>
                  </a:lnTo>
                  <a:lnTo>
                    <a:pt x="383" y="648"/>
                  </a:lnTo>
                  <a:lnTo>
                    <a:pt x="382" y="648"/>
                  </a:lnTo>
                  <a:lnTo>
                    <a:pt x="383" y="650"/>
                  </a:lnTo>
                  <a:lnTo>
                    <a:pt x="382" y="650"/>
                  </a:lnTo>
                  <a:lnTo>
                    <a:pt x="382" y="652"/>
                  </a:lnTo>
                  <a:lnTo>
                    <a:pt x="384" y="652"/>
                  </a:lnTo>
                  <a:close/>
                  <a:moveTo>
                    <a:pt x="384" y="488"/>
                  </a:moveTo>
                  <a:lnTo>
                    <a:pt x="383" y="486"/>
                  </a:lnTo>
                  <a:lnTo>
                    <a:pt x="382" y="484"/>
                  </a:lnTo>
                  <a:lnTo>
                    <a:pt x="380" y="486"/>
                  </a:lnTo>
                  <a:lnTo>
                    <a:pt x="380" y="488"/>
                  </a:lnTo>
                  <a:lnTo>
                    <a:pt x="382" y="488"/>
                  </a:lnTo>
                  <a:lnTo>
                    <a:pt x="381" y="490"/>
                  </a:lnTo>
                  <a:lnTo>
                    <a:pt x="383" y="488"/>
                  </a:lnTo>
                  <a:lnTo>
                    <a:pt x="384" y="488"/>
                  </a:lnTo>
                  <a:close/>
                  <a:moveTo>
                    <a:pt x="384" y="812"/>
                  </a:moveTo>
                  <a:lnTo>
                    <a:pt x="384" y="812"/>
                  </a:lnTo>
                  <a:lnTo>
                    <a:pt x="383" y="810"/>
                  </a:lnTo>
                  <a:lnTo>
                    <a:pt x="381" y="810"/>
                  </a:lnTo>
                  <a:lnTo>
                    <a:pt x="381" y="808"/>
                  </a:lnTo>
                  <a:lnTo>
                    <a:pt x="379" y="806"/>
                  </a:lnTo>
                  <a:lnTo>
                    <a:pt x="378" y="808"/>
                  </a:lnTo>
                  <a:lnTo>
                    <a:pt x="377" y="810"/>
                  </a:lnTo>
                  <a:lnTo>
                    <a:pt x="379" y="812"/>
                  </a:lnTo>
                  <a:lnTo>
                    <a:pt x="383" y="814"/>
                  </a:lnTo>
                  <a:lnTo>
                    <a:pt x="384" y="812"/>
                  </a:lnTo>
                  <a:close/>
                  <a:moveTo>
                    <a:pt x="384" y="628"/>
                  </a:moveTo>
                  <a:lnTo>
                    <a:pt x="384" y="626"/>
                  </a:lnTo>
                  <a:lnTo>
                    <a:pt x="384" y="628"/>
                  </a:lnTo>
                  <a:close/>
                  <a:moveTo>
                    <a:pt x="384" y="480"/>
                  </a:moveTo>
                  <a:lnTo>
                    <a:pt x="384" y="478"/>
                  </a:lnTo>
                  <a:lnTo>
                    <a:pt x="381" y="478"/>
                  </a:lnTo>
                  <a:lnTo>
                    <a:pt x="381" y="480"/>
                  </a:lnTo>
                  <a:lnTo>
                    <a:pt x="382" y="480"/>
                  </a:lnTo>
                  <a:lnTo>
                    <a:pt x="383" y="482"/>
                  </a:lnTo>
                  <a:lnTo>
                    <a:pt x="383" y="480"/>
                  </a:lnTo>
                  <a:lnTo>
                    <a:pt x="384" y="480"/>
                  </a:lnTo>
                  <a:close/>
                  <a:moveTo>
                    <a:pt x="384" y="314"/>
                  </a:moveTo>
                  <a:lnTo>
                    <a:pt x="384" y="312"/>
                  </a:lnTo>
                  <a:lnTo>
                    <a:pt x="383" y="314"/>
                  </a:lnTo>
                  <a:lnTo>
                    <a:pt x="381" y="316"/>
                  </a:lnTo>
                  <a:lnTo>
                    <a:pt x="383" y="318"/>
                  </a:lnTo>
                  <a:lnTo>
                    <a:pt x="383" y="316"/>
                  </a:lnTo>
                  <a:lnTo>
                    <a:pt x="383" y="318"/>
                  </a:lnTo>
                  <a:lnTo>
                    <a:pt x="384" y="318"/>
                  </a:lnTo>
                  <a:lnTo>
                    <a:pt x="384" y="316"/>
                  </a:lnTo>
                  <a:lnTo>
                    <a:pt x="384" y="315"/>
                  </a:lnTo>
                  <a:lnTo>
                    <a:pt x="384" y="314"/>
                  </a:lnTo>
                  <a:close/>
                  <a:moveTo>
                    <a:pt x="385" y="622"/>
                  </a:moveTo>
                  <a:lnTo>
                    <a:pt x="383" y="622"/>
                  </a:lnTo>
                  <a:lnTo>
                    <a:pt x="382" y="624"/>
                  </a:lnTo>
                  <a:lnTo>
                    <a:pt x="384" y="624"/>
                  </a:lnTo>
                  <a:lnTo>
                    <a:pt x="384" y="626"/>
                  </a:lnTo>
                  <a:lnTo>
                    <a:pt x="384" y="624"/>
                  </a:lnTo>
                  <a:lnTo>
                    <a:pt x="385" y="622"/>
                  </a:lnTo>
                  <a:close/>
                  <a:moveTo>
                    <a:pt x="385" y="304"/>
                  </a:moveTo>
                  <a:lnTo>
                    <a:pt x="384" y="302"/>
                  </a:lnTo>
                  <a:lnTo>
                    <a:pt x="383" y="300"/>
                  </a:lnTo>
                  <a:lnTo>
                    <a:pt x="380" y="300"/>
                  </a:lnTo>
                  <a:lnTo>
                    <a:pt x="382" y="302"/>
                  </a:lnTo>
                  <a:lnTo>
                    <a:pt x="382" y="303"/>
                  </a:lnTo>
                  <a:lnTo>
                    <a:pt x="382" y="304"/>
                  </a:lnTo>
                  <a:lnTo>
                    <a:pt x="384" y="306"/>
                  </a:lnTo>
                  <a:lnTo>
                    <a:pt x="384" y="305"/>
                  </a:lnTo>
                  <a:lnTo>
                    <a:pt x="385" y="304"/>
                  </a:lnTo>
                  <a:close/>
                  <a:moveTo>
                    <a:pt x="385" y="670"/>
                  </a:moveTo>
                  <a:lnTo>
                    <a:pt x="384" y="670"/>
                  </a:lnTo>
                  <a:lnTo>
                    <a:pt x="385" y="670"/>
                  </a:lnTo>
                  <a:close/>
                  <a:moveTo>
                    <a:pt x="385" y="294"/>
                  </a:moveTo>
                  <a:lnTo>
                    <a:pt x="383" y="292"/>
                  </a:lnTo>
                  <a:lnTo>
                    <a:pt x="384" y="294"/>
                  </a:lnTo>
                  <a:lnTo>
                    <a:pt x="385" y="294"/>
                  </a:lnTo>
                  <a:close/>
                  <a:moveTo>
                    <a:pt x="385" y="668"/>
                  </a:moveTo>
                  <a:lnTo>
                    <a:pt x="383" y="668"/>
                  </a:lnTo>
                  <a:lnTo>
                    <a:pt x="384" y="670"/>
                  </a:lnTo>
                  <a:lnTo>
                    <a:pt x="385" y="668"/>
                  </a:lnTo>
                  <a:close/>
                  <a:moveTo>
                    <a:pt x="385" y="312"/>
                  </a:moveTo>
                  <a:lnTo>
                    <a:pt x="384" y="310"/>
                  </a:lnTo>
                  <a:lnTo>
                    <a:pt x="384" y="308"/>
                  </a:lnTo>
                  <a:lnTo>
                    <a:pt x="384" y="310"/>
                  </a:lnTo>
                  <a:lnTo>
                    <a:pt x="382" y="310"/>
                  </a:lnTo>
                  <a:lnTo>
                    <a:pt x="382" y="308"/>
                  </a:lnTo>
                  <a:lnTo>
                    <a:pt x="382" y="310"/>
                  </a:lnTo>
                  <a:lnTo>
                    <a:pt x="381" y="308"/>
                  </a:lnTo>
                  <a:lnTo>
                    <a:pt x="382" y="310"/>
                  </a:lnTo>
                  <a:lnTo>
                    <a:pt x="385" y="312"/>
                  </a:lnTo>
                  <a:close/>
                  <a:moveTo>
                    <a:pt x="386" y="296"/>
                  </a:moveTo>
                  <a:lnTo>
                    <a:pt x="383" y="296"/>
                  </a:lnTo>
                  <a:lnTo>
                    <a:pt x="382" y="295"/>
                  </a:lnTo>
                  <a:lnTo>
                    <a:pt x="381" y="298"/>
                  </a:lnTo>
                  <a:lnTo>
                    <a:pt x="385" y="298"/>
                  </a:lnTo>
                  <a:lnTo>
                    <a:pt x="386" y="296"/>
                  </a:lnTo>
                  <a:close/>
                  <a:moveTo>
                    <a:pt x="386" y="278"/>
                  </a:moveTo>
                  <a:lnTo>
                    <a:pt x="385" y="276"/>
                  </a:lnTo>
                  <a:lnTo>
                    <a:pt x="384" y="274"/>
                  </a:lnTo>
                  <a:lnTo>
                    <a:pt x="383" y="274"/>
                  </a:lnTo>
                  <a:lnTo>
                    <a:pt x="383" y="276"/>
                  </a:lnTo>
                  <a:lnTo>
                    <a:pt x="384" y="276"/>
                  </a:lnTo>
                  <a:lnTo>
                    <a:pt x="385" y="278"/>
                  </a:lnTo>
                  <a:lnTo>
                    <a:pt x="386" y="278"/>
                  </a:lnTo>
                  <a:close/>
                  <a:moveTo>
                    <a:pt x="386" y="288"/>
                  </a:moveTo>
                  <a:lnTo>
                    <a:pt x="385" y="286"/>
                  </a:lnTo>
                  <a:lnTo>
                    <a:pt x="384" y="288"/>
                  </a:lnTo>
                  <a:lnTo>
                    <a:pt x="386" y="288"/>
                  </a:lnTo>
                  <a:close/>
                  <a:moveTo>
                    <a:pt x="386" y="264"/>
                  </a:moveTo>
                  <a:lnTo>
                    <a:pt x="385" y="264"/>
                  </a:lnTo>
                  <a:lnTo>
                    <a:pt x="384" y="264"/>
                  </a:lnTo>
                  <a:lnTo>
                    <a:pt x="383" y="263"/>
                  </a:lnTo>
                  <a:lnTo>
                    <a:pt x="383" y="264"/>
                  </a:lnTo>
                  <a:lnTo>
                    <a:pt x="383" y="266"/>
                  </a:lnTo>
                  <a:lnTo>
                    <a:pt x="386" y="266"/>
                  </a:lnTo>
                  <a:lnTo>
                    <a:pt x="386" y="264"/>
                  </a:lnTo>
                  <a:close/>
                  <a:moveTo>
                    <a:pt x="386" y="646"/>
                  </a:moveTo>
                  <a:lnTo>
                    <a:pt x="385" y="645"/>
                  </a:lnTo>
                  <a:lnTo>
                    <a:pt x="385" y="644"/>
                  </a:lnTo>
                  <a:lnTo>
                    <a:pt x="386" y="642"/>
                  </a:lnTo>
                  <a:lnTo>
                    <a:pt x="382" y="642"/>
                  </a:lnTo>
                  <a:lnTo>
                    <a:pt x="382" y="645"/>
                  </a:lnTo>
                  <a:lnTo>
                    <a:pt x="383" y="648"/>
                  </a:lnTo>
                  <a:lnTo>
                    <a:pt x="385" y="646"/>
                  </a:lnTo>
                  <a:lnTo>
                    <a:pt x="386" y="646"/>
                  </a:lnTo>
                  <a:close/>
                  <a:moveTo>
                    <a:pt x="386" y="288"/>
                  </a:moveTo>
                  <a:lnTo>
                    <a:pt x="386" y="288"/>
                  </a:lnTo>
                  <a:close/>
                  <a:moveTo>
                    <a:pt x="386" y="289"/>
                  </a:moveTo>
                  <a:lnTo>
                    <a:pt x="386" y="288"/>
                  </a:lnTo>
                  <a:lnTo>
                    <a:pt x="382" y="290"/>
                  </a:lnTo>
                  <a:lnTo>
                    <a:pt x="382" y="291"/>
                  </a:lnTo>
                  <a:lnTo>
                    <a:pt x="383" y="292"/>
                  </a:lnTo>
                  <a:lnTo>
                    <a:pt x="384" y="292"/>
                  </a:lnTo>
                  <a:lnTo>
                    <a:pt x="386" y="291"/>
                  </a:lnTo>
                  <a:lnTo>
                    <a:pt x="386" y="289"/>
                  </a:lnTo>
                  <a:close/>
                  <a:moveTo>
                    <a:pt x="386" y="262"/>
                  </a:moveTo>
                  <a:lnTo>
                    <a:pt x="386" y="260"/>
                  </a:lnTo>
                  <a:lnTo>
                    <a:pt x="384" y="260"/>
                  </a:lnTo>
                  <a:lnTo>
                    <a:pt x="384" y="261"/>
                  </a:lnTo>
                  <a:lnTo>
                    <a:pt x="385" y="264"/>
                  </a:lnTo>
                  <a:lnTo>
                    <a:pt x="386" y="262"/>
                  </a:lnTo>
                  <a:close/>
                  <a:moveTo>
                    <a:pt x="386" y="662"/>
                  </a:moveTo>
                  <a:lnTo>
                    <a:pt x="384" y="658"/>
                  </a:lnTo>
                  <a:lnTo>
                    <a:pt x="383" y="656"/>
                  </a:lnTo>
                  <a:lnTo>
                    <a:pt x="383" y="658"/>
                  </a:lnTo>
                  <a:lnTo>
                    <a:pt x="384" y="660"/>
                  </a:lnTo>
                  <a:lnTo>
                    <a:pt x="385" y="662"/>
                  </a:lnTo>
                  <a:lnTo>
                    <a:pt x="386" y="662"/>
                  </a:lnTo>
                  <a:close/>
                  <a:moveTo>
                    <a:pt x="386" y="636"/>
                  </a:moveTo>
                  <a:lnTo>
                    <a:pt x="385" y="634"/>
                  </a:lnTo>
                  <a:lnTo>
                    <a:pt x="384" y="632"/>
                  </a:lnTo>
                  <a:lnTo>
                    <a:pt x="384" y="628"/>
                  </a:lnTo>
                  <a:lnTo>
                    <a:pt x="382" y="628"/>
                  </a:lnTo>
                  <a:lnTo>
                    <a:pt x="382" y="630"/>
                  </a:lnTo>
                  <a:lnTo>
                    <a:pt x="382" y="631"/>
                  </a:lnTo>
                  <a:lnTo>
                    <a:pt x="383" y="632"/>
                  </a:lnTo>
                  <a:lnTo>
                    <a:pt x="381" y="632"/>
                  </a:lnTo>
                  <a:lnTo>
                    <a:pt x="382" y="636"/>
                  </a:lnTo>
                  <a:lnTo>
                    <a:pt x="384" y="634"/>
                  </a:lnTo>
                  <a:lnTo>
                    <a:pt x="385" y="636"/>
                  </a:lnTo>
                  <a:lnTo>
                    <a:pt x="386" y="636"/>
                  </a:lnTo>
                  <a:close/>
                  <a:moveTo>
                    <a:pt x="387" y="120"/>
                  </a:moveTo>
                  <a:lnTo>
                    <a:pt x="384" y="120"/>
                  </a:lnTo>
                  <a:lnTo>
                    <a:pt x="384" y="122"/>
                  </a:lnTo>
                  <a:lnTo>
                    <a:pt x="386" y="122"/>
                  </a:lnTo>
                  <a:lnTo>
                    <a:pt x="387" y="120"/>
                  </a:lnTo>
                  <a:close/>
                  <a:moveTo>
                    <a:pt x="387" y="626"/>
                  </a:moveTo>
                  <a:lnTo>
                    <a:pt x="386" y="626"/>
                  </a:lnTo>
                  <a:lnTo>
                    <a:pt x="384" y="628"/>
                  </a:lnTo>
                  <a:lnTo>
                    <a:pt x="385" y="628"/>
                  </a:lnTo>
                  <a:lnTo>
                    <a:pt x="387" y="626"/>
                  </a:lnTo>
                  <a:close/>
                  <a:moveTo>
                    <a:pt x="387" y="828"/>
                  </a:moveTo>
                  <a:lnTo>
                    <a:pt x="387" y="826"/>
                  </a:lnTo>
                  <a:lnTo>
                    <a:pt x="386" y="826"/>
                  </a:lnTo>
                  <a:lnTo>
                    <a:pt x="386" y="828"/>
                  </a:lnTo>
                  <a:lnTo>
                    <a:pt x="387" y="828"/>
                  </a:lnTo>
                  <a:close/>
                  <a:moveTo>
                    <a:pt x="387" y="798"/>
                  </a:moveTo>
                  <a:lnTo>
                    <a:pt x="384" y="798"/>
                  </a:lnTo>
                  <a:lnTo>
                    <a:pt x="384" y="794"/>
                  </a:lnTo>
                  <a:lnTo>
                    <a:pt x="381" y="794"/>
                  </a:lnTo>
                  <a:lnTo>
                    <a:pt x="380" y="796"/>
                  </a:lnTo>
                  <a:lnTo>
                    <a:pt x="382" y="798"/>
                  </a:lnTo>
                  <a:lnTo>
                    <a:pt x="383" y="798"/>
                  </a:lnTo>
                  <a:lnTo>
                    <a:pt x="383" y="800"/>
                  </a:lnTo>
                  <a:lnTo>
                    <a:pt x="385" y="800"/>
                  </a:lnTo>
                  <a:lnTo>
                    <a:pt x="387" y="798"/>
                  </a:lnTo>
                  <a:close/>
                  <a:moveTo>
                    <a:pt x="387" y="614"/>
                  </a:moveTo>
                  <a:lnTo>
                    <a:pt x="381" y="614"/>
                  </a:lnTo>
                  <a:lnTo>
                    <a:pt x="379" y="613"/>
                  </a:lnTo>
                  <a:lnTo>
                    <a:pt x="379" y="614"/>
                  </a:lnTo>
                  <a:lnTo>
                    <a:pt x="379" y="615"/>
                  </a:lnTo>
                  <a:lnTo>
                    <a:pt x="379" y="616"/>
                  </a:lnTo>
                  <a:lnTo>
                    <a:pt x="380" y="616"/>
                  </a:lnTo>
                  <a:lnTo>
                    <a:pt x="380" y="618"/>
                  </a:lnTo>
                  <a:lnTo>
                    <a:pt x="381" y="616"/>
                  </a:lnTo>
                  <a:lnTo>
                    <a:pt x="384" y="616"/>
                  </a:lnTo>
                  <a:lnTo>
                    <a:pt x="385" y="617"/>
                  </a:lnTo>
                  <a:lnTo>
                    <a:pt x="385" y="622"/>
                  </a:lnTo>
                  <a:lnTo>
                    <a:pt x="387" y="622"/>
                  </a:lnTo>
                  <a:lnTo>
                    <a:pt x="387" y="614"/>
                  </a:lnTo>
                  <a:close/>
                  <a:moveTo>
                    <a:pt x="388" y="332"/>
                  </a:moveTo>
                  <a:lnTo>
                    <a:pt x="387" y="332"/>
                  </a:lnTo>
                  <a:lnTo>
                    <a:pt x="388" y="332"/>
                  </a:lnTo>
                  <a:lnTo>
                    <a:pt x="386" y="330"/>
                  </a:lnTo>
                  <a:lnTo>
                    <a:pt x="386" y="332"/>
                  </a:lnTo>
                  <a:lnTo>
                    <a:pt x="387" y="332"/>
                  </a:lnTo>
                  <a:lnTo>
                    <a:pt x="387" y="334"/>
                  </a:lnTo>
                  <a:lnTo>
                    <a:pt x="388" y="332"/>
                  </a:lnTo>
                  <a:close/>
                  <a:moveTo>
                    <a:pt x="388" y="332"/>
                  </a:moveTo>
                  <a:lnTo>
                    <a:pt x="388" y="332"/>
                  </a:lnTo>
                  <a:close/>
                  <a:moveTo>
                    <a:pt x="389" y="330"/>
                  </a:moveTo>
                  <a:lnTo>
                    <a:pt x="387" y="330"/>
                  </a:lnTo>
                  <a:lnTo>
                    <a:pt x="388" y="332"/>
                  </a:lnTo>
                  <a:lnTo>
                    <a:pt x="389" y="330"/>
                  </a:lnTo>
                  <a:close/>
                  <a:moveTo>
                    <a:pt x="389" y="828"/>
                  </a:moveTo>
                  <a:lnTo>
                    <a:pt x="387" y="828"/>
                  </a:lnTo>
                  <a:lnTo>
                    <a:pt x="387" y="830"/>
                  </a:lnTo>
                  <a:lnTo>
                    <a:pt x="388" y="830"/>
                  </a:lnTo>
                  <a:lnTo>
                    <a:pt x="389" y="828"/>
                  </a:lnTo>
                  <a:close/>
                  <a:moveTo>
                    <a:pt x="389" y="126"/>
                  </a:moveTo>
                  <a:lnTo>
                    <a:pt x="388" y="126"/>
                  </a:lnTo>
                  <a:lnTo>
                    <a:pt x="387" y="124"/>
                  </a:lnTo>
                  <a:lnTo>
                    <a:pt x="386" y="126"/>
                  </a:lnTo>
                  <a:lnTo>
                    <a:pt x="388" y="128"/>
                  </a:lnTo>
                  <a:lnTo>
                    <a:pt x="389" y="126"/>
                  </a:lnTo>
                  <a:close/>
                  <a:moveTo>
                    <a:pt x="389" y="301"/>
                  </a:moveTo>
                  <a:lnTo>
                    <a:pt x="386" y="302"/>
                  </a:lnTo>
                  <a:lnTo>
                    <a:pt x="389" y="302"/>
                  </a:lnTo>
                  <a:lnTo>
                    <a:pt x="389" y="301"/>
                  </a:lnTo>
                  <a:close/>
                  <a:moveTo>
                    <a:pt x="389" y="146"/>
                  </a:moveTo>
                  <a:lnTo>
                    <a:pt x="389" y="144"/>
                  </a:lnTo>
                  <a:lnTo>
                    <a:pt x="388" y="146"/>
                  </a:lnTo>
                  <a:lnTo>
                    <a:pt x="389" y="146"/>
                  </a:lnTo>
                  <a:close/>
                  <a:moveTo>
                    <a:pt x="389" y="836"/>
                  </a:moveTo>
                  <a:lnTo>
                    <a:pt x="388" y="836"/>
                  </a:lnTo>
                  <a:lnTo>
                    <a:pt x="387" y="834"/>
                  </a:lnTo>
                  <a:lnTo>
                    <a:pt x="387" y="832"/>
                  </a:lnTo>
                  <a:lnTo>
                    <a:pt x="385" y="832"/>
                  </a:lnTo>
                  <a:lnTo>
                    <a:pt x="384" y="834"/>
                  </a:lnTo>
                  <a:lnTo>
                    <a:pt x="385" y="836"/>
                  </a:lnTo>
                  <a:lnTo>
                    <a:pt x="386" y="838"/>
                  </a:lnTo>
                  <a:lnTo>
                    <a:pt x="389" y="838"/>
                  </a:lnTo>
                  <a:lnTo>
                    <a:pt x="389" y="836"/>
                  </a:lnTo>
                  <a:close/>
                  <a:moveTo>
                    <a:pt x="389" y="308"/>
                  </a:moveTo>
                  <a:lnTo>
                    <a:pt x="389" y="306"/>
                  </a:lnTo>
                  <a:lnTo>
                    <a:pt x="388" y="306"/>
                  </a:lnTo>
                  <a:lnTo>
                    <a:pt x="386" y="304"/>
                  </a:lnTo>
                  <a:lnTo>
                    <a:pt x="385" y="306"/>
                  </a:lnTo>
                  <a:lnTo>
                    <a:pt x="386" y="306"/>
                  </a:lnTo>
                  <a:lnTo>
                    <a:pt x="387" y="308"/>
                  </a:lnTo>
                  <a:lnTo>
                    <a:pt x="387" y="306"/>
                  </a:lnTo>
                  <a:lnTo>
                    <a:pt x="389" y="308"/>
                  </a:lnTo>
                  <a:close/>
                  <a:moveTo>
                    <a:pt x="389" y="290"/>
                  </a:moveTo>
                  <a:lnTo>
                    <a:pt x="388" y="290"/>
                  </a:lnTo>
                  <a:lnTo>
                    <a:pt x="388" y="292"/>
                  </a:lnTo>
                  <a:lnTo>
                    <a:pt x="389" y="290"/>
                  </a:lnTo>
                  <a:close/>
                  <a:moveTo>
                    <a:pt x="389" y="146"/>
                  </a:moveTo>
                  <a:lnTo>
                    <a:pt x="389" y="146"/>
                  </a:lnTo>
                  <a:lnTo>
                    <a:pt x="389" y="147"/>
                  </a:lnTo>
                  <a:lnTo>
                    <a:pt x="389" y="146"/>
                  </a:lnTo>
                  <a:close/>
                  <a:moveTo>
                    <a:pt x="389" y="486"/>
                  </a:moveTo>
                  <a:lnTo>
                    <a:pt x="389" y="484"/>
                  </a:lnTo>
                  <a:lnTo>
                    <a:pt x="389" y="482"/>
                  </a:lnTo>
                  <a:lnTo>
                    <a:pt x="388" y="480"/>
                  </a:lnTo>
                  <a:lnTo>
                    <a:pt x="388" y="482"/>
                  </a:lnTo>
                  <a:lnTo>
                    <a:pt x="386" y="482"/>
                  </a:lnTo>
                  <a:lnTo>
                    <a:pt x="386" y="486"/>
                  </a:lnTo>
                  <a:lnTo>
                    <a:pt x="387" y="486"/>
                  </a:lnTo>
                  <a:lnTo>
                    <a:pt x="387" y="484"/>
                  </a:lnTo>
                  <a:lnTo>
                    <a:pt x="388" y="486"/>
                  </a:lnTo>
                  <a:lnTo>
                    <a:pt x="389" y="486"/>
                  </a:lnTo>
                  <a:close/>
                  <a:moveTo>
                    <a:pt x="389" y="298"/>
                  </a:moveTo>
                  <a:lnTo>
                    <a:pt x="388" y="298"/>
                  </a:lnTo>
                  <a:lnTo>
                    <a:pt x="389" y="300"/>
                  </a:lnTo>
                  <a:lnTo>
                    <a:pt x="389" y="298"/>
                  </a:lnTo>
                  <a:close/>
                  <a:moveTo>
                    <a:pt x="390" y="300"/>
                  </a:moveTo>
                  <a:lnTo>
                    <a:pt x="389" y="300"/>
                  </a:lnTo>
                  <a:lnTo>
                    <a:pt x="389" y="301"/>
                  </a:lnTo>
                  <a:lnTo>
                    <a:pt x="390" y="300"/>
                  </a:lnTo>
                  <a:close/>
                  <a:moveTo>
                    <a:pt x="390" y="466"/>
                  </a:moveTo>
                  <a:lnTo>
                    <a:pt x="389" y="464"/>
                  </a:lnTo>
                  <a:lnTo>
                    <a:pt x="388" y="464"/>
                  </a:lnTo>
                  <a:lnTo>
                    <a:pt x="388" y="462"/>
                  </a:lnTo>
                  <a:lnTo>
                    <a:pt x="388" y="464"/>
                  </a:lnTo>
                  <a:lnTo>
                    <a:pt x="389" y="466"/>
                  </a:lnTo>
                  <a:lnTo>
                    <a:pt x="390" y="466"/>
                  </a:lnTo>
                  <a:close/>
                  <a:moveTo>
                    <a:pt x="390" y="150"/>
                  </a:moveTo>
                  <a:lnTo>
                    <a:pt x="390" y="148"/>
                  </a:lnTo>
                  <a:lnTo>
                    <a:pt x="389" y="148"/>
                  </a:lnTo>
                  <a:lnTo>
                    <a:pt x="389" y="147"/>
                  </a:lnTo>
                  <a:lnTo>
                    <a:pt x="388" y="150"/>
                  </a:lnTo>
                  <a:lnTo>
                    <a:pt x="390" y="150"/>
                  </a:lnTo>
                  <a:close/>
                  <a:moveTo>
                    <a:pt x="390" y="822"/>
                  </a:moveTo>
                  <a:lnTo>
                    <a:pt x="389" y="820"/>
                  </a:lnTo>
                  <a:lnTo>
                    <a:pt x="388" y="820"/>
                  </a:lnTo>
                  <a:lnTo>
                    <a:pt x="388" y="818"/>
                  </a:lnTo>
                  <a:lnTo>
                    <a:pt x="388" y="820"/>
                  </a:lnTo>
                  <a:lnTo>
                    <a:pt x="387" y="824"/>
                  </a:lnTo>
                  <a:lnTo>
                    <a:pt x="389" y="824"/>
                  </a:lnTo>
                  <a:lnTo>
                    <a:pt x="390" y="822"/>
                  </a:lnTo>
                  <a:close/>
                  <a:moveTo>
                    <a:pt x="390" y="808"/>
                  </a:moveTo>
                  <a:lnTo>
                    <a:pt x="389" y="806"/>
                  </a:lnTo>
                  <a:lnTo>
                    <a:pt x="389" y="804"/>
                  </a:lnTo>
                  <a:lnTo>
                    <a:pt x="386" y="804"/>
                  </a:lnTo>
                  <a:lnTo>
                    <a:pt x="386" y="806"/>
                  </a:lnTo>
                  <a:lnTo>
                    <a:pt x="389" y="806"/>
                  </a:lnTo>
                  <a:lnTo>
                    <a:pt x="387" y="810"/>
                  </a:lnTo>
                  <a:lnTo>
                    <a:pt x="390" y="810"/>
                  </a:lnTo>
                  <a:lnTo>
                    <a:pt x="390" y="808"/>
                  </a:lnTo>
                  <a:close/>
                  <a:moveTo>
                    <a:pt x="390" y="278"/>
                  </a:moveTo>
                  <a:lnTo>
                    <a:pt x="388" y="278"/>
                  </a:lnTo>
                  <a:lnTo>
                    <a:pt x="387" y="280"/>
                  </a:lnTo>
                  <a:lnTo>
                    <a:pt x="389" y="280"/>
                  </a:lnTo>
                  <a:lnTo>
                    <a:pt x="390" y="278"/>
                  </a:lnTo>
                  <a:close/>
                  <a:moveTo>
                    <a:pt x="390" y="142"/>
                  </a:moveTo>
                  <a:lnTo>
                    <a:pt x="389" y="142"/>
                  </a:lnTo>
                  <a:lnTo>
                    <a:pt x="388" y="144"/>
                  </a:lnTo>
                  <a:lnTo>
                    <a:pt x="389" y="144"/>
                  </a:lnTo>
                  <a:lnTo>
                    <a:pt x="390" y="144"/>
                  </a:lnTo>
                  <a:lnTo>
                    <a:pt x="390" y="142"/>
                  </a:lnTo>
                  <a:close/>
                  <a:moveTo>
                    <a:pt x="390" y="796"/>
                  </a:moveTo>
                  <a:lnTo>
                    <a:pt x="389" y="790"/>
                  </a:lnTo>
                  <a:lnTo>
                    <a:pt x="385" y="792"/>
                  </a:lnTo>
                  <a:lnTo>
                    <a:pt x="387" y="792"/>
                  </a:lnTo>
                  <a:lnTo>
                    <a:pt x="388" y="794"/>
                  </a:lnTo>
                  <a:lnTo>
                    <a:pt x="388" y="796"/>
                  </a:lnTo>
                  <a:lnTo>
                    <a:pt x="390" y="796"/>
                  </a:lnTo>
                  <a:close/>
                  <a:moveTo>
                    <a:pt x="390" y="474"/>
                  </a:moveTo>
                  <a:lnTo>
                    <a:pt x="389" y="472"/>
                  </a:lnTo>
                  <a:lnTo>
                    <a:pt x="389" y="470"/>
                  </a:lnTo>
                  <a:lnTo>
                    <a:pt x="389" y="468"/>
                  </a:lnTo>
                  <a:lnTo>
                    <a:pt x="386" y="468"/>
                  </a:lnTo>
                  <a:lnTo>
                    <a:pt x="386" y="470"/>
                  </a:lnTo>
                  <a:lnTo>
                    <a:pt x="388" y="470"/>
                  </a:lnTo>
                  <a:lnTo>
                    <a:pt x="385" y="472"/>
                  </a:lnTo>
                  <a:lnTo>
                    <a:pt x="386" y="473"/>
                  </a:lnTo>
                  <a:lnTo>
                    <a:pt x="387" y="474"/>
                  </a:lnTo>
                  <a:lnTo>
                    <a:pt x="387" y="472"/>
                  </a:lnTo>
                  <a:lnTo>
                    <a:pt x="388" y="474"/>
                  </a:lnTo>
                  <a:lnTo>
                    <a:pt x="390" y="474"/>
                  </a:lnTo>
                  <a:close/>
                  <a:moveTo>
                    <a:pt x="390" y="314"/>
                  </a:moveTo>
                  <a:lnTo>
                    <a:pt x="390" y="312"/>
                  </a:lnTo>
                  <a:lnTo>
                    <a:pt x="389" y="312"/>
                  </a:lnTo>
                  <a:lnTo>
                    <a:pt x="390" y="314"/>
                  </a:lnTo>
                  <a:close/>
                  <a:moveTo>
                    <a:pt x="390" y="646"/>
                  </a:moveTo>
                  <a:lnTo>
                    <a:pt x="390" y="646"/>
                  </a:lnTo>
                  <a:lnTo>
                    <a:pt x="390" y="647"/>
                  </a:lnTo>
                  <a:lnTo>
                    <a:pt x="390" y="646"/>
                  </a:lnTo>
                  <a:close/>
                  <a:moveTo>
                    <a:pt x="391" y="648"/>
                  </a:moveTo>
                  <a:lnTo>
                    <a:pt x="390" y="647"/>
                  </a:lnTo>
                  <a:lnTo>
                    <a:pt x="390" y="648"/>
                  </a:lnTo>
                  <a:lnTo>
                    <a:pt x="387" y="648"/>
                  </a:lnTo>
                  <a:lnTo>
                    <a:pt x="389" y="650"/>
                  </a:lnTo>
                  <a:lnTo>
                    <a:pt x="389" y="652"/>
                  </a:lnTo>
                  <a:lnTo>
                    <a:pt x="390" y="652"/>
                  </a:lnTo>
                  <a:lnTo>
                    <a:pt x="390" y="650"/>
                  </a:lnTo>
                  <a:lnTo>
                    <a:pt x="391" y="648"/>
                  </a:lnTo>
                  <a:close/>
                  <a:moveTo>
                    <a:pt x="391" y="292"/>
                  </a:moveTo>
                  <a:lnTo>
                    <a:pt x="390" y="292"/>
                  </a:lnTo>
                  <a:lnTo>
                    <a:pt x="390" y="290"/>
                  </a:lnTo>
                  <a:lnTo>
                    <a:pt x="389" y="290"/>
                  </a:lnTo>
                  <a:lnTo>
                    <a:pt x="389" y="292"/>
                  </a:lnTo>
                  <a:lnTo>
                    <a:pt x="389" y="294"/>
                  </a:lnTo>
                  <a:lnTo>
                    <a:pt x="390" y="294"/>
                  </a:lnTo>
                  <a:lnTo>
                    <a:pt x="391" y="292"/>
                  </a:lnTo>
                  <a:close/>
                  <a:moveTo>
                    <a:pt x="391" y="461"/>
                  </a:moveTo>
                  <a:lnTo>
                    <a:pt x="390" y="460"/>
                  </a:lnTo>
                  <a:lnTo>
                    <a:pt x="390" y="462"/>
                  </a:lnTo>
                  <a:lnTo>
                    <a:pt x="391" y="461"/>
                  </a:lnTo>
                  <a:close/>
                  <a:moveTo>
                    <a:pt x="391" y="268"/>
                  </a:moveTo>
                  <a:lnTo>
                    <a:pt x="391" y="266"/>
                  </a:lnTo>
                  <a:lnTo>
                    <a:pt x="389" y="266"/>
                  </a:lnTo>
                  <a:lnTo>
                    <a:pt x="390" y="270"/>
                  </a:lnTo>
                  <a:lnTo>
                    <a:pt x="391" y="270"/>
                  </a:lnTo>
                  <a:lnTo>
                    <a:pt x="391" y="268"/>
                  </a:lnTo>
                  <a:close/>
                  <a:moveTo>
                    <a:pt x="392" y="666"/>
                  </a:moveTo>
                  <a:lnTo>
                    <a:pt x="391" y="664"/>
                  </a:lnTo>
                  <a:lnTo>
                    <a:pt x="389" y="662"/>
                  </a:lnTo>
                  <a:lnTo>
                    <a:pt x="389" y="664"/>
                  </a:lnTo>
                  <a:lnTo>
                    <a:pt x="390" y="666"/>
                  </a:lnTo>
                  <a:lnTo>
                    <a:pt x="392" y="666"/>
                  </a:lnTo>
                  <a:close/>
                  <a:moveTo>
                    <a:pt x="392" y="120"/>
                  </a:moveTo>
                  <a:lnTo>
                    <a:pt x="390" y="120"/>
                  </a:lnTo>
                  <a:lnTo>
                    <a:pt x="391" y="122"/>
                  </a:lnTo>
                  <a:lnTo>
                    <a:pt x="392" y="120"/>
                  </a:lnTo>
                  <a:close/>
                  <a:moveTo>
                    <a:pt x="392" y="636"/>
                  </a:moveTo>
                  <a:lnTo>
                    <a:pt x="391" y="636"/>
                  </a:lnTo>
                  <a:lnTo>
                    <a:pt x="390" y="637"/>
                  </a:lnTo>
                  <a:lnTo>
                    <a:pt x="390" y="638"/>
                  </a:lnTo>
                  <a:lnTo>
                    <a:pt x="392" y="638"/>
                  </a:lnTo>
                  <a:lnTo>
                    <a:pt x="392" y="636"/>
                  </a:lnTo>
                  <a:close/>
                  <a:moveTo>
                    <a:pt x="392" y="122"/>
                  </a:moveTo>
                  <a:lnTo>
                    <a:pt x="391" y="122"/>
                  </a:lnTo>
                  <a:lnTo>
                    <a:pt x="392" y="122"/>
                  </a:lnTo>
                  <a:close/>
                  <a:moveTo>
                    <a:pt x="392" y="260"/>
                  </a:moveTo>
                  <a:lnTo>
                    <a:pt x="391" y="260"/>
                  </a:lnTo>
                  <a:lnTo>
                    <a:pt x="390" y="264"/>
                  </a:lnTo>
                  <a:lnTo>
                    <a:pt x="392" y="264"/>
                  </a:lnTo>
                  <a:lnTo>
                    <a:pt x="392" y="260"/>
                  </a:lnTo>
                  <a:close/>
                  <a:moveTo>
                    <a:pt x="392" y="461"/>
                  </a:moveTo>
                  <a:lnTo>
                    <a:pt x="392" y="460"/>
                  </a:lnTo>
                  <a:lnTo>
                    <a:pt x="391" y="461"/>
                  </a:lnTo>
                  <a:lnTo>
                    <a:pt x="392" y="462"/>
                  </a:lnTo>
                  <a:lnTo>
                    <a:pt x="392" y="461"/>
                  </a:lnTo>
                  <a:close/>
                  <a:moveTo>
                    <a:pt x="392" y="628"/>
                  </a:moveTo>
                  <a:lnTo>
                    <a:pt x="391" y="628"/>
                  </a:lnTo>
                  <a:lnTo>
                    <a:pt x="391" y="630"/>
                  </a:lnTo>
                  <a:lnTo>
                    <a:pt x="392" y="628"/>
                  </a:lnTo>
                  <a:close/>
                  <a:moveTo>
                    <a:pt x="392" y="658"/>
                  </a:moveTo>
                  <a:lnTo>
                    <a:pt x="391" y="656"/>
                  </a:lnTo>
                  <a:lnTo>
                    <a:pt x="388" y="660"/>
                  </a:lnTo>
                  <a:lnTo>
                    <a:pt x="390" y="662"/>
                  </a:lnTo>
                  <a:lnTo>
                    <a:pt x="391" y="660"/>
                  </a:lnTo>
                  <a:lnTo>
                    <a:pt x="392" y="660"/>
                  </a:lnTo>
                  <a:lnTo>
                    <a:pt x="392" y="658"/>
                  </a:lnTo>
                  <a:close/>
                  <a:moveTo>
                    <a:pt x="393" y="284"/>
                  </a:moveTo>
                  <a:lnTo>
                    <a:pt x="392" y="284"/>
                  </a:lnTo>
                  <a:lnTo>
                    <a:pt x="392" y="286"/>
                  </a:lnTo>
                  <a:lnTo>
                    <a:pt x="393" y="284"/>
                  </a:lnTo>
                  <a:close/>
                  <a:moveTo>
                    <a:pt x="393" y="120"/>
                  </a:moveTo>
                  <a:lnTo>
                    <a:pt x="392" y="120"/>
                  </a:lnTo>
                  <a:lnTo>
                    <a:pt x="392" y="122"/>
                  </a:lnTo>
                  <a:lnTo>
                    <a:pt x="393" y="120"/>
                  </a:lnTo>
                  <a:close/>
                  <a:moveTo>
                    <a:pt x="393" y="646"/>
                  </a:moveTo>
                  <a:lnTo>
                    <a:pt x="391" y="644"/>
                  </a:lnTo>
                  <a:lnTo>
                    <a:pt x="392" y="644"/>
                  </a:lnTo>
                  <a:lnTo>
                    <a:pt x="391" y="642"/>
                  </a:lnTo>
                  <a:lnTo>
                    <a:pt x="389" y="642"/>
                  </a:lnTo>
                  <a:lnTo>
                    <a:pt x="390" y="646"/>
                  </a:lnTo>
                  <a:lnTo>
                    <a:pt x="393" y="646"/>
                  </a:lnTo>
                  <a:close/>
                  <a:moveTo>
                    <a:pt x="393" y="633"/>
                  </a:moveTo>
                  <a:lnTo>
                    <a:pt x="392" y="630"/>
                  </a:lnTo>
                  <a:lnTo>
                    <a:pt x="391" y="630"/>
                  </a:lnTo>
                  <a:lnTo>
                    <a:pt x="390" y="628"/>
                  </a:lnTo>
                  <a:lnTo>
                    <a:pt x="390" y="630"/>
                  </a:lnTo>
                  <a:lnTo>
                    <a:pt x="389" y="632"/>
                  </a:lnTo>
                  <a:lnTo>
                    <a:pt x="390" y="634"/>
                  </a:lnTo>
                  <a:lnTo>
                    <a:pt x="389" y="634"/>
                  </a:lnTo>
                  <a:lnTo>
                    <a:pt x="388" y="636"/>
                  </a:lnTo>
                  <a:lnTo>
                    <a:pt x="389" y="636"/>
                  </a:lnTo>
                  <a:lnTo>
                    <a:pt x="389" y="638"/>
                  </a:lnTo>
                  <a:lnTo>
                    <a:pt x="390" y="637"/>
                  </a:lnTo>
                  <a:lnTo>
                    <a:pt x="390" y="636"/>
                  </a:lnTo>
                  <a:lnTo>
                    <a:pt x="391" y="634"/>
                  </a:lnTo>
                  <a:lnTo>
                    <a:pt x="390" y="632"/>
                  </a:lnTo>
                  <a:lnTo>
                    <a:pt x="393" y="634"/>
                  </a:lnTo>
                  <a:lnTo>
                    <a:pt x="393" y="633"/>
                  </a:lnTo>
                  <a:close/>
                  <a:moveTo>
                    <a:pt x="393" y="334"/>
                  </a:moveTo>
                  <a:lnTo>
                    <a:pt x="393" y="334"/>
                  </a:lnTo>
                  <a:lnTo>
                    <a:pt x="392" y="336"/>
                  </a:lnTo>
                  <a:lnTo>
                    <a:pt x="393" y="334"/>
                  </a:lnTo>
                  <a:close/>
                  <a:moveTo>
                    <a:pt x="393" y="136"/>
                  </a:moveTo>
                  <a:lnTo>
                    <a:pt x="392" y="134"/>
                  </a:lnTo>
                  <a:lnTo>
                    <a:pt x="390" y="136"/>
                  </a:lnTo>
                  <a:lnTo>
                    <a:pt x="393" y="136"/>
                  </a:lnTo>
                  <a:close/>
                  <a:moveTo>
                    <a:pt x="393" y="650"/>
                  </a:moveTo>
                  <a:lnTo>
                    <a:pt x="390" y="652"/>
                  </a:lnTo>
                  <a:lnTo>
                    <a:pt x="392" y="652"/>
                  </a:lnTo>
                  <a:lnTo>
                    <a:pt x="393" y="650"/>
                  </a:lnTo>
                  <a:close/>
                  <a:moveTo>
                    <a:pt x="393" y="128"/>
                  </a:moveTo>
                  <a:lnTo>
                    <a:pt x="393" y="126"/>
                  </a:lnTo>
                  <a:lnTo>
                    <a:pt x="392" y="126"/>
                  </a:lnTo>
                  <a:lnTo>
                    <a:pt x="391" y="128"/>
                  </a:lnTo>
                  <a:lnTo>
                    <a:pt x="393" y="128"/>
                  </a:lnTo>
                  <a:close/>
                  <a:moveTo>
                    <a:pt x="393" y="634"/>
                  </a:moveTo>
                  <a:lnTo>
                    <a:pt x="393" y="633"/>
                  </a:lnTo>
                  <a:lnTo>
                    <a:pt x="393" y="634"/>
                  </a:lnTo>
                  <a:close/>
                  <a:moveTo>
                    <a:pt x="393" y="624"/>
                  </a:moveTo>
                  <a:lnTo>
                    <a:pt x="392" y="622"/>
                  </a:lnTo>
                  <a:lnTo>
                    <a:pt x="391" y="620"/>
                  </a:lnTo>
                  <a:lnTo>
                    <a:pt x="389" y="622"/>
                  </a:lnTo>
                  <a:lnTo>
                    <a:pt x="392" y="622"/>
                  </a:lnTo>
                  <a:lnTo>
                    <a:pt x="391" y="626"/>
                  </a:lnTo>
                  <a:lnTo>
                    <a:pt x="392" y="626"/>
                  </a:lnTo>
                  <a:lnTo>
                    <a:pt x="393" y="625"/>
                  </a:lnTo>
                  <a:lnTo>
                    <a:pt x="393" y="624"/>
                  </a:lnTo>
                  <a:close/>
                  <a:moveTo>
                    <a:pt x="393" y="320"/>
                  </a:moveTo>
                  <a:lnTo>
                    <a:pt x="393" y="320"/>
                  </a:lnTo>
                  <a:lnTo>
                    <a:pt x="393" y="322"/>
                  </a:lnTo>
                  <a:lnTo>
                    <a:pt x="393" y="320"/>
                  </a:lnTo>
                  <a:close/>
                  <a:moveTo>
                    <a:pt x="394" y="298"/>
                  </a:moveTo>
                  <a:lnTo>
                    <a:pt x="393" y="296"/>
                  </a:lnTo>
                  <a:lnTo>
                    <a:pt x="392" y="296"/>
                  </a:lnTo>
                  <a:lnTo>
                    <a:pt x="394" y="298"/>
                  </a:lnTo>
                  <a:close/>
                  <a:moveTo>
                    <a:pt x="394" y="488"/>
                  </a:moveTo>
                  <a:lnTo>
                    <a:pt x="393" y="486"/>
                  </a:lnTo>
                  <a:lnTo>
                    <a:pt x="393" y="488"/>
                  </a:lnTo>
                  <a:lnTo>
                    <a:pt x="394" y="488"/>
                  </a:lnTo>
                  <a:close/>
                  <a:moveTo>
                    <a:pt x="394" y="320"/>
                  </a:moveTo>
                  <a:lnTo>
                    <a:pt x="393" y="320"/>
                  </a:lnTo>
                  <a:lnTo>
                    <a:pt x="394" y="322"/>
                  </a:lnTo>
                  <a:lnTo>
                    <a:pt x="394" y="320"/>
                  </a:lnTo>
                  <a:close/>
                  <a:moveTo>
                    <a:pt x="394" y="464"/>
                  </a:moveTo>
                  <a:lnTo>
                    <a:pt x="393" y="460"/>
                  </a:lnTo>
                  <a:lnTo>
                    <a:pt x="392" y="461"/>
                  </a:lnTo>
                  <a:lnTo>
                    <a:pt x="392" y="464"/>
                  </a:lnTo>
                  <a:lnTo>
                    <a:pt x="394" y="464"/>
                  </a:lnTo>
                  <a:close/>
                  <a:moveTo>
                    <a:pt x="394" y="324"/>
                  </a:moveTo>
                  <a:lnTo>
                    <a:pt x="393" y="324"/>
                  </a:lnTo>
                  <a:lnTo>
                    <a:pt x="393" y="322"/>
                  </a:lnTo>
                  <a:lnTo>
                    <a:pt x="393" y="324"/>
                  </a:lnTo>
                  <a:lnTo>
                    <a:pt x="392" y="324"/>
                  </a:lnTo>
                  <a:lnTo>
                    <a:pt x="392" y="322"/>
                  </a:lnTo>
                  <a:lnTo>
                    <a:pt x="392" y="323"/>
                  </a:lnTo>
                  <a:lnTo>
                    <a:pt x="392" y="322"/>
                  </a:lnTo>
                  <a:lnTo>
                    <a:pt x="392" y="323"/>
                  </a:lnTo>
                  <a:lnTo>
                    <a:pt x="393" y="324"/>
                  </a:lnTo>
                  <a:lnTo>
                    <a:pt x="393" y="322"/>
                  </a:lnTo>
                  <a:lnTo>
                    <a:pt x="392" y="320"/>
                  </a:lnTo>
                  <a:lnTo>
                    <a:pt x="391" y="322"/>
                  </a:lnTo>
                  <a:lnTo>
                    <a:pt x="391" y="320"/>
                  </a:lnTo>
                  <a:lnTo>
                    <a:pt x="389" y="320"/>
                  </a:lnTo>
                  <a:lnTo>
                    <a:pt x="390" y="322"/>
                  </a:lnTo>
                  <a:lnTo>
                    <a:pt x="391" y="326"/>
                  </a:lnTo>
                  <a:lnTo>
                    <a:pt x="393" y="326"/>
                  </a:lnTo>
                  <a:lnTo>
                    <a:pt x="394" y="324"/>
                  </a:lnTo>
                  <a:close/>
                  <a:moveTo>
                    <a:pt x="394" y="476"/>
                  </a:moveTo>
                  <a:lnTo>
                    <a:pt x="393" y="475"/>
                  </a:lnTo>
                  <a:lnTo>
                    <a:pt x="393" y="474"/>
                  </a:lnTo>
                  <a:lnTo>
                    <a:pt x="394" y="472"/>
                  </a:lnTo>
                  <a:lnTo>
                    <a:pt x="392" y="472"/>
                  </a:lnTo>
                  <a:lnTo>
                    <a:pt x="392" y="474"/>
                  </a:lnTo>
                  <a:lnTo>
                    <a:pt x="393" y="474"/>
                  </a:lnTo>
                  <a:lnTo>
                    <a:pt x="393" y="476"/>
                  </a:lnTo>
                  <a:lnTo>
                    <a:pt x="394" y="476"/>
                  </a:lnTo>
                  <a:close/>
                  <a:moveTo>
                    <a:pt x="394" y="460"/>
                  </a:moveTo>
                  <a:lnTo>
                    <a:pt x="393" y="459"/>
                  </a:lnTo>
                  <a:lnTo>
                    <a:pt x="393" y="460"/>
                  </a:lnTo>
                  <a:lnTo>
                    <a:pt x="394" y="460"/>
                  </a:lnTo>
                  <a:close/>
                  <a:moveTo>
                    <a:pt x="394" y="488"/>
                  </a:moveTo>
                  <a:lnTo>
                    <a:pt x="394" y="488"/>
                  </a:lnTo>
                  <a:lnTo>
                    <a:pt x="392" y="488"/>
                  </a:lnTo>
                  <a:lnTo>
                    <a:pt x="392" y="486"/>
                  </a:lnTo>
                  <a:lnTo>
                    <a:pt x="392" y="488"/>
                  </a:lnTo>
                  <a:lnTo>
                    <a:pt x="392" y="489"/>
                  </a:lnTo>
                  <a:lnTo>
                    <a:pt x="392" y="490"/>
                  </a:lnTo>
                  <a:lnTo>
                    <a:pt x="394" y="490"/>
                  </a:lnTo>
                  <a:lnTo>
                    <a:pt x="394" y="488"/>
                  </a:lnTo>
                  <a:close/>
                  <a:moveTo>
                    <a:pt x="395" y="278"/>
                  </a:moveTo>
                  <a:lnTo>
                    <a:pt x="393" y="276"/>
                  </a:lnTo>
                  <a:lnTo>
                    <a:pt x="394" y="278"/>
                  </a:lnTo>
                  <a:lnTo>
                    <a:pt x="395" y="278"/>
                  </a:lnTo>
                  <a:close/>
                  <a:moveTo>
                    <a:pt x="395" y="834"/>
                  </a:moveTo>
                  <a:lnTo>
                    <a:pt x="395" y="832"/>
                  </a:lnTo>
                  <a:lnTo>
                    <a:pt x="395" y="834"/>
                  </a:lnTo>
                  <a:close/>
                  <a:moveTo>
                    <a:pt x="395" y="796"/>
                  </a:moveTo>
                  <a:lnTo>
                    <a:pt x="392" y="796"/>
                  </a:lnTo>
                  <a:lnTo>
                    <a:pt x="391" y="798"/>
                  </a:lnTo>
                  <a:lnTo>
                    <a:pt x="394" y="800"/>
                  </a:lnTo>
                  <a:lnTo>
                    <a:pt x="395" y="796"/>
                  </a:lnTo>
                  <a:close/>
                  <a:moveTo>
                    <a:pt x="395" y="836"/>
                  </a:moveTo>
                  <a:lnTo>
                    <a:pt x="395" y="834"/>
                  </a:lnTo>
                  <a:lnTo>
                    <a:pt x="394" y="830"/>
                  </a:lnTo>
                  <a:lnTo>
                    <a:pt x="393" y="832"/>
                  </a:lnTo>
                  <a:lnTo>
                    <a:pt x="392" y="830"/>
                  </a:lnTo>
                  <a:lnTo>
                    <a:pt x="391" y="832"/>
                  </a:lnTo>
                  <a:lnTo>
                    <a:pt x="392" y="832"/>
                  </a:lnTo>
                  <a:lnTo>
                    <a:pt x="392" y="834"/>
                  </a:lnTo>
                  <a:lnTo>
                    <a:pt x="393" y="836"/>
                  </a:lnTo>
                  <a:lnTo>
                    <a:pt x="395" y="836"/>
                  </a:lnTo>
                  <a:close/>
                  <a:moveTo>
                    <a:pt x="396" y="470"/>
                  </a:moveTo>
                  <a:lnTo>
                    <a:pt x="395" y="470"/>
                  </a:lnTo>
                  <a:lnTo>
                    <a:pt x="394" y="468"/>
                  </a:lnTo>
                  <a:lnTo>
                    <a:pt x="392" y="468"/>
                  </a:lnTo>
                  <a:lnTo>
                    <a:pt x="393" y="470"/>
                  </a:lnTo>
                  <a:lnTo>
                    <a:pt x="394" y="472"/>
                  </a:lnTo>
                  <a:lnTo>
                    <a:pt x="396" y="470"/>
                  </a:lnTo>
                  <a:close/>
                  <a:moveTo>
                    <a:pt x="396" y="278"/>
                  </a:moveTo>
                  <a:lnTo>
                    <a:pt x="396" y="278"/>
                  </a:lnTo>
                  <a:lnTo>
                    <a:pt x="395" y="276"/>
                  </a:lnTo>
                  <a:lnTo>
                    <a:pt x="395" y="278"/>
                  </a:lnTo>
                  <a:lnTo>
                    <a:pt x="395" y="282"/>
                  </a:lnTo>
                  <a:lnTo>
                    <a:pt x="396" y="282"/>
                  </a:lnTo>
                  <a:lnTo>
                    <a:pt x="396" y="278"/>
                  </a:lnTo>
                  <a:close/>
                  <a:moveTo>
                    <a:pt x="396" y="306"/>
                  </a:moveTo>
                  <a:lnTo>
                    <a:pt x="395" y="306"/>
                  </a:lnTo>
                  <a:lnTo>
                    <a:pt x="395" y="304"/>
                  </a:lnTo>
                  <a:lnTo>
                    <a:pt x="394" y="306"/>
                  </a:lnTo>
                  <a:lnTo>
                    <a:pt x="393" y="306"/>
                  </a:lnTo>
                  <a:lnTo>
                    <a:pt x="394" y="304"/>
                  </a:lnTo>
                  <a:lnTo>
                    <a:pt x="395" y="304"/>
                  </a:lnTo>
                  <a:lnTo>
                    <a:pt x="394" y="302"/>
                  </a:lnTo>
                  <a:lnTo>
                    <a:pt x="392" y="304"/>
                  </a:lnTo>
                  <a:lnTo>
                    <a:pt x="392" y="305"/>
                  </a:lnTo>
                  <a:lnTo>
                    <a:pt x="393" y="306"/>
                  </a:lnTo>
                  <a:lnTo>
                    <a:pt x="395" y="308"/>
                  </a:lnTo>
                  <a:lnTo>
                    <a:pt x="396" y="306"/>
                  </a:lnTo>
                  <a:close/>
                  <a:moveTo>
                    <a:pt x="396" y="298"/>
                  </a:moveTo>
                  <a:lnTo>
                    <a:pt x="396" y="298"/>
                  </a:lnTo>
                  <a:lnTo>
                    <a:pt x="395" y="296"/>
                  </a:lnTo>
                  <a:lnTo>
                    <a:pt x="394" y="298"/>
                  </a:lnTo>
                  <a:lnTo>
                    <a:pt x="394" y="300"/>
                  </a:lnTo>
                  <a:lnTo>
                    <a:pt x="395" y="300"/>
                  </a:lnTo>
                  <a:lnTo>
                    <a:pt x="394" y="302"/>
                  </a:lnTo>
                  <a:lnTo>
                    <a:pt x="395" y="300"/>
                  </a:lnTo>
                  <a:lnTo>
                    <a:pt x="396" y="300"/>
                  </a:lnTo>
                  <a:lnTo>
                    <a:pt x="396" y="298"/>
                  </a:lnTo>
                  <a:close/>
                  <a:moveTo>
                    <a:pt x="396" y="300"/>
                  </a:moveTo>
                  <a:lnTo>
                    <a:pt x="394" y="302"/>
                  </a:lnTo>
                  <a:lnTo>
                    <a:pt x="396" y="302"/>
                  </a:lnTo>
                  <a:lnTo>
                    <a:pt x="396" y="300"/>
                  </a:lnTo>
                  <a:close/>
                  <a:moveTo>
                    <a:pt x="396" y="462"/>
                  </a:moveTo>
                  <a:lnTo>
                    <a:pt x="395" y="462"/>
                  </a:lnTo>
                  <a:lnTo>
                    <a:pt x="394" y="464"/>
                  </a:lnTo>
                  <a:lnTo>
                    <a:pt x="394" y="466"/>
                  </a:lnTo>
                  <a:lnTo>
                    <a:pt x="395" y="466"/>
                  </a:lnTo>
                  <a:lnTo>
                    <a:pt x="396" y="464"/>
                  </a:lnTo>
                  <a:lnTo>
                    <a:pt x="396" y="462"/>
                  </a:lnTo>
                  <a:close/>
                  <a:moveTo>
                    <a:pt x="397" y="320"/>
                  </a:moveTo>
                  <a:lnTo>
                    <a:pt x="394" y="320"/>
                  </a:lnTo>
                  <a:lnTo>
                    <a:pt x="396" y="322"/>
                  </a:lnTo>
                  <a:lnTo>
                    <a:pt x="397" y="320"/>
                  </a:lnTo>
                  <a:close/>
                  <a:moveTo>
                    <a:pt x="397" y="312"/>
                  </a:moveTo>
                  <a:lnTo>
                    <a:pt x="394" y="312"/>
                  </a:lnTo>
                  <a:lnTo>
                    <a:pt x="394" y="308"/>
                  </a:lnTo>
                  <a:lnTo>
                    <a:pt x="392" y="310"/>
                  </a:lnTo>
                  <a:lnTo>
                    <a:pt x="392" y="308"/>
                  </a:lnTo>
                  <a:lnTo>
                    <a:pt x="391" y="308"/>
                  </a:lnTo>
                  <a:lnTo>
                    <a:pt x="391" y="310"/>
                  </a:lnTo>
                  <a:lnTo>
                    <a:pt x="389" y="310"/>
                  </a:lnTo>
                  <a:lnTo>
                    <a:pt x="390" y="312"/>
                  </a:lnTo>
                  <a:lnTo>
                    <a:pt x="391" y="312"/>
                  </a:lnTo>
                  <a:lnTo>
                    <a:pt x="392" y="312"/>
                  </a:lnTo>
                  <a:lnTo>
                    <a:pt x="393" y="314"/>
                  </a:lnTo>
                  <a:lnTo>
                    <a:pt x="391" y="312"/>
                  </a:lnTo>
                  <a:lnTo>
                    <a:pt x="392" y="316"/>
                  </a:lnTo>
                  <a:lnTo>
                    <a:pt x="395" y="316"/>
                  </a:lnTo>
                  <a:lnTo>
                    <a:pt x="396" y="314"/>
                  </a:lnTo>
                  <a:lnTo>
                    <a:pt x="397" y="312"/>
                  </a:lnTo>
                  <a:close/>
                  <a:moveTo>
                    <a:pt x="397" y="288"/>
                  </a:moveTo>
                  <a:lnTo>
                    <a:pt x="395" y="286"/>
                  </a:lnTo>
                  <a:lnTo>
                    <a:pt x="395" y="284"/>
                  </a:lnTo>
                  <a:lnTo>
                    <a:pt x="393" y="284"/>
                  </a:lnTo>
                  <a:lnTo>
                    <a:pt x="393" y="288"/>
                  </a:lnTo>
                  <a:lnTo>
                    <a:pt x="394" y="288"/>
                  </a:lnTo>
                  <a:lnTo>
                    <a:pt x="394" y="286"/>
                  </a:lnTo>
                  <a:lnTo>
                    <a:pt x="395" y="286"/>
                  </a:lnTo>
                  <a:lnTo>
                    <a:pt x="395" y="288"/>
                  </a:lnTo>
                  <a:lnTo>
                    <a:pt x="396" y="290"/>
                  </a:lnTo>
                  <a:lnTo>
                    <a:pt x="396" y="288"/>
                  </a:lnTo>
                  <a:lnTo>
                    <a:pt x="397" y="288"/>
                  </a:lnTo>
                  <a:close/>
                  <a:moveTo>
                    <a:pt x="397" y="642"/>
                  </a:moveTo>
                  <a:lnTo>
                    <a:pt x="396" y="640"/>
                  </a:lnTo>
                  <a:lnTo>
                    <a:pt x="395" y="642"/>
                  </a:lnTo>
                  <a:lnTo>
                    <a:pt x="397" y="642"/>
                  </a:lnTo>
                  <a:close/>
                  <a:moveTo>
                    <a:pt x="397" y="794"/>
                  </a:moveTo>
                  <a:lnTo>
                    <a:pt x="396" y="790"/>
                  </a:lnTo>
                  <a:lnTo>
                    <a:pt x="395" y="788"/>
                  </a:lnTo>
                  <a:lnTo>
                    <a:pt x="391" y="788"/>
                  </a:lnTo>
                  <a:lnTo>
                    <a:pt x="393" y="790"/>
                  </a:lnTo>
                  <a:lnTo>
                    <a:pt x="395" y="790"/>
                  </a:lnTo>
                  <a:lnTo>
                    <a:pt x="394" y="794"/>
                  </a:lnTo>
                  <a:lnTo>
                    <a:pt x="397" y="794"/>
                  </a:lnTo>
                  <a:close/>
                  <a:moveTo>
                    <a:pt x="397" y="664"/>
                  </a:moveTo>
                  <a:lnTo>
                    <a:pt x="397" y="664"/>
                  </a:lnTo>
                  <a:lnTo>
                    <a:pt x="397" y="660"/>
                  </a:lnTo>
                  <a:lnTo>
                    <a:pt x="396" y="660"/>
                  </a:lnTo>
                  <a:lnTo>
                    <a:pt x="396" y="666"/>
                  </a:lnTo>
                  <a:lnTo>
                    <a:pt x="397" y="664"/>
                  </a:lnTo>
                  <a:close/>
                  <a:moveTo>
                    <a:pt x="397" y="336"/>
                  </a:moveTo>
                  <a:lnTo>
                    <a:pt x="397" y="334"/>
                  </a:lnTo>
                  <a:lnTo>
                    <a:pt x="396" y="334"/>
                  </a:lnTo>
                  <a:lnTo>
                    <a:pt x="396" y="335"/>
                  </a:lnTo>
                  <a:lnTo>
                    <a:pt x="397" y="336"/>
                  </a:lnTo>
                  <a:close/>
                  <a:moveTo>
                    <a:pt x="397" y="644"/>
                  </a:moveTo>
                  <a:lnTo>
                    <a:pt x="397" y="644"/>
                  </a:lnTo>
                  <a:close/>
                  <a:moveTo>
                    <a:pt x="397" y="64"/>
                  </a:moveTo>
                  <a:lnTo>
                    <a:pt x="397" y="62"/>
                  </a:lnTo>
                  <a:lnTo>
                    <a:pt x="395" y="62"/>
                  </a:lnTo>
                  <a:lnTo>
                    <a:pt x="395" y="64"/>
                  </a:lnTo>
                  <a:lnTo>
                    <a:pt x="397" y="64"/>
                  </a:lnTo>
                  <a:close/>
                  <a:moveTo>
                    <a:pt x="398" y="148"/>
                  </a:moveTo>
                  <a:lnTo>
                    <a:pt x="397" y="148"/>
                  </a:lnTo>
                  <a:lnTo>
                    <a:pt x="397" y="146"/>
                  </a:lnTo>
                  <a:lnTo>
                    <a:pt x="396" y="144"/>
                  </a:lnTo>
                  <a:lnTo>
                    <a:pt x="396" y="146"/>
                  </a:lnTo>
                  <a:lnTo>
                    <a:pt x="394" y="146"/>
                  </a:lnTo>
                  <a:lnTo>
                    <a:pt x="394" y="148"/>
                  </a:lnTo>
                  <a:lnTo>
                    <a:pt x="396" y="150"/>
                  </a:lnTo>
                  <a:lnTo>
                    <a:pt x="398" y="148"/>
                  </a:lnTo>
                  <a:close/>
                  <a:moveTo>
                    <a:pt x="398" y="650"/>
                  </a:moveTo>
                  <a:lnTo>
                    <a:pt x="397" y="648"/>
                  </a:lnTo>
                  <a:lnTo>
                    <a:pt x="397" y="646"/>
                  </a:lnTo>
                  <a:lnTo>
                    <a:pt x="395" y="646"/>
                  </a:lnTo>
                  <a:lnTo>
                    <a:pt x="396" y="648"/>
                  </a:lnTo>
                  <a:lnTo>
                    <a:pt x="397" y="650"/>
                  </a:lnTo>
                  <a:lnTo>
                    <a:pt x="398" y="650"/>
                  </a:lnTo>
                  <a:close/>
                  <a:moveTo>
                    <a:pt x="398" y="652"/>
                  </a:moveTo>
                  <a:lnTo>
                    <a:pt x="395" y="652"/>
                  </a:lnTo>
                  <a:lnTo>
                    <a:pt x="395" y="656"/>
                  </a:lnTo>
                  <a:lnTo>
                    <a:pt x="398" y="656"/>
                  </a:lnTo>
                  <a:lnTo>
                    <a:pt x="398" y="652"/>
                  </a:lnTo>
                  <a:close/>
                  <a:moveTo>
                    <a:pt x="398" y="290"/>
                  </a:moveTo>
                  <a:lnTo>
                    <a:pt x="398" y="289"/>
                  </a:lnTo>
                  <a:lnTo>
                    <a:pt x="397" y="290"/>
                  </a:lnTo>
                  <a:lnTo>
                    <a:pt x="398" y="290"/>
                  </a:lnTo>
                  <a:close/>
                  <a:moveTo>
                    <a:pt x="398" y="473"/>
                  </a:moveTo>
                  <a:lnTo>
                    <a:pt x="398" y="472"/>
                  </a:lnTo>
                  <a:lnTo>
                    <a:pt x="398" y="474"/>
                  </a:lnTo>
                  <a:lnTo>
                    <a:pt x="398" y="473"/>
                  </a:lnTo>
                  <a:close/>
                  <a:moveTo>
                    <a:pt x="398" y="642"/>
                  </a:moveTo>
                  <a:lnTo>
                    <a:pt x="397" y="642"/>
                  </a:lnTo>
                  <a:lnTo>
                    <a:pt x="397" y="644"/>
                  </a:lnTo>
                  <a:lnTo>
                    <a:pt x="398" y="642"/>
                  </a:lnTo>
                  <a:close/>
                  <a:moveTo>
                    <a:pt x="398" y="288"/>
                  </a:moveTo>
                  <a:lnTo>
                    <a:pt x="398" y="288"/>
                  </a:lnTo>
                  <a:lnTo>
                    <a:pt x="398" y="289"/>
                  </a:lnTo>
                  <a:lnTo>
                    <a:pt x="398" y="288"/>
                  </a:lnTo>
                  <a:close/>
                  <a:moveTo>
                    <a:pt x="398" y="316"/>
                  </a:moveTo>
                  <a:lnTo>
                    <a:pt x="397" y="314"/>
                  </a:lnTo>
                  <a:lnTo>
                    <a:pt x="398" y="316"/>
                  </a:lnTo>
                  <a:close/>
                  <a:moveTo>
                    <a:pt x="398" y="138"/>
                  </a:moveTo>
                  <a:lnTo>
                    <a:pt x="397" y="138"/>
                  </a:lnTo>
                  <a:lnTo>
                    <a:pt x="398" y="136"/>
                  </a:lnTo>
                  <a:lnTo>
                    <a:pt x="396" y="136"/>
                  </a:lnTo>
                  <a:lnTo>
                    <a:pt x="396" y="138"/>
                  </a:lnTo>
                  <a:lnTo>
                    <a:pt x="395" y="138"/>
                  </a:lnTo>
                  <a:lnTo>
                    <a:pt x="395" y="140"/>
                  </a:lnTo>
                  <a:lnTo>
                    <a:pt x="398" y="140"/>
                  </a:lnTo>
                  <a:lnTo>
                    <a:pt x="398" y="138"/>
                  </a:lnTo>
                  <a:close/>
                  <a:moveTo>
                    <a:pt x="398" y="32"/>
                  </a:moveTo>
                  <a:lnTo>
                    <a:pt x="398" y="31"/>
                  </a:lnTo>
                  <a:lnTo>
                    <a:pt x="396" y="31"/>
                  </a:lnTo>
                  <a:lnTo>
                    <a:pt x="396" y="32"/>
                  </a:lnTo>
                  <a:lnTo>
                    <a:pt x="396" y="33"/>
                  </a:lnTo>
                  <a:lnTo>
                    <a:pt x="397" y="32"/>
                  </a:lnTo>
                  <a:lnTo>
                    <a:pt x="398" y="32"/>
                  </a:lnTo>
                  <a:close/>
                  <a:moveTo>
                    <a:pt x="399" y="838"/>
                  </a:moveTo>
                  <a:lnTo>
                    <a:pt x="398" y="836"/>
                  </a:lnTo>
                  <a:lnTo>
                    <a:pt x="398" y="834"/>
                  </a:lnTo>
                  <a:lnTo>
                    <a:pt x="398" y="836"/>
                  </a:lnTo>
                  <a:lnTo>
                    <a:pt x="397" y="838"/>
                  </a:lnTo>
                  <a:lnTo>
                    <a:pt x="399" y="838"/>
                  </a:lnTo>
                  <a:close/>
                  <a:moveTo>
                    <a:pt x="399" y="338"/>
                  </a:moveTo>
                  <a:lnTo>
                    <a:pt x="397" y="336"/>
                  </a:lnTo>
                  <a:lnTo>
                    <a:pt x="397" y="337"/>
                  </a:lnTo>
                  <a:lnTo>
                    <a:pt x="399" y="338"/>
                  </a:lnTo>
                  <a:close/>
                  <a:moveTo>
                    <a:pt x="399" y="6"/>
                  </a:moveTo>
                  <a:lnTo>
                    <a:pt x="398" y="6"/>
                  </a:lnTo>
                  <a:lnTo>
                    <a:pt x="397" y="6"/>
                  </a:lnTo>
                  <a:lnTo>
                    <a:pt x="396" y="7"/>
                  </a:lnTo>
                  <a:lnTo>
                    <a:pt x="397" y="7"/>
                  </a:lnTo>
                  <a:lnTo>
                    <a:pt x="399" y="8"/>
                  </a:lnTo>
                  <a:lnTo>
                    <a:pt x="399" y="6"/>
                  </a:lnTo>
                  <a:close/>
                  <a:moveTo>
                    <a:pt x="399" y="470"/>
                  </a:moveTo>
                  <a:lnTo>
                    <a:pt x="398" y="470"/>
                  </a:lnTo>
                  <a:lnTo>
                    <a:pt x="399" y="472"/>
                  </a:lnTo>
                  <a:lnTo>
                    <a:pt x="399" y="470"/>
                  </a:lnTo>
                  <a:close/>
                  <a:moveTo>
                    <a:pt x="399" y="262"/>
                  </a:moveTo>
                  <a:lnTo>
                    <a:pt x="398" y="260"/>
                  </a:lnTo>
                  <a:lnTo>
                    <a:pt x="398" y="261"/>
                  </a:lnTo>
                  <a:lnTo>
                    <a:pt x="398" y="260"/>
                  </a:lnTo>
                  <a:lnTo>
                    <a:pt x="398" y="258"/>
                  </a:lnTo>
                  <a:lnTo>
                    <a:pt x="397" y="258"/>
                  </a:lnTo>
                  <a:lnTo>
                    <a:pt x="397" y="256"/>
                  </a:lnTo>
                  <a:lnTo>
                    <a:pt x="396" y="256"/>
                  </a:lnTo>
                  <a:lnTo>
                    <a:pt x="396" y="258"/>
                  </a:lnTo>
                  <a:lnTo>
                    <a:pt x="397" y="258"/>
                  </a:lnTo>
                  <a:lnTo>
                    <a:pt x="397" y="260"/>
                  </a:lnTo>
                  <a:lnTo>
                    <a:pt x="395" y="262"/>
                  </a:lnTo>
                  <a:lnTo>
                    <a:pt x="396" y="262"/>
                  </a:lnTo>
                  <a:lnTo>
                    <a:pt x="399" y="262"/>
                  </a:lnTo>
                  <a:close/>
                  <a:moveTo>
                    <a:pt x="399" y="474"/>
                  </a:moveTo>
                  <a:lnTo>
                    <a:pt x="399" y="472"/>
                  </a:lnTo>
                  <a:lnTo>
                    <a:pt x="398" y="473"/>
                  </a:lnTo>
                  <a:lnTo>
                    <a:pt x="399" y="473"/>
                  </a:lnTo>
                  <a:lnTo>
                    <a:pt x="399" y="474"/>
                  </a:lnTo>
                  <a:close/>
                  <a:moveTo>
                    <a:pt x="399" y="806"/>
                  </a:moveTo>
                  <a:lnTo>
                    <a:pt x="399" y="806"/>
                  </a:lnTo>
                  <a:close/>
                  <a:moveTo>
                    <a:pt x="400" y="308"/>
                  </a:moveTo>
                  <a:lnTo>
                    <a:pt x="398" y="308"/>
                  </a:lnTo>
                  <a:lnTo>
                    <a:pt x="398" y="310"/>
                  </a:lnTo>
                  <a:lnTo>
                    <a:pt x="399" y="310"/>
                  </a:lnTo>
                  <a:lnTo>
                    <a:pt x="400" y="308"/>
                  </a:lnTo>
                  <a:close/>
                  <a:moveTo>
                    <a:pt x="400" y="806"/>
                  </a:moveTo>
                  <a:lnTo>
                    <a:pt x="400" y="806"/>
                  </a:lnTo>
                  <a:lnTo>
                    <a:pt x="399" y="806"/>
                  </a:lnTo>
                  <a:lnTo>
                    <a:pt x="400" y="806"/>
                  </a:lnTo>
                  <a:close/>
                  <a:moveTo>
                    <a:pt x="400" y="632"/>
                  </a:moveTo>
                  <a:lnTo>
                    <a:pt x="399" y="626"/>
                  </a:lnTo>
                  <a:lnTo>
                    <a:pt x="398" y="624"/>
                  </a:lnTo>
                  <a:lnTo>
                    <a:pt x="395" y="626"/>
                  </a:lnTo>
                  <a:lnTo>
                    <a:pt x="393" y="633"/>
                  </a:lnTo>
                  <a:lnTo>
                    <a:pt x="393" y="634"/>
                  </a:lnTo>
                  <a:lnTo>
                    <a:pt x="398" y="636"/>
                  </a:lnTo>
                  <a:lnTo>
                    <a:pt x="399" y="636"/>
                  </a:lnTo>
                  <a:lnTo>
                    <a:pt x="397" y="634"/>
                  </a:lnTo>
                  <a:lnTo>
                    <a:pt x="400" y="632"/>
                  </a:lnTo>
                  <a:close/>
                  <a:moveTo>
                    <a:pt x="400" y="494"/>
                  </a:moveTo>
                  <a:lnTo>
                    <a:pt x="400" y="492"/>
                  </a:lnTo>
                  <a:lnTo>
                    <a:pt x="399" y="492"/>
                  </a:lnTo>
                  <a:lnTo>
                    <a:pt x="398" y="490"/>
                  </a:lnTo>
                  <a:lnTo>
                    <a:pt x="398" y="492"/>
                  </a:lnTo>
                  <a:lnTo>
                    <a:pt x="397" y="492"/>
                  </a:lnTo>
                  <a:lnTo>
                    <a:pt x="397" y="494"/>
                  </a:lnTo>
                  <a:lnTo>
                    <a:pt x="398" y="494"/>
                  </a:lnTo>
                  <a:lnTo>
                    <a:pt x="399" y="496"/>
                  </a:lnTo>
                  <a:lnTo>
                    <a:pt x="400" y="496"/>
                  </a:lnTo>
                  <a:lnTo>
                    <a:pt x="400" y="495"/>
                  </a:lnTo>
                  <a:lnTo>
                    <a:pt x="400" y="494"/>
                  </a:lnTo>
                  <a:close/>
                  <a:moveTo>
                    <a:pt x="400" y="316"/>
                  </a:moveTo>
                  <a:lnTo>
                    <a:pt x="398" y="316"/>
                  </a:lnTo>
                  <a:lnTo>
                    <a:pt x="399" y="318"/>
                  </a:lnTo>
                  <a:lnTo>
                    <a:pt x="400" y="318"/>
                  </a:lnTo>
                  <a:lnTo>
                    <a:pt x="400" y="316"/>
                  </a:lnTo>
                  <a:close/>
                  <a:moveTo>
                    <a:pt x="400" y="262"/>
                  </a:moveTo>
                  <a:lnTo>
                    <a:pt x="400" y="260"/>
                  </a:lnTo>
                  <a:lnTo>
                    <a:pt x="399" y="262"/>
                  </a:lnTo>
                  <a:lnTo>
                    <a:pt x="400" y="264"/>
                  </a:lnTo>
                  <a:lnTo>
                    <a:pt x="400" y="262"/>
                  </a:lnTo>
                  <a:close/>
                  <a:moveTo>
                    <a:pt x="400" y="490"/>
                  </a:moveTo>
                  <a:lnTo>
                    <a:pt x="400" y="489"/>
                  </a:lnTo>
                  <a:lnTo>
                    <a:pt x="400" y="486"/>
                  </a:lnTo>
                  <a:lnTo>
                    <a:pt x="399" y="484"/>
                  </a:lnTo>
                  <a:lnTo>
                    <a:pt x="398" y="486"/>
                  </a:lnTo>
                  <a:lnTo>
                    <a:pt x="398" y="490"/>
                  </a:lnTo>
                  <a:lnTo>
                    <a:pt x="400" y="490"/>
                  </a:lnTo>
                  <a:close/>
                  <a:moveTo>
                    <a:pt x="401" y="805"/>
                  </a:moveTo>
                  <a:lnTo>
                    <a:pt x="400" y="805"/>
                  </a:lnTo>
                  <a:lnTo>
                    <a:pt x="400" y="806"/>
                  </a:lnTo>
                  <a:lnTo>
                    <a:pt x="401" y="805"/>
                  </a:lnTo>
                  <a:close/>
                  <a:moveTo>
                    <a:pt x="401" y="820"/>
                  </a:moveTo>
                  <a:lnTo>
                    <a:pt x="398" y="816"/>
                  </a:lnTo>
                  <a:lnTo>
                    <a:pt x="397" y="816"/>
                  </a:lnTo>
                  <a:lnTo>
                    <a:pt x="397" y="818"/>
                  </a:lnTo>
                  <a:lnTo>
                    <a:pt x="398" y="818"/>
                  </a:lnTo>
                  <a:lnTo>
                    <a:pt x="399" y="820"/>
                  </a:lnTo>
                  <a:lnTo>
                    <a:pt x="399" y="822"/>
                  </a:lnTo>
                  <a:lnTo>
                    <a:pt x="400" y="820"/>
                  </a:lnTo>
                  <a:lnTo>
                    <a:pt x="401" y="820"/>
                  </a:lnTo>
                  <a:close/>
                  <a:moveTo>
                    <a:pt x="401" y="322"/>
                  </a:moveTo>
                  <a:lnTo>
                    <a:pt x="400" y="322"/>
                  </a:lnTo>
                  <a:lnTo>
                    <a:pt x="399" y="320"/>
                  </a:lnTo>
                  <a:lnTo>
                    <a:pt x="399" y="322"/>
                  </a:lnTo>
                  <a:lnTo>
                    <a:pt x="398" y="322"/>
                  </a:lnTo>
                  <a:lnTo>
                    <a:pt x="398" y="324"/>
                  </a:lnTo>
                  <a:lnTo>
                    <a:pt x="400" y="324"/>
                  </a:lnTo>
                  <a:lnTo>
                    <a:pt x="401" y="322"/>
                  </a:lnTo>
                  <a:close/>
                  <a:moveTo>
                    <a:pt x="401" y="620"/>
                  </a:moveTo>
                  <a:lnTo>
                    <a:pt x="401" y="618"/>
                  </a:lnTo>
                  <a:lnTo>
                    <a:pt x="401" y="617"/>
                  </a:lnTo>
                  <a:lnTo>
                    <a:pt x="401" y="616"/>
                  </a:lnTo>
                  <a:lnTo>
                    <a:pt x="400" y="616"/>
                  </a:lnTo>
                  <a:lnTo>
                    <a:pt x="399" y="620"/>
                  </a:lnTo>
                  <a:lnTo>
                    <a:pt x="401" y="620"/>
                  </a:lnTo>
                  <a:close/>
                  <a:moveTo>
                    <a:pt x="401" y="130"/>
                  </a:moveTo>
                  <a:lnTo>
                    <a:pt x="400" y="128"/>
                  </a:lnTo>
                  <a:lnTo>
                    <a:pt x="400" y="130"/>
                  </a:lnTo>
                  <a:lnTo>
                    <a:pt x="401" y="130"/>
                  </a:lnTo>
                  <a:close/>
                  <a:moveTo>
                    <a:pt x="401" y="304"/>
                  </a:moveTo>
                  <a:lnTo>
                    <a:pt x="401" y="302"/>
                  </a:lnTo>
                  <a:lnTo>
                    <a:pt x="400" y="302"/>
                  </a:lnTo>
                  <a:lnTo>
                    <a:pt x="399" y="304"/>
                  </a:lnTo>
                  <a:lnTo>
                    <a:pt x="401" y="304"/>
                  </a:lnTo>
                  <a:close/>
                  <a:moveTo>
                    <a:pt x="402" y="336"/>
                  </a:moveTo>
                  <a:lnTo>
                    <a:pt x="400" y="332"/>
                  </a:lnTo>
                  <a:lnTo>
                    <a:pt x="398" y="330"/>
                  </a:lnTo>
                  <a:lnTo>
                    <a:pt x="396" y="332"/>
                  </a:lnTo>
                  <a:lnTo>
                    <a:pt x="396" y="333"/>
                  </a:lnTo>
                  <a:lnTo>
                    <a:pt x="397" y="334"/>
                  </a:lnTo>
                  <a:lnTo>
                    <a:pt x="398" y="332"/>
                  </a:lnTo>
                  <a:lnTo>
                    <a:pt x="398" y="334"/>
                  </a:lnTo>
                  <a:lnTo>
                    <a:pt x="398" y="335"/>
                  </a:lnTo>
                  <a:lnTo>
                    <a:pt x="398" y="336"/>
                  </a:lnTo>
                  <a:lnTo>
                    <a:pt x="399" y="336"/>
                  </a:lnTo>
                  <a:lnTo>
                    <a:pt x="399" y="338"/>
                  </a:lnTo>
                  <a:lnTo>
                    <a:pt x="402" y="336"/>
                  </a:lnTo>
                  <a:close/>
                  <a:moveTo>
                    <a:pt x="402" y="270"/>
                  </a:moveTo>
                  <a:lnTo>
                    <a:pt x="401" y="268"/>
                  </a:lnTo>
                  <a:lnTo>
                    <a:pt x="399" y="268"/>
                  </a:lnTo>
                  <a:lnTo>
                    <a:pt x="400" y="270"/>
                  </a:lnTo>
                  <a:lnTo>
                    <a:pt x="398" y="268"/>
                  </a:lnTo>
                  <a:lnTo>
                    <a:pt x="398" y="270"/>
                  </a:lnTo>
                  <a:lnTo>
                    <a:pt x="400" y="270"/>
                  </a:lnTo>
                  <a:lnTo>
                    <a:pt x="400" y="272"/>
                  </a:lnTo>
                  <a:lnTo>
                    <a:pt x="400" y="274"/>
                  </a:lnTo>
                  <a:lnTo>
                    <a:pt x="401" y="273"/>
                  </a:lnTo>
                  <a:lnTo>
                    <a:pt x="401" y="272"/>
                  </a:lnTo>
                  <a:lnTo>
                    <a:pt x="402" y="270"/>
                  </a:lnTo>
                  <a:close/>
                  <a:moveTo>
                    <a:pt x="402" y="312"/>
                  </a:moveTo>
                  <a:lnTo>
                    <a:pt x="401" y="310"/>
                  </a:lnTo>
                  <a:lnTo>
                    <a:pt x="401" y="308"/>
                  </a:lnTo>
                  <a:lnTo>
                    <a:pt x="399" y="310"/>
                  </a:lnTo>
                  <a:lnTo>
                    <a:pt x="400" y="310"/>
                  </a:lnTo>
                  <a:lnTo>
                    <a:pt x="398" y="312"/>
                  </a:lnTo>
                  <a:lnTo>
                    <a:pt x="400" y="312"/>
                  </a:lnTo>
                  <a:lnTo>
                    <a:pt x="399" y="314"/>
                  </a:lnTo>
                  <a:lnTo>
                    <a:pt x="401" y="314"/>
                  </a:lnTo>
                  <a:lnTo>
                    <a:pt x="401" y="312"/>
                  </a:lnTo>
                  <a:lnTo>
                    <a:pt x="402" y="312"/>
                  </a:lnTo>
                  <a:close/>
                  <a:moveTo>
                    <a:pt x="402" y="284"/>
                  </a:moveTo>
                  <a:lnTo>
                    <a:pt x="400" y="284"/>
                  </a:lnTo>
                  <a:lnTo>
                    <a:pt x="400" y="282"/>
                  </a:lnTo>
                  <a:lnTo>
                    <a:pt x="399" y="284"/>
                  </a:lnTo>
                  <a:lnTo>
                    <a:pt x="400" y="284"/>
                  </a:lnTo>
                  <a:lnTo>
                    <a:pt x="400" y="286"/>
                  </a:lnTo>
                  <a:lnTo>
                    <a:pt x="402" y="286"/>
                  </a:lnTo>
                  <a:lnTo>
                    <a:pt x="402" y="284"/>
                  </a:lnTo>
                  <a:close/>
                  <a:moveTo>
                    <a:pt x="402" y="304"/>
                  </a:moveTo>
                  <a:lnTo>
                    <a:pt x="401" y="304"/>
                  </a:lnTo>
                  <a:lnTo>
                    <a:pt x="400" y="306"/>
                  </a:lnTo>
                  <a:lnTo>
                    <a:pt x="402" y="306"/>
                  </a:lnTo>
                  <a:lnTo>
                    <a:pt x="402" y="304"/>
                  </a:lnTo>
                  <a:close/>
                  <a:moveTo>
                    <a:pt x="402" y="478"/>
                  </a:moveTo>
                  <a:lnTo>
                    <a:pt x="401" y="476"/>
                  </a:lnTo>
                  <a:lnTo>
                    <a:pt x="401" y="478"/>
                  </a:lnTo>
                  <a:lnTo>
                    <a:pt x="402" y="478"/>
                  </a:lnTo>
                  <a:close/>
                  <a:moveTo>
                    <a:pt x="402" y="806"/>
                  </a:moveTo>
                  <a:lnTo>
                    <a:pt x="402" y="804"/>
                  </a:lnTo>
                  <a:lnTo>
                    <a:pt x="401" y="805"/>
                  </a:lnTo>
                  <a:lnTo>
                    <a:pt x="402" y="806"/>
                  </a:lnTo>
                  <a:close/>
                  <a:moveTo>
                    <a:pt x="402" y="800"/>
                  </a:moveTo>
                  <a:lnTo>
                    <a:pt x="399" y="800"/>
                  </a:lnTo>
                  <a:lnTo>
                    <a:pt x="400" y="802"/>
                  </a:lnTo>
                  <a:lnTo>
                    <a:pt x="397" y="802"/>
                  </a:lnTo>
                  <a:lnTo>
                    <a:pt x="397" y="806"/>
                  </a:lnTo>
                  <a:lnTo>
                    <a:pt x="398" y="804"/>
                  </a:lnTo>
                  <a:lnTo>
                    <a:pt x="399" y="806"/>
                  </a:lnTo>
                  <a:lnTo>
                    <a:pt x="399" y="805"/>
                  </a:lnTo>
                  <a:lnTo>
                    <a:pt x="398" y="804"/>
                  </a:lnTo>
                  <a:lnTo>
                    <a:pt x="400" y="805"/>
                  </a:lnTo>
                  <a:lnTo>
                    <a:pt x="400" y="804"/>
                  </a:lnTo>
                  <a:lnTo>
                    <a:pt x="402" y="800"/>
                  </a:lnTo>
                  <a:close/>
                  <a:moveTo>
                    <a:pt x="403" y="628"/>
                  </a:moveTo>
                  <a:lnTo>
                    <a:pt x="400" y="628"/>
                  </a:lnTo>
                  <a:lnTo>
                    <a:pt x="402" y="632"/>
                  </a:lnTo>
                  <a:lnTo>
                    <a:pt x="403" y="628"/>
                  </a:lnTo>
                  <a:close/>
                  <a:moveTo>
                    <a:pt x="403" y="130"/>
                  </a:moveTo>
                  <a:lnTo>
                    <a:pt x="402" y="128"/>
                  </a:lnTo>
                  <a:lnTo>
                    <a:pt x="401" y="128"/>
                  </a:lnTo>
                  <a:lnTo>
                    <a:pt x="401" y="130"/>
                  </a:lnTo>
                  <a:lnTo>
                    <a:pt x="403" y="130"/>
                  </a:lnTo>
                  <a:close/>
                  <a:moveTo>
                    <a:pt x="403" y="468"/>
                  </a:moveTo>
                  <a:lnTo>
                    <a:pt x="401" y="464"/>
                  </a:lnTo>
                  <a:lnTo>
                    <a:pt x="402" y="466"/>
                  </a:lnTo>
                  <a:lnTo>
                    <a:pt x="400" y="464"/>
                  </a:lnTo>
                  <a:lnTo>
                    <a:pt x="398" y="464"/>
                  </a:lnTo>
                  <a:lnTo>
                    <a:pt x="398" y="466"/>
                  </a:lnTo>
                  <a:lnTo>
                    <a:pt x="400" y="466"/>
                  </a:lnTo>
                  <a:lnTo>
                    <a:pt x="400" y="468"/>
                  </a:lnTo>
                  <a:lnTo>
                    <a:pt x="398" y="468"/>
                  </a:lnTo>
                  <a:lnTo>
                    <a:pt x="398" y="470"/>
                  </a:lnTo>
                  <a:lnTo>
                    <a:pt x="403" y="468"/>
                  </a:lnTo>
                  <a:close/>
                  <a:moveTo>
                    <a:pt x="403" y="790"/>
                  </a:moveTo>
                  <a:lnTo>
                    <a:pt x="401" y="788"/>
                  </a:lnTo>
                  <a:lnTo>
                    <a:pt x="400" y="788"/>
                  </a:lnTo>
                  <a:lnTo>
                    <a:pt x="400" y="790"/>
                  </a:lnTo>
                  <a:lnTo>
                    <a:pt x="401" y="792"/>
                  </a:lnTo>
                  <a:lnTo>
                    <a:pt x="403" y="790"/>
                  </a:lnTo>
                  <a:close/>
                  <a:moveTo>
                    <a:pt x="403" y="622"/>
                  </a:moveTo>
                  <a:lnTo>
                    <a:pt x="403" y="620"/>
                  </a:lnTo>
                  <a:lnTo>
                    <a:pt x="403" y="622"/>
                  </a:lnTo>
                  <a:close/>
                  <a:moveTo>
                    <a:pt x="404" y="636"/>
                  </a:moveTo>
                  <a:lnTo>
                    <a:pt x="403" y="636"/>
                  </a:lnTo>
                  <a:lnTo>
                    <a:pt x="403" y="637"/>
                  </a:lnTo>
                  <a:lnTo>
                    <a:pt x="403" y="636"/>
                  </a:lnTo>
                  <a:lnTo>
                    <a:pt x="404" y="636"/>
                  </a:lnTo>
                  <a:close/>
                  <a:moveTo>
                    <a:pt x="404" y="294"/>
                  </a:moveTo>
                  <a:lnTo>
                    <a:pt x="402" y="290"/>
                  </a:lnTo>
                  <a:lnTo>
                    <a:pt x="402" y="292"/>
                  </a:lnTo>
                  <a:lnTo>
                    <a:pt x="402" y="293"/>
                  </a:lnTo>
                  <a:lnTo>
                    <a:pt x="404" y="294"/>
                  </a:lnTo>
                  <a:close/>
                  <a:moveTo>
                    <a:pt x="404" y="614"/>
                  </a:moveTo>
                  <a:lnTo>
                    <a:pt x="404" y="614"/>
                  </a:lnTo>
                  <a:close/>
                  <a:moveTo>
                    <a:pt x="404" y="122"/>
                  </a:moveTo>
                  <a:lnTo>
                    <a:pt x="402" y="120"/>
                  </a:lnTo>
                  <a:lnTo>
                    <a:pt x="402" y="122"/>
                  </a:lnTo>
                  <a:lnTo>
                    <a:pt x="401" y="122"/>
                  </a:lnTo>
                  <a:lnTo>
                    <a:pt x="403" y="124"/>
                  </a:lnTo>
                  <a:lnTo>
                    <a:pt x="403" y="122"/>
                  </a:lnTo>
                  <a:lnTo>
                    <a:pt x="404" y="122"/>
                  </a:lnTo>
                  <a:close/>
                  <a:moveTo>
                    <a:pt x="404" y="134"/>
                  </a:moveTo>
                  <a:lnTo>
                    <a:pt x="404" y="132"/>
                  </a:lnTo>
                  <a:lnTo>
                    <a:pt x="403" y="130"/>
                  </a:lnTo>
                  <a:lnTo>
                    <a:pt x="403" y="132"/>
                  </a:lnTo>
                  <a:lnTo>
                    <a:pt x="402" y="132"/>
                  </a:lnTo>
                  <a:lnTo>
                    <a:pt x="402" y="134"/>
                  </a:lnTo>
                  <a:lnTo>
                    <a:pt x="404" y="134"/>
                  </a:lnTo>
                  <a:close/>
                  <a:moveTo>
                    <a:pt x="404" y="640"/>
                  </a:moveTo>
                  <a:lnTo>
                    <a:pt x="403" y="637"/>
                  </a:lnTo>
                  <a:lnTo>
                    <a:pt x="400" y="640"/>
                  </a:lnTo>
                  <a:lnTo>
                    <a:pt x="400" y="642"/>
                  </a:lnTo>
                  <a:lnTo>
                    <a:pt x="400" y="644"/>
                  </a:lnTo>
                  <a:lnTo>
                    <a:pt x="399" y="644"/>
                  </a:lnTo>
                  <a:lnTo>
                    <a:pt x="399" y="646"/>
                  </a:lnTo>
                  <a:lnTo>
                    <a:pt x="401" y="646"/>
                  </a:lnTo>
                  <a:lnTo>
                    <a:pt x="403" y="644"/>
                  </a:lnTo>
                  <a:lnTo>
                    <a:pt x="401" y="644"/>
                  </a:lnTo>
                  <a:lnTo>
                    <a:pt x="401" y="642"/>
                  </a:lnTo>
                  <a:lnTo>
                    <a:pt x="404" y="642"/>
                  </a:lnTo>
                  <a:lnTo>
                    <a:pt x="404" y="641"/>
                  </a:lnTo>
                  <a:lnTo>
                    <a:pt x="404" y="640"/>
                  </a:lnTo>
                  <a:close/>
                  <a:moveTo>
                    <a:pt x="404" y="470"/>
                  </a:moveTo>
                  <a:lnTo>
                    <a:pt x="404" y="470"/>
                  </a:lnTo>
                  <a:lnTo>
                    <a:pt x="404" y="472"/>
                  </a:lnTo>
                  <a:lnTo>
                    <a:pt x="404" y="470"/>
                  </a:lnTo>
                  <a:close/>
                  <a:moveTo>
                    <a:pt x="405" y="78"/>
                  </a:moveTo>
                  <a:lnTo>
                    <a:pt x="405" y="76"/>
                  </a:lnTo>
                  <a:lnTo>
                    <a:pt x="404" y="76"/>
                  </a:lnTo>
                  <a:lnTo>
                    <a:pt x="405" y="78"/>
                  </a:lnTo>
                  <a:close/>
                  <a:moveTo>
                    <a:pt x="405" y="626"/>
                  </a:moveTo>
                  <a:lnTo>
                    <a:pt x="404" y="624"/>
                  </a:lnTo>
                  <a:lnTo>
                    <a:pt x="402" y="624"/>
                  </a:lnTo>
                  <a:lnTo>
                    <a:pt x="401" y="626"/>
                  </a:lnTo>
                  <a:lnTo>
                    <a:pt x="403" y="626"/>
                  </a:lnTo>
                  <a:lnTo>
                    <a:pt x="404" y="628"/>
                  </a:lnTo>
                  <a:lnTo>
                    <a:pt x="405" y="627"/>
                  </a:lnTo>
                  <a:lnTo>
                    <a:pt x="405" y="626"/>
                  </a:lnTo>
                  <a:close/>
                  <a:moveTo>
                    <a:pt x="405" y="634"/>
                  </a:moveTo>
                  <a:lnTo>
                    <a:pt x="403" y="632"/>
                  </a:lnTo>
                  <a:lnTo>
                    <a:pt x="404" y="636"/>
                  </a:lnTo>
                  <a:lnTo>
                    <a:pt x="405" y="635"/>
                  </a:lnTo>
                  <a:lnTo>
                    <a:pt x="405" y="634"/>
                  </a:lnTo>
                  <a:close/>
                  <a:moveTo>
                    <a:pt x="405" y="146"/>
                  </a:moveTo>
                  <a:lnTo>
                    <a:pt x="403" y="144"/>
                  </a:lnTo>
                  <a:lnTo>
                    <a:pt x="404" y="142"/>
                  </a:lnTo>
                  <a:lnTo>
                    <a:pt x="402" y="142"/>
                  </a:lnTo>
                  <a:lnTo>
                    <a:pt x="401" y="146"/>
                  </a:lnTo>
                  <a:lnTo>
                    <a:pt x="405" y="146"/>
                  </a:lnTo>
                  <a:close/>
                  <a:moveTo>
                    <a:pt x="405" y="78"/>
                  </a:moveTo>
                  <a:lnTo>
                    <a:pt x="405" y="78"/>
                  </a:lnTo>
                  <a:close/>
                  <a:moveTo>
                    <a:pt x="406" y="662"/>
                  </a:moveTo>
                  <a:lnTo>
                    <a:pt x="404" y="660"/>
                  </a:lnTo>
                  <a:lnTo>
                    <a:pt x="404" y="662"/>
                  </a:lnTo>
                  <a:lnTo>
                    <a:pt x="406" y="662"/>
                  </a:lnTo>
                  <a:close/>
                  <a:moveTo>
                    <a:pt x="406" y="663"/>
                  </a:moveTo>
                  <a:lnTo>
                    <a:pt x="406" y="662"/>
                  </a:lnTo>
                  <a:lnTo>
                    <a:pt x="406" y="663"/>
                  </a:lnTo>
                  <a:close/>
                  <a:moveTo>
                    <a:pt x="406" y="257"/>
                  </a:moveTo>
                  <a:lnTo>
                    <a:pt x="405" y="256"/>
                  </a:lnTo>
                  <a:lnTo>
                    <a:pt x="405" y="258"/>
                  </a:lnTo>
                  <a:lnTo>
                    <a:pt x="406" y="257"/>
                  </a:lnTo>
                  <a:close/>
                  <a:moveTo>
                    <a:pt x="406" y="23"/>
                  </a:moveTo>
                  <a:lnTo>
                    <a:pt x="405" y="23"/>
                  </a:lnTo>
                  <a:lnTo>
                    <a:pt x="404" y="23"/>
                  </a:lnTo>
                  <a:lnTo>
                    <a:pt x="404" y="24"/>
                  </a:lnTo>
                  <a:lnTo>
                    <a:pt x="405" y="25"/>
                  </a:lnTo>
                  <a:lnTo>
                    <a:pt x="404" y="25"/>
                  </a:lnTo>
                  <a:lnTo>
                    <a:pt x="403" y="25"/>
                  </a:lnTo>
                  <a:lnTo>
                    <a:pt x="402" y="25"/>
                  </a:lnTo>
                  <a:lnTo>
                    <a:pt x="402" y="26"/>
                  </a:lnTo>
                  <a:lnTo>
                    <a:pt x="404" y="27"/>
                  </a:lnTo>
                  <a:lnTo>
                    <a:pt x="405" y="25"/>
                  </a:lnTo>
                  <a:lnTo>
                    <a:pt x="405" y="24"/>
                  </a:lnTo>
                  <a:lnTo>
                    <a:pt x="406" y="23"/>
                  </a:lnTo>
                  <a:close/>
                  <a:moveTo>
                    <a:pt x="406" y="480"/>
                  </a:moveTo>
                  <a:lnTo>
                    <a:pt x="405" y="480"/>
                  </a:lnTo>
                  <a:lnTo>
                    <a:pt x="406" y="478"/>
                  </a:lnTo>
                  <a:lnTo>
                    <a:pt x="403" y="478"/>
                  </a:lnTo>
                  <a:lnTo>
                    <a:pt x="404" y="476"/>
                  </a:lnTo>
                  <a:lnTo>
                    <a:pt x="404" y="474"/>
                  </a:lnTo>
                  <a:lnTo>
                    <a:pt x="401" y="474"/>
                  </a:lnTo>
                  <a:lnTo>
                    <a:pt x="401" y="476"/>
                  </a:lnTo>
                  <a:lnTo>
                    <a:pt x="403" y="476"/>
                  </a:lnTo>
                  <a:lnTo>
                    <a:pt x="403" y="478"/>
                  </a:lnTo>
                  <a:lnTo>
                    <a:pt x="402" y="478"/>
                  </a:lnTo>
                  <a:lnTo>
                    <a:pt x="404" y="480"/>
                  </a:lnTo>
                  <a:lnTo>
                    <a:pt x="404" y="481"/>
                  </a:lnTo>
                  <a:lnTo>
                    <a:pt x="403" y="482"/>
                  </a:lnTo>
                  <a:lnTo>
                    <a:pt x="406" y="482"/>
                  </a:lnTo>
                  <a:lnTo>
                    <a:pt x="406" y="480"/>
                  </a:lnTo>
                  <a:close/>
                  <a:moveTo>
                    <a:pt x="406" y="472"/>
                  </a:moveTo>
                  <a:lnTo>
                    <a:pt x="406" y="470"/>
                  </a:lnTo>
                  <a:lnTo>
                    <a:pt x="404" y="472"/>
                  </a:lnTo>
                  <a:lnTo>
                    <a:pt x="405" y="472"/>
                  </a:lnTo>
                  <a:lnTo>
                    <a:pt x="404" y="474"/>
                  </a:lnTo>
                  <a:lnTo>
                    <a:pt x="405" y="474"/>
                  </a:lnTo>
                  <a:lnTo>
                    <a:pt x="405" y="472"/>
                  </a:lnTo>
                  <a:lnTo>
                    <a:pt x="406" y="472"/>
                  </a:lnTo>
                  <a:close/>
                  <a:moveTo>
                    <a:pt x="406" y="304"/>
                  </a:moveTo>
                  <a:lnTo>
                    <a:pt x="403" y="304"/>
                  </a:lnTo>
                  <a:lnTo>
                    <a:pt x="404" y="306"/>
                  </a:lnTo>
                  <a:lnTo>
                    <a:pt x="406" y="304"/>
                  </a:lnTo>
                  <a:close/>
                  <a:moveTo>
                    <a:pt x="407" y="490"/>
                  </a:moveTo>
                  <a:lnTo>
                    <a:pt x="404" y="490"/>
                  </a:lnTo>
                  <a:lnTo>
                    <a:pt x="405" y="488"/>
                  </a:lnTo>
                  <a:lnTo>
                    <a:pt x="404" y="488"/>
                  </a:lnTo>
                  <a:lnTo>
                    <a:pt x="404" y="490"/>
                  </a:lnTo>
                  <a:lnTo>
                    <a:pt x="403" y="492"/>
                  </a:lnTo>
                  <a:lnTo>
                    <a:pt x="405" y="492"/>
                  </a:lnTo>
                  <a:lnTo>
                    <a:pt x="404" y="494"/>
                  </a:lnTo>
                  <a:lnTo>
                    <a:pt x="407" y="494"/>
                  </a:lnTo>
                  <a:lnTo>
                    <a:pt x="407" y="490"/>
                  </a:lnTo>
                  <a:close/>
                  <a:moveTo>
                    <a:pt x="407" y="804"/>
                  </a:moveTo>
                  <a:lnTo>
                    <a:pt x="406" y="802"/>
                  </a:lnTo>
                  <a:lnTo>
                    <a:pt x="405" y="802"/>
                  </a:lnTo>
                  <a:lnTo>
                    <a:pt x="405" y="804"/>
                  </a:lnTo>
                  <a:lnTo>
                    <a:pt x="404" y="804"/>
                  </a:lnTo>
                  <a:lnTo>
                    <a:pt x="404" y="806"/>
                  </a:lnTo>
                  <a:lnTo>
                    <a:pt x="405" y="806"/>
                  </a:lnTo>
                  <a:lnTo>
                    <a:pt x="405" y="808"/>
                  </a:lnTo>
                  <a:lnTo>
                    <a:pt x="405" y="807"/>
                  </a:lnTo>
                  <a:lnTo>
                    <a:pt x="405" y="806"/>
                  </a:lnTo>
                  <a:lnTo>
                    <a:pt x="407" y="804"/>
                  </a:lnTo>
                  <a:close/>
                  <a:moveTo>
                    <a:pt x="407" y="816"/>
                  </a:moveTo>
                  <a:lnTo>
                    <a:pt x="406" y="814"/>
                  </a:lnTo>
                  <a:lnTo>
                    <a:pt x="405" y="814"/>
                  </a:lnTo>
                  <a:lnTo>
                    <a:pt x="404" y="816"/>
                  </a:lnTo>
                  <a:lnTo>
                    <a:pt x="402" y="818"/>
                  </a:lnTo>
                  <a:lnTo>
                    <a:pt x="404" y="820"/>
                  </a:lnTo>
                  <a:lnTo>
                    <a:pt x="405" y="820"/>
                  </a:lnTo>
                  <a:lnTo>
                    <a:pt x="405" y="818"/>
                  </a:lnTo>
                  <a:lnTo>
                    <a:pt x="406" y="818"/>
                  </a:lnTo>
                  <a:lnTo>
                    <a:pt x="407" y="816"/>
                  </a:lnTo>
                  <a:close/>
                  <a:moveTo>
                    <a:pt x="407" y="832"/>
                  </a:moveTo>
                  <a:lnTo>
                    <a:pt x="406" y="831"/>
                  </a:lnTo>
                  <a:lnTo>
                    <a:pt x="406" y="830"/>
                  </a:lnTo>
                  <a:lnTo>
                    <a:pt x="407" y="828"/>
                  </a:lnTo>
                  <a:lnTo>
                    <a:pt x="404" y="828"/>
                  </a:lnTo>
                  <a:lnTo>
                    <a:pt x="404" y="830"/>
                  </a:lnTo>
                  <a:lnTo>
                    <a:pt x="402" y="832"/>
                  </a:lnTo>
                  <a:lnTo>
                    <a:pt x="400" y="832"/>
                  </a:lnTo>
                  <a:lnTo>
                    <a:pt x="399" y="830"/>
                  </a:lnTo>
                  <a:lnTo>
                    <a:pt x="400" y="828"/>
                  </a:lnTo>
                  <a:lnTo>
                    <a:pt x="398" y="828"/>
                  </a:lnTo>
                  <a:lnTo>
                    <a:pt x="398" y="824"/>
                  </a:lnTo>
                  <a:lnTo>
                    <a:pt x="394" y="824"/>
                  </a:lnTo>
                  <a:lnTo>
                    <a:pt x="392" y="822"/>
                  </a:lnTo>
                  <a:lnTo>
                    <a:pt x="391" y="826"/>
                  </a:lnTo>
                  <a:lnTo>
                    <a:pt x="394" y="826"/>
                  </a:lnTo>
                  <a:lnTo>
                    <a:pt x="395" y="830"/>
                  </a:lnTo>
                  <a:lnTo>
                    <a:pt x="395" y="829"/>
                  </a:lnTo>
                  <a:lnTo>
                    <a:pt x="395" y="828"/>
                  </a:lnTo>
                  <a:lnTo>
                    <a:pt x="395" y="826"/>
                  </a:lnTo>
                  <a:lnTo>
                    <a:pt x="398" y="826"/>
                  </a:lnTo>
                  <a:lnTo>
                    <a:pt x="398" y="830"/>
                  </a:lnTo>
                  <a:lnTo>
                    <a:pt x="399" y="832"/>
                  </a:lnTo>
                  <a:lnTo>
                    <a:pt x="400" y="834"/>
                  </a:lnTo>
                  <a:lnTo>
                    <a:pt x="404" y="834"/>
                  </a:lnTo>
                  <a:lnTo>
                    <a:pt x="404" y="836"/>
                  </a:lnTo>
                  <a:lnTo>
                    <a:pt x="405" y="836"/>
                  </a:lnTo>
                  <a:lnTo>
                    <a:pt x="406" y="832"/>
                  </a:lnTo>
                  <a:lnTo>
                    <a:pt x="407" y="832"/>
                  </a:lnTo>
                  <a:close/>
                  <a:moveTo>
                    <a:pt x="407" y="256"/>
                  </a:moveTo>
                  <a:lnTo>
                    <a:pt x="406" y="257"/>
                  </a:lnTo>
                  <a:lnTo>
                    <a:pt x="407" y="258"/>
                  </a:lnTo>
                  <a:lnTo>
                    <a:pt x="407" y="256"/>
                  </a:lnTo>
                  <a:close/>
                  <a:moveTo>
                    <a:pt x="407" y="282"/>
                  </a:moveTo>
                  <a:lnTo>
                    <a:pt x="406" y="280"/>
                  </a:lnTo>
                  <a:lnTo>
                    <a:pt x="406" y="282"/>
                  </a:lnTo>
                  <a:lnTo>
                    <a:pt x="405" y="284"/>
                  </a:lnTo>
                  <a:lnTo>
                    <a:pt x="407" y="284"/>
                  </a:lnTo>
                  <a:lnTo>
                    <a:pt x="406" y="282"/>
                  </a:lnTo>
                  <a:lnTo>
                    <a:pt x="407" y="282"/>
                  </a:lnTo>
                  <a:close/>
                  <a:moveTo>
                    <a:pt x="407" y="258"/>
                  </a:moveTo>
                  <a:lnTo>
                    <a:pt x="407" y="258"/>
                  </a:lnTo>
                  <a:lnTo>
                    <a:pt x="406" y="258"/>
                  </a:lnTo>
                  <a:lnTo>
                    <a:pt x="407" y="258"/>
                  </a:lnTo>
                  <a:close/>
                  <a:moveTo>
                    <a:pt x="407" y="78"/>
                  </a:moveTo>
                  <a:lnTo>
                    <a:pt x="407" y="76"/>
                  </a:lnTo>
                  <a:lnTo>
                    <a:pt x="406" y="76"/>
                  </a:lnTo>
                  <a:lnTo>
                    <a:pt x="406" y="78"/>
                  </a:lnTo>
                  <a:lnTo>
                    <a:pt x="407" y="78"/>
                  </a:lnTo>
                  <a:close/>
                  <a:moveTo>
                    <a:pt x="408" y="662"/>
                  </a:moveTo>
                  <a:lnTo>
                    <a:pt x="407" y="662"/>
                  </a:lnTo>
                  <a:lnTo>
                    <a:pt x="407" y="664"/>
                  </a:lnTo>
                  <a:lnTo>
                    <a:pt x="406" y="663"/>
                  </a:lnTo>
                  <a:lnTo>
                    <a:pt x="406" y="666"/>
                  </a:lnTo>
                  <a:lnTo>
                    <a:pt x="407" y="666"/>
                  </a:lnTo>
                  <a:lnTo>
                    <a:pt x="407" y="664"/>
                  </a:lnTo>
                  <a:lnTo>
                    <a:pt x="408" y="662"/>
                  </a:lnTo>
                  <a:close/>
                  <a:moveTo>
                    <a:pt x="408" y="836"/>
                  </a:moveTo>
                  <a:lnTo>
                    <a:pt x="405" y="836"/>
                  </a:lnTo>
                  <a:lnTo>
                    <a:pt x="405" y="838"/>
                  </a:lnTo>
                  <a:lnTo>
                    <a:pt x="407" y="838"/>
                  </a:lnTo>
                  <a:lnTo>
                    <a:pt x="408" y="836"/>
                  </a:lnTo>
                  <a:close/>
                  <a:moveTo>
                    <a:pt x="408" y="282"/>
                  </a:moveTo>
                  <a:lnTo>
                    <a:pt x="407" y="280"/>
                  </a:lnTo>
                  <a:lnTo>
                    <a:pt x="407" y="282"/>
                  </a:lnTo>
                  <a:lnTo>
                    <a:pt x="408" y="282"/>
                  </a:lnTo>
                  <a:close/>
                  <a:moveTo>
                    <a:pt x="408" y="466"/>
                  </a:moveTo>
                  <a:lnTo>
                    <a:pt x="408" y="464"/>
                  </a:lnTo>
                  <a:lnTo>
                    <a:pt x="408" y="462"/>
                  </a:lnTo>
                  <a:lnTo>
                    <a:pt x="406" y="462"/>
                  </a:lnTo>
                  <a:lnTo>
                    <a:pt x="405" y="464"/>
                  </a:lnTo>
                  <a:lnTo>
                    <a:pt x="405" y="466"/>
                  </a:lnTo>
                  <a:lnTo>
                    <a:pt x="407" y="466"/>
                  </a:lnTo>
                  <a:lnTo>
                    <a:pt x="407" y="464"/>
                  </a:lnTo>
                  <a:lnTo>
                    <a:pt x="408" y="466"/>
                  </a:lnTo>
                  <a:close/>
                  <a:moveTo>
                    <a:pt x="409" y="296"/>
                  </a:moveTo>
                  <a:lnTo>
                    <a:pt x="407" y="294"/>
                  </a:lnTo>
                  <a:lnTo>
                    <a:pt x="405" y="294"/>
                  </a:lnTo>
                  <a:lnTo>
                    <a:pt x="404" y="292"/>
                  </a:lnTo>
                  <a:lnTo>
                    <a:pt x="404" y="294"/>
                  </a:lnTo>
                  <a:lnTo>
                    <a:pt x="404" y="296"/>
                  </a:lnTo>
                  <a:lnTo>
                    <a:pt x="406" y="298"/>
                  </a:lnTo>
                  <a:lnTo>
                    <a:pt x="405" y="298"/>
                  </a:lnTo>
                  <a:lnTo>
                    <a:pt x="405" y="300"/>
                  </a:lnTo>
                  <a:lnTo>
                    <a:pt x="407" y="298"/>
                  </a:lnTo>
                  <a:lnTo>
                    <a:pt x="407" y="296"/>
                  </a:lnTo>
                  <a:lnTo>
                    <a:pt x="409" y="296"/>
                  </a:lnTo>
                  <a:close/>
                  <a:moveTo>
                    <a:pt x="409" y="308"/>
                  </a:moveTo>
                  <a:lnTo>
                    <a:pt x="408" y="307"/>
                  </a:lnTo>
                  <a:lnTo>
                    <a:pt x="408" y="306"/>
                  </a:lnTo>
                  <a:lnTo>
                    <a:pt x="408" y="304"/>
                  </a:lnTo>
                  <a:lnTo>
                    <a:pt x="406" y="304"/>
                  </a:lnTo>
                  <a:lnTo>
                    <a:pt x="406" y="306"/>
                  </a:lnTo>
                  <a:lnTo>
                    <a:pt x="404" y="306"/>
                  </a:lnTo>
                  <a:lnTo>
                    <a:pt x="403" y="306"/>
                  </a:lnTo>
                  <a:lnTo>
                    <a:pt x="404" y="306"/>
                  </a:lnTo>
                  <a:lnTo>
                    <a:pt x="404" y="309"/>
                  </a:lnTo>
                  <a:lnTo>
                    <a:pt x="405" y="311"/>
                  </a:lnTo>
                  <a:lnTo>
                    <a:pt x="405" y="312"/>
                  </a:lnTo>
                  <a:lnTo>
                    <a:pt x="405" y="310"/>
                  </a:lnTo>
                  <a:lnTo>
                    <a:pt x="409" y="310"/>
                  </a:lnTo>
                  <a:lnTo>
                    <a:pt x="409" y="308"/>
                  </a:lnTo>
                  <a:close/>
                  <a:moveTo>
                    <a:pt x="409" y="116"/>
                  </a:moveTo>
                  <a:lnTo>
                    <a:pt x="408" y="114"/>
                  </a:lnTo>
                  <a:lnTo>
                    <a:pt x="407" y="114"/>
                  </a:lnTo>
                  <a:lnTo>
                    <a:pt x="407" y="116"/>
                  </a:lnTo>
                  <a:lnTo>
                    <a:pt x="409" y="116"/>
                  </a:lnTo>
                  <a:close/>
                  <a:moveTo>
                    <a:pt x="409" y="270"/>
                  </a:moveTo>
                  <a:lnTo>
                    <a:pt x="409" y="268"/>
                  </a:lnTo>
                  <a:lnTo>
                    <a:pt x="408" y="268"/>
                  </a:lnTo>
                  <a:lnTo>
                    <a:pt x="409" y="266"/>
                  </a:lnTo>
                  <a:lnTo>
                    <a:pt x="407" y="266"/>
                  </a:lnTo>
                  <a:lnTo>
                    <a:pt x="405" y="268"/>
                  </a:lnTo>
                  <a:lnTo>
                    <a:pt x="406" y="268"/>
                  </a:lnTo>
                  <a:lnTo>
                    <a:pt x="406" y="270"/>
                  </a:lnTo>
                  <a:lnTo>
                    <a:pt x="407" y="270"/>
                  </a:lnTo>
                  <a:lnTo>
                    <a:pt x="407" y="272"/>
                  </a:lnTo>
                  <a:lnTo>
                    <a:pt x="407" y="270"/>
                  </a:lnTo>
                  <a:lnTo>
                    <a:pt x="408" y="270"/>
                  </a:lnTo>
                  <a:lnTo>
                    <a:pt x="408" y="272"/>
                  </a:lnTo>
                  <a:lnTo>
                    <a:pt x="409" y="270"/>
                  </a:lnTo>
                  <a:close/>
                  <a:moveTo>
                    <a:pt x="409" y="132"/>
                  </a:moveTo>
                  <a:lnTo>
                    <a:pt x="409" y="130"/>
                  </a:lnTo>
                  <a:lnTo>
                    <a:pt x="408" y="130"/>
                  </a:lnTo>
                  <a:lnTo>
                    <a:pt x="407" y="130"/>
                  </a:lnTo>
                  <a:lnTo>
                    <a:pt x="407" y="128"/>
                  </a:lnTo>
                  <a:lnTo>
                    <a:pt x="408" y="130"/>
                  </a:lnTo>
                  <a:lnTo>
                    <a:pt x="408" y="126"/>
                  </a:lnTo>
                  <a:lnTo>
                    <a:pt x="406" y="126"/>
                  </a:lnTo>
                  <a:lnTo>
                    <a:pt x="407" y="128"/>
                  </a:lnTo>
                  <a:lnTo>
                    <a:pt x="407" y="132"/>
                  </a:lnTo>
                  <a:lnTo>
                    <a:pt x="409" y="132"/>
                  </a:lnTo>
                  <a:close/>
                  <a:moveTo>
                    <a:pt x="409" y="114"/>
                  </a:moveTo>
                  <a:lnTo>
                    <a:pt x="409" y="116"/>
                  </a:lnTo>
                  <a:lnTo>
                    <a:pt x="409" y="114"/>
                  </a:lnTo>
                  <a:close/>
                  <a:moveTo>
                    <a:pt x="409" y="16"/>
                  </a:moveTo>
                  <a:lnTo>
                    <a:pt x="409" y="16"/>
                  </a:lnTo>
                  <a:lnTo>
                    <a:pt x="409" y="15"/>
                  </a:lnTo>
                  <a:lnTo>
                    <a:pt x="408" y="15"/>
                  </a:lnTo>
                  <a:lnTo>
                    <a:pt x="407" y="15"/>
                  </a:lnTo>
                  <a:lnTo>
                    <a:pt x="407" y="14"/>
                  </a:lnTo>
                  <a:lnTo>
                    <a:pt x="407" y="16"/>
                  </a:lnTo>
                  <a:lnTo>
                    <a:pt x="408" y="17"/>
                  </a:lnTo>
                  <a:lnTo>
                    <a:pt x="409" y="16"/>
                  </a:lnTo>
                  <a:close/>
                  <a:moveTo>
                    <a:pt x="410" y="150"/>
                  </a:moveTo>
                  <a:lnTo>
                    <a:pt x="408" y="148"/>
                  </a:lnTo>
                  <a:lnTo>
                    <a:pt x="408" y="150"/>
                  </a:lnTo>
                  <a:lnTo>
                    <a:pt x="410" y="150"/>
                  </a:lnTo>
                  <a:close/>
                  <a:moveTo>
                    <a:pt x="410" y="332"/>
                  </a:moveTo>
                  <a:lnTo>
                    <a:pt x="408" y="328"/>
                  </a:lnTo>
                  <a:lnTo>
                    <a:pt x="408" y="330"/>
                  </a:lnTo>
                  <a:lnTo>
                    <a:pt x="406" y="328"/>
                  </a:lnTo>
                  <a:lnTo>
                    <a:pt x="406" y="330"/>
                  </a:lnTo>
                  <a:lnTo>
                    <a:pt x="407" y="332"/>
                  </a:lnTo>
                  <a:lnTo>
                    <a:pt x="407" y="334"/>
                  </a:lnTo>
                  <a:lnTo>
                    <a:pt x="409" y="334"/>
                  </a:lnTo>
                  <a:lnTo>
                    <a:pt x="408" y="332"/>
                  </a:lnTo>
                  <a:lnTo>
                    <a:pt x="410" y="332"/>
                  </a:lnTo>
                  <a:close/>
                  <a:moveTo>
                    <a:pt x="410" y="644"/>
                  </a:moveTo>
                  <a:lnTo>
                    <a:pt x="409" y="644"/>
                  </a:lnTo>
                  <a:lnTo>
                    <a:pt x="409" y="642"/>
                  </a:lnTo>
                  <a:lnTo>
                    <a:pt x="407" y="644"/>
                  </a:lnTo>
                  <a:lnTo>
                    <a:pt x="407" y="646"/>
                  </a:lnTo>
                  <a:lnTo>
                    <a:pt x="405" y="646"/>
                  </a:lnTo>
                  <a:lnTo>
                    <a:pt x="406" y="650"/>
                  </a:lnTo>
                  <a:lnTo>
                    <a:pt x="404" y="652"/>
                  </a:lnTo>
                  <a:lnTo>
                    <a:pt x="406" y="652"/>
                  </a:lnTo>
                  <a:lnTo>
                    <a:pt x="408" y="654"/>
                  </a:lnTo>
                  <a:lnTo>
                    <a:pt x="409" y="654"/>
                  </a:lnTo>
                  <a:lnTo>
                    <a:pt x="409" y="650"/>
                  </a:lnTo>
                  <a:lnTo>
                    <a:pt x="407" y="650"/>
                  </a:lnTo>
                  <a:lnTo>
                    <a:pt x="407" y="648"/>
                  </a:lnTo>
                  <a:lnTo>
                    <a:pt x="408" y="646"/>
                  </a:lnTo>
                  <a:lnTo>
                    <a:pt x="410" y="644"/>
                  </a:lnTo>
                  <a:close/>
                  <a:moveTo>
                    <a:pt x="410" y="478"/>
                  </a:moveTo>
                  <a:lnTo>
                    <a:pt x="410" y="480"/>
                  </a:lnTo>
                  <a:lnTo>
                    <a:pt x="410" y="479"/>
                  </a:lnTo>
                  <a:lnTo>
                    <a:pt x="410" y="478"/>
                  </a:lnTo>
                  <a:close/>
                  <a:moveTo>
                    <a:pt x="411" y="820"/>
                  </a:moveTo>
                  <a:lnTo>
                    <a:pt x="410" y="820"/>
                  </a:lnTo>
                  <a:lnTo>
                    <a:pt x="411" y="820"/>
                  </a:lnTo>
                  <a:close/>
                  <a:moveTo>
                    <a:pt x="411" y="826"/>
                  </a:moveTo>
                  <a:lnTo>
                    <a:pt x="409" y="826"/>
                  </a:lnTo>
                  <a:lnTo>
                    <a:pt x="410" y="828"/>
                  </a:lnTo>
                  <a:lnTo>
                    <a:pt x="411" y="828"/>
                  </a:lnTo>
                  <a:lnTo>
                    <a:pt x="411" y="826"/>
                  </a:lnTo>
                  <a:close/>
                  <a:moveTo>
                    <a:pt x="411" y="818"/>
                  </a:moveTo>
                  <a:lnTo>
                    <a:pt x="407" y="818"/>
                  </a:lnTo>
                  <a:lnTo>
                    <a:pt x="410" y="820"/>
                  </a:lnTo>
                  <a:lnTo>
                    <a:pt x="411" y="818"/>
                  </a:lnTo>
                  <a:close/>
                  <a:moveTo>
                    <a:pt x="412" y="310"/>
                  </a:moveTo>
                  <a:lnTo>
                    <a:pt x="411" y="310"/>
                  </a:lnTo>
                  <a:lnTo>
                    <a:pt x="410" y="312"/>
                  </a:lnTo>
                  <a:lnTo>
                    <a:pt x="411" y="312"/>
                  </a:lnTo>
                  <a:lnTo>
                    <a:pt x="412" y="310"/>
                  </a:lnTo>
                  <a:close/>
                  <a:moveTo>
                    <a:pt x="412" y="262"/>
                  </a:moveTo>
                  <a:lnTo>
                    <a:pt x="411" y="264"/>
                  </a:lnTo>
                  <a:lnTo>
                    <a:pt x="411" y="266"/>
                  </a:lnTo>
                  <a:lnTo>
                    <a:pt x="412" y="266"/>
                  </a:lnTo>
                  <a:lnTo>
                    <a:pt x="412" y="262"/>
                  </a:lnTo>
                  <a:close/>
                  <a:moveTo>
                    <a:pt x="412" y="468"/>
                  </a:moveTo>
                  <a:lnTo>
                    <a:pt x="412" y="468"/>
                  </a:lnTo>
                  <a:lnTo>
                    <a:pt x="412" y="469"/>
                  </a:lnTo>
                  <a:lnTo>
                    <a:pt x="412" y="468"/>
                  </a:lnTo>
                  <a:close/>
                  <a:moveTo>
                    <a:pt x="412" y="812"/>
                  </a:moveTo>
                  <a:lnTo>
                    <a:pt x="411" y="812"/>
                  </a:lnTo>
                  <a:lnTo>
                    <a:pt x="411" y="808"/>
                  </a:lnTo>
                  <a:lnTo>
                    <a:pt x="409" y="808"/>
                  </a:lnTo>
                  <a:lnTo>
                    <a:pt x="409" y="812"/>
                  </a:lnTo>
                  <a:lnTo>
                    <a:pt x="410" y="812"/>
                  </a:lnTo>
                  <a:lnTo>
                    <a:pt x="412" y="814"/>
                  </a:lnTo>
                  <a:lnTo>
                    <a:pt x="412" y="812"/>
                  </a:lnTo>
                  <a:close/>
                  <a:moveTo>
                    <a:pt x="413" y="76"/>
                  </a:moveTo>
                  <a:lnTo>
                    <a:pt x="410" y="76"/>
                  </a:lnTo>
                  <a:lnTo>
                    <a:pt x="411" y="78"/>
                  </a:lnTo>
                  <a:lnTo>
                    <a:pt x="412" y="78"/>
                  </a:lnTo>
                  <a:lnTo>
                    <a:pt x="413" y="76"/>
                  </a:lnTo>
                  <a:close/>
                  <a:moveTo>
                    <a:pt x="413" y="820"/>
                  </a:moveTo>
                  <a:lnTo>
                    <a:pt x="411" y="820"/>
                  </a:lnTo>
                  <a:lnTo>
                    <a:pt x="411" y="824"/>
                  </a:lnTo>
                  <a:lnTo>
                    <a:pt x="412" y="822"/>
                  </a:lnTo>
                  <a:lnTo>
                    <a:pt x="413" y="822"/>
                  </a:lnTo>
                  <a:lnTo>
                    <a:pt x="413" y="820"/>
                  </a:lnTo>
                  <a:close/>
                  <a:moveTo>
                    <a:pt x="413" y="268"/>
                  </a:moveTo>
                  <a:lnTo>
                    <a:pt x="412" y="266"/>
                  </a:lnTo>
                  <a:lnTo>
                    <a:pt x="413" y="268"/>
                  </a:lnTo>
                  <a:close/>
                  <a:moveTo>
                    <a:pt x="413" y="304"/>
                  </a:moveTo>
                  <a:lnTo>
                    <a:pt x="411" y="302"/>
                  </a:lnTo>
                  <a:lnTo>
                    <a:pt x="411" y="304"/>
                  </a:lnTo>
                  <a:lnTo>
                    <a:pt x="409" y="302"/>
                  </a:lnTo>
                  <a:lnTo>
                    <a:pt x="408" y="304"/>
                  </a:lnTo>
                  <a:lnTo>
                    <a:pt x="411" y="304"/>
                  </a:lnTo>
                  <a:lnTo>
                    <a:pt x="411" y="306"/>
                  </a:lnTo>
                  <a:lnTo>
                    <a:pt x="411" y="308"/>
                  </a:lnTo>
                  <a:lnTo>
                    <a:pt x="412" y="308"/>
                  </a:lnTo>
                  <a:lnTo>
                    <a:pt x="412" y="306"/>
                  </a:lnTo>
                  <a:lnTo>
                    <a:pt x="413" y="305"/>
                  </a:lnTo>
                  <a:lnTo>
                    <a:pt x="413" y="304"/>
                  </a:lnTo>
                  <a:close/>
                  <a:moveTo>
                    <a:pt x="413" y="654"/>
                  </a:moveTo>
                  <a:lnTo>
                    <a:pt x="413" y="654"/>
                  </a:lnTo>
                  <a:lnTo>
                    <a:pt x="413" y="655"/>
                  </a:lnTo>
                  <a:lnTo>
                    <a:pt x="413" y="654"/>
                  </a:lnTo>
                  <a:close/>
                  <a:moveTo>
                    <a:pt x="413" y="286"/>
                  </a:moveTo>
                  <a:lnTo>
                    <a:pt x="413" y="286"/>
                  </a:lnTo>
                  <a:close/>
                  <a:moveTo>
                    <a:pt x="413" y="320"/>
                  </a:moveTo>
                  <a:lnTo>
                    <a:pt x="411" y="318"/>
                  </a:lnTo>
                  <a:lnTo>
                    <a:pt x="411" y="316"/>
                  </a:lnTo>
                  <a:lnTo>
                    <a:pt x="409" y="314"/>
                  </a:lnTo>
                  <a:lnTo>
                    <a:pt x="409" y="316"/>
                  </a:lnTo>
                  <a:lnTo>
                    <a:pt x="410" y="318"/>
                  </a:lnTo>
                  <a:lnTo>
                    <a:pt x="408" y="320"/>
                  </a:lnTo>
                  <a:lnTo>
                    <a:pt x="410" y="322"/>
                  </a:lnTo>
                  <a:lnTo>
                    <a:pt x="413" y="320"/>
                  </a:lnTo>
                  <a:close/>
                  <a:moveTo>
                    <a:pt x="413" y="466"/>
                  </a:moveTo>
                  <a:lnTo>
                    <a:pt x="411" y="464"/>
                  </a:lnTo>
                  <a:lnTo>
                    <a:pt x="410" y="466"/>
                  </a:lnTo>
                  <a:lnTo>
                    <a:pt x="410" y="468"/>
                  </a:lnTo>
                  <a:lnTo>
                    <a:pt x="411" y="468"/>
                  </a:lnTo>
                  <a:lnTo>
                    <a:pt x="413" y="466"/>
                  </a:lnTo>
                  <a:close/>
                  <a:moveTo>
                    <a:pt x="414" y="830"/>
                  </a:moveTo>
                  <a:lnTo>
                    <a:pt x="413" y="828"/>
                  </a:lnTo>
                  <a:lnTo>
                    <a:pt x="411" y="828"/>
                  </a:lnTo>
                  <a:lnTo>
                    <a:pt x="410" y="830"/>
                  </a:lnTo>
                  <a:lnTo>
                    <a:pt x="409" y="830"/>
                  </a:lnTo>
                  <a:lnTo>
                    <a:pt x="409" y="832"/>
                  </a:lnTo>
                  <a:lnTo>
                    <a:pt x="408" y="832"/>
                  </a:lnTo>
                  <a:lnTo>
                    <a:pt x="408" y="834"/>
                  </a:lnTo>
                  <a:lnTo>
                    <a:pt x="411" y="834"/>
                  </a:lnTo>
                  <a:lnTo>
                    <a:pt x="411" y="832"/>
                  </a:lnTo>
                  <a:lnTo>
                    <a:pt x="411" y="830"/>
                  </a:lnTo>
                  <a:lnTo>
                    <a:pt x="412" y="830"/>
                  </a:lnTo>
                  <a:lnTo>
                    <a:pt x="413" y="832"/>
                  </a:lnTo>
                  <a:lnTo>
                    <a:pt x="414" y="831"/>
                  </a:lnTo>
                  <a:lnTo>
                    <a:pt x="414" y="830"/>
                  </a:lnTo>
                  <a:close/>
                  <a:moveTo>
                    <a:pt x="414" y="478"/>
                  </a:moveTo>
                  <a:lnTo>
                    <a:pt x="412" y="478"/>
                  </a:lnTo>
                  <a:lnTo>
                    <a:pt x="412" y="476"/>
                  </a:lnTo>
                  <a:lnTo>
                    <a:pt x="412" y="474"/>
                  </a:lnTo>
                  <a:lnTo>
                    <a:pt x="411" y="474"/>
                  </a:lnTo>
                  <a:lnTo>
                    <a:pt x="411" y="476"/>
                  </a:lnTo>
                  <a:lnTo>
                    <a:pt x="410" y="476"/>
                  </a:lnTo>
                  <a:lnTo>
                    <a:pt x="410" y="474"/>
                  </a:lnTo>
                  <a:lnTo>
                    <a:pt x="409" y="474"/>
                  </a:lnTo>
                  <a:lnTo>
                    <a:pt x="408" y="476"/>
                  </a:lnTo>
                  <a:lnTo>
                    <a:pt x="410" y="478"/>
                  </a:lnTo>
                  <a:lnTo>
                    <a:pt x="411" y="479"/>
                  </a:lnTo>
                  <a:lnTo>
                    <a:pt x="412" y="480"/>
                  </a:lnTo>
                  <a:lnTo>
                    <a:pt x="414" y="478"/>
                  </a:lnTo>
                  <a:close/>
                  <a:moveTo>
                    <a:pt x="414" y="288"/>
                  </a:moveTo>
                  <a:lnTo>
                    <a:pt x="413" y="286"/>
                  </a:lnTo>
                  <a:lnTo>
                    <a:pt x="411" y="288"/>
                  </a:lnTo>
                  <a:lnTo>
                    <a:pt x="413" y="288"/>
                  </a:lnTo>
                  <a:lnTo>
                    <a:pt x="414" y="288"/>
                  </a:lnTo>
                  <a:close/>
                  <a:moveTo>
                    <a:pt x="414" y="320"/>
                  </a:moveTo>
                  <a:lnTo>
                    <a:pt x="413" y="320"/>
                  </a:lnTo>
                  <a:lnTo>
                    <a:pt x="414" y="321"/>
                  </a:lnTo>
                  <a:lnTo>
                    <a:pt x="414" y="320"/>
                  </a:lnTo>
                  <a:close/>
                  <a:moveTo>
                    <a:pt x="414" y="644"/>
                  </a:moveTo>
                  <a:lnTo>
                    <a:pt x="414" y="643"/>
                  </a:lnTo>
                  <a:lnTo>
                    <a:pt x="413" y="644"/>
                  </a:lnTo>
                  <a:lnTo>
                    <a:pt x="414" y="644"/>
                  </a:lnTo>
                  <a:close/>
                  <a:moveTo>
                    <a:pt x="414" y="294"/>
                  </a:moveTo>
                  <a:lnTo>
                    <a:pt x="413" y="292"/>
                  </a:lnTo>
                  <a:lnTo>
                    <a:pt x="412" y="292"/>
                  </a:lnTo>
                  <a:lnTo>
                    <a:pt x="413" y="288"/>
                  </a:lnTo>
                  <a:lnTo>
                    <a:pt x="412" y="292"/>
                  </a:lnTo>
                  <a:lnTo>
                    <a:pt x="410" y="292"/>
                  </a:lnTo>
                  <a:lnTo>
                    <a:pt x="411" y="294"/>
                  </a:lnTo>
                  <a:lnTo>
                    <a:pt x="411" y="295"/>
                  </a:lnTo>
                  <a:lnTo>
                    <a:pt x="410" y="296"/>
                  </a:lnTo>
                  <a:lnTo>
                    <a:pt x="413" y="296"/>
                  </a:lnTo>
                  <a:lnTo>
                    <a:pt x="413" y="294"/>
                  </a:lnTo>
                  <a:lnTo>
                    <a:pt x="414" y="294"/>
                  </a:lnTo>
                  <a:lnTo>
                    <a:pt x="414" y="296"/>
                  </a:lnTo>
                  <a:lnTo>
                    <a:pt x="414" y="294"/>
                  </a:lnTo>
                  <a:close/>
                  <a:moveTo>
                    <a:pt x="414" y="656"/>
                  </a:moveTo>
                  <a:lnTo>
                    <a:pt x="413" y="656"/>
                  </a:lnTo>
                  <a:lnTo>
                    <a:pt x="413" y="655"/>
                  </a:lnTo>
                  <a:lnTo>
                    <a:pt x="412" y="658"/>
                  </a:lnTo>
                  <a:lnTo>
                    <a:pt x="414" y="658"/>
                  </a:lnTo>
                  <a:lnTo>
                    <a:pt x="414" y="656"/>
                  </a:lnTo>
                  <a:close/>
                  <a:moveTo>
                    <a:pt x="414" y="643"/>
                  </a:moveTo>
                  <a:lnTo>
                    <a:pt x="414" y="642"/>
                  </a:lnTo>
                  <a:lnTo>
                    <a:pt x="414" y="643"/>
                  </a:lnTo>
                  <a:close/>
                  <a:moveTo>
                    <a:pt x="414" y="664"/>
                  </a:moveTo>
                  <a:lnTo>
                    <a:pt x="414" y="662"/>
                  </a:lnTo>
                  <a:lnTo>
                    <a:pt x="414" y="660"/>
                  </a:lnTo>
                  <a:lnTo>
                    <a:pt x="412" y="662"/>
                  </a:lnTo>
                  <a:lnTo>
                    <a:pt x="412" y="660"/>
                  </a:lnTo>
                  <a:lnTo>
                    <a:pt x="411" y="660"/>
                  </a:lnTo>
                  <a:lnTo>
                    <a:pt x="410" y="664"/>
                  </a:lnTo>
                  <a:lnTo>
                    <a:pt x="412" y="664"/>
                  </a:lnTo>
                  <a:lnTo>
                    <a:pt x="412" y="666"/>
                  </a:lnTo>
                  <a:lnTo>
                    <a:pt x="413" y="664"/>
                  </a:lnTo>
                  <a:lnTo>
                    <a:pt x="414" y="664"/>
                  </a:lnTo>
                  <a:close/>
                  <a:moveTo>
                    <a:pt x="415" y="142"/>
                  </a:moveTo>
                  <a:lnTo>
                    <a:pt x="414" y="140"/>
                  </a:lnTo>
                  <a:lnTo>
                    <a:pt x="414" y="138"/>
                  </a:lnTo>
                  <a:lnTo>
                    <a:pt x="411" y="138"/>
                  </a:lnTo>
                  <a:lnTo>
                    <a:pt x="411" y="140"/>
                  </a:lnTo>
                  <a:lnTo>
                    <a:pt x="413" y="140"/>
                  </a:lnTo>
                  <a:lnTo>
                    <a:pt x="412" y="144"/>
                  </a:lnTo>
                  <a:lnTo>
                    <a:pt x="415" y="144"/>
                  </a:lnTo>
                  <a:lnTo>
                    <a:pt x="415" y="142"/>
                  </a:lnTo>
                  <a:close/>
                  <a:moveTo>
                    <a:pt x="415" y="650"/>
                  </a:moveTo>
                  <a:lnTo>
                    <a:pt x="415" y="648"/>
                  </a:lnTo>
                  <a:lnTo>
                    <a:pt x="414" y="646"/>
                  </a:lnTo>
                  <a:lnTo>
                    <a:pt x="412" y="646"/>
                  </a:lnTo>
                  <a:lnTo>
                    <a:pt x="411" y="648"/>
                  </a:lnTo>
                  <a:lnTo>
                    <a:pt x="414" y="648"/>
                  </a:lnTo>
                  <a:lnTo>
                    <a:pt x="414" y="652"/>
                  </a:lnTo>
                  <a:lnTo>
                    <a:pt x="415" y="650"/>
                  </a:lnTo>
                  <a:close/>
                  <a:moveTo>
                    <a:pt x="416" y="798"/>
                  </a:moveTo>
                  <a:lnTo>
                    <a:pt x="414" y="798"/>
                  </a:lnTo>
                  <a:lnTo>
                    <a:pt x="415" y="800"/>
                  </a:lnTo>
                  <a:lnTo>
                    <a:pt x="416" y="798"/>
                  </a:lnTo>
                  <a:close/>
                  <a:moveTo>
                    <a:pt x="416" y="638"/>
                  </a:moveTo>
                  <a:lnTo>
                    <a:pt x="415" y="636"/>
                  </a:lnTo>
                  <a:lnTo>
                    <a:pt x="413" y="636"/>
                  </a:lnTo>
                  <a:lnTo>
                    <a:pt x="414" y="632"/>
                  </a:lnTo>
                  <a:lnTo>
                    <a:pt x="410" y="632"/>
                  </a:lnTo>
                  <a:lnTo>
                    <a:pt x="410" y="634"/>
                  </a:lnTo>
                  <a:lnTo>
                    <a:pt x="410" y="635"/>
                  </a:lnTo>
                  <a:lnTo>
                    <a:pt x="412" y="638"/>
                  </a:lnTo>
                  <a:lnTo>
                    <a:pt x="416" y="638"/>
                  </a:lnTo>
                  <a:close/>
                  <a:moveTo>
                    <a:pt x="416" y="618"/>
                  </a:moveTo>
                  <a:lnTo>
                    <a:pt x="416" y="617"/>
                  </a:lnTo>
                  <a:lnTo>
                    <a:pt x="415" y="618"/>
                  </a:lnTo>
                  <a:lnTo>
                    <a:pt x="416" y="618"/>
                  </a:lnTo>
                  <a:close/>
                  <a:moveTo>
                    <a:pt x="416" y="112"/>
                  </a:moveTo>
                  <a:lnTo>
                    <a:pt x="413" y="112"/>
                  </a:lnTo>
                  <a:lnTo>
                    <a:pt x="413" y="114"/>
                  </a:lnTo>
                  <a:lnTo>
                    <a:pt x="415" y="114"/>
                  </a:lnTo>
                  <a:lnTo>
                    <a:pt x="414" y="116"/>
                  </a:lnTo>
                  <a:lnTo>
                    <a:pt x="415" y="116"/>
                  </a:lnTo>
                  <a:lnTo>
                    <a:pt x="415" y="114"/>
                  </a:lnTo>
                  <a:lnTo>
                    <a:pt x="416" y="112"/>
                  </a:lnTo>
                  <a:close/>
                  <a:moveTo>
                    <a:pt x="416" y="800"/>
                  </a:moveTo>
                  <a:lnTo>
                    <a:pt x="415" y="800"/>
                  </a:lnTo>
                  <a:lnTo>
                    <a:pt x="414" y="800"/>
                  </a:lnTo>
                  <a:lnTo>
                    <a:pt x="412" y="800"/>
                  </a:lnTo>
                  <a:lnTo>
                    <a:pt x="411" y="798"/>
                  </a:lnTo>
                  <a:lnTo>
                    <a:pt x="411" y="796"/>
                  </a:lnTo>
                  <a:lnTo>
                    <a:pt x="412" y="796"/>
                  </a:lnTo>
                  <a:lnTo>
                    <a:pt x="412" y="794"/>
                  </a:lnTo>
                  <a:lnTo>
                    <a:pt x="408" y="794"/>
                  </a:lnTo>
                  <a:lnTo>
                    <a:pt x="409" y="800"/>
                  </a:lnTo>
                  <a:lnTo>
                    <a:pt x="409" y="802"/>
                  </a:lnTo>
                  <a:lnTo>
                    <a:pt x="411" y="800"/>
                  </a:lnTo>
                  <a:lnTo>
                    <a:pt x="414" y="802"/>
                  </a:lnTo>
                  <a:lnTo>
                    <a:pt x="415" y="802"/>
                  </a:lnTo>
                  <a:lnTo>
                    <a:pt x="416" y="800"/>
                  </a:lnTo>
                  <a:close/>
                  <a:moveTo>
                    <a:pt x="417" y="794"/>
                  </a:moveTo>
                  <a:lnTo>
                    <a:pt x="416" y="794"/>
                  </a:lnTo>
                  <a:lnTo>
                    <a:pt x="416" y="795"/>
                  </a:lnTo>
                  <a:lnTo>
                    <a:pt x="417" y="794"/>
                  </a:lnTo>
                  <a:close/>
                  <a:moveTo>
                    <a:pt x="417" y="310"/>
                  </a:moveTo>
                  <a:lnTo>
                    <a:pt x="416" y="306"/>
                  </a:lnTo>
                  <a:lnTo>
                    <a:pt x="415" y="306"/>
                  </a:lnTo>
                  <a:lnTo>
                    <a:pt x="415" y="308"/>
                  </a:lnTo>
                  <a:lnTo>
                    <a:pt x="417" y="310"/>
                  </a:lnTo>
                  <a:close/>
                  <a:moveTo>
                    <a:pt x="417" y="644"/>
                  </a:moveTo>
                  <a:lnTo>
                    <a:pt x="417" y="644"/>
                  </a:lnTo>
                  <a:lnTo>
                    <a:pt x="416" y="642"/>
                  </a:lnTo>
                  <a:lnTo>
                    <a:pt x="415" y="642"/>
                  </a:lnTo>
                  <a:lnTo>
                    <a:pt x="414" y="642"/>
                  </a:lnTo>
                  <a:lnTo>
                    <a:pt x="414" y="643"/>
                  </a:lnTo>
                  <a:lnTo>
                    <a:pt x="417" y="644"/>
                  </a:lnTo>
                  <a:close/>
                  <a:moveTo>
                    <a:pt x="417" y="496"/>
                  </a:moveTo>
                  <a:lnTo>
                    <a:pt x="416" y="494"/>
                  </a:lnTo>
                  <a:lnTo>
                    <a:pt x="416" y="496"/>
                  </a:lnTo>
                  <a:lnTo>
                    <a:pt x="417" y="496"/>
                  </a:lnTo>
                  <a:close/>
                  <a:moveTo>
                    <a:pt x="417" y="644"/>
                  </a:moveTo>
                  <a:lnTo>
                    <a:pt x="417" y="644"/>
                  </a:lnTo>
                  <a:close/>
                  <a:moveTo>
                    <a:pt x="417" y="322"/>
                  </a:moveTo>
                  <a:lnTo>
                    <a:pt x="414" y="321"/>
                  </a:lnTo>
                  <a:lnTo>
                    <a:pt x="414" y="322"/>
                  </a:lnTo>
                  <a:lnTo>
                    <a:pt x="416" y="322"/>
                  </a:lnTo>
                  <a:lnTo>
                    <a:pt x="414" y="324"/>
                  </a:lnTo>
                  <a:lnTo>
                    <a:pt x="417" y="324"/>
                  </a:lnTo>
                  <a:lnTo>
                    <a:pt x="417" y="322"/>
                  </a:lnTo>
                  <a:close/>
                  <a:moveTo>
                    <a:pt x="417" y="332"/>
                  </a:moveTo>
                  <a:lnTo>
                    <a:pt x="417" y="330"/>
                  </a:lnTo>
                  <a:lnTo>
                    <a:pt x="416" y="330"/>
                  </a:lnTo>
                  <a:lnTo>
                    <a:pt x="416" y="328"/>
                  </a:lnTo>
                  <a:lnTo>
                    <a:pt x="412" y="328"/>
                  </a:lnTo>
                  <a:lnTo>
                    <a:pt x="413" y="332"/>
                  </a:lnTo>
                  <a:lnTo>
                    <a:pt x="415" y="332"/>
                  </a:lnTo>
                  <a:lnTo>
                    <a:pt x="415" y="330"/>
                  </a:lnTo>
                  <a:lnTo>
                    <a:pt x="417" y="332"/>
                  </a:lnTo>
                  <a:close/>
                  <a:moveTo>
                    <a:pt x="417" y="624"/>
                  </a:moveTo>
                  <a:lnTo>
                    <a:pt x="416" y="622"/>
                  </a:lnTo>
                  <a:lnTo>
                    <a:pt x="416" y="620"/>
                  </a:lnTo>
                  <a:lnTo>
                    <a:pt x="415" y="618"/>
                  </a:lnTo>
                  <a:lnTo>
                    <a:pt x="415" y="620"/>
                  </a:lnTo>
                  <a:lnTo>
                    <a:pt x="413" y="620"/>
                  </a:lnTo>
                  <a:lnTo>
                    <a:pt x="413" y="622"/>
                  </a:lnTo>
                  <a:lnTo>
                    <a:pt x="411" y="624"/>
                  </a:lnTo>
                  <a:lnTo>
                    <a:pt x="413" y="624"/>
                  </a:lnTo>
                  <a:lnTo>
                    <a:pt x="414" y="622"/>
                  </a:lnTo>
                  <a:lnTo>
                    <a:pt x="416" y="626"/>
                  </a:lnTo>
                  <a:lnTo>
                    <a:pt x="417" y="624"/>
                  </a:lnTo>
                  <a:close/>
                  <a:moveTo>
                    <a:pt x="418" y="482"/>
                  </a:moveTo>
                  <a:lnTo>
                    <a:pt x="417" y="480"/>
                  </a:lnTo>
                  <a:lnTo>
                    <a:pt x="417" y="482"/>
                  </a:lnTo>
                  <a:lnTo>
                    <a:pt x="418" y="482"/>
                  </a:lnTo>
                  <a:close/>
                  <a:moveTo>
                    <a:pt x="418" y="828"/>
                  </a:moveTo>
                  <a:lnTo>
                    <a:pt x="418" y="826"/>
                  </a:lnTo>
                  <a:lnTo>
                    <a:pt x="417" y="824"/>
                  </a:lnTo>
                  <a:lnTo>
                    <a:pt x="417" y="822"/>
                  </a:lnTo>
                  <a:lnTo>
                    <a:pt x="415" y="822"/>
                  </a:lnTo>
                  <a:lnTo>
                    <a:pt x="415" y="826"/>
                  </a:lnTo>
                  <a:lnTo>
                    <a:pt x="416" y="828"/>
                  </a:lnTo>
                  <a:lnTo>
                    <a:pt x="415" y="826"/>
                  </a:lnTo>
                  <a:lnTo>
                    <a:pt x="417" y="828"/>
                  </a:lnTo>
                  <a:lnTo>
                    <a:pt x="418" y="828"/>
                  </a:lnTo>
                  <a:close/>
                  <a:moveTo>
                    <a:pt x="418" y="258"/>
                  </a:moveTo>
                  <a:lnTo>
                    <a:pt x="418" y="256"/>
                  </a:lnTo>
                  <a:lnTo>
                    <a:pt x="416" y="256"/>
                  </a:lnTo>
                  <a:lnTo>
                    <a:pt x="418" y="258"/>
                  </a:lnTo>
                  <a:close/>
                  <a:moveTo>
                    <a:pt x="418" y="458"/>
                  </a:moveTo>
                  <a:lnTo>
                    <a:pt x="418" y="457"/>
                  </a:lnTo>
                  <a:lnTo>
                    <a:pt x="416" y="458"/>
                  </a:lnTo>
                  <a:lnTo>
                    <a:pt x="418" y="458"/>
                  </a:lnTo>
                  <a:close/>
                  <a:moveTo>
                    <a:pt x="419" y="278"/>
                  </a:moveTo>
                  <a:lnTo>
                    <a:pt x="418" y="278"/>
                  </a:lnTo>
                  <a:lnTo>
                    <a:pt x="419" y="279"/>
                  </a:lnTo>
                  <a:lnTo>
                    <a:pt x="419" y="278"/>
                  </a:lnTo>
                  <a:close/>
                  <a:moveTo>
                    <a:pt x="419" y="490"/>
                  </a:moveTo>
                  <a:lnTo>
                    <a:pt x="416" y="488"/>
                  </a:lnTo>
                  <a:lnTo>
                    <a:pt x="417" y="485"/>
                  </a:lnTo>
                  <a:lnTo>
                    <a:pt x="417" y="484"/>
                  </a:lnTo>
                  <a:lnTo>
                    <a:pt x="416" y="482"/>
                  </a:lnTo>
                  <a:lnTo>
                    <a:pt x="416" y="484"/>
                  </a:lnTo>
                  <a:lnTo>
                    <a:pt x="415" y="482"/>
                  </a:lnTo>
                  <a:lnTo>
                    <a:pt x="413" y="484"/>
                  </a:lnTo>
                  <a:lnTo>
                    <a:pt x="413" y="486"/>
                  </a:lnTo>
                  <a:lnTo>
                    <a:pt x="414" y="486"/>
                  </a:lnTo>
                  <a:lnTo>
                    <a:pt x="414" y="484"/>
                  </a:lnTo>
                  <a:lnTo>
                    <a:pt x="415" y="484"/>
                  </a:lnTo>
                  <a:lnTo>
                    <a:pt x="415" y="488"/>
                  </a:lnTo>
                  <a:lnTo>
                    <a:pt x="412" y="488"/>
                  </a:lnTo>
                  <a:lnTo>
                    <a:pt x="414" y="490"/>
                  </a:lnTo>
                  <a:lnTo>
                    <a:pt x="419" y="490"/>
                  </a:lnTo>
                  <a:close/>
                  <a:moveTo>
                    <a:pt x="419" y="270"/>
                  </a:moveTo>
                  <a:lnTo>
                    <a:pt x="418" y="270"/>
                  </a:lnTo>
                  <a:lnTo>
                    <a:pt x="418" y="272"/>
                  </a:lnTo>
                  <a:lnTo>
                    <a:pt x="419" y="270"/>
                  </a:lnTo>
                  <a:close/>
                  <a:moveTo>
                    <a:pt x="419" y="278"/>
                  </a:moveTo>
                  <a:lnTo>
                    <a:pt x="418" y="276"/>
                  </a:lnTo>
                  <a:lnTo>
                    <a:pt x="417" y="278"/>
                  </a:lnTo>
                  <a:lnTo>
                    <a:pt x="418" y="278"/>
                  </a:lnTo>
                  <a:lnTo>
                    <a:pt x="419" y="278"/>
                  </a:lnTo>
                  <a:close/>
                  <a:moveTo>
                    <a:pt x="419" y="278"/>
                  </a:moveTo>
                  <a:lnTo>
                    <a:pt x="419" y="278"/>
                  </a:lnTo>
                  <a:close/>
                  <a:moveTo>
                    <a:pt x="419" y="280"/>
                  </a:moveTo>
                  <a:lnTo>
                    <a:pt x="419" y="279"/>
                  </a:lnTo>
                  <a:lnTo>
                    <a:pt x="418" y="280"/>
                  </a:lnTo>
                  <a:lnTo>
                    <a:pt x="419" y="280"/>
                  </a:lnTo>
                  <a:close/>
                  <a:moveTo>
                    <a:pt x="419" y="812"/>
                  </a:moveTo>
                  <a:lnTo>
                    <a:pt x="417" y="810"/>
                  </a:lnTo>
                  <a:lnTo>
                    <a:pt x="417" y="808"/>
                  </a:lnTo>
                  <a:lnTo>
                    <a:pt x="417" y="806"/>
                  </a:lnTo>
                  <a:lnTo>
                    <a:pt x="414" y="808"/>
                  </a:lnTo>
                  <a:lnTo>
                    <a:pt x="417" y="810"/>
                  </a:lnTo>
                  <a:lnTo>
                    <a:pt x="417" y="812"/>
                  </a:lnTo>
                  <a:lnTo>
                    <a:pt x="418" y="814"/>
                  </a:lnTo>
                  <a:lnTo>
                    <a:pt x="419" y="812"/>
                  </a:lnTo>
                  <a:close/>
                  <a:moveTo>
                    <a:pt x="419" y="280"/>
                  </a:moveTo>
                  <a:lnTo>
                    <a:pt x="419" y="280"/>
                  </a:lnTo>
                  <a:close/>
                  <a:moveTo>
                    <a:pt x="419" y="654"/>
                  </a:moveTo>
                  <a:lnTo>
                    <a:pt x="419" y="652"/>
                  </a:lnTo>
                  <a:lnTo>
                    <a:pt x="419" y="650"/>
                  </a:lnTo>
                  <a:lnTo>
                    <a:pt x="417" y="650"/>
                  </a:lnTo>
                  <a:lnTo>
                    <a:pt x="418" y="652"/>
                  </a:lnTo>
                  <a:lnTo>
                    <a:pt x="416" y="650"/>
                  </a:lnTo>
                  <a:lnTo>
                    <a:pt x="418" y="652"/>
                  </a:lnTo>
                  <a:lnTo>
                    <a:pt x="418" y="654"/>
                  </a:lnTo>
                  <a:lnTo>
                    <a:pt x="419" y="654"/>
                  </a:lnTo>
                  <a:close/>
                  <a:moveTo>
                    <a:pt x="420" y="279"/>
                  </a:moveTo>
                  <a:lnTo>
                    <a:pt x="419" y="279"/>
                  </a:lnTo>
                  <a:lnTo>
                    <a:pt x="419" y="280"/>
                  </a:lnTo>
                  <a:lnTo>
                    <a:pt x="420" y="279"/>
                  </a:lnTo>
                  <a:close/>
                  <a:moveTo>
                    <a:pt x="420" y="644"/>
                  </a:moveTo>
                  <a:lnTo>
                    <a:pt x="417" y="642"/>
                  </a:lnTo>
                  <a:lnTo>
                    <a:pt x="417" y="644"/>
                  </a:lnTo>
                  <a:lnTo>
                    <a:pt x="420" y="644"/>
                  </a:lnTo>
                  <a:close/>
                  <a:moveTo>
                    <a:pt x="420" y="796"/>
                  </a:moveTo>
                  <a:lnTo>
                    <a:pt x="418" y="794"/>
                  </a:lnTo>
                  <a:lnTo>
                    <a:pt x="418" y="796"/>
                  </a:lnTo>
                  <a:lnTo>
                    <a:pt x="416" y="795"/>
                  </a:lnTo>
                  <a:lnTo>
                    <a:pt x="416" y="796"/>
                  </a:lnTo>
                  <a:lnTo>
                    <a:pt x="416" y="798"/>
                  </a:lnTo>
                  <a:lnTo>
                    <a:pt x="418" y="798"/>
                  </a:lnTo>
                  <a:lnTo>
                    <a:pt x="420" y="796"/>
                  </a:lnTo>
                  <a:close/>
                  <a:moveTo>
                    <a:pt x="420" y="818"/>
                  </a:moveTo>
                  <a:lnTo>
                    <a:pt x="418" y="818"/>
                  </a:lnTo>
                  <a:lnTo>
                    <a:pt x="417" y="816"/>
                  </a:lnTo>
                  <a:lnTo>
                    <a:pt x="416" y="814"/>
                  </a:lnTo>
                  <a:lnTo>
                    <a:pt x="414" y="814"/>
                  </a:lnTo>
                  <a:lnTo>
                    <a:pt x="414" y="816"/>
                  </a:lnTo>
                  <a:lnTo>
                    <a:pt x="417" y="816"/>
                  </a:lnTo>
                  <a:lnTo>
                    <a:pt x="417" y="818"/>
                  </a:lnTo>
                  <a:lnTo>
                    <a:pt x="418" y="820"/>
                  </a:lnTo>
                  <a:lnTo>
                    <a:pt x="419" y="820"/>
                  </a:lnTo>
                  <a:lnTo>
                    <a:pt x="420" y="818"/>
                  </a:lnTo>
                  <a:close/>
                  <a:moveTo>
                    <a:pt x="420" y="662"/>
                  </a:moveTo>
                  <a:lnTo>
                    <a:pt x="419" y="660"/>
                  </a:lnTo>
                  <a:lnTo>
                    <a:pt x="420" y="656"/>
                  </a:lnTo>
                  <a:lnTo>
                    <a:pt x="419" y="656"/>
                  </a:lnTo>
                  <a:lnTo>
                    <a:pt x="418" y="658"/>
                  </a:lnTo>
                  <a:lnTo>
                    <a:pt x="417" y="658"/>
                  </a:lnTo>
                  <a:lnTo>
                    <a:pt x="418" y="660"/>
                  </a:lnTo>
                  <a:lnTo>
                    <a:pt x="417" y="661"/>
                  </a:lnTo>
                  <a:lnTo>
                    <a:pt x="417" y="662"/>
                  </a:lnTo>
                  <a:lnTo>
                    <a:pt x="420" y="662"/>
                  </a:lnTo>
                  <a:close/>
                  <a:moveTo>
                    <a:pt x="420" y="476"/>
                  </a:moveTo>
                  <a:lnTo>
                    <a:pt x="419" y="475"/>
                  </a:lnTo>
                  <a:lnTo>
                    <a:pt x="418" y="474"/>
                  </a:lnTo>
                  <a:lnTo>
                    <a:pt x="419" y="473"/>
                  </a:lnTo>
                  <a:lnTo>
                    <a:pt x="419" y="472"/>
                  </a:lnTo>
                  <a:lnTo>
                    <a:pt x="418" y="470"/>
                  </a:lnTo>
                  <a:lnTo>
                    <a:pt x="417" y="472"/>
                  </a:lnTo>
                  <a:lnTo>
                    <a:pt x="417" y="470"/>
                  </a:lnTo>
                  <a:lnTo>
                    <a:pt x="413" y="470"/>
                  </a:lnTo>
                  <a:lnTo>
                    <a:pt x="412" y="469"/>
                  </a:lnTo>
                  <a:lnTo>
                    <a:pt x="412" y="470"/>
                  </a:lnTo>
                  <a:lnTo>
                    <a:pt x="412" y="473"/>
                  </a:lnTo>
                  <a:lnTo>
                    <a:pt x="413" y="474"/>
                  </a:lnTo>
                  <a:lnTo>
                    <a:pt x="413" y="473"/>
                  </a:lnTo>
                  <a:lnTo>
                    <a:pt x="414" y="472"/>
                  </a:lnTo>
                  <a:lnTo>
                    <a:pt x="414" y="474"/>
                  </a:lnTo>
                  <a:lnTo>
                    <a:pt x="415" y="472"/>
                  </a:lnTo>
                  <a:lnTo>
                    <a:pt x="416" y="472"/>
                  </a:lnTo>
                  <a:lnTo>
                    <a:pt x="416" y="478"/>
                  </a:lnTo>
                  <a:lnTo>
                    <a:pt x="417" y="478"/>
                  </a:lnTo>
                  <a:lnTo>
                    <a:pt x="418" y="476"/>
                  </a:lnTo>
                  <a:lnTo>
                    <a:pt x="420" y="476"/>
                  </a:lnTo>
                  <a:close/>
                  <a:moveTo>
                    <a:pt x="420" y="288"/>
                  </a:moveTo>
                  <a:lnTo>
                    <a:pt x="418" y="288"/>
                  </a:lnTo>
                  <a:lnTo>
                    <a:pt x="416" y="290"/>
                  </a:lnTo>
                  <a:lnTo>
                    <a:pt x="418" y="290"/>
                  </a:lnTo>
                  <a:lnTo>
                    <a:pt x="417" y="292"/>
                  </a:lnTo>
                  <a:lnTo>
                    <a:pt x="417" y="293"/>
                  </a:lnTo>
                  <a:lnTo>
                    <a:pt x="419" y="294"/>
                  </a:lnTo>
                  <a:lnTo>
                    <a:pt x="420" y="288"/>
                  </a:lnTo>
                  <a:close/>
                  <a:moveTo>
                    <a:pt x="420" y="668"/>
                  </a:moveTo>
                  <a:lnTo>
                    <a:pt x="419" y="666"/>
                  </a:lnTo>
                  <a:lnTo>
                    <a:pt x="418" y="666"/>
                  </a:lnTo>
                  <a:lnTo>
                    <a:pt x="417" y="668"/>
                  </a:lnTo>
                  <a:lnTo>
                    <a:pt x="420" y="668"/>
                  </a:lnTo>
                  <a:close/>
                  <a:moveTo>
                    <a:pt x="420" y="146"/>
                  </a:moveTo>
                  <a:lnTo>
                    <a:pt x="420" y="146"/>
                  </a:lnTo>
                  <a:lnTo>
                    <a:pt x="419" y="144"/>
                  </a:lnTo>
                  <a:lnTo>
                    <a:pt x="418" y="144"/>
                  </a:lnTo>
                  <a:lnTo>
                    <a:pt x="417" y="146"/>
                  </a:lnTo>
                  <a:lnTo>
                    <a:pt x="420" y="146"/>
                  </a:lnTo>
                  <a:lnTo>
                    <a:pt x="420" y="148"/>
                  </a:lnTo>
                  <a:lnTo>
                    <a:pt x="420" y="146"/>
                  </a:lnTo>
                  <a:close/>
                  <a:moveTo>
                    <a:pt x="420" y="626"/>
                  </a:moveTo>
                  <a:lnTo>
                    <a:pt x="420" y="624"/>
                  </a:lnTo>
                  <a:lnTo>
                    <a:pt x="418" y="624"/>
                  </a:lnTo>
                  <a:lnTo>
                    <a:pt x="418" y="626"/>
                  </a:lnTo>
                  <a:lnTo>
                    <a:pt x="420" y="626"/>
                  </a:lnTo>
                  <a:close/>
                  <a:moveTo>
                    <a:pt x="420" y="272"/>
                  </a:moveTo>
                  <a:lnTo>
                    <a:pt x="419" y="272"/>
                  </a:lnTo>
                  <a:lnTo>
                    <a:pt x="420" y="274"/>
                  </a:lnTo>
                  <a:lnTo>
                    <a:pt x="420" y="272"/>
                  </a:lnTo>
                  <a:close/>
                  <a:moveTo>
                    <a:pt x="420" y="652"/>
                  </a:moveTo>
                  <a:lnTo>
                    <a:pt x="420" y="652"/>
                  </a:lnTo>
                  <a:lnTo>
                    <a:pt x="419" y="654"/>
                  </a:lnTo>
                  <a:lnTo>
                    <a:pt x="420" y="654"/>
                  </a:lnTo>
                  <a:lnTo>
                    <a:pt x="420" y="652"/>
                  </a:lnTo>
                  <a:close/>
                  <a:moveTo>
                    <a:pt x="421" y="280"/>
                  </a:moveTo>
                  <a:lnTo>
                    <a:pt x="420" y="278"/>
                  </a:lnTo>
                  <a:lnTo>
                    <a:pt x="420" y="279"/>
                  </a:lnTo>
                  <a:lnTo>
                    <a:pt x="420" y="280"/>
                  </a:lnTo>
                  <a:lnTo>
                    <a:pt x="421" y="280"/>
                  </a:lnTo>
                  <a:close/>
                  <a:moveTo>
                    <a:pt x="421" y="485"/>
                  </a:moveTo>
                  <a:lnTo>
                    <a:pt x="421" y="484"/>
                  </a:lnTo>
                  <a:lnTo>
                    <a:pt x="421" y="485"/>
                  </a:lnTo>
                  <a:close/>
                  <a:moveTo>
                    <a:pt x="421" y="140"/>
                  </a:moveTo>
                  <a:lnTo>
                    <a:pt x="421" y="140"/>
                  </a:lnTo>
                  <a:lnTo>
                    <a:pt x="421" y="136"/>
                  </a:lnTo>
                  <a:lnTo>
                    <a:pt x="419" y="136"/>
                  </a:lnTo>
                  <a:lnTo>
                    <a:pt x="419" y="138"/>
                  </a:lnTo>
                  <a:lnTo>
                    <a:pt x="418" y="136"/>
                  </a:lnTo>
                  <a:lnTo>
                    <a:pt x="418" y="138"/>
                  </a:lnTo>
                  <a:lnTo>
                    <a:pt x="419" y="138"/>
                  </a:lnTo>
                  <a:lnTo>
                    <a:pt x="419" y="140"/>
                  </a:lnTo>
                  <a:lnTo>
                    <a:pt x="419" y="141"/>
                  </a:lnTo>
                  <a:lnTo>
                    <a:pt x="420" y="142"/>
                  </a:lnTo>
                  <a:lnTo>
                    <a:pt x="421" y="140"/>
                  </a:lnTo>
                  <a:close/>
                  <a:moveTo>
                    <a:pt x="421" y="268"/>
                  </a:moveTo>
                  <a:lnTo>
                    <a:pt x="421" y="264"/>
                  </a:lnTo>
                  <a:lnTo>
                    <a:pt x="420" y="264"/>
                  </a:lnTo>
                  <a:lnTo>
                    <a:pt x="418" y="262"/>
                  </a:lnTo>
                  <a:lnTo>
                    <a:pt x="419" y="264"/>
                  </a:lnTo>
                  <a:lnTo>
                    <a:pt x="420" y="266"/>
                  </a:lnTo>
                  <a:lnTo>
                    <a:pt x="420" y="267"/>
                  </a:lnTo>
                  <a:lnTo>
                    <a:pt x="421" y="268"/>
                  </a:lnTo>
                  <a:close/>
                  <a:moveTo>
                    <a:pt x="421" y="646"/>
                  </a:moveTo>
                  <a:lnTo>
                    <a:pt x="421" y="646"/>
                  </a:lnTo>
                  <a:lnTo>
                    <a:pt x="421" y="644"/>
                  </a:lnTo>
                  <a:lnTo>
                    <a:pt x="420" y="644"/>
                  </a:lnTo>
                  <a:lnTo>
                    <a:pt x="418" y="646"/>
                  </a:lnTo>
                  <a:lnTo>
                    <a:pt x="418" y="647"/>
                  </a:lnTo>
                  <a:lnTo>
                    <a:pt x="419" y="648"/>
                  </a:lnTo>
                  <a:lnTo>
                    <a:pt x="421" y="648"/>
                  </a:lnTo>
                  <a:lnTo>
                    <a:pt x="421" y="646"/>
                  </a:lnTo>
                  <a:close/>
                  <a:moveTo>
                    <a:pt x="422" y="622"/>
                  </a:moveTo>
                  <a:lnTo>
                    <a:pt x="420" y="622"/>
                  </a:lnTo>
                  <a:lnTo>
                    <a:pt x="420" y="624"/>
                  </a:lnTo>
                  <a:lnTo>
                    <a:pt x="422" y="622"/>
                  </a:lnTo>
                  <a:close/>
                  <a:moveTo>
                    <a:pt x="422" y="478"/>
                  </a:moveTo>
                  <a:lnTo>
                    <a:pt x="422" y="478"/>
                  </a:lnTo>
                  <a:close/>
                  <a:moveTo>
                    <a:pt x="422" y="126"/>
                  </a:moveTo>
                  <a:lnTo>
                    <a:pt x="420" y="122"/>
                  </a:lnTo>
                  <a:lnTo>
                    <a:pt x="418" y="122"/>
                  </a:lnTo>
                  <a:lnTo>
                    <a:pt x="420" y="124"/>
                  </a:lnTo>
                  <a:lnTo>
                    <a:pt x="419" y="128"/>
                  </a:lnTo>
                  <a:lnTo>
                    <a:pt x="422" y="128"/>
                  </a:lnTo>
                  <a:lnTo>
                    <a:pt x="422" y="126"/>
                  </a:lnTo>
                  <a:close/>
                  <a:moveTo>
                    <a:pt x="422" y="494"/>
                  </a:moveTo>
                  <a:lnTo>
                    <a:pt x="422" y="494"/>
                  </a:lnTo>
                  <a:close/>
                  <a:moveTo>
                    <a:pt x="422" y="326"/>
                  </a:moveTo>
                  <a:lnTo>
                    <a:pt x="422" y="324"/>
                  </a:lnTo>
                  <a:lnTo>
                    <a:pt x="420" y="324"/>
                  </a:lnTo>
                  <a:lnTo>
                    <a:pt x="418" y="326"/>
                  </a:lnTo>
                  <a:lnTo>
                    <a:pt x="422" y="326"/>
                  </a:lnTo>
                  <a:close/>
                  <a:moveTo>
                    <a:pt x="423" y="326"/>
                  </a:moveTo>
                  <a:lnTo>
                    <a:pt x="422" y="326"/>
                  </a:lnTo>
                  <a:lnTo>
                    <a:pt x="422" y="327"/>
                  </a:lnTo>
                  <a:lnTo>
                    <a:pt x="423" y="326"/>
                  </a:lnTo>
                  <a:close/>
                  <a:moveTo>
                    <a:pt x="423" y="800"/>
                  </a:moveTo>
                  <a:lnTo>
                    <a:pt x="422" y="800"/>
                  </a:lnTo>
                  <a:lnTo>
                    <a:pt x="423" y="802"/>
                  </a:lnTo>
                  <a:lnTo>
                    <a:pt x="423" y="800"/>
                  </a:lnTo>
                  <a:close/>
                  <a:moveTo>
                    <a:pt x="423" y="622"/>
                  </a:moveTo>
                  <a:lnTo>
                    <a:pt x="423" y="620"/>
                  </a:lnTo>
                  <a:lnTo>
                    <a:pt x="420" y="618"/>
                  </a:lnTo>
                  <a:lnTo>
                    <a:pt x="420" y="616"/>
                  </a:lnTo>
                  <a:lnTo>
                    <a:pt x="417" y="616"/>
                  </a:lnTo>
                  <a:lnTo>
                    <a:pt x="416" y="614"/>
                  </a:lnTo>
                  <a:lnTo>
                    <a:pt x="415" y="616"/>
                  </a:lnTo>
                  <a:lnTo>
                    <a:pt x="416" y="616"/>
                  </a:lnTo>
                  <a:lnTo>
                    <a:pt x="416" y="617"/>
                  </a:lnTo>
                  <a:lnTo>
                    <a:pt x="416" y="616"/>
                  </a:lnTo>
                  <a:lnTo>
                    <a:pt x="416" y="617"/>
                  </a:lnTo>
                  <a:lnTo>
                    <a:pt x="422" y="622"/>
                  </a:lnTo>
                  <a:lnTo>
                    <a:pt x="423" y="622"/>
                  </a:lnTo>
                  <a:close/>
                  <a:moveTo>
                    <a:pt x="423" y="336"/>
                  </a:moveTo>
                  <a:lnTo>
                    <a:pt x="423" y="334"/>
                  </a:lnTo>
                  <a:lnTo>
                    <a:pt x="420" y="334"/>
                  </a:lnTo>
                  <a:lnTo>
                    <a:pt x="421" y="336"/>
                  </a:lnTo>
                  <a:lnTo>
                    <a:pt x="423" y="336"/>
                  </a:lnTo>
                  <a:close/>
                  <a:moveTo>
                    <a:pt x="423" y="476"/>
                  </a:moveTo>
                  <a:lnTo>
                    <a:pt x="422" y="478"/>
                  </a:lnTo>
                  <a:lnTo>
                    <a:pt x="423" y="478"/>
                  </a:lnTo>
                  <a:lnTo>
                    <a:pt x="423" y="476"/>
                  </a:lnTo>
                  <a:close/>
                  <a:moveTo>
                    <a:pt x="423" y="328"/>
                  </a:moveTo>
                  <a:lnTo>
                    <a:pt x="422" y="328"/>
                  </a:lnTo>
                  <a:lnTo>
                    <a:pt x="422" y="327"/>
                  </a:lnTo>
                  <a:lnTo>
                    <a:pt x="420" y="328"/>
                  </a:lnTo>
                  <a:lnTo>
                    <a:pt x="420" y="330"/>
                  </a:lnTo>
                  <a:lnTo>
                    <a:pt x="420" y="332"/>
                  </a:lnTo>
                  <a:lnTo>
                    <a:pt x="418" y="332"/>
                  </a:lnTo>
                  <a:lnTo>
                    <a:pt x="419" y="334"/>
                  </a:lnTo>
                  <a:lnTo>
                    <a:pt x="420" y="334"/>
                  </a:lnTo>
                  <a:lnTo>
                    <a:pt x="421" y="330"/>
                  </a:lnTo>
                  <a:lnTo>
                    <a:pt x="422" y="330"/>
                  </a:lnTo>
                  <a:lnTo>
                    <a:pt x="423" y="328"/>
                  </a:lnTo>
                  <a:close/>
                  <a:moveTo>
                    <a:pt x="423" y="838"/>
                  </a:moveTo>
                  <a:lnTo>
                    <a:pt x="423" y="836"/>
                  </a:lnTo>
                  <a:lnTo>
                    <a:pt x="423" y="834"/>
                  </a:lnTo>
                  <a:lnTo>
                    <a:pt x="420" y="834"/>
                  </a:lnTo>
                  <a:lnTo>
                    <a:pt x="421" y="838"/>
                  </a:lnTo>
                  <a:lnTo>
                    <a:pt x="423" y="838"/>
                  </a:lnTo>
                  <a:close/>
                  <a:moveTo>
                    <a:pt x="424" y="798"/>
                  </a:moveTo>
                  <a:lnTo>
                    <a:pt x="422" y="798"/>
                  </a:lnTo>
                  <a:lnTo>
                    <a:pt x="421" y="800"/>
                  </a:lnTo>
                  <a:lnTo>
                    <a:pt x="422" y="800"/>
                  </a:lnTo>
                  <a:lnTo>
                    <a:pt x="424" y="798"/>
                  </a:lnTo>
                  <a:close/>
                  <a:moveTo>
                    <a:pt x="424" y="628"/>
                  </a:moveTo>
                  <a:lnTo>
                    <a:pt x="418" y="630"/>
                  </a:lnTo>
                  <a:lnTo>
                    <a:pt x="421" y="634"/>
                  </a:lnTo>
                  <a:lnTo>
                    <a:pt x="416" y="636"/>
                  </a:lnTo>
                  <a:lnTo>
                    <a:pt x="417" y="640"/>
                  </a:lnTo>
                  <a:lnTo>
                    <a:pt x="419" y="640"/>
                  </a:lnTo>
                  <a:lnTo>
                    <a:pt x="420" y="638"/>
                  </a:lnTo>
                  <a:lnTo>
                    <a:pt x="424" y="628"/>
                  </a:lnTo>
                  <a:close/>
                  <a:moveTo>
                    <a:pt x="424" y="302"/>
                  </a:moveTo>
                  <a:lnTo>
                    <a:pt x="422" y="302"/>
                  </a:lnTo>
                  <a:lnTo>
                    <a:pt x="424" y="298"/>
                  </a:lnTo>
                  <a:lnTo>
                    <a:pt x="422" y="300"/>
                  </a:lnTo>
                  <a:lnTo>
                    <a:pt x="419" y="300"/>
                  </a:lnTo>
                  <a:lnTo>
                    <a:pt x="419" y="298"/>
                  </a:lnTo>
                  <a:lnTo>
                    <a:pt x="418" y="298"/>
                  </a:lnTo>
                  <a:lnTo>
                    <a:pt x="418" y="300"/>
                  </a:lnTo>
                  <a:lnTo>
                    <a:pt x="420" y="302"/>
                  </a:lnTo>
                  <a:lnTo>
                    <a:pt x="418" y="302"/>
                  </a:lnTo>
                  <a:lnTo>
                    <a:pt x="420" y="304"/>
                  </a:lnTo>
                  <a:lnTo>
                    <a:pt x="422" y="304"/>
                  </a:lnTo>
                  <a:lnTo>
                    <a:pt x="423" y="306"/>
                  </a:lnTo>
                  <a:lnTo>
                    <a:pt x="423" y="304"/>
                  </a:lnTo>
                  <a:lnTo>
                    <a:pt x="424" y="304"/>
                  </a:lnTo>
                  <a:lnTo>
                    <a:pt x="424" y="302"/>
                  </a:lnTo>
                  <a:close/>
                  <a:moveTo>
                    <a:pt x="425" y="316"/>
                  </a:moveTo>
                  <a:lnTo>
                    <a:pt x="422" y="316"/>
                  </a:lnTo>
                  <a:lnTo>
                    <a:pt x="422" y="314"/>
                  </a:lnTo>
                  <a:lnTo>
                    <a:pt x="422" y="312"/>
                  </a:lnTo>
                  <a:lnTo>
                    <a:pt x="421" y="312"/>
                  </a:lnTo>
                  <a:lnTo>
                    <a:pt x="420" y="314"/>
                  </a:lnTo>
                  <a:lnTo>
                    <a:pt x="419" y="312"/>
                  </a:lnTo>
                  <a:lnTo>
                    <a:pt x="418" y="312"/>
                  </a:lnTo>
                  <a:lnTo>
                    <a:pt x="418" y="315"/>
                  </a:lnTo>
                  <a:lnTo>
                    <a:pt x="420" y="318"/>
                  </a:lnTo>
                  <a:lnTo>
                    <a:pt x="425" y="318"/>
                  </a:lnTo>
                  <a:lnTo>
                    <a:pt x="425" y="316"/>
                  </a:lnTo>
                  <a:close/>
                  <a:moveTo>
                    <a:pt x="425" y="122"/>
                  </a:moveTo>
                  <a:lnTo>
                    <a:pt x="424" y="120"/>
                  </a:lnTo>
                  <a:lnTo>
                    <a:pt x="424" y="122"/>
                  </a:lnTo>
                  <a:lnTo>
                    <a:pt x="425" y="122"/>
                  </a:lnTo>
                  <a:close/>
                  <a:moveTo>
                    <a:pt x="425" y="616"/>
                  </a:moveTo>
                  <a:lnTo>
                    <a:pt x="424" y="614"/>
                  </a:lnTo>
                  <a:lnTo>
                    <a:pt x="423" y="614"/>
                  </a:lnTo>
                  <a:lnTo>
                    <a:pt x="425" y="616"/>
                  </a:lnTo>
                  <a:close/>
                  <a:moveTo>
                    <a:pt x="425" y="486"/>
                  </a:moveTo>
                  <a:lnTo>
                    <a:pt x="425" y="486"/>
                  </a:lnTo>
                  <a:lnTo>
                    <a:pt x="422" y="484"/>
                  </a:lnTo>
                  <a:lnTo>
                    <a:pt x="422" y="482"/>
                  </a:lnTo>
                  <a:lnTo>
                    <a:pt x="420" y="480"/>
                  </a:lnTo>
                  <a:lnTo>
                    <a:pt x="420" y="482"/>
                  </a:lnTo>
                  <a:lnTo>
                    <a:pt x="422" y="482"/>
                  </a:lnTo>
                  <a:lnTo>
                    <a:pt x="422" y="485"/>
                  </a:lnTo>
                  <a:lnTo>
                    <a:pt x="422" y="486"/>
                  </a:lnTo>
                  <a:lnTo>
                    <a:pt x="421" y="485"/>
                  </a:lnTo>
                  <a:lnTo>
                    <a:pt x="421" y="486"/>
                  </a:lnTo>
                  <a:lnTo>
                    <a:pt x="420" y="488"/>
                  </a:lnTo>
                  <a:lnTo>
                    <a:pt x="419" y="488"/>
                  </a:lnTo>
                  <a:lnTo>
                    <a:pt x="419" y="490"/>
                  </a:lnTo>
                  <a:lnTo>
                    <a:pt x="422" y="494"/>
                  </a:lnTo>
                  <a:lnTo>
                    <a:pt x="423" y="492"/>
                  </a:lnTo>
                  <a:lnTo>
                    <a:pt x="421" y="492"/>
                  </a:lnTo>
                  <a:lnTo>
                    <a:pt x="421" y="490"/>
                  </a:lnTo>
                  <a:lnTo>
                    <a:pt x="422" y="488"/>
                  </a:lnTo>
                  <a:lnTo>
                    <a:pt x="425" y="488"/>
                  </a:lnTo>
                  <a:lnTo>
                    <a:pt x="425" y="486"/>
                  </a:lnTo>
                  <a:close/>
                  <a:moveTo>
                    <a:pt x="425" y="794"/>
                  </a:moveTo>
                  <a:lnTo>
                    <a:pt x="424" y="794"/>
                  </a:lnTo>
                  <a:lnTo>
                    <a:pt x="424" y="792"/>
                  </a:lnTo>
                  <a:lnTo>
                    <a:pt x="423" y="792"/>
                  </a:lnTo>
                  <a:lnTo>
                    <a:pt x="423" y="794"/>
                  </a:lnTo>
                  <a:lnTo>
                    <a:pt x="422" y="796"/>
                  </a:lnTo>
                  <a:lnTo>
                    <a:pt x="425" y="796"/>
                  </a:lnTo>
                  <a:lnTo>
                    <a:pt x="425" y="794"/>
                  </a:lnTo>
                  <a:close/>
                  <a:moveTo>
                    <a:pt x="425" y="296"/>
                  </a:moveTo>
                  <a:lnTo>
                    <a:pt x="424" y="296"/>
                  </a:lnTo>
                  <a:lnTo>
                    <a:pt x="425" y="294"/>
                  </a:lnTo>
                  <a:lnTo>
                    <a:pt x="423" y="296"/>
                  </a:lnTo>
                  <a:lnTo>
                    <a:pt x="423" y="298"/>
                  </a:lnTo>
                  <a:lnTo>
                    <a:pt x="424" y="298"/>
                  </a:lnTo>
                  <a:lnTo>
                    <a:pt x="425" y="298"/>
                  </a:lnTo>
                  <a:lnTo>
                    <a:pt x="425" y="296"/>
                  </a:lnTo>
                  <a:close/>
                  <a:moveTo>
                    <a:pt x="425" y="822"/>
                  </a:moveTo>
                  <a:lnTo>
                    <a:pt x="424" y="820"/>
                  </a:lnTo>
                  <a:lnTo>
                    <a:pt x="424" y="822"/>
                  </a:lnTo>
                  <a:lnTo>
                    <a:pt x="425" y="822"/>
                  </a:lnTo>
                  <a:close/>
                  <a:moveTo>
                    <a:pt x="425" y="826"/>
                  </a:moveTo>
                  <a:lnTo>
                    <a:pt x="424" y="824"/>
                  </a:lnTo>
                  <a:lnTo>
                    <a:pt x="423" y="822"/>
                  </a:lnTo>
                  <a:lnTo>
                    <a:pt x="424" y="822"/>
                  </a:lnTo>
                  <a:lnTo>
                    <a:pt x="423" y="820"/>
                  </a:lnTo>
                  <a:lnTo>
                    <a:pt x="422" y="820"/>
                  </a:lnTo>
                  <a:lnTo>
                    <a:pt x="422" y="822"/>
                  </a:lnTo>
                  <a:lnTo>
                    <a:pt x="424" y="824"/>
                  </a:lnTo>
                  <a:lnTo>
                    <a:pt x="424" y="826"/>
                  </a:lnTo>
                  <a:lnTo>
                    <a:pt x="425" y="826"/>
                  </a:lnTo>
                  <a:close/>
                  <a:moveTo>
                    <a:pt x="425" y="616"/>
                  </a:moveTo>
                  <a:lnTo>
                    <a:pt x="425" y="616"/>
                  </a:lnTo>
                  <a:close/>
                  <a:moveTo>
                    <a:pt x="425" y="123"/>
                  </a:moveTo>
                  <a:lnTo>
                    <a:pt x="425" y="122"/>
                  </a:lnTo>
                  <a:lnTo>
                    <a:pt x="425" y="123"/>
                  </a:lnTo>
                  <a:close/>
                  <a:moveTo>
                    <a:pt x="426" y="256"/>
                  </a:moveTo>
                  <a:lnTo>
                    <a:pt x="424" y="254"/>
                  </a:lnTo>
                  <a:lnTo>
                    <a:pt x="424" y="256"/>
                  </a:lnTo>
                  <a:lnTo>
                    <a:pt x="423" y="254"/>
                  </a:lnTo>
                  <a:lnTo>
                    <a:pt x="423" y="256"/>
                  </a:lnTo>
                  <a:lnTo>
                    <a:pt x="424" y="256"/>
                  </a:lnTo>
                  <a:lnTo>
                    <a:pt x="425" y="258"/>
                  </a:lnTo>
                  <a:lnTo>
                    <a:pt x="426" y="257"/>
                  </a:lnTo>
                  <a:lnTo>
                    <a:pt x="426" y="256"/>
                  </a:lnTo>
                  <a:close/>
                  <a:moveTo>
                    <a:pt x="426" y="124"/>
                  </a:moveTo>
                  <a:lnTo>
                    <a:pt x="425" y="123"/>
                  </a:lnTo>
                  <a:lnTo>
                    <a:pt x="426" y="124"/>
                  </a:lnTo>
                  <a:close/>
                  <a:moveTo>
                    <a:pt x="426" y="666"/>
                  </a:moveTo>
                  <a:lnTo>
                    <a:pt x="426" y="666"/>
                  </a:lnTo>
                  <a:lnTo>
                    <a:pt x="424" y="668"/>
                  </a:lnTo>
                  <a:lnTo>
                    <a:pt x="426" y="668"/>
                  </a:lnTo>
                  <a:lnTo>
                    <a:pt x="426" y="666"/>
                  </a:lnTo>
                  <a:close/>
                  <a:moveTo>
                    <a:pt x="426" y="278"/>
                  </a:moveTo>
                  <a:lnTo>
                    <a:pt x="425" y="277"/>
                  </a:lnTo>
                  <a:lnTo>
                    <a:pt x="425" y="276"/>
                  </a:lnTo>
                  <a:lnTo>
                    <a:pt x="425" y="274"/>
                  </a:lnTo>
                  <a:lnTo>
                    <a:pt x="424" y="274"/>
                  </a:lnTo>
                  <a:lnTo>
                    <a:pt x="424" y="276"/>
                  </a:lnTo>
                  <a:lnTo>
                    <a:pt x="424" y="277"/>
                  </a:lnTo>
                  <a:lnTo>
                    <a:pt x="423" y="278"/>
                  </a:lnTo>
                  <a:lnTo>
                    <a:pt x="426" y="278"/>
                  </a:lnTo>
                  <a:close/>
                  <a:moveTo>
                    <a:pt x="426" y="136"/>
                  </a:moveTo>
                  <a:lnTo>
                    <a:pt x="426" y="135"/>
                  </a:lnTo>
                  <a:lnTo>
                    <a:pt x="425" y="134"/>
                  </a:lnTo>
                  <a:lnTo>
                    <a:pt x="426" y="136"/>
                  </a:lnTo>
                  <a:close/>
                  <a:moveTo>
                    <a:pt x="426" y="128"/>
                  </a:moveTo>
                  <a:lnTo>
                    <a:pt x="425" y="128"/>
                  </a:lnTo>
                  <a:lnTo>
                    <a:pt x="425" y="130"/>
                  </a:lnTo>
                  <a:lnTo>
                    <a:pt x="426" y="130"/>
                  </a:lnTo>
                  <a:lnTo>
                    <a:pt x="426" y="128"/>
                  </a:lnTo>
                  <a:close/>
                  <a:moveTo>
                    <a:pt x="426" y="312"/>
                  </a:moveTo>
                  <a:lnTo>
                    <a:pt x="425" y="310"/>
                  </a:lnTo>
                  <a:lnTo>
                    <a:pt x="424" y="312"/>
                  </a:lnTo>
                  <a:lnTo>
                    <a:pt x="426" y="312"/>
                  </a:lnTo>
                  <a:close/>
                  <a:moveTo>
                    <a:pt x="427" y="23"/>
                  </a:moveTo>
                  <a:lnTo>
                    <a:pt x="426" y="23"/>
                  </a:lnTo>
                  <a:lnTo>
                    <a:pt x="425" y="22"/>
                  </a:lnTo>
                  <a:lnTo>
                    <a:pt x="424" y="24"/>
                  </a:lnTo>
                  <a:lnTo>
                    <a:pt x="426" y="25"/>
                  </a:lnTo>
                  <a:lnTo>
                    <a:pt x="426" y="24"/>
                  </a:lnTo>
                  <a:lnTo>
                    <a:pt x="425" y="24"/>
                  </a:lnTo>
                  <a:lnTo>
                    <a:pt x="427" y="23"/>
                  </a:lnTo>
                  <a:close/>
                  <a:moveTo>
                    <a:pt x="427" y="832"/>
                  </a:moveTo>
                  <a:lnTo>
                    <a:pt x="425" y="832"/>
                  </a:lnTo>
                  <a:lnTo>
                    <a:pt x="423" y="828"/>
                  </a:lnTo>
                  <a:lnTo>
                    <a:pt x="422" y="830"/>
                  </a:lnTo>
                  <a:lnTo>
                    <a:pt x="424" y="836"/>
                  </a:lnTo>
                  <a:lnTo>
                    <a:pt x="427" y="832"/>
                  </a:lnTo>
                  <a:close/>
                  <a:moveTo>
                    <a:pt x="427" y="116"/>
                  </a:moveTo>
                  <a:lnTo>
                    <a:pt x="427" y="114"/>
                  </a:lnTo>
                  <a:lnTo>
                    <a:pt x="425" y="114"/>
                  </a:lnTo>
                  <a:lnTo>
                    <a:pt x="425" y="116"/>
                  </a:lnTo>
                  <a:lnTo>
                    <a:pt x="427" y="116"/>
                  </a:lnTo>
                  <a:close/>
                  <a:moveTo>
                    <a:pt x="427" y="474"/>
                  </a:moveTo>
                  <a:lnTo>
                    <a:pt x="425" y="472"/>
                  </a:lnTo>
                  <a:lnTo>
                    <a:pt x="425" y="474"/>
                  </a:lnTo>
                  <a:lnTo>
                    <a:pt x="427" y="474"/>
                  </a:lnTo>
                  <a:close/>
                  <a:moveTo>
                    <a:pt x="427" y="270"/>
                  </a:moveTo>
                  <a:lnTo>
                    <a:pt x="427" y="268"/>
                  </a:lnTo>
                  <a:lnTo>
                    <a:pt x="425" y="268"/>
                  </a:lnTo>
                  <a:lnTo>
                    <a:pt x="424" y="270"/>
                  </a:lnTo>
                  <a:lnTo>
                    <a:pt x="425" y="270"/>
                  </a:lnTo>
                  <a:lnTo>
                    <a:pt x="427" y="272"/>
                  </a:lnTo>
                  <a:lnTo>
                    <a:pt x="427" y="270"/>
                  </a:lnTo>
                  <a:close/>
                  <a:moveTo>
                    <a:pt x="427" y="626"/>
                  </a:moveTo>
                  <a:lnTo>
                    <a:pt x="426" y="624"/>
                  </a:lnTo>
                  <a:lnTo>
                    <a:pt x="427" y="626"/>
                  </a:lnTo>
                  <a:close/>
                  <a:moveTo>
                    <a:pt x="427" y="254"/>
                  </a:moveTo>
                  <a:lnTo>
                    <a:pt x="426" y="254"/>
                  </a:lnTo>
                  <a:lnTo>
                    <a:pt x="426" y="256"/>
                  </a:lnTo>
                  <a:lnTo>
                    <a:pt x="427" y="255"/>
                  </a:lnTo>
                  <a:lnTo>
                    <a:pt x="427" y="254"/>
                  </a:lnTo>
                  <a:close/>
                  <a:moveTo>
                    <a:pt x="427" y="264"/>
                  </a:moveTo>
                  <a:lnTo>
                    <a:pt x="427" y="260"/>
                  </a:lnTo>
                  <a:lnTo>
                    <a:pt x="425" y="260"/>
                  </a:lnTo>
                  <a:lnTo>
                    <a:pt x="425" y="262"/>
                  </a:lnTo>
                  <a:lnTo>
                    <a:pt x="426" y="264"/>
                  </a:lnTo>
                  <a:lnTo>
                    <a:pt x="427" y="264"/>
                  </a:lnTo>
                  <a:close/>
                  <a:moveTo>
                    <a:pt x="427" y="654"/>
                  </a:moveTo>
                  <a:lnTo>
                    <a:pt x="424" y="654"/>
                  </a:lnTo>
                  <a:lnTo>
                    <a:pt x="423" y="656"/>
                  </a:lnTo>
                  <a:lnTo>
                    <a:pt x="425" y="660"/>
                  </a:lnTo>
                  <a:lnTo>
                    <a:pt x="427" y="660"/>
                  </a:lnTo>
                  <a:lnTo>
                    <a:pt x="425" y="658"/>
                  </a:lnTo>
                  <a:lnTo>
                    <a:pt x="427" y="654"/>
                  </a:lnTo>
                  <a:close/>
                  <a:moveTo>
                    <a:pt x="427" y="254"/>
                  </a:moveTo>
                  <a:lnTo>
                    <a:pt x="427" y="254"/>
                  </a:lnTo>
                  <a:lnTo>
                    <a:pt x="427" y="255"/>
                  </a:lnTo>
                  <a:lnTo>
                    <a:pt x="427" y="254"/>
                  </a:lnTo>
                  <a:close/>
                  <a:moveTo>
                    <a:pt x="428" y="462"/>
                  </a:moveTo>
                  <a:lnTo>
                    <a:pt x="426" y="462"/>
                  </a:lnTo>
                  <a:lnTo>
                    <a:pt x="427" y="460"/>
                  </a:lnTo>
                  <a:lnTo>
                    <a:pt x="426" y="462"/>
                  </a:lnTo>
                  <a:lnTo>
                    <a:pt x="427" y="464"/>
                  </a:lnTo>
                  <a:lnTo>
                    <a:pt x="428" y="462"/>
                  </a:lnTo>
                  <a:close/>
                  <a:moveTo>
                    <a:pt x="428" y="828"/>
                  </a:moveTo>
                  <a:lnTo>
                    <a:pt x="427" y="824"/>
                  </a:lnTo>
                  <a:lnTo>
                    <a:pt x="425" y="826"/>
                  </a:lnTo>
                  <a:lnTo>
                    <a:pt x="428" y="828"/>
                  </a:lnTo>
                  <a:close/>
                  <a:moveTo>
                    <a:pt x="428" y="254"/>
                  </a:moveTo>
                  <a:lnTo>
                    <a:pt x="427" y="254"/>
                  </a:lnTo>
                  <a:lnTo>
                    <a:pt x="428" y="254"/>
                  </a:lnTo>
                  <a:close/>
                  <a:moveTo>
                    <a:pt x="428" y="122"/>
                  </a:moveTo>
                  <a:lnTo>
                    <a:pt x="426" y="122"/>
                  </a:lnTo>
                  <a:lnTo>
                    <a:pt x="426" y="124"/>
                  </a:lnTo>
                  <a:lnTo>
                    <a:pt x="428" y="124"/>
                  </a:lnTo>
                  <a:lnTo>
                    <a:pt x="428" y="122"/>
                  </a:lnTo>
                  <a:close/>
                  <a:moveTo>
                    <a:pt x="428" y="650"/>
                  </a:moveTo>
                  <a:lnTo>
                    <a:pt x="426" y="648"/>
                  </a:lnTo>
                  <a:lnTo>
                    <a:pt x="425" y="646"/>
                  </a:lnTo>
                  <a:lnTo>
                    <a:pt x="425" y="648"/>
                  </a:lnTo>
                  <a:lnTo>
                    <a:pt x="423" y="648"/>
                  </a:lnTo>
                  <a:lnTo>
                    <a:pt x="423" y="650"/>
                  </a:lnTo>
                  <a:lnTo>
                    <a:pt x="425" y="650"/>
                  </a:lnTo>
                  <a:lnTo>
                    <a:pt x="425" y="652"/>
                  </a:lnTo>
                  <a:lnTo>
                    <a:pt x="427" y="652"/>
                  </a:lnTo>
                  <a:lnTo>
                    <a:pt x="428" y="651"/>
                  </a:lnTo>
                  <a:lnTo>
                    <a:pt x="428" y="650"/>
                  </a:lnTo>
                  <a:close/>
                  <a:moveTo>
                    <a:pt x="428" y="632"/>
                  </a:moveTo>
                  <a:lnTo>
                    <a:pt x="427" y="632"/>
                  </a:lnTo>
                  <a:lnTo>
                    <a:pt x="427" y="628"/>
                  </a:lnTo>
                  <a:lnTo>
                    <a:pt x="426" y="628"/>
                  </a:lnTo>
                  <a:lnTo>
                    <a:pt x="424" y="626"/>
                  </a:lnTo>
                  <a:lnTo>
                    <a:pt x="426" y="630"/>
                  </a:lnTo>
                  <a:lnTo>
                    <a:pt x="425" y="631"/>
                  </a:lnTo>
                  <a:lnTo>
                    <a:pt x="425" y="634"/>
                  </a:lnTo>
                  <a:lnTo>
                    <a:pt x="422" y="636"/>
                  </a:lnTo>
                  <a:lnTo>
                    <a:pt x="424" y="636"/>
                  </a:lnTo>
                  <a:lnTo>
                    <a:pt x="426" y="638"/>
                  </a:lnTo>
                  <a:lnTo>
                    <a:pt x="426" y="634"/>
                  </a:lnTo>
                  <a:lnTo>
                    <a:pt x="427" y="634"/>
                  </a:lnTo>
                  <a:lnTo>
                    <a:pt x="428" y="632"/>
                  </a:lnTo>
                  <a:close/>
                  <a:moveTo>
                    <a:pt x="428" y="624"/>
                  </a:moveTo>
                  <a:lnTo>
                    <a:pt x="427" y="624"/>
                  </a:lnTo>
                  <a:lnTo>
                    <a:pt x="427" y="626"/>
                  </a:lnTo>
                  <a:lnTo>
                    <a:pt x="428" y="626"/>
                  </a:lnTo>
                  <a:lnTo>
                    <a:pt x="428" y="624"/>
                  </a:lnTo>
                  <a:close/>
                  <a:moveTo>
                    <a:pt x="428" y="256"/>
                  </a:moveTo>
                  <a:lnTo>
                    <a:pt x="428" y="255"/>
                  </a:lnTo>
                  <a:lnTo>
                    <a:pt x="428" y="256"/>
                  </a:lnTo>
                  <a:close/>
                  <a:moveTo>
                    <a:pt x="428" y="136"/>
                  </a:moveTo>
                  <a:lnTo>
                    <a:pt x="428" y="136"/>
                  </a:lnTo>
                  <a:lnTo>
                    <a:pt x="427" y="134"/>
                  </a:lnTo>
                  <a:lnTo>
                    <a:pt x="426" y="134"/>
                  </a:lnTo>
                  <a:lnTo>
                    <a:pt x="426" y="135"/>
                  </a:lnTo>
                  <a:lnTo>
                    <a:pt x="427" y="136"/>
                  </a:lnTo>
                  <a:lnTo>
                    <a:pt x="426" y="136"/>
                  </a:lnTo>
                  <a:lnTo>
                    <a:pt x="424" y="136"/>
                  </a:lnTo>
                  <a:lnTo>
                    <a:pt x="425" y="138"/>
                  </a:lnTo>
                  <a:lnTo>
                    <a:pt x="426" y="140"/>
                  </a:lnTo>
                  <a:lnTo>
                    <a:pt x="427" y="138"/>
                  </a:lnTo>
                  <a:lnTo>
                    <a:pt x="428" y="136"/>
                  </a:lnTo>
                  <a:close/>
                  <a:moveTo>
                    <a:pt x="428" y="620"/>
                  </a:moveTo>
                  <a:lnTo>
                    <a:pt x="428" y="618"/>
                  </a:lnTo>
                  <a:lnTo>
                    <a:pt x="427" y="616"/>
                  </a:lnTo>
                  <a:lnTo>
                    <a:pt x="427" y="614"/>
                  </a:lnTo>
                  <a:lnTo>
                    <a:pt x="425" y="616"/>
                  </a:lnTo>
                  <a:lnTo>
                    <a:pt x="425" y="620"/>
                  </a:lnTo>
                  <a:lnTo>
                    <a:pt x="428" y="620"/>
                  </a:lnTo>
                  <a:close/>
                  <a:moveTo>
                    <a:pt x="429" y="486"/>
                  </a:moveTo>
                  <a:lnTo>
                    <a:pt x="429" y="486"/>
                  </a:lnTo>
                  <a:lnTo>
                    <a:pt x="428" y="487"/>
                  </a:lnTo>
                  <a:lnTo>
                    <a:pt x="429" y="487"/>
                  </a:lnTo>
                  <a:lnTo>
                    <a:pt x="429" y="486"/>
                  </a:lnTo>
                  <a:close/>
                  <a:moveTo>
                    <a:pt x="429" y="332"/>
                  </a:moveTo>
                  <a:lnTo>
                    <a:pt x="427" y="332"/>
                  </a:lnTo>
                  <a:lnTo>
                    <a:pt x="428" y="330"/>
                  </a:lnTo>
                  <a:lnTo>
                    <a:pt x="426" y="330"/>
                  </a:lnTo>
                  <a:lnTo>
                    <a:pt x="426" y="328"/>
                  </a:lnTo>
                  <a:lnTo>
                    <a:pt x="429" y="328"/>
                  </a:lnTo>
                  <a:lnTo>
                    <a:pt x="429" y="324"/>
                  </a:lnTo>
                  <a:lnTo>
                    <a:pt x="427" y="322"/>
                  </a:lnTo>
                  <a:lnTo>
                    <a:pt x="426" y="322"/>
                  </a:lnTo>
                  <a:lnTo>
                    <a:pt x="425" y="326"/>
                  </a:lnTo>
                  <a:lnTo>
                    <a:pt x="426" y="330"/>
                  </a:lnTo>
                  <a:lnTo>
                    <a:pt x="425" y="330"/>
                  </a:lnTo>
                  <a:lnTo>
                    <a:pt x="426" y="334"/>
                  </a:lnTo>
                  <a:lnTo>
                    <a:pt x="429" y="334"/>
                  </a:lnTo>
                  <a:lnTo>
                    <a:pt x="429" y="332"/>
                  </a:lnTo>
                  <a:close/>
                  <a:moveTo>
                    <a:pt x="429" y="312"/>
                  </a:moveTo>
                  <a:lnTo>
                    <a:pt x="428" y="310"/>
                  </a:lnTo>
                  <a:lnTo>
                    <a:pt x="426" y="310"/>
                  </a:lnTo>
                  <a:lnTo>
                    <a:pt x="426" y="312"/>
                  </a:lnTo>
                  <a:lnTo>
                    <a:pt x="427" y="312"/>
                  </a:lnTo>
                  <a:lnTo>
                    <a:pt x="426" y="314"/>
                  </a:lnTo>
                  <a:lnTo>
                    <a:pt x="426" y="315"/>
                  </a:lnTo>
                  <a:lnTo>
                    <a:pt x="427" y="316"/>
                  </a:lnTo>
                  <a:lnTo>
                    <a:pt x="428" y="316"/>
                  </a:lnTo>
                  <a:lnTo>
                    <a:pt x="428" y="314"/>
                  </a:lnTo>
                  <a:lnTo>
                    <a:pt x="429" y="316"/>
                  </a:lnTo>
                  <a:lnTo>
                    <a:pt x="429" y="314"/>
                  </a:lnTo>
                  <a:lnTo>
                    <a:pt x="429" y="312"/>
                  </a:lnTo>
                  <a:close/>
                  <a:moveTo>
                    <a:pt x="429" y="822"/>
                  </a:moveTo>
                  <a:lnTo>
                    <a:pt x="429" y="821"/>
                  </a:lnTo>
                  <a:lnTo>
                    <a:pt x="428" y="822"/>
                  </a:lnTo>
                  <a:lnTo>
                    <a:pt x="429" y="822"/>
                  </a:lnTo>
                  <a:close/>
                  <a:moveTo>
                    <a:pt x="429" y="256"/>
                  </a:moveTo>
                  <a:lnTo>
                    <a:pt x="429" y="254"/>
                  </a:lnTo>
                  <a:lnTo>
                    <a:pt x="428" y="254"/>
                  </a:lnTo>
                  <a:lnTo>
                    <a:pt x="428" y="255"/>
                  </a:lnTo>
                  <a:lnTo>
                    <a:pt x="429" y="256"/>
                  </a:lnTo>
                  <a:close/>
                  <a:moveTo>
                    <a:pt x="430" y="622"/>
                  </a:moveTo>
                  <a:lnTo>
                    <a:pt x="430" y="620"/>
                  </a:lnTo>
                  <a:lnTo>
                    <a:pt x="429" y="622"/>
                  </a:lnTo>
                  <a:lnTo>
                    <a:pt x="430" y="622"/>
                  </a:lnTo>
                  <a:close/>
                  <a:moveTo>
                    <a:pt x="430" y="288"/>
                  </a:moveTo>
                  <a:lnTo>
                    <a:pt x="429" y="288"/>
                  </a:lnTo>
                  <a:lnTo>
                    <a:pt x="429" y="286"/>
                  </a:lnTo>
                  <a:lnTo>
                    <a:pt x="428" y="286"/>
                  </a:lnTo>
                  <a:lnTo>
                    <a:pt x="429" y="282"/>
                  </a:lnTo>
                  <a:lnTo>
                    <a:pt x="428" y="284"/>
                  </a:lnTo>
                  <a:lnTo>
                    <a:pt x="427" y="285"/>
                  </a:lnTo>
                  <a:lnTo>
                    <a:pt x="427" y="286"/>
                  </a:lnTo>
                  <a:lnTo>
                    <a:pt x="426" y="286"/>
                  </a:lnTo>
                  <a:lnTo>
                    <a:pt x="427" y="288"/>
                  </a:lnTo>
                  <a:lnTo>
                    <a:pt x="428" y="288"/>
                  </a:lnTo>
                  <a:lnTo>
                    <a:pt x="429" y="290"/>
                  </a:lnTo>
                  <a:lnTo>
                    <a:pt x="430" y="288"/>
                  </a:lnTo>
                  <a:close/>
                  <a:moveTo>
                    <a:pt x="430" y="482"/>
                  </a:moveTo>
                  <a:lnTo>
                    <a:pt x="427" y="482"/>
                  </a:lnTo>
                  <a:lnTo>
                    <a:pt x="428" y="484"/>
                  </a:lnTo>
                  <a:lnTo>
                    <a:pt x="429" y="486"/>
                  </a:lnTo>
                  <a:lnTo>
                    <a:pt x="429" y="484"/>
                  </a:lnTo>
                  <a:lnTo>
                    <a:pt x="428" y="484"/>
                  </a:lnTo>
                  <a:lnTo>
                    <a:pt x="430" y="482"/>
                  </a:lnTo>
                  <a:close/>
                  <a:moveTo>
                    <a:pt x="430" y="818"/>
                  </a:moveTo>
                  <a:lnTo>
                    <a:pt x="427" y="818"/>
                  </a:lnTo>
                  <a:lnTo>
                    <a:pt x="428" y="816"/>
                  </a:lnTo>
                  <a:lnTo>
                    <a:pt x="424" y="816"/>
                  </a:lnTo>
                  <a:lnTo>
                    <a:pt x="425" y="818"/>
                  </a:lnTo>
                  <a:lnTo>
                    <a:pt x="427" y="818"/>
                  </a:lnTo>
                  <a:lnTo>
                    <a:pt x="429" y="821"/>
                  </a:lnTo>
                  <a:lnTo>
                    <a:pt x="430" y="818"/>
                  </a:lnTo>
                  <a:close/>
                  <a:moveTo>
                    <a:pt x="431" y="822"/>
                  </a:moveTo>
                  <a:lnTo>
                    <a:pt x="429" y="822"/>
                  </a:lnTo>
                  <a:lnTo>
                    <a:pt x="429" y="824"/>
                  </a:lnTo>
                  <a:lnTo>
                    <a:pt x="428" y="828"/>
                  </a:lnTo>
                  <a:lnTo>
                    <a:pt x="428" y="830"/>
                  </a:lnTo>
                  <a:lnTo>
                    <a:pt x="431" y="830"/>
                  </a:lnTo>
                  <a:lnTo>
                    <a:pt x="430" y="828"/>
                  </a:lnTo>
                  <a:lnTo>
                    <a:pt x="428" y="828"/>
                  </a:lnTo>
                  <a:lnTo>
                    <a:pt x="429" y="824"/>
                  </a:lnTo>
                  <a:lnTo>
                    <a:pt x="430" y="824"/>
                  </a:lnTo>
                  <a:lnTo>
                    <a:pt x="431" y="822"/>
                  </a:lnTo>
                  <a:close/>
                  <a:moveTo>
                    <a:pt x="431" y="809"/>
                  </a:moveTo>
                  <a:lnTo>
                    <a:pt x="429" y="804"/>
                  </a:lnTo>
                  <a:lnTo>
                    <a:pt x="426" y="804"/>
                  </a:lnTo>
                  <a:lnTo>
                    <a:pt x="427" y="806"/>
                  </a:lnTo>
                  <a:lnTo>
                    <a:pt x="427" y="807"/>
                  </a:lnTo>
                  <a:lnTo>
                    <a:pt x="426" y="808"/>
                  </a:lnTo>
                  <a:lnTo>
                    <a:pt x="426" y="810"/>
                  </a:lnTo>
                  <a:lnTo>
                    <a:pt x="428" y="810"/>
                  </a:lnTo>
                  <a:lnTo>
                    <a:pt x="431" y="809"/>
                  </a:lnTo>
                  <a:close/>
                  <a:moveTo>
                    <a:pt x="431" y="834"/>
                  </a:moveTo>
                  <a:lnTo>
                    <a:pt x="428" y="834"/>
                  </a:lnTo>
                  <a:lnTo>
                    <a:pt x="428" y="836"/>
                  </a:lnTo>
                  <a:lnTo>
                    <a:pt x="429" y="838"/>
                  </a:lnTo>
                  <a:lnTo>
                    <a:pt x="431" y="836"/>
                  </a:lnTo>
                  <a:lnTo>
                    <a:pt x="431" y="834"/>
                  </a:lnTo>
                  <a:close/>
                  <a:moveTo>
                    <a:pt x="432" y="620"/>
                  </a:moveTo>
                  <a:lnTo>
                    <a:pt x="431" y="620"/>
                  </a:lnTo>
                  <a:lnTo>
                    <a:pt x="431" y="622"/>
                  </a:lnTo>
                  <a:lnTo>
                    <a:pt x="432" y="622"/>
                  </a:lnTo>
                  <a:lnTo>
                    <a:pt x="432" y="620"/>
                  </a:lnTo>
                  <a:close/>
                  <a:moveTo>
                    <a:pt x="432" y="798"/>
                  </a:moveTo>
                  <a:lnTo>
                    <a:pt x="429" y="796"/>
                  </a:lnTo>
                  <a:lnTo>
                    <a:pt x="430" y="798"/>
                  </a:lnTo>
                  <a:lnTo>
                    <a:pt x="429" y="798"/>
                  </a:lnTo>
                  <a:lnTo>
                    <a:pt x="428" y="800"/>
                  </a:lnTo>
                  <a:lnTo>
                    <a:pt x="429" y="802"/>
                  </a:lnTo>
                  <a:lnTo>
                    <a:pt x="430" y="800"/>
                  </a:lnTo>
                  <a:lnTo>
                    <a:pt x="432" y="798"/>
                  </a:lnTo>
                  <a:close/>
                  <a:moveTo>
                    <a:pt x="432" y="144"/>
                  </a:moveTo>
                  <a:lnTo>
                    <a:pt x="428" y="144"/>
                  </a:lnTo>
                  <a:lnTo>
                    <a:pt x="429" y="146"/>
                  </a:lnTo>
                  <a:lnTo>
                    <a:pt x="432" y="144"/>
                  </a:lnTo>
                  <a:close/>
                  <a:moveTo>
                    <a:pt x="432" y="476"/>
                  </a:moveTo>
                  <a:lnTo>
                    <a:pt x="431" y="476"/>
                  </a:lnTo>
                  <a:lnTo>
                    <a:pt x="430" y="474"/>
                  </a:lnTo>
                  <a:lnTo>
                    <a:pt x="429" y="472"/>
                  </a:lnTo>
                  <a:lnTo>
                    <a:pt x="427" y="472"/>
                  </a:lnTo>
                  <a:lnTo>
                    <a:pt x="427" y="474"/>
                  </a:lnTo>
                  <a:lnTo>
                    <a:pt x="428" y="474"/>
                  </a:lnTo>
                  <a:lnTo>
                    <a:pt x="428" y="476"/>
                  </a:lnTo>
                  <a:lnTo>
                    <a:pt x="428" y="478"/>
                  </a:lnTo>
                  <a:lnTo>
                    <a:pt x="431" y="478"/>
                  </a:lnTo>
                  <a:lnTo>
                    <a:pt x="432" y="476"/>
                  </a:lnTo>
                  <a:close/>
                  <a:moveTo>
                    <a:pt x="432" y="300"/>
                  </a:moveTo>
                  <a:lnTo>
                    <a:pt x="430" y="300"/>
                  </a:lnTo>
                  <a:lnTo>
                    <a:pt x="429" y="298"/>
                  </a:lnTo>
                  <a:lnTo>
                    <a:pt x="427" y="296"/>
                  </a:lnTo>
                  <a:lnTo>
                    <a:pt x="426" y="300"/>
                  </a:lnTo>
                  <a:lnTo>
                    <a:pt x="428" y="300"/>
                  </a:lnTo>
                  <a:lnTo>
                    <a:pt x="428" y="302"/>
                  </a:lnTo>
                  <a:lnTo>
                    <a:pt x="432" y="302"/>
                  </a:lnTo>
                  <a:lnTo>
                    <a:pt x="432" y="300"/>
                  </a:lnTo>
                  <a:close/>
                  <a:moveTo>
                    <a:pt x="432" y="278"/>
                  </a:moveTo>
                  <a:lnTo>
                    <a:pt x="429" y="278"/>
                  </a:lnTo>
                  <a:lnTo>
                    <a:pt x="429" y="282"/>
                  </a:lnTo>
                  <a:lnTo>
                    <a:pt x="431" y="282"/>
                  </a:lnTo>
                  <a:lnTo>
                    <a:pt x="431" y="280"/>
                  </a:lnTo>
                  <a:lnTo>
                    <a:pt x="432" y="278"/>
                  </a:lnTo>
                  <a:close/>
                  <a:moveTo>
                    <a:pt x="432" y="809"/>
                  </a:moveTo>
                  <a:lnTo>
                    <a:pt x="432" y="808"/>
                  </a:lnTo>
                  <a:lnTo>
                    <a:pt x="431" y="809"/>
                  </a:lnTo>
                  <a:lnTo>
                    <a:pt x="431" y="810"/>
                  </a:lnTo>
                  <a:lnTo>
                    <a:pt x="431" y="812"/>
                  </a:lnTo>
                  <a:lnTo>
                    <a:pt x="432" y="809"/>
                  </a:lnTo>
                  <a:close/>
                  <a:moveTo>
                    <a:pt x="433" y="632"/>
                  </a:moveTo>
                  <a:lnTo>
                    <a:pt x="432" y="632"/>
                  </a:lnTo>
                  <a:lnTo>
                    <a:pt x="431" y="634"/>
                  </a:lnTo>
                  <a:lnTo>
                    <a:pt x="431" y="636"/>
                  </a:lnTo>
                  <a:lnTo>
                    <a:pt x="432" y="636"/>
                  </a:lnTo>
                  <a:lnTo>
                    <a:pt x="433" y="632"/>
                  </a:lnTo>
                  <a:close/>
                  <a:moveTo>
                    <a:pt x="433" y="314"/>
                  </a:moveTo>
                  <a:lnTo>
                    <a:pt x="431" y="314"/>
                  </a:lnTo>
                  <a:lnTo>
                    <a:pt x="432" y="312"/>
                  </a:lnTo>
                  <a:lnTo>
                    <a:pt x="431" y="312"/>
                  </a:lnTo>
                  <a:lnTo>
                    <a:pt x="431" y="315"/>
                  </a:lnTo>
                  <a:lnTo>
                    <a:pt x="432" y="316"/>
                  </a:lnTo>
                  <a:lnTo>
                    <a:pt x="433" y="314"/>
                  </a:lnTo>
                  <a:close/>
                  <a:moveTo>
                    <a:pt x="433" y="658"/>
                  </a:moveTo>
                  <a:lnTo>
                    <a:pt x="432" y="656"/>
                  </a:lnTo>
                  <a:lnTo>
                    <a:pt x="431" y="655"/>
                  </a:lnTo>
                  <a:lnTo>
                    <a:pt x="431" y="654"/>
                  </a:lnTo>
                  <a:lnTo>
                    <a:pt x="432" y="652"/>
                  </a:lnTo>
                  <a:lnTo>
                    <a:pt x="429" y="652"/>
                  </a:lnTo>
                  <a:lnTo>
                    <a:pt x="429" y="654"/>
                  </a:lnTo>
                  <a:lnTo>
                    <a:pt x="431" y="658"/>
                  </a:lnTo>
                  <a:lnTo>
                    <a:pt x="433" y="658"/>
                  </a:lnTo>
                  <a:close/>
                  <a:moveTo>
                    <a:pt x="433" y="486"/>
                  </a:moveTo>
                  <a:lnTo>
                    <a:pt x="432" y="484"/>
                  </a:lnTo>
                  <a:lnTo>
                    <a:pt x="432" y="486"/>
                  </a:lnTo>
                  <a:lnTo>
                    <a:pt x="433" y="486"/>
                  </a:lnTo>
                  <a:close/>
                  <a:moveTo>
                    <a:pt x="433" y="150"/>
                  </a:moveTo>
                  <a:lnTo>
                    <a:pt x="432" y="148"/>
                  </a:lnTo>
                  <a:lnTo>
                    <a:pt x="431" y="146"/>
                  </a:lnTo>
                  <a:lnTo>
                    <a:pt x="429" y="146"/>
                  </a:lnTo>
                  <a:lnTo>
                    <a:pt x="428" y="146"/>
                  </a:lnTo>
                  <a:lnTo>
                    <a:pt x="429" y="146"/>
                  </a:lnTo>
                  <a:lnTo>
                    <a:pt x="428" y="150"/>
                  </a:lnTo>
                  <a:lnTo>
                    <a:pt x="433" y="150"/>
                  </a:lnTo>
                  <a:close/>
                  <a:moveTo>
                    <a:pt x="434" y="664"/>
                  </a:moveTo>
                  <a:lnTo>
                    <a:pt x="433" y="662"/>
                  </a:lnTo>
                  <a:lnTo>
                    <a:pt x="431" y="664"/>
                  </a:lnTo>
                  <a:lnTo>
                    <a:pt x="430" y="662"/>
                  </a:lnTo>
                  <a:lnTo>
                    <a:pt x="431" y="658"/>
                  </a:lnTo>
                  <a:lnTo>
                    <a:pt x="430" y="660"/>
                  </a:lnTo>
                  <a:lnTo>
                    <a:pt x="428" y="662"/>
                  </a:lnTo>
                  <a:lnTo>
                    <a:pt x="430" y="664"/>
                  </a:lnTo>
                  <a:lnTo>
                    <a:pt x="431" y="666"/>
                  </a:lnTo>
                  <a:lnTo>
                    <a:pt x="432" y="664"/>
                  </a:lnTo>
                  <a:lnTo>
                    <a:pt x="434" y="664"/>
                  </a:lnTo>
                  <a:close/>
                  <a:moveTo>
                    <a:pt x="434" y="806"/>
                  </a:moveTo>
                  <a:lnTo>
                    <a:pt x="433" y="806"/>
                  </a:lnTo>
                  <a:lnTo>
                    <a:pt x="433" y="807"/>
                  </a:lnTo>
                  <a:lnTo>
                    <a:pt x="434" y="806"/>
                  </a:lnTo>
                  <a:close/>
                  <a:moveTo>
                    <a:pt x="434" y="464"/>
                  </a:moveTo>
                  <a:lnTo>
                    <a:pt x="434" y="464"/>
                  </a:lnTo>
                  <a:close/>
                  <a:moveTo>
                    <a:pt x="434" y="810"/>
                  </a:moveTo>
                  <a:lnTo>
                    <a:pt x="434" y="808"/>
                  </a:lnTo>
                  <a:lnTo>
                    <a:pt x="433" y="807"/>
                  </a:lnTo>
                  <a:lnTo>
                    <a:pt x="433" y="808"/>
                  </a:lnTo>
                  <a:lnTo>
                    <a:pt x="433" y="806"/>
                  </a:lnTo>
                  <a:lnTo>
                    <a:pt x="432" y="808"/>
                  </a:lnTo>
                  <a:lnTo>
                    <a:pt x="432" y="809"/>
                  </a:lnTo>
                  <a:lnTo>
                    <a:pt x="434" y="810"/>
                  </a:lnTo>
                  <a:close/>
                  <a:moveTo>
                    <a:pt x="434" y="642"/>
                  </a:moveTo>
                  <a:lnTo>
                    <a:pt x="431" y="642"/>
                  </a:lnTo>
                  <a:lnTo>
                    <a:pt x="433" y="640"/>
                  </a:lnTo>
                  <a:lnTo>
                    <a:pt x="429" y="640"/>
                  </a:lnTo>
                  <a:lnTo>
                    <a:pt x="429" y="642"/>
                  </a:lnTo>
                  <a:lnTo>
                    <a:pt x="427" y="642"/>
                  </a:lnTo>
                  <a:lnTo>
                    <a:pt x="428" y="644"/>
                  </a:lnTo>
                  <a:lnTo>
                    <a:pt x="431" y="644"/>
                  </a:lnTo>
                  <a:lnTo>
                    <a:pt x="432" y="646"/>
                  </a:lnTo>
                  <a:lnTo>
                    <a:pt x="434" y="644"/>
                  </a:lnTo>
                  <a:lnTo>
                    <a:pt x="433" y="644"/>
                  </a:lnTo>
                  <a:lnTo>
                    <a:pt x="434" y="642"/>
                  </a:lnTo>
                  <a:close/>
                  <a:moveTo>
                    <a:pt x="434" y="268"/>
                  </a:moveTo>
                  <a:lnTo>
                    <a:pt x="432" y="268"/>
                  </a:lnTo>
                  <a:lnTo>
                    <a:pt x="431" y="270"/>
                  </a:lnTo>
                  <a:lnTo>
                    <a:pt x="433" y="270"/>
                  </a:lnTo>
                  <a:lnTo>
                    <a:pt x="433" y="272"/>
                  </a:lnTo>
                  <a:lnTo>
                    <a:pt x="434" y="272"/>
                  </a:lnTo>
                  <a:lnTo>
                    <a:pt x="434" y="268"/>
                  </a:lnTo>
                  <a:close/>
                  <a:moveTo>
                    <a:pt x="434" y="68"/>
                  </a:moveTo>
                  <a:lnTo>
                    <a:pt x="433" y="68"/>
                  </a:lnTo>
                  <a:lnTo>
                    <a:pt x="432" y="66"/>
                  </a:lnTo>
                  <a:lnTo>
                    <a:pt x="432" y="68"/>
                  </a:lnTo>
                  <a:lnTo>
                    <a:pt x="433" y="68"/>
                  </a:lnTo>
                  <a:lnTo>
                    <a:pt x="434" y="70"/>
                  </a:lnTo>
                  <a:lnTo>
                    <a:pt x="434" y="68"/>
                  </a:lnTo>
                  <a:close/>
                  <a:moveTo>
                    <a:pt x="434" y="462"/>
                  </a:moveTo>
                  <a:lnTo>
                    <a:pt x="434" y="462"/>
                  </a:lnTo>
                  <a:lnTo>
                    <a:pt x="434" y="464"/>
                  </a:lnTo>
                  <a:lnTo>
                    <a:pt x="434" y="462"/>
                  </a:lnTo>
                  <a:close/>
                  <a:moveTo>
                    <a:pt x="434" y="334"/>
                  </a:moveTo>
                  <a:lnTo>
                    <a:pt x="433" y="334"/>
                  </a:lnTo>
                  <a:lnTo>
                    <a:pt x="433" y="336"/>
                  </a:lnTo>
                  <a:lnTo>
                    <a:pt x="434" y="334"/>
                  </a:lnTo>
                  <a:close/>
                  <a:moveTo>
                    <a:pt x="434" y="290"/>
                  </a:moveTo>
                  <a:lnTo>
                    <a:pt x="434" y="288"/>
                  </a:lnTo>
                  <a:lnTo>
                    <a:pt x="433" y="290"/>
                  </a:lnTo>
                  <a:lnTo>
                    <a:pt x="434" y="290"/>
                  </a:lnTo>
                  <a:lnTo>
                    <a:pt x="434" y="292"/>
                  </a:lnTo>
                  <a:lnTo>
                    <a:pt x="434" y="290"/>
                  </a:lnTo>
                  <a:close/>
                  <a:moveTo>
                    <a:pt x="435" y="802"/>
                  </a:moveTo>
                  <a:lnTo>
                    <a:pt x="433" y="800"/>
                  </a:lnTo>
                  <a:lnTo>
                    <a:pt x="432" y="800"/>
                  </a:lnTo>
                  <a:lnTo>
                    <a:pt x="432" y="802"/>
                  </a:lnTo>
                  <a:lnTo>
                    <a:pt x="435" y="802"/>
                  </a:lnTo>
                  <a:close/>
                  <a:moveTo>
                    <a:pt x="435" y="322"/>
                  </a:moveTo>
                  <a:lnTo>
                    <a:pt x="435" y="320"/>
                  </a:lnTo>
                  <a:lnTo>
                    <a:pt x="435" y="322"/>
                  </a:lnTo>
                  <a:close/>
                  <a:moveTo>
                    <a:pt x="435" y="638"/>
                  </a:moveTo>
                  <a:lnTo>
                    <a:pt x="434" y="636"/>
                  </a:lnTo>
                  <a:lnTo>
                    <a:pt x="433" y="636"/>
                  </a:lnTo>
                  <a:lnTo>
                    <a:pt x="432" y="638"/>
                  </a:lnTo>
                  <a:lnTo>
                    <a:pt x="435" y="638"/>
                  </a:lnTo>
                  <a:close/>
                  <a:moveTo>
                    <a:pt x="436" y="802"/>
                  </a:moveTo>
                  <a:lnTo>
                    <a:pt x="435" y="802"/>
                  </a:lnTo>
                  <a:lnTo>
                    <a:pt x="434" y="806"/>
                  </a:lnTo>
                  <a:lnTo>
                    <a:pt x="435" y="806"/>
                  </a:lnTo>
                  <a:lnTo>
                    <a:pt x="436" y="802"/>
                  </a:lnTo>
                  <a:close/>
                  <a:moveTo>
                    <a:pt x="436" y="33"/>
                  </a:moveTo>
                  <a:lnTo>
                    <a:pt x="436" y="32"/>
                  </a:lnTo>
                  <a:lnTo>
                    <a:pt x="434" y="32"/>
                  </a:lnTo>
                  <a:lnTo>
                    <a:pt x="434" y="34"/>
                  </a:lnTo>
                  <a:lnTo>
                    <a:pt x="435" y="34"/>
                  </a:lnTo>
                  <a:lnTo>
                    <a:pt x="435" y="33"/>
                  </a:lnTo>
                  <a:lnTo>
                    <a:pt x="436" y="33"/>
                  </a:lnTo>
                  <a:close/>
                  <a:moveTo>
                    <a:pt x="436" y="822"/>
                  </a:moveTo>
                  <a:lnTo>
                    <a:pt x="434" y="822"/>
                  </a:lnTo>
                  <a:lnTo>
                    <a:pt x="435" y="824"/>
                  </a:lnTo>
                  <a:lnTo>
                    <a:pt x="434" y="826"/>
                  </a:lnTo>
                  <a:lnTo>
                    <a:pt x="434" y="828"/>
                  </a:lnTo>
                  <a:lnTo>
                    <a:pt x="436" y="828"/>
                  </a:lnTo>
                  <a:lnTo>
                    <a:pt x="436" y="824"/>
                  </a:lnTo>
                  <a:lnTo>
                    <a:pt x="436" y="822"/>
                  </a:lnTo>
                  <a:close/>
                  <a:moveTo>
                    <a:pt x="436" y="658"/>
                  </a:moveTo>
                  <a:lnTo>
                    <a:pt x="436" y="660"/>
                  </a:lnTo>
                  <a:lnTo>
                    <a:pt x="436" y="658"/>
                  </a:lnTo>
                  <a:close/>
                  <a:moveTo>
                    <a:pt x="436" y="468"/>
                  </a:moveTo>
                  <a:lnTo>
                    <a:pt x="434" y="468"/>
                  </a:lnTo>
                  <a:lnTo>
                    <a:pt x="435" y="466"/>
                  </a:lnTo>
                  <a:lnTo>
                    <a:pt x="434" y="464"/>
                  </a:lnTo>
                  <a:lnTo>
                    <a:pt x="433" y="466"/>
                  </a:lnTo>
                  <a:lnTo>
                    <a:pt x="432" y="466"/>
                  </a:lnTo>
                  <a:lnTo>
                    <a:pt x="431" y="468"/>
                  </a:lnTo>
                  <a:lnTo>
                    <a:pt x="433" y="468"/>
                  </a:lnTo>
                  <a:lnTo>
                    <a:pt x="434" y="470"/>
                  </a:lnTo>
                  <a:lnTo>
                    <a:pt x="434" y="472"/>
                  </a:lnTo>
                  <a:lnTo>
                    <a:pt x="436" y="472"/>
                  </a:lnTo>
                  <a:lnTo>
                    <a:pt x="436" y="468"/>
                  </a:lnTo>
                  <a:close/>
                  <a:moveTo>
                    <a:pt x="436" y="298"/>
                  </a:moveTo>
                  <a:lnTo>
                    <a:pt x="435" y="296"/>
                  </a:lnTo>
                  <a:lnTo>
                    <a:pt x="434" y="294"/>
                  </a:lnTo>
                  <a:lnTo>
                    <a:pt x="434" y="296"/>
                  </a:lnTo>
                  <a:lnTo>
                    <a:pt x="432" y="294"/>
                  </a:lnTo>
                  <a:lnTo>
                    <a:pt x="432" y="296"/>
                  </a:lnTo>
                  <a:lnTo>
                    <a:pt x="433" y="298"/>
                  </a:lnTo>
                  <a:lnTo>
                    <a:pt x="434" y="298"/>
                  </a:lnTo>
                  <a:lnTo>
                    <a:pt x="434" y="300"/>
                  </a:lnTo>
                  <a:lnTo>
                    <a:pt x="433" y="300"/>
                  </a:lnTo>
                  <a:lnTo>
                    <a:pt x="433" y="302"/>
                  </a:lnTo>
                  <a:lnTo>
                    <a:pt x="434" y="304"/>
                  </a:lnTo>
                  <a:lnTo>
                    <a:pt x="434" y="302"/>
                  </a:lnTo>
                  <a:lnTo>
                    <a:pt x="434" y="300"/>
                  </a:lnTo>
                  <a:lnTo>
                    <a:pt x="435" y="300"/>
                  </a:lnTo>
                  <a:lnTo>
                    <a:pt x="435" y="298"/>
                  </a:lnTo>
                  <a:lnTo>
                    <a:pt x="434" y="300"/>
                  </a:lnTo>
                  <a:lnTo>
                    <a:pt x="434" y="298"/>
                  </a:lnTo>
                  <a:lnTo>
                    <a:pt x="435" y="298"/>
                  </a:lnTo>
                  <a:lnTo>
                    <a:pt x="436" y="298"/>
                  </a:lnTo>
                  <a:close/>
                  <a:moveTo>
                    <a:pt x="436" y="834"/>
                  </a:moveTo>
                  <a:lnTo>
                    <a:pt x="434" y="834"/>
                  </a:lnTo>
                  <a:lnTo>
                    <a:pt x="434" y="830"/>
                  </a:lnTo>
                  <a:lnTo>
                    <a:pt x="434" y="832"/>
                  </a:lnTo>
                  <a:lnTo>
                    <a:pt x="433" y="832"/>
                  </a:lnTo>
                  <a:lnTo>
                    <a:pt x="433" y="836"/>
                  </a:lnTo>
                  <a:lnTo>
                    <a:pt x="434" y="836"/>
                  </a:lnTo>
                  <a:lnTo>
                    <a:pt x="436" y="834"/>
                  </a:lnTo>
                  <a:close/>
                  <a:moveTo>
                    <a:pt x="436" y="462"/>
                  </a:moveTo>
                  <a:lnTo>
                    <a:pt x="434" y="462"/>
                  </a:lnTo>
                  <a:lnTo>
                    <a:pt x="435" y="464"/>
                  </a:lnTo>
                  <a:lnTo>
                    <a:pt x="436" y="462"/>
                  </a:lnTo>
                  <a:close/>
                  <a:moveTo>
                    <a:pt x="437" y="818"/>
                  </a:moveTo>
                  <a:lnTo>
                    <a:pt x="436" y="816"/>
                  </a:lnTo>
                  <a:lnTo>
                    <a:pt x="435" y="814"/>
                  </a:lnTo>
                  <a:lnTo>
                    <a:pt x="435" y="816"/>
                  </a:lnTo>
                  <a:lnTo>
                    <a:pt x="432" y="814"/>
                  </a:lnTo>
                  <a:lnTo>
                    <a:pt x="435" y="816"/>
                  </a:lnTo>
                  <a:lnTo>
                    <a:pt x="433" y="818"/>
                  </a:lnTo>
                  <a:lnTo>
                    <a:pt x="436" y="820"/>
                  </a:lnTo>
                  <a:lnTo>
                    <a:pt x="437" y="818"/>
                  </a:lnTo>
                  <a:close/>
                  <a:moveTo>
                    <a:pt x="437" y="284"/>
                  </a:moveTo>
                  <a:lnTo>
                    <a:pt x="437" y="284"/>
                  </a:lnTo>
                  <a:lnTo>
                    <a:pt x="436" y="282"/>
                  </a:lnTo>
                  <a:lnTo>
                    <a:pt x="435" y="282"/>
                  </a:lnTo>
                  <a:lnTo>
                    <a:pt x="433" y="280"/>
                  </a:lnTo>
                  <a:lnTo>
                    <a:pt x="433" y="283"/>
                  </a:lnTo>
                  <a:lnTo>
                    <a:pt x="434" y="284"/>
                  </a:lnTo>
                  <a:lnTo>
                    <a:pt x="434" y="286"/>
                  </a:lnTo>
                  <a:lnTo>
                    <a:pt x="436" y="286"/>
                  </a:lnTo>
                  <a:lnTo>
                    <a:pt x="435" y="288"/>
                  </a:lnTo>
                  <a:lnTo>
                    <a:pt x="436" y="288"/>
                  </a:lnTo>
                  <a:lnTo>
                    <a:pt x="437" y="284"/>
                  </a:lnTo>
                  <a:close/>
                  <a:moveTo>
                    <a:pt x="437" y="124"/>
                  </a:moveTo>
                  <a:lnTo>
                    <a:pt x="435" y="124"/>
                  </a:lnTo>
                  <a:lnTo>
                    <a:pt x="436" y="126"/>
                  </a:lnTo>
                  <a:lnTo>
                    <a:pt x="437" y="126"/>
                  </a:lnTo>
                  <a:lnTo>
                    <a:pt x="437" y="124"/>
                  </a:lnTo>
                  <a:close/>
                  <a:moveTo>
                    <a:pt x="437" y="640"/>
                  </a:moveTo>
                  <a:lnTo>
                    <a:pt x="436" y="638"/>
                  </a:lnTo>
                  <a:lnTo>
                    <a:pt x="436" y="640"/>
                  </a:lnTo>
                  <a:lnTo>
                    <a:pt x="437" y="640"/>
                  </a:lnTo>
                  <a:close/>
                  <a:moveTo>
                    <a:pt x="437" y="314"/>
                  </a:moveTo>
                  <a:lnTo>
                    <a:pt x="436" y="304"/>
                  </a:lnTo>
                  <a:lnTo>
                    <a:pt x="432" y="308"/>
                  </a:lnTo>
                  <a:lnTo>
                    <a:pt x="433" y="309"/>
                  </a:lnTo>
                  <a:lnTo>
                    <a:pt x="434" y="310"/>
                  </a:lnTo>
                  <a:lnTo>
                    <a:pt x="433" y="312"/>
                  </a:lnTo>
                  <a:lnTo>
                    <a:pt x="437" y="314"/>
                  </a:lnTo>
                  <a:close/>
                  <a:moveTo>
                    <a:pt x="437" y="620"/>
                  </a:moveTo>
                  <a:lnTo>
                    <a:pt x="436" y="620"/>
                  </a:lnTo>
                  <a:lnTo>
                    <a:pt x="437" y="621"/>
                  </a:lnTo>
                  <a:lnTo>
                    <a:pt x="437" y="620"/>
                  </a:lnTo>
                  <a:close/>
                  <a:moveTo>
                    <a:pt x="437" y="470"/>
                  </a:moveTo>
                  <a:lnTo>
                    <a:pt x="437" y="470"/>
                  </a:lnTo>
                  <a:close/>
                  <a:moveTo>
                    <a:pt x="437" y="468"/>
                  </a:moveTo>
                  <a:lnTo>
                    <a:pt x="436" y="468"/>
                  </a:lnTo>
                  <a:lnTo>
                    <a:pt x="437" y="470"/>
                  </a:lnTo>
                  <a:lnTo>
                    <a:pt x="437" y="468"/>
                  </a:lnTo>
                  <a:close/>
                  <a:moveTo>
                    <a:pt x="437" y="274"/>
                  </a:moveTo>
                  <a:lnTo>
                    <a:pt x="436" y="272"/>
                  </a:lnTo>
                  <a:lnTo>
                    <a:pt x="435" y="272"/>
                  </a:lnTo>
                  <a:lnTo>
                    <a:pt x="435" y="276"/>
                  </a:lnTo>
                  <a:lnTo>
                    <a:pt x="437" y="274"/>
                  </a:lnTo>
                  <a:close/>
                  <a:moveTo>
                    <a:pt x="437" y="482"/>
                  </a:moveTo>
                  <a:lnTo>
                    <a:pt x="435" y="476"/>
                  </a:lnTo>
                  <a:lnTo>
                    <a:pt x="433" y="478"/>
                  </a:lnTo>
                  <a:lnTo>
                    <a:pt x="433" y="484"/>
                  </a:lnTo>
                  <a:lnTo>
                    <a:pt x="434" y="484"/>
                  </a:lnTo>
                  <a:lnTo>
                    <a:pt x="436" y="482"/>
                  </a:lnTo>
                  <a:lnTo>
                    <a:pt x="437" y="484"/>
                  </a:lnTo>
                  <a:lnTo>
                    <a:pt x="437" y="482"/>
                  </a:lnTo>
                  <a:close/>
                  <a:moveTo>
                    <a:pt x="438" y="792"/>
                  </a:moveTo>
                  <a:lnTo>
                    <a:pt x="438" y="792"/>
                  </a:lnTo>
                  <a:lnTo>
                    <a:pt x="436" y="790"/>
                  </a:lnTo>
                  <a:lnTo>
                    <a:pt x="434" y="788"/>
                  </a:lnTo>
                  <a:lnTo>
                    <a:pt x="432" y="790"/>
                  </a:lnTo>
                  <a:lnTo>
                    <a:pt x="434" y="792"/>
                  </a:lnTo>
                  <a:lnTo>
                    <a:pt x="434" y="793"/>
                  </a:lnTo>
                  <a:lnTo>
                    <a:pt x="434" y="794"/>
                  </a:lnTo>
                  <a:lnTo>
                    <a:pt x="438" y="792"/>
                  </a:lnTo>
                  <a:close/>
                  <a:moveTo>
                    <a:pt x="438" y="808"/>
                  </a:moveTo>
                  <a:lnTo>
                    <a:pt x="437" y="806"/>
                  </a:lnTo>
                  <a:lnTo>
                    <a:pt x="435" y="806"/>
                  </a:lnTo>
                  <a:lnTo>
                    <a:pt x="438" y="808"/>
                  </a:lnTo>
                  <a:close/>
                  <a:moveTo>
                    <a:pt x="438" y="630"/>
                  </a:moveTo>
                  <a:lnTo>
                    <a:pt x="437" y="626"/>
                  </a:lnTo>
                  <a:lnTo>
                    <a:pt x="436" y="624"/>
                  </a:lnTo>
                  <a:lnTo>
                    <a:pt x="436" y="626"/>
                  </a:lnTo>
                  <a:lnTo>
                    <a:pt x="436" y="627"/>
                  </a:lnTo>
                  <a:lnTo>
                    <a:pt x="435" y="628"/>
                  </a:lnTo>
                  <a:lnTo>
                    <a:pt x="436" y="628"/>
                  </a:lnTo>
                  <a:lnTo>
                    <a:pt x="437" y="630"/>
                  </a:lnTo>
                  <a:lnTo>
                    <a:pt x="438" y="630"/>
                  </a:lnTo>
                  <a:close/>
                  <a:moveTo>
                    <a:pt x="438" y="6"/>
                  </a:moveTo>
                  <a:lnTo>
                    <a:pt x="438" y="6"/>
                  </a:lnTo>
                  <a:lnTo>
                    <a:pt x="436" y="6"/>
                  </a:lnTo>
                  <a:lnTo>
                    <a:pt x="436" y="7"/>
                  </a:lnTo>
                  <a:lnTo>
                    <a:pt x="437" y="7"/>
                  </a:lnTo>
                  <a:lnTo>
                    <a:pt x="438" y="8"/>
                  </a:lnTo>
                  <a:lnTo>
                    <a:pt x="438" y="6"/>
                  </a:lnTo>
                  <a:close/>
                  <a:moveTo>
                    <a:pt x="439" y="662"/>
                  </a:moveTo>
                  <a:lnTo>
                    <a:pt x="438" y="660"/>
                  </a:lnTo>
                  <a:lnTo>
                    <a:pt x="436" y="658"/>
                  </a:lnTo>
                  <a:lnTo>
                    <a:pt x="436" y="659"/>
                  </a:lnTo>
                  <a:lnTo>
                    <a:pt x="438" y="662"/>
                  </a:lnTo>
                  <a:lnTo>
                    <a:pt x="439" y="662"/>
                  </a:lnTo>
                  <a:close/>
                  <a:moveTo>
                    <a:pt x="439" y="134"/>
                  </a:moveTo>
                  <a:lnTo>
                    <a:pt x="438" y="132"/>
                  </a:lnTo>
                  <a:lnTo>
                    <a:pt x="437" y="130"/>
                  </a:lnTo>
                  <a:lnTo>
                    <a:pt x="434" y="130"/>
                  </a:lnTo>
                  <a:lnTo>
                    <a:pt x="435" y="132"/>
                  </a:lnTo>
                  <a:lnTo>
                    <a:pt x="435" y="133"/>
                  </a:lnTo>
                  <a:lnTo>
                    <a:pt x="435" y="135"/>
                  </a:lnTo>
                  <a:lnTo>
                    <a:pt x="436" y="136"/>
                  </a:lnTo>
                  <a:lnTo>
                    <a:pt x="438" y="136"/>
                  </a:lnTo>
                  <a:lnTo>
                    <a:pt x="438" y="135"/>
                  </a:lnTo>
                  <a:lnTo>
                    <a:pt x="439" y="134"/>
                  </a:lnTo>
                  <a:close/>
                  <a:moveTo>
                    <a:pt x="439" y="618"/>
                  </a:moveTo>
                  <a:lnTo>
                    <a:pt x="439" y="618"/>
                  </a:lnTo>
                  <a:lnTo>
                    <a:pt x="436" y="616"/>
                  </a:lnTo>
                  <a:lnTo>
                    <a:pt x="437" y="618"/>
                  </a:lnTo>
                  <a:lnTo>
                    <a:pt x="437" y="620"/>
                  </a:lnTo>
                  <a:lnTo>
                    <a:pt x="439" y="618"/>
                  </a:lnTo>
                  <a:close/>
                  <a:moveTo>
                    <a:pt x="439" y="622"/>
                  </a:moveTo>
                  <a:lnTo>
                    <a:pt x="437" y="621"/>
                  </a:lnTo>
                  <a:lnTo>
                    <a:pt x="437" y="622"/>
                  </a:lnTo>
                  <a:lnTo>
                    <a:pt x="439" y="622"/>
                  </a:lnTo>
                  <a:close/>
                  <a:moveTo>
                    <a:pt x="439" y="146"/>
                  </a:moveTo>
                  <a:lnTo>
                    <a:pt x="437" y="146"/>
                  </a:lnTo>
                  <a:lnTo>
                    <a:pt x="438" y="145"/>
                  </a:lnTo>
                  <a:lnTo>
                    <a:pt x="438" y="143"/>
                  </a:lnTo>
                  <a:lnTo>
                    <a:pt x="438" y="142"/>
                  </a:lnTo>
                  <a:lnTo>
                    <a:pt x="435" y="142"/>
                  </a:lnTo>
                  <a:lnTo>
                    <a:pt x="434" y="144"/>
                  </a:lnTo>
                  <a:lnTo>
                    <a:pt x="436" y="144"/>
                  </a:lnTo>
                  <a:lnTo>
                    <a:pt x="437" y="146"/>
                  </a:lnTo>
                  <a:lnTo>
                    <a:pt x="437" y="148"/>
                  </a:lnTo>
                  <a:lnTo>
                    <a:pt x="438" y="148"/>
                  </a:lnTo>
                  <a:lnTo>
                    <a:pt x="439" y="146"/>
                  </a:lnTo>
                  <a:close/>
                  <a:moveTo>
                    <a:pt x="439" y="656"/>
                  </a:moveTo>
                  <a:lnTo>
                    <a:pt x="438" y="652"/>
                  </a:lnTo>
                  <a:lnTo>
                    <a:pt x="437" y="652"/>
                  </a:lnTo>
                  <a:lnTo>
                    <a:pt x="436" y="654"/>
                  </a:lnTo>
                  <a:lnTo>
                    <a:pt x="437" y="654"/>
                  </a:lnTo>
                  <a:lnTo>
                    <a:pt x="437" y="656"/>
                  </a:lnTo>
                  <a:lnTo>
                    <a:pt x="438" y="654"/>
                  </a:lnTo>
                  <a:lnTo>
                    <a:pt x="438" y="656"/>
                  </a:lnTo>
                  <a:lnTo>
                    <a:pt x="439" y="656"/>
                  </a:lnTo>
                  <a:close/>
                  <a:moveTo>
                    <a:pt x="439" y="332"/>
                  </a:moveTo>
                  <a:lnTo>
                    <a:pt x="438" y="330"/>
                  </a:lnTo>
                  <a:lnTo>
                    <a:pt x="438" y="332"/>
                  </a:lnTo>
                  <a:lnTo>
                    <a:pt x="439" y="332"/>
                  </a:lnTo>
                  <a:close/>
                  <a:moveTo>
                    <a:pt x="439" y="314"/>
                  </a:moveTo>
                  <a:lnTo>
                    <a:pt x="438" y="314"/>
                  </a:lnTo>
                  <a:lnTo>
                    <a:pt x="439" y="316"/>
                  </a:lnTo>
                  <a:lnTo>
                    <a:pt x="439" y="314"/>
                  </a:lnTo>
                  <a:close/>
                  <a:moveTo>
                    <a:pt x="439" y="276"/>
                  </a:moveTo>
                  <a:lnTo>
                    <a:pt x="439" y="276"/>
                  </a:lnTo>
                  <a:lnTo>
                    <a:pt x="438" y="278"/>
                  </a:lnTo>
                  <a:lnTo>
                    <a:pt x="439" y="278"/>
                  </a:lnTo>
                  <a:lnTo>
                    <a:pt x="439" y="276"/>
                  </a:lnTo>
                  <a:close/>
                  <a:moveTo>
                    <a:pt x="440" y="332"/>
                  </a:moveTo>
                  <a:lnTo>
                    <a:pt x="439" y="332"/>
                  </a:lnTo>
                  <a:lnTo>
                    <a:pt x="440" y="332"/>
                  </a:lnTo>
                  <a:close/>
                  <a:moveTo>
                    <a:pt x="440" y="330"/>
                  </a:moveTo>
                  <a:lnTo>
                    <a:pt x="439" y="330"/>
                  </a:lnTo>
                  <a:lnTo>
                    <a:pt x="439" y="332"/>
                  </a:lnTo>
                  <a:lnTo>
                    <a:pt x="440" y="330"/>
                  </a:lnTo>
                  <a:close/>
                  <a:moveTo>
                    <a:pt x="440" y="642"/>
                  </a:moveTo>
                  <a:lnTo>
                    <a:pt x="438" y="640"/>
                  </a:lnTo>
                  <a:lnTo>
                    <a:pt x="437" y="638"/>
                  </a:lnTo>
                  <a:lnTo>
                    <a:pt x="437" y="640"/>
                  </a:lnTo>
                  <a:lnTo>
                    <a:pt x="438" y="640"/>
                  </a:lnTo>
                  <a:lnTo>
                    <a:pt x="437" y="644"/>
                  </a:lnTo>
                  <a:lnTo>
                    <a:pt x="439" y="644"/>
                  </a:lnTo>
                  <a:lnTo>
                    <a:pt x="440" y="642"/>
                  </a:lnTo>
                  <a:close/>
                  <a:moveTo>
                    <a:pt x="440" y="458"/>
                  </a:moveTo>
                  <a:lnTo>
                    <a:pt x="440" y="458"/>
                  </a:lnTo>
                  <a:close/>
                  <a:moveTo>
                    <a:pt x="441" y="494"/>
                  </a:moveTo>
                  <a:lnTo>
                    <a:pt x="440" y="493"/>
                  </a:lnTo>
                  <a:lnTo>
                    <a:pt x="440" y="490"/>
                  </a:lnTo>
                  <a:lnTo>
                    <a:pt x="439" y="488"/>
                  </a:lnTo>
                  <a:lnTo>
                    <a:pt x="438" y="490"/>
                  </a:lnTo>
                  <a:lnTo>
                    <a:pt x="437" y="490"/>
                  </a:lnTo>
                  <a:lnTo>
                    <a:pt x="436" y="492"/>
                  </a:lnTo>
                  <a:lnTo>
                    <a:pt x="437" y="492"/>
                  </a:lnTo>
                  <a:lnTo>
                    <a:pt x="438" y="494"/>
                  </a:lnTo>
                  <a:lnTo>
                    <a:pt x="437" y="495"/>
                  </a:lnTo>
                  <a:lnTo>
                    <a:pt x="437" y="496"/>
                  </a:lnTo>
                  <a:lnTo>
                    <a:pt x="439" y="496"/>
                  </a:lnTo>
                  <a:lnTo>
                    <a:pt x="439" y="494"/>
                  </a:lnTo>
                  <a:lnTo>
                    <a:pt x="441" y="494"/>
                  </a:lnTo>
                  <a:close/>
                  <a:moveTo>
                    <a:pt x="441" y="474"/>
                  </a:moveTo>
                  <a:lnTo>
                    <a:pt x="441" y="472"/>
                  </a:lnTo>
                  <a:lnTo>
                    <a:pt x="439" y="470"/>
                  </a:lnTo>
                  <a:lnTo>
                    <a:pt x="438" y="472"/>
                  </a:lnTo>
                  <a:lnTo>
                    <a:pt x="440" y="474"/>
                  </a:lnTo>
                  <a:lnTo>
                    <a:pt x="441" y="474"/>
                  </a:lnTo>
                  <a:close/>
                  <a:moveTo>
                    <a:pt x="441" y="630"/>
                  </a:moveTo>
                  <a:lnTo>
                    <a:pt x="440" y="630"/>
                  </a:lnTo>
                  <a:lnTo>
                    <a:pt x="441" y="632"/>
                  </a:lnTo>
                  <a:lnTo>
                    <a:pt x="441" y="630"/>
                  </a:lnTo>
                  <a:close/>
                  <a:moveTo>
                    <a:pt x="441" y="620"/>
                  </a:moveTo>
                  <a:lnTo>
                    <a:pt x="440" y="620"/>
                  </a:lnTo>
                  <a:lnTo>
                    <a:pt x="440" y="622"/>
                  </a:lnTo>
                  <a:lnTo>
                    <a:pt x="441" y="620"/>
                  </a:lnTo>
                  <a:close/>
                  <a:moveTo>
                    <a:pt x="441" y="324"/>
                  </a:moveTo>
                  <a:lnTo>
                    <a:pt x="440" y="324"/>
                  </a:lnTo>
                  <a:lnTo>
                    <a:pt x="440" y="320"/>
                  </a:lnTo>
                  <a:lnTo>
                    <a:pt x="437" y="320"/>
                  </a:lnTo>
                  <a:lnTo>
                    <a:pt x="437" y="318"/>
                  </a:lnTo>
                  <a:lnTo>
                    <a:pt x="437" y="320"/>
                  </a:lnTo>
                  <a:lnTo>
                    <a:pt x="435" y="318"/>
                  </a:lnTo>
                  <a:lnTo>
                    <a:pt x="436" y="320"/>
                  </a:lnTo>
                  <a:lnTo>
                    <a:pt x="436" y="321"/>
                  </a:lnTo>
                  <a:lnTo>
                    <a:pt x="435" y="322"/>
                  </a:lnTo>
                  <a:lnTo>
                    <a:pt x="436" y="322"/>
                  </a:lnTo>
                  <a:lnTo>
                    <a:pt x="438" y="326"/>
                  </a:lnTo>
                  <a:lnTo>
                    <a:pt x="441" y="324"/>
                  </a:lnTo>
                  <a:close/>
                  <a:moveTo>
                    <a:pt x="441" y="484"/>
                  </a:moveTo>
                  <a:lnTo>
                    <a:pt x="438" y="484"/>
                  </a:lnTo>
                  <a:lnTo>
                    <a:pt x="438" y="482"/>
                  </a:lnTo>
                  <a:lnTo>
                    <a:pt x="438" y="484"/>
                  </a:lnTo>
                  <a:lnTo>
                    <a:pt x="438" y="485"/>
                  </a:lnTo>
                  <a:lnTo>
                    <a:pt x="439" y="486"/>
                  </a:lnTo>
                  <a:lnTo>
                    <a:pt x="440" y="488"/>
                  </a:lnTo>
                  <a:lnTo>
                    <a:pt x="440" y="486"/>
                  </a:lnTo>
                  <a:lnTo>
                    <a:pt x="441" y="484"/>
                  </a:lnTo>
                  <a:close/>
                  <a:moveTo>
                    <a:pt x="442" y="796"/>
                  </a:moveTo>
                  <a:lnTo>
                    <a:pt x="440" y="796"/>
                  </a:lnTo>
                  <a:lnTo>
                    <a:pt x="439" y="798"/>
                  </a:lnTo>
                  <a:lnTo>
                    <a:pt x="442" y="798"/>
                  </a:lnTo>
                  <a:lnTo>
                    <a:pt x="442" y="796"/>
                  </a:lnTo>
                  <a:close/>
                  <a:moveTo>
                    <a:pt x="442" y="278"/>
                  </a:moveTo>
                  <a:lnTo>
                    <a:pt x="441" y="276"/>
                  </a:lnTo>
                  <a:lnTo>
                    <a:pt x="439" y="278"/>
                  </a:lnTo>
                  <a:lnTo>
                    <a:pt x="442" y="278"/>
                  </a:lnTo>
                  <a:close/>
                  <a:moveTo>
                    <a:pt x="442" y="316"/>
                  </a:moveTo>
                  <a:lnTo>
                    <a:pt x="441" y="314"/>
                  </a:lnTo>
                  <a:lnTo>
                    <a:pt x="439" y="316"/>
                  </a:lnTo>
                  <a:lnTo>
                    <a:pt x="440" y="316"/>
                  </a:lnTo>
                  <a:lnTo>
                    <a:pt x="440" y="318"/>
                  </a:lnTo>
                  <a:lnTo>
                    <a:pt x="440" y="316"/>
                  </a:lnTo>
                  <a:lnTo>
                    <a:pt x="442" y="316"/>
                  </a:lnTo>
                  <a:close/>
                  <a:moveTo>
                    <a:pt x="442" y="282"/>
                  </a:moveTo>
                  <a:lnTo>
                    <a:pt x="440" y="282"/>
                  </a:lnTo>
                  <a:lnTo>
                    <a:pt x="441" y="280"/>
                  </a:lnTo>
                  <a:lnTo>
                    <a:pt x="439" y="280"/>
                  </a:lnTo>
                  <a:lnTo>
                    <a:pt x="438" y="278"/>
                  </a:lnTo>
                  <a:lnTo>
                    <a:pt x="438" y="281"/>
                  </a:lnTo>
                  <a:lnTo>
                    <a:pt x="439" y="283"/>
                  </a:lnTo>
                  <a:lnTo>
                    <a:pt x="440" y="286"/>
                  </a:lnTo>
                  <a:lnTo>
                    <a:pt x="442" y="282"/>
                  </a:lnTo>
                  <a:close/>
                  <a:moveTo>
                    <a:pt x="442" y="256"/>
                  </a:moveTo>
                  <a:lnTo>
                    <a:pt x="441" y="254"/>
                  </a:lnTo>
                  <a:lnTo>
                    <a:pt x="441" y="256"/>
                  </a:lnTo>
                  <a:lnTo>
                    <a:pt x="440" y="256"/>
                  </a:lnTo>
                  <a:lnTo>
                    <a:pt x="440" y="258"/>
                  </a:lnTo>
                  <a:lnTo>
                    <a:pt x="442" y="258"/>
                  </a:lnTo>
                  <a:lnTo>
                    <a:pt x="442" y="256"/>
                  </a:lnTo>
                  <a:close/>
                  <a:moveTo>
                    <a:pt x="442" y="324"/>
                  </a:moveTo>
                  <a:lnTo>
                    <a:pt x="442" y="324"/>
                  </a:lnTo>
                  <a:lnTo>
                    <a:pt x="441" y="326"/>
                  </a:lnTo>
                  <a:lnTo>
                    <a:pt x="442" y="324"/>
                  </a:lnTo>
                  <a:close/>
                  <a:moveTo>
                    <a:pt x="443" y="800"/>
                  </a:moveTo>
                  <a:lnTo>
                    <a:pt x="440" y="802"/>
                  </a:lnTo>
                  <a:lnTo>
                    <a:pt x="439" y="804"/>
                  </a:lnTo>
                  <a:lnTo>
                    <a:pt x="440" y="807"/>
                  </a:lnTo>
                  <a:lnTo>
                    <a:pt x="441" y="808"/>
                  </a:lnTo>
                  <a:lnTo>
                    <a:pt x="440" y="806"/>
                  </a:lnTo>
                  <a:lnTo>
                    <a:pt x="441" y="806"/>
                  </a:lnTo>
                  <a:lnTo>
                    <a:pt x="442" y="804"/>
                  </a:lnTo>
                  <a:lnTo>
                    <a:pt x="441" y="804"/>
                  </a:lnTo>
                  <a:lnTo>
                    <a:pt x="443" y="800"/>
                  </a:lnTo>
                  <a:close/>
                  <a:moveTo>
                    <a:pt x="443" y="462"/>
                  </a:moveTo>
                  <a:lnTo>
                    <a:pt x="443" y="460"/>
                  </a:lnTo>
                  <a:lnTo>
                    <a:pt x="442" y="458"/>
                  </a:lnTo>
                  <a:lnTo>
                    <a:pt x="440" y="462"/>
                  </a:lnTo>
                  <a:lnTo>
                    <a:pt x="439" y="464"/>
                  </a:lnTo>
                  <a:lnTo>
                    <a:pt x="440" y="464"/>
                  </a:lnTo>
                  <a:lnTo>
                    <a:pt x="441" y="465"/>
                  </a:lnTo>
                  <a:lnTo>
                    <a:pt x="441" y="464"/>
                  </a:lnTo>
                  <a:lnTo>
                    <a:pt x="442" y="462"/>
                  </a:lnTo>
                  <a:lnTo>
                    <a:pt x="443" y="462"/>
                  </a:lnTo>
                  <a:close/>
                  <a:moveTo>
                    <a:pt x="443" y="466"/>
                  </a:moveTo>
                  <a:lnTo>
                    <a:pt x="442" y="464"/>
                  </a:lnTo>
                  <a:lnTo>
                    <a:pt x="442" y="466"/>
                  </a:lnTo>
                  <a:lnTo>
                    <a:pt x="441" y="465"/>
                  </a:lnTo>
                  <a:lnTo>
                    <a:pt x="438" y="466"/>
                  </a:lnTo>
                  <a:lnTo>
                    <a:pt x="439" y="468"/>
                  </a:lnTo>
                  <a:lnTo>
                    <a:pt x="441" y="468"/>
                  </a:lnTo>
                  <a:lnTo>
                    <a:pt x="443" y="466"/>
                  </a:lnTo>
                  <a:close/>
                  <a:moveTo>
                    <a:pt x="443" y="144"/>
                  </a:moveTo>
                  <a:lnTo>
                    <a:pt x="443" y="142"/>
                  </a:lnTo>
                  <a:lnTo>
                    <a:pt x="441" y="142"/>
                  </a:lnTo>
                  <a:lnTo>
                    <a:pt x="441" y="144"/>
                  </a:lnTo>
                  <a:lnTo>
                    <a:pt x="443" y="144"/>
                  </a:lnTo>
                  <a:close/>
                  <a:moveTo>
                    <a:pt x="443" y="296"/>
                  </a:moveTo>
                  <a:lnTo>
                    <a:pt x="441" y="292"/>
                  </a:lnTo>
                  <a:lnTo>
                    <a:pt x="439" y="292"/>
                  </a:lnTo>
                  <a:lnTo>
                    <a:pt x="440" y="294"/>
                  </a:lnTo>
                  <a:lnTo>
                    <a:pt x="440" y="296"/>
                  </a:lnTo>
                  <a:lnTo>
                    <a:pt x="438" y="296"/>
                  </a:lnTo>
                  <a:lnTo>
                    <a:pt x="438" y="298"/>
                  </a:lnTo>
                  <a:lnTo>
                    <a:pt x="439" y="300"/>
                  </a:lnTo>
                  <a:lnTo>
                    <a:pt x="441" y="296"/>
                  </a:lnTo>
                  <a:lnTo>
                    <a:pt x="443" y="296"/>
                  </a:lnTo>
                  <a:close/>
                  <a:moveTo>
                    <a:pt x="443" y="662"/>
                  </a:moveTo>
                  <a:lnTo>
                    <a:pt x="443" y="662"/>
                  </a:lnTo>
                  <a:lnTo>
                    <a:pt x="443" y="663"/>
                  </a:lnTo>
                  <a:lnTo>
                    <a:pt x="443" y="662"/>
                  </a:lnTo>
                  <a:close/>
                  <a:moveTo>
                    <a:pt x="443" y="664"/>
                  </a:moveTo>
                  <a:lnTo>
                    <a:pt x="443" y="663"/>
                  </a:lnTo>
                  <a:lnTo>
                    <a:pt x="441" y="666"/>
                  </a:lnTo>
                  <a:lnTo>
                    <a:pt x="443" y="666"/>
                  </a:lnTo>
                  <a:lnTo>
                    <a:pt x="443" y="664"/>
                  </a:lnTo>
                  <a:close/>
                  <a:moveTo>
                    <a:pt x="443" y="330"/>
                  </a:moveTo>
                  <a:lnTo>
                    <a:pt x="443" y="328"/>
                  </a:lnTo>
                  <a:lnTo>
                    <a:pt x="442" y="330"/>
                  </a:lnTo>
                  <a:lnTo>
                    <a:pt x="443" y="330"/>
                  </a:lnTo>
                  <a:close/>
                  <a:moveTo>
                    <a:pt x="444" y="824"/>
                  </a:moveTo>
                  <a:lnTo>
                    <a:pt x="441" y="822"/>
                  </a:lnTo>
                  <a:lnTo>
                    <a:pt x="443" y="824"/>
                  </a:lnTo>
                  <a:lnTo>
                    <a:pt x="439" y="828"/>
                  </a:lnTo>
                  <a:lnTo>
                    <a:pt x="439" y="834"/>
                  </a:lnTo>
                  <a:lnTo>
                    <a:pt x="438" y="834"/>
                  </a:lnTo>
                  <a:lnTo>
                    <a:pt x="438" y="836"/>
                  </a:lnTo>
                  <a:lnTo>
                    <a:pt x="438" y="838"/>
                  </a:lnTo>
                  <a:lnTo>
                    <a:pt x="441" y="838"/>
                  </a:lnTo>
                  <a:lnTo>
                    <a:pt x="440" y="836"/>
                  </a:lnTo>
                  <a:lnTo>
                    <a:pt x="441" y="836"/>
                  </a:lnTo>
                  <a:lnTo>
                    <a:pt x="440" y="834"/>
                  </a:lnTo>
                  <a:lnTo>
                    <a:pt x="442" y="832"/>
                  </a:lnTo>
                  <a:lnTo>
                    <a:pt x="442" y="831"/>
                  </a:lnTo>
                  <a:lnTo>
                    <a:pt x="442" y="826"/>
                  </a:lnTo>
                  <a:lnTo>
                    <a:pt x="444" y="824"/>
                  </a:lnTo>
                  <a:close/>
                  <a:moveTo>
                    <a:pt x="444" y="338"/>
                  </a:moveTo>
                  <a:lnTo>
                    <a:pt x="442" y="336"/>
                  </a:lnTo>
                  <a:lnTo>
                    <a:pt x="439" y="334"/>
                  </a:lnTo>
                  <a:lnTo>
                    <a:pt x="438" y="336"/>
                  </a:lnTo>
                  <a:lnTo>
                    <a:pt x="439" y="338"/>
                  </a:lnTo>
                  <a:lnTo>
                    <a:pt x="441" y="338"/>
                  </a:lnTo>
                  <a:lnTo>
                    <a:pt x="441" y="336"/>
                  </a:lnTo>
                  <a:lnTo>
                    <a:pt x="441" y="338"/>
                  </a:lnTo>
                  <a:lnTo>
                    <a:pt x="442" y="338"/>
                  </a:lnTo>
                  <a:lnTo>
                    <a:pt x="444" y="340"/>
                  </a:lnTo>
                  <a:lnTo>
                    <a:pt x="444" y="339"/>
                  </a:lnTo>
                  <a:lnTo>
                    <a:pt x="444" y="338"/>
                  </a:lnTo>
                  <a:close/>
                  <a:moveTo>
                    <a:pt x="444" y="496"/>
                  </a:moveTo>
                  <a:lnTo>
                    <a:pt x="443" y="494"/>
                  </a:lnTo>
                  <a:lnTo>
                    <a:pt x="441" y="494"/>
                  </a:lnTo>
                  <a:lnTo>
                    <a:pt x="442" y="496"/>
                  </a:lnTo>
                  <a:lnTo>
                    <a:pt x="444" y="496"/>
                  </a:lnTo>
                  <a:close/>
                  <a:moveTo>
                    <a:pt x="444" y="126"/>
                  </a:moveTo>
                  <a:lnTo>
                    <a:pt x="441" y="128"/>
                  </a:lnTo>
                  <a:lnTo>
                    <a:pt x="441" y="129"/>
                  </a:lnTo>
                  <a:lnTo>
                    <a:pt x="442" y="130"/>
                  </a:lnTo>
                  <a:lnTo>
                    <a:pt x="441" y="130"/>
                  </a:lnTo>
                  <a:lnTo>
                    <a:pt x="443" y="132"/>
                  </a:lnTo>
                  <a:lnTo>
                    <a:pt x="444" y="131"/>
                  </a:lnTo>
                  <a:lnTo>
                    <a:pt x="444" y="126"/>
                  </a:lnTo>
                  <a:close/>
                  <a:moveTo>
                    <a:pt x="444" y="818"/>
                  </a:moveTo>
                  <a:lnTo>
                    <a:pt x="443" y="816"/>
                  </a:lnTo>
                  <a:lnTo>
                    <a:pt x="442" y="816"/>
                  </a:lnTo>
                  <a:lnTo>
                    <a:pt x="442" y="814"/>
                  </a:lnTo>
                  <a:lnTo>
                    <a:pt x="440" y="814"/>
                  </a:lnTo>
                  <a:lnTo>
                    <a:pt x="440" y="816"/>
                  </a:lnTo>
                  <a:lnTo>
                    <a:pt x="439" y="816"/>
                  </a:lnTo>
                  <a:lnTo>
                    <a:pt x="443" y="820"/>
                  </a:lnTo>
                  <a:lnTo>
                    <a:pt x="444" y="818"/>
                  </a:lnTo>
                  <a:close/>
                  <a:moveTo>
                    <a:pt x="445" y="120"/>
                  </a:moveTo>
                  <a:lnTo>
                    <a:pt x="442" y="112"/>
                  </a:lnTo>
                  <a:lnTo>
                    <a:pt x="440" y="114"/>
                  </a:lnTo>
                  <a:lnTo>
                    <a:pt x="441" y="116"/>
                  </a:lnTo>
                  <a:lnTo>
                    <a:pt x="442" y="116"/>
                  </a:lnTo>
                  <a:lnTo>
                    <a:pt x="441" y="118"/>
                  </a:lnTo>
                  <a:lnTo>
                    <a:pt x="440" y="116"/>
                  </a:lnTo>
                  <a:lnTo>
                    <a:pt x="440" y="118"/>
                  </a:lnTo>
                  <a:lnTo>
                    <a:pt x="441" y="118"/>
                  </a:lnTo>
                  <a:lnTo>
                    <a:pt x="445" y="120"/>
                  </a:lnTo>
                  <a:close/>
                  <a:moveTo>
                    <a:pt x="445" y="273"/>
                  </a:moveTo>
                  <a:lnTo>
                    <a:pt x="445" y="272"/>
                  </a:lnTo>
                  <a:lnTo>
                    <a:pt x="443" y="270"/>
                  </a:lnTo>
                  <a:lnTo>
                    <a:pt x="442" y="266"/>
                  </a:lnTo>
                  <a:lnTo>
                    <a:pt x="438" y="266"/>
                  </a:lnTo>
                  <a:lnTo>
                    <a:pt x="439" y="268"/>
                  </a:lnTo>
                  <a:lnTo>
                    <a:pt x="441" y="270"/>
                  </a:lnTo>
                  <a:lnTo>
                    <a:pt x="439" y="272"/>
                  </a:lnTo>
                  <a:lnTo>
                    <a:pt x="441" y="272"/>
                  </a:lnTo>
                  <a:lnTo>
                    <a:pt x="444" y="274"/>
                  </a:lnTo>
                  <a:lnTo>
                    <a:pt x="445" y="273"/>
                  </a:lnTo>
                  <a:close/>
                  <a:moveTo>
                    <a:pt x="445" y="474"/>
                  </a:moveTo>
                  <a:lnTo>
                    <a:pt x="443" y="474"/>
                  </a:lnTo>
                  <a:lnTo>
                    <a:pt x="444" y="476"/>
                  </a:lnTo>
                  <a:lnTo>
                    <a:pt x="443" y="478"/>
                  </a:lnTo>
                  <a:lnTo>
                    <a:pt x="442" y="480"/>
                  </a:lnTo>
                  <a:lnTo>
                    <a:pt x="445" y="478"/>
                  </a:lnTo>
                  <a:lnTo>
                    <a:pt x="445" y="474"/>
                  </a:lnTo>
                  <a:close/>
                  <a:moveTo>
                    <a:pt x="445" y="628"/>
                  </a:moveTo>
                  <a:lnTo>
                    <a:pt x="444" y="626"/>
                  </a:lnTo>
                  <a:lnTo>
                    <a:pt x="444" y="622"/>
                  </a:lnTo>
                  <a:lnTo>
                    <a:pt x="442" y="622"/>
                  </a:lnTo>
                  <a:lnTo>
                    <a:pt x="442" y="627"/>
                  </a:lnTo>
                  <a:lnTo>
                    <a:pt x="443" y="628"/>
                  </a:lnTo>
                  <a:lnTo>
                    <a:pt x="445" y="628"/>
                  </a:lnTo>
                  <a:close/>
                  <a:moveTo>
                    <a:pt x="445" y="468"/>
                  </a:moveTo>
                  <a:lnTo>
                    <a:pt x="444" y="466"/>
                  </a:lnTo>
                  <a:lnTo>
                    <a:pt x="444" y="468"/>
                  </a:lnTo>
                  <a:lnTo>
                    <a:pt x="445" y="468"/>
                  </a:lnTo>
                  <a:close/>
                  <a:moveTo>
                    <a:pt x="445" y="640"/>
                  </a:moveTo>
                  <a:lnTo>
                    <a:pt x="444" y="638"/>
                  </a:lnTo>
                  <a:lnTo>
                    <a:pt x="444" y="636"/>
                  </a:lnTo>
                  <a:lnTo>
                    <a:pt x="442" y="636"/>
                  </a:lnTo>
                  <a:lnTo>
                    <a:pt x="442" y="638"/>
                  </a:lnTo>
                  <a:lnTo>
                    <a:pt x="442" y="639"/>
                  </a:lnTo>
                  <a:lnTo>
                    <a:pt x="443" y="640"/>
                  </a:lnTo>
                  <a:lnTo>
                    <a:pt x="445" y="640"/>
                  </a:lnTo>
                  <a:close/>
                  <a:moveTo>
                    <a:pt x="445" y="791"/>
                  </a:moveTo>
                  <a:lnTo>
                    <a:pt x="443" y="792"/>
                  </a:lnTo>
                  <a:lnTo>
                    <a:pt x="445" y="792"/>
                  </a:lnTo>
                  <a:lnTo>
                    <a:pt x="445" y="794"/>
                  </a:lnTo>
                  <a:lnTo>
                    <a:pt x="445" y="791"/>
                  </a:lnTo>
                  <a:close/>
                  <a:moveTo>
                    <a:pt x="446" y="794"/>
                  </a:moveTo>
                  <a:lnTo>
                    <a:pt x="445" y="794"/>
                  </a:lnTo>
                  <a:lnTo>
                    <a:pt x="446" y="794"/>
                  </a:lnTo>
                  <a:close/>
                  <a:moveTo>
                    <a:pt x="446" y="330"/>
                  </a:moveTo>
                  <a:lnTo>
                    <a:pt x="445" y="328"/>
                  </a:lnTo>
                  <a:lnTo>
                    <a:pt x="443" y="330"/>
                  </a:lnTo>
                  <a:lnTo>
                    <a:pt x="444" y="330"/>
                  </a:lnTo>
                  <a:lnTo>
                    <a:pt x="444" y="332"/>
                  </a:lnTo>
                  <a:lnTo>
                    <a:pt x="443" y="334"/>
                  </a:lnTo>
                  <a:lnTo>
                    <a:pt x="444" y="334"/>
                  </a:lnTo>
                  <a:lnTo>
                    <a:pt x="445" y="331"/>
                  </a:lnTo>
                  <a:lnTo>
                    <a:pt x="446" y="330"/>
                  </a:lnTo>
                  <a:close/>
                  <a:moveTo>
                    <a:pt x="446" y="278"/>
                  </a:moveTo>
                  <a:lnTo>
                    <a:pt x="444" y="276"/>
                  </a:lnTo>
                  <a:lnTo>
                    <a:pt x="444" y="278"/>
                  </a:lnTo>
                  <a:lnTo>
                    <a:pt x="446" y="278"/>
                  </a:lnTo>
                  <a:close/>
                  <a:moveTo>
                    <a:pt x="446" y="654"/>
                  </a:moveTo>
                  <a:lnTo>
                    <a:pt x="445" y="653"/>
                  </a:lnTo>
                  <a:lnTo>
                    <a:pt x="445" y="652"/>
                  </a:lnTo>
                  <a:lnTo>
                    <a:pt x="446" y="650"/>
                  </a:lnTo>
                  <a:lnTo>
                    <a:pt x="444" y="650"/>
                  </a:lnTo>
                  <a:lnTo>
                    <a:pt x="444" y="648"/>
                  </a:lnTo>
                  <a:lnTo>
                    <a:pt x="442" y="648"/>
                  </a:lnTo>
                  <a:lnTo>
                    <a:pt x="441" y="650"/>
                  </a:lnTo>
                  <a:lnTo>
                    <a:pt x="444" y="650"/>
                  </a:lnTo>
                  <a:lnTo>
                    <a:pt x="443" y="652"/>
                  </a:lnTo>
                  <a:lnTo>
                    <a:pt x="443" y="653"/>
                  </a:lnTo>
                  <a:lnTo>
                    <a:pt x="444" y="654"/>
                  </a:lnTo>
                  <a:lnTo>
                    <a:pt x="446" y="654"/>
                  </a:lnTo>
                  <a:close/>
                  <a:moveTo>
                    <a:pt x="446" y="336"/>
                  </a:moveTo>
                  <a:lnTo>
                    <a:pt x="445" y="334"/>
                  </a:lnTo>
                  <a:lnTo>
                    <a:pt x="445" y="336"/>
                  </a:lnTo>
                  <a:lnTo>
                    <a:pt x="446" y="336"/>
                  </a:lnTo>
                  <a:close/>
                  <a:moveTo>
                    <a:pt x="446" y="282"/>
                  </a:moveTo>
                  <a:lnTo>
                    <a:pt x="444" y="282"/>
                  </a:lnTo>
                  <a:lnTo>
                    <a:pt x="444" y="284"/>
                  </a:lnTo>
                  <a:lnTo>
                    <a:pt x="446" y="282"/>
                  </a:lnTo>
                  <a:close/>
                  <a:moveTo>
                    <a:pt x="446" y="318"/>
                  </a:moveTo>
                  <a:lnTo>
                    <a:pt x="443" y="316"/>
                  </a:lnTo>
                  <a:lnTo>
                    <a:pt x="443" y="318"/>
                  </a:lnTo>
                  <a:lnTo>
                    <a:pt x="445" y="318"/>
                  </a:lnTo>
                  <a:lnTo>
                    <a:pt x="445" y="319"/>
                  </a:lnTo>
                  <a:lnTo>
                    <a:pt x="445" y="318"/>
                  </a:lnTo>
                  <a:lnTo>
                    <a:pt x="446" y="318"/>
                  </a:lnTo>
                  <a:close/>
                  <a:moveTo>
                    <a:pt x="446" y="468"/>
                  </a:moveTo>
                  <a:lnTo>
                    <a:pt x="446" y="468"/>
                  </a:lnTo>
                  <a:lnTo>
                    <a:pt x="446" y="469"/>
                  </a:lnTo>
                  <a:lnTo>
                    <a:pt x="446" y="468"/>
                  </a:lnTo>
                  <a:close/>
                  <a:moveTo>
                    <a:pt x="446" y="266"/>
                  </a:moveTo>
                  <a:lnTo>
                    <a:pt x="445" y="264"/>
                  </a:lnTo>
                  <a:lnTo>
                    <a:pt x="445" y="266"/>
                  </a:lnTo>
                  <a:lnTo>
                    <a:pt x="446" y="266"/>
                  </a:lnTo>
                  <a:close/>
                  <a:moveTo>
                    <a:pt x="446" y="790"/>
                  </a:moveTo>
                  <a:lnTo>
                    <a:pt x="445" y="790"/>
                  </a:lnTo>
                  <a:lnTo>
                    <a:pt x="445" y="791"/>
                  </a:lnTo>
                  <a:lnTo>
                    <a:pt x="446" y="790"/>
                  </a:lnTo>
                  <a:close/>
                  <a:moveTo>
                    <a:pt x="447" y="268"/>
                  </a:moveTo>
                  <a:lnTo>
                    <a:pt x="447" y="266"/>
                  </a:lnTo>
                  <a:lnTo>
                    <a:pt x="446" y="266"/>
                  </a:lnTo>
                  <a:lnTo>
                    <a:pt x="447" y="268"/>
                  </a:lnTo>
                  <a:close/>
                  <a:moveTo>
                    <a:pt x="447" y="324"/>
                  </a:moveTo>
                  <a:lnTo>
                    <a:pt x="447" y="322"/>
                  </a:lnTo>
                  <a:lnTo>
                    <a:pt x="447" y="320"/>
                  </a:lnTo>
                  <a:lnTo>
                    <a:pt x="445" y="320"/>
                  </a:lnTo>
                  <a:lnTo>
                    <a:pt x="445" y="319"/>
                  </a:lnTo>
                  <a:lnTo>
                    <a:pt x="443" y="320"/>
                  </a:lnTo>
                  <a:lnTo>
                    <a:pt x="443" y="321"/>
                  </a:lnTo>
                  <a:lnTo>
                    <a:pt x="444" y="322"/>
                  </a:lnTo>
                  <a:lnTo>
                    <a:pt x="446" y="322"/>
                  </a:lnTo>
                  <a:lnTo>
                    <a:pt x="447" y="324"/>
                  </a:lnTo>
                  <a:close/>
                  <a:moveTo>
                    <a:pt x="448" y="278"/>
                  </a:moveTo>
                  <a:lnTo>
                    <a:pt x="446" y="278"/>
                  </a:lnTo>
                  <a:lnTo>
                    <a:pt x="446" y="282"/>
                  </a:lnTo>
                  <a:lnTo>
                    <a:pt x="447" y="282"/>
                  </a:lnTo>
                  <a:lnTo>
                    <a:pt x="448" y="278"/>
                  </a:lnTo>
                  <a:close/>
                  <a:moveTo>
                    <a:pt x="448" y="490"/>
                  </a:moveTo>
                  <a:lnTo>
                    <a:pt x="446" y="490"/>
                  </a:lnTo>
                  <a:lnTo>
                    <a:pt x="447" y="488"/>
                  </a:lnTo>
                  <a:lnTo>
                    <a:pt x="445" y="488"/>
                  </a:lnTo>
                  <a:lnTo>
                    <a:pt x="445" y="486"/>
                  </a:lnTo>
                  <a:lnTo>
                    <a:pt x="443" y="486"/>
                  </a:lnTo>
                  <a:lnTo>
                    <a:pt x="443" y="488"/>
                  </a:lnTo>
                  <a:lnTo>
                    <a:pt x="443" y="489"/>
                  </a:lnTo>
                  <a:lnTo>
                    <a:pt x="444" y="494"/>
                  </a:lnTo>
                  <a:lnTo>
                    <a:pt x="447" y="492"/>
                  </a:lnTo>
                  <a:lnTo>
                    <a:pt x="448" y="490"/>
                  </a:lnTo>
                  <a:close/>
                  <a:moveTo>
                    <a:pt x="448" y="480"/>
                  </a:moveTo>
                  <a:lnTo>
                    <a:pt x="447" y="478"/>
                  </a:lnTo>
                  <a:lnTo>
                    <a:pt x="445" y="478"/>
                  </a:lnTo>
                  <a:lnTo>
                    <a:pt x="446" y="482"/>
                  </a:lnTo>
                  <a:lnTo>
                    <a:pt x="447" y="480"/>
                  </a:lnTo>
                  <a:lnTo>
                    <a:pt x="448" y="480"/>
                  </a:lnTo>
                  <a:close/>
                  <a:moveTo>
                    <a:pt x="448" y="802"/>
                  </a:moveTo>
                  <a:lnTo>
                    <a:pt x="447" y="800"/>
                  </a:lnTo>
                  <a:lnTo>
                    <a:pt x="446" y="798"/>
                  </a:lnTo>
                  <a:lnTo>
                    <a:pt x="446" y="796"/>
                  </a:lnTo>
                  <a:lnTo>
                    <a:pt x="446" y="798"/>
                  </a:lnTo>
                  <a:lnTo>
                    <a:pt x="444" y="796"/>
                  </a:lnTo>
                  <a:lnTo>
                    <a:pt x="443" y="798"/>
                  </a:lnTo>
                  <a:lnTo>
                    <a:pt x="445" y="798"/>
                  </a:lnTo>
                  <a:lnTo>
                    <a:pt x="445" y="802"/>
                  </a:lnTo>
                  <a:lnTo>
                    <a:pt x="444" y="806"/>
                  </a:lnTo>
                  <a:lnTo>
                    <a:pt x="446" y="808"/>
                  </a:lnTo>
                  <a:lnTo>
                    <a:pt x="446" y="806"/>
                  </a:lnTo>
                  <a:lnTo>
                    <a:pt x="446" y="802"/>
                  </a:lnTo>
                  <a:lnTo>
                    <a:pt x="447" y="804"/>
                  </a:lnTo>
                  <a:lnTo>
                    <a:pt x="447" y="802"/>
                  </a:lnTo>
                  <a:lnTo>
                    <a:pt x="448" y="802"/>
                  </a:lnTo>
                  <a:close/>
                  <a:moveTo>
                    <a:pt x="448" y="639"/>
                  </a:moveTo>
                  <a:lnTo>
                    <a:pt x="447" y="642"/>
                  </a:lnTo>
                  <a:lnTo>
                    <a:pt x="448" y="642"/>
                  </a:lnTo>
                  <a:lnTo>
                    <a:pt x="448" y="639"/>
                  </a:lnTo>
                  <a:close/>
                  <a:moveTo>
                    <a:pt x="448" y="280"/>
                  </a:moveTo>
                  <a:lnTo>
                    <a:pt x="447" y="282"/>
                  </a:lnTo>
                  <a:lnTo>
                    <a:pt x="448" y="280"/>
                  </a:lnTo>
                  <a:close/>
                  <a:moveTo>
                    <a:pt x="448" y="818"/>
                  </a:moveTo>
                  <a:lnTo>
                    <a:pt x="447" y="816"/>
                  </a:lnTo>
                  <a:lnTo>
                    <a:pt x="446" y="820"/>
                  </a:lnTo>
                  <a:lnTo>
                    <a:pt x="447" y="820"/>
                  </a:lnTo>
                  <a:lnTo>
                    <a:pt x="447" y="818"/>
                  </a:lnTo>
                  <a:lnTo>
                    <a:pt x="448" y="818"/>
                  </a:lnTo>
                  <a:close/>
                  <a:moveTo>
                    <a:pt x="448" y="636"/>
                  </a:moveTo>
                  <a:lnTo>
                    <a:pt x="448" y="636"/>
                  </a:lnTo>
                  <a:close/>
                  <a:moveTo>
                    <a:pt x="449" y="622"/>
                  </a:moveTo>
                  <a:lnTo>
                    <a:pt x="449" y="622"/>
                  </a:lnTo>
                  <a:lnTo>
                    <a:pt x="448" y="622"/>
                  </a:lnTo>
                  <a:lnTo>
                    <a:pt x="449" y="622"/>
                  </a:lnTo>
                  <a:close/>
                  <a:moveTo>
                    <a:pt x="449" y="470"/>
                  </a:moveTo>
                  <a:lnTo>
                    <a:pt x="448" y="470"/>
                  </a:lnTo>
                  <a:lnTo>
                    <a:pt x="446" y="469"/>
                  </a:lnTo>
                  <a:lnTo>
                    <a:pt x="443" y="472"/>
                  </a:lnTo>
                  <a:lnTo>
                    <a:pt x="446" y="472"/>
                  </a:lnTo>
                  <a:lnTo>
                    <a:pt x="446" y="470"/>
                  </a:lnTo>
                  <a:lnTo>
                    <a:pt x="449" y="472"/>
                  </a:lnTo>
                  <a:lnTo>
                    <a:pt x="449" y="470"/>
                  </a:lnTo>
                  <a:close/>
                  <a:moveTo>
                    <a:pt x="449" y="260"/>
                  </a:moveTo>
                  <a:lnTo>
                    <a:pt x="447" y="260"/>
                  </a:lnTo>
                  <a:lnTo>
                    <a:pt x="446" y="258"/>
                  </a:lnTo>
                  <a:lnTo>
                    <a:pt x="447" y="260"/>
                  </a:lnTo>
                  <a:lnTo>
                    <a:pt x="446" y="260"/>
                  </a:lnTo>
                  <a:lnTo>
                    <a:pt x="446" y="262"/>
                  </a:lnTo>
                  <a:lnTo>
                    <a:pt x="449" y="262"/>
                  </a:lnTo>
                  <a:lnTo>
                    <a:pt x="449" y="260"/>
                  </a:lnTo>
                  <a:close/>
                  <a:moveTo>
                    <a:pt x="449" y="836"/>
                  </a:moveTo>
                  <a:lnTo>
                    <a:pt x="447" y="834"/>
                  </a:lnTo>
                  <a:lnTo>
                    <a:pt x="447" y="830"/>
                  </a:lnTo>
                  <a:lnTo>
                    <a:pt x="449" y="830"/>
                  </a:lnTo>
                  <a:lnTo>
                    <a:pt x="448" y="826"/>
                  </a:lnTo>
                  <a:lnTo>
                    <a:pt x="446" y="822"/>
                  </a:lnTo>
                  <a:lnTo>
                    <a:pt x="444" y="824"/>
                  </a:lnTo>
                  <a:lnTo>
                    <a:pt x="446" y="824"/>
                  </a:lnTo>
                  <a:lnTo>
                    <a:pt x="446" y="827"/>
                  </a:lnTo>
                  <a:lnTo>
                    <a:pt x="446" y="829"/>
                  </a:lnTo>
                  <a:lnTo>
                    <a:pt x="445" y="832"/>
                  </a:lnTo>
                  <a:lnTo>
                    <a:pt x="444" y="832"/>
                  </a:lnTo>
                  <a:lnTo>
                    <a:pt x="446" y="834"/>
                  </a:lnTo>
                  <a:lnTo>
                    <a:pt x="447" y="836"/>
                  </a:lnTo>
                  <a:lnTo>
                    <a:pt x="447" y="838"/>
                  </a:lnTo>
                  <a:lnTo>
                    <a:pt x="449" y="836"/>
                  </a:lnTo>
                  <a:close/>
                  <a:moveTo>
                    <a:pt x="449" y="620"/>
                  </a:moveTo>
                  <a:lnTo>
                    <a:pt x="444" y="620"/>
                  </a:lnTo>
                  <a:lnTo>
                    <a:pt x="448" y="622"/>
                  </a:lnTo>
                  <a:lnTo>
                    <a:pt x="449" y="620"/>
                  </a:lnTo>
                  <a:close/>
                  <a:moveTo>
                    <a:pt x="449" y="656"/>
                  </a:moveTo>
                  <a:lnTo>
                    <a:pt x="448" y="654"/>
                  </a:lnTo>
                  <a:lnTo>
                    <a:pt x="449" y="656"/>
                  </a:lnTo>
                  <a:close/>
                  <a:moveTo>
                    <a:pt x="450" y="668"/>
                  </a:moveTo>
                  <a:lnTo>
                    <a:pt x="449" y="666"/>
                  </a:lnTo>
                  <a:lnTo>
                    <a:pt x="448" y="668"/>
                  </a:lnTo>
                  <a:lnTo>
                    <a:pt x="447" y="668"/>
                  </a:lnTo>
                  <a:lnTo>
                    <a:pt x="449" y="670"/>
                  </a:lnTo>
                  <a:lnTo>
                    <a:pt x="449" y="668"/>
                  </a:lnTo>
                  <a:lnTo>
                    <a:pt x="450" y="668"/>
                  </a:lnTo>
                  <a:close/>
                  <a:moveTo>
                    <a:pt x="450" y="634"/>
                  </a:moveTo>
                  <a:lnTo>
                    <a:pt x="448" y="634"/>
                  </a:lnTo>
                  <a:lnTo>
                    <a:pt x="448" y="636"/>
                  </a:lnTo>
                  <a:lnTo>
                    <a:pt x="450" y="634"/>
                  </a:lnTo>
                  <a:close/>
                  <a:moveTo>
                    <a:pt x="450" y="268"/>
                  </a:moveTo>
                  <a:lnTo>
                    <a:pt x="448" y="268"/>
                  </a:lnTo>
                  <a:lnTo>
                    <a:pt x="448" y="266"/>
                  </a:lnTo>
                  <a:lnTo>
                    <a:pt x="447" y="266"/>
                  </a:lnTo>
                  <a:lnTo>
                    <a:pt x="447" y="268"/>
                  </a:lnTo>
                  <a:lnTo>
                    <a:pt x="448" y="270"/>
                  </a:lnTo>
                  <a:lnTo>
                    <a:pt x="448" y="271"/>
                  </a:lnTo>
                  <a:lnTo>
                    <a:pt x="447" y="272"/>
                  </a:lnTo>
                  <a:lnTo>
                    <a:pt x="449" y="272"/>
                  </a:lnTo>
                  <a:lnTo>
                    <a:pt x="449" y="270"/>
                  </a:lnTo>
                  <a:lnTo>
                    <a:pt x="450" y="268"/>
                  </a:lnTo>
                  <a:close/>
                  <a:moveTo>
                    <a:pt x="450" y="656"/>
                  </a:moveTo>
                  <a:lnTo>
                    <a:pt x="449" y="656"/>
                  </a:lnTo>
                  <a:lnTo>
                    <a:pt x="450" y="656"/>
                  </a:lnTo>
                  <a:close/>
                  <a:moveTo>
                    <a:pt x="450" y="482"/>
                  </a:moveTo>
                  <a:lnTo>
                    <a:pt x="449" y="480"/>
                  </a:lnTo>
                  <a:lnTo>
                    <a:pt x="448" y="480"/>
                  </a:lnTo>
                  <a:lnTo>
                    <a:pt x="448" y="482"/>
                  </a:lnTo>
                  <a:lnTo>
                    <a:pt x="450" y="482"/>
                  </a:lnTo>
                  <a:close/>
                  <a:moveTo>
                    <a:pt x="450" y="142"/>
                  </a:moveTo>
                  <a:lnTo>
                    <a:pt x="449" y="140"/>
                  </a:lnTo>
                  <a:lnTo>
                    <a:pt x="448" y="142"/>
                  </a:lnTo>
                  <a:lnTo>
                    <a:pt x="448" y="140"/>
                  </a:lnTo>
                  <a:lnTo>
                    <a:pt x="447" y="140"/>
                  </a:lnTo>
                  <a:lnTo>
                    <a:pt x="448" y="138"/>
                  </a:lnTo>
                  <a:lnTo>
                    <a:pt x="446" y="138"/>
                  </a:lnTo>
                  <a:lnTo>
                    <a:pt x="447" y="142"/>
                  </a:lnTo>
                  <a:lnTo>
                    <a:pt x="446" y="142"/>
                  </a:lnTo>
                  <a:lnTo>
                    <a:pt x="446" y="144"/>
                  </a:lnTo>
                  <a:lnTo>
                    <a:pt x="447" y="144"/>
                  </a:lnTo>
                  <a:lnTo>
                    <a:pt x="450" y="142"/>
                  </a:lnTo>
                  <a:close/>
                  <a:moveTo>
                    <a:pt x="450" y="642"/>
                  </a:moveTo>
                  <a:lnTo>
                    <a:pt x="449" y="642"/>
                  </a:lnTo>
                  <a:lnTo>
                    <a:pt x="449" y="644"/>
                  </a:lnTo>
                  <a:lnTo>
                    <a:pt x="450" y="644"/>
                  </a:lnTo>
                  <a:lnTo>
                    <a:pt x="450" y="642"/>
                  </a:lnTo>
                  <a:close/>
                  <a:moveTo>
                    <a:pt x="450" y="634"/>
                  </a:moveTo>
                  <a:lnTo>
                    <a:pt x="450" y="634"/>
                  </a:lnTo>
                  <a:close/>
                  <a:moveTo>
                    <a:pt x="450" y="638"/>
                  </a:moveTo>
                  <a:lnTo>
                    <a:pt x="448" y="636"/>
                  </a:lnTo>
                  <a:lnTo>
                    <a:pt x="447" y="636"/>
                  </a:lnTo>
                  <a:lnTo>
                    <a:pt x="447" y="638"/>
                  </a:lnTo>
                  <a:lnTo>
                    <a:pt x="448" y="638"/>
                  </a:lnTo>
                  <a:lnTo>
                    <a:pt x="448" y="639"/>
                  </a:lnTo>
                  <a:lnTo>
                    <a:pt x="448" y="638"/>
                  </a:lnTo>
                  <a:lnTo>
                    <a:pt x="450" y="638"/>
                  </a:lnTo>
                  <a:close/>
                  <a:moveTo>
                    <a:pt x="451" y="62"/>
                  </a:moveTo>
                  <a:lnTo>
                    <a:pt x="450" y="60"/>
                  </a:lnTo>
                  <a:lnTo>
                    <a:pt x="449" y="62"/>
                  </a:lnTo>
                  <a:lnTo>
                    <a:pt x="451" y="62"/>
                  </a:lnTo>
                  <a:close/>
                  <a:moveTo>
                    <a:pt x="451" y="330"/>
                  </a:moveTo>
                  <a:lnTo>
                    <a:pt x="451" y="330"/>
                  </a:lnTo>
                  <a:close/>
                  <a:moveTo>
                    <a:pt x="451" y="256"/>
                  </a:moveTo>
                  <a:lnTo>
                    <a:pt x="451" y="256"/>
                  </a:lnTo>
                  <a:lnTo>
                    <a:pt x="450" y="256"/>
                  </a:lnTo>
                  <a:lnTo>
                    <a:pt x="451" y="256"/>
                  </a:lnTo>
                  <a:close/>
                  <a:moveTo>
                    <a:pt x="451" y="322"/>
                  </a:moveTo>
                  <a:lnTo>
                    <a:pt x="450" y="322"/>
                  </a:lnTo>
                  <a:lnTo>
                    <a:pt x="451" y="323"/>
                  </a:lnTo>
                  <a:lnTo>
                    <a:pt x="451" y="322"/>
                  </a:lnTo>
                  <a:close/>
                  <a:moveTo>
                    <a:pt x="451" y="656"/>
                  </a:moveTo>
                  <a:lnTo>
                    <a:pt x="450" y="656"/>
                  </a:lnTo>
                  <a:lnTo>
                    <a:pt x="450" y="658"/>
                  </a:lnTo>
                  <a:lnTo>
                    <a:pt x="451" y="658"/>
                  </a:lnTo>
                  <a:lnTo>
                    <a:pt x="451" y="656"/>
                  </a:lnTo>
                  <a:close/>
                  <a:moveTo>
                    <a:pt x="451" y="632"/>
                  </a:moveTo>
                  <a:lnTo>
                    <a:pt x="450" y="630"/>
                  </a:lnTo>
                  <a:lnTo>
                    <a:pt x="450" y="634"/>
                  </a:lnTo>
                  <a:lnTo>
                    <a:pt x="451" y="633"/>
                  </a:lnTo>
                  <a:lnTo>
                    <a:pt x="451" y="632"/>
                  </a:lnTo>
                  <a:close/>
                  <a:moveTo>
                    <a:pt x="451" y="664"/>
                  </a:moveTo>
                  <a:lnTo>
                    <a:pt x="449" y="660"/>
                  </a:lnTo>
                  <a:lnTo>
                    <a:pt x="448" y="660"/>
                  </a:lnTo>
                  <a:lnTo>
                    <a:pt x="448" y="664"/>
                  </a:lnTo>
                  <a:lnTo>
                    <a:pt x="449" y="664"/>
                  </a:lnTo>
                  <a:lnTo>
                    <a:pt x="450" y="666"/>
                  </a:lnTo>
                  <a:lnTo>
                    <a:pt x="451" y="665"/>
                  </a:lnTo>
                  <a:lnTo>
                    <a:pt x="451" y="664"/>
                  </a:lnTo>
                  <a:close/>
                  <a:moveTo>
                    <a:pt x="452" y="460"/>
                  </a:moveTo>
                  <a:lnTo>
                    <a:pt x="451" y="458"/>
                  </a:lnTo>
                  <a:lnTo>
                    <a:pt x="451" y="460"/>
                  </a:lnTo>
                  <a:lnTo>
                    <a:pt x="452" y="460"/>
                  </a:lnTo>
                  <a:close/>
                  <a:moveTo>
                    <a:pt x="452" y="624"/>
                  </a:moveTo>
                  <a:lnTo>
                    <a:pt x="449" y="622"/>
                  </a:lnTo>
                  <a:lnTo>
                    <a:pt x="449" y="626"/>
                  </a:lnTo>
                  <a:lnTo>
                    <a:pt x="452" y="624"/>
                  </a:lnTo>
                  <a:close/>
                  <a:moveTo>
                    <a:pt x="453" y="332"/>
                  </a:moveTo>
                  <a:lnTo>
                    <a:pt x="451" y="330"/>
                  </a:lnTo>
                  <a:lnTo>
                    <a:pt x="450" y="332"/>
                  </a:lnTo>
                  <a:lnTo>
                    <a:pt x="453" y="332"/>
                  </a:lnTo>
                  <a:close/>
                  <a:moveTo>
                    <a:pt x="453" y="320"/>
                  </a:moveTo>
                  <a:lnTo>
                    <a:pt x="452" y="319"/>
                  </a:lnTo>
                  <a:lnTo>
                    <a:pt x="452" y="316"/>
                  </a:lnTo>
                  <a:lnTo>
                    <a:pt x="451" y="316"/>
                  </a:lnTo>
                  <a:lnTo>
                    <a:pt x="450" y="320"/>
                  </a:lnTo>
                  <a:lnTo>
                    <a:pt x="453" y="320"/>
                  </a:lnTo>
                  <a:close/>
                  <a:moveTo>
                    <a:pt x="453" y="338"/>
                  </a:moveTo>
                  <a:lnTo>
                    <a:pt x="451" y="336"/>
                  </a:lnTo>
                  <a:lnTo>
                    <a:pt x="450" y="334"/>
                  </a:lnTo>
                  <a:lnTo>
                    <a:pt x="452" y="334"/>
                  </a:lnTo>
                  <a:lnTo>
                    <a:pt x="450" y="332"/>
                  </a:lnTo>
                  <a:lnTo>
                    <a:pt x="450" y="334"/>
                  </a:lnTo>
                  <a:lnTo>
                    <a:pt x="449" y="334"/>
                  </a:lnTo>
                  <a:lnTo>
                    <a:pt x="448" y="336"/>
                  </a:lnTo>
                  <a:lnTo>
                    <a:pt x="450" y="336"/>
                  </a:lnTo>
                  <a:lnTo>
                    <a:pt x="450" y="338"/>
                  </a:lnTo>
                  <a:lnTo>
                    <a:pt x="450" y="339"/>
                  </a:lnTo>
                  <a:lnTo>
                    <a:pt x="451" y="340"/>
                  </a:lnTo>
                  <a:lnTo>
                    <a:pt x="453" y="338"/>
                  </a:lnTo>
                  <a:close/>
                  <a:moveTo>
                    <a:pt x="453" y="330"/>
                  </a:moveTo>
                  <a:lnTo>
                    <a:pt x="452" y="328"/>
                  </a:lnTo>
                  <a:lnTo>
                    <a:pt x="451" y="328"/>
                  </a:lnTo>
                  <a:lnTo>
                    <a:pt x="451" y="330"/>
                  </a:lnTo>
                  <a:lnTo>
                    <a:pt x="453" y="330"/>
                  </a:lnTo>
                  <a:close/>
                  <a:moveTo>
                    <a:pt x="453" y="830"/>
                  </a:moveTo>
                  <a:lnTo>
                    <a:pt x="453" y="831"/>
                  </a:lnTo>
                  <a:lnTo>
                    <a:pt x="452" y="834"/>
                  </a:lnTo>
                  <a:lnTo>
                    <a:pt x="452" y="838"/>
                  </a:lnTo>
                  <a:lnTo>
                    <a:pt x="453" y="838"/>
                  </a:lnTo>
                  <a:lnTo>
                    <a:pt x="453" y="834"/>
                  </a:lnTo>
                  <a:lnTo>
                    <a:pt x="453" y="830"/>
                  </a:lnTo>
                  <a:close/>
                  <a:moveTo>
                    <a:pt x="453" y="470"/>
                  </a:moveTo>
                  <a:lnTo>
                    <a:pt x="453" y="468"/>
                  </a:lnTo>
                  <a:lnTo>
                    <a:pt x="452" y="470"/>
                  </a:lnTo>
                  <a:lnTo>
                    <a:pt x="450" y="470"/>
                  </a:lnTo>
                  <a:lnTo>
                    <a:pt x="450" y="473"/>
                  </a:lnTo>
                  <a:lnTo>
                    <a:pt x="449" y="474"/>
                  </a:lnTo>
                  <a:lnTo>
                    <a:pt x="449" y="478"/>
                  </a:lnTo>
                  <a:lnTo>
                    <a:pt x="452" y="478"/>
                  </a:lnTo>
                  <a:lnTo>
                    <a:pt x="451" y="475"/>
                  </a:lnTo>
                  <a:lnTo>
                    <a:pt x="451" y="474"/>
                  </a:lnTo>
                  <a:lnTo>
                    <a:pt x="453" y="471"/>
                  </a:lnTo>
                  <a:lnTo>
                    <a:pt x="453" y="470"/>
                  </a:lnTo>
                  <a:close/>
                  <a:moveTo>
                    <a:pt x="454" y="326"/>
                  </a:moveTo>
                  <a:lnTo>
                    <a:pt x="451" y="323"/>
                  </a:lnTo>
                  <a:lnTo>
                    <a:pt x="450" y="324"/>
                  </a:lnTo>
                  <a:lnTo>
                    <a:pt x="454" y="326"/>
                  </a:lnTo>
                  <a:close/>
                  <a:moveTo>
                    <a:pt x="454" y="478"/>
                  </a:moveTo>
                  <a:lnTo>
                    <a:pt x="454" y="478"/>
                  </a:lnTo>
                  <a:lnTo>
                    <a:pt x="453" y="476"/>
                  </a:lnTo>
                  <a:lnTo>
                    <a:pt x="453" y="478"/>
                  </a:lnTo>
                  <a:lnTo>
                    <a:pt x="454" y="478"/>
                  </a:lnTo>
                  <a:close/>
                  <a:moveTo>
                    <a:pt x="454" y="614"/>
                  </a:moveTo>
                  <a:lnTo>
                    <a:pt x="453" y="614"/>
                  </a:lnTo>
                  <a:lnTo>
                    <a:pt x="453" y="616"/>
                  </a:lnTo>
                  <a:lnTo>
                    <a:pt x="454" y="614"/>
                  </a:lnTo>
                  <a:close/>
                  <a:moveTo>
                    <a:pt x="454" y="340"/>
                  </a:moveTo>
                  <a:lnTo>
                    <a:pt x="454" y="336"/>
                  </a:lnTo>
                  <a:lnTo>
                    <a:pt x="453" y="338"/>
                  </a:lnTo>
                  <a:lnTo>
                    <a:pt x="454" y="338"/>
                  </a:lnTo>
                  <a:lnTo>
                    <a:pt x="454" y="340"/>
                  </a:lnTo>
                  <a:close/>
                  <a:moveTo>
                    <a:pt x="455" y="1"/>
                  </a:moveTo>
                  <a:lnTo>
                    <a:pt x="453" y="2"/>
                  </a:lnTo>
                  <a:lnTo>
                    <a:pt x="454" y="2"/>
                  </a:lnTo>
                  <a:lnTo>
                    <a:pt x="455" y="1"/>
                  </a:lnTo>
                  <a:close/>
                  <a:moveTo>
                    <a:pt x="455" y="828"/>
                  </a:moveTo>
                  <a:lnTo>
                    <a:pt x="454" y="826"/>
                  </a:lnTo>
                  <a:lnTo>
                    <a:pt x="454" y="824"/>
                  </a:lnTo>
                  <a:lnTo>
                    <a:pt x="453" y="822"/>
                  </a:lnTo>
                  <a:lnTo>
                    <a:pt x="453" y="824"/>
                  </a:lnTo>
                  <a:lnTo>
                    <a:pt x="452" y="822"/>
                  </a:lnTo>
                  <a:lnTo>
                    <a:pt x="451" y="822"/>
                  </a:lnTo>
                  <a:lnTo>
                    <a:pt x="452" y="824"/>
                  </a:lnTo>
                  <a:lnTo>
                    <a:pt x="453" y="828"/>
                  </a:lnTo>
                  <a:lnTo>
                    <a:pt x="449" y="830"/>
                  </a:lnTo>
                  <a:lnTo>
                    <a:pt x="449" y="832"/>
                  </a:lnTo>
                  <a:lnTo>
                    <a:pt x="453" y="831"/>
                  </a:lnTo>
                  <a:lnTo>
                    <a:pt x="453" y="830"/>
                  </a:lnTo>
                  <a:lnTo>
                    <a:pt x="454" y="830"/>
                  </a:lnTo>
                  <a:lnTo>
                    <a:pt x="455" y="828"/>
                  </a:lnTo>
                  <a:close/>
                  <a:moveTo>
                    <a:pt x="455" y="270"/>
                  </a:moveTo>
                  <a:lnTo>
                    <a:pt x="454" y="268"/>
                  </a:lnTo>
                  <a:lnTo>
                    <a:pt x="454" y="266"/>
                  </a:lnTo>
                  <a:lnTo>
                    <a:pt x="454" y="264"/>
                  </a:lnTo>
                  <a:lnTo>
                    <a:pt x="453" y="264"/>
                  </a:lnTo>
                  <a:lnTo>
                    <a:pt x="451" y="262"/>
                  </a:lnTo>
                  <a:lnTo>
                    <a:pt x="451" y="264"/>
                  </a:lnTo>
                  <a:lnTo>
                    <a:pt x="451" y="266"/>
                  </a:lnTo>
                  <a:lnTo>
                    <a:pt x="453" y="266"/>
                  </a:lnTo>
                  <a:lnTo>
                    <a:pt x="451" y="270"/>
                  </a:lnTo>
                  <a:lnTo>
                    <a:pt x="451" y="271"/>
                  </a:lnTo>
                  <a:lnTo>
                    <a:pt x="452" y="272"/>
                  </a:lnTo>
                  <a:lnTo>
                    <a:pt x="452" y="270"/>
                  </a:lnTo>
                  <a:lnTo>
                    <a:pt x="453" y="272"/>
                  </a:lnTo>
                  <a:lnTo>
                    <a:pt x="453" y="270"/>
                  </a:lnTo>
                  <a:lnTo>
                    <a:pt x="454" y="270"/>
                  </a:lnTo>
                  <a:lnTo>
                    <a:pt x="453" y="268"/>
                  </a:lnTo>
                  <a:lnTo>
                    <a:pt x="455" y="270"/>
                  </a:lnTo>
                  <a:close/>
                  <a:moveTo>
                    <a:pt x="455" y="128"/>
                  </a:moveTo>
                  <a:lnTo>
                    <a:pt x="455" y="126"/>
                  </a:lnTo>
                  <a:lnTo>
                    <a:pt x="452" y="126"/>
                  </a:lnTo>
                  <a:lnTo>
                    <a:pt x="453" y="128"/>
                  </a:lnTo>
                  <a:lnTo>
                    <a:pt x="455" y="128"/>
                  </a:lnTo>
                  <a:close/>
                  <a:moveTo>
                    <a:pt x="455" y="806"/>
                  </a:moveTo>
                  <a:lnTo>
                    <a:pt x="453" y="806"/>
                  </a:lnTo>
                  <a:lnTo>
                    <a:pt x="453" y="804"/>
                  </a:lnTo>
                  <a:lnTo>
                    <a:pt x="452" y="802"/>
                  </a:lnTo>
                  <a:lnTo>
                    <a:pt x="454" y="802"/>
                  </a:lnTo>
                  <a:lnTo>
                    <a:pt x="454" y="800"/>
                  </a:lnTo>
                  <a:lnTo>
                    <a:pt x="453" y="798"/>
                  </a:lnTo>
                  <a:lnTo>
                    <a:pt x="452" y="796"/>
                  </a:lnTo>
                  <a:lnTo>
                    <a:pt x="452" y="802"/>
                  </a:lnTo>
                  <a:lnTo>
                    <a:pt x="451" y="804"/>
                  </a:lnTo>
                  <a:lnTo>
                    <a:pt x="453" y="808"/>
                  </a:lnTo>
                  <a:lnTo>
                    <a:pt x="455" y="806"/>
                  </a:lnTo>
                  <a:close/>
                  <a:moveTo>
                    <a:pt x="455" y="476"/>
                  </a:moveTo>
                  <a:lnTo>
                    <a:pt x="454" y="476"/>
                  </a:lnTo>
                  <a:lnTo>
                    <a:pt x="454" y="478"/>
                  </a:lnTo>
                  <a:lnTo>
                    <a:pt x="455" y="478"/>
                  </a:lnTo>
                  <a:lnTo>
                    <a:pt x="455" y="476"/>
                  </a:lnTo>
                  <a:close/>
                  <a:moveTo>
                    <a:pt x="456" y="620"/>
                  </a:moveTo>
                  <a:lnTo>
                    <a:pt x="455" y="620"/>
                  </a:lnTo>
                  <a:lnTo>
                    <a:pt x="456" y="618"/>
                  </a:lnTo>
                  <a:lnTo>
                    <a:pt x="454" y="620"/>
                  </a:lnTo>
                  <a:lnTo>
                    <a:pt x="454" y="618"/>
                  </a:lnTo>
                  <a:lnTo>
                    <a:pt x="453" y="618"/>
                  </a:lnTo>
                  <a:lnTo>
                    <a:pt x="454" y="620"/>
                  </a:lnTo>
                  <a:lnTo>
                    <a:pt x="453" y="620"/>
                  </a:lnTo>
                  <a:lnTo>
                    <a:pt x="452" y="622"/>
                  </a:lnTo>
                  <a:lnTo>
                    <a:pt x="452" y="623"/>
                  </a:lnTo>
                  <a:lnTo>
                    <a:pt x="453" y="624"/>
                  </a:lnTo>
                  <a:lnTo>
                    <a:pt x="453" y="625"/>
                  </a:lnTo>
                  <a:lnTo>
                    <a:pt x="452" y="626"/>
                  </a:lnTo>
                  <a:lnTo>
                    <a:pt x="453" y="626"/>
                  </a:lnTo>
                  <a:lnTo>
                    <a:pt x="454" y="624"/>
                  </a:lnTo>
                  <a:lnTo>
                    <a:pt x="455" y="622"/>
                  </a:lnTo>
                  <a:lnTo>
                    <a:pt x="456" y="620"/>
                  </a:lnTo>
                  <a:close/>
                  <a:moveTo>
                    <a:pt x="456" y="68"/>
                  </a:moveTo>
                  <a:lnTo>
                    <a:pt x="454" y="68"/>
                  </a:lnTo>
                  <a:lnTo>
                    <a:pt x="456" y="70"/>
                  </a:lnTo>
                  <a:lnTo>
                    <a:pt x="456" y="68"/>
                  </a:lnTo>
                  <a:close/>
                  <a:moveTo>
                    <a:pt x="456" y="1"/>
                  </a:moveTo>
                  <a:lnTo>
                    <a:pt x="454" y="0"/>
                  </a:lnTo>
                  <a:lnTo>
                    <a:pt x="454" y="1"/>
                  </a:lnTo>
                  <a:lnTo>
                    <a:pt x="456" y="1"/>
                  </a:lnTo>
                  <a:close/>
                  <a:moveTo>
                    <a:pt x="456" y="1"/>
                  </a:moveTo>
                  <a:lnTo>
                    <a:pt x="456" y="1"/>
                  </a:lnTo>
                  <a:close/>
                  <a:moveTo>
                    <a:pt x="456" y="642"/>
                  </a:moveTo>
                  <a:lnTo>
                    <a:pt x="456" y="640"/>
                  </a:lnTo>
                  <a:lnTo>
                    <a:pt x="454" y="642"/>
                  </a:lnTo>
                  <a:lnTo>
                    <a:pt x="456" y="642"/>
                  </a:lnTo>
                  <a:close/>
                  <a:moveTo>
                    <a:pt x="456" y="470"/>
                  </a:moveTo>
                  <a:lnTo>
                    <a:pt x="456" y="470"/>
                  </a:lnTo>
                  <a:lnTo>
                    <a:pt x="455" y="472"/>
                  </a:lnTo>
                  <a:lnTo>
                    <a:pt x="456" y="470"/>
                  </a:lnTo>
                  <a:close/>
                  <a:moveTo>
                    <a:pt x="456" y="1"/>
                  </a:moveTo>
                  <a:lnTo>
                    <a:pt x="456" y="1"/>
                  </a:lnTo>
                  <a:lnTo>
                    <a:pt x="455" y="1"/>
                  </a:lnTo>
                  <a:lnTo>
                    <a:pt x="456" y="3"/>
                  </a:lnTo>
                  <a:lnTo>
                    <a:pt x="456" y="1"/>
                  </a:lnTo>
                  <a:close/>
                  <a:moveTo>
                    <a:pt x="456" y="68"/>
                  </a:moveTo>
                  <a:lnTo>
                    <a:pt x="456" y="66"/>
                  </a:lnTo>
                  <a:lnTo>
                    <a:pt x="456" y="68"/>
                  </a:lnTo>
                  <a:close/>
                  <a:moveTo>
                    <a:pt x="456" y="648"/>
                  </a:moveTo>
                  <a:lnTo>
                    <a:pt x="456" y="648"/>
                  </a:lnTo>
                  <a:lnTo>
                    <a:pt x="455" y="646"/>
                  </a:lnTo>
                  <a:lnTo>
                    <a:pt x="452" y="646"/>
                  </a:lnTo>
                  <a:lnTo>
                    <a:pt x="452" y="650"/>
                  </a:lnTo>
                  <a:lnTo>
                    <a:pt x="454" y="650"/>
                  </a:lnTo>
                  <a:lnTo>
                    <a:pt x="454" y="652"/>
                  </a:lnTo>
                  <a:lnTo>
                    <a:pt x="455" y="650"/>
                  </a:lnTo>
                  <a:lnTo>
                    <a:pt x="456" y="650"/>
                  </a:lnTo>
                  <a:lnTo>
                    <a:pt x="456" y="648"/>
                  </a:lnTo>
                  <a:close/>
                  <a:moveTo>
                    <a:pt x="457" y="464"/>
                  </a:moveTo>
                  <a:lnTo>
                    <a:pt x="456" y="462"/>
                  </a:lnTo>
                  <a:lnTo>
                    <a:pt x="452" y="462"/>
                  </a:lnTo>
                  <a:lnTo>
                    <a:pt x="451" y="460"/>
                  </a:lnTo>
                  <a:lnTo>
                    <a:pt x="450" y="458"/>
                  </a:lnTo>
                  <a:lnTo>
                    <a:pt x="449" y="460"/>
                  </a:lnTo>
                  <a:lnTo>
                    <a:pt x="449" y="461"/>
                  </a:lnTo>
                  <a:lnTo>
                    <a:pt x="450" y="462"/>
                  </a:lnTo>
                  <a:lnTo>
                    <a:pt x="449" y="462"/>
                  </a:lnTo>
                  <a:lnTo>
                    <a:pt x="450" y="464"/>
                  </a:lnTo>
                  <a:lnTo>
                    <a:pt x="453" y="466"/>
                  </a:lnTo>
                  <a:lnTo>
                    <a:pt x="454" y="464"/>
                  </a:lnTo>
                  <a:lnTo>
                    <a:pt x="457" y="464"/>
                  </a:lnTo>
                  <a:close/>
                  <a:moveTo>
                    <a:pt x="457" y="324"/>
                  </a:moveTo>
                  <a:lnTo>
                    <a:pt x="457" y="322"/>
                  </a:lnTo>
                  <a:lnTo>
                    <a:pt x="456" y="324"/>
                  </a:lnTo>
                  <a:lnTo>
                    <a:pt x="457" y="324"/>
                  </a:lnTo>
                  <a:close/>
                  <a:moveTo>
                    <a:pt x="458" y="816"/>
                  </a:moveTo>
                  <a:lnTo>
                    <a:pt x="458" y="814"/>
                  </a:lnTo>
                  <a:lnTo>
                    <a:pt x="457" y="812"/>
                  </a:lnTo>
                  <a:lnTo>
                    <a:pt x="456" y="814"/>
                  </a:lnTo>
                  <a:lnTo>
                    <a:pt x="453" y="812"/>
                  </a:lnTo>
                  <a:lnTo>
                    <a:pt x="453" y="810"/>
                  </a:lnTo>
                  <a:lnTo>
                    <a:pt x="451" y="810"/>
                  </a:lnTo>
                  <a:lnTo>
                    <a:pt x="451" y="812"/>
                  </a:lnTo>
                  <a:lnTo>
                    <a:pt x="450" y="812"/>
                  </a:lnTo>
                  <a:lnTo>
                    <a:pt x="452" y="814"/>
                  </a:lnTo>
                  <a:lnTo>
                    <a:pt x="455" y="816"/>
                  </a:lnTo>
                  <a:lnTo>
                    <a:pt x="456" y="814"/>
                  </a:lnTo>
                  <a:lnTo>
                    <a:pt x="456" y="816"/>
                  </a:lnTo>
                  <a:lnTo>
                    <a:pt x="458" y="816"/>
                  </a:lnTo>
                  <a:close/>
                  <a:moveTo>
                    <a:pt x="458" y="662"/>
                  </a:moveTo>
                  <a:lnTo>
                    <a:pt x="456" y="658"/>
                  </a:lnTo>
                  <a:lnTo>
                    <a:pt x="453" y="658"/>
                  </a:lnTo>
                  <a:lnTo>
                    <a:pt x="455" y="660"/>
                  </a:lnTo>
                  <a:lnTo>
                    <a:pt x="454" y="662"/>
                  </a:lnTo>
                  <a:lnTo>
                    <a:pt x="455" y="662"/>
                  </a:lnTo>
                  <a:lnTo>
                    <a:pt x="454" y="664"/>
                  </a:lnTo>
                  <a:lnTo>
                    <a:pt x="453" y="664"/>
                  </a:lnTo>
                  <a:lnTo>
                    <a:pt x="453" y="666"/>
                  </a:lnTo>
                  <a:lnTo>
                    <a:pt x="455" y="668"/>
                  </a:lnTo>
                  <a:lnTo>
                    <a:pt x="456" y="668"/>
                  </a:lnTo>
                  <a:lnTo>
                    <a:pt x="454" y="666"/>
                  </a:lnTo>
                  <a:lnTo>
                    <a:pt x="456" y="666"/>
                  </a:lnTo>
                  <a:lnTo>
                    <a:pt x="455" y="665"/>
                  </a:lnTo>
                  <a:lnTo>
                    <a:pt x="455" y="664"/>
                  </a:lnTo>
                  <a:lnTo>
                    <a:pt x="458" y="662"/>
                  </a:lnTo>
                  <a:close/>
                  <a:moveTo>
                    <a:pt x="458" y="480"/>
                  </a:moveTo>
                  <a:lnTo>
                    <a:pt x="457" y="480"/>
                  </a:lnTo>
                  <a:lnTo>
                    <a:pt x="458" y="482"/>
                  </a:lnTo>
                  <a:lnTo>
                    <a:pt x="458" y="480"/>
                  </a:lnTo>
                  <a:close/>
                  <a:moveTo>
                    <a:pt x="459" y="24"/>
                  </a:moveTo>
                  <a:lnTo>
                    <a:pt x="457" y="24"/>
                  </a:lnTo>
                  <a:lnTo>
                    <a:pt x="458" y="23"/>
                  </a:lnTo>
                  <a:lnTo>
                    <a:pt x="456" y="23"/>
                  </a:lnTo>
                  <a:lnTo>
                    <a:pt x="456" y="25"/>
                  </a:lnTo>
                  <a:lnTo>
                    <a:pt x="458" y="25"/>
                  </a:lnTo>
                  <a:lnTo>
                    <a:pt x="459" y="24"/>
                  </a:lnTo>
                  <a:close/>
                  <a:moveTo>
                    <a:pt x="459" y="458"/>
                  </a:moveTo>
                  <a:lnTo>
                    <a:pt x="458" y="458"/>
                  </a:lnTo>
                  <a:lnTo>
                    <a:pt x="458" y="459"/>
                  </a:lnTo>
                  <a:lnTo>
                    <a:pt x="459" y="458"/>
                  </a:lnTo>
                  <a:close/>
                  <a:moveTo>
                    <a:pt x="459" y="336"/>
                  </a:moveTo>
                  <a:lnTo>
                    <a:pt x="456" y="334"/>
                  </a:lnTo>
                  <a:lnTo>
                    <a:pt x="457" y="332"/>
                  </a:lnTo>
                  <a:lnTo>
                    <a:pt x="455" y="334"/>
                  </a:lnTo>
                  <a:lnTo>
                    <a:pt x="455" y="336"/>
                  </a:lnTo>
                  <a:lnTo>
                    <a:pt x="455" y="337"/>
                  </a:lnTo>
                  <a:lnTo>
                    <a:pt x="458" y="338"/>
                  </a:lnTo>
                  <a:lnTo>
                    <a:pt x="458" y="337"/>
                  </a:lnTo>
                  <a:lnTo>
                    <a:pt x="459" y="336"/>
                  </a:lnTo>
                  <a:close/>
                  <a:moveTo>
                    <a:pt x="459" y="336"/>
                  </a:moveTo>
                  <a:lnTo>
                    <a:pt x="459" y="336"/>
                  </a:lnTo>
                  <a:lnTo>
                    <a:pt x="459" y="337"/>
                  </a:lnTo>
                  <a:lnTo>
                    <a:pt x="459" y="336"/>
                  </a:lnTo>
                  <a:close/>
                  <a:moveTo>
                    <a:pt x="459" y="140"/>
                  </a:moveTo>
                  <a:lnTo>
                    <a:pt x="458" y="138"/>
                  </a:lnTo>
                  <a:lnTo>
                    <a:pt x="459" y="138"/>
                  </a:lnTo>
                  <a:lnTo>
                    <a:pt x="459" y="136"/>
                  </a:lnTo>
                  <a:lnTo>
                    <a:pt x="457" y="136"/>
                  </a:lnTo>
                  <a:lnTo>
                    <a:pt x="457" y="138"/>
                  </a:lnTo>
                  <a:lnTo>
                    <a:pt x="457" y="140"/>
                  </a:lnTo>
                  <a:lnTo>
                    <a:pt x="459" y="140"/>
                  </a:lnTo>
                  <a:close/>
                  <a:moveTo>
                    <a:pt x="459" y="488"/>
                  </a:moveTo>
                  <a:lnTo>
                    <a:pt x="456" y="488"/>
                  </a:lnTo>
                  <a:lnTo>
                    <a:pt x="456" y="482"/>
                  </a:lnTo>
                  <a:lnTo>
                    <a:pt x="457" y="480"/>
                  </a:lnTo>
                  <a:lnTo>
                    <a:pt x="456" y="480"/>
                  </a:lnTo>
                  <a:lnTo>
                    <a:pt x="456" y="478"/>
                  </a:lnTo>
                  <a:lnTo>
                    <a:pt x="456" y="482"/>
                  </a:lnTo>
                  <a:lnTo>
                    <a:pt x="453" y="482"/>
                  </a:lnTo>
                  <a:lnTo>
                    <a:pt x="453" y="485"/>
                  </a:lnTo>
                  <a:lnTo>
                    <a:pt x="454" y="486"/>
                  </a:lnTo>
                  <a:lnTo>
                    <a:pt x="453" y="486"/>
                  </a:lnTo>
                  <a:lnTo>
                    <a:pt x="453" y="488"/>
                  </a:lnTo>
                  <a:lnTo>
                    <a:pt x="455" y="486"/>
                  </a:lnTo>
                  <a:lnTo>
                    <a:pt x="454" y="488"/>
                  </a:lnTo>
                  <a:lnTo>
                    <a:pt x="454" y="490"/>
                  </a:lnTo>
                  <a:lnTo>
                    <a:pt x="458" y="490"/>
                  </a:lnTo>
                  <a:lnTo>
                    <a:pt x="459" y="488"/>
                  </a:lnTo>
                  <a:close/>
                  <a:moveTo>
                    <a:pt x="459" y="468"/>
                  </a:moveTo>
                  <a:lnTo>
                    <a:pt x="457" y="468"/>
                  </a:lnTo>
                  <a:lnTo>
                    <a:pt x="457" y="470"/>
                  </a:lnTo>
                  <a:lnTo>
                    <a:pt x="456" y="470"/>
                  </a:lnTo>
                  <a:lnTo>
                    <a:pt x="457" y="472"/>
                  </a:lnTo>
                  <a:lnTo>
                    <a:pt x="456" y="472"/>
                  </a:lnTo>
                  <a:lnTo>
                    <a:pt x="456" y="474"/>
                  </a:lnTo>
                  <a:lnTo>
                    <a:pt x="458" y="474"/>
                  </a:lnTo>
                  <a:lnTo>
                    <a:pt x="457" y="473"/>
                  </a:lnTo>
                  <a:lnTo>
                    <a:pt x="457" y="472"/>
                  </a:lnTo>
                  <a:lnTo>
                    <a:pt x="457" y="470"/>
                  </a:lnTo>
                  <a:lnTo>
                    <a:pt x="459" y="468"/>
                  </a:lnTo>
                  <a:close/>
                  <a:moveTo>
                    <a:pt x="459" y="37"/>
                  </a:moveTo>
                  <a:lnTo>
                    <a:pt x="458" y="36"/>
                  </a:lnTo>
                  <a:lnTo>
                    <a:pt x="457" y="36"/>
                  </a:lnTo>
                  <a:lnTo>
                    <a:pt x="457" y="38"/>
                  </a:lnTo>
                  <a:lnTo>
                    <a:pt x="458" y="38"/>
                  </a:lnTo>
                  <a:lnTo>
                    <a:pt x="459" y="37"/>
                  </a:lnTo>
                  <a:close/>
                  <a:moveTo>
                    <a:pt x="459" y="838"/>
                  </a:moveTo>
                  <a:lnTo>
                    <a:pt x="459" y="836"/>
                  </a:lnTo>
                  <a:lnTo>
                    <a:pt x="457" y="836"/>
                  </a:lnTo>
                  <a:lnTo>
                    <a:pt x="458" y="838"/>
                  </a:lnTo>
                  <a:lnTo>
                    <a:pt x="459" y="838"/>
                  </a:lnTo>
                  <a:close/>
                  <a:moveTo>
                    <a:pt x="460" y="816"/>
                  </a:moveTo>
                  <a:lnTo>
                    <a:pt x="458" y="816"/>
                  </a:lnTo>
                  <a:lnTo>
                    <a:pt x="459" y="818"/>
                  </a:lnTo>
                  <a:lnTo>
                    <a:pt x="460" y="816"/>
                  </a:lnTo>
                  <a:close/>
                  <a:moveTo>
                    <a:pt x="460" y="278"/>
                  </a:moveTo>
                  <a:lnTo>
                    <a:pt x="459" y="274"/>
                  </a:lnTo>
                  <a:lnTo>
                    <a:pt x="456" y="274"/>
                  </a:lnTo>
                  <a:lnTo>
                    <a:pt x="456" y="276"/>
                  </a:lnTo>
                  <a:lnTo>
                    <a:pt x="455" y="276"/>
                  </a:lnTo>
                  <a:lnTo>
                    <a:pt x="455" y="278"/>
                  </a:lnTo>
                  <a:lnTo>
                    <a:pt x="458" y="278"/>
                  </a:lnTo>
                  <a:lnTo>
                    <a:pt x="458" y="276"/>
                  </a:lnTo>
                  <a:lnTo>
                    <a:pt x="460" y="278"/>
                  </a:lnTo>
                  <a:close/>
                  <a:moveTo>
                    <a:pt x="460" y="664"/>
                  </a:moveTo>
                  <a:lnTo>
                    <a:pt x="460" y="662"/>
                  </a:lnTo>
                  <a:lnTo>
                    <a:pt x="459" y="662"/>
                  </a:lnTo>
                  <a:lnTo>
                    <a:pt x="459" y="664"/>
                  </a:lnTo>
                  <a:lnTo>
                    <a:pt x="460" y="664"/>
                  </a:lnTo>
                  <a:close/>
                  <a:moveTo>
                    <a:pt x="460" y="658"/>
                  </a:moveTo>
                  <a:lnTo>
                    <a:pt x="459" y="658"/>
                  </a:lnTo>
                  <a:lnTo>
                    <a:pt x="460" y="660"/>
                  </a:lnTo>
                  <a:lnTo>
                    <a:pt x="460" y="658"/>
                  </a:lnTo>
                  <a:close/>
                  <a:moveTo>
                    <a:pt x="461" y="822"/>
                  </a:moveTo>
                  <a:lnTo>
                    <a:pt x="457" y="818"/>
                  </a:lnTo>
                  <a:lnTo>
                    <a:pt x="456" y="822"/>
                  </a:lnTo>
                  <a:lnTo>
                    <a:pt x="457" y="822"/>
                  </a:lnTo>
                  <a:lnTo>
                    <a:pt x="458" y="824"/>
                  </a:lnTo>
                  <a:lnTo>
                    <a:pt x="459" y="826"/>
                  </a:lnTo>
                  <a:lnTo>
                    <a:pt x="460" y="826"/>
                  </a:lnTo>
                  <a:lnTo>
                    <a:pt x="461" y="822"/>
                  </a:lnTo>
                  <a:close/>
                  <a:moveTo>
                    <a:pt x="461" y="660"/>
                  </a:moveTo>
                  <a:lnTo>
                    <a:pt x="460" y="660"/>
                  </a:lnTo>
                  <a:lnTo>
                    <a:pt x="461" y="660"/>
                  </a:lnTo>
                  <a:close/>
                  <a:moveTo>
                    <a:pt x="461" y="270"/>
                  </a:moveTo>
                  <a:lnTo>
                    <a:pt x="460" y="270"/>
                  </a:lnTo>
                  <a:lnTo>
                    <a:pt x="459" y="268"/>
                  </a:lnTo>
                  <a:lnTo>
                    <a:pt x="458" y="270"/>
                  </a:lnTo>
                  <a:lnTo>
                    <a:pt x="458" y="272"/>
                  </a:lnTo>
                  <a:lnTo>
                    <a:pt x="459" y="272"/>
                  </a:lnTo>
                  <a:lnTo>
                    <a:pt x="459" y="274"/>
                  </a:lnTo>
                  <a:lnTo>
                    <a:pt x="460" y="272"/>
                  </a:lnTo>
                  <a:lnTo>
                    <a:pt x="461" y="270"/>
                  </a:lnTo>
                  <a:close/>
                  <a:moveTo>
                    <a:pt x="461" y="462"/>
                  </a:moveTo>
                  <a:lnTo>
                    <a:pt x="461" y="460"/>
                  </a:lnTo>
                  <a:lnTo>
                    <a:pt x="459" y="460"/>
                  </a:lnTo>
                  <a:lnTo>
                    <a:pt x="458" y="459"/>
                  </a:lnTo>
                  <a:lnTo>
                    <a:pt x="458" y="462"/>
                  </a:lnTo>
                  <a:lnTo>
                    <a:pt x="461" y="462"/>
                  </a:lnTo>
                  <a:close/>
                  <a:moveTo>
                    <a:pt x="461" y="466"/>
                  </a:moveTo>
                  <a:lnTo>
                    <a:pt x="457" y="466"/>
                  </a:lnTo>
                  <a:lnTo>
                    <a:pt x="459" y="468"/>
                  </a:lnTo>
                  <a:lnTo>
                    <a:pt x="461" y="466"/>
                  </a:lnTo>
                  <a:close/>
                  <a:moveTo>
                    <a:pt x="462" y="634"/>
                  </a:moveTo>
                  <a:lnTo>
                    <a:pt x="460" y="634"/>
                  </a:lnTo>
                  <a:lnTo>
                    <a:pt x="460" y="630"/>
                  </a:lnTo>
                  <a:lnTo>
                    <a:pt x="459" y="632"/>
                  </a:lnTo>
                  <a:lnTo>
                    <a:pt x="459" y="634"/>
                  </a:lnTo>
                  <a:lnTo>
                    <a:pt x="458" y="632"/>
                  </a:lnTo>
                  <a:lnTo>
                    <a:pt x="458" y="634"/>
                  </a:lnTo>
                  <a:lnTo>
                    <a:pt x="460" y="636"/>
                  </a:lnTo>
                  <a:lnTo>
                    <a:pt x="462" y="634"/>
                  </a:lnTo>
                  <a:close/>
                  <a:moveTo>
                    <a:pt x="462" y="660"/>
                  </a:moveTo>
                  <a:lnTo>
                    <a:pt x="461" y="660"/>
                  </a:lnTo>
                  <a:lnTo>
                    <a:pt x="460" y="662"/>
                  </a:lnTo>
                  <a:lnTo>
                    <a:pt x="461" y="662"/>
                  </a:lnTo>
                  <a:lnTo>
                    <a:pt x="462" y="660"/>
                  </a:lnTo>
                  <a:close/>
                  <a:moveTo>
                    <a:pt x="462" y="266"/>
                  </a:moveTo>
                  <a:lnTo>
                    <a:pt x="460" y="260"/>
                  </a:lnTo>
                  <a:lnTo>
                    <a:pt x="457" y="262"/>
                  </a:lnTo>
                  <a:lnTo>
                    <a:pt x="459" y="262"/>
                  </a:lnTo>
                  <a:lnTo>
                    <a:pt x="458" y="264"/>
                  </a:lnTo>
                  <a:lnTo>
                    <a:pt x="459" y="266"/>
                  </a:lnTo>
                  <a:lnTo>
                    <a:pt x="462" y="266"/>
                  </a:lnTo>
                  <a:close/>
                  <a:moveTo>
                    <a:pt x="462" y="616"/>
                  </a:moveTo>
                  <a:lnTo>
                    <a:pt x="461" y="614"/>
                  </a:lnTo>
                  <a:lnTo>
                    <a:pt x="459" y="616"/>
                  </a:lnTo>
                  <a:lnTo>
                    <a:pt x="460" y="616"/>
                  </a:lnTo>
                  <a:lnTo>
                    <a:pt x="460" y="618"/>
                  </a:lnTo>
                  <a:lnTo>
                    <a:pt x="461" y="618"/>
                  </a:lnTo>
                  <a:lnTo>
                    <a:pt x="462" y="617"/>
                  </a:lnTo>
                  <a:lnTo>
                    <a:pt x="462" y="616"/>
                  </a:lnTo>
                  <a:close/>
                  <a:moveTo>
                    <a:pt x="462" y="280"/>
                  </a:moveTo>
                  <a:lnTo>
                    <a:pt x="462" y="278"/>
                  </a:lnTo>
                  <a:lnTo>
                    <a:pt x="461" y="278"/>
                  </a:lnTo>
                  <a:lnTo>
                    <a:pt x="462" y="280"/>
                  </a:lnTo>
                  <a:close/>
                  <a:moveTo>
                    <a:pt x="462" y="339"/>
                  </a:moveTo>
                  <a:lnTo>
                    <a:pt x="462" y="338"/>
                  </a:lnTo>
                  <a:lnTo>
                    <a:pt x="461" y="336"/>
                  </a:lnTo>
                  <a:lnTo>
                    <a:pt x="459" y="336"/>
                  </a:lnTo>
                  <a:lnTo>
                    <a:pt x="459" y="338"/>
                  </a:lnTo>
                  <a:lnTo>
                    <a:pt x="460" y="338"/>
                  </a:lnTo>
                  <a:lnTo>
                    <a:pt x="462" y="339"/>
                  </a:lnTo>
                  <a:close/>
                  <a:moveTo>
                    <a:pt x="463" y="460"/>
                  </a:moveTo>
                  <a:lnTo>
                    <a:pt x="463" y="458"/>
                  </a:lnTo>
                  <a:lnTo>
                    <a:pt x="462" y="458"/>
                  </a:lnTo>
                  <a:lnTo>
                    <a:pt x="463" y="460"/>
                  </a:lnTo>
                  <a:close/>
                  <a:moveTo>
                    <a:pt x="463" y="827"/>
                  </a:moveTo>
                  <a:lnTo>
                    <a:pt x="461" y="828"/>
                  </a:lnTo>
                  <a:lnTo>
                    <a:pt x="462" y="828"/>
                  </a:lnTo>
                  <a:lnTo>
                    <a:pt x="463" y="827"/>
                  </a:lnTo>
                  <a:close/>
                  <a:moveTo>
                    <a:pt x="463" y="278"/>
                  </a:moveTo>
                  <a:lnTo>
                    <a:pt x="462" y="276"/>
                  </a:lnTo>
                  <a:lnTo>
                    <a:pt x="462" y="278"/>
                  </a:lnTo>
                  <a:lnTo>
                    <a:pt x="463" y="278"/>
                  </a:lnTo>
                  <a:close/>
                  <a:moveTo>
                    <a:pt x="463" y="492"/>
                  </a:moveTo>
                  <a:lnTo>
                    <a:pt x="462" y="490"/>
                  </a:lnTo>
                  <a:lnTo>
                    <a:pt x="462" y="488"/>
                  </a:lnTo>
                  <a:lnTo>
                    <a:pt x="461" y="490"/>
                  </a:lnTo>
                  <a:lnTo>
                    <a:pt x="461" y="492"/>
                  </a:lnTo>
                  <a:lnTo>
                    <a:pt x="463" y="492"/>
                  </a:lnTo>
                  <a:close/>
                  <a:moveTo>
                    <a:pt x="463" y="282"/>
                  </a:moveTo>
                  <a:lnTo>
                    <a:pt x="463" y="280"/>
                  </a:lnTo>
                  <a:lnTo>
                    <a:pt x="462" y="280"/>
                  </a:lnTo>
                  <a:lnTo>
                    <a:pt x="462" y="282"/>
                  </a:lnTo>
                  <a:lnTo>
                    <a:pt x="463" y="282"/>
                  </a:lnTo>
                  <a:close/>
                  <a:moveTo>
                    <a:pt x="464" y="636"/>
                  </a:moveTo>
                  <a:lnTo>
                    <a:pt x="463" y="634"/>
                  </a:lnTo>
                  <a:lnTo>
                    <a:pt x="462" y="634"/>
                  </a:lnTo>
                  <a:lnTo>
                    <a:pt x="464" y="636"/>
                  </a:lnTo>
                  <a:close/>
                  <a:moveTo>
                    <a:pt x="464" y="318"/>
                  </a:moveTo>
                  <a:lnTo>
                    <a:pt x="464" y="318"/>
                  </a:lnTo>
                  <a:lnTo>
                    <a:pt x="463" y="318"/>
                  </a:lnTo>
                  <a:lnTo>
                    <a:pt x="464" y="318"/>
                  </a:lnTo>
                  <a:close/>
                  <a:moveTo>
                    <a:pt x="464" y="486"/>
                  </a:moveTo>
                  <a:lnTo>
                    <a:pt x="462" y="484"/>
                  </a:lnTo>
                  <a:lnTo>
                    <a:pt x="463" y="482"/>
                  </a:lnTo>
                  <a:lnTo>
                    <a:pt x="462" y="482"/>
                  </a:lnTo>
                  <a:lnTo>
                    <a:pt x="462" y="480"/>
                  </a:lnTo>
                  <a:lnTo>
                    <a:pt x="461" y="480"/>
                  </a:lnTo>
                  <a:lnTo>
                    <a:pt x="460" y="482"/>
                  </a:lnTo>
                  <a:lnTo>
                    <a:pt x="460" y="484"/>
                  </a:lnTo>
                  <a:lnTo>
                    <a:pt x="462" y="484"/>
                  </a:lnTo>
                  <a:lnTo>
                    <a:pt x="461" y="486"/>
                  </a:lnTo>
                  <a:lnTo>
                    <a:pt x="461" y="487"/>
                  </a:lnTo>
                  <a:lnTo>
                    <a:pt x="463" y="488"/>
                  </a:lnTo>
                  <a:lnTo>
                    <a:pt x="464" y="486"/>
                  </a:lnTo>
                  <a:close/>
                  <a:moveTo>
                    <a:pt x="464" y="828"/>
                  </a:moveTo>
                  <a:lnTo>
                    <a:pt x="462" y="828"/>
                  </a:lnTo>
                  <a:lnTo>
                    <a:pt x="463" y="830"/>
                  </a:lnTo>
                  <a:lnTo>
                    <a:pt x="464" y="828"/>
                  </a:lnTo>
                  <a:close/>
                  <a:moveTo>
                    <a:pt x="464" y="826"/>
                  </a:moveTo>
                  <a:lnTo>
                    <a:pt x="463" y="826"/>
                  </a:lnTo>
                  <a:lnTo>
                    <a:pt x="463" y="827"/>
                  </a:lnTo>
                  <a:lnTo>
                    <a:pt x="464" y="826"/>
                  </a:lnTo>
                  <a:close/>
                  <a:moveTo>
                    <a:pt x="464" y="328"/>
                  </a:moveTo>
                  <a:lnTo>
                    <a:pt x="462" y="327"/>
                  </a:lnTo>
                  <a:lnTo>
                    <a:pt x="462" y="325"/>
                  </a:lnTo>
                  <a:lnTo>
                    <a:pt x="462" y="324"/>
                  </a:lnTo>
                  <a:lnTo>
                    <a:pt x="461" y="324"/>
                  </a:lnTo>
                  <a:lnTo>
                    <a:pt x="461" y="326"/>
                  </a:lnTo>
                  <a:lnTo>
                    <a:pt x="460" y="326"/>
                  </a:lnTo>
                  <a:lnTo>
                    <a:pt x="461" y="328"/>
                  </a:lnTo>
                  <a:lnTo>
                    <a:pt x="459" y="328"/>
                  </a:lnTo>
                  <a:lnTo>
                    <a:pt x="459" y="330"/>
                  </a:lnTo>
                  <a:lnTo>
                    <a:pt x="462" y="328"/>
                  </a:lnTo>
                  <a:lnTo>
                    <a:pt x="462" y="330"/>
                  </a:lnTo>
                  <a:lnTo>
                    <a:pt x="463" y="330"/>
                  </a:lnTo>
                  <a:lnTo>
                    <a:pt x="464" y="329"/>
                  </a:lnTo>
                  <a:lnTo>
                    <a:pt x="464" y="328"/>
                  </a:lnTo>
                  <a:close/>
                  <a:moveTo>
                    <a:pt x="464" y="264"/>
                  </a:moveTo>
                  <a:lnTo>
                    <a:pt x="464" y="264"/>
                  </a:lnTo>
                  <a:lnTo>
                    <a:pt x="463" y="266"/>
                  </a:lnTo>
                  <a:lnTo>
                    <a:pt x="464" y="266"/>
                  </a:lnTo>
                  <a:lnTo>
                    <a:pt x="464" y="264"/>
                  </a:lnTo>
                  <a:close/>
                  <a:moveTo>
                    <a:pt x="465" y="316"/>
                  </a:moveTo>
                  <a:lnTo>
                    <a:pt x="463" y="316"/>
                  </a:lnTo>
                  <a:lnTo>
                    <a:pt x="464" y="318"/>
                  </a:lnTo>
                  <a:lnTo>
                    <a:pt x="465" y="316"/>
                  </a:lnTo>
                  <a:close/>
                  <a:moveTo>
                    <a:pt x="465" y="658"/>
                  </a:moveTo>
                  <a:lnTo>
                    <a:pt x="464" y="656"/>
                  </a:lnTo>
                  <a:lnTo>
                    <a:pt x="464" y="662"/>
                  </a:lnTo>
                  <a:lnTo>
                    <a:pt x="465" y="662"/>
                  </a:lnTo>
                  <a:lnTo>
                    <a:pt x="465" y="658"/>
                  </a:lnTo>
                  <a:lnTo>
                    <a:pt x="464" y="658"/>
                  </a:lnTo>
                  <a:lnTo>
                    <a:pt x="465" y="658"/>
                  </a:lnTo>
                  <a:close/>
                  <a:moveTo>
                    <a:pt x="465" y="316"/>
                  </a:moveTo>
                  <a:lnTo>
                    <a:pt x="464" y="318"/>
                  </a:lnTo>
                  <a:lnTo>
                    <a:pt x="465" y="316"/>
                  </a:lnTo>
                  <a:close/>
                  <a:moveTo>
                    <a:pt x="465" y="476"/>
                  </a:moveTo>
                  <a:lnTo>
                    <a:pt x="464" y="476"/>
                  </a:lnTo>
                  <a:lnTo>
                    <a:pt x="463" y="478"/>
                  </a:lnTo>
                  <a:lnTo>
                    <a:pt x="464" y="474"/>
                  </a:lnTo>
                  <a:lnTo>
                    <a:pt x="462" y="476"/>
                  </a:lnTo>
                  <a:lnTo>
                    <a:pt x="462" y="478"/>
                  </a:lnTo>
                  <a:lnTo>
                    <a:pt x="462" y="476"/>
                  </a:lnTo>
                  <a:lnTo>
                    <a:pt x="460" y="476"/>
                  </a:lnTo>
                  <a:lnTo>
                    <a:pt x="461" y="478"/>
                  </a:lnTo>
                  <a:lnTo>
                    <a:pt x="462" y="480"/>
                  </a:lnTo>
                  <a:lnTo>
                    <a:pt x="462" y="478"/>
                  </a:lnTo>
                  <a:lnTo>
                    <a:pt x="463" y="480"/>
                  </a:lnTo>
                  <a:lnTo>
                    <a:pt x="463" y="478"/>
                  </a:lnTo>
                  <a:lnTo>
                    <a:pt x="465" y="476"/>
                  </a:lnTo>
                  <a:close/>
                  <a:moveTo>
                    <a:pt x="465" y="324"/>
                  </a:moveTo>
                  <a:lnTo>
                    <a:pt x="465" y="322"/>
                  </a:lnTo>
                  <a:lnTo>
                    <a:pt x="464" y="322"/>
                  </a:lnTo>
                  <a:lnTo>
                    <a:pt x="464" y="320"/>
                  </a:lnTo>
                  <a:lnTo>
                    <a:pt x="462" y="318"/>
                  </a:lnTo>
                  <a:lnTo>
                    <a:pt x="461" y="318"/>
                  </a:lnTo>
                  <a:lnTo>
                    <a:pt x="462" y="321"/>
                  </a:lnTo>
                  <a:lnTo>
                    <a:pt x="462" y="322"/>
                  </a:lnTo>
                  <a:lnTo>
                    <a:pt x="463" y="324"/>
                  </a:lnTo>
                  <a:lnTo>
                    <a:pt x="463" y="322"/>
                  </a:lnTo>
                  <a:lnTo>
                    <a:pt x="465" y="324"/>
                  </a:lnTo>
                  <a:close/>
                  <a:moveTo>
                    <a:pt x="465" y="658"/>
                  </a:moveTo>
                  <a:lnTo>
                    <a:pt x="465" y="658"/>
                  </a:lnTo>
                  <a:close/>
                  <a:moveTo>
                    <a:pt x="465" y="822"/>
                  </a:moveTo>
                  <a:lnTo>
                    <a:pt x="463" y="822"/>
                  </a:lnTo>
                  <a:lnTo>
                    <a:pt x="463" y="820"/>
                  </a:lnTo>
                  <a:lnTo>
                    <a:pt x="462" y="820"/>
                  </a:lnTo>
                  <a:lnTo>
                    <a:pt x="461" y="824"/>
                  </a:lnTo>
                  <a:lnTo>
                    <a:pt x="463" y="826"/>
                  </a:lnTo>
                  <a:lnTo>
                    <a:pt x="463" y="824"/>
                  </a:lnTo>
                  <a:lnTo>
                    <a:pt x="465" y="824"/>
                  </a:lnTo>
                  <a:lnTo>
                    <a:pt x="465" y="822"/>
                  </a:lnTo>
                  <a:close/>
                  <a:moveTo>
                    <a:pt x="465" y="142"/>
                  </a:moveTo>
                  <a:lnTo>
                    <a:pt x="462" y="142"/>
                  </a:lnTo>
                  <a:lnTo>
                    <a:pt x="464" y="144"/>
                  </a:lnTo>
                  <a:lnTo>
                    <a:pt x="465" y="142"/>
                  </a:lnTo>
                  <a:close/>
                  <a:moveTo>
                    <a:pt x="466" y="464"/>
                  </a:moveTo>
                  <a:lnTo>
                    <a:pt x="464" y="464"/>
                  </a:lnTo>
                  <a:lnTo>
                    <a:pt x="464" y="466"/>
                  </a:lnTo>
                  <a:lnTo>
                    <a:pt x="461" y="466"/>
                  </a:lnTo>
                  <a:lnTo>
                    <a:pt x="462" y="470"/>
                  </a:lnTo>
                  <a:lnTo>
                    <a:pt x="463" y="470"/>
                  </a:lnTo>
                  <a:lnTo>
                    <a:pt x="464" y="472"/>
                  </a:lnTo>
                  <a:lnTo>
                    <a:pt x="465" y="472"/>
                  </a:lnTo>
                  <a:lnTo>
                    <a:pt x="465" y="466"/>
                  </a:lnTo>
                  <a:lnTo>
                    <a:pt x="466" y="464"/>
                  </a:lnTo>
                  <a:close/>
                  <a:moveTo>
                    <a:pt x="466" y="150"/>
                  </a:moveTo>
                  <a:lnTo>
                    <a:pt x="464" y="146"/>
                  </a:lnTo>
                  <a:lnTo>
                    <a:pt x="462" y="146"/>
                  </a:lnTo>
                  <a:lnTo>
                    <a:pt x="463" y="150"/>
                  </a:lnTo>
                  <a:lnTo>
                    <a:pt x="466" y="150"/>
                  </a:lnTo>
                  <a:close/>
                  <a:moveTo>
                    <a:pt x="466" y="648"/>
                  </a:moveTo>
                  <a:lnTo>
                    <a:pt x="466" y="646"/>
                  </a:lnTo>
                  <a:lnTo>
                    <a:pt x="464" y="646"/>
                  </a:lnTo>
                  <a:lnTo>
                    <a:pt x="464" y="648"/>
                  </a:lnTo>
                  <a:lnTo>
                    <a:pt x="463" y="648"/>
                  </a:lnTo>
                  <a:lnTo>
                    <a:pt x="462" y="646"/>
                  </a:lnTo>
                  <a:lnTo>
                    <a:pt x="461" y="644"/>
                  </a:lnTo>
                  <a:lnTo>
                    <a:pt x="459" y="644"/>
                  </a:lnTo>
                  <a:lnTo>
                    <a:pt x="458" y="642"/>
                  </a:lnTo>
                  <a:lnTo>
                    <a:pt x="457" y="644"/>
                  </a:lnTo>
                  <a:lnTo>
                    <a:pt x="461" y="646"/>
                  </a:lnTo>
                  <a:lnTo>
                    <a:pt x="461" y="650"/>
                  </a:lnTo>
                  <a:lnTo>
                    <a:pt x="458" y="650"/>
                  </a:lnTo>
                  <a:lnTo>
                    <a:pt x="460" y="652"/>
                  </a:lnTo>
                  <a:lnTo>
                    <a:pt x="460" y="654"/>
                  </a:lnTo>
                  <a:lnTo>
                    <a:pt x="460" y="652"/>
                  </a:lnTo>
                  <a:lnTo>
                    <a:pt x="461" y="650"/>
                  </a:lnTo>
                  <a:lnTo>
                    <a:pt x="466" y="650"/>
                  </a:lnTo>
                  <a:lnTo>
                    <a:pt x="466" y="648"/>
                  </a:lnTo>
                  <a:close/>
                  <a:moveTo>
                    <a:pt x="466" y="122"/>
                  </a:moveTo>
                  <a:lnTo>
                    <a:pt x="465" y="122"/>
                  </a:lnTo>
                  <a:lnTo>
                    <a:pt x="464" y="124"/>
                  </a:lnTo>
                  <a:lnTo>
                    <a:pt x="466" y="124"/>
                  </a:lnTo>
                  <a:lnTo>
                    <a:pt x="466" y="122"/>
                  </a:lnTo>
                  <a:close/>
                  <a:moveTo>
                    <a:pt x="466" y="643"/>
                  </a:moveTo>
                  <a:lnTo>
                    <a:pt x="465" y="642"/>
                  </a:lnTo>
                  <a:lnTo>
                    <a:pt x="465" y="644"/>
                  </a:lnTo>
                  <a:lnTo>
                    <a:pt x="466" y="643"/>
                  </a:lnTo>
                  <a:close/>
                  <a:moveTo>
                    <a:pt x="466" y="788"/>
                  </a:moveTo>
                  <a:lnTo>
                    <a:pt x="465" y="788"/>
                  </a:lnTo>
                  <a:lnTo>
                    <a:pt x="465" y="790"/>
                  </a:lnTo>
                  <a:lnTo>
                    <a:pt x="466" y="788"/>
                  </a:lnTo>
                  <a:close/>
                  <a:moveTo>
                    <a:pt x="466" y="136"/>
                  </a:moveTo>
                  <a:lnTo>
                    <a:pt x="466" y="134"/>
                  </a:lnTo>
                  <a:lnTo>
                    <a:pt x="465" y="134"/>
                  </a:lnTo>
                  <a:lnTo>
                    <a:pt x="466" y="136"/>
                  </a:lnTo>
                  <a:lnTo>
                    <a:pt x="464" y="134"/>
                  </a:lnTo>
                  <a:lnTo>
                    <a:pt x="463" y="134"/>
                  </a:lnTo>
                  <a:lnTo>
                    <a:pt x="464" y="136"/>
                  </a:lnTo>
                  <a:lnTo>
                    <a:pt x="464" y="137"/>
                  </a:lnTo>
                  <a:lnTo>
                    <a:pt x="464" y="138"/>
                  </a:lnTo>
                  <a:lnTo>
                    <a:pt x="466" y="138"/>
                  </a:lnTo>
                  <a:lnTo>
                    <a:pt x="466" y="136"/>
                  </a:lnTo>
                  <a:close/>
                  <a:moveTo>
                    <a:pt x="467" y="486"/>
                  </a:moveTo>
                  <a:lnTo>
                    <a:pt x="464" y="486"/>
                  </a:lnTo>
                  <a:lnTo>
                    <a:pt x="466" y="488"/>
                  </a:lnTo>
                  <a:lnTo>
                    <a:pt x="467" y="486"/>
                  </a:lnTo>
                  <a:close/>
                  <a:moveTo>
                    <a:pt x="467" y="658"/>
                  </a:moveTo>
                  <a:lnTo>
                    <a:pt x="467" y="658"/>
                  </a:lnTo>
                  <a:lnTo>
                    <a:pt x="467" y="660"/>
                  </a:lnTo>
                  <a:lnTo>
                    <a:pt x="467" y="658"/>
                  </a:lnTo>
                  <a:close/>
                  <a:moveTo>
                    <a:pt x="467" y="642"/>
                  </a:moveTo>
                  <a:lnTo>
                    <a:pt x="467" y="642"/>
                  </a:lnTo>
                  <a:lnTo>
                    <a:pt x="467" y="643"/>
                  </a:lnTo>
                  <a:lnTo>
                    <a:pt x="467" y="642"/>
                  </a:lnTo>
                  <a:close/>
                  <a:moveTo>
                    <a:pt x="467" y="645"/>
                  </a:moveTo>
                  <a:lnTo>
                    <a:pt x="466" y="646"/>
                  </a:lnTo>
                  <a:lnTo>
                    <a:pt x="467" y="646"/>
                  </a:lnTo>
                  <a:lnTo>
                    <a:pt x="467" y="645"/>
                  </a:lnTo>
                  <a:close/>
                  <a:moveTo>
                    <a:pt x="467" y="632"/>
                  </a:moveTo>
                  <a:lnTo>
                    <a:pt x="466" y="630"/>
                  </a:lnTo>
                  <a:lnTo>
                    <a:pt x="467" y="630"/>
                  </a:lnTo>
                  <a:lnTo>
                    <a:pt x="467" y="628"/>
                  </a:lnTo>
                  <a:lnTo>
                    <a:pt x="465" y="628"/>
                  </a:lnTo>
                  <a:lnTo>
                    <a:pt x="464" y="632"/>
                  </a:lnTo>
                  <a:lnTo>
                    <a:pt x="465" y="632"/>
                  </a:lnTo>
                  <a:lnTo>
                    <a:pt x="466" y="630"/>
                  </a:lnTo>
                  <a:lnTo>
                    <a:pt x="467" y="632"/>
                  </a:lnTo>
                  <a:close/>
                  <a:moveTo>
                    <a:pt x="468" y="478"/>
                  </a:moveTo>
                  <a:lnTo>
                    <a:pt x="467" y="478"/>
                  </a:lnTo>
                  <a:lnTo>
                    <a:pt x="467" y="479"/>
                  </a:lnTo>
                  <a:lnTo>
                    <a:pt x="467" y="480"/>
                  </a:lnTo>
                  <a:lnTo>
                    <a:pt x="468" y="478"/>
                  </a:lnTo>
                  <a:close/>
                  <a:moveTo>
                    <a:pt x="468" y="620"/>
                  </a:moveTo>
                  <a:lnTo>
                    <a:pt x="467" y="620"/>
                  </a:lnTo>
                  <a:lnTo>
                    <a:pt x="467" y="622"/>
                  </a:lnTo>
                  <a:lnTo>
                    <a:pt x="468" y="622"/>
                  </a:lnTo>
                  <a:lnTo>
                    <a:pt x="468" y="620"/>
                  </a:lnTo>
                  <a:close/>
                  <a:moveTo>
                    <a:pt x="468" y="148"/>
                  </a:moveTo>
                  <a:lnTo>
                    <a:pt x="467" y="146"/>
                  </a:lnTo>
                  <a:lnTo>
                    <a:pt x="467" y="148"/>
                  </a:lnTo>
                  <a:lnTo>
                    <a:pt x="468" y="148"/>
                  </a:lnTo>
                  <a:close/>
                  <a:moveTo>
                    <a:pt x="468" y="656"/>
                  </a:moveTo>
                  <a:lnTo>
                    <a:pt x="466" y="654"/>
                  </a:lnTo>
                  <a:lnTo>
                    <a:pt x="465" y="658"/>
                  </a:lnTo>
                  <a:lnTo>
                    <a:pt x="468" y="656"/>
                  </a:lnTo>
                  <a:close/>
                  <a:moveTo>
                    <a:pt x="468" y="330"/>
                  </a:moveTo>
                  <a:lnTo>
                    <a:pt x="467" y="330"/>
                  </a:lnTo>
                  <a:lnTo>
                    <a:pt x="465" y="328"/>
                  </a:lnTo>
                  <a:lnTo>
                    <a:pt x="464" y="330"/>
                  </a:lnTo>
                  <a:lnTo>
                    <a:pt x="464" y="331"/>
                  </a:lnTo>
                  <a:lnTo>
                    <a:pt x="465" y="332"/>
                  </a:lnTo>
                  <a:lnTo>
                    <a:pt x="468" y="330"/>
                  </a:lnTo>
                  <a:close/>
                  <a:moveTo>
                    <a:pt x="468" y="488"/>
                  </a:moveTo>
                  <a:lnTo>
                    <a:pt x="468" y="486"/>
                  </a:lnTo>
                  <a:lnTo>
                    <a:pt x="467" y="486"/>
                  </a:lnTo>
                  <a:lnTo>
                    <a:pt x="466" y="488"/>
                  </a:lnTo>
                  <a:lnTo>
                    <a:pt x="466" y="490"/>
                  </a:lnTo>
                  <a:lnTo>
                    <a:pt x="467" y="490"/>
                  </a:lnTo>
                  <a:lnTo>
                    <a:pt x="467" y="488"/>
                  </a:lnTo>
                  <a:lnTo>
                    <a:pt x="468" y="488"/>
                  </a:lnTo>
                  <a:close/>
                  <a:moveTo>
                    <a:pt x="469" y="286"/>
                  </a:moveTo>
                  <a:lnTo>
                    <a:pt x="468" y="284"/>
                  </a:lnTo>
                  <a:lnTo>
                    <a:pt x="467" y="284"/>
                  </a:lnTo>
                  <a:lnTo>
                    <a:pt x="468" y="286"/>
                  </a:lnTo>
                  <a:lnTo>
                    <a:pt x="469" y="286"/>
                  </a:lnTo>
                  <a:close/>
                  <a:moveTo>
                    <a:pt x="469" y="476"/>
                  </a:moveTo>
                  <a:lnTo>
                    <a:pt x="467" y="476"/>
                  </a:lnTo>
                  <a:lnTo>
                    <a:pt x="468" y="478"/>
                  </a:lnTo>
                  <a:lnTo>
                    <a:pt x="469" y="476"/>
                  </a:lnTo>
                  <a:close/>
                  <a:moveTo>
                    <a:pt x="469" y="830"/>
                  </a:moveTo>
                  <a:lnTo>
                    <a:pt x="469" y="830"/>
                  </a:lnTo>
                  <a:close/>
                  <a:moveTo>
                    <a:pt x="469" y="826"/>
                  </a:moveTo>
                  <a:lnTo>
                    <a:pt x="469" y="826"/>
                  </a:lnTo>
                  <a:lnTo>
                    <a:pt x="468" y="826"/>
                  </a:lnTo>
                  <a:lnTo>
                    <a:pt x="469" y="827"/>
                  </a:lnTo>
                  <a:lnTo>
                    <a:pt x="469" y="826"/>
                  </a:lnTo>
                  <a:close/>
                  <a:moveTo>
                    <a:pt x="469" y="828"/>
                  </a:moveTo>
                  <a:lnTo>
                    <a:pt x="469" y="827"/>
                  </a:lnTo>
                  <a:lnTo>
                    <a:pt x="468" y="828"/>
                  </a:lnTo>
                  <a:lnTo>
                    <a:pt x="469" y="828"/>
                  </a:lnTo>
                  <a:close/>
                  <a:moveTo>
                    <a:pt x="469" y="270"/>
                  </a:moveTo>
                  <a:lnTo>
                    <a:pt x="469" y="268"/>
                  </a:lnTo>
                  <a:lnTo>
                    <a:pt x="469" y="270"/>
                  </a:lnTo>
                  <a:close/>
                  <a:moveTo>
                    <a:pt x="470" y="826"/>
                  </a:moveTo>
                  <a:lnTo>
                    <a:pt x="469" y="826"/>
                  </a:lnTo>
                  <a:lnTo>
                    <a:pt x="470" y="826"/>
                  </a:lnTo>
                  <a:close/>
                  <a:moveTo>
                    <a:pt x="470" y="462"/>
                  </a:moveTo>
                  <a:lnTo>
                    <a:pt x="469" y="462"/>
                  </a:lnTo>
                  <a:lnTo>
                    <a:pt x="468" y="460"/>
                  </a:lnTo>
                  <a:lnTo>
                    <a:pt x="468" y="462"/>
                  </a:lnTo>
                  <a:lnTo>
                    <a:pt x="470" y="464"/>
                  </a:lnTo>
                  <a:lnTo>
                    <a:pt x="470" y="462"/>
                  </a:lnTo>
                  <a:close/>
                  <a:moveTo>
                    <a:pt x="470" y="828"/>
                  </a:moveTo>
                  <a:lnTo>
                    <a:pt x="469" y="828"/>
                  </a:lnTo>
                  <a:lnTo>
                    <a:pt x="469" y="830"/>
                  </a:lnTo>
                  <a:lnTo>
                    <a:pt x="470" y="828"/>
                  </a:lnTo>
                  <a:close/>
                  <a:moveTo>
                    <a:pt x="470" y="792"/>
                  </a:moveTo>
                  <a:lnTo>
                    <a:pt x="470" y="788"/>
                  </a:lnTo>
                  <a:lnTo>
                    <a:pt x="467" y="790"/>
                  </a:lnTo>
                  <a:lnTo>
                    <a:pt x="466" y="790"/>
                  </a:lnTo>
                  <a:lnTo>
                    <a:pt x="466" y="792"/>
                  </a:lnTo>
                  <a:lnTo>
                    <a:pt x="468" y="792"/>
                  </a:lnTo>
                  <a:lnTo>
                    <a:pt x="469" y="794"/>
                  </a:lnTo>
                  <a:lnTo>
                    <a:pt x="469" y="792"/>
                  </a:lnTo>
                  <a:lnTo>
                    <a:pt x="470" y="792"/>
                  </a:lnTo>
                  <a:close/>
                  <a:moveTo>
                    <a:pt x="470" y="338"/>
                  </a:moveTo>
                  <a:lnTo>
                    <a:pt x="469" y="338"/>
                  </a:lnTo>
                  <a:lnTo>
                    <a:pt x="469" y="336"/>
                  </a:lnTo>
                  <a:lnTo>
                    <a:pt x="464" y="336"/>
                  </a:lnTo>
                  <a:lnTo>
                    <a:pt x="465" y="338"/>
                  </a:lnTo>
                  <a:lnTo>
                    <a:pt x="467" y="338"/>
                  </a:lnTo>
                  <a:lnTo>
                    <a:pt x="468" y="340"/>
                  </a:lnTo>
                  <a:lnTo>
                    <a:pt x="468" y="338"/>
                  </a:lnTo>
                  <a:lnTo>
                    <a:pt x="469" y="340"/>
                  </a:lnTo>
                  <a:lnTo>
                    <a:pt x="470" y="338"/>
                  </a:lnTo>
                  <a:close/>
                  <a:moveTo>
                    <a:pt x="471" y="147"/>
                  </a:moveTo>
                  <a:lnTo>
                    <a:pt x="471" y="146"/>
                  </a:lnTo>
                  <a:lnTo>
                    <a:pt x="469" y="144"/>
                  </a:lnTo>
                  <a:lnTo>
                    <a:pt x="469" y="148"/>
                  </a:lnTo>
                  <a:lnTo>
                    <a:pt x="468" y="148"/>
                  </a:lnTo>
                  <a:lnTo>
                    <a:pt x="468" y="150"/>
                  </a:lnTo>
                  <a:lnTo>
                    <a:pt x="470" y="148"/>
                  </a:lnTo>
                  <a:lnTo>
                    <a:pt x="471" y="147"/>
                  </a:lnTo>
                  <a:close/>
                  <a:moveTo>
                    <a:pt x="471" y="484"/>
                  </a:moveTo>
                  <a:lnTo>
                    <a:pt x="470" y="482"/>
                  </a:lnTo>
                  <a:lnTo>
                    <a:pt x="470" y="480"/>
                  </a:lnTo>
                  <a:lnTo>
                    <a:pt x="468" y="480"/>
                  </a:lnTo>
                  <a:lnTo>
                    <a:pt x="467" y="480"/>
                  </a:lnTo>
                  <a:lnTo>
                    <a:pt x="466" y="484"/>
                  </a:lnTo>
                  <a:lnTo>
                    <a:pt x="471" y="484"/>
                  </a:lnTo>
                  <a:close/>
                  <a:moveTo>
                    <a:pt x="471" y="273"/>
                  </a:moveTo>
                  <a:lnTo>
                    <a:pt x="470" y="270"/>
                  </a:lnTo>
                  <a:lnTo>
                    <a:pt x="470" y="272"/>
                  </a:lnTo>
                  <a:lnTo>
                    <a:pt x="468" y="272"/>
                  </a:lnTo>
                  <a:lnTo>
                    <a:pt x="468" y="274"/>
                  </a:lnTo>
                  <a:lnTo>
                    <a:pt x="470" y="274"/>
                  </a:lnTo>
                  <a:lnTo>
                    <a:pt x="471" y="274"/>
                  </a:lnTo>
                  <a:lnTo>
                    <a:pt x="471" y="273"/>
                  </a:lnTo>
                  <a:close/>
                  <a:moveTo>
                    <a:pt x="471" y="834"/>
                  </a:moveTo>
                  <a:lnTo>
                    <a:pt x="469" y="834"/>
                  </a:lnTo>
                  <a:lnTo>
                    <a:pt x="469" y="830"/>
                  </a:lnTo>
                  <a:lnTo>
                    <a:pt x="467" y="830"/>
                  </a:lnTo>
                  <a:lnTo>
                    <a:pt x="467" y="836"/>
                  </a:lnTo>
                  <a:lnTo>
                    <a:pt x="471" y="836"/>
                  </a:lnTo>
                  <a:lnTo>
                    <a:pt x="471" y="834"/>
                  </a:lnTo>
                  <a:close/>
                  <a:moveTo>
                    <a:pt x="471" y="492"/>
                  </a:moveTo>
                  <a:lnTo>
                    <a:pt x="470" y="490"/>
                  </a:lnTo>
                  <a:lnTo>
                    <a:pt x="471" y="492"/>
                  </a:lnTo>
                  <a:close/>
                  <a:moveTo>
                    <a:pt x="471" y="474"/>
                  </a:moveTo>
                  <a:lnTo>
                    <a:pt x="468" y="470"/>
                  </a:lnTo>
                  <a:lnTo>
                    <a:pt x="467" y="472"/>
                  </a:lnTo>
                  <a:lnTo>
                    <a:pt x="468" y="474"/>
                  </a:lnTo>
                  <a:lnTo>
                    <a:pt x="471" y="474"/>
                  </a:lnTo>
                  <a:close/>
                  <a:moveTo>
                    <a:pt x="472" y="476"/>
                  </a:moveTo>
                  <a:lnTo>
                    <a:pt x="471" y="474"/>
                  </a:lnTo>
                  <a:lnTo>
                    <a:pt x="470" y="476"/>
                  </a:lnTo>
                  <a:lnTo>
                    <a:pt x="472" y="476"/>
                  </a:lnTo>
                  <a:close/>
                  <a:moveTo>
                    <a:pt x="472" y="822"/>
                  </a:moveTo>
                  <a:lnTo>
                    <a:pt x="469" y="820"/>
                  </a:lnTo>
                  <a:lnTo>
                    <a:pt x="469" y="822"/>
                  </a:lnTo>
                  <a:lnTo>
                    <a:pt x="468" y="822"/>
                  </a:lnTo>
                  <a:lnTo>
                    <a:pt x="468" y="824"/>
                  </a:lnTo>
                  <a:lnTo>
                    <a:pt x="469" y="826"/>
                  </a:lnTo>
                  <a:lnTo>
                    <a:pt x="470" y="824"/>
                  </a:lnTo>
                  <a:lnTo>
                    <a:pt x="470" y="826"/>
                  </a:lnTo>
                  <a:lnTo>
                    <a:pt x="470" y="824"/>
                  </a:lnTo>
                  <a:lnTo>
                    <a:pt x="472" y="822"/>
                  </a:lnTo>
                  <a:close/>
                  <a:moveTo>
                    <a:pt x="472" y="272"/>
                  </a:moveTo>
                  <a:lnTo>
                    <a:pt x="471" y="272"/>
                  </a:lnTo>
                  <a:lnTo>
                    <a:pt x="471" y="273"/>
                  </a:lnTo>
                  <a:lnTo>
                    <a:pt x="472" y="272"/>
                  </a:lnTo>
                  <a:close/>
                  <a:moveTo>
                    <a:pt x="472" y="806"/>
                  </a:moveTo>
                  <a:lnTo>
                    <a:pt x="471" y="804"/>
                  </a:lnTo>
                  <a:lnTo>
                    <a:pt x="470" y="802"/>
                  </a:lnTo>
                  <a:lnTo>
                    <a:pt x="469" y="800"/>
                  </a:lnTo>
                  <a:lnTo>
                    <a:pt x="465" y="800"/>
                  </a:lnTo>
                  <a:lnTo>
                    <a:pt x="466" y="798"/>
                  </a:lnTo>
                  <a:lnTo>
                    <a:pt x="463" y="798"/>
                  </a:lnTo>
                  <a:lnTo>
                    <a:pt x="462" y="800"/>
                  </a:lnTo>
                  <a:lnTo>
                    <a:pt x="463" y="800"/>
                  </a:lnTo>
                  <a:lnTo>
                    <a:pt x="463" y="802"/>
                  </a:lnTo>
                  <a:lnTo>
                    <a:pt x="467" y="802"/>
                  </a:lnTo>
                  <a:lnTo>
                    <a:pt x="468" y="804"/>
                  </a:lnTo>
                  <a:lnTo>
                    <a:pt x="469" y="804"/>
                  </a:lnTo>
                  <a:lnTo>
                    <a:pt x="468" y="808"/>
                  </a:lnTo>
                  <a:lnTo>
                    <a:pt x="463" y="808"/>
                  </a:lnTo>
                  <a:lnTo>
                    <a:pt x="461" y="804"/>
                  </a:lnTo>
                  <a:lnTo>
                    <a:pt x="461" y="808"/>
                  </a:lnTo>
                  <a:lnTo>
                    <a:pt x="461" y="810"/>
                  </a:lnTo>
                  <a:lnTo>
                    <a:pt x="463" y="812"/>
                  </a:lnTo>
                  <a:lnTo>
                    <a:pt x="464" y="810"/>
                  </a:lnTo>
                  <a:lnTo>
                    <a:pt x="466" y="810"/>
                  </a:lnTo>
                  <a:lnTo>
                    <a:pt x="466" y="812"/>
                  </a:lnTo>
                  <a:lnTo>
                    <a:pt x="468" y="812"/>
                  </a:lnTo>
                  <a:lnTo>
                    <a:pt x="468" y="810"/>
                  </a:lnTo>
                  <a:lnTo>
                    <a:pt x="468" y="808"/>
                  </a:lnTo>
                  <a:lnTo>
                    <a:pt x="470" y="808"/>
                  </a:lnTo>
                  <a:lnTo>
                    <a:pt x="471" y="806"/>
                  </a:lnTo>
                  <a:lnTo>
                    <a:pt x="472" y="806"/>
                  </a:lnTo>
                  <a:close/>
                  <a:moveTo>
                    <a:pt x="472" y="7"/>
                  </a:moveTo>
                  <a:lnTo>
                    <a:pt x="471" y="7"/>
                  </a:lnTo>
                  <a:lnTo>
                    <a:pt x="469" y="5"/>
                  </a:lnTo>
                  <a:lnTo>
                    <a:pt x="469" y="7"/>
                  </a:lnTo>
                  <a:lnTo>
                    <a:pt x="469" y="8"/>
                  </a:lnTo>
                  <a:lnTo>
                    <a:pt x="472" y="10"/>
                  </a:lnTo>
                  <a:lnTo>
                    <a:pt x="472" y="7"/>
                  </a:lnTo>
                  <a:close/>
                  <a:moveTo>
                    <a:pt x="472" y="118"/>
                  </a:moveTo>
                  <a:lnTo>
                    <a:pt x="471" y="118"/>
                  </a:lnTo>
                  <a:lnTo>
                    <a:pt x="472" y="120"/>
                  </a:lnTo>
                  <a:lnTo>
                    <a:pt x="472" y="118"/>
                  </a:lnTo>
                  <a:close/>
                  <a:moveTo>
                    <a:pt x="472" y="660"/>
                  </a:moveTo>
                  <a:lnTo>
                    <a:pt x="471" y="658"/>
                  </a:lnTo>
                  <a:lnTo>
                    <a:pt x="470" y="660"/>
                  </a:lnTo>
                  <a:lnTo>
                    <a:pt x="472" y="660"/>
                  </a:lnTo>
                  <a:close/>
                  <a:moveTo>
                    <a:pt x="472" y="134"/>
                  </a:moveTo>
                  <a:lnTo>
                    <a:pt x="471" y="134"/>
                  </a:lnTo>
                  <a:lnTo>
                    <a:pt x="471" y="132"/>
                  </a:lnTo>
                  <a:lnTo>
                    <a:pt x="470" y="132"/>
                  </a:lnTo>
                  <a:lnTo>
                    <a:pt x="470" y="134"/>
                  </a:lnTo>
                  <a:lnTo>
                    <a:pt x="471" y="134"/>
                  </a:lnTo>
                  <a:lnTo>
                    <a:pt x="472" y="136"/>
                  </a:lnTo>
                  <a:lnTo>
                    <a:pt x="472" y="134"/>
                  </a:lnTo>
                  <a:close/>
                  <a:moveTo>
                    <a:pt x="472" y="260"/>
                  </a:moveTo>
                  <a:lnTo>
                    <a:pt x="471" y="260"/>
                  </a:lnTo>
                  <a:lnTo>
                    <a:pt x="471" y="258"/>
                  </a:lnTo>
                  <a:lnTo>
                    <a:pt x="470" y="260"/>
                  </a:lnTo>
                  <a:lnTo>
                    <a:pt x="470" y="258"/>
                  </a:lnTo>
                  <a:lnTo>
                    <a:pt x="469" y="258"/>
                  </a:lnTo>
                  <a:lnTo>
                    <a:pt x="469" y="256"/>
                  </a:lnTo>
                  <a:lnTo>
                    <a:pt x="468" y="256"/>
                  </a:lnTo>
                  <a:lnTo>
                    <a:pt x="468" y="258"/>
                  </a:lnTo>
                  <a:lnTo>
                    <a:pt x="467" y="258"/>
                  </a:lnTo>
                  <a:lnTo>
                    <a:pt x="469" y="260"/>
                  </a:lnTo>
                  <a:lnTo>
                    <a:pt x="468" y="260"/>
                  </a:lnTo>
                  <a:lnTo>
                    <a:pt x="467" y="262"/>
                  </a:lnTo>
                  <a:lnTo>
                    <a:pt x="467" y="264"/>
                  </a:lnTo>
                  <a:lnTo>
                    <a:pt x="469" y="264"/>
                  </a:lnTo>
                  <a:lnTo>
                    <a:pt x="469" y="262"/>
                  </a:lnTo>
                  <a:lnTo>
                    <a:pt x="471" y="264"/>
                  </a:lnTo>
                  <a:lnTo>
                    <a:pt x="470" y="262"/>
                  </a:lnTo>
                  <a:lnTo>
                    <a:pt x="472" y="262"/>
                  </a:lnTo>
                  <a:lnTo>
                    <a:pt x="472" y="260"/>
                  </a:lnTo>
                  <a:close/>
                  <a:moveTo>
                    <a:pt x="473" y="616"/>
                  </a:moveTo>
                  <a:lnTo>
                    <a:pt x="473" y="614"/>
                  </a:lnTo>
                  <a:lnTo>
                    <a:pt x="472" y="614"/>
                  </a:lnTo>
                  <a:lnTo>
                    <a:pt x="471" y="616"/>
                  </a:lnTo>
                  <a:lnTo>
                    <a:pt x="473" y="616"/>
                  </a:lnTo>
                  <a:close/>
                  <a:moveTo>
                    <a:pt x="473" y="658"/>
                  </a:moveTo>
                  <a:lnTo>
                    <a:pt x="472" y="658"/>
                  </a:lnTo>
                  <a:lnTo>
                    <a:pt x="472" y="660"/>
                  </a:lnTo>
                  <a:lnTo>
                    <a:pt x="473" y="660"/>
                  </a:lnTo>
                  <a:lnTo>
                    <a:pt x="473" y="658"/>
                  </a:lnTo>
                  <a:close/>
                  <a:moveTo>
                    <a:pt x="474" y="476"/>
                  </a:moveTo>
                  <a:lnTo>
                    <a:pt x="473" y="474"/>
                  </a:lnTo>
                  <a:lnTo>
                    <a:pt x="473" y="476"/>
                  </a:lnTo>
                  <a:lnTo>
                    <a:pt x="474" y="476"/>
                  </a:lnTo>
                  <a:close/>
                  <a:moveTo>
                    <a:pt x="474" y="112"/>
                  </a:moveTo>
                  <a:lnTo>
                    <a:pt x="472" y="110"/>
                  </a:lnTo>
                  <a:lnTo>
                    <a:pt x="471" y="112"/>
                  </a:lnTo>
                  <a:lnTo>
                    <a:pt x="471" y="114"/>
                  </a:lnTo>
                  <a:lnTo>
                    <a:pt x="473" y="114"/>
                  </a:lnTo>
                  <a:lnTo>
                    <a:pt x="473" y="112"/>
                  </a:lnTo>
                  <a:lnTo>
                    <a:pt x="474" y="112"/>
                  </a:lnTo>
                  <a:close/>
                  <a:moveTo>
                    <a:pt x="474" y="628"/>
                  </a:moveTo>
                  <a:lnTo>
                    <a:pt x="472" y="624"/>
                  </a:lnTo>
                  <a:lnTo>
                    <a:pt x="471" y="624"/>
                  </a:lnTo>
                  <a:lnTo>
                    <a:pt x="469" y="622"/>
                  </a:lnTo>
                  <a:lnTo>
                    <a:pt x="467" y="624"/>
                  </a:lnTo>
                  <a:lnTo>
                    <a:pt x="470" y="624"/>
                  </a:lnTo>
                  <a:lnTo>
                    <a:pt x="470" y="626"/>
                  </a:lnTo>
                  <a:lnTo>
                    <a:pt x="471" y="626"/>
                  </a:lnTo>
                  <a:lnTo>
                    <a:pt x="471" y="628"/>
                  </a:lnTo>
                  <a:lnTo>
                    <a:pt x="474" y="628"/>
                  </a:lnTo>
                  <a:close/>
                  <a:moveTo>
                    <a:pt x="474" y="486"/>
                  </a:moveTo>
                  <a:lnTo>
                    <a:pt x="472" y="484"/>
                  </a:lnTo>
                  <a:lnTo>
                    <a:pt x="472" y="486"/>
                  </a:lnTo>
                  <a:lnTo>
                    <a:pt x="474" y="486"/>
                  </a:lnTo>
                  <a:close/>
                  <a:moveTo>
                    <a:pt x="474" y="326"/>
                  </a:moveTo>
                  <a:lnTo>
                    <a:pt x="473" y="324"/>
                  </a:lnTo>
                  <a:lnTo>
                    <a:pt x="472" y="326"/>
                  </a:lnTo>
                  <a:lnTo>
                    <a:pt x="474" y="326"/>
                  </a:lnTo>
                  <a:close/>
                  <a:moveTo>
                    <a:pt x="474" y="326"/>
                  </a:moveTo>
                  <a:lnTo>
                    <a:pt x="474" y="325"/>
                  </a:lnTo>
                  <a:lnTo>
                    <a:pt x="474" y="326"/>
                  </a:lnTo>
                  <a:close/>
                  <a:moveTo>
                    <a:pt x="474" y="486"/>
                  </a:moveTo>
                  <a:lnTo>
                    <a:pt x="474" y="486"/>
                  </a:lnTo>
                  <a:lnTo>
                    <a:pt x="474" y="487"/>
                  </a:lnTo>
                  <a:lnTo>
                    <a:pt x="474" y="486"/>
                  </a:lnTo>
                  <a:close/>
                  <a:moveTo>
                    <a:pt x="475" y="482"/>
                  </a:moveTo>
                  <a:lnTo>
                    <a:pt x="474" y="481"/>
                  </a:lnTo>
                  <a:lnTo>
                    <a:pt x="474" y="480"/>
                  </a:lnTo>
                  <a:lnTo>
                    <a:pt x="475" y="482"/>
                  </a:lnTo>
                  <a:close/>
                  <a:moveTo>
                    <a:pt x="475" y="324"/>
                  </a:moveTo>
                  <a:lnTo>
                    <a:pt x="473" y="322"/>
                  </a:lnTo>
                  <a:lnTo>
                    <a:pt x="473" y="320"/>
                  </a:lnTo>
                  <a:lnTo>
                    <a:pt x="471" y="320"/>
                  </a:lnTo>
                  <a:lnTo>
                    <a:pt x="470" y="324"/>
                  </a:lnTo>
                  <a:lnTo>
                    <a:pt x="473" y="324"/>
                  </a:lnTo>
                  <a:lnTo>
                    <a:pt x="474" y="325"/>
                  </a:lnTo>
                  <a:lnTo>
                    <a:pt x="474" y="324"/>
                  </a:lnTo>
                  <a:lnTo>
                    <a:pt x="475" y="324"/>
                  </a:lnTo>
                  <a:close/>
                  <a:moveTo>
                    <a:pt x="475" y="794"/>
                  </a:moveTo>
                  <a:lnTo>
                    <a:pt x="474" y="794"/>
                  </a:lnTo>
                  <a:lnTo>
                    <a:pt x="473" y="796"/>
                  </a:lnTo>
                  <a:lnTo>
                    <a:pt x="472" y="796"/>
                  </a:lnTo>
                  <a:lnTo>
                    <a:pt x="472" y="798"/>
                  </a:lnTo>
                  <a:lnTo>
                    <a:pt x="474" y="796"/>
                  </a:lnTo>
                  <a:lnTo>
                    <a:pt x="475" y="794"/>
                  </a:lnTo>
                  <a:close/>
                  <a:moveTo>
                    <a:pt x="475" y="484"/>
                  </a:moveTo>
                  <a:lnTo>
                    <a:pt x="474" y="484"/>
                  </a:lnTo>
                  <a:lnTo>
                    <a:pt x="474" y="486"/>
                  </a:lnTo>
                  <a:lnTo>
                    <a:pt x="475" y="484"/>
                  </a:lnTo>
                  <a:close/>
                  <a:moveTo>
                    <a:pt x="475" y="276"/>
                  </a:moveTo>
                  <a:lnTo>
                    <a:pt x="474" y="276"/>
                  </a:lnTo>
                  <a:lnTo>
                    <a:pt x="473" y="276"/>
                  </a:lnTo>
                  <a:lnTo>
                    <a:pt x="475" y="276"/>
                  </a:lnTo>
                  <a:close/>
                  <a:moveTo>
                    <a:pt x="476" y="274"/>
                  </a:moveTo>
                  <a:lnTo>
                    <a:pt x="473" y="274"/>
                  </a:lnTo>
                  <a:lnTo>
                    <a:pt x="474" y="276"/>
                  </a:lnTo>
                  <a:lnTo>
                    <a:pt x="476" y="274"/>
                  </a:lnTo>
                  <a:close/>
                  <a:moveTo>
                    <a:pt x="476" y="488"/>
                  </a:moveTo>
                  <a:lnTo>
                    <a:pt x="476" y="486"/>
                  </a:lnTo>
                  <a:lnTo>
                    <a:pt x="473" y="488"/>
                  </a:lnTo>
                  <a:lnTo>
                    <a:pt x="474" y="488"/>
                  </a:lnTo>
                  <a:lnTo>
                    <a:pt x="474" y="487"/>
                  </a:lnTo>
                  <a:lnTo>
                    <a:pt x="472" y="488"/>
                  </a:lnTo>
                  <a:lnTo>
                    <a:pt x="473" y="490"/>
                  </a:lnTo>
                  <a:lnTo>
                    <a:pt x="473" y="488"/>
                  </a:lnTo>
                  <a:lnTo>
                    <a:pt x="476" y="488"/>
                  </a:lnTo>
                  <a:close/>
                  <a:moveTo>
                    <a:pt x="477" y="623"/>
                  </a:moveTo>
                  <a:lnTo>
                    <a:pt x="476" y="622"/>
                  </a:lnTo>
                  <a:lnTo>
                    <a:pt x="477" y="623"/>
                  </a:lnTo>
                  <a:close/>
                  <a:moveTo>
                    <a:pt x="477" y="480"/>
                  </a:moveTo>
                  <a:lnTo>
                    <a:pt x="476" y="478"/>
                  </a:lnTo>
                  <a:lnTo>
                    <a:pt x="475" y="476"/>
                  </a:lnTo>
                  <a:lnTo>
                    <a:pt x="474" y="476"/>
                  </a:lnTo>
                  <a:lnTo>
                    <a:pt x="475" y="478"/>
                  </a:lnTo>
                  <a:lnTo>
                    <a:pt x="473" y="478"/>
                  </a:lnTo>
                  <a:lnTo>
                    <a:pt x="474" y="480"/>
                  </a:lnTo>
                  <a:lnTo>
                    <a:pt x="476" y="482"/>
                  </a:lnTo>
                  <a:lnTo>
                    <a:pt x="476" y="480"/>
                  </a:lnTo>
                  <a:lnTo>
                    <a:pt x="477" y="480"/>
                  </a:lnTo>
                  <a:close/>
                  <a:moveTo>
                    <a:pt x="477" y="816"/>
                  </a:moveTo>
                  <a:lnTo>
                    <a:pt x="476" y="814"/>
                  </a:lnTo>
                  <a:lnTo>
                    <a:pt x="475" y="816"/>
                  </a:lnTo>
                  <a:lnTo>
                    <a:pt x="477" y="816"/>
                  </a:lnTo>
                  <a:close/>
                  <a:moveTo>
                    <a:pt x="477" y="812"/>
                  </a:moveTo>
                  <a:lnTo>
                    <a:pt x="476" y="812"/>
                  </a:lnTo>
                  <a:lnTo>
                    <a:pt x="476" y="814"/>
                  </a:lnTo>
                  <a:lnTo>
                    <a:pt x="477" y="812"/>
                  </a:lnTo>
                  <a:close/>
                  <a:moveTo>
                    <a:pt x="477" y="338"/>
                  </a:moveTo>
                  <a:lnTo>
                    <a:pt x="475" y="332"/>
                  </a:lnTo>
                  <a:lnTo>
                    <a:pt x="472" y="332"/>
                  </a:lnTo>
                  <a:lnTo>
                    <a:pt x="473" y="330"/>
                  </a:lnTo>
                  <a:lnTo>
                    <a:pt x="472" y="330"/>
                  </a:lnTo>
                  <a:lnTo>
                    <a:pt x="472" y="332"/>
                  </a:lnTo>
                  <a:lnTo>
                    <a:pt x="472" y="337"/>
                  </a:lnTo>
                  <a:lnTo>
                    <a:pt x="473" y="338"/>
                  </a:lnTo>
                  <a:lnTo>
                    <a:pt x="477" y="338"/>
                  </a:lnTo>
                  <a:close/>
                  <a:moveTo>
                    <a:pt x="477" y="460"/>
                  </a:moveTo>
                  <a:lnTo>
                    <a:pt x="477" y="460"/>
                  </a:lnTo>
                  <a:close/>
                  <a:moveTo>
                    <a:pt x="477" y="832"/>
                  </a:moveTo>
                  <a:lnTo>
                    <a:pt x="476" y="832"/>
                  </a:lnTo>
                  <a:lnTo>
                    <a:pt x="475" y="830"/>
                  </a:lnTo>
                  <a:lnTo>
                    <a:pt x="475" y="828"/>
                  </a:lnTo>
                  <a:lnTo>
                    <a:pt x="474" y="826"/>
                  </a:lnTo>
                  <a:lnTo>
                    <a:pt x="474" y="830"/>
                  </a:lnTo>
                  <a:lnTo>
                    <a:pt x="474" y="831"/>
                  </a:lnTo>
                  <a:lnTo>
                    <a:pt x="475" y="834"/>
                  </a:lnTo>
                  <a:lnTo>
                    <a:pt x="477" y="834"/>
                  </a:lnTo>
                  <a:lnTo>
                    <a:pt x="477" y="832"/>
                  </a:lnTo>
                  <a:close/>
                  <a:moveTo>
                    <a:pt x="477" y="468"/>
                  </a:moveTo>
                  <a:lnTo>
                    <a:pt x="473" y="466"/>
                  </a:lnTo>
                  <a:lnTo>
                    <a:pt x="475" y="465"/>
                  </a:lnTo>
                  <a:lnTo>
                    <a:pt x="475" y="464"/>
                  </a:lnTo>
                  <a:lnTo>
                    <a:pt x="472" y="462"/>
                  </a:lnTo>
                  <a:lnTo>
                    <a:pt x="472" y="464"/>
                  </a:lnTo>
                  <a:lnTo>
                    <a:pt x="472" y="466"/>
                  </a:lnTo>
                  <a:lnTo>
                    <a:pt x="472" y="468"/>
                  </a:lnTo>
                  <a:lnTo>
                    <a:pt x="474" y="470"/>
                  </a:lnTo>
                  <a:lnTo>
                    <a:pt x="476" y="470"/>
                  </a:lnTo>
                  <a:lnTo>
                    <a:pt x="476" y="468"/>
                  </a:lnTo>
                  <a:lnTo>
                    <a:pt x="477" y="468"/>
                  </a:lnTo>
                  <a:close/>
                  <a:moveTo>
                    <a:pt x="477" y="256"/>
                  </a:moveTo>
                  <a:lnTo>
                    <a:pt x="476" y="254"/>
                  </a:lnTo>
                  <a:lnTo>
                    <a:pt x="474" y="256"/>
                  </a:lnTo>
                  <a:lnTo>
                    <a:pt x="474" y="258"/>
                  </a:lnTo>
                  <a:lnTo>
                    <a:pt x="476" y="260"/>
                  </a:lnTo>
                  <a:lnTo>
                    <a:pt x="477" y="258"/>
                  </a:lnTo>
                  <a:lnTo>
                    <a:pt x="477" y="257"/>
                  </a:lnTo>
                  <a:lnTo>
                    <a:pt x="477" y="256"/>
                  </a:lnTo>
                  <a:close/>
                  <a:moveTo>
                    <a:pt x="477" y="142"/>
                  </a:moveTo>
                  <a:lnTo>
                    <a:pt x="475" y="142"/>
                  </a:lnTo>
                  <a:lnTo>
                    <a:pt x="476" y="144"/>
                  </a:lnTo>
                  <a:lnTo>
                    <a:pt x="476" y="146"/>
                  </a:lnTo>
                  <a:lnTo>
                    <a:pt x="477" y="146"/>
                  </a:lnTo>
                  <a:lnTo>
                    <a:pt x="477" y="145"/>
                  </a:lnTo>
                  <a:lnTo>
                    <a:pt x="477" y="142"/>
                  </a:lnTo>
                  <a:close/>
                  <a:moveTo>
                    <a:pt x="478" y="458"/>
                  </a:moveTo>
                  <a:lnTo>
                    <a:pt x="477" y="458"/>
                  </a:lnTo>
                  <a:lnTo>
                    <a:pt x="477" y="460"/>
                  </a:lnTo>
                  <a:lnTo>
                    <a:pt x="478" y="458"/>
                  </a:lnTo>
                  <a:close/>
                  <a:moveTo>
                    <a:pt x="478" y="132"/>
                  </a:moveTo>
                  <a:lnTo>
                    <a:pt x="478" y="130"/>
                  </a:lnTo>
                  <a:lnTo>
                    <a:pt x="475" y="130"/>
                  </a:lnTo>
                  <a:lnTo>
                    <a:pt x="475" y="132"/>
                  </a:lnTo>
                  <a:lnTo>
                    <a:pt x="476" y="132"/>
                  </a:lnTo>
                  <a:lnTo>
                    <a:pt x="477" y="134"/>
                  </a:lnTo>
                  <a:lnTo>
                    <a:pt x="477" y="132"/>
                  </a:lnTo>
                  <a:lnTo>
                    <a:pt x="478" y="132"/>
                  </a:lnTo>
                  <a:close/>
                  <a:moveTo>
                    <a:pt x="478" y="802"/>
                  </a:moveTo>
                  <a:lnTo>
                    <a:pt x="478" y="800"/>
                  </a:lnTo>
                  <a:lnTo>
                    <a:pt x="476" y="800"/>
                  </a:lnTo>
                  <a:lnTo>
                    <a:pt x="476" y="802"/>
                  </a:lnTo>
                  <a:lnTo>
                    <a:pt x="478" y="802"/>
                  </a:lnTo>
                  <a:close/>
                  <a:moveTo>
                    <a:pt x="479" y="32"/>
                  </a:moveTo>
                  <a:lnTo>
                    <a:pt x="479" y="31"/>
                  </a:lnTo>
                  <a:lnTo>
                    <a:pt x="476" y="29"/>
                  </a:lnTo>
                  <a:lnTo>
                    <a:pt x="475" y="31"/>
                  </a:lnTo>
                  <a:lnTo>
                    <a:pt x="477" y="31"/>
                  </a:lnTo>
                  <a:lnTo>
                    <a:pt x="476" y="33"/>
                  </a:lnTo>
                  <a:lnTo>
                    <a:pt x="477" y="33"/>
                  </a:lnTo>
                  <a:lnTo>
                    <a:pt x="477" y="32"/>
                  </a:lnTo>
                  <a:lnTo>
                    <a:pt x="477" y="33"/>
                  </a:lnTo>
                  <a:lnTo>
                    <a:pt x="478" y="33"/>
                  </a:lnTo>
                  <a:lnTo>
                    <a:pt x="479" y="32"/>
                  </a:lnTo>
                  <a:close/>
                  <a:moveTo>
                    <a:pt x="479" y="668"/>
                  </a:moveTo>
                  <a:lnTo>
                    <a:pt x="479" y="666"/>
                  </a:lnTo>
                  <a:lnTo>
                    <a:pt x="478" y="664"/>
                  </a:lnTo>
                  <a:lnTo>
                    <a:pt x="476" y="664"/>
                  </a:lnTo>
                  <a:lnTo>
                    <a:pt x="476" y="666"/>
                  </a:lnTo>
                  <a:lnTo>
                    <a:pt x="477" y="668"/>
                  </a:lnTo>
                  <a:lnTo>
                    <a:pt x="479" y="668"/>
                  </a:lnTo>
                  <a:close/>
                  <a:moveTo>
                    <a:pt x="479" y="626"/>
                  </a:moveTo>
                  <a:lnTo>
                    <a:pt x="479" y="624"/>
                  </a:lnTo>
                  <a:lnTo>
                    <a:pt x="479" y="622"/>
                  </a:lnTo>
                  <a:lnTo>
                    <a:pt x="478" y="622"/>
                  </a:lnTo>
                  <a:lnTo>
                    <a:pt x="478" y="624"/>
                  </a:lnTo>
                  <a:lnTo>
                    <a:pt x="477" y="623"/>
                  </a:lnTo>
                  <a:lnTo>
                    <a:pt x="477" y="626"/>
                  </a:lnTo>
                  <a:lnTo>
                    <a:pt x="479" y="626"/>
                  </a:lnTo>
                  <a:close/>
                  <a:moveTo>
                    <a:pt x="479" y="487"/>
                  </a:moveTo>
                  <a:lnTo>
                    <a:pt x="478" y="486"/>
                  </a:lnTo>
                  <a:lnTo>
                    <a:pt x="479" y="487"/>
                  </a:lnTo>
                  <a:close/>
                  <a:moveTo>
                    <a:pt x="480" y="322"/>
                  </a:moveTo>
                  <a:lnTo>
                    <a:pt x="479" y="324"/>
                  </a:lnTo>
                  <a:lnTo>
                    <a:pt x="480" y="322"/>
                  </a:lnTo>
                  <a:close/>
                  <a:moveTo>
                    <a:pt x="480" y="472"/>
                  </a:moveTo>
                  <a:lnTo>
                    <a:pt x="480" y="468"/>
                  </a:lnTo>
                  <a:lnTo>
                    <a:pt x="478" y="468"/>
                  </a:lnTo>
                  <a:lnTo>
                    <a:pt x="478" y="470"/>
                  </a:lnTo>
                  <a:lnTo>
                    <a:pt x="478" y="472"/>
                  </a:lnTo>
                  <a:lnTo>
                    <a:pt x="479" y="472"/>
                  </a:lnTo>
                  <a:lnTo>
                    <a:pt x="478" y="470"/>
                  </a:lnTo>
                  <a:lnTo>
                    <a:pt x="479" y="470"/>
                  </a:lnTo>
                  <a:lnTo>
                    <a:pt x="480" y="472"/>
                  </a:lnTo>
                  <a:close/>
                  <a:moveTo>
                    <a:pt x="480" y="268"/>
                  </a:moveTo>
                  <a:lnTo>
                    <a:pt x="480" y="268"/>
                  </a:lnTo>
                  <a:lnTo>
                    <a:pt x="479" y="266"/>
                  </a:lnTo>
                  <a:lnTo>
                    <a:pt x="478" y="268"/>
                  </a:lnTo>
                  <a:lnTo>
                    <a:pt x="479" y="270"/>
                  </a:lnTo>
                  <a:lnTo>
                    <a:pt x="480" y="268"/>
                  </a:lnTo>
                  <a:close/>
                  <a:moveTo>
                    <a:pt x="480" y="260"/>
                  </a:moveTo>
                  <a:lnTo>
                    <a:pt x="480" y="259"/>
                  </a:lnTo>
                  <a:lnTo>
                    <a:pt x="478" y="260"/>
                  </a:lnTo>
                  <a:lnTo>
                    <a:pt x="479" y="261"/>
                  </a:lnTo>
                  <a:lnTo>
                    <a:pt x="479" y="260"/>
                  </a:lnTo>
                  <a:lnTo>
                    <a:pt x="480" y="260"/>
                  </a:lnTo>
                  <a:close/>
                  <a:moveTo>
                    <a:pt x="481" y="326"/>
                  </a:moveTo>
                  <a:lnTo>
                    <a:pt x="476" y="324"/>
                  </a:lnTo>
                  <a:lnTo>
                    <a:pt x="476" y="326"/>
                  </a:lnTo>
                  <a:lnTo>
                    <a:pt x="477" y="326"/>
                  </a:lnTo>
                  <a:lnTo>
                    <a:pt x="474" y="328"/>
                  </a:lnTo>
                  <a:lnTo>
                    <a:pt x="476" y="328"/>
                  </a:lnTo>
                  <a:lnTo>
                    <a:pt x="481" y="326"/>
                  </a:lnTo>
                  <a:close/>
                  <a:moveTo>
                    <a:pt x="481" y="486"/>
                  </a:moveTo>
                  <a:lnTo>
                    <a:pt x="481" y="486"/>
                  </a:lnTo>
                  <a:lnTo>
                    <a:pt x="480" y="486"/>
                  </a:lnTo>
                  <a:lnTo>
                    <a:pt x="480" y="488"/>
                  </a:lnTo>
                  <a:lnTo>
                    <a:pt x="481" y="486"/>
                  </a:lnTo>
                  <a:close/>
                  <a:moveTo>
                    <a:pt x="481" y="318"/>
                  </a:moveTo>
                  <a:lnTo>
                    <a:pt x="478" y="318"/>
                  </a:lnTo>
                  <a:lnTo>
                    <a:pt x="477" y="320"/>
                  </a:lnTo>
                  <a:lnTo>
                    <a:pt x="480" y="320"/>
                  </a:lnTo>
                  <a:lnTo>
                    <a:pt x="481" y="318"/>
                  </a:lnTo>
                  <a:close/>
                  <a:moveTo>
                    <a:pt x="481" y="485"/>
                  </a:moveTo>
                  <a:lnTo>
                    <a:pt x="481" y="484"/>
                  </a:lnTo>
                  <a:lnTo>
                    <a:pt x="481" y="486"/>
                  </a:lnTo>
                  <a:lnTo>
                    <a:pt x="481" y="485"/>
                  </a:lnTo>
                  <a:close/>
                  <a:moveTo>
                    <a:pt x="481" y="320"/>
                  </a:moveTo>
                  <a:lnTo>
                    <a:pt x="480" y="320"/>
                  </a:lnTo>
                  <a:lnTo>
                    <a:pt x="478" y="322"/>
                  </a:lnTo>
                  <a:lnTo>
                    <a:pt x="477" y="324"/>
                  </a:lnTo>
                  <a:lnTo>
                    <a:pt x="479" y="324"/>
                  </a:lnTo>
                  <a:lnTo>
                    <a:pt x="478" y="322"/>
                  </a:lnTo>
                  <a:lnTo>
                    <a:pt x="480" y="322"/>
                  </a:lnTo>
                  <a:lnTo>
                    <a:pt x="481" y="322"/>
                  </a:lnTo>
                  <a:lnTo>
                    <a:pt x="481" y="320"/>
                  </a:lnTo>
                  <a:close/>
                  <a:moveTo>
                    <a:pt x="481" y="258"/>
                  </a:moveTo>
                  <a:lnTo>
                    <a:pt x="480" y="258"/>
                  </a:lnTo>
                  <a:lnTo>
                    <a:pt x="480" y="259"/>
                  </a:lnTo>
                  <a:lnTo>
                    <a:pt x="481" y="258"/>
                  </a:lnTo>
                  <a:close/>
                  <a:moveTo>
                    <a:pt x="481" y="78"/>
                  </a:moveTo>
                  <a:lnTo>
                    <a:pt x="478" y="78"/>
                  </a:lnTo>
                  <a:lnTo>
                    <a:pt x="479" y="80"/>
                  </a:lnTo>
                  <a:lnTo>
                    <a:pt x="481" y="80"/>
                  </a:lnTo>
                  <a:lnTo>
                    <a:pt x="481" y="78"/>
                  </a:lnTo>
                  <a:close/>
                  <a:moveTo>
                    <a:pt x="481" y="466"/>
                  </a:moveTo>
                  <a:lnTo>
                    <a:pt x="480" y="464"/>
                  </a:lnTo>
                  <a:lnTo>
                    <a:pt x="480" y="462"/>
                  </a:lnTo>
                  <a:lnTo>
                    <a:pt x="479" y="464"/>
                  </a:lnTo>
                  <a:lnTo>
                    <a:pt x="480" y="464"/>
                  </a:lnTo>
                  <a:lnTo>
                    <a:pt x="480" y="466"/>
                  </a:lnTo>
                  <a:lnTo>
                    <a:pt x="480" y="467"/>
                  </a:lnTo>
                  <a:lnTo>
                    <a:pt x="481" y="468"/>
                  </a:lnTo>
                  <a:lnTo>
                    <a:pt x="480" y="466"/>
                  </a:lnTo>
                  <a:lnTo>
                    <a:pt x="481" y="466"/>
                  </a:lnTo>
                  <a:close/>
                  <a:moveTo>
                    <a:pt x="481" y="459"/>
                  </a:moveTo>
                  <a:lnTo>
                    <a:pt x="481" y="460"/>
                  </a:lnTo>
                  <a:lnTo>
                    <a:pt x="481" y="459"/>
                  </a:lnTo>
                  <a:close/>
                  <a:moveTo>
                    <a:pt x="481" y="799"/>
                  </a:moveTo>
                  <a:lnTo>
                    <a:pt x="480" y="800"/>
                  </a:lnTo>
                  <a:lnTo>
                    <a:pt x="481" y="801"/>
                  </a:lnTo>
                  <a:lnTo>
                    <a:pt x="481" y="799"/>
                  </a:lnTo>
                  <a:close/>
                  <a:moveTo>
                    <a:pt x="481" y="820"/>
                  </a:moveTo>
                  <a:lnTo>
                    <a:pt x="478" y="820"/>
                  </a:lnTo>
                  <a:lnTo>
                    <a:pt x="478" y="822"/>
                  </a:lnTo>
                  <a:lnTo>
                    <a:pt x="481" y="820"/>
                  </a:lnTo>
                  <a:close/>
                  <a:moveTo>
                    <a:pt x="481" y="324"/>
                  </a:moveTo>
                  <a:lnTo>
                    <a:pt x="481" y="324"/>
                  </a:lnTo>
                  <a:close/>
                  <a:moveTo>
                    <a:pt x="481" y="458"/>
                  </a:moveTo>
                  <a:lnTo>
                    <a:pt x="481" y="458"/>
                  </a:lnTo>
                  <a:lnTo>
                    <a:pt x="481" y="459"/>
                  </a:lnTo>
                  <a:lnTo>
                    <a:pt x="481" y="458"/>
                  </a:lnTo>
                  <a:close/>
                  <a:moveTo>
                    <a:pt x="482" y="322"/>
                  </a:moveTo>
                  <a:lnTo>
                    <a:pt x="481" y="322"/>
                  </a:lnTo>
                  <a:lnTo>
                    <a:pt x="481" y="324"/>
                  </a:lnTo>
                  <a:lnTo>
                    <a:pt x="482" y="322"/>
                  </a:lnTo>
                  <a:close/>
                  <a:moveTo>
                    <a:pt x="482" y="820"/>
                  </a:moveTo>
                  <a:lnTo>
                    <a:pt x="481" y="820"/>
                  </a:lnTo>
                  <a:lnTo>
                    <a:pt x="481" y="822"/>
                  </a:lnTo>
                  <a:lnTo>
                    <a:pt x="482" y="820"/>
                  </a:lnTo>
                  <a:close/>
                  <a:moveTo>
                    <a:pt x="482" y="470"/>
                  </a:moveTo>
                  <a:lnTo>
                    <a:pt x="480" y="472"/>
                  </a:lnTo>
                  <a:lnTo>
                    <a:pt x="481" y="472"/>
                  </a:lnTo>
                  <a:lnTo>
                    <a:pt x="482" y="470"/>
                  </a:lnTo>
                  <a:close/>
                  <a:moveTo>
                    <a:pt x="482" y="464"/>
                  </a:moveTo>
                  <a:lnTo>
                    <a:pt x="482" y="464"/>
                  </a:lnTo>
                  <a:lnTo>
                    <a:pt x="481" y="466"/>
                  </a:lnTo>
                  <a:lnTo>
                    <a:pt x="482" y="466"/>
                  </a:lnTo>
                  <a:lnTo>
                    <a:pt x="482" y="464"/>
                  </a:lnTo>
                  <a:close/>
                  <a:moveTo>
                    <a:pt x="483" y="460"/>
                  </a:moveTo>
                  <a:lnTo>
                    <a:pt x="483" y="458"/>
                  </a:lnTo>
                  <a:lnTo>
                    <a:pt x="481" y="460"/>
                  </a:lnTo>
                  <a:lnTo>
                    <a:pt x="483" y="460"/>
                  </a:lnTo>
                  <a:close/>
                  <a:moveTo>
                    <a:pt x="483" y="830"/>
                  </a:moveTo>
                  <a:lnTo>
                    <a:pt x="480" y="830"/>
                  </a:lnTo>
                  <a:lnTo>
                    <a:pt x="479" y="832"/>
                  </a:lnTo>
                  <a:lnTo>
                    <a:pt x="477" y="832"/>
                  </a:lnTo>
                  <a:lnTo>
                    <a:pt x="478" y="834"/>
                  </a:lnTo>
                  <a:lnTo>
                    <a:pt x="481" y="834"/>
                  </a:lnTo>
                  <a:lnTo>
                    <a:pt x="481" y="832"/>
                  </a:lnTo>
                  <a:lnTo>
                    <a:pt x="482" y="832"/>
                  </a:lnTo>
                  <a:lnTo>
                    <a:pt x="483" y="830"/>
                  </a:lnTo>
                  <a:close/>
                  <a:moveTo>
                    <a:pt x="483" y="822"/>
                  </a:moveTo>
                  <a:lnTo>
                    <a:pt x="481" y="822"/>
                  </a:lnTo>
                  <a:lnTo>
                    <a:pt x="481" y="826"/>
                  </a:lnTo>
                  <a:lnTo>
                    <a:pt x="482" y="824"/>
                  </a:lnTo>
                  <a:lnTo>
                    <a:pt x="483" y="824"/>
                  </a:lnTo>
                  <a:lnTo>
                    <a:pt x="483" y="822"/>
                  </a:lnTo>
                  <a:close/>
                  <a:moveTo>
                    <a:pt x="483" y="126"/>
                  </a:moveTo>
                  <a:lnTo>
                    <a:pt x="480" y="126"/>
                  </a:lnTo>
                  <a:lnTo>
                    <a:pt x="480" y="130"/>
                  </a:lnTo>
                  <a:lnTo>
                    <a:pt x="482" y="130"/>
                  </a:lnTo>
                  <a:lnTo>
                    <a:pt x="482" y="128"/>
                  </a:lnTo>
                  <a:lnTo>
                    <a:pt x="483" y="128"/>
                  </a:lnTo>
                  <a:lnTo>
                    <a:pt x="483" y="126"/>
                  </a:lnTo>
                  <a:close/>
                  <a:moveTo>
                    <a:pt x="483" y="116"/>
                  </a:moveTo>
                  <a:lnTo>
                    <a:pt x="483" y="114"/>
                  </a:lnTo>
                  <a:lnTo>
                    <a:pt x="482" y="114"/>
                  </a:lnTo>
                  <a:lnTo>
                    <a:pt x="481" y="116"/>
                  </a:lnTo>
                  <a:lnTo>
                    <a:pt x="482" y="116"/>
                  </a:lnTo>
                  <a:lnTo>
                    <a:pt x="483" y="116"/>
                  </a:lnTo>
                  <a:close/>
                  <a:moveTo>
                    <a:pt x="483" y="264"/>
                  </a:moveTo>
                  <a:lnTo>
                    <a:pt x="482" y="264"/>
                  </a:lnTo>
                  <a:lnTo>
                    <a:pt x="483" y="266"/>
                  </a:lnTo>
                  <a:lnTo>
                    <a:pt x="483" y="264"/>
                  </a:lnTo>
                  <a:close/>
                  <a:moveTo>
                    <a:pt x="484" y="802"/>
                  </a:moveTo>
                  <a:lnTo>
                    <a:pt x="481" y="801"/>
                  </a:lnTo>
                  <a:lnTo>
                    <a:pt x="481" y="802"/>
                  </a:lnTo>
                  <a:lnTo>
                    <a:pt x="480" y="804"/>
                  </a:lnTo>
                  <a:lnTo>
                    <a:pt x="483" y="804"/>
                  </a:lnTo>
                  <a:lnTo>
                    <a:pt x="484" y="802"/>
                  </a:lnTo>
                  <a:close/>
                  <a:moveTo>
                    <a:pt x="484" y="494"/>
                  </a:moveTo>
                  <a:lnTo>
                    <a:pt x="481" y="492"/>
                  </a:lnTo>
                  <a:lnTo>
                    <a:pt x="482" y="490"/>
                  </a:lnTo>
                  <a:lnTo>
                    <a:pt x="481" y="490"/>
                  </a:lnTo>
                  <a:lnTo>
                    <a:pt x="480" y="488"/>
                  </a:lnTo>
                  <a:lnTo>
                    <a:pt x="479" y="487"/>
                  </a:lnTo>
                  <a:lnTo>
                    <a:pt x="480" y="488"/>
                  </a:lnTo>
                  <a:lnTo>
                    <a:pt x="477" y="492"/>
                  </a:lnTo>
                  <a:lnTo>
                    <a:pt x="477" y="493"/>
                  </a:lnTo>
                  <a:lnTo>
                    <a:pt x="479" y="494"/>
                  </a:lnTo>
                  <a:lnTo>
                    <a:pt x="484" y="494"/>
                  </a:lnTo>
                  <a:close/>
                  <a:moveTo>
                    <a:pt x="484" y="262"/>
                  </a:moveTo>
                  <a:lnTo>
                    <a:pt x="479" y="261"/>
                  </a:lnTo>
                  <a:lnTo>
                    <a:pt x="480" y="262"/>
                  </a:lnTo>
                  <a:lnTo>
                    <a:pt x="481" y="262"/>
                  </a:lnTo>
                  <a:lnTo>
                    <a:pt x="481" y="264"/>
                  </a:lnTo>
                  <a:lnTo>
                    <a:pt x="482" y="264"/>
                  </a:lnTo>
                  <a:lnTo>
                    <a:pt x="484" y="262"/>
                  </a:lnTo>
                  <a:close/>
                  <a:moveTo>
                    <a:pt x="485" y="484"/>
                  </a:moveTo>
                  <a:lnTo>
                    <a:pt x="483" y="482"/>
                  </a:lnTo>
                  <a:lnTo>
                    <a:pt x="481" y="484"/>
                  </a:lnTo>
                  <a:lnTo>
                    <a:pt x="481" y="482"/>
                  </a:lnTo>
                  <a:lnTo>
                    <a:pt x="478" y="482"/>
                  </a:lnTo>
                  <a:lnTo>
                    <a:pt x="478" y="484"/>
                  </a:lnTo>
                  <a:lnTo>
                    <a:pt x="481" y="484"/>
                  </a:lnTo>
                  <a:lnTo>
                    <a:pt x="481" y="485"/>
                  </a:lnTo>
                  <a:lnTo>
                    <a:pt x="482" y="486"/>
                  </a:lnTo>
                  <a:lnTo>
                    <a:pt x="483" y="486"/>
                  </a:lnTo>
                  <a:lnTo>
                    <a:pt x="483" y="484"/>
                  </a:lnTo>
                  <a:lnTo>
                    <a:pt x="485" y="484"/>
                  </a:lnTo>
                  <a:close/>
                  <a:moveTo>
                    <a:pt x="485" y="666"/>
                  </a:moveTo>
                  <a:lnTo>
                    <a:pt x="484" y="665"/>
                  </a:lnTo>
                  <a:lnTo>
                    <a:pt x="484" y="666"/>
                  </a:lnTo>
                  <a:lnTo>
                    <a:pt x="485" y="666"/>
                  </a:lnTo>
                  <a:close/>
                  <a:moveTo>
                    <a:pt x="485" y="284"/>
                  </a:moveTo>
                  <a:lnTo>
                    <a:pt x="482" y="280"/>
                  </a:lnTo>
                  <a:lnTo>
                    <a:pt x="481" y="278"/>
                  </a:lnTo>
                  <a:lnTo>
                    <a:pt x="479" y="278"/>
                  </a:lnTo>
                  <a:lnTo>
                    <a:pt x="479" y="280"/>
                  </a:lnTo>
                  <a:lnTo>
                    <a:pt x="481" y="280"/>
                  </a:lnTo>
                  <a:lnTo>
                    <a:pt x="482" y="282"/>
                  </a:lnTo>
                  <a:lnTo>
                    <a:pt x="483" y="284"/>
                  </a:lnTo>
                  <a:lnTo>
                    <a:pt x="485" y="284"/>
                  </a:lnTo>
                  <a:close/>
                  <a:moveTo>
                    <a:pt x="485" y="468"/>
                  </a:moveTo>
                  <a:lnTo>
                    <a:pt x="485" y="467"/>
                  </a:lnTo>
                  <a:lnTo>
                    <a:pt x="484" y="468"/>
                  </a:lnTo>
                  <a:lnTo>
                    <a:pt x="485" y="468"/>
                  </a:lnTo>
                  <a:close/>
                  <a:moveTo>
                    <a:pt x="486" y="662"/>
                  </a:moveTo>
                  <a:lnTo>
                    <a:pt x="482" y="662"/>
                  </a:lnTo>
                  <a:lnTo>
                    <a:pt x="483" y="664"/>
                  </a:lnTo>
                  <a:lnTo>
                    <a:pt x="482" y="664"/>
                  </a:lnTo>
                  <a:lnTo>
                    <a:pt x="483" y="666"/>
                  </a:lnTo>
                  <a:lnTo>
                    <a:pt x="484" y="665"/>
                  </a:lnTo>
                  <a:lnTo>
                    <a:pt x="484" y="664"/>
                  </a:lnTo>
                  <a:lnTo>
                    <a:pt x="485" y="665"/>
                  </a:lnTo>
                  <a:lnTo>
                    <a:pt x="485" y="664"/>
                  </a:lnTo>
                  <a:lnTo>
                    <a:pt x="485" y="665"/>
                  </a:lnTo>
                  <a:lnTo>
                    <a:pt x="486" y="666"/>
                  </a:lnTo>
                  <a:lnTo>
                    <a:pt x="486" y="662"/>
                  </a:lnTo>
                  <a:close/>
                  <a:moveTo>
                    <a:pt x="486" y="466"/>
                  </a:moveTo>
                  <a:lnTo>
                    <a:pt x="485" y="466"/>
                  </a:lnTo>
                  <a:lnTo>
                    <a:pt x="485" y="467"/>
                  </a:lnTo>
                  <a:lnTo>
                    <a:pt x="486" y="468"/>
                  </a:lnTo>
                  <a:lnTo>
                    <a:pt x="486" y="466"/>
                  </a:lnTo>
                  <a:close/>
                  <a:moveTo>
                    <a:pt x="486" y="488"/>
                  </a:moveTo>
                  <a:lnTo>
                    <a:pt x="485" y="486"/>
                  </a:lnTo>
                  <a:lnTo>
                    <a:pt x="485" y="488"/>
                  </a:lnTo>
                  <a:lnTo>
                    <a:pt x="486" y="488"/>
                  </a:lnTo>
                  <a:close/>
                  <a:moveTo>
                    <a:pt x="486" y="794"/>
                  </a:moveTo>
                  <a:lnTo>
                    <a:pt x="481" y="790"/>
                  </a:lnTo>
                  <a:lnTo>
                    <a:pt x="480" y="794"/>
                  </a:lnTo>
                  <a:lnTo>
                    <a:pt x="484" y="794"/>
                  </a:lnTo>
                  <a:lnTo>
                    <a:pt x="482" y="796"/>
                  </a:lnTo>
                  <a:lnTo>
                    <a:pt x="480" y="796"/>
                  </a:lnTo>
                  <a:lnTo>
                    <a:pt x="480" y="798"/>
                  </a:lnTo>
                  <a:lnTo>
                    <a:pt x="481" y="798"/>
                  </a:lnTo>
                  <a:lnTo>
                    <a:pt x="481" y="799"/>
                  </a:lnTo>
                  <a:lnTo>
                    <a:pt x="486" y="794"/>
                  </a:lnTo>
                  <a:close/>
                  <a:moveTo>
                    <a:pt x="486" y="336"/>
                  </a:moveTo>
                  <a:lnTo>
                    <a:pt x="486" y="332"/>
                  </a:lnTo>
                  <a:lnTo>
                    <a:pt x="485" y="334"/>
                  </a:lnTo>
                  <a:lnTo>
                    <a:pt x="485" y="332"/>
                  </a:lnTo>
                  <a:lnTo>
                    <a:pt x="485" y="330"/>
                  </a:lnTo>
                  <a:lnTo>
                    <a:pt x="484" y="330"/>
                  </a:lnTo>
                  <a:lnTo>
                    <a:pt x="484" y="331"/>
                  </a:lnTo>
                  <a:lnTo>
                    <a:pt x="484" y="332"/>
                  </a:lnTo>
                  <a:lnTo>
                    <a:pt x="483" y="332"/>
                  </a:lnTo>
                  <a:lnTo>
                    <a:pt x="484" y="331"/>
                  </a:lnTo>
                  <a:lnTo>
                    <a:pt x="484" y="330"/>
                  </a:lnTo>
                  <a:lnTo>
                    <a:pt x="481" y="332"/>
                  </a:lnTo>
                  <a:lnTo>
                    <a:pt x="482" y="333"/>
                  </a:lnTo>
                  <a:lnTo>
                    <a:pt x="483" y="334"/>
                  </a:lnTo>
                  <a:lnTo>
                    <a:pt x="485" y="336"/>
                  </a:lnTo>
                  <a:lnTo>
                    <a:pt x="486" y="336"/>
                  </a:lnTo>
                  <a:close/>
                  <a:moveTo>
                    <a:pt x="486" y="322"/>
                  </a:moveTo>
                  <a:lnTo>
                    <a:pt x="486" y="322"/>
                  </a:lnTo>
                  <a:lnTo>
                    <a:pt x="486" y="320"/>
                  </a:lnTo>
                  <a:lnTo>
                    <a:pt x="485" y="320"/>
                  </a:lnTo>
                  <a:lnTo>
                    <a:pt x="485" y="322"/>
                  </a:lnTo>
                  <a:lnTo>
                    <a:pt x="482" y="322"/>
                  </a:lnTo>
                  <a:lnTo>
                    <a:pt x="483" y="324"/>
                  </a:lnTo>
                  <a:lnTo>
                    <a:pt x="485" y="324"/>
                  </a:lnTo>
                  <a:lnTo>
                    <a:pt x="486" y="322"/>
                  </a:lnTo>
                  <a:close/>
                  <a:moveTo>
                    <a:pt x="487" y="472"/>
                  </a:moveTo>
                  <a:lnTo>
                    <a:pt x="486" y="472"/>
                  </a:lnTo>
                  <a:lnTo>
                    <a:pt x="486" y="474"/>
                  </a:lnTo>
                  <a:lnTo>
                    <a:pt x="487" y="472"/>
                  </a:lnTo>
                  <a:close/>
                  <a:moveTo>
                    <a:pt x="487" y="496"/>
                  </a:moveTo>
                  <a:lnTo>
                    <a:pt x="486" y="494"/>
                  </a:lnTo>
                  <a:lnTo>
                    <a:pt x="485" y="496"/>
                  </a:lnTo>
                  <a:lnTo>
                    <a:pt x="487" y="496"/>
                  </a:lnTo>
                  <a:close/>
                  <a:moveTo>
                    <a:pt x="487" y="279"/>
                  </a:moveTo>
                  <a:lnTo>
                    <a:pt x="487" y="278"/>
                  </a:lnTo>
                  <a:lnTo>
                    <a:pt x="486" y="278"/>
                  </a:lnTo>
                  <a:lnTo>
                    <a:pt x="487" y="279"/>
                  </a:lnTo>
                  <a:close/>
                  <a:moveTo>
                    <a:pt x="487" y="280"/>
                  </a:moveTo>
                  <a:lnTo>
                    <a:pt x="487" y="279"/>
                  </a:lnTo>
                  <a:lnTo>
                    <a:pt x="487" y="280"/>
                  </a:lnTo>
                  <a:close/>
                  <a:moveTo>
                    <a:pt x="487" y="816"/>
                  </a:moveTo>
                  <a:lnTo>
                    <a:pt x="482" y="816"/>
                  </a:lnTo>
                  <a:lnTo>
                    <a:pt x="484" y="814"/>
                  </a:lnTo>
                  <a:lnTo>
                    <a:pt x="482" y="812"/>
                  </a:lnTo>
                  <a:lnTo>
                    <a:pt x="482" y="814"/>
                  </a:lnTo>
                  <a:lnTo>
                    <a:pt x="480" y="814"/>
                  </a:lnTo>
                  <a:lnTo>
                    <a:pt x="480" y="812"/>
                  </a:lnTo>
                  <a:lnTo>
                    <a:pt x="477" y="810"/>
                  </a:lnTo>
                  <a:lnTo>
                    <a:pt x="475" y="810"/>
                  </a:lnTo>
                  <a:lnTo>
                    <a:pt x="477" y="812"/>
                  </a:lnTo>
                  <a:lnTo>
                    <a:pt x="479" y="812"/>
                  </a:lnTo>
                  <a:lnTo>
                    <a:pt x="479" y="818"/>
                  </a:lnTo>
                  <a:lnTo>
                    <a:pt x="485" y="820"/>
                  </a:lnTo>
                  <a:lnTo>
                    <a:pt x="487" y="816"/>
                  </a:lnTo>
                  <a:close/>
                  <a:moveTo>
                    <a:pt x="487" y="320"/>
                  </a:moveTo>
                  <a:lnTo>
                    <a:pt x="487" y="318"/>
                  </a:lnTo>
                  <a:lnTo>
                    <a:pt x="486" y="316"/>
                  </a:lnTo>
                  <a:lnTo>
                    <a:pt x="486" y="318"/>
                  </a:lnTo>
                  <a:lnTo>
                    <a:pt x="486" y="319"/>
                  </a:lnTo>
                  <a:lnTo>
                    <a:pt x="486" y="320"/>
                  </a:lnTo>
                  <a:lnTo>
                    <a:pt x="487" y="320"/>
                  </a:lnTo>
                  <a:close/>
                  <a:moveTo>
                    <a:pt x="487" y="284"/>
                  </a:moveTo>
                  <a:lnTo>
                    <a:pt x="486" y="284"/>
                  </a:lnTo>
                  <a:lnTo>
                    <a:pt x="485" y="286"/>
                  </a:lnTo>
                  <a:lnTo>
                    <a:pt x="487" y="286"/>
                  </a:lnTo>
                  <a:lnTo>
                    <a:pt x="487" y="284"/>
                  </a:lnTo>
                  <a:close/>
                  <a:moveTo>
                    <a:pt x="488" y="460"/>
                  </a:moveTo>
                  <a:lnTo>
                    <a:pt x="485" y="460"/>
                  </a:lnTo>
                  <a:lnTo>
                    <a:pt x="486" y="464"/>
                  </a:lnTo>
                  <a:lnTo>
                    <a:pt x="488" y="460"/>
                  </a:lnTo>
                  <a:close/>
                  <a:moveTo>
                    <a:pt x="488" y="267"/>
                  </a:moveTo>
                  <a:lnTo>
                    <a:pt x="488" y="266"/>
                  </a:lnTo>
                  <a:lnTo>
                    <a:pt x="485" y="266"/>
                  </a:lnTo>
                  <a:lnTo>
                    <a:pt x="486" y="264"/>
                  </a:lnTo>
                  <a:lnTo>
                    <a:pt x="483" y="264"/>
                  </a:lnTo>
                  <a:lnTo>
                    <a:pt x="484" y="266"/>
                  </a:lnTo>
                  <a:lnTo>
                    <a:pt x="485" y="266"/>
                  </a:lnTo>
                  <a:lnTo>
                    <a:pt x="485" y="268"/>
                  </a:lnTo>
                  <a:lnTo>
                    <a:pt x="487" y="268"/>
                  </a:lnTo>
                  <a:lnTo>
                    <a:pt x="487" y="270"/>
                  </a:lnTo>
                  <a:lnTo>
                    <a:pt x="488" y="269"/>
                  </a:lnTo>
                  <a:lnTo>
                    <a:pt x="488" y="267"/>
                  </a:lnTo>
                  <a:close/>
                  <a:moveTo>
                    <a:pt x="488" y="140"/>
                  </a:moveTo>
                  <a:lnTo>
                    <a:pt x="486" y="138"/>
                  </a:lnTo>
                  <a:lnTo>
                    <a:pt x="487" y="140"/>
                  </a:lnTo>
                  <a:lnTo>
                    <a:pt x="488" y="142"/>
                  </a:lnTo>
                  <a:lnTo>
                    <a:pt x="488" y="140"/>
                  </a:lnTo>
                  <a:close/>
                  <a:moveTo>
                    <a:pt x="488" y="804"/>
                  </a:moveTo>
                  <a:lnTo>
                    <a:pt x="488" y="804"/>
                  </a:lnTo>
                  <a:lnTo>
                    <a:pt x="486" y="802"/>
                  </a:lnTo>
                  <a:lnTo>
                    <a:pt x="485" y="802"/>
                  </a:lnTo>
                  <a:lnTo>
                    <a:pt x="485" y="804"/>
                  </a:lnTo>
                  <a:lnTo>
                    <a:pt x="487" y="806"/>
                  </a:lnTo>
                  <a:lnTo>
                    <a:pt x="488" y="804"/>
                  </a:lnTo>
                  <a:close/>
                  <a:moveTo>
                    <a:pt x="488" y="480"/>
                  </a:moveTo>
                  <a:lnTo>
                    <a:pt x="487" y="479"/>
                  </a:lnTo>
                  <a:lnTo>
                    <a:pt x="486" y="476"/>
                  </a:lnTo>
                  <a:lnTo>
                    <a:pt x="486" y="474"/>
                  </a:lnTo>
                  <a:lnTo>
                    <a:pt x="486" y="472"/>
                  </a:lnTo>
                  <a:lnTo>
                    <a:pt x="484" y="472"/>
                  </a:lnTo>
                  <a:lnTo>
                    <a:pt x="482" y="470"/>
                  </a:lnTo>
                  <a:lnTo>
                    <a:pt x="482" y="472"/>
                  </a:lnTo>
                  <a:lnTo>
                    <a:pt x="485" y="474"/>
                  </a:lnTo>
                  <a:lnTo>
                    <a:pt x="485" y="475"/>
                  </a:lnTo>
                  <a:lnTo>
                    <a:pt x="483" y="480"/>
                  </a:lnTo>
                  <a:lnTo>
                    <a:pt x="488" y="480"/>
                  </a:lnTo>
                  <a:close/>
                  <a:moveTo>
                    <a:pt x="488" y="126"/>
                  </a:moveTo>
                  <a:lnTo>
                    <a:pt x="488" y="124"/>
                  </a:lnTo>
                  <a:lnTo>
                    <a:pt x="488" y="126"/>
                  </a:lnTo>
                  <a:close/>
                  <a:moveTo>
                    <a:pt x="489" y="462"/>
                  </a:moveTo>
                  <a:lnTo>
                    <a:pt x="487" y="464"/>
                  </a:lnTo>
                  <a:lnTo>
                    <a:pt x="489" y="462"/>
                  </a:lnTo>
                  <a:close/>
                  <a:moveTo>
                    <a:pt x="489" y="834"/>
                  </a:moveTo>
                  <a:lnTo>
                    <a:pt x="488" y="832"/>
                  </a:lnTo>
                  <a:lnTo>
                    <a:pt x="488" y="830"/>
                  </a:lnTo>
                  <a:lnTo>
                    <a:pt x="487" y="830"/>
                  </a:lnTo>
                  <a:lnTo>
                    <a:pt x="487" y="832"/>
                  </a:lnTo>
                  <a:lnTo>
                    <a:pt x="486" y="830"/>
                  </a:lnTo>
                  <a:lnTo>
                    <a:pt x="486" y="832"/>
                  </a:lnTo>
                  <a:lnTo>
                    <a:pt x="487" y="832"/>
                  </a:lnTo>
                  <a:lnTo>
                    <a:pt x="487" y="834"/>
                  </a:lnTo>
                  <a:lnTo>
                    <a:pt x="489" y="834"/>
                  </a:lnTo>
                  <a:close/>
                  <a:moveTo>
                    <a:pt x="489" y="256"/>
                  </a:moveTo>
                  <a:lnTo>
                    <a:pt x="487" y="255"/>
                  </a:lnTo>
                  <a:lnTo>
                    <a:pt x="487" y="256"/>
                  </a:lnTo>
                  <a:lnTo>
                    <a:pt x="489" y="256"/>
                  </a:lnTo>
                  <a:close/>
                  <a:moveTo>
                    <a:pt x="489" y="327"/>
                  </a:moveTo>
                  <a:lnTo>
                    <a:pt x="488" y="326"/>
                  </a:lnTo>
                  <a:lnTo>
                    <a:pt x="488" y="328"/>
                  </a:lnTo>
                  <a:lnTo>
                    <a:pt x="489" y="328"/>
                  </a:lnTo>
                  <a:lnTo>
                    <a:pt x="489" y="327"/>
                  </a:lnTo>
                  <a:close/>
                  <a:moveTo>
                    <a:pt x="489" y="280"/>
                  </a:moveTo>
                  <a:lnTo>
                    <a:pt x="489" y="280"/>
                  </a:lnTo>
                  <a:lnTo>
                    <a:pt x="488" y="278"/>
                  </a:lnTo>
                  <a:lnTo>
                    <a:pt x="487" y="280"/>
                  </a:lnTo>
                  <a:lnTo>
                    <a:pt x="488" y="280"/>
                  </a:lnTo>
                  <a:lnTo>
                    <a:pt x="487" y="280"/>
                  </a:lnTo>
                  <a:lnTo>
                    <a:pt x="487" y="282"/>
                  </a:lnTo>
                  <a:lnTo>
                    <a:pt x="488" y="282"/>
                  </a:lnTo>
                  <a:lnTo>
                    <a:pt x="489" y="280"/>
                  </a:lnTo>
                  <a:close/>
                  <a:moveTo>
                    <a:pt x="489" y="490"/>
                  </a:moveTo>
                  <a:lnTo>
                    <a:pt x="489" y="490"/>
                  </a:lnTo>
                  <a:lnTo>
                    <a:pt x="489" y="488"/>
                  </a:lnTo>
                  <a:lnTo>
                    <a:pt x="488" y="488"/>
                  </a:lnTo>
                  <a:lnTo>
                    <a:pt x="488" y="486"/>
                  </a:lnTo>
                  <a:lnTo>
                    <a:pt x="487" y="484"/>
                  </a:lnTo>
                  <a:lnTo>
                    <a:pt x="486" y="488"/>
                  </a:lnTo>
                  <a:lnTo>
                    <a:pt x="487" y="490"/>
                  </a:lnTo>
                  <a:lnTo>
                    <a:pt x="486" y="490"/>
                  </a:lnTo>
                  <a:lnTo>
                    <a:pt x="486" y="492"/>
                  </a:lnTo>
                  <a:lnTo>
                    <a:pt x="488" y="492"/>
                  </a:lnTo>
                  <a:lnTo>
                    <a:pt x="486" y="494"/>
                  </a:lnTo>
                  <a:lnTo>
                    <a:pt x="488" y="492"/>
                  </a:lnTo>
                  <a:lnTo>
                    <a:pt x="489" y="492"/>
                  </a:lnTo>
                  <a:lnTo>
                    <a:pt x="489" y="490"/>
                  </a:lnTo>
                  <a:close/>
                  <a:moveTo>
                    <a:pt x="490" y="327"/>
                  </a:moveTo>
                  <a:lnTo>
                    <a:pt x="489" y="326"/>
                  </a:lnTo>
                  <a:lnTo>
                    <a:pt x="489" y="327"/>
                  </a:lnTo>
                  <a:lnTo>
                    <a:pt x="490" y="328"/>
                  </a:lnTo>
                  <a:lnTo>
                    <a:pt x="490" y="327"/>
                  </a:lnTo>
                  <a:close/>
                  <a:moveTo>
                    <a:pt x="490" y="790"/>
                  </a:moveTo>
                  <a:lnTo>
                    <a:pt x="489" y="788"/>
                  </a:lnTo>
                  <a:lnTo>
                    <a:pt x="486" y="788"/>
                  </a:lnTo>
                  <a:lnTo>
                    <a:pt x="488" y="792"/>
                  </a:lnTo>
                  <a:lnTo>
                    <a:pt x="489" y="790"/>
                  </a:lnTo>
                  <a:lnTo>
                    <a:pt x="490" y="790"/>
                  </a:lnTo>
                  <a:close/>
                  <a:moveTo>
                    <a:pt x="491" y="814"/>
                  </a:moveTo>
                  <a:lnTo>
                    <a:pt x="490" y="810"/>
                  </a:lnTo>
                  <a:lnTo>
                    <a:pt x="489" y="810"/>
                  </a:lnTo>
                  <a:lnTo>
                    <a:pt x="488" y="812"/>
                  </a:lnTo>
                  <a:lnTo>
                    <a:pt x="489" y="814"/>
                  </a:lnTo>
                  <a:lnTo>
                    <a:pt x="491" y="814"/>
                  </a:lnTo>
                  <a:close/>
                  <a:moveTo>
                    <a:pt x="491" y="802"/>
                  </a:moveTo>
                  <a:lnTo>
                    <a:pt x="490" y="801"/>
                  </a:lnTo>
                  <a:lnTo>
                    <a:pt x="490" y="800"/>
                  </a:lnTo>
                  <a:lnTo>
                    <a:pt x="490" y="798"/>
                  </a:lnTo>
                  <a:lnTo>
                    <a:pt x="489" y="796"/>
                  </a:lnTo>
                  <a:lnTo>
                    <a:pt x="486" y="796"/>
                  </a:lnTo>
                  <a:lnTo>
                    <a:pt x="486" y="798"/>
                  </a:lnTo>
                  <a:lnTo>
                    <a:pt x="488" y="798"/>
                  </a:lnTo>
                  <a:lnTo>
                    <a:pt x="488" y="802"/>
                  </a:lnTo>
                  <a:lnTo>
                    <a:pt x="491" y="802"/>
                  </a:lnTo>
                  <a:close/>
                  <a:moveTo>
                    <a:pt x="491" y="664"/>
                  </a:moveTo>
                  <a:lnTo>
                    <a:pt x="489" y="664"/>
                  </a:lnTo>
                  <a:lnTo>
                    <a:pt x="489" y="666"/>
                  </a:lnTo>
                  <a:lnTo>
                    <a:pt x="487" y="664"/>
                  </a:lnTo>
                  <a:lnTo>
                    <a:pt x="487" y="667"/>
                  </a:lnTo>
                  <a:lnTo>
                    <a:pt x="488" y="668"/>
                  </a:lnTo>
                  <a:lnTo>
                    <a:pt x="490" y="668"/>
                  </a:lnTo>
                  <a:lnTo>
                    <a:pt x="490" y="666"/>
                  </a:lnTo>
                  <a:lnTo>
                    <a:pt x="491" y="664"/>
                  </a:lnTo>
                  <a:close/>
                  <a:moveTo>
                    <a:pt x="492" y="476"/>
                  </a:moveTo>
                  <a:lnTo>
                    <a:pt x="491" y="476"/>
                  </a:lnTo>
                  <a:lnTo>
                    <a:pt x="491" y="477"/>
                  </a:lnTo>
                  <a:lnTo>
                    <a:pt x="492" y="476"/>
                  </a:lnTo>
                  <a:close/>
                  <a:moveTo>
                    <a:pt x="492" y="478"/>
                  </a:moveTo>
                  <a:lnTo>
                    <a:pt x="491" y="478"/>
                  </a:lnTo>
                  <a:lnTo>
                    <a:pt x="491" y="477"/>
                  </a:lnTo>
                  <a:lnTo>
                    <a:pt x="490" y="480"/>
                  </a:lnTo>
                  <a:lnTo>
                    <a:pt x="492" y="480"/>
                  </a:lnTo>
                  <a:lnTo>
                    <a:pt x="492" y="478"/>
                  </a:lnTo>
                  <a:close/>
                  <a:moveTo>
                    <a:pt x="492" y="830"/>
                  </a:moveTo>
                  <a:lnTo>
                    <a:pt x="491" y="826"/>
                  </a:lnTo>
                  <a:lnTo>
                    <a:pt x="490" y="826"/>
                  </a:lnTo>
                  <a:lnTo>
                    <a:pt x="489" y="824"/>
                  </a:lnTo>
                  <a:lnTo>
                    <a:pt x="486" y="822"/>
                  </a:lnTo>
                  <a:lnTo>
                    <a:pt x="487" y="824"/>
                  </a:lnTo>
                  <a:lnTo>
                    <a:pt x="486" y="826"/>
                  </a:lnTo>
                  <a:lnTo>
                    <a:pt x="490" y="830"/>
                  </a:lnTo>
                  <a:lnTo>
                    <a:pt x="492" y="830"/>
                  </a:lnTo>
                  <a:close/>
                  <a:moveTo>
                    <a:pt x="492" y="280"/>
                  </a:moveTo>
                  <a:lnTo>
                    <a:pt x="492" y="279"/>
                  </a:lnTo>
                  <a:lnTo>
                    <a:pt x="492" y="280"/>
                  </a:lnTo>
                  <a:close/>
                  <a:moveTo>
                    <a:pt x="492" y="272"/>
                  </a:moveTo>
                  <a:lnTo>
                    <a:pt x="491" y="270"/>
                  </a:lnTo>
                  <a:lnTo>
                    <a:pt x="492" y="270"/>
                  </a:lnTo>
                  <a:lnTo>
                    <a:pt x="491" y="268"/>
                  </a:lnTo>
                  <a:lnTo>
                    <a:pt x="490" y="270"/>
                  </a:lnTo>
                  <a:lnTo>
                    <a:pt x="490" y="272"/>
                  </a:lnTo>
                  <a:lnTo>
                    <a:pt x="492" y="272"/>
                  </a:lnTo>
                  <a:close/>
                  <a:moveTo>
                    <a:pt x="492" y="328"/>
                  </a:moveTo>
                  <a:lnTo>
                    <a:pt x="490" y="326"/>
                  </a:lnTo>
                  <a:lnTo>
                    <a:pt x="490" y="327"/>
                  </a:lnTo>
                  <a:lnTo>
                    <a:pt x="490" y="328"/>
                  </a:lnTo>
                  <a:lnTo>
                    <a:pt x="487" y="330"/>
                  </a:lnTo>
                  <a:lnTo>
                    <a:pt x="492" y="334"/>
                  </a:lnTo>
                  <a:lnTo>
                    <a:pt x="492" y="333"/>
                  </a:lnTo>
                  <a:lnTo>
                    <a:pt x="492" y="328"/>
                  </a:lnTo>
                  <a:close/>
                  <a:moveTo>
                    <a:pt x="493" y="467"/>
                  </a:moveTo>
                  <a:lnTo>
                    <a:pt x="493" y="468"/>
                  </a:lnTo>
                  <a:lnTo>
                    <a:pt x="493" y="467"/>
                  </a:lnTo>
                  <a:close/>
                  <a:moveTo>
                    <a:pt x="493" y="666"/>
                  </a:moveTo>
                  <a:lnTo>
                    <a:pt x="493" y="664"/>
                  </a:lnTo>
                  <a:lnTo>
                    <a:pt x="492" y="664"/>
                  </a:lnTo>
                  <a:lnTo>
                    <a:pt x="491" y="666"/>
                  </a:lnTo>
                  <a:lnTo>
                    <a:pt x="493" y="666"/>
                  </a:lnTo>
                  <a:close/>
                  <a:moveTo>
                    <a:pt x="493" y="338"/>
                  </a:moveTo>
                  <a:lnTo>
                    <a:pt x="492" y="337"/>
                  </a:lnTo>
                  <a:lnTo>
                    <a:pt x="492" y="336"/>
                  </a:lnTo>
                  <a:lnTo>
                    <a:pt x="492" y="334"/>
                  </a:lnTo>
                  <a:lnTo>
                    <a:pt x="489" y="334"/>
                  </a:lnTo>
                  <a:lnTo>
                    <a:pt x="489" y="336"/>
                  </a:lnTo>
                  <a:lnTo>
                    <a:pt x="490" y="336"/>
                  </a:lnTo>
                  <a:lnTo>
                    <a:pt x="491" y="338"/>
                  </a:lnTo>
                  <a:lnTo>
                    <a:pt x="493" y="338"/>
                  </a:lnTo>
                  <a:close/>
                  <a:moveTo>
                    <a:pt x="494" y="258"/>
                  </a:moveTo>
                  <a:lnTo>
                    <a:pt x="491" y="258"/>
                  </a:lnTo>
                  <a:lnTo>
                    <a:pt x="491" y="260"/>
                  </a:lnTo>
                  <a:lnTo>
                    <a:pt x="493" y="262"/>
                  </a:lnTo>
                  <a:lnTo>
                    <a:pt x="493" y="260"/>
                  </a:lnTo>
                  <a:lnTo>
                    <a:pt x="494" y="258"/>
                  </a:lnTo>
                  <a:close/>
                  <a:moveTo>
                    <a:pt x="494" y="138"/>
                  </a:moveTo>
                  <a:lnTo>
                    <a:pt x="491" y="138"/>
                  </a:lnTo>
                  <a:lnTo>
                    <a:pt x="493" y="140"/>
                  </a:lnTo>
                  <a:lnTo>
                    <a:pt x="494" y="138"/>
                  </a:lnTo>
                  <a:close/>
                  <a:moveTo>
                    <a:pt x="494" y="464"/>
                  </a:moveTo>
                  <a:lnTo>
                    <a:pt x="490" y="464"/>
                  </a:lnTo>
                  <a:lnTo>
                    <a:pt x="492" y="466"/>
                  </a:lnTo>
                  <a:lnTo>
                    <a:pt x="492" y="468"/>
                  </a:lnTo>
                  <a:lnTo>
                    <a:pt x="492" y="466"/>
                  </a:lnTo>
                  <a:lnTo>
                    <a:pt x="493" y="467"/>
                  </a:lnTo>
                  <a:lnTo>
                    <a:pt x="493" y="466"/>
                  </a:lnTo>
                  <a:lnTo>
                    <a:pt x="494" y="464"/>
                  </a:lnTo>
                  <a:close/>
                  <a:moveTo>
                    <a:pt x="494" y="812"/>
                  </a:moveTo>
                  <a:lnTo>
                    <a:pt x="493" y="812"/>
                  </a:lnTo>
                  <a:lnTo>
                    <a:pt x="492" y="814"/>
                  </a:lnTo>
                  <a:lnTo>
                    <a:pt x="492" y="815"/>
                  </a:lnTo>
                  <a:lnTo>
                    <a:pt x="493" y="816"/>
                  </a:lnTo>
                  <a:lnTo>
                    <a:pt x="494" y="816"/>
                  </a:lnTo>
                  <a:lnTo>
                    <a:pt x="494" y="812"/>
                  </a:lnTo>
                  <a:close/>
                  <a:moveTo>
                    <a:pt x="494" y="666"/>
                  </a:moveTo>
                  <a:lnTo>
                    <a:pt x="494" y="665"/>
                  </a:lnTo>
                  <a:lnTo>
                    <a:pt x="493" y="666"/>
                  </a:lnTo>
                  <a:lnTo>
                    <a:pt x="494" y="666"/>
                  </a:lnTo>
                  <a:close/>
                  <a:moveTo>
                    <a:pt x="494" y="828"/>
                  </a:moveTo>
                  <a:lnTo>
                    <a:pt x="494" y="827"/>
                  </a:lnTo>
                  <a:lnTo>
                    <a:pt x="494" y="828"/>
                  </a:lnTo>
                  <a:lnTo>
                    <a:pt x="494" y="829"/>
                  </a:lnTo>
                  <a:lnTo>
                    <a:pt x="494" y="828"/>
                  </a:lnTo>
                  <a:close/>
                  <a:moveTo>
                    <a:pt x="494" y="476"/>
                  </a:moveTo>
                  <a:lnTo>
                    <a:pt x="494" y="474"/>
                  </a:lnTo>
                  <a:lnTo>
                    <a:pt x="494" y="472"/>
                  </a:lnTo>
                  <a:lnTo>
                    <a:pt x="493" y="472"/>
                  </a:lnTo>
                  <a:lnTo>
                    <a:pt x="493" y="470"/>
                  </a:lnTo>
                  <a:lnTo>
                    <a:pt x="491" y="470"/>
                  </a:lnTo>
                  <a:lnTo>
                    <a:pt x="491" y="472"/>
                  </a:lnTo>
                  <a:lnTo>
                    <a:pt x="490" y="472"/>
                  </a:lnTo>
                  <a:lnTo>
                    <a:pt x="490" y="474"/>
                  </a:lnTo>
                  <a:lnTo>
                    <a:pt x="492" y="472"/>
                  </a:lnTo>
                  <a:lnTo>
                    <a:pt x="491" y="476"/>
                  </a:lnTo>
                  <a:lnTo>
                    <a:pt x="493" y="474"/>
                  </a:lnTo>
                  <a:lnTo>
                    <a:pt x="494" y="476"/>
                  </a:lnTo>
                  <a:close/>
                  <a:moveTo>
                    <a:pt x="495" y="826"/>
                  </a:moveTo>
                  <a:lnTo>
                    <a:pt x="494" y="826"/>
                  </a:lnTo>
                  <a:lnTo>
                    <a:pt x="494" y="827"/>
                  </a:lnTo>
                  <a:lnTo>
                    <a:pt x="495" y="826"/>
                  </a:lnTo>
                  <a:close/>
                  <a:moveTo>
                    <a:pt x="495" y="802"/>
                  </a:moveTo>
                  <a:lnTo>
                    <a:pt x="491" y="802"/>
                  </a:lnTo>
                  <a:lnTo>
                    <a:pt x="494" y="804"/>
                  </a:lnTo>
                  <a:lnTo>
                    <a:pt x="495" y="802"/>
                  </a:lnTo>
                  <a:close/>
                  <a:moveTo>
                    <a:pt x="495" y="488"/>
                  </a:moveTo>
                  <a:lnTo>
                    <a:pt x="494" y="486"/>
                  </a:lnTo>
                  <a:lnTo>
                    <a:pt x="493" y="484"/>
                  </a:lnTo>
                  <a:lnTo>
                    <a:pt x="490" y="484"/>
                  </a:lnTo>
                  <a:lnTo>
                    <a:pt x="490" y="486"/>
                  </a:lnTo>
                  <a:lnTo>
                    <a:pt x="493" y="486"/>
                  </a:lnTo>
                  <a:lnTo>
                    <a:pt x="493" y="488"/>
                  </a:lnTo>
                  <a:lnTo>
                    <a:pt x="492" y="488"/>
                  </a:lnTo>
                  <a:lnTo>
                    <a:pt x="494" y="490"/>
                  </a:lnTo>
                  <a:lnTo>
                    <a:pt x="493" y="488"/>
                  </a:lnTo>
                  <a:lnTo>
                    <a:pt x="495" y="488"/>
                  </a:lnTo>
                  <a:close/>
                  <a:moveTo>
                    <a:pt x="495" y="618"/>
                  </a:moveTo>
                  <a:lnTo>
                    <a:pt x="493" y="618"/>
                  </a:lnTo>
                  <a:lnTo>
                    <a:pt x="494" y="619"/>
                  </a:lnTo>
                  <a:lnTo>
                    <a:pt x="495" y="618"/>
                  </a:lnTo>
                  <a:close/>
                  <a:moveTo>
                    <a:pt x="495" y="124"/>
                  </a:moveTo>
                  <a:lnTo>
                    <a:pt x="493" y="124"/>
                  </a:lnTo>
                  <a:lnTo>
                    <a:pt x="492" y="126"/>
                  </a:lnTo>
                  <a:lnTo>
                    <a:pt x="494" y="126"/>
                  </a:lnTo>
                  <a:lnTo>
                    <a:pt x="495" y="124"/>
                  </a:lnTo>
                  <a:close/>
                  <a:moveTo>
                    <a:pt x="495" y="280"/>
                  </a:moveTo>
                  <a:lnTo>
                    <a:pt x="494" y="278"/>
                  </a:lnTo>
                  <a:lnTo>
                    <a:pt x="493" y="278"/>
                  </a:lnTo>
                  <a:lnTo>
                    <a:pt x="491" y="276"/>
                  </a:lnTo>
                  <a:lnTo>
                    <a:pt x="490" y="276"/>
                  </a:lnTo>
                  <a:lnTo>
                    <a:pt x="491" y="278"/>
                  </a:lnTo>
                  <a:lnTo>
                    <a:pt x="490" y="280"/>
                  </a:lnTo>
                  <a:lnTo>
                    <a:pt x="491" y="280"/>
                  </a:lnTo>
                  <a:lnTo>
                    <a:pt x="492" y="278"/>
                  </a:lnTo>
                  <a:lnTo>
                    <a:pt x="492" y="279"/>
                  </a:lnTo>
                  <a:lnTo>
                    <a:pt x="492" y="278"/>
                  </a:lnTo>
                  <a:lnTo>
                    <a:pt x="492" y="280"/>
                  </a:lnTo>
                  <a:lnTo>
                    <a:pt x="495" y="280"/>
                  </a:lnTo>
                  <a:close/>
                  <a:moveTo>
                    <a:pt x="495" y="798"/>
                  </a:moveTo>
                  <a:lnTo>
                    <a:pt x="495" y="797"/>
                  </a:lnTo>
                  <a:lnTo>
                    <a:pt x="493" y="798"/>
                  </a:lnTo>
                  <a:lnTo>
                    <a:pt x="495" y="798"/>
                  </a:lnTo>
                  <a:close/>
                  <a:moveTo>
                    <a:pt x="495" y="334"/>
                  </a:moveTo>
                  <a:lnTo>
                    <a:pt x="495" y="333"/>
                  </a:lnTo>
                  <a:lnTo>
                    <a:pt x="492" y="334"/>
                  </a:lnTo>
                  <a:lnTo>
                    <a:pt x="495" y="334"/>
                  </a:lnTo>
                  <a:close/>
                  <a:moveTo>
                    <a:pt x="495" y="470"/>
                  </a:moveTo>
                  <a:lnTo>
                    <a:pt x="494" y="466"/>
                  </a:lnTo>
                  <a:lnTo>
                    <a:pt x="493" y="467"/>
                  </a:lnTo>
                  <a:lnTo>
                    <a:pt x="494" y="468"/>
                  </a:lnTo>
                  <a:lnTo>
                    <a:pt x="495" y="470"/>
                  </a:lnTo>
                  <a:close/>
                  <a:moveTo>
                    <a:pt x="495" y="620"/>
                  </a:moveTo>
                  <a:lnTo>
                    <a:pt x="494" y="619"/>
                  </a:lnTo>
                  <a:lnTo>
                    <a:pt x="494" y="620"/>
                  </a:lnTo>
                  <a:lnTo>
                    <a:pt x="495" y="620"/>
                  </a:lnTo>
                  <a:close/>
                  <a:moveTo>
                    <a:pt x="496" y="268"/>
                  </a:moveTo>
                  <a:lnTo>
                    <a:pt x="493" y="268"/>
                  </a:lnTo>
                  <a:lnTo>
                    <a:pt x="493" y="264"/>
                  </a:lnTo>
                  <a:lnTo>
                    <a:pt x="490" y="264"/>
                  </a:lnTo>
                  <a:lnTo>
                    <a:pt x="491" y="268"/>
                  </a:lnTo>
                  <a:lnTo>
                    <a:pt x="495" y="270"/>
                  </a:lnTo>
                  <a:lnTo>
                    <a:pt x="496" y="268"/>
                  </a:lnTo>
                  <a:close/>
                  <a:moveTo>
                    <a:pt x="496" y="830"/>
                  </a:moveTo>
                  <a:lnTo>
                    <a:pt x="494" y="829"/>
                  </a:lnTo>
                  <a:lnTo>
                    <a:pt x="494" y="830"/>
                  </a:lnTo>
                  <a:lnTo>
                    <a:pt x="494" y="831"/>
                  </a:lnTo>
                  <a:lnTo>
                    <a:pt x="494" y="832"/>
                  </a:lnTo>
                  <a:lnTo>
                    <a:pt x="496" y="832"/>
                  </a:lnTo>
                  <a:lnTo>
                    <a:pt x="496" y="830"/>
                  </a:lnTo>
                  <a:close/>
                  <a:moveTo>
                    <a:pt x="496" y="796"/>
                  </a:moveTo>
                  <a:lnTo>
                    <a:pt x="496" y="794"/>
                  </a:lnTo>
                  <a:lnTo>
                    <a:pt x="494" y="794"/>
                  </a:lnTo>
                  <a:lnTo>
                    <a:pt x="493" y="797"/>
                  </a:lnTo>
                  <a:lnTo>
                    <a:pt x="493" y="798"/>
                  </a:lnTo>
                  <a:lnTo>
                    <a:pt x="494" y="796"/>
                  </a:lnTo>
                  <a:lnTo>
                    <a:pt x="495" y="797"/>
                  </a:lnTo>
                  <a:lnTo>
                    <a:pt x="496" y="796"/>
                  </a:lnTo>
                  <a:close/>
                  <a:moveTo>
                    <a:pt x="496" y="332"/>
                  </a:moveTo>
                  <a:lnTo>
                    <a:pt x="495" y="332"/>
                  </a:lnTo>
                  <a:lnTo>
                    <a:pt x="495" y="333"/>
                  </a:lnTo>
                  <a:lnTo>
                    <a:pt x="496" y="332"/>
                  </a:lnTo>
                  <a:close/>
                  <a:moveTo>
                    <a:pt x="497" y="616"/>
                  </a:moveTo>
                  <a:lnTo>
                    <a:pt x="494" y="616"/>
                  </a:lnTo>
                  <a:lnTo>
                    <a:pt x="492" y="614"/>
                  </a:lnTo>
                  <a:lnTo>
                    <a:pt x="492" y="616"/>
                  </a:lnTo>
                  <a:lnTo>
                    <a:pt x="495" y="618"/>
                  </a:lnTo>
                  <a:lnTo>
                    <a:pt x="496" y="618"/>
                  </a:lnTo>
                  <a:lnTo>
                    <a:pt x="497" y="616"/>
                  </a:lnTo>
                  <a:close/>
                  <a:moveTo>
                    <a:pt x="498" y="490"/>
                  </a:moveTo>
                  <a:lnTo>
                    <a:pt x="497" y="490"/>
                  </a:lnTo>
                  <a:lnTo>
                    <a:pt x="495" y="490"/>
                  </a:lnTo>
                  <a:lnTo>
                    <a:pt x="495" y="488"/>
                  </a:lnTo>
                  <a:lnTo>
                    <a:pt x="495" y="490"/>
                  </a:lnTo>
                  <a:lnTo>
                    <a:pt x="497" y="492"/>
                  </a:lnTo>
                  <a:lnTo>
                    <a:pt x="497" y="490"/>
                  </a:lnTo>
                  <a:lnTo>
                    <a:pt x="498" y="490"/>
                  </a:lnTo>
                  <a:close/>
                  <a:moveTo>
                    <a:pt x="498" y="260"/>
                  </a:moveTo>
                  <a:lnTo>
                    <a:pt x="497" y="260"/>
                  </a:lnTo>
                  <a:lnTo>
                    <a:pt x="498" y="261"/>
                  </a:lnTo>
                  <a:lnTo>
                    <a:pt x="498" y="260"/>
                  </a:lnTo>
                  <a:close/>
                  <a:moveTo>
                    <a:pt x="498" y="488"/>
                  </a:moveTo>
                  <a:lnTo>
                    <a:pt x="496" y="488"/>
                  </a:lnTo>
                  <a:lnTo>
                    <a:pt x="497" y="490"/>
                  </a:lnTo>
                  <a:lnTo>
                    <a:pt x="498" y="488"/>
                  </a:lnTo>
                  <a:close/>
                  <a:moveTo>
                    <a:pt x="498" y="326"/>
                  </a:moveTo>
                  <a:lnTo>
                    <a:pt x="497" y="326"/>
                  </a:lnTo>
                  <a:lnTo>
                    <a:pt x="496" y="324"/>
                  </a:lnTo>
                  <a:lnTo>
                    <a:pt x="496" y="326"/>
                  </a:lnTo>
                  <a:lnTo>
                    <a:pt x="496" y="327"/>
                  </a:lnTo>
                  <a:lnTo>
                    <a:pt x="496" y="328"/>
                  </a:lnTo>
                  <a:lnTo>
                    <a:pt x="498" y="328"/>
                  </a:lnTo>
                  <a:lnTo>
                    <a:pt x="498" y="326"/>
                  </a:lnTo>
                  <a:close/>
                  <a:moveTo>
                    <a:pt x="499" y="465"/>
                  </a:moveTo>
                  <a:lnTo>
                    <a:pt x="499" y="464"/>
                  </a:lnTo>
                  <a:lnTo>
                    <a:pt x="497" y="464"/>
                  </a:lnTo>
                  <a:lnTo>
                    <a:pt x="499" y="465"/>
                  </a:lnTo>
                  <a:close/>
                  <a:moveTo>
                    <a:pt x="499" y="285"/>
                  </a:moveTo>
                  <a:lnTo>
                    <a:pt x="499" y="282"/>
                  </a:lnTo>
                  <a:lnTo>
                    <a:pt x="497" y="282"/>
                  </a:lnTo>
                  <a:lnTo>
                    <a:pt x="497" y="284"/>
                  </a:lnTo>
                  <a:lnTo>
                    <a:pt x="498" y="286"/>
                  </a:lnTo>
                  <a:lnTo>
                    <a:pt x="499" y="285"/>
                  </a:lnTo>
                  <a:close/>
                  <a:moveTo>
                    <a:pt x="499" y="664"/>
                  </a:moveTo>
                  <a:lnTo>
                    <a:pt x="498" y="662"/>
                  </a:lnTo>
                  <a:lnTo>
                    <a:pt x="498" y="664"/>
                  </a:lnTo>
                  <a:lnTo>
                    <a:pt x="496" y="662"/>
                  </a:lnTo>
                  <a:lnTo>
                    <a:pt x="496" y="664"/>
                  </a:lnTo>
                  <a:lnTo>
                    <a:pt x="498" y="664"/>
                  </a:lnTo>
                  <a:lnTo>
                    <a:pt x="497" y="666"/>
                  </a:lnTo>
                  <a:lnTo>
                    <a:pt x="499" y="666"/>
                  </a:lnTo>
                  <a:lnTo>
                    <a:pt x="499" y="665"/>
                  </a:lnTo>
                  <a:lnTo>
                    <a:pt x="499" y="664"/>
                  </a:lnTo>
                  <a:close/>
                  <a:moveTo>
                    <a:pt x="500" y="462"/>
                  </a:moveTo>
                  <a:lnTo>
                    <a:pt x="497" y="462"/>
                  </a:lnTo>
                  <a:lnTo>
                    <a:pt x="496" y="464"/>
                  </a:lnTo>
                  <a:lnTo>
                    <a:pt x="497" y="464"/>
                  </a:lnTo>
                  <a:lnTo>
                    <a:pt x="500" y="462"/>
                  </a:lnTo>
                  <a:close/>
                  <a:moveTo>
                    <a:pt x="500" y="614"/>
                  </a:moveTo>
                  <a:lnTo>
                    <a:pt x="499" y="614"/>
                  </a:lnTo>
                  <a:lnTo>
                    <a:pt x="500" y="615"/>
                  </a:lnTo>
                  <a:lnTo>
                    <a:pt x="500" y="614"/>
                  </a:lnTo>
                  <a:close/>
                  <a:moveTo>
                    <a:pt x="500" y="134"/>
                  </a:moveTo>
                  <a:lnTo>
                    <a:pt x="499" y="134"/>
                  </a:lnTo>
                  <a:lnTo>
                    <a:pt x="499" y="136"/>
                  </a:lnTo>
                  <a:lnTo>
                    <a:pt x="500" y="136"/>
                  </a:lnTo>
                  <a:lnTo>
                    <a:pt x="500" y="134"/>
                  </a:lnTo>
                  <a:close/>
                  <a:moveTo>
                    <a:pt x="501" y="330"/>
                  </a:moveTo>
                  <a:lnTo>
                    <a:pt x="498" y="330"/>
                  </a:lnTo>
                  <a:lnTo>
                    <a:pt x="498" y="332"/>
                  </a:lnTo>
                  <a:lnTo>
                    <a:pt x="500" y="332"/>
                  </a:lnTo>
                  <a:lnTo>
                    <a:pt x="501" y="330"/>
                  </a:lnTo>
                  <a:close/>
                  <a:moveTo>
                    <a:pt x="501" y="285"/>
                  </a:moveTo>
                  <a:lnTo>
                    <a:pt x="501" y="282"/>
                  </a:lnTo>
                  <a:lnTo>
                    <a:pt x="499" y="284"/>
                  </a:lnTo>
                  <a:lnTo>
                    <a:pt x="499" y="286"/>
                  </a:lnTo>
                  <a:lnTo>
                    <a:pt x="501" y="285"/>
                  </a:lnTo>
                  <a:close/>
                  <a:moveTo>
                    <a:pt x="501" y="472"/>
                  </a:moveTo>
                  <a:lnTo>
                    <a:pt x="499" y="472"/>
                  </a:lnTo>
                  <a:lnTo>
                    <a:pt x="499" y="470"/>
                  </a:lnTo>
                  <a:lnTo>
                    <a:pt x="497" y="468"/>
                  </a:lnTo>
                  <a:lnTo>
                    <a:pt x="497" y="471"/>
                  </a:lnTo>
                  <a:lnTo>
                    <a:pt x="498" y="472"/>
                  </a:lnTo>
                  <a:lnTo>
                    <a:pt x="497" y="472"/>
                  </a:lnTo>
                  <a:lnTo>
                    <a:pt x="496" y="474"/>
                  </a:lnTo>
                  <a:lnTo>
                    <a:pt x="500" y="474"/>
                  </a:lnTo>
                  <a:lnTo>
                    <a:pt x="501" y="472"/>
                  </a:lnTo>
                  <a:close/>
                  <a:moveTo>
                    <a:pt x="501" y="262"/>
                  </a:moveTo>
                  <a:lnTo>
                    <a:pt x="498" y="261"/>
                  </a:lnTo>
                  <a:lnTo>
                    <a:pt x="497" y="262"/>
                  </a:lnTo>
                  <a:lnTo>
                    <a:pt x="495" y="262"/>
                  </a:lnTo>
                  <a:lnTo>
                    <a:pt x="495" y="266"/>
                  </a:lnTo>
                  <a:lnTo>
                    <a:pt x="496" y="266"/>
                  </a:lnTo>
                  <a:lnTo>
                    <a:pt x="495" y="264"/>
                  </a:lnTo>
                  <a:lnTo>
                    <a:pt x="499" y="264"/>
                  </a:lnTo>
                  <a:lnTo>
                    <a:pt x="501" y="262"/>
                  </a:lnTo>
                  <a:close/>
                  <a:moveTo>
                    <a:pt x="501" y="466"/>
                  </a:moveTo>
                  <a:lnTo>
                    <a:pt x="499" y="465"/>
                  </a:lnTo>
                  <a:lnTo>
                    <a:pt x="499" y="466"/>
                  </a:lnTo>
                  <a:lnTo>
                    <a:pt x="500" y="468"/>
                  </a:lnTo>
                  <a:lnTo>
                    <a:pt x="501" y="466"/>
                  </a:lnTo>
                  <a:close/>
                  <a:moveTo>
                    <a:pt x="502" y="824"/>
                  </a:moveTo>
                  <a:lnTo>
                    <a:pt x="501" y="822"/>
                  </a:lnTo>
                  <a:lnTo>
                    <a:pt x="501" y="820"/>
                  </a:lnTo>
                  <a:lnTo>
                    <a:pt x="499" y="820"/>
                  </a:lnTo>
                  <a:lnTo>
                    <a:pt x="498" y="816"/>
                  </a:lnTo>
                  <a:lnTo>
                    <a:pt x="496" y="818"/>
                  </a:lnTo>
                  <a:lnTo>
                    <a:pt x="499" y="822"/>
                  </a:lnTo>
                  <a:lnTo>
                    <a:pt x="496" y="826"/>
                  </a:lnTo>
                  <a:lnTo>
                    <a:pt x="498" y="826"/>
                  </a:lnTo>
                  <a:lnTo>
                    <a:pt x="498" y="824"/>
                  </a:lnTo>
                  <a:lnTo>
                    <a:pt x="499" y="822"/>
                  </a:lnTo>
                  <a:lnTo>
                    <a:pt x="501" y="824"/>
                  </a:lnTo>
                  <a:lnTo>
                    <a:pt x="502" y="824"/>
                  </a:lnTo>
                  <a:close/>
                  <a:moveTo>
                    <a:pt x="502" y="800"/>
                  </a:moveTo>
                  <a:lnTo>
                    <a:pt x="499" y="800"/>
                  </a:lnTo>
                  <a:lnTo>
                    <a:pt x="500" y="802"/>
                  </a:lnTo>
                  <a:lnTo>
                    <a:pt x="502" y="800"/>
                  </a:lnTo>
                  <a:close/>
                  <a:moveTo>
                    <a:pt x="502" y="460"/>
                  </a:moveTo>
                  <a:lnTo>
                    <a:pt x="501" y="458"/>
                  </a:lnTo>
                  <a:lnTo>
                    <a:pt x="502" y="460"/>
                  </a:lnTo>
                  <a:close/>
                  <a:moveTo>
                    <a:pt x="502" y="812"/>
                  </a:moveTo>
                  <a:lnTo>
                    <a:pt x="501" y="810"/>
                  </a:lnTo>
                  <a:lnTo>
                    <a:pt x="500" y="808"/>
                  </a:lnTo>
                  <a:lnTo>
                    <a:pt x="500" y="806"/>
                  </a:lnTo>
                  <a:lnTo>
                    <a:pt x="499" y="804"/>
                  </a:lnTo>
                  <a:lnTo>
                    <a:pt x="498" y="806"/>
                  </a:lnTo>
                  <a:lnTo>
                    <a:pt x="497" y="804"/>
                  </a:lnTo>
                  <a:lnTo>
                    <a:pt x="498" y="808"/>
                  </a:lnTo>
                  <a:lnTo>
                    <a:pt x="498" y="809"/>
                  </a:lnTo>
                  <a:lnTo>
                    <a:pt x="498" y="810"/>
                  </a:lnTo>
                  <a:lnTo>
                    <a:pt x="500" y="812"/>
                  </a:lnTo>
                  <a:lnTo>
                    <a:pt x="502" y="812"/>
                  </a:lnTo>
                  <a:close/>
                  <a:moveTo>
                    <a:pt x="502" y="802"/>
                  </a:moveTo>
                  <a:lnTo>
                    <a:pt x="500" y="802"/>
                  </a:lnTo>
                  <a:lnTo>
                    <a:pt x="501" y="804"/>
                  </a:lnTo>
                  <a:lnTo>
                    <a:pt x="502" y="802"/>
                  </a:lnTo>
                  <a:close/>
                  <a:moveTo>
                    <a:pt x="502" y="474"/>
                  </a:moveTo>
                  <a:lnTo>
                    <a:pt x="501" y="472"/>
                  </a:lnTo>
                  <a:lnTo>
                    <a:pt x="501" y="474"/>
                  </a:lnTo>
                  <a:lnTo>
                    <a:pt x="502" y="474"/>
                  </a:lnTo>
                  <a:close/>
                  <a:moveTo>
                    <a:pt x="503" y="794"/>
                  </a:moveTo>
                  <a:lnTo>
                    <a:pt x="501" y="794"/>
                  </a:lnTo>
                  <a:lnTo>
                    <a:pt x="500" y="790"/>
                  </a:lnTo>
                  <a:lnTo>
                    <a:pt x="500" y="788"/>
                  </a:lnTo>
                  <a:lnTo>
                    <a:pt x="499" y="790"/>
                  </a:lnTo>
                  <a:lnTo>
                    <a:pt x="500" y="792"/>
                  </a:lnTo>
                  <a:lnTo>
                    <a:pt x="500" y="793"/>
                  </a:lnTo>
                  <a:lnTo>
                    <a:pt x="500" y="794"/>
                  </a:lnTo>
                  <a:lnTo>
                    <a:pt x="500" y="795"/>
                  </a:lnTo>
                  <a:lnTo>
                    <a:pt x="500" y="796"/>
                  </a:lnTo>
                  <a:lnTo>
                    <a:pt x="502" y="796"/>
                  </a:lnTo>
                  <a:lnTo>
                    <a:pt x="503" y="794"/>
                  </a:lnTo>
                  <a:close/>
                  <a:moveTo>
                    <a:pt x="503" y="472"/>
                  </a:moveTo>
                  <a:lnTo>
                    <a:pt x="502" y="472"/>
                  </a:lnTo>
                  <a:lnTo>
                    <a:pt x="502" y="474"/>
                  </a:lnTo>
                  <a:lnTo>
                    <a:pt x="503" y="472"/>
                  </a:lnTo>
                  <a:close/>
                  <a:moveTo>
                    <a:pt x="503" y="612"/>
                  </a:moveTo>
                  <a:lnTo>
                    <a:pt x="502" y="612"/>
                  </a:lnTo>
                  <a:lnTo>
                    <a:pt x="502" y="614"/>
                  </a:lnTo>
                  <a:lnTo>
                    <a:pt x="501" y="616"/>
                  </a:lnTo>
                  <a:lnTo>
                    <a:pt x="500" y="615"/>
                  </a:lnTo>
                  <a:lnTo>
                    <a:pt x="500" y="617"/>
                  </a:lnTo>
                  <a:lnTo>
                    <a:pt x="501" y="618"/>
                  </a:lnTo>
                  <a:lnTo>
                    <a:pt x="502" y="616"/>
                  </a:lnTo>
                  <a:lnTo>
                    <a:pt x="503" y="612"/>
                  </a:lnTo>
                  <a:close/>
                  <a:moveTo>
                    <a:pt x="504" y="480"/>
                  </a:moveTo>
                  <a:lnTo>
                    <a:pt x="504" y="480"/>
                  </a:lnTo>
                  <a:close/>
                  <a:moveTo>
                    <a:pt x="504" y="274"/>
                  </a:moveTo>
                  <a:lnTo>
                    <a:pt x="504" y="272"/>
                  </a:lnTo>
                  <a:lnTo>
                    <a:pt x="501" y="272"/>
                  </a:lnTo>
                  <a:lnTo>
                    <a:pt x="502" y="274"/>
                  </a:lnTo>
                  <a:lnTo>
                    <a:pt x="501" y="276"/>
                  </a:lnTo>
                  <a:lnTo>
                    <a:pt x="503" y="276"/>
                  </a:lnTo>
                  <a:lnTo>
                    <a:pt x="504" y="274"/>
                  </a:lnTo>
                  <a:close/>
                  <a:moveTo>
                    <a:pt x="504" y="814"/>
                  </a:moveTo>
                  <a:lnTo>
                    <a:pt x="504" y="814"/>
                  </a:lnTo>
                  <a:close/>
                  <a:moveTo>
                    <a:pt x="504" y="150"/>
                  </a:moveTo>
                  <a:lnTo>
                    <a:pt x="504" y="148"/>
                  </a:lnTo>
                  <a:lnTo>
                    <a:pt x="504" y="146"/>
                  </a:lnTo>
                  <a:lnTo>
                    <a:pt x="503" y="146"/>
                  </a:lnTo>
                  <a:lnTo>
                    <a:pt x="503" y="148"/>
                  </a:lnTo>
                  <a:lnTo>
                    <a:pt x="504" y="150"/>
                  </a:lnTo>
                  <a:close/>
                  <a:moveTo>
                    <a:pt x="504" y="476"/>
                  </a:moveTo>
                  <a:lnTo>
                    <a:pt x="503" y="476"/>
                  </a:lnTo>
                  <a:lnTo>
                    <a:pt x="503" y="478"/>
                  </a:lnTo>
                  <a:lnTo>
                    <a:pt x="504" y="480"/>
                  </a:lnTo>
                  <a:lnTo>
                    <a:pt x="504" y="478"/>
                  </a:lnTo>
                  <a:lnTo>
                    <a:pt x="504" y="476"/>
                  </a:lnTo>
                  <a:close/>
                  <a:moveTo>
                    <a:pt x="505" y="492"/>
                  </a:moveTo>
                  <a:lnTo>
                    <a:pt x="504" y="490"/>
                  </a:lnTo>
                  <a:lnTo>
                    <a:pt x="503" y="490"/>
                  </a:lnTo>
                  <a:lnTo>
                    <a:pt x="503" y="492"/>
                  </a:lnTo>
                  <a:lnTo>
                    <a:pt x="504" y="492"/>
                  </a:lnTo>
                  <a:lnTo>
                    <a:pt x="504" y="494"/>
                  </a:lnTo>
                  <a:lnTo>
                    <a:pt x="505" y="493"/>
                  </a:lnTo>
                  <a:lnTo>
                    <a:pt x="505" y="492"/>
                  </a:lnTo>
                  <a:close/>
                  <a:moveTo>
                    <a:pt x="505" y="830"/>
                  </a:moveTo>
                  <a:lnTo>
                    <a:pt x="505" y="828"/>
                  </a:lnTo>
                  <a:lnTo>
                    <a:pt x="503" y="830"/>
                  </a:lnTo>
                  <a:lnTo>
                    <a:pt x="505" y="830"/>
                  </a:lnTo>
                  <a:close/>
                  <a:moveTo>
                    <a:pt x="505" y="256"/>
                  </a:moveTo>
                  <a:lnTo>
                    <a:pt x="505" y="256"/>
                  </a:lnTo>
                  <a:close/>
                  <a:moveTo>
                    <a:pt x="505" y="282"/>
                  </a:moveTo>
                  <a:lnTo>
                    <a:pt x="504" y="280"/>
                  </a:lnTo>
                  <a:lnTo>
                    <a:pt x="502" y="282"/>
                  </a:lnTo>
                  <a:lnTo>
                    <a:pt x="502" y="284"/>
                  </a:lnTo>
                  <a:lnTo>
                    <a:pt x="503" y="284"/>
                  </a:lnTo>
                  <a:lnTo>
                    <a:pt x="503" y="282"/>
                  </a:lnTo>
                  <a:lnTo>
                    <a:pt x="505" y="282"/>
                  </a:lnTo>
                  <a:close/>
                  <a:moveTo>
                    <a:pt x="505" y="270"/>
                  </a:moveTo>
                  <a:lnTo>
                    <a:pt x="504" y="269"/>
                  </a:lnTo>
                  <a:lnTo>
                    <a:pt x="503" y="270"/>
                  </a:lnTo>
                  <a:lnTo>
                    <a:pt x="505" y="270"/>
                  </a:lnTo>
                  <a:close/>
                  <a:moveTo>
                    <a:pt x="506" y="476"/>
                  </a:moveTo>
                  <a:lnTo>
                    <a:pt x="504" y="478"/>
                  </a:lnTo>
                  <a:lnTo>
                    <a:pt x="506" y="476"/>
                  </a:lnTo>
                  <a:close/>
                  <a:moveTo>
                    <a:pt x="506" y="268"/>
                  </a:moveTo>
                  <a:lnTo>
                    <a:pt x="504" y="268"/>
                  </a:lnTo>
                  <a:lnTo>
                    <a:pt x="504" y="266"/>
                  </a:lnTo>
                  <a:lnTo>
                    <a:pt x="503" y="268"/>
                  </a:lnTo>
                  <a:lnTo>
                    <a:pt x="504" y="269"/>
                  </a:lnTo>
                  <a:lnTo>
                    <a:pt x="504" y="268"/>
                  </a:lnTo>
                  <a:lnTo>
                    <a:pt x="505" y="270"/>
                  </a:lnTo>
                  <a:lnTo>
                    <a:pt x="506" y="268"/>
                  </a:lnTo>
                  <a:close/>
                  <a:moveTo>
                    <a:pt x="506" y="812"/>
                  </a:moveTo>
                  <a:lnTo>
                    <a:pt x="506" y="810"/>
                  </a:lnTo>
                  <a:lnTo>
                    <a:pt x="504" y="814"/>
                  </a:lnTo>
                  <a:lnTo>
                    <a:pt x="506" y="812"/>
                  </a:lnTo>
                  <a:close/>
                  <a:moveTo>
                    <a:pt x="506" y="324"/>
                  </a:moveTo>
                  <a:lnTo>
                    <a:pt x="505" y="324"/>
                  </a:lnTo>
                  <a:lnTo>
                    <a:pt x="506" y="324"/>
                  </a:lnTo>
                  <a:close/>
                  <a:moveTo>
                    <a:pt x="506" y="260"/>
                  </a:moveTo>
                  <a:lnTo>
                    <a:pt x="504" y="260"/>
                  </a:lnTo>
                  <a:lnTo>
                    <a:pt x="505" y="258"/>
                  </a:lnTo>
                  <a:lnTo>
                    <a:pt x="504" y="260"/>
                  </a:lnTo>
                  <a:lnTo>
                    <a:pt x="504" y="258"/>
                  </a:lnTo>
                  <a:lnTo>
                    <a:pt x="503" y="258"/>
                  </a:lnTo>
                  <a:lnTo>
                    <a:pt x="504" y="262"/>
                  </a:lnTo>
                  <a:lnTo>
                    <a:pt x="506" y="262"/>
                  </a:lnTo>
                  <a:lnTo>
                    <a:pt x="506" y="260"/>
                  </a:lnTo>
                  <a:close/>
                  <a:moveTo>
                    <a:pt x="506" y="322"/>
                  </a:moveTo>
                  <a:lnTo>
                    <a:pt x="505" y="322"/>
                  </a:lnTo>
                  <a:lnTo>
                    <a:pt x="505" y="324"/>
                  </a:lnTo>
                  <a:lnTo>
                    <a:pt x="506" y="322"/>
                  </a:lnTo>
                  <a:close/>
                  <a:moveTo>
                    <a:pt x="507" y="142"/>
                  </a:moveTo>
                  <a:lnTo>
                    <a:pt x="506" y="138"/>
                  </a:lnTo>
                  <a:lnTo>
                    <a:pt x="504" y="138"/>
                  </a:lnTo>
                  <a:lnTo>
                    <a:pt x="503" y="140"/>
                  </a:lnTo>
                  <a:lnTo>
                    <a:pt x="505" y="140"/>
                  </a:lnTo>
                  <a:lnTo>
                    <a:pt x="505" y="142"/>
                  </a:lnTo>
                  <a:lnTo>
                    <a:pt x="507" y="142"/>
                  </a:lnTo>
                  <a:close/>
                  <a:moveTo>
                    <a:pt x="507" y="20"/>
                  </a:moveTo>
                  <a:lnTo>
                    <a:pt x="505" y="19"/>
                  </a:lnTo>
                  <a:lnTo>
                    <a:pt x="504" y="20"/>
                  </a:lnTo>
                  <a:lnTo>
                    <a:pt x="505" y="21"/>
                  </a:lnTo>
                  <a:lnTo>
                    <a:pt x="505" y="22"/>
                  </a:lnTo>
                  <a:lnTo>
                    <a:pt x="507" y="22"/>
                  </a:lnTo>
                  <a:lnTo>
                    <a:pt x="507" y="20"/>
                  </a:lnTo>
                  <a:close/>
                  <a:moveTo>
                    <a:pt x="507" y="120"/>
                  </a:moveTo>
                  <a:lnTo>
                    <a:pt x="505" y="120"/>
                  </a:lnTo>
                  <a:lnTo>
                    <a:pt x="505" y="122"/>
                  </a:lnTo>
                  <a:lnTo>
                    <a:pt x="507" y="122"/>
                  </a:lnTo>
                  <a:lnTo>
                    <a:pt x="507" y="120"/>
                  </a:lnTo>
                  <a:close/>
                  <a:moveTo>
                    <a:pt x="507" y="814"/>
                  </a:moveTo>
                  <a:lnTo>
                    <a:pt x="505" y="814"/>
                  </a:lnTo>
                  <a:lnTo>
                    <a:pt x="506" y="816"/>
                  </a:lnTo>
                  <a:lnTo>
                    <a:pt x="507" y="814"/>
                  </a:lnTo>
                  <a:close/>
                  <a:moveTo>
                    <a:pt x="507" y="804"/>
                  </a:moveTo>
                  <a:lnTo>
                    <a:pt x="506" y="804"/>
                  </a:lnTo>
                  <a:lnTo>
                    <a:pt x="506" y="810"/>
                  </a:lnTo>
                  <a:lnTo>
                    <a:pt x="506" y="808"/>
                  </a:lnTo>
                  <a:lnTo>
                    <a:pt x="507" y="808"/>
                  </a:lnTo>
                  <a:lnTo>
                    <a:pt x="507" y="804"/>
                  </a:lnTo>
                  <a:close/>
                  <a:moveTo>
                    <a:pt x="507" y="486"/>
                  </a:moveTo>
                  <a:lnTo>
                    <a:pt x="503" y="486"/>
                  </a:lnTo>
                  <a:lnTo>
                    <a:pt x="503" y="484"/>
                  </a:lnTo>
                  <a:lnTo>
                    <a:pt x="504" y="480"/>
                  </a:lnTo>
                  <a:lnTo>
                    <a:pt x="503" y="480"/>
                  </a:lnTo>
                  <a:lnTo>
                    <a:pt x="503" y="481"/>
                  </a:lnTo>
                  <a:lnTo>
                    <a:pt x="503" y="486"/>
                  </a:lnTo>
                  <a:lnTo>
                    <a:pt x="501" y="486"/>
                  </a:lnTo>
                  <a:lnTo>
                    <a:pt x="501" y="484"/>
                  </a:lnTo>
                  <a:lnTo>
                    <a:pt x="502" y="484"/>
                  </a:lnTo>
                  <a:lnTo>
                    <a:pt x="503" y="486"/>
                  </a:lnTo>
                  <a:lnTo>
                    <a:pt x="503" y="481"/>
                  </a:lnTo>
                  <a:lnTo>
                    <a:pt x="500" y="484"/>
                  </a:lnTo>
                  <a:lnTo>
                    <a:pt x="500" y="485"/>
                  </a:lnTo>
                  <a:lnTo>
                    <a:pt x="500" y="487"/>
                  </a:lnTo>
                  <a:lnTo>
                    <a:pt x="502" y="488"/>
                  </a:lnTo>
                  <a:lnTo>
                    <a:pt x="506" y="488"/>
                  </a:lnTo>
                  <a:lnTo>
                    <a:pt x="507" y="486"/>
                  </a:lnTo>
                  <a:close/>
                  <a:moveTo>
                    <a:pt x="508" y="792"/>
                  </a:moveTo>
                  <a:lnTo>
                    <a:pt x="507" y="792"/>
                  </a:lnTo>
                  <a:lnTo>
                    <a:pt x="507" y="790"/>
                  </a:lnTo>
                  <a:lnTo>
                    <a:pt x="506" y="790"/>
                  </a:lnTo>
                  <a:lnTo>
                    <a:pt x="505" y="792"/>
                  </a:lnTo>
                  <a:lnTo>
                    <a:pt x="506" y="792"/>
                  </a:lnTo>
                  <a:lnTo>
                    <a:pt x="507" y="794"/>
                  </a:lnTo>
                  <a:lnTo>
                    <a:pt x="508" y="792"/>
                  </a:lnTo>
                  <a:close/>
                  <a:moveTo>
                    <a:pt x="508" y="334"/>
                  </a:moveTo>
                  <a:lnTo>
                    <a:pt x="508" y="334"/>
                  </a:lnTo>
                  <a:lnTo>
                    <a:pt x="507" y="334"/>
                  </a:lnTo>
                  <a:lnTo>
                    <a:pt x="508" y="334"/>
                  </a:lnTo>
                  <a:close/>
                  <a:moveTo>
                    <a:pt x="508" y="326"/>
                  </a:moveTo>
                  <a:lnTo>
                    <a:pt x="508" y="324"/>
                  </a:lnTo>
                  <a:lnTo>
                    <a:pt x="506" y="324"/>
                  </a:lnTo>
                  <a:lnTo>
                    <a:pt x="505" y="326"/>
                  </a:lnTo>
                  <a:lnTo>
                    <a:pt x="505" y="327"/>
                  </a:lnTo>
                  <a:lnTo>
                    <a:pt x="506" y="328"/>
                  </a:lnTo>
                  <a:lnTo>
                    <a:pt x="507" y="328"/>
                  </a:lnTo>
                  <a:lnTo>
                    <a:pt x="507" y="326"/>
                  </a:lnTo>
                  <a:lnTo>
                    <a:pt x="508" y="326"/>
                  </a:lnTo>
                  <a:close/>
                  <a:moveTo>
                    <a:pt x="509" y="334"/>
                  </a:moveTo>
                  <a:lnTo>
                    <a:pt x="507" y="336"/>
                  </a:lnTo>
                  <a:lnTo>
                    <a:pt x="507" y="334"/>
                  </a:lnTo>
                  <a:lnTo>
                    <a:pt x="505" y="334"/>
                  </a:lnTo>
                  <a:lnTo>
                    <a:pt x="504" y="336"/>
                  </a:lnTo>
                  <a:lnTo>
                    <a:pt x="504" y="337"/>
                  </a:lnTo>
                  <a:lnTo>
                    <a:pt x="505" y="338"/>
                  </a:lnTo>
                  <a:lnTo>
                    <a:pt x="506" y="340"/>
                  </a:lnTo>
                  <a:lnTo>
                    <a:pt x="508" y="340"/>
                  </a:lnTo>
                  <a:lnTo>
                    <a:pt x="507" y="339"/>
                  </a:lnTo>
                  <a:lnTo>
                    <a:pt x="507" y="338"/>
                  </a:lnTo>
                  <a:lnTo>
                    <a:pt x="508" y="336"/>
                  </a:lnTo>
                  <a:lnTo>
                    <a:pt x="509" y="334"/>
                  </a:lnTo>
                  <a:close/>
                  <a:moveTo>
                    <a:pt x="509" y="612"/>
                  </a:moveTo>
                  <a:lnTo>
                    <a:pt x="509" y="612"/>
                  </a:lnTo>
                  <a:lnTo>
                    <a:pt x="508" y="612"/>
                  </a:lnTo>
                  <a:lnTo>
                    <a:pt x="509" y="612"/>
                  </a:lnTo>
                  <a:close/>
                  <a:moveTo>
                    <a:pt x="509" y="74"/>
                  </a:moveTo>
                  <a:lnTo>
                    <a:pt x="507" y="76"/>
                  </a:lnTo>
                  <a:lnTo>
                    <a:pt x="507" y="78"/>
                  </a:lnTo>
                  <a:lnTo>
                    <a:pt x="508" y="78"/>
                  </a:lnTo>
                  <a:lnTo>
                    <a:pt x="509" y="77"/>
                  </a:lnTo>
                  <a:lnTo>
                    <a:pt x="509" y="74"/>
                  </a:lnTo>
                  <a:close/>
                  <a:moveTo>
                    <a:pt x="509" y="340"/>
                  </a:moveTo>
                  <a:lnTo>
                    <a:pt x="509" y="340"/>
                  </a:lnTo>
                  <a:close/>
                  <a:moveTo>
                    <a:pt x="509" y="611"/>
                  </a:moveTo>
                  <a:lnTo>
                    <a:pt x="508" y="610"/>
                  </a:lnTo>
                  <a:lnTo>
                    <a:pt x="509" y="612"/>
                  </a:lnTo>
                  <a:lnTo>
                    <a:pt x="509" y="611"/>
                  </a:lnTo>
                  <a:close/>
                  <a:moveTo>
                    <a:pt x="509" y="332"/>
                  </a:moveTo>
                  <a:lnTo>
                    <a:pt x="508" y="332"/>
                  </a:lnTo>
                  <a:lnTo>
                    <a:pt x="508" y="334"/>
                  </a:lnTo>
                  <a:lnTo>
                    <a:pt x="509" y="332"/>
                  </a:lnTo>
                  <a:close/>
                  <a:moveTo>
                    <a:pt x="509" y="278"/>
                  </a:moveTo>
                  <a:lnTo>
                    <a:pt x="509" y="276"/>
                  </a:lnTo>
                  <a:lnTo>
                    <a:pt x="508" y="276"/>
                  </a:lnTo>
                  <a:lnTo>
                    <a:pt x="508" y="278"/>
                  </a:lnTo>
                  <a:lnTo>
                    <a:pt x="509" y="278"/>
                  </a:lnTo>
                  <a:close/>
                  <a:moveTo>
                    <a:pt x="509" y="668"/>
                  </a:moveTo>
                  <a:lnTo>
                    <a:pt x="508" y="668"/>
                  </a:lnTo>
                  <a:lnTo>
                    <a:pt x="508" y="666"/>
                  </a:lnTo>
                  <a:lnTo>
                    <a:pt x="506" y="666"/>
                  </a:lnTo>
                  <a:lnTo>
                    <a:pt x="505" y="668"/>
                  </a:lnTo>
                  <a:lnTo>
                    <a:pt x="507" y="670"/>
                  </a:lnTo>
                  <a:lnTo>
                    <a:pt x="509" y="668"/>
                  </a:lnTo>
                  <a:close/>
                  <a:moveTo>
                    <a:pt x="509" y="146"/>
                  </a:moveTo>
                  <a:lnTo>
                    <a:pt x="509" y="146"/>
                  </a:lnTo>
                  <a:close/>
                  <a:moveTo>
                    <a:pt x="510" y="818"/>
                  </a:moveTo>
                  <a:lnTo>
                    <a:pt x="504" y="818"/>
                  </a:lnTo>
                  <a:lnTo>
                    <a:pt x="504" y="820"/>
                  </a:lnTo>
                  <a:lnTo>
                    <a:pt x="504" y="822"/>
                  </a:lnTo>
                  <a:lnTo>
                    <a:pt x="503" y="824"/>
                  </a:lnTo>
                  <a:lnTo>
                    <a:pt x="503" y="826"/>
                  </a:lnTo>
                  <a:lnTo>
                    <a:pt x="506" y="826"/>
                  </a:lnTo>
                  <a:lnTo>
                    <a:pt x="505" y="822"/>
                  </a:lnTo>
                  <a:lnTo>
                    <a:pt x="510" y="818"/>
                  </a:lnTo>
                  <a:close/>
                  <a:moveTo>
                    <a:pt x="510" y="472"/>
                  </a:moveTo>
                  <a:lnTo>
                    <a:pt x="509" y="472"/>
                  </a:lnTo>
                  <a:lnTo>
                    <a:pt x="508" y="470"/>
                  </a:lnTo>
                  <a:lnTo>
                    <a:pt x="508" y="472"/>
                  </a:lnTo>
                  <a:lnTo>
                    <a:pt x="507" y="472"/>
                  </a:lnTo>
                  <a:lnTo>
                    <a:pt x="505" y="471"/>
                  </a:lnTo>
                  <a:lnTo>
                    <a:pt x="505" y="468"/>
                  </a:lnTo>
                  <a:lnTo>
                    <a:pt x="505" y="466"/>
                  </a:lnTo>
                  <a:lnTo>
                    <a:pt x="502" y="466"/>
                  </a:lnTo>
                  <a:lnTo>
                    <a:pt x="502" y="468"/>
                  </a:lnTo>
                  <a:lnTo>
                    <a:pt x="504" y="468"/>
                  </a:lnTo>
                  <a:lnTo>
                    <a:pt x="503" y="472"/>
                  </a:lnTo>
                  <a:lnTo>
                    <a:pt x="507" y="472"/>
                  </a:lnTo>
                  <a:lnTo>
                    <a:pt x="507" y="474"/>
                  </a:lnTo>
                  <a:lnTo>
                    <a:pt x="509" y="474"/>
                  </a:lnTo>
                  <a:lnTo>
                    <a:pt x="510" y="472"/>
                  </a:lnTo>
                  <a:close/>
                  <a:moveTo>
                    <a:pt x="510" y="658"/>
                  </a:moveTo>
                  <a:lnTo>
                    <a:pt x="510" y="658"/>
                  </a:lnTo>
                  <a:lnTo>
                    <a:pt x="509" y="660"/>
                  </a:lnTo>
                  <a:lnTo>
                    <a:pt x="507" y="662"/>
                  </a:lnTo>
                  <a:lnTo>
                    <a:pt x="510" y="659"/>
                  </a:lnTo>
                  <a:lnTo>
                    <a:pt x="510" y="658"/>
                  </a:lnTo>
                  <a:close/>
                  <a:moveTo>
                    <a:pt x="510" y="612"/>
                  </a:moveTo>
                  <a:lnTo>
                    <a:pt x="510" y="610"/>
                  </a:lnTo>
                  <a:lnTo>
                    <a:pt x="509" y="611"/>
                  </a:lnTo>
                  <a:lnTo>
                    <a:pt x="510" y="612"/>
                  </a:lnTo>
                  <a:close/>
                  <a:moveTo>
                    <a:pt x="510" y="494"/>
                  </a:moveTo>
                  <a:lnTo>
                    <a:pt x="509" y="494"/>
                  </a:lnTo>
                  <a:lnTo>
                    <a:pt x="510" y="492"/>
                  </a:lnTo>
                  <a:lnTo>
                    <a:pt x="506" y="492"/>
                  </a:lnTo>
                  <a:lnTo>
                    <a:pt x="506" y="494"/>
                  </a:lnTo>
                  <a:lnTo>
                    <a:pt x="508" y="494"/>
                  </a:lnTo>
                  <a:lnTo>
                    <a:pt x="508" y="498"/>
                  </a:lnTo>
                  <a:lnTo>
                    <a:pt x="510" y="498"/>
                  </a:lnTo>
                  <a:lnTo>
                    <a:pt x="510" y="495"/>
                  </a:lnTo>
                  <a:lnTo>
                    <a:pt x="510" y="494"/>
                  </a:lnTo>
                  <a:close/>
                  <a:moveTo>
                    <a:pt x="510" y="338"/>
                  </a:moveTo>
                  <a:lnTo>
                    <a:pt x="510" y="338"/>
                  </a:lnTo>
                  <a:lnTo>
                    <a:pt x="509" y="338"/>
                  </a:lnTo>
                  <a:lnTo>
                    <a:pt x="509" y="340"/>
                  </a:lnTo>
                  <a:lnTo>
                    <a:pt x="510" y="338"/>
                  </a:lnTo>
                  <a:close/>
                  <a:moveTo>
                    <a:pt x="510" y="474"/>
                  </a:moveTo>
                  <a:lnTo>
                    <a:pt x="509" y="474"/>
                  </a:lnTo>
                  <a:lnTo>
                    <a:pt x="510" y="476"/>
                  </a:lnTo>
                  <a:lnTo>
                    <a:pt x="510" y="474"/>
                  </a:lnTo>
                  <a:close/>
                  <a:moveTo>
                    <a:pt x="510" y="56"/>
                  </a:moveTo>
                  <a:lnTo>
                    <a:pt x="509" y="56"/>
                  </a:lnTo>
                  <a:lnTo>
                    <a:pt x="509" y="58"/>
                  </a:lnTo>
                  <a:lnTo>
                    <a:pt x="510" y="58"/>
                  </a:lnTo>
                  <a:lnTo>
                    <a:pt x="510" y="56"/>
                  </a:lnTo>
                  <a:close/>
                  <a:moveTo>
                    <a:pt x="511" y="480"/>
                  </a:moveTo>
                  <a:lnTo>
                    <a:pt x="509" y="480"/>
                  </a:lnTo>
                  <a:lnTo>
                    <a:pt x="510" y="478"/>
                  </a:lnTo>
                  <a:lnTo>
                    <a:pt x="508" y="478"/>
                  </a:lnTo>
                  <a:lnTo>
                    <a:pt x="508" y="482"/>
                  </a:lnTo>
                  <a:lnTo>
                    <a:pt x="508" y="484"/>
                  </a:lnTo>
                  <a:lnTo>
                    <a:pt x="509" y="484"/>
                  </a:lnTo>
                  <a:lnTo>
                    <a:pt x="511" y="480"/>
                  </a:lnTo>
                  <a:close/>
                  <a:moveTo>
                    <a:pt x="511" y="824"/>
                  </a:moveTo>
                  <a:lnTo>
                    <a:pt x="508" y="822"/>
                  </a:lnTo>
                  <a:lnTo>
                    <a:pt x="508" y="824"/>
                  </a:lnTo>
                  <a:lnTo>
                    <a:pt x="511" y="824"/>
                  </a:lnTo>
                  <a:close/>
                  <a:moveTo>
                    <a:pt x="511" y="144"/>
                  </a:moveTo>
                  <a:lnTo>
                    <a:pt x="508" y="144"/>
                  </a:lnTo>
                  <a:lnTo>
                    <a:pt x="509" y="146"/>
                  </a:lnTo>
                  <a:lnTo>
                    <a:pt x="511" y="144"/>
                  </a:lnTo>
                  <a:close/>
                  <a:moveTo>
                    <a:pt x="511" y="490"/>
                  </a:moveTo>
                  <a:lnTo>
                    <a:pt x="509" y="486"/>
                  </a:lnTo>
                  <a:lnTo>
                    <a:pt x="507" y="486"/>
                  </a:lnTo>
                  <a:lnTo>
                    <a:pt x="507" y="488"/>
                  </a:lnTo>
                  <a:lnTo>
                    <a:pt x="508" y="490"/>
                  </a:lnTo>
                  <a:lnTo>
                    <a:pt x="511" y="490"/>
                  </a:lnTo>
                  <a:close/>
                  <a:moveTo>
                    <a:pt x="511" y="476"/>
                  </a:moveTo>
                  <a:lnTo>
                    <a:pt x="511" y="476"/>
                  </a:lnTo>
                  <a:close/>
                  <a:moveTo>
                    <a:pt x="511" y="820"/>
                  </a:moveTo>
                  <a:lnTo>
                    <a:pt x="511" y="822"/>
                  </a:lnTo>
                  <a:lnTo>
                    <a:pt x="511" y="824"/>
                  </a:lnTo>
                  <a:lnTo>
                    <a:pt x="511" y="820"/>
                  </a:lnTo>
                  <a:close/>
                  <a:moveTo>
                    <a:pt x="511" y="274"/>
                  </a:moveTo>
                  <a:lnTo>
                    <a:pt x="511" y="274"/>
                  </a:lnTo>
                  <a:lnTo>
                    <a:pt x="510" y="273"/>
                  </a:lnTo>
                  <a:lnTo>
                    <a:pt x="510" y="270"/>
                  </a:lnTo>
                  <a:lnTo>
                    <a:pt x="508" y="270"/>
                  </a:lnTo>
                  <a:lnTo>
                    <a:pt x="509" y="272"/>
                  </a:lnTo>
                  <a:lnTo>
                    <a:pt x="507" y="272"/>
                  </a:lnTo>
                  <a:lnTo>
                    <a:pt x="507" y="274"/>
                  </a:lnTo>
                  <a:lnTo>
                    <a:pt x="508" y="274"/>
                  </a:lnTo>
                  <a:lnTo>
                    <a:pt x="509" y="276"/>
                  </a:lnTo>
                  <a:lnTo>
                    <a:pt x="511" y="274"/>
                  </a:lnTo>
                  <a:close/>
                  <a:moveTo>
                    <a:pt x="512" y="474"/>
                  </a:moveTo>
                  <a:lnTo>
                    <a:pt x="510" y="474"/>
                  </a:lnTo>
                  <a:lnTo>
                    <a:pt x="511" y="476"/>
                  </a:lnTo>
                  <a:lnTo>
                    <a:pt x="512" y="474"/>
                  </a:lnTo>
                  <a:close/>
                  <a:moveTo>
                    <a:pt x="512" y="484"/>
                  </a:moveTo>
                  <a:lnTo>
                    <a:pt x="512" y="482"/>
                  </a:lnTo>
                  <a:lnTo>
                    <a:pt x="509" y="484"/>
                  </a:lnTo>
                  <a:lnTo>
                    <a:pt x="512" y="484"/>
                  </a:lnTo>
                  <a:close/>
                  <a:moveTo>
                    <a:pt x="512" y="662"/>
                  </a:moveTo>
                  <a:lnTo>
                    <a:pt x="512" y="658"/>
                  </a:lnTo>
                  <a:lnTo>
                    <a:pt x="511" y="658"/>
                  </a:lnTo>
                  <a:lnTo>
                    <a:pt x="510" y="659"/>
                  </a:lnTo>
                  <a:lnTo>
                    <a:pt x="512" y="662"/>
                  </a:lnTo>
                  <a:close/>
                  <a:moveTo>
                    <a:pt x="512" y="476"/>
                  </a:moveTo>
                  <a:lnTo>
                    <a:pt x="511" y="476"/>
                  </a:lnTo>
                  <a:lnTo>
                    <a:pt x="512" y="478"/>
                  </a:lnTo>
                  <a:lnTo>
                    <a:pt x="512" y="476"/>
                  </a:lnTo>
                  <a:close/>
                  <a:moveTo>
                    <a:pt x="512" y="462"/>
                  </a:moveTo>
                  <a:lnTo>
                    <a:pt x="512" y="458"/>
                  </a:lnTo>
                  <a:lnTo>
                    <a:pt x="512" y="460"/>
                  </a:lnTo>
                  <a:lnTo>
                    <a:pt x="511" y="462"/>
                  </a:lnTo>
                  <a:lnTo>
                    <a:pt x="512" y="462"/>
                  </a:lnTo>
                  <a:close/>
                  <a:moveTo>
                    <a:pt x="512" y="322"/>
                  </a:moveTo>
                  <a:lnTo>
                    <a:pt x="512" y="322"/>
                  </a:lnTo>
                  <a:close/>
                  <a:moveTo>
                    <a:pt x="513" y="468"/>
                  </a:moveTo>
                  <a:lnTo>
                    <a:pt x="512" y="466"/>
                  </a:lnTo>
                  <a:lnTo>
                    <a:pt x="509" y="464"/>
                  </a:lnTo>
                  <a:lnTo>
                    <a:pt x="509" y="466"/>
                  </a:lnTo>
                  <a:lnTo>
                    <a:pt x="509" y="468"/>
                  </a:lnTo>
                  <a:lnTo>
                    <a:pt x="509" y="469"/>
                  </a:lnTo>
                  <a:lnTo>
                    <a:pt x="510" y="470"/>
                  </a:lnTo>
                  <a:lnTo>
                    <a:pt x="511" y="470"/>
                  </a:lnTo>
                  <a:lnTo>
                    <a:pt x="512" y="468"/>
                  </a:lnTo>
                  <a:lnTo>
                    <a:pt x="513" y="468"/>
                  </a:lnTo>
                  <a:close/>
                  <a:moveTo>
                    <a:pt x="513" y="820"/>
                  </a:moveTo>
                  <a:lnTo>
                    <a:pt x="513" y="817"/>
                  </a:lnTo>
                  <a:lnTo>
                    <a:pt x="510" y="820"/>
                  </a:lnTo>
                  <a:lnTo>
                    <a:pt x="511" y="820"/>
                  </a:lnTo>
                  <a:lnTo>
                    <a:pt x="513" y="820"/>
                  </a:lnTo>
                  <a:close/>
                  <a:moveTo>
                    <a:pt x="514" y="614"/>
                  </a:moveTo>
                  <a:lnTo>
                    <a:pt x="512" y="610"/>
                  </a:lnTo>
                  <a:lnTo>
                    <a:pt x="511" y="612"/>
                  </a:lnTo>
                  <a:lnTo>
                    <a:pt x="510" y="612"/>
                  </a:lnTo>
                  <a:lnTo>
                    <a:pt x="511" y="614"/>
                  </a:lnTo>
                  <a:lnTo>
                    <a:pt x="512" y="612"/>
                  </a:lnTo>
                  <a:lnTo>
                    <a:pt x="512" y="614"/>
                  </a:lnTo>
                  <a:lnTo>
                    <a:pt x="514" y="614"/>
                  </a:lnTo>
                  <a:close/>
                  <a:moveTo>
                    <a:pt x="514" y="816"/>
                  </a:moveTo>
                  <a:lnTo>
                    <a:pt x="513" y="816"/>
                  </a:lnTo>
                  <a:lnTo>
                    <a:pt x="513" y="817"/>
                  </a:lnTo>
                  <a:lnTo>
                    <a:pt x="514" y="816"/>
                  </a:lnTo>
                  <a:close/>
                  <a:moveTo>
                    <a:pt x="514" y="270"/>
                  </a:moveTo>
                  <a:lnTo>
                    <a:pt x="514" y="270"/>
                  </a:lnTo>
                  <a:lnTo>
                    <a:pt x="513" y="270"/>
                  </a:lnTo>
                  <a:lnTo>
                    <a:pt x="514" y="270"/>
                  </a:lnTo>
                  <a:close/>
                  <a:moveTo>
                    <a:pt x="514" y="812"/>
                  </a:moveTo>
                  <a:lnTo>
                    <a:pt x="511" y="810"/>
                  </a:lnTo>
                  <a:lnTo>
                    <a:pt x="512" y="808"/>
                  </a:lnTo>
                  <a:lnTo>
                    <a:pt x="509" y="808"/>
                  </a:lnTo>
                  <a:lnTo>
                    <a:pt x="511" y="810"/>
                  </a:lnTo>
                  <a:lnTo>
                    <a:pt x="513" y="812"/>
                  </a:lnTo>
                  <a:lnTo>
                    <a:pt x="513" y="814"/>
                  </a:lnTo>
                  <a:lnTo>
                    <a:pt x="514" y="812"/>
                  </a:lnTo>
                  <a:close/>
                  <a:moveTo>
                    <a:pt x="515" y="794"/>
                  </a:moveTo>
                  <a:lnTo>
                    <a:pt x="511" y="794"/>
                  </a:lnTo>
                  <a:lnTo>
                    <a:pt x="512" y="798"/>
                  </a:lnTo>
                  <a:lnTo>
                    <a:pt x="512" y="800"/>
                  </a:lnTo>
                  <a:lnTo>
                    <a:pt x="513" y="796"/>
                  </a:lnTo>
                  <a:lnTo>
                    <a:pt x="514" y="797"/>
                  </a:lnTo>
                  <a:lnTo>
                    <a:pt x="514" y="796"/>
                  </a:lnTo>
                  <a:lnTo>
                    <a:pt x="515" y="794"/>
                  </a:lnTo>
                  <a:close/>
                  <a:moveTo>
                    <a:pt x="515" y="482"/>
                  </a:moveTo>
                  <a:lnTo>
                    <a:pt x="514" y="482"/>
                  </a:lnTo>
                  <a:lnTo>
                    <a:pt x="515" y="483"/>
                  </a:lnTo>
                  <a:lnTo>
                    <a:pt x="515" y="482"/>
                  </a:lnTo>
                  <a:close/>
                  <a:moveTo>
                    <a:pt x="515" y="270"/>
                  </a:moveTo>
                  <a:lnTo>
                    <a:pt x="514" y="270"/>
                  </a:lnTo>
                  <a:lnTo>
                    <a:pt x="513" y="272"/>
                  </a:lnTo>
                  <a:lnTo>
                    <a:pt x="515" y="272"/>
                  </a:lnTo>
                  <a:lnTo>
                    <a:pt x="515" y="270"/>
                  </a:lnTo>
                  <a:close/>
                  <a:moveTo>
                    <a:pt x="515" y="268"/>
                  </a:moveTo>
                  <a:lnTo>
                    <a:pt x="513" y="268"/>
                  </a:lnTo>
                  <a:lnTo>
                    <a:pt x="514" y="270"/>
                  </a:lnTo>
                  <a:lnTo>
                    <a:pt x="515" y="268"/>
                  </a:lnTo>
                  <a:close/>
                  <a:moveTo>
                    <a:pt x="515" y="484"/>
                  </a:moveTo>
                  <a:lnTo>
                    <a:pt x="515" y="483"/>
                  </a:lnTo>
                  <a:lnTo>
                    <a:pt x="514" y="484"/>
                  </a:lnTo>
                  <a:lnTo>
                    <a:pt x="515" y="484"/>
                  </a:lnTo>
                  <a:close/>
                  <a:moveTo>
                    <a:pt x="516" y="324"/>
                  </a:moveTo>
                  <a:lnTo>
                    <a:pt x="516" y="324"/>
                  </a:lnTo>
                  <a:lnTo>
                    <a:pt x="515" y="322"/>
                  </a:lnTo>
                  <a:lnTo>
                    <a:pt x="514" y="322"/>
                  </a:lnTo>
                  <a:lnTo>
                    <a:pt x="515" y="320"/>
                  </a:lnTo>
                  <a:lnTo>
                    <a:pt x="514" y="318"/>
                  </a:lnTo>
                  <a:lnTo>
                    <a:pt x="512" y="318"/>
                  </a:lnTo>
                  <a:lnTo>
                    <a:pt x="512" y="320"/>
                  </a:lnTo>
                  <a:lnTo>
                    <a:pt x="511" y="320"/>
                  </a:lnTo>
                  <a:lnTo>
                    <a:pt x="512" y="322"/>
                  </a:lnTo>
                  <a:lnTo>
                    <a:pt x="513" y="320"/>
                  </a:lnTo>
                  <a:lnTo>
                    <a:pt x="514" y="320"/>
                  </a:lnTo>
                  <a:lnTo>
                    <a:pt x="513" y="322"/>
                  </a:lnTo>
                  <a:lnTo>
                    <a:pt x="512" y="322"/>
                  </a:lnTo>
                  <a:lnTo>
                    <a:pt x="512" y="326"/>
                  </a:lnTo>
                  <a:lnTo>
                    <a:pt x="516" y="324"/>
                  </a:lnTo>
                  <a:close/>
                  <a:moveTo>
                    <a:pt x="516" y="330"/>
                  </a:moveTo>
                  <a:lnTo>
                    <a:pt x="515" y="328"/>
                  </a:lnTo>
                  <a:lnTo>
                    <a:pt x="511" y="326"/>
                  </a:lnTo>
                  <a:lnTo>
                    <a:pt x="511" y="328"/>
                  </a:lnTo>
                  <a:lnTo>
                    <a:pt x="513" y="328"/>
                  </a:lnTo>
                  <a:lnTo>
                    <a:pt x="511" y="330"/>
                  </a:lnTo>
                  <a:lnTo>
                    <a:pt x="516" y="330"/>
                  </a:lnTo>
                  <a:close/>
                  <a:moveTo>
                    <a:pt x="517" y="332"/>
                  </a:moveTo>
                  <a:lnTo>
                    <a:pt x="517" y="332"/>
                  </a:lnTo>
                  <a:lnTo>
                    <a:pt x="517" y="334"/>
                  </a:lnTo>
                  <a:lnTo>
                    <a:pt x="517" y="332"/>
                  </a:lnTo>
                  <a:close/>
                  <a:moveTo>
                    <a:pt x="517" y="828"/>
                  </a:moveTo>
                  <a:lnTo>
                    <a:pt x="517" y="826"/>
                  </a:lnTo>
                  <a:lnTo>
                    <a:pt x="515" y="826"/>
                  </a:lnTo>
                  <a:lnTo>
                    <a:pt x="515" y="828"/>
                  </a:lnTo>
                  <a:lnTo>
                    <a:pt x="517" y="828"/>
                  </a:lnTo>
                  <a:close/>
                  <a:moveTo>
                    <a:pt x="518" y="488"/>
                  </a:moveTo>
                  <a:lnTo>
                    <a:pt x="513" y="490"/>
                  </a:lnTo>
                  <a:lnTo>
                    <a:pt x="514" y="490"/>
                  </a:lnTo>
                  <a:lnTo>
                    <a:pt x="514" y="492"/>
                  </a:lnTo>
                  <a:lnTo>
                    <a:pt x="513" y="494"/>
                  </a:lnTo>
                  <a:lnTo>
                    <a:pt x="513" y="496"/>
                  </a:lnTo>
                  <a:lnTo>
                    <a:pt x="515" y="496"/>
                  </a:lnTo>
                  <a:lnTo>
                    <a:pt x="513" y="494"/>
                  </a:lnTo>
                  <a:lnTo>
                    <a:pt x="516" y="494"/>
                  </a:lnTo>
                  <a:lnTo>
                    <a:pt x="518" y="488"/>
                  </a:lnTo>
                  <a:close/>
                  <a:moveTo>
                    <a:pt x="518" y="482"/>
                  </a:moveTo>
                  <a:lnTo>
                    <a:pt x="517" y="476"/>
                  </a:lnTo>
                  <a:lnTo>
                    <a:pt x="515" y="476"/>
                  </a:lnTo>
                  <a:lnTo>
                    <a:pt x="516" y="478"/>
                  </a:lnTo>
                  <a:lnTo>
                    <a:pt x="513" y="476"/>
                  </a:lnTo>
                  <a:lnTo>
                    <a:pt x="514" y="478"/>
                  </a:lnTo>
                  <a:lnTo>
                    <a:pt x="515" y="478"/>
                  </a:lnTo>
                  <a:lnTo>
                    <a:pt x="515" y="480"/>
                  </a:lnTo>
                  <a:lnTo>
                    <a:pt x="516" y="480"/>
                  </a:lnTo>
                  <a:lnTo>
                    <a:pt x="515" y="482"/>
                  </a:lnTo>
                  <a:lnTo>
                    <a:pt x="518" y="482"/>
                  </a:lnTo>
                  <a:close/>
                  <a:moveTo>
                    <a:pt x="518" y="500"/>
                  </a:moveTo>
                  <a:lnTo>
                    <a:pt x="517" y="500"/>
                  </a:lnTo>
                  <a:lnTo>
                    <a:pt x="518" y="502"/>
                  </a:lnTo>
                  <a:lnTo>
                    <a:pt x="518" y="500"/>
                  </a:lnTo>
                  <a:close/>
                  <a:moveTo>
                    <a:pt x="519" y="474"/>
                  </a:moveTo>
                  <a:lnTo>
                    <a:pt x="519" y="472"/>
                  </a:lnTo>
                  <a:lnTo>
                    <a:pt x="517" y="472"/>
                  </a:lnTo>
                  <a:lnTo>
                    <a:pt x="517" y="470"/>
                  </a:lnTo>
                  <a:lnTo>
                    <a:pt x="516" y="470"/>
                  </a:lnTo>
                  <a:lnTo>
                    <a:pt x="516" y="468"/>
                  </a:lnTo>
                  <a:lnTo>
                    <a:pt x="515" y="468"/>
                  </a:lnTo>
                  <a:lnTo>
                    <a:pt x="515" y="470"/>
                  </a:lnTo>
                  <a:lnTo>
                    <a:pt x="515" y="471"/>
                  </a:lnTo>
                  <a:lnTo>
                    <a:pt x="514" y="472"/>
                  </a:lnTo>
                  <a:lnTo>
                    <a:pt x="516" y="472"/>
                  </a:lnTo>
                  <a:lnTo>
                    <a:pt x="515" y="474"/>
                  </a:lnTo>
                  <a:lnTo>
                    <a:pt x="517" y="474"/>
                  </a:lnTo>
                  <a:lnTo>
                    <a:pt x="516" y="472"/>
                  </a:lnTo>
                  <a:lnTo>
                    <a:pt x="519" y="474"/>
                  </a:lnTo>
                  <a:close/>
                  <a:moveTo>
                    <a:pt x="519" y="820"/>
                  </a:moveTo>
                  <a:lnTo>
                    <a:pt x="518" y="820"/>
                  </a:lnTo>
                  <a:lnTo>
                    <a:pt x="517" y="818"/>
                  </a:lnTo>
                  <a:lnTo>
                    <a:pt x="514" y="818"/>
                  </a:lnTo>
                  <a:lnTo>
                    <a:pt x="514" y="820"/>
                  </a:lnTo>
                  <a:lnTo>
                    <a:pt x="516" y="820"/>
                  </a:lnTo>
                  <a:lnTo>
                    <a:pt x="517" y="822"/>
                  </a:lnTo>
                  <a:lnTo>
                    <a:pt x="519" y="822"/>
                  </a:lnTo>
                  <a:lnTo>
                    <a:pt x="519" y="820"/>
                  </a:lnTo>
                  <a:close/>
                  <a:moveTo>
                    <a:pt x="519" y="274"/>
                  </a:moveTo>
                  <a:lnTo>
                    <a:pt x="518" y="272"/>
                  </a:lnTo>
                  <a:lnTo>
                    <a:pt x="518" y="274"/>
                  </a:lnTo>
                  <a:lnTo>
                    <a:pt x="519" y="274"/>
                  </a:lnTo>
                  <a:close/>
                  <a:moveTo>
                    <a:pt x="519" y="798"/>
                  </a:moveTo>
                  <a:lnTo>
                    <a:pt x="514" y="796"/>
                  </a:lnTo>
                  <a:lnTo>
                    <a:pt x="514" y="797"/>
                  </a:lnTo>
                  <a:lnTo>
                    <a:pt x="518" y="800"/>
                  </a:lnTo>
                  <a:lnTo>
                    <a:pt x="517" y="802"/>
                  </a:lnTo>
                  <a:lnTo>
                    <a:pt x="518" y="802"/>
                  </a:lnTo>
                  <a:lnTo>
                    <a:pt x="518" y="804"/>
                  </a:lnTo>
                  <a:lnTo>
                    <a:pt x="519" y="804"/>
                  </a:lnTo>
                  <a:lnTo>
                    <a:pt x="519" y="798"/>
                  </a:lnTo>
                  <a:close/>
                  <a:moveTo>
                    <a:pt x="519" y="614"/>
                  </a:moveTo>
                  <a:lnTo>
                    <a:pt x="518" y="614"/>
                  </a:lnTo>
                  <a:lnTo>
                    <a:pt x="519" y="616"/>
                  </a:lnTo>
                  <a:lnTo>
                    <a:pt x="519" y="614"/>
                  </a:lnTo>
                  <a:close/>
                  <a:moveTo>
                    <a:pt x="519" y="474"/>
                  </a:moveTo>
                  <a:lnTo>
                    <a:pt x="519" y="474"/>
                  </a:lnTo>
                  <a:close/>
                  <a:moveTo>
                    <a:pt x="520" y="260"/>
                  </a:moveTo>
                  <a:lnTo>
                    <a:pt x="515" y="260"/>
                  </a:lnTo>
                  <a:lnTo>
                    <a:pt x="516" y="259"/>
                  </a:lnTo>
                  <a:lnTo>
                    <a:pt x="516" y="256"/>
                  </a:lnTo>
                  <a:lnTo>
                    <a:pt x="514" y="254"/>
                  </a:lnTo>
                  <a:lnTo>
                    <a:pt x="512" y="254"/>
                  </a:lnTo>
                  <a:lnTo>
                    <a:pt x="513" y="258"/>
                  </a:lnTo>
                  <a:lnTo>
                    <a:pt x="515" y="262"/>
                  </a:lnTo>
                  <a:lnTo>
                    <a:pt x="520" y="260"/>
                  </a:lnTo>
                  <a:close/>
                  <a:moveTo>
                    <a:pt x="520" y="622"/>
                  </a:moveTo>
                  <a:lnTo>
                    <a:pt x="518" y="622"/>
                  </a:lnTo>
                  <a:lnTo>
                    <a:pt x="519" y="624"/>
                  </a:lnTo>
                  <a:lnTo>
                    <a:pt x="520" y="622"/>
                  </a:lnTo>
                  <a:close/>
                  <a:moveTo>
                    <a:pt x="520" y="480"/>
                  </a:moveTo>
                  <a:lnTo>
                    <a:pt x="519" y="482"/>
                  </a:lnTo>
                  <a:lnTo>
                    <a:pt x="520" y="482"/>
                  </a:lnTo>
                  <a:lnTo>
                    <a:pt x="520" y="480"/>
                  </a:lnTo>
                  <a:close/>
                  <a:moveTo>
                    <a:pt x="520" y="326"/>
                  </a:moveTo>
                  <a:lnTo>
                    <a:pt x="518" y="326"/>
                  </a:lnTo>
                  <a:lnTo>
                    <a:pt x="519" y="324"/>
                  </a:lnTo>
                  <a:lnTo>
                    <a:pt x="518" y="324"/>
                  </a:lnTo>
                  <a:lnTo>
                    <a:pt x="518" y="326"/>
                  </a:lnTo>
                  <a:lnTo>
                    <a:pt x="518" y="327"/>
                  </a:lnTo>
                  <a:lnTo>
                    <a:pt x="519" y="328"/>
                  </a:lnTo>
                  <a:lnTo>
                    <a:pt x="520" y="326"/>
                  </a:lnTo>
                  <a:close/>
                  <a:moveTo>
                    <a:pt x="520" y="272"/>
                  </a:moveTo>
                  <a:lnTo>
                    <a:pt x="519" y="272"/>
                  </a:lnTo>
                  <a:lnTo>
                    <a:pt x="519" y="274"/>
                  </a:lnTo>
                  <a:lnTo>
                    <a:pt x="520" y="274"/>
                  </a:lnTo>
                  <a:lnTo>
                    <a:pt x="520" y="272"/>
                  </a:lnTo>
                  <a:close/>
                  <a:moveTo>
                    <a:pt x="520" y="336"/>
                  </a:moveTo>
                  <a:lnTo>
                    <a:pt x="520" y="334"/>
                  </a:lnTo>
                  <a:lnTo>
                    <a:pt x="519" y="334"/>
                  </a:lnTo>
                  <a:lnTo>
                    <a:pt x="519" y="330"/>
                  </a:lnTo>
                  <a:lnTo>
                    <a:pt x="518" y="330"/>
                  </a:lnTo>
                  <a:lnTo>
                    <a:pt x="517" y="332"/>
                  </a:lnTo>
                  <a:lnTo>
                    <a:pt x="518" y="336"/>
                  </a:lnTo>
                  <a:lnTo>
                    <a:pt x="520" y="336"/>
                  </a:lnTo>
                  <a:close/>
                  <a:moveTo>
                    <a:pt x="521" y="498"/>
                  </a:moveTo>
                  <a:lnTo>
                    <a:pt x="520" y="498"/>
                  </a:lnTo>
                  <a:lnTo>
                    <a:pt x="520" y="499"/>
                  </a:lnTo>
                  <a:lnTo>
                    <a:pt x="521" y="498"/>
                  </a:lnTo>
                  <a:close/>
                  <a:moveTo>
                    <a:pt x="521" y="616"/>
                  </a:moveTo>
                  <a:lnTo>
                    <a:pt x="520" y="614"/>
                  </a:lnTo>
                  <a:lnTo>
                    <a:pt x="520" y="612"/>
                  </a:lnTo>
                  <a:lnTo>
                    <a:pt x="520" y="610"/>
                  </a:lnTo>
                  <a:lnTo>
                    <a:pt x="518" y="610"/>
                  </a:lnTo>
                  <a:lnTo>
                    <a:pt x="518" y="608"/>
                  </a:lnTo>
                  <a:lnTo>
                    <a:pt x="516" y="610"/>
                  </a:lnTo>
                  <a:lnTo>
                    <a:pt x="518" y="612"/>
                  </a:lnTo>
                  <a:lnTo>
                    <a:pt x="519" y="612"/>
                  </a:lnTo>
                  <a:lnTo>
                    <a:pt x="520" y="614"/>
                  </a:lnTo>
                  <a:lnTo>
                    <a:pt x="519" y="614"/>
                  </a:lnTo>
                  <a:lnTo>
                    <a:pt x="520" y="616"/>
                  </a:lnTo>
                  <a:lnTo>
                    <a:pt x="521" y="616"/>
                  </a:lnTo>
                  <a:close/>
                  <a:moveTo>
                    <a:pt x="521" y="322"/>
                  </a:moveTo>
                  <a:lnTo>
                    <a:pt x="520" y="320"/>
                  </a:lnTo>
                  <a:lnTo>
                    <a:pt x="520" y="318"/>
                  </a:lnTo>
                  <a:lnTo>
                    <a:pt x="517" y="318"/>
                  </a:lnTo>
                  <a:lnTo>
                    <a:pt x="517" y="320"/>
                  </a:lnTo>
                  <a:lnTo>
                    <a:pt x="519" y="320"/>
                  </a:lnTo>
                  <a:lnTo>
                    <a:pt x="518" y="322"/>
                  </a:lnTo>
                  <a:lnTo>
                    <a:pt x="521" y="322"/>
                  </a:lnTo>
                  <a:close/>
                  <a:moveTo>
                    <a:pt x="521" y="472"/>
                  </a:moveTo>
                  <a:lnTo>
                    <a:pt x="520" y="474"/>
                  </a:lnTo>
                  <a:lnTo>
                    <a:pt x="521" y="472"/>
                  </a:lnTo>
                  <a:close/>
                  <a:moveTo>
                    <a:pt x="521" y="482"/>
                  </a:moveTo>
                  <a:lnTo>
                    <a:pt x="521" y="482"/>
                  </a:lnTo>
                  <a:lnTo>
                    <a:pt x="521" y="484"/>
                  </a:lnTo>
                  <a:lnTo>
                    <a:pt x="521" y="482"/>
                  </a:lnTo>
                  <a:close/>
                  <a:moveTo>
                    <a:pt x="522" y="276"/>
                  </a:moveTo>
                  <a:lnTo>
                    <a:pt x="521" y="274"/>
                  </a:lnTo>
                  <a:lnTo>
                    <a:pt x="520" y="274"/>
                  </a:lnTo>
                  <a:lnTo>
                    <a:pt x="521" y="276"/>
                  </a:lnTo>
                  <a:lnTo>
                    <a:pt x="522" y="276"/>
                  </a:lnTo>
                  <a:close/>
                  <a:moveTo>
                    <a:pt x="522" y="334"/>
                  </a:moveTo>
                  <a:lnTo>
                    <a:pt x="520" y="334"/>
                  </a:lnTo>
                  <a:lnTo>
                    <a:pt x="521" y="336"/>
                  </a:lnTo>
                  <a:lnTo>
                    <a:pt x="522" y="334"/>
                  </a:lnTo>
                  <a:close/>
                  <a:moveTo>
                    <a:pt x="522" y="284"/>
                  </a:moveTo>
                  <a:lnTo>
                    <a:pt x="521" y="282"/>
                  </a:lnTo>
                  <a:lnTo>
                    <a:pt x="520" y="280"/>
                  </a:lnTo>
                  <a:lnTo>
                    <a:pt x="518" y="278"/>
                  </a:lnTo>
                  <a:lnTo>
                    <a:pt x="517" y="278"/>
                  </a:lnTo>
                  <a:lnTo>
                    <a:pt x="517" y="282"/>
                  </a:lnTo>
                  <a:lnTo>
                    <a:pt x="517" y="283"/>
                  </a:lnTo>
                  <a:lnTo>
                    <a:pt x="519" y="284"/>
                  </a:lnTo>
                  <a:lnTo>
                    <a:pt x="520" y="284"/>
                  </a:lnTo>
                  <a:lnTo>
                    <a:pt x="521" y="286"/>
                  </a:lnTo>
                  <a:lnTo>
                    <a:pt x="522" y="285"/>
                  </a:lnTo>
                  <a:lnTo>
                    <a:pt x="522" y="284"/>
                  </a:lnTo>
                  <a:close/>
                  <a:moveTo>
                    <a:pt x="522" y="668"/>
                  </a:moveTo>
                  <a:lnTo>
                    <a:pt x="522" y="668"/>
                  </a:lnTo>
                  <a:lnTo>
                    <a:pt x="521" y="666"/>
                  </a:lnTo>
                  <a:lnTo>
                    <a:pt x="521" y="668"/>
                  </a:lnTo>
                  <a:lnTo>
                    <a:pt x="521" y="670"/>
                  </a:lnTo>
                  <a:lnTo>
                    <a:pt x="522" y="670"/>
                  </a:lnTo>
                  <a:lnTo>
                    <a:pt x="522" y="668"/>
                  </a:lnTo>
                  <a:close/>
                  <a:moveTo>
                    <a:pt x="522" y="462"/>
                  </a:moveTo>
                  <a:lnTo>
                    <a:pt x="522" y="462"/>
                  </a:lnTo>
                  <a:close/>
                  <a:moveTo>
                    <a:pt x="522" y="459"/>
                  </a:moveTo>
                  <a:lnTo>
                    <a:pt x="522" y="458"/>
                  </a:lnTo>
                  <a:lnTo>
                    <a:pt x="522" y="459"/>
                  </a:lnTo>
                  <a:lnTo>
                    <a:pt x="522" y="460"/>
                  </a:lnTo>
                  <a:lnTo>
                    <a:pt x="522" y="459"/>
                  </a:lnTo>
                  <a:close/>
                  <a:moveTo>
                    <a:pt x="523" y="460"/>
                  </a:moveTo>
                  <a:lnTo>
                    <a:pt x="522" y="460"/>
                  </a:lnTo>
                  <a:lnTo>
                    <a:pt x="521" y="460"/>
                  </a:lnTo>
                  <a:lnTo>
                    <a:pt x="520" y="460"/>
                  </a:lnTo>
                  <a:lnTo>
                    <a:pt x="520" y="461"/>
                  </a:lnTo>
                  <a:lnTo>
                    <a:pt x="522" y="462"/>
                  </a:lnTo>
                  <a:lnTo>
                    <a:pt x="523" y="460"/>
                  </a:lnTo>
                  <a:close/>
                  <a:moveTo>
                    <a:pt x="523" y="614"/>
                  </a:moveTo>
                  <a:lnTo>
                    <a:pt x="522" y="614"/>
                  </a:lnTo>
                  <a:lnTo>
                    <a:pt x="521" y="616"/>
                  </a:lnTo>
                  <a:lnTo>
                    <a:pt x="522" y="616"/>
                  </a:lnTo>
                  <a:lnTo>
                    <a:pt x="523" y="614"/>
                  </a:lnTo>
                  <a:close/>
                  <a:moveTo>
                    <a:pt x="523" y="498"/>
                  </a:moveTo>
                  <a:lnTo>
                    <a:pt x="523" y="497"/>
                  </a:lnTo>
                  <a:lnTo>
                    <a:pt x="523" y="495"/>
                  </a:lnTo>
                  <a:lnTo>
                    <a:pt x="522" y="494"/>
                  </a:lnTo>
                  <a:lnTo>
                    <a:pt x="519" y="492"/>
                  </a:lnTo>
                  <a:lnTo>
                    <a:pt x="520" y="494"/>
                  </a:lnTo>
                  <a:lnTo>
                    <a:pt x="521" y="494"/>
                  </a:lnTo>
                  <a:lnTo>
                    <a:pt x="521" y="496"/>
                  </a:lnTo>
                  <a:lnTo>
                    <a:pt x="520" y="494"/>
                  </a:lnTo>
                  <a:lnTo>
                    <a:pt x="519" y="496"/>
                  </a:lnTo>
                  <a:lnTo>
                    <a:pt x="518" y="496"/>
                  </a:lnTo>
                  <a:lnTo>
                    <a:pt x="519" y="498"/>
                  </a:lnTo>
                  <a:lnTo>
                    <a:pt x="519" y="496"/>
                  </a:lnTo>
                  <a:lnTo>
                    <a:pt x="520" y="496"/>
                  </a:lnTo>
                  <a:lnTo>
                    <a:pt x="521" y="498"/>
                  </a:lnTo>
                  <a:lnTo>
                    <a:pt x="523" y="498"/>
                  </a:lnTo>
                  <a:close/>
                  <a:moveTo>
                    <a:pt x="523" y="270"/>
                  </a:moveTo>
                  <a:lnTo>
                    <a:pt x="521" y="268"/>
                  </a:lnTo>
                  <a:lnTo>
                    <a:pt x="522" y="268"/>
                  </a:lnTo>
                  <a:lnTo>
                    <a:pt x="523" y="266"/>
                  </a:lnTo>
                  <a:lnTo>
                    <a:pt x="522" y="264"/>
                  </a:lnTo>
                  <a:lnTo>
                    <a:pt x="522" y="266"/>
                  </a:lnTo>
                  <a:lnTo>
                    <a:pt x="519" y="264"/>
                  </a:lnTo>
                  <a:lnTo>
                    <a:pt x="519" y="266"/>
                  </a:lnTo>
                  <a:lnTo>
                    <a:pt x="519" y="267"/>
                  </a:lnTo>
                  <a:lnTo>
                    <a:pt x="520" y="268"/>
                  </a:lnTo>
                  <a:lnTo>
                    <a:pt x="521" y="268"/>
                  </a:lnTo>
                  <a:lnTo>
                    <a:pt x="521" y="272"/>
                  </a:lnTo>
                  <a:lnTo>
                    <a:pt x="523" y="272"/>
                  </a:lnTo>
                  <a:lnTo>
                    <a:pt x="522" y="270"/>
                  </a:lnTo>
                  <a:lnTo>
                    <a:pt x="523" y="270"/>
                  </a:lnTo>
                  <a:close/>
                  <a:moveTo>
                    <a:pt x="523" y="460"/>
                  </a:moveTo>
                  <a:lnTo>
                    <a:pt x="523" y="458"/>
                  </a:lnTo>
                  <a:lnTo>
                    <a:pt x="523" y="459"/>
                  </a:lnTo>
                  <a:lnTo>
                    <a:pt x="523" y="460"/>
                  </a:lnTo>
                  <a:close/>
                  <a:moveTo>
                    <a:pt x="524" y="826"/>
                  </a:moveTo>
                  <a:lnTo>
                    <a:pt x="524" y="824"/>
                  </a:lnTo>
                  <a:lnTo>
                    <a:pt x="523" y="822"/>
                  </a:lnTo>
                  <a:lnTo>
                    <a:pt x="519" y="824"/>
                  </a:lnTo>
                  <a:lnTo>
                    <a:pt x="521" y="826"/>
                  </a:lnTo>
                  <a:lnTo>
                    <a:pt x="524" y="826"/>
                  </a:lnTo>
                  <a:close/>
                  <a:moveTo>
                    <a:pt x="524" y="260"/>
                  </a:moveTo>
                  <a:lnTo>
                    <a:pt x="524" y="258"/>
                  </a:lnTo>
                  <a:lnTo>
                    <a:pt x="523" y="260"/>
                  </a:lnTo>
                  <a:lnTo>
                    <a:pt x="524" y="260"/>
                  </a:lnTo>
                  <a:close/>
                  <a:moveTo>
                    <a:pt x="524" y="466"/>
                  </a:moveTo>
                  <a:lnTo>
                    <a:pt x="524" y="464"/>
                  </a:lnTo>
                  <a:lnTo>
                    <a:pt x="522" y="464"/>
                  </a:lnTo>
                  <a:lnTo>
                    <a:pt x="522" y="462"/>
                  </a:lnTo>
                  <a:lnTo>
                    <a:pt x="520" y="462"/>
                  </a:lnTo>
                  <a:lnTo>
                    <a:pt x="520" y="460"/>
                  </a:lnTo>
                  <a:lnTo>
                    <a:pt x="520" y="461"/>
                  </a:lnTo>
                  <a:lnTo>
                    <a:pt x="520" y="460"/>
                  </a:lnTo>
                  <a:lnTo>
                    <a:pt x="519" y="460"/>
                  </a:lnTo>
                  <a:lnTo>
                    <a:pt x="519" y="462"/>
                  </a:lnTo>
                  <a:lnTo>
                    <a:pt x="519" y="464"/>
                  </a:lnTo>
                  <a:lnTo>
                    <a:pt x="521" y="464"/>
                  </a:lnTo>
                  <a:lnTo>
                    <a:pt x="522" y="468"/>
                  </a:lnTo>
                  <a:lnTo>
                    <a:pt x="524" y="466"/>
                  </a:lnTo>
                  <a:close/>
                  <a:moveTo>
                    <a:pt x="524" y="810"/>
                  </a:moveTo>
                  <a:lnTo>
                    <a:pt x="522" y="810"/>
                  </a:lnTo>
                  <a:lnTo>
                    <a:pt x="522" y="812"/>
                  </a:lnTo>
                  <a:lnTo>
                    <a:pt x="520" y="816"/>
                  </a:lnTo>
                  <a:lnTo>
                    <a:pt x="524" y="816"/>
                  </a:lnTo>
                  <a:lnTo>
                    <a:pt x="524" y="810"/>
                  </a:lnTo>
                  <a:close/>
                  <a:moveTo>
                    <a:pt x="525" y="334"/>
                  </a:moveTo>
                  <a:lnTo>
                    <a:pt x="523" y="334"/>
                  </a:lnTo>
                  <a:lnTo>
                    <a:pt x="522" y="336"/>
                  </a:lnTo>
                  <a:lnTo>
                    <a:pt x="525" y="336"/>
                  </a:lnTo>
                  <a:lnTo>
                    <a:pt x="525" y="334"/>
                  </a:lnTo>
                  <a:close/>
                  <a:moveTo>
                    <a:pt x="525" y="798"/>
                  </a:moveTo>
                  <a:lnTo>
                    <a:pt x="524" y="796"/>
                  </a:lnTo>
                  <a:lnTo>
                    <a:pt x="524" y="798"/>
                  </a:lnTo>
                  <a:lnTo>
                    <a:pt x="523" y="796"/>
                  </a:lnTo>
                  <a:lnTo>
                    <a:pt x="522" y="796"/>
                  </a:lnTo>
                  <a:lnTo>
                    <a:pt x="523" y="799"/>
                  </a:lnTo>
                  <a:lnTo>
                    <a:pt x="523" y="800"/>
                  </a:lnTo>
                  <a:lnTo>
                    <a:pt x="524" y="802"/>
                  </a:lnTo>
                  <a:lnTo>
                    <a:pt x="524" y="801"/>
                  </a:lnTo>
                  <a:lnTo>
                    <a:pt x="525" y="798"/>
                  </a:lnTo>
                  <a:close/>
                  <a:moveTo>
                    <a:pt x="525" y="664"/>
                  </a:moveTo>
                  <a:lnTo>
                    <a:pt x="524" y="664"/>
                  </a:lnTo>
                  <a:lnTo>
                    <a:pt x="525" y="662"/>
                  </a:lnTo>
                  <a:lnTo>
                    <a:pt x="521" y="662"/>
                  </a:lnTo>
                  <a:lnTo>
                    <a:pt x="522" y="664"/>
                  </a:lnTo>
                  <a:lnTo>
                    <a:pt x="523" y="664"/>
                  </a:lnTo>
                  <a:lnTo>
                    <a:pt x="524" y="666"/>
                  </a:lnTo>
                  <a:lnTo>
                    <a:pt x="525" y="664"/>
                  </a:lnTo>
                  <a:close/>
                  <a:moveTo>
                    <a:pt x="525" y="260"/>
                  </a:moveTo>
                  <a:lnTo>
                    <a:pt x="525" y="259"/>
                  </a:lnTo>
                  <a:lnTo>
                    <a:pt x="525" y="260"/>
                  </a:lnTo>
                  <a:close/>
                  <a:moveTo>
                    <a:pt x="525" y="258"/>
                  </a:moveTo>
                  <a:lnTo>
                    <a:pt x="525" y="258"/>
                  </a:lnTo>
                  <a:lnTo>
                    <a:pt x="525" y="259"/>
                  </a:lnTo>
                  <a:lnTo>
                    <a:pt x="525" y="258"/>
                  </a:lnTo>
                  <a:close/>
                  <a:moveTo>
                    <a:pt x="526" y="664"/>
                  </a:moveTo>
                  <a:lnTo>
                    <a:pt x="525" y="664"/>
                  </a:lnTo>
                  <a:lnTo>
                    <a:pt x="525" y="666"/>
                  </a:lnTo>
                  <a:lnTo>
                    <a:pt x="526" y="664"/>
                  </a:lnTo>
                  <a:close/>
                  <a:moveTo>
                    <a:pt x="526" y="478"/>
                  </a:moveTo>
                  <a:lnTo>
                    <a:pt x="526" y="478"/>
                  </a:lnTo>
                  <a:lnTo>
                    <a:pt x="526" y="476"/>
                  </a:lnTo>
                  <a:lnTo>
                    <a:pt x="525" y="476"/>
                  </a:lnTo>
                  <a:lnTo>
                    <a:pt x="525" y="478"/>
                  </a:lnTo>
                  <a:lnTo>
                    <a:pt x="526" y="479"/>
                  </a:lnTo>
                  <a:lnTo>
                    <a:pt x="526" y="478"/>
                  </a:lnTo>
                  <a:close/>
                  <a:moveTo>
                    <a:pt x="526" y="480"/>
                  </a:moveTo>
                  <a:lnTo>
                    <a:pt x="526" y="479"/>
                  </a:lnTo>
                  <a:lnTo>
                    <a:pt x="525" y="482"/>
                  </a:lnTo>
                  <a:lnTo>
                    <a:pt x="526" y="482"/>
                  </a:lnTo>
                  <a:lnTo>
                    <a:pt x="526" y="480"/>
                  </a:lnTo>
                  <a:close/>
                  <a:moveTo>
                    <a:pt x="526" y="256"/>
                  </a:moveTo>
                  <a:lnTo>
                    <a:pt x="525" y="256"/>
                  </a:lnTo>
                  <a:lnTo>
                    <a:pt x="524" y="256"/>
                  </a:lnTo>
                  <a:lnTo>
                    <a:pt x="525" y="258"/>
                  </a:lnTo>
                  <a:lnTo>
                    <a:pt x="526" y="256"/>
                  </a:lnTo>
                  <a:close/>
                  <a:moveTo>
                    <a:pt x="526" y="606"/>
                  </a:moveTo>
                  <a:lnTo>
                    <a:pt x="522" y="606"/>
                  </a:lnTo>
                  <a:lnTo>
                    <a:pt x="522" y="608"/>
                  </a:lnTo>
                  <a:lnTo>
                    <a:pt x="522" y="610"/>
                  </a:lnTo>
                  <a:lnTo>
                    <a:pt x="523" y="610"/>
                  </a:lnTo>
                  <a:lnTo>
                    <a:pt x="522" y="610"/>
                  </a:lnTo>
                  <a:lnTo>
                    <a:pt x="522" y="612"/>
                  </a:lnTo>
                  <a:lnTo>
                    <a:pt x="524" y="612"/>
                  </a:lnTo>
                  <a:lnTo>
                    <a:pt x="524" y="610"/>
                  </a:lnTo>
                  <a:lnTo>
                    <a:pt x="526" y="610"/>
                  </a:lnTo>
                  <a:lnTo>
                    <a:pt x="526" y="606"/>
                  </a:lnTo>
                  <a:close/>
                  <a:moveTo>
                    <a:pt x="527" y="148"/>
                  </a:moveTo>
                  <a:lnTo>
                    <a:pt x="526" y="148"/>
                  </a:lnTo>
                  <a:lnTo>
                    <a:pt x="525" y="150"/>
                  </a:lnTo>
                  <a:lnTo>
                    <a:pt x="526" y="150"/>
                  </a:lnTo>
                  <a:lnTo>
                    <a:pt x="527" y="148"/>
                  </a:lnTo>
                  <a:close/>
                  <a:moveTo>
                    <a:pt x="527" y="814"/>
                  </a:moveTo>
                  <a:lnTo>
                    <a:pt x="526" y="814"/>
                  </a:lnTo>
                  <a:lnTo>
                    <a:pt x="527" y="815"/>
                  </a:lnTo>
                  <a:lnTo>
                    <a:pt x="527" y="814"/>
                  </a:lnTo>
                  <a:close/>
                  <a:moveTo>
                    <a:pt x="527" y="282"/>
                  </a:moveTo>
                  <a:lnTo>
                    <a:pt x="527" y="280"/>
                  </a:lnTo>
                  <a:lnTo>
                    <a:pt x="527" y="278"/>
                  </a:lnTo>
                  <a:lnTo>
                    <a:pt x="525" y="278"/>
                  </a:lnTo>
                  <a:lnTo>
                    <a:pt x="525" y="280"/>
                  </a:lnTo>
                  <a:lnTo>
                    <a:pt x="526" y="282"/>
                  </a:lnTo>
                  <a:lnTo>
                    <a:pt x="527" y="282"/>
                  </a:lnTo>
                  <a:close/>
                  <a:moveTo>
                    <a:pt x="528" y="488"/>
                  </a:moveTo>
                  <a:lnTo>
                    <a:pt x="527" y="488"/>
                  </a:lnTo>
                  <a:lnTo>
                    <a:pt x="527" y="486"/>
                  </a:lnTo>
                  <a:lnTo>
                    <a:pt x="525" y="486"/>
                  </a:lnTo>
                  <a:lnTo>
                    <a:pt x="525" y="488"/>
                  </a:lnTo>
                  <a:lnTo>
                    <a:pt x="523" y="488"/>
                  </a:lnTo>
                  <a:lnTo>
                    <a:pt x="523" y="490"/>
                  </a:lnTo>
                  <a:lnTo>
                    <a:pt x="527" y="490"/>
                  </a:lnTo>
                  <a:lnTo>
                    <a:pt x="528" y="488"/>
                  </a:lnTo>
                  <a:close/>
                  <a:moveTo>
                    <a:pt x="528" y="466"/>
                  </a:moveTo>
                  <a:lnTo>
                    <a:pt x="527" y="468"/>
                  </a:lnTo>
                  <a:lnTo>
                    <a:pt x="528" y="467"/>
                  </a:lnTo>
                  <a:lnTo>
                    <a:pt x="528" y="466"/>
                  </a:lnTo>
                  <a:close/>
                  <a:moveTo>
                    <a:pt x="528" y="274"/>
                  </a:moveTo>
                  <a:lnTo>
                    <a:pt x="527" y="274"/>
                  </a:lnTo>
                  <a:lnTo>
                    <a:pt x="526" y="272"/>
                  </a:lnTo>
                  <a:lnTo>
                    <a:pt x="527" y="272"/>
                  </a:lnTo>
                  <a:lnTo>
                    <a:pt x="526" y="270"/>
                  </a:lnTo>
                  <a:lnTo>
                    <a:pt x="524" y="270"/>
                  </a:lnTo>
                  <a:lnTo>
                    <a:pt x="524" y="272"/>
                  </a:lnTo>
                  <a:lnTo>
                    <a:pt x="526" y="272"/>
                  </a:lnTo>
                  <a:lnTo>
                    <a:pt x="525" y="276"/>
                  </a:lnTo>
                  <a:lnTo>
                    <a:pt x="528" y="274"/>
                  </a:lnTo>
                  <a:close/>
                  <a:moveTo>
                    <a:pt x="528" y="282"/>
                  </a:moveTo>
                  <a:lnTo>
                    <a:pt x="528" y="282"/>
                  </a:lnTo>
                  <a:lnTo>
                    <a:pt x="527" y="284"/>
                  </a:lnTo>
                  <a:lnTo>
                    <a:pt x="528" y="284"/>
                  </a:lnTo>
                  <a:lnTo>
                    <a:pt x="528" y="282"/>
                  </a:lnTo>
                  <a:close/>
                  <a:moveTo>
                    <a:pt x="528" y="464"/>
                  </a:moveTo>
                  <a:lnTo>
                    <a:pt x="528" y="464"/>
                  </a:lnTo>
                  <a:lnTo>
                    <a:pt x="528" y="466"/>
                  </a:lnTo>
                  <a:lnTo>
                    <a:pt x="528" y="464"/>
                  </a:lnTo>
                  <a:close/>
                  <a:moveTo>
                    <a:pt x="528" y="482"/>
                  </a:moveTo>
                  <a:lnTo>
                    <a:pt x="526" y="482"/>
                  </a:lnTo>
                  <a:lnTo>
                    <a:pt x="527" y="484"/>
                  </a:lnTo>
                  <a:lnTo>
                    <a:pt x="526" y="484"/>
                  </a:lnTo>
                  <a:lnTo>
                    <a:pt x="527" y="486"/>
                  </a:lnTo>
                  <a:lnTo>
                    <a:pt x="527" y="484"/>
                  </a:lnTo>
                  <a:lnTo>
                    <a:pt x="528" y="484"/>
                  </a:lnTo>
                  <a:lnTo>
                    <a:pt x="528" y="482"/>
                  </a:lnTo>
                  <a:close/>
                  <a:moveTo>
                    <a:pt x="528" y="138"/>
                  </a:moveTo>
                  <a:lnTo>
                    <a:pt x="526" y="138"/>
                  </a:lnTo>
                  <a:lnTo>
                    <a:pt x="525" y="140"/>
                  </a:lnTo>
                  <a:lnTo>
                    <a:pt x="528" y="140"/>
                  </a:lnTo>
                  <a:lnTo>
                    <a:pt x="528" y="138"/>
                  </a:lnTo>
                  <a:close/>
                  <a:moveTo>
                    <a:pt x="528" y="490"/>
                  </a:moveTo>
                  <a:lnTo>
                    <a:pt x="527" y="490"/>
                  </a:lnTo>
                  <a:lnTo>
                    <a:pt x="528" y="492"/>
                  </a:lnTo>
                  <a:lnTo>
                    <a:pt x="528" y="490"/>
                  </a:lnTo>
                  <a:close/>
                  <a:moveTo>
                    <a:pt x="529" y="816"/>
                  </a:moveTo>
                  <a:lnTo>
                    <a:pt x="527" y="815"/>
                  </a:lnTo>
                  <a:lnTo>
                    <a:pt x="526" y="816"/>
                  </a:lnTo>
                  <a:lnTo>
                    <a:pt x="528" y="816"/>
                  </a:lnTo>
                  <a:lnTo>
                    <a:pt x="528" y="818"/>
                  </a:lnTo>
                  <a:lnTo>
                    <a:pt x="529" y="816"/>
                  </a:lnTo>
                  <a:close/>
                  <a:moveTo>
                    <a:pt x="529" y="134"/>
                  </a:moveTo>
                  <a:lnTo>
                    <a:pt x="529" y="132"/>
                  </a:lnTo>
                  <a:lnTo>
                    <a:pt x="527" y="132"/>
                  </a:lnTo>
                  <a:lnTo>
                    <a:pt x="527" y="134"/>
                  </a:lnTo>
                  <a:lnTo>
                    <a:pt x="529" y="134"/>
                  </a:lnTo>
                  <a:close/>
                  <a:moveTo>
                    <a:pt x="529" y="662"/>
                  </a:moveTo>
                  <a:lnTo>
                    <a:pt x="528" y="662"/>
                  </a:lnTo>
                  <a:lnTo>
                    <a:pt x="529" y="663"/>
                  </a:lnTo>
                  <a:lnTo>
                    <a:pt x="529" y="662"/>
                  </a:lnTo>
                  <a:close/>
                  <a:moveTo>
                    <a:pt x="529" y="282"/>
                  </a:moveTo>
                  <a:lnTo>
                    <a:pt x="528" y="282"/>
                  </a:lnTo>
                  <a:lnTo>
                    <a:pt x="529" y="284"/>
                  </a:lnTo>
                  <a:lnTo>
                    <a:pt x="529" y="282"/>
                  </a:lnTo>
                  <a:close/>
                  <a:moveTo>
                    <a:pt x="529" y="256"/>
                  </a:moveTo>
                  <a:lnTo>
                    <a:pt x="527" y="254"/>
                  </a:lnTo>
                  <a:lnTo>
                    <a:pt x="528" y="256"/>
                  </a:lnTo>
                  <a:lnTo>
                    <a:pt x="529" y="256"/>
                  </a:lnTo>
                  <a:close/>
                  <a:moveTo>
                    <a:pt x="530" y="618"/>
                  </a:moveTo>
                  <a:lnTo>
                    <a:pt x="528" y="618"/>
                  </a:lnTo>
                  <a:lnTo>
                    <a:pt x="528" y="620"/>
                  </a:lnTo>
                  <a:lnTo>
                    <a:pt x="527" y="620"/>
                  </a:lnTo>
                  <a:lnTo>
                    <a:pt x="528" y="622"/>
                  </a:lnTo>
                  <a:lnTo>
                    <a:pt x="527" y="622"/>
                  </a:lnTo>
                  <a:lnTo>
                    <a:pt x="528" y="624"/>
                  </a:lnTo>
                  <a:lnTo>
                    <a:pt x="529" y="624"/>
                  </a:lnTo>
                  <a:lnTo>
                    <a:pt x="530" y="622"/>
                  </a:lnTo>
                  <a:lnTo>
                    <a:pt x="529" y="622"/>
                  </a:lnTo>
                  <a:lnTo>
                    <a:pt x="530" y="621"/>
                  </a:lnTo>
                  <a:lnTo>
                    <a:pt x="530" y="618"/>
                  </a:lnTo>
                  <a:close/>
                  <a:moveTo>
                    <a:pt x="530" y="504"/>
                  </a:moveTo>
                  <a:lnTo>
                    <a:pt x="529" y="503"/>
                  </a:lnTo>
                  <a:lnTo>
                    <a:pt x="529" y="504"/>
                  </a:lnTo>
                  <a:lnTo>
                    <a:pt x="530" y="504"/>
                  </a:lnTo>
                  <a:close/>
                  <a:moveTo>
                    <a:pt x="530" y="658"/>
                  </a:moveTo>
                  <a:lnTo>
                    <a:pt x="528" y="660"/>
                  </a:lnTo>
                  <a:lnTo>
                    <a:pt x="527" y="660"/>
                  </a:lnTo>
                  <a:lnTo>
                    <a:pt x="528" y="662"/>
                  </a:lnTo>
                  <a:lnTo>
                    <a:pt x="530" y="658"/>
                  </a:lnTo>
                  <a:close/>
                  <a:moveTo>
                    <a:pt x="530" y="126"/>
                  </a:moveTo>
                  <a:lnTo>
                    <a:pt x="530" y="124"/>
                  </a:lnTo>
                  <a:lnTo>
                    <a:pt x="528" y="124"/>
                  </a:lnTo>
                  <a:lnTo>
                    <a:pt x="528" y="126"/>
                  </a:lnTo>
                  <a:lnTo>
                    <a:pt x="530" y="126"/>
                  </a:lnTo>
                  <a:close/>
                  <a:moveTo>
                    <a:pt x="530" y="498"/>
                  </a:moveTo>
                  <a:lnTo>
                    <a:pt x="529" y="496"/>
                  </a:lnTo>
                  <a:lnTo>
                    <a:pt x="528" y="498"/>
                  </a:lnTo>
                  <a:lnTo>
                    <a:pt x="530" y="498"/>
                  </a:lnTo>
                  <a:close/>
                  <a:moveTo>
                    <a:pt x="530" y="500"/>
                  </a:moveTo>
                  <a:lnTo>
                    <a:pt x="528" y="500"/>
                  </a:lnTo>
                  <a:lnTo>
                    <a:pt x="527" y="498"/>
                  </a:lnTo>
                  <a:lnTo>
                    <a:pt x="527" y="496"/>
                  </a:lnTo>
                  <a:lnTo>
                    <a:pt x="525" y="498"/>
                  </a:lnTo>
                  <a:lnTo>
                    <a:pt x="523" y="502"/>
                  </a:lnTo>
                  <a:lnTo>
                    <a:pt x="530" y="506"/>
                  </a:lnTo>
                  <a:lnTo>
                    <a:pt x="529" y="504"/>
                  </a:lnTo>
                  <a:lnTo>
                    <a:pt x="529" y="502"/>
                  </a:lnTo>
                  <a:lnTo>
                    <a:pt x="529" y="503"/>
                  </a:lnTo>
                  <a:lnTo>
                    <a:pt x="529" y="502"/>
                  </a:lnTo>
                  <a:lnTo>
                    <a:pt x="530" y="500"/>
                  </a:lnTo>
                  <a:close/>
                  <a:moveTo>
                    <a:pt x="530" y="476"/>
                  </a:moveTo>
                  <a:lnTo>
                    <a:pt x="529" y="474"/>
                  </a:lnTo>
                  <a:lnTo>
                    <a:pt x="528" y="472"/>
                  </a:lnTo>
                  <a:lnTo>
                    <a:pt x="528" y="470"/>
                  </a:lnTo>
                  <a:lnTo>
                    <a:pt x="529" y="470"/>
                  </a:lnTo>
                  <a:lnTo>
                    <a:pt x="530" y="468"/>
                  </a:lnTo>
                  <a:lnTo>
                    <a:pt x="528" y="468"/>
                  </a:lnTo>
                  <a:lnTo>
                    <a:pt x="527" y="470"/>
                  </a:lnTo>
                  <a:lnTo>
                    <a:pt x="524" y="472"/>
                  </a:lnTo>
                  <a:lnTo>
                    <a:pt x="523" y="472"/>
                  </a:lnTo>
                  <a:lnTo>
                    <a:pt x="523" y="474"/>
                  </a:lnTo>
                  <a:lnTo>
                    <a:pt x="522" y="476"/>
                  </a:lnTo>
                  <a:lnTo>
                    <a:pt x="522" y="475"/>
                  </a:lnTo>
                  <a:lnTo>
                    <a:pt x="523" y="474"/>
                  </a:lnTo>
                  <a:lnTo>
                    <a:pt x="523" y="472"/>
                  </a:lnTo>
                  <a:lnTo>
                    <a:pt x="522" y="472"/>
                  </a:lnTo>
                  <a:lnTo>
                    <a:pt x="522" y="474"/>
                  </a:lnTo>
                  <a:lnTo>
                    <a:pt x="521" y="474"/>
                  </a:lnTo>
                  <a:lnTo>
                    <a:pt x="521" y="477"/>
                  </a:lnTo>
                  <a:lnTo>
                    <a:pt x="520" y="478"/>
                  </a:lnTo>
                  <a:lnTo>
                    <a:pt x="520" y="479"/>
                  </a:lnTo>
                  <a:lnTo>
                    <a:pt x="522" y="480"/>
                  </a:lnTo>
                  <a:lnTo>
                    <a:pt x="523" y="478"/>
                  </a:lnTo>
                  <a:lnTo>
                    <a:pt x="523" y="476"/>
                  </a:lnTo>
                  <a:lnTo>
                    <a:pt x="524" y="472"/>
                  </a:lnTo>
                  <a:lnTo>
                    <a:pt x="527" y="472"/>
                  </a:lnTo>
                  <a:lnTo>
                    <a:pt x="527" y="474"/>
                  </a:lnTo>
                  <a:lnTo>
                    <a:pt x="528" y="476"/>
                  </a:lnTo>
                  <a:lnTo>
                    <a:pt x="527" y="478"/>
                  </a:lnTo>
                  <a:lnTo>
                    <a:pt x="528" y="476"/>
                  </a:lnTo>
                  <a:lnTo>
                    <a:pt x="529" y="478"/>
                  </a:lnTo>
                  <a:lnTo>
                    <a:pt x="529" y="476"/>
                  </a:lnTo>
                  <a:lnTo>
                    <a:pt x="530" y="476"/>
                  </a:lnTo>
                  <a:close/>
                  <a:moveTo>
                    <a:pt x="530" y="822"/>
                  </a:moveTo>
                  <a:lnTo>
                    <a:pt x="530" y="822"/>
                  </a:lnTo>
                  <a:lnTo>
                    <a:pt x="529" y="820"/>
                  </a:lnTo>
                  <a:lnTo>
                    <a:pt x="529" y="822"/>
                  </a:lnTo>
                  <a:lnTo>
                    <a:pt x="528" y="822"/>
                  </a:lnTo>
                  <a:lnTo>
                    <a:pt x="528" y="824"/>
                  </a:lnTo>
                  <a:lnTo>
                    <a:pt x="530" y="824"/>
                  </a:lnTo>
                  <a:lnTo>
                    <a:pt x="530" y="822"/>
                  </a:lnTo>
                  <a:close/>
                  <a:moveTo>
                    <a:pt x="530" y="610"/>
                  </a:moveTo>
                  <a:lnTo>
                    <a:pt x="529" y="610"/>
                  </a:lnTo>
                  <a:lnTo>
                    <a:pt x="529" y="613"/>
                  </a:lnTo>
                  <a:lnTo>
                    <a:pt x="528" y="614"/>
                  </a:lnTo>
                  <a:lnTo>
                    <a:pt x="529" y="612"/>
                  </a:lnTo>
                  <a:lnTo>
                    <a:pt x="530" y="613"/>
                  </a:lnTo>
                  <a:lnTo>
                    <a:pt x="530" y="612"/>
                  </a:lnTo>
                  <a:lnTo>
                    <a:pt x="530" y="610"/>
                  </a:lnTo>
                  <a:close/>
                  <a:moveTo>
                    <a:pt x="531" y="490"/>
                  </a:moveTo>
                  <a:lnTo>
                    <a:pt x="528" y="490"/>
                  </a:lnTo>
                  <a:lnTo>
                    <a:pt x="529" y="492"/>
                  </a:lnTo>
                  <a:lnTo>
                    <a:pt x="531" y="490"/>
                  </a:lnTo>
                  <a:close/>
                  <a:moveTo>
                    <a:pt x="531" y="492"/>
                  </a:moveTo>
                  <a:lnTo>
                    <a:pt x="531" y="492"/>
                  </a:lnTo>
                  <a:close/>
                  <a:moveTo>
                    <a:pt x="531" y="814"/>
                  </a:moveTo>
                  <a:lnTo>
                    <a:pt x="528" y="810"/>
                  </a:lnTo>
                  <a:lnTo>
                    <a:pt x="528" y="808"/>
                  </a:lnTo>
                  <a:lnTo>
                    <a:pt x="528" y="810"/>
                  </a:lnTo>
                  <a:lnTo>
                    <a:pt x="526" y="808"/>
                  </a:lnTo>
                  <a:lnTo>
                    <a:pt x="526" y="810"/>
                  </a:lnTo>
                  <a:lnTo>
                    <a:pt x="528" y="812"/>
                  </a:lnTo>
                  <a:lnTo>
                    <a:pt x="528" y="814"/>
                  </a:lnTo>
                  <a:lnTo>
                    <a:pt x="531" y="814"/>
                  </a:lnTo>
                  <a:close/>
                  <a:moveTo>
                    <a:pt x="531" y="464"/>
                  </a:moveTo>
                  <a:lnTo>
                    <a:pt x="530" y="464"/>
                  </a:lnTo>
                  <a:lnTo>
                    <a:pt x="529" y="463"/>
                  </a:lnTo>
                  <a:lnTo>
                    <a:pt x="529" y="462"/>
                  </a:lnTo>
                  <a:lnTo>
                    <a:pt x="528" y="461"/>
                  </a:lnTo>
                  <a:lnTo>
                    <a:pt x="527" y="458"/>
                  </a:lnTo>
                  <a:lnTo>
                    <a:pt x="526" y="462"/>
                  </a:lnTo>
                  <a:lnTo>
                    <a:pt x="526" y="463"/>
                  </a:lnTo>
                  <a:lnTo>
                    <a:pt x="528" y="464"/>
                  </a:lnTo>
                  <a:lnTo>
                    <a:pt x="529" y="464"/>
                  </a:lnTo>
                  <a:lnTo>
                    <a:pt x="529" y="466"/>
                  </a:lnTo>
                  <a:lnTo>
                    <a:pt x="531" y="465"/>
                  </a:lnTo>
                  <a:lnTo>
                    <a:pt x="531" y="464"/>
                  </a:lnTo>
                  <a:close/>
                  <a:moveTo>
                    <a:pt x="531" y="804"/>
                  </a:moveTo>
                  <a:lnTo>
                    <a:pt x="530" y="802"/>
                  </a:lnTo>
                  <a:lnTo>
                    <a:pt x="529" y="804"/>
                  </a:lnTo>
                  <a:lnTo>
                    <a:pt x="529" y="802"/>
                  </a:lnTo>
                  <a:lnTo>
                    <a:pt x="528" y="802"/>
                  </a:lnTo>
                  <a:lnTo>
                    <a:pt x="528" y="804"/>
                  </a:lnTo>
                  <a:lnTo>
                    <a:pt x="528" y="806"/>
                  </a:lnTo>
                  <a:lnTo>
                    <a:pt x="529" y="806"/>
                  </a:lnTo>
                  <a:lnTo>
                    <a:pt x="531" y="804"/>
                  </a:lnTo>
                  <a:close/>
                  <a:moveTo>
                    <a:pt x="531" y="465"/>
                  </a:moveTo>
                  <a:lnTo>
                    <a:pt x="531" y="464"/>
                  </a:lnTo>
                  <a:lnTo>
                    <a:pt x="531" y="466"/>
                  </a:lnTo>
                  <a:lnTo>
                    <a:pt x="531" y="465"/>
                  </a:lnTo>
                  <a:close/>
                  <a:moveTo>
                    <a:pt x="531" y="464"/>
                  </a:moveTo>
                  <a:lnTo>
                    <a:pt x="531" y="464"/>
                  </a:lnTo>
                  <a:close/>
                  <a:moveTo>
                    <a:pt x="531" y="280"/>
                  </a:moveTo>
                  <a:lnTo>
                    <a:pt x="530" y="278"/>
                  </a:lnTo>
                  <a:lnTo>
                    <a:pt x="529" y="278"/>
                  </a:lnTo>
                  <a:lnTo>
                    <a:pt x="531" y="280"/>
                  </a:lnTo>
                  <a:close/>
                  <a:moveTo>
                    <a:pt x="531" y="606"/>
                  </a:moveTo>
                  <a:lnTo>
                    <a:pt x="528" y="604"/>
                  </a:lnTo>
                  <a:lnTo>
                    <a:pt x="529" y="606"/>
                  </a:lnTo>
                  <a:lnTo>
                    <a:pt x="531" y="606"/>
                  </a:lnTo>
                  <a:close/>
                  <a:moveTo>
                    <a:pt x="531" y="279"/>
                  </a:moveTo>
                  <a:lnTo>
                    <a:pt x="531" y="277"/>
                  </a:lnTo>
                  <a:lnTo>
                    <a:pt x="530" y="278"/>
                  </a:lnTo>
                  <a:lnTo>
                    <a:pt x="531" y="279"/>
                  </a:lnTo>
                  <a:close/>
                  <a:moveTo>
                    <a:pt x="531" y="316"/>
                  </a:moveTo>
                  <a:lnTo>
                    <a:pt x="531" y="316"/>
                  </a:lnTo>
                  <a:lnTo>
                    <a:pt x="530" y="316"/>
                  </a:lnTo>
                  <a:lnTo>
                    <a:pt x="531" y="317"/>
                  </a:lnTo>
                  <a:lnTo>
                    <a:pt x="531" y="316"/>
                  </a:lnTo>
                  <a:close/>
                  <a:moveTo>
                    <a:pt x="531" y="614"/>
                  </a:moveTo>
                  <a:lnTo>
                    <a:pt x="530" y="613"/>
                  </a:lnTo>
                  <a:lnTo>
                    <a:pt x="531" y="614"/>
                  </a:lnTo>
                  <a:close/>
                  <a:moveTo>
                    <a:pt x="531" y="262"/>
                  </a:moveTo>
                  <a:lnTo>
                    <a:pt x="530" y="262"/>
                  </a:lnTo>
                  <a:lnTo>
                    <a:pt x="530" y="264"/>
                  </a:lnTo>
                  <a:lnTo>
                    <a:pt x="531" y="262"/>
                  </a:lnTo>
                  <a:close/>
                  <a:moveTo>
                    <a:pt x="532" y="468"/>
                  </a:moveTo>
                  <a:lnTo>
                    <a:pt x="531" y="466"/>
                  </a:lnTo>
                  <a:lnTo>
                    <a:pt x="530" y="466"/>
                  </a:lnTo>
                  <a:lnTo>
                    <a:pt x="532" y="468"/>
                  </a:lnTo>
                  <a:close/>
                  <a:moveTo>
                    <a:pt x="532" y="666"/>
                  </a:moveTo>
                  <a:lnTo>
                    <a:pt x="529" y="663"/>
                  </a:lnTo>
                  <a:lnTo>
                    <a:pt x="528" y="664"/>
                  </a:lnTo>
                  <a:lnTo>
                    <a:pt x="529" y="664"/>
                  </a:lnTo>
                  <a:lnTo>
                    <a:pt x="528" y="668"/>
                  </a:lnTo>
                  <a:lnTo>
                    <a:pt x="531" y="666"/>
                  </a:lnTo>
                  <a:lnTo>
                    <a:pt x="532" y="666"/>
                  </a:lnTo>
                  <a:close/>
                  <a:moveTo>
                    <a:pt x="532" y="500"/>
                  </a:moveTo>
                  <a:lnTo>
                    <a:pt x="531" y="500"/>
                  </a:lnTo>
                  <a:lnTo>
                    <a:pt x="531" y="501"/>
                  </a:lnTo>
                  <a:lnTo>
                    <a:pt x="532" y="500"/>
                  </a:lnTo>
                  <a:close/>
                  <a:moveTo>
                    <a:pt x="532" y="604"/>
                  </a:moveTo>
                  <a:lnTo>
                    <a:pt x="530" y="604"/>
                  </a:lnTo>
                  <a:lnTo>
                    <a:pt x="531" y="606"/>
                  </a:lnTo>
                  <a:lnTo>
                    <a:pt x="532" y="606"/>
                  </a:lnTo>
                  <a:lnTo>
                    <a:pt x="532" y="604"/>
                  </a:lnTo>
                  <a:close/>
                  <a:moveTo>
                    <a:pt x="532" y="510"/>
                  </a:moveTo>
                  <a:lnTo>
                    <a:pt x="532" y="508"/>
                  </a:lnTo>
                  <a:lnTo>
                    <a:pt x="531" y="510"/>
                  </a:lnTo>
                  <a:lnTo>
                    <a:pt x="532" y="510"/>
                  </a:lnTo>
                  <a:close/>
                  <a:moveTo>
                    <a:pt x="532" y="324"/>
                  </a:moveTo>
                  <a:lnTo>
                    <a:pt x="531" y="322"/>
                  </a:lnTo>
                  <a:lnTo>
                    <a:pt x="529" y="322"/>
                  </a:lnTo>
                  <a:lnTo>
                    <a:pt x="530" y="324"/>
                  </a:lnTo>
                  <a:lnTo>
                    <a:pt x="529" y="324"/>
                  </a:lnTo>
                  <a:lnTo>
                    <a:pt x="529" y="326"/>
                  </a:lnTo>
                  <a:lnTo>
                    <a:pt x="531" y="326"/>
                  </a:lnTo>
                  <a:lnTo>
                    <a:pt x="530" y="324"/>
                  </a:lnTo>
                  <a:lnTo>
                    <a:pt x="532" y="324"/>
                  </a:lnTo>
                  <a:close/>
                  <a:moveTo>
                    <a:pt x="532" y="318"/>
                  </a:moveTo>
                  <a:lnTo>
                    <a:pt x="531" y="317"/>
                  </a:lnTo>
                  <a:lnTo>
                    <a:pt x="530" y="318"/>
                  </a:lnTo>
                  <a:lnTo>
                    <a:pt x="532" y="318"/>
                  </a:lnTo>
                  <a:close/>
                  <a:moveTo>
                    <a:pt x="532" y="510"/>
                  </a:moveTo>
                  <a:lnTo>
                    <a:pt x="532" y="510"/>
                  </a:lnTo>
                  <a:lnTo>
                    <a:pt x="532" y="511"/>
                  </a:lnTo>
                  <a:lnTo>
                    <a:pt x="532" y="510"/>
                  </a:lnTo>
                  <a:close/>
                  <a:moveTo>
                    <a:pt x="532" y="490"/>
                  </a:moveTo>
                  <a:lnTo>
                    <a:pt x="531" y="490"/>
                  </a:lnTo>
                  <a:lnTo>
                    <a:pt x="531" y="492"/>
                  </a:lnTo>
                  <a:lnTo>
                    <a:pt x="532" y="490"/>
                  </a:lnTo>
                  <a:close/>
                  <a:moveTo>
                    <a:pt x="533" y="512"/>
                  </a:moveTo>
                  <a:lnTo>
                    <a:pt x="533" y="512"/>
                  </a:lnTo>
                  <a:lnTo>
                    <a:pt x="532" y="512"/>
                  </a:lnTo>
                  <a:lnTo>
                    <a:pt x="533" y="512"/>
                  </a:lnTo>
                  <a:close/>
                  <a:moveTo>
                    <a:pt x="533" y="511"/>
                  </a:moveTo>
                  <a:lnTo>
                    <a:pt x="532" y="510"/>
                  </a:lnTo>
                  <a:lnTo>
                    <a:pt x="533" y="512"/>
                  </a:lnTo>
                  <a:lnTo>
                    <a:pt x="533" y="511"/>
                  </a:lnTo>
                  <a:close/>
                  <a:moveTo>
                    <a:pt x="533" y="479"/>
                  </a:moveTo>
                  <a:lnTo>
                    <a:pt x="532" y="480"/>
                  </a:lnTo>
                  <a:lnTo>
                    <a:pt x="532" y="481"/>
                  </a:lnTo>
                  <a:lnTo>
                    <a:pt x="533" y="482"/>
                  </a:lnTo>
                  <a:lnTo>
                    <a:pt x="533" y="480"/>
                  </a:lnTo>
                  <a:lnTo>
                    <a:pt x="533" y="479"/>
                  </a:lnTo>
                  <a:close/>
                  <a:moveTo>
                    <a:pt x="533" y="476"/>
                  </a:moveTo>
                  <a:lnTo>
                    <a:pt x="531" y="476"/>
                  </a:lnTo>
                  <a:lnTo>
                    <a:pt x="531" y="478"/>
                  </a:lnTo>
                  <a:lnTo>
                    <a:pt x="533" y="478"/>
                  </a:lnTo>
                  <a:lnTo>
                    <a:pt x="533" y="476"/>
                  </a:lnTo>
                  <a:close/>
                  <a:moveTo>
                    <a:pt x="533" y="504"/>
                  </a:moveTo>
                  <a:lnTo>
                    <a:pt x="532" y="502"/>
                  </a:lnTo>
                  <a:lnTo>
                    <a:pt x="531" y="501"/>
                  </a:lnTo>
                  <a:lnTo>
                    <a:pt x="531" y="502"/>
                  </a:lnTo>
                  <a:lnTo>
                    <a:pt x="531" y="504"/>
                  </a:lnTo>
                  <a:lnTo>
                    <a:pt x="533" y="504"/>
                  </a:lnTo>
                  <a:close/>
                  <a:moveTo>
                    <a:pt x="533" y="280"/>
                  </a:moveTo>
                  <a:lnTo>
                    <a:pt x="531" y="279"/>
                  </a:lnTo>
                  <a:lnTo>
                    <a:pt x="531" y="280"/>
                  </a:lnTo>
                  <a:lnTo>
                    <a:pt x="533" y="280"/>
                  </a:lnTo>
                  <a:close/>
                  <a:moveTo>
                    <a:pt x="534" y="478"/>
                  </a:moveTo>
                  <a:lnTo>
                    <a:pt x="533" y="478"/>
                  </a:lnTo>
                  <a:lnTo>
                    <a:pt x="533" y="479"/>
                  </a:lnTo>
                  <a:lnTo>
                    <a:pt x="534" y="478"/>
                  </a:lnTo>
                  <a:close/>
                  <a:moveTo>
                    <a:pt x="534" y="464"/>
                  </a:moveTo>
                  <a:lnTo>
                    <a:pt x="533" y="462"/>
                  </a:lnTo>
                  <a:lnTo>
                    <a:pt x="532" y="462"/>
                  </a:lnTo>
                  <a:lnTo>
                    <a:pt x="533" y="464"/>
                  </a:lnTo>
                  <a:lnTo>
                    <a:pt x="531" y="464"/>
                  </a:lnTo>
                  <a:lnTo>
                    <a:pt x="531" y="465"/>
                  </a:lnTo>
                  <a:lnTo>
                    <a:pt x="533" y="466"/>
                  </a:lnTo>
                  <a:lnTo>
                    <a:pt x="533" y="464"/>
                  </a:lnTo>
                  <a:lnTo>
                    <a:pt x="534" y="464"/>
                  </a:lnTo>
                  <a:close/>
                  <a:moveTo>
                    <a:pt x="534" y="148"/>
                  </a:moveTo>
                  <a:lnTo>
                    <a:pt x="532" y="148"/>
                  </a:lnTo>
                  <a:lnTo>
                    <a:pt x="532" y="150"/>
                  </a:lnTo>
                  <a:lnTo>
                    <a:pt x="534" y="150"/>
                  </a:lnTo>
                  <a:lnTo>
                    <a:pt x="534" y="148"/>
                  </a:lnTo>
                  <a:close/>
                  <a:moveTo>
                    <a:pt x="534" y="260"/>
                  </a:moveTo>
                  <a:lnTo>
                    <a:pt x="533" y="258"/>
                  </a:lnTo>
                  <a:lnTo>
                    <a:pt x="532" y="256"/>
                  </a:lnTo>
                  <a:lnTo>
                    <a:pt x="531" y="256"/>
                  </a:lnTo>
                  <a:lnTo>
                    <a:pt x="531" y="260"/>
                  </a:lnTo>
                  <a:lnTo>
                    <a:pt x="534" y="260"/>
                  </a:lnTo>
                  <a:close/>
                  <a:moveTo>
                    <a:pt x="534" y="130"/>
                  </a:moveTo>
                  <a:lnTo>
                    <a:pt x="533" y="130"/>
                  </a:lnTo>
                  <a:lnTo>
                    <a:pt x="533" y="128"/>
                  </a:lnTo>
                  <a:lnTo>
                    <a:pt x="532" y="128"/>
                  </a:lnTo>
                  <a:lnTo>
                    <a:pt x="532" y="130"/>
                  </a:lnTo>
                  <a:lnTo>
                    <a:pt x="533" y="130"/>
                  </a:lnTo>
                  <a:lnTo>
                    <a:pt x="534" y="132"/>
                  </a:lnTo>
                  <a:lnTo>
                    <a:pt x="534" y="130"/>
                  </a:lnTo>
                  <a:close/>
                  <a:moveTo>
                    <a:pt x="534" y="512"/>
                  </a:moveTo>
                  <a:lnTo>
                    <a:pt x="533" y="510"/>
                  </a:lnTo>
                  <a:lnTo>
                    <a:pt x="533" y="511"/>
                  </a:lnTo>
                  <a:lnTo>
                    <a:pt x="534" y="512"/>
                  </a:lnTo>
                  <a:close/>
                  <a:moveTo>
                    <a:pt x="534" y="332"/>
                  </a:moveTo>
                  <a:lnTo>
                    <a:pt x="530" y="332"/>
                  </a:lnTo>
                  <a:lnTo>
                    <a:pt x="530" y="328"/>
                  </a:lnTo>
                  <a:lnTo>
                    <a:pt x="528" y="328"/>
                  </a:lnTo>
                  <a:lnTo>
                    <a:pt x="528" y="330"/>
                  </a:lnTo>
                  <a:lnTo>
                    <a:pt x="527" y="330"/>
                  </a:lnTo>
                  <a:lnTo>
                    <a:pt x="527" y="332"/>
                  </a:lnTo>
                  <a:lnTo>
                    <a:pt x="529" y="332"/>
                  </a:lnTo>
                  <a:lnTo>
                    <a:pt x="531" y="334"/>
                  </a:lnTo>
                  <a:lnTo>
                    <a:pt x="534" y="332"/>
                  </a:lnTo>
                  <a:close/>
                  <a:moveTo>
                    <a:pt x="534" y="500"/>
                  </a:moveTo>
                  <a:lnTo>
                    <a:pt x="534" y="498"/>
                  </a:lnTo>
                  <a:lnTo>
                    <a:pt x="533" y="498"/>
                  </a:lnTo>
                  <a:lnTo>
                    <a:pt x="533" y="496"/>
                  </a:lnTo>
                  <a:lnTo>
                    <a:pt x="531" y="496"/>
                  </a:lnTo>
                  <a:lnTo>
                    <a:pt x="532" y="500"/>
                  </a:lnTo>
                  <a:lnTo>
                    <a:pt x="532" y="502"/>
                  </a:lnTo>
                  <a:lnTo>
                    <a:pt x="533" y="502"/>
                  </a:lnTo>
                  <a:lnTo>
                    <a:pt x="533" y="501"/>
                  </a:lnTo>
                  <a:lnTo>
                    <a:pt x="533" y="500"/>
                  </a:lnTo>
                  <a:lnTo>
                    <a:pt x="534" y="500"/>
                  </a:lnTo>
                  <a:close/>
                  <a:moveTo>
                    <a:pt x="534" y="502"/>
                  </a:moveTo>
                  <a:lnTo>
                    <a:pt x="533" y="500"/>
                  </a:lnTo>
                  <a:lnTo>
                    <a:pt x="533" y="501"/>
                  </a:lnTo>
                  <a:lnTo>
                    <a:pt x="533" y="502"/>
                  </a:lnTo>
                  <a:lnTo>
                    <a:pt x="533" y="503"/>
                  </a:lnTo>
                  <a:lnTo>
                    <a:pt x="533" y="504"/>
                  </a:lnTo>
                  <a:lnTo>
                    <a:pt x="534" y="502"/>
                  </a:lnTo>
                  <a:close/>
                  <a:moveTo>
                    <a:pt x="534" y="816"/>
                  </a:moveTo>
                  <a:lnTo>
                    <a:pt x="534" y="814"/>
                  </a:lnTo>
                  <a:lnTo>
                    <a:pt x="533" y="816"/>
                  </a:lnTo>
                  <a:lnTo>
                    <a:pt x="533" y="812"/>
                  </a:lnTo>
                  <a:lnTo>
                    <a:pt x="532" y="812"/>
                  </a:lnTo>
                  <a:lnTo>
                    <a:pt x="532" y="814"/>
                  </a:lnTo>
                  <a:lnTo>
                    <a:pt x="531" y="814"/>
                  </a:lnTo>
                  <a:lnTo>
                    <a:pt x="530" y="816"/>
                  </a:lnTo>
                  <a:lnTo>
                    <a:pt x="532" y="816"/>
                  </a:lnTo>
                  <a:lnTo>
                    <a:pt x="533" y="818"/>
                  </a:lnTo>
                  <a:lnTo>
                    <a:pt x="534" y="816"/>
                  </a:lnTo>
                  <a:close/>
                  <a:moveTo>
                    <a:pt x="535" y="480"/>
                  </a:moveTo>
                  <a:lnTo>
                    <a:pt x="533" y="480"/>
                  </a:lnTo>
                  <a:lnTo>
                    <a:pt x="534" y="482"/>
                  </a:lnTo>
                  <a:lnTo>
                    <a:pt x="535" y="480"/>
                  </a:lnTo>
                  <a:close/>
                  <a:moveTo>
                    <a:pt x="535" y="274"/>
                  </a:moveTo>
                  <a:lnTo>
                    <a:pt x="532" y="274"/>
                  </a:lnTo>
                  <a:lnTo>
                    <a:pt x="532" y="276"/>
                  </a:lnTo>
                  <a:lnTo>
                    <a:pt x="531" y="276"/>
                  </a:lnTo>
                  <a:lnTo>
                    <a:pt x="531" y="277"/>
                  </a:lnTo>
                  <a:lnTo>
                    <a:pt x="535" y="274"/>
                  </a:lnTo>
                  <a:close/>
                  <a:moveTo>
                    <a:pt x="535" y="618"/>
                  </a:moveTo>
                  <a:lnTo>
                    <a:pt x="534" y="620"/>
                  </a:lnTo>
                  <a:lnTo>
                    <a:pt x="535" y="619"/>
                  </a:lnTo>
                  <a:lnTo>
                    <a:pt x="535" y="618"/>
                  </a:lnTo>
                  <a:close/>
                  <a:moveTo>
                    <a:pt x="535" y="339"/>
                  </a:moveTo>
                  <a:lnTo>
                    <a:pt x="535" y="338"/>
                  </a:lnTo>
                  <a:lnTo>
                    <a:pt x="535" y="339"/>
                  </a:lnTo>
                  <a:close/>
                  <a:moveTo>
                    <a:pt x="535" y="490"/>
                  </a:moveTo>
                  <a:lnTo>
                    <a:pt x="533" y="488"/>
                  </a:lnTo>
                  <a:lnTo>
                    <a:pt x="533" y="484"/>
                  </a:lnTo>
                  <a:lnTo>
                    <a:pt x="533" y="486"/>
                  </a:lnTo>
                  <a:lnTo>
                    <a:pt x="531" y="482"/>
                  </a:lnTo>
                  <a:lnTo>
                    <a:pt x="531" y="484"/>
                  </a:lnTo>
                  <a:lnTo>
                    <a:pt x="531" y="486"/>
                  </a:lnTo>
                  <a:lnTo>
                    <a:pt x="532" y="486"/>
                  </a:lnTo>
                  <a:lnTo>
                    <a:pt x="532" y="488"/>
                  </a:lnTo>
                  <a:lnTo>
                    <a:pt x="531" y="488"/>
                  </a:lnTo>
                  <a:lnTo>
                    <a:pt x="534" y="492"/>
                  </a:lnTo>
                  <a:lnTo>
                    <a:pt x="534" y="490"/>
                  </a:lnTo>
                  <a:lnTo>
                    <a:pt x="535" y="490"/>
                  </a:lnTo>
                  <a:close/>
                  <a:moveTo>
                    <a:pt x="535" y="606"/>
                  </a:moveTo>
                  <a:lnTo>
                    <a:pt x="535" y="606"/>
                  </a:lnTo>
                  <a:lnTo>
                    <a:pt x="535" y="608"/>
                  </a:lnTo>
                  <a:lnTo>
                    <a:pt x="535" y="606"/>
                  </a:lnTo>
                  <a:close/>
                  <a:moveTo>
                    <a:pt x="535" y="266"/>
                  </a:moveTo>
                  <a:lnTo>
                    <a:pt x="534" y="266"/>
                  </a:lnTo>
                  <a:lnTo>
                    <a:pt x="533" y="264"/>
                  </a:lnTo>
                  <a:lnTo>
                    <a:pt x="533" y="262"/>
                  </a:lnTo>
                  <a:lnTo>
                    <a:pt x="531" y="262"/>
                  </a:lnTo>
                  <a:lnTo>
                    <a:pt x="533" y="266"/>
                  </a:lnTo>
                  <a:lnTo>
                    <a:pt x="532" y="266"/>
                  </a:lnTo>
                  <a:lnTo>
                    <a:pt x="532" y="264"/>
                  </a:lnTo>
                  <a:lnTo>
                    <a:pt x="530" y="264"/>
                  </a:lnTo>
                  <a:lnTo>
                    <a:pt x="531" y="266"/>
                  </a:lnTo>
                  <a:lnTo>
                    <a:pt x="530" y="266"/>
                  </a:lnTo>
                  <a:lnTo>
                    <a:pt x="530" y="268"/>
                  </a:lnTo>
                  <a:lnTo>
                    <a:pt x="533" y="268"/>
                  </a:lnTo>
                  <a:lnTo>
                    <a:pt x="535" y="266"/>
                  </a:lnTo>
                  <a:close/>
                  <a:moveTo>
                    <a:pt x="536" y="339"/>
                  </a:moveTo>
                  <a:lnTo>
                    <a:pt x="535" y="339"/>
                  </a:lnTo>
                  <a:lnTo>
                    <a:pt x="535" y="340"/>
                  </a:lnTo>
                  <a:lnTo>
                    <a:pt x="536" y="340"/>
                  </a:lnTo>
                  <a:lnTo>
                    <a:pt x="536" y="339"/>
                  </a:lnTo>
                  <a:close/>
                  <a:moveTo>
                    <a:pt x="536" y="666"/>
                  </a:moveTo>
                  <a:lnTo>
                    <a:pt x="535" y="664"/>
                  </a:lnTo>
                  <a:lnTo>
                    <a:pt x="533" y="664"/>
                  </a:lnTo>
                  <a:lnTo>
                    <a:pt x="533" y="666"/>
                  </a:lnTo>
                  <a:lnTo>
                    <a:pt x="534" y="668"/>
                  </a:lnTo>
                  <a:lnTo>
                    <a:pt x="535" y="666"/>
                  </a:lnTo>
                  <a:lnTo>
                    <a:pt x="536" y="666"/>
                  </a:lnTo>
                  <a:close/>
                  <a:moveTo>
                    <a:pt x="536" y="616"/>
                  </a:moveTo>
                  <a:lnTo>
                    <a:pt x="535" y="616"/>
                  </a:lnTo>
                  <a:lnTo>
                    <a:pt x="536" y="614"/>
                  </a:lnTo>
                  <a:lnTo>
                    <a:pt x="534" y="614"/>
                  </a:lnTo>
                  <a:lnTo>
                    <a:pt x="534" y="616"/>
                  </a:lnTo>
                  <a:lnTo>
                    <a:pt x="534" y="617"/>
                  </a:lnTo>
                  <a:lnTo>
                    <a:pt x="535" y="618"/>
                  </a:lnTo>
                  <a:lnTo>
                    <a:pt x="536" y="616"/>
                  </a:lnTo>
                  <a:close/>
                  <a:moveTo>
                    <a:pt x="536" y="808"/>
                  </a:moveTo>
                  <a:lnTo>
                    <a:pt x="535" y="806"/>
                  </a:lnTo>
                  <a:lnTo>
                    <a:pt x="533" y="804"/>
                  </a:lnTo>
                  <a:lnTo>
                    <a:pt x="532" y="806"/>
                  </a:lnTo>
                  <a:lnTo>
                    <a:pt x="533" y="807"/>
                  </a:lnTo>
                  <a:lnTo>
                    <a:pt x="534" y="808"/>
                  </a:lnTo>
                  <a:lnTo>
                    <a:pt x="533" y="810"/>
                  </a:lnTo>
                  <a:lnTo>
                    <a:pt x="536" y="810"/>
                  </a:lnTo>
                  <a:lnTo>
                    <a:pt x="536" y="808"/>
                  </a:lnTo>
                  <a:close/>
                  <a:moveTo>
                    <a:pt x="537" y="594"/>
                  </a:moveTo>
                  <a:lnTo>
                    <a:pt x="535" y="594"/>
                  </a:lnTo>
                  <a:lnTo>
                    <a:pt x="535" y="596"/>
                  </a:lnTo>
                  <a:lnTo>
                    <a:pt x="534" y="596"/>
                  </a:lnTo>
                  <a:lnTo>
                    <a:pt x="535" y="598"/>
                  </a:lnTo>
                  <a:lnTo>
                    <a:pt x="535" y="597"/>
                  </a:lnTo>
                  <a:lnTo>
                    <a:pt x="536" y="596"/>
                  </a:lnTo>
                  <a:lnTo>
                    <a:pt x="537" y="594"/>
                  </a:lnTo>
                  <a:close/>
                  <a:moveTo>
                    <a:pt x="537" y="612"/>
                  </a:moveTo>
                  <a:lnTo>
                    <a:pt x="536" y="610"/>
                  </a:lnTo>
                  <a:lnTo>
                    <a:pt x="534" y="610"/>
                  </a:lnTo>
                  <a:lnTo>
                    <a:pt x="534" y="612"/>
                  </a:lnTo>
                  <a:lnTo>
                    <a:pt x="537" y="612"/>
                  </a:lnTo>
                  <a:close/>
                  <a:moveTo>
                    <a:pt x="537" y="796"/>
                  </a:moveTo>
                  <a:lnTo>
                    <a:pt x="534" y="798"/>
                  </a:lnTo>
                  <a:lnTo>
                    <a:pt x="535" y="790"/>
                  </a:lnTo>
                  <a:lnTo>
                    <a:pt x="531" y="792"/>
                  </a:lnTo>
                  <a:lnTo>
                    <a:pt x="532" y="794"/>
                  </a:lnTo>
                  <a:lnTo>
                    <a:pt x="533" y="800"/>
                  </a:lnTo>
                  <a:lnTo>
                    <a:pt x="535" y="798"/>
                  </a:lnTo>
                  <a:lnTo>
                    <a:pt x="537" y="796"/>
                  </a:lnTo>
                  <a:close/>
                  <a:moveTo>
                    <a:pt x="537" y="328"/>
                  </a:moveTo>
                  <a:lnTo>
                    <a:pt x="535" y="328"/>
                  </a:lnTo>
                  <a:lnTo>
                    <a:pt x="536" y="327"/>
                  </a:lnTo>
                  <a:lnTo>
                    <a:pt x="536" y="325"/>
                  </a:lnTo>
                  <a:lnTo>
                    <a:pt x="536" y="324"/>
                  </a:lnTo>
                  <a:lnTo>
                    <a:pt x="533" y="324"/>
                  </a:lnTo>
                  <a:lnTo>
                    <a:pt x="533" y="326"/>
                  </a:lnTo>
                  <a:lnTo>
                    <a:pt x="534" y="327"/>
                  </a:lnTo>
                  <a:lnTo>
                    <a:pt x="534" y="330"/>
                  </a:lnTo>
                  <a:lnTo>
                    <a:pt x="535" y="332"/>
                  </a:lnTo>
                  <a:lnTo>
                    <a:pt x="535" y="330"/>
                  </a:lnTo>
                  <a:lnTo>
                    <a:pt x="537" y="330"/>
                  </a:lnTo>
                  <a:lnTo>
                    <a:pt x="537" y="328"/>
                  </a:lnTo>
                  <a:close/>
                  <a:moveTo>
                    <a:pt x="537" y="266"/>
                  </a:moveTo>
                  <a:lnTo>
                    <a:pt x="537" y="266"/>
                  </a:lnTo>
                  <a:lnTo>
                    <a:pt x="537" y="267"/>
                  </a:lnTo>
                  <a:lnTo>
                    <a:pt x="537" y="266"/>
                  </a:lnTo>
                  <a:close/>
                  <a:moveTo>
                    <a:pt x="537" y="272"/>
                  </a:moveTo>
                  <a:lnTo>
                    <a:pt x="536" y="272"/>
                  </a:lnTo>
                  <a:lnTo>
                    <a:pt x="537" y="273"/>
                  </a:lnTo>
                  <a:lnTo>
                    <a:pt x="537" y="272"/>
                  </a:lnTo>
                  <a:close/>
                  <a:moveTo>
                    <a:pt x="537" y="322"/>
                  </a:moveTo>
                  <a:lnTo>
                    <a:pt x="536" y="322"/>
                  </a:lnTo>
                  <a:lnTo>
                    <a:pt x="536" y="318"/>
                  </a:lnTo>
                  <a:lnTo>
                    <a:pt x="535" y="318"/>
                  </a:lnTo>
                  <a:lnTo>
                    <a:pt x="533" y="320"/>
                  </a:lnTo>
                  <a:lnTo>
                    <a:pt x="535" y="320"/>
                  </a:lnTo>
                  <a:lnTo>
                    <a:pt x="536" y="324"/>
                  </a:lnTo>
                  <a:lnTo>
                    <a:pt x="537" y="324"/>
                  </a:lnTo>
                  <a:lnTo>
                    <a:pt x="537" y="322"/>
                  </a:lnTo>
                  <a:close/>
                  <a:moveTo>
                    <a:pt x="537" y="274"/>
                  </a:moveTo>
                  <a:lnTo>
                    <a:pt x="537" y="273"/>
                  </a:lnTo>
                  <a:lnTo>
                    <a:pt x="536" y="274"/>
                  </a:lnTo>
                  <a:lnTo>
                    <a:pt x="537" y="274"/>
                  </a:lnTo>
                  <a:close/>
                  <a:moveTo>
                    <a:pt x="538" y="484"/>
                  </a:moveTo>
                  <a:lnTo>
                    <a:pt x="537" y="482"/>
                  </a:lnTo>
                  <a:lnTo>
                    <a:pt x="536" y="480"/>
                  </a:lnTo>
                  <a:lnTo>
                    <a:pt x="535" y="480"/>
                  </a:lnTo>
                  <a:lnTo>
                    <a:pt x="537" y="482"/>
                  </a:lnTo>
                  <a:lnTo>
                    <a:pt x="537" y="486"/>
                  </a:lnTo>
                  <a:lnTo>
                    <a:pt x="538" y="484"/>
                  </a:lnTo>
                  <a:close/>
                  <a:moveTo>
                    <a:pt x="538" y="268"/>
                  </a:moveTo>
                  <a:lnTo>
                    <a:pt x="537" y="267"/>
                  </a:lnTo>
                  <a:lnTo>
                    <a:pt x="537" y="268"/>
                  </a:lnTo>
                  <a:lnTo>
                    <a:pt x="538" y="268"/>
                  </a:lnTo>
                  <a:close/>
                  <a:moveTo>
                    <a:pt x="538" y="268"/>
                  </a:moveTo>
                  <a:lnTo>
                    <a:pt x="538" y="266"/>
                  </a:lnTo>
                  <a:lnTo>
                    <a:pt x="538" y="268"/>
                  </a:lnTo>
                  <a:close/>
                  <a:moveTo>
                    <a:pt x="538" y="518"/>
                  </a:moveTo>
                  <a:lnTo>
                    <a:pt x="538" y="518"/>
                  </a:lnTo>
                  <a:close/>
                  <a:moveTo>
                    <a:pt x="539" y="274"/>
                  </a:moveTo>
                  <a:lnTo>
                    <a:pt x="539" y="274"/>
                  </a:lnTo>
                  <a:lnTo>
                    <a:pt x="537" y="278"/>
                  </a:lnTo>
                  <a:lnTo>
                    <a:pt x="538" y="276"/>
                  </a:lnTo>
                  <a:lnTo>
                    <a:pt x="539" y="274"/>
                  </a:lnTo>
                  <a:close/>
                  <a:moveTo>
                    <a:pt x="539" y="135"/>
                  </a:moveTo>
                  <a:lnTo>
                    <a:pt x="538" y="136"/>
                  </a:lnTo>
                  <a:lnTo>
                    <a:pt x="539" y="136"/>
                  </a:lnTo>
                  <a:lnTo>
                    <a:pt x="539" y="135"/>
                  </a:lnTo>
                  <a:close/>
                  <a:moveTo>
                    <a:pt x="539" y="606"/>
                  </a:moveTo>
                  <a:lnTo>
                    <a:pt x="535" y="608"/>
                  </a:lnTo>
                  <a:lnTo>
                    <a:pt x="538" y="608"/>
                  </a:lnTo>
                  <a:lnTo>
                    <a:pt x="539" y="606"/>
                  </a:lnTo>
                  <a:close/>
                  <a:moveTo>
                    <a:pt x="539" y="514"/>
                  </a:moveTo>
                  <a:lnTo>
                    <a:pt x="539" y="514"/>
                  </a:lnTo>
                  <a:close/>
                  <a:moveTo>
                    <a:pt x="539" y="258"/>
                  </a:moveTo>
                  <a:lnTo>
                    <a:pt x="539" y="256"/>
                  </a:lnTo>
                  <a:lnTo>
                    <a:pt x="538" y="258"/>
                  </a:lnTo>
                  <a:lnTo>
                    <a:pt x="539" y="258"/>
                  </a:lnTo>
                  <a:close/>
                  <a:moveTo>
                    <a:pt x="540" y="808"/>
                  </a:moveTo>
                  <a:lnTo>
                    <a:pt x="539" y="810"/>
                  </a:lnTo>
                  <a:lnTo>
                    <a:pt x="538" y="810"/>
                  </a:lnTo>
                  <a:lnTo>
                    <a:pt x="538" y="812"/>
                  </a:lnTo>
                  <a:lnTo>
                    <a:pt x="539" y="810"/>
                  </a:lnTo>
                  <a:lnTo>
                    <a:pt x="539" y="811"/>
                  </a:lnTo>
                  <a:lnTo>
                    <a:pt x="540" y="808"/>
                  </a:lnTo>
                  <a:close/>
                  <a:moveTo>
                    <a:pt x="540" y="812"/>
                  </a:moveTo>
                  <a:lnTo>
                    <a:pt x="539" y="811"/>
                  </a:lnTo>
                  <a:lnTo>
                    <a:pt x="539" y="812"/>
                  </a:lnTo>
                  <a:lnTo>
                    <a:pt x="540" y="812"/>
                  </a:lnTo>
                  <a:close/>
                  <a:moveTo>
                    <a:pt x="540" y="516"/>
                  </a:moveTo>
                  <a:lnTo>
                    <a:pt x="539" y="516"/>
                  </a:lnTo>
                  <a:lnTo>
                    <a:pt x="539" y="514"/>
                  </a:lnTo>
                  <a:lnTo>
                    <a:pt x="538" y="516"/>
                  </a:lnTo>
                  <a:lnTo>
                    <a:pt x="538" y="518"/>
                  </a:lnTo>
                  <a:lnTo>
                    <a:pt x="540" y="516"/>
                  </a:lnTo>
                  <a:close/>
                  <a:moveTo>
                    <a:pt x="540" y="473"/>
                  </a:moveTo>
                  <a:lnTo>
                    <a:pt x="539" y="472"/>
                  </a:lnTo>
                  <a:lnTo>
                    <a:pt x="539" y="470"/>
                  </a:lnTo>
                  <a:lnTo>
                    <a:pt x="539" y="468"/>
                  </a:lnTo>
                  <a:lnTo>
                    <a:pt x="536" y="468"/>
                  </a:lnTo>
                  <a:lnTo>
                    <a:pt x="536" y="470"/>
                  </a:lnTo>
                  <a:lnTo>
                    <a:pt x="533" y="466"/>
                  </a:lnTo>
                  <a:lnTo>
                    <a:pt x="534" y="468"/>
                  </a:lnTo>
                  <a:lnTo>
                    <a:pt x="535" y="470"/>
                  </a:lnTo>
                  <a:lnTo>
                    <a:pt x="537" y="472"/>
                  </a:lnTo>
                  <a:lnTo>
                    <a:pt x="537" y="473"/>
                  </a:lnTo>
                  <a:lnTo>
                    <a:pt x="538" y="474"/>
                  </a:lnTo>
                  <a:lnTo>
                    <a:pt x="538" y="472"/>
                  </a:lnTo>
                  <a:lnTo>
                    <a:pt x="539" y="474"/>
                  </a:lnTo>
                  <a:lnTo>
                    <a:pt x="540" y="474"/>
                  </a:lnTo>
                  <a:lnTo>
                    <a:pt x="540" y="473"/>
                  </a:lnTo>
                  <a:close/>
                  <a:moveTo>
                    <a:pt x="540" y="482"/>
                  </a:moveTo>
                  <a:lnTo>
                    <a:pt x="538" y="484"/>
                  </a:lnTo>
                  <a:lnTo>
                    <a:pt x="538" y="486"/>
                  </a:lnTo>
                  <a:lnTo>
                    <a:pt x="538" y="484"/>
                  </a:lnTo>
                  <a:lnTo>
                    <a:pt x="540" y="484"/>
                  </a:lnTo>
                  <a:lnTo>
                    <a:pt x="540" y="482"/>
                  </a:lnTo>
                  <a:close/>
                  <a:moveTo>
                    <a:pt x="540" y="322"/>
                  </a:moveTo>
                  <a:lnTo>
                    <a:pt x="539" y="322"/>
                  </a:lnTo>
                  <a:lnTo>
                    <a:pt x="540" y="323"/>
                  </a:lnTo>
                  <a:lnTo>
                    <a:pt x="540" y="322"/>
                  </a:lnTo>
                  <a:close/>
                  <a:moveTo>
                    <a:pt x="540" y="512"/>
                  </a:moveTo>
                  <a:lnTo>
                    <a:pt x="539" y="514"/>
                  </a:lnTo>
                  <a:lnTo>
                    <a:pt x="540" y="512"/>
                  </a:lnTo>
                  <a:close/>
                  <a:moveTo>
                    <a:pt x="540" y="260"/>
                  </a:moveTo>
                  <a:lnTo>
                    <a:pt x="537" y="260"/>
                  </a:lnTo>
                  <a:lnTo>
                    <a:pt x="537" y="262"/>
                  </a:lnTo>
                  <a:lnTo>
                    <a:pt x="537" y="264"/>
                  </a:lnTo>
                  <a:lnTo>
                    <a:pt x="539" y="264"/>
                  </a:lnTo>
                  <a:lnTo>
                    <a:pt x="540" y="260"/>
                  </a:lnTo>
                  <a:close/>
                  <a:moveTo>
                    <a:pt x="540" y="460"/>
                  </a:moveTo>
                  <a:lnTo>
                    <a:pt x="540" y="458"/>
                  </a:lnTo>
                  <a:lnTo>
                    <a:pt x="540" y="460"/>
                  </a:lnTo>
                  <a:close/>
                  <a:moveTo>
                    <a:pt x="541" y="602"/>
                  </a:moveTo>
                  <a:lnTo>
                    <a:pt x="540" y="602"/>
                  </a:lnTo>
                  <a:lnTo>
                    <a:pt x="540" y="598"/>
                  </a:lnTo>
                  <a:lnTo>
                    <a:pt x="539" y="598"/>
                  </a:lnTo>
                  <a:lnTo>
                    <a:pt x="537" y="600"/>
                  </a:lnTo>
                  <a:lnTo>
                    <a:pt x="539" y="600"/>
                  </a:lnTo>
                  <a:lnTo>
                    <a:pt x="537" y="602"/>
                  </a:lnTo>
                  <a:lnTo>
                    <a:pt x="541" y="602"/>
                  </a:lnTo>
                  <a:close/>
                  <a:moveTo>
                    <a:pt x="541" y="822"/>
                  </a:moveTo>
                  <a:lnTo>
                    <a:pt x="540" y="820"/>
                  </a:lnTo>
                  <a:lnTo>
                    <a:pt x="540" y="818"/>
                  </a:lnTo>
                  <a:lnTo>
                    <a:pt x="537" y="818"/>
                  </a:lnTo>
                  <a:lnTo>
                    <a:pt x="538" y="820"/>
                  </a:lnTo>
                  <a:lnTo>
                    <a:pt x="537" y="822"/>
                  </a:lnTo>
                  <a:lnTo>
                    <a:pt x="541" y="822"/>
                  </a:lnTo>
                  <a:close/>
                  <a:moveTo>
                    <a:pt x="541" y="122"/>
                  </a:moveTo>
                  <a:lnTo>
                    <a:pt x="539" y="120"/>
                  </a:lnTo>
                  <a:lnTo>
                    <a:pt x="538" y="120"/>
                  </a:lnTo>
                  <a:lnTo>
                    <a:pt x="538" y="122"/>
                  </a:lnTo>
                  <a:lnTo>
                    <a:pt x="537" y="120"/>
                  </a:lnTo>
                  <a:lnTo>
                    <a:pt x="536" y="120"/>
                  </a:lnTo>
                  <a:lnTo>
                    <a:pt x="537" y="122"/>
                  </a:lnTo>
                  <a:lnTo>
                    <a:pt x="538" y="124"/>
                  </a:lnTo>
                  <a:lnTo>
                    <a:pt x="540" y="124"/>
                  </a:lnTo>
                  <a:lnTo>
                    <a:pt x="541" y="122"/>
                  </a:lnTo>
                  <a:close/>
                  <a:moveTo>
                    <a:pt x="541" y="660"/>
                  </a:moveTo>
                  <a:lnTo>
                    <a:pt x="541" y="658"/>
                  </a:lnTo>
                  <a:lnTo>
                    <a:pt x="540" y="660"/>
                  </a:lnTo>
                  <a:lnTo>
                    <a:pt x="541" y="660"/>
                  </a:lnTo>
                  <a:close/>
                  <a:moveTo>
                    <a:pt x="541" y="134"/>
                  </a:moveTo>
                  <a:lnTo>
                    <a:pt x="539" y="134"/>
                  </a:lnTo>
                  <a:lnTo>
                    <a:pt x="539" y="136"/>
                  </a:lnTo>
                  <a:lnTo>
                    <a:pt x="540" y="136"/>
                  </a:lnTo>
                  <a:lnTo>
                    <a:pt x="541" y="134"/>
                  </a:lnTo>
                  <a:close/>
                  <a:moveTo>
                    <a:pt x="541" y="507"/>
                  </a:moveTo>
                  <a:lnTo>
                    <a:pt x="541" y="506"/>
                  </a:lnTo>
                  <a:lnTo>
                    <a:pt x="541" y="507"/>
                  </a:lnTo>
                  <a:close/>
                  <a:moveTo>
                    <a:pt x="542" y="474"/>
                  </a:moveTo>
                  <a:lnTo>
                    <a:pt x="540" y="472"/>
                  </a:lnTo>
                  <a:lnTo>
                    <a:pt x="540" y="473"/>
                  </a:lnTo>
                  <a:lnTo>
                    <a:pt x="542" y="474"/>
                  </a:lnTo>
                  <a:close/>
                  <a:moveTo>
                    <a:pt x="542" y="458"/>
                  </a:moveTo>
                  <a:lnTo>
                    <a:pt x="540" y="458"/>
                  </a:lnTo>
                  <a:lnTo>
                    <a:pt x="540" y="459"/>
                  </a:lnTo>
                  <a:lnTo>
                    <a:pt x="540" y="460"/>
                  </a:lnTo>
                  <a:lnTo>
                    <a:pt x="541" y="460"/>
                  </a:lnTo>
                  <a:lnTo>
                    <a:pt x="542" y="458"/>
                  </a:lnTo>
                  <a:close/>
                  <a:moveTo>
                    <a:pt x="542" y="814"/>
                  </a:moveTo>
                  <a:lnTo>
                    <a:pt x="541" y="814"/>
                  </a:lnTo>
                  <a:lnTo>
                    <a:pt x="540" y="812"/>
                  </a:lnTo>
                  <a:lnTo>
                    <a:pt x="540" y="814"/>
                  </a:lnTo>
                  <a:lnTo>
                    <a:pt x="542" y="816"/>
                  </a:lnTo>
                  <a:lnTo>
                    <a:pt x="542" y="814"/>
                  </a:lnTo>
                  <a:close/>
                  <a:moveTo>
                    <a:pt x="542" y="507"/>
                  </a:moveTo>
                  <a:lnTo>
                    <a:pt x="541" y="507"/>
                  </a:lnTo>
                  <a:lnTo>
                    <a:pt x="542" y="508"/>
                  </a:lnTo>
                  <a:lnTo>
                    <a:pt x="542" y="507"/>
                  </a:lnTo>
                  <a:close/>
                  <a:moveTo>
                    <a:pt x="542" y="792"/>
                  </a:moveTo>
                  <a:lnTo>
                    <a:pt x="541" y="792"/>
                  </a:lnTo>
                  <a:lnTo>
                    <a:pt x="541" y="794"/>
                  </a:lnTo>
                  <a:lnTo>
                    <a:pt x="540" y="794"/>
                  </a:lnTo>
                  <a:lnTo>
                    <a:pt x="541" y="796"/>
                  </a:lnTo>
                  <a:lnTo>
                    <a:pt x="542" y="794"/>
                  </a:lnTo>
                  <a:lnTo>
                    <a:pt x="542" y="792"/>
                  </a:lnTo>
                  <a:close/>
                  <a:moveTo>
                    <a:pt x="542" y="588"/>
                  </a:moveTo>
                  <a:lnTo>
                    <a:pt x="542" y="586"/>
                  </a:lnTo>
                  <a:lnTo>
                    <a:pt x="541" y="586"/>
                  </a:lnTo>
                  <a:lnTo>
                    <a:pt x="540" y="588"/>
                  </a:lnTo>
                  <a:lnTo>
                    <a:pt x="542" y="588"/>
                  </a:lnTo>
                  <a:close/>
                  <a:moveTo>
                    <a:pt x="543" y="280"/>
                  </a:moveTo>
                  <a:lnTo>
                    <a:pt x="542" y="278"/>
                  </a:lnTo>
                  <a:lnTo>
                    <a:pt x="542" y="280"/>
                  </a:lnTo>
                  <a:lnTo>
                    <a:pt x="543" y="280"/>
                  </a:lnTo>
                  <a:close/>
                  <a:moveTo>
                    <a:pt x="543" y="808"/>
                  </a:moveTo>
                  <a:lnTo>
                    <a:pt x="541" y="804"/>
                  </a:lnTo>
                  <a:lnTo>
                    <a:pt x="540" y="806"/>
                  </a:lnTo>
                  <a:lnTo>
                    <a:pt x="541" y="806"/>
                  </a:lnTo>
                  <a:lnTo>
                    <a:pt x="542" y="808"/>
                  </a:lnTo>
                  <a:lnTo>
                    <a:pt x="543" y="808"/>
                  </a:lnTo>
                  <a:close/>
                  <a:moveTo>
                    <a:pt x="543" y="624"/>
                  </a:moveTo>
                  <a:lnTo>
                    <a:pt x="542" y="622"/>
                  </a:lnTo>
                  <a:lnTo>
                    <a:pt x="542" y="620"/>
                  </a:lnTo>
                  <a:lnTo>
                    <a:pt x="542" y="622"/>
                  </a:lnTo>
                  <a:lnTo>
                    <a:pt x="538" y="620"/>
                  </a:lnTo>
                  <a:lnTo>
                    <a:pt x="539" y="622"/>
                  </a:lnTo>
                  <a:lnTo>
                    <a:pt x="539" y="624"/>
                  </a:lnTo>
                  <a:lnTo>
                    <a:pt x="540" y="624"/>
                  </a:lnTo>
                  <a:lnTo>
                    <a:pt x="540" y="622"/>
                  </a:lnTo>
                  <a:lnTo>
                    <a:pt x="542" y="624"/>
                  </a:lnTo>
                  <a:lnTo>
                    <a:pt x="543" y="624"/>
                  </a:lnTo>
                  <a:close/>
                  <a:moveTo>
                    <a:pt x="543" y="508"/>
                  </a:moveTo>
                  <a:lnTo>
                    <a:pt x="543" y="508"/>
                  </a:lnTo>
                  <a:close/>
                  <a:moveTo>
                    <a:pt x="543" y="506"/>
                  </a:moveTo>
                  <a:lnTo>
                    <a:pt x="542" y="507"/>
                  </a:lnTo>
                  <a:lnTo>
                    <a:pt x="542" y="508"/>
                  </a:lnTo>
                  <a:lnTo>
                    <a:pt x="543" y="508"/>
                  </a:lnTo>
                  <a:lnTo>
                    <a:pt x="543" y="506"/>
                  </a:lnTo>
                  <a:close/>
                  <a:moveTo>
                    <a:pt x="543" y="280"/>
                  </a:moveTo>
                  <a:lnTo>
                    <a:pt x="543" y="280"/>
                  </a:lnTo>
                  <a:lnTo>
                    <a:pt x="542" y="282"/>
                  </a:lnTo>
                  <a:lnTo>
                    <a:pt x="543" y="282"/>
                  </a:lnTo>
                  <a:lnTo>
                    <a:pt x="543" y="280"/>
                  </a:lnTo>
                  <a:close/>
                  <a:moveTo>
                    <a:pt x="544" y="510"/>
                  </a:moveTo>
                  <a:lnTo>
                    <a:pt x="542" y="510"/>
                  </a:lnTo>
                  <a:lnTo>
                    <a:pt x="543" y="508"/>
                  </a:lnTo>
                  <a:lnTo>
                    <a:pt x="542" y="508"/>
                  </a:lnTo>
                  <a:lnTo>
                    <a:pt x="540" y="508"/>
                  </a:lnTo>
                  <a:lnTo>
                    <a:pt x="540" y="510"/>
                  </a:lnTo>
                  <a:lnTo>
                    <a:pt x="541" y="510"/>
                  </a:lnTo>
                  <a:lnTo>
                    <a:pt x="543" y="512"/>
                  </a:lnTo>
                  <a:lnTo>
                    <a:pt x="544" y="510"/>
                  </a:lnTo>
                  <a:close/>
                  <a:moveTo>
                    <a:pt x="544" y="494"/>
                  </a:moveTo>
                  <a:lnTo>
                    <a:pt x="543" y="494"/>
                  </a:lnTo>
                  <a:lnTo>
                    <a:pt x="543" y="493"/>
                  </a:lnTo>
                  <a:lnTo>
                    <a:pt x="542" y="494"/>
                  </a:lnTo>
                  <a:lnTo>
                    <a:pt x="540" y="496"/>
                  </a:lnTo>
                  <a:lnTo>
                    <a:pt x="543" y="496"/>
                  </a:lnTo>
                  <a:lnTo>
                    <a:pt x="544" y="494"/>
                  </a:lnTo>
                  <a:close/>
                  <a:moveTo>
                    <a:pt x="544" y="324"/>
                  </a:moveTo>
                  <a:lnTo>
                    <a:pt x="540" y="323"/>
                  </a:lnTo>
                  <a:lnTo>
                    <a:pt x="539" y="324"/>
                  </a:lnTo>
                  <a:lnTo>
                    <a:pt x="540" y="324"/>
                  </a:lnTo>
                  <a:lnTo>
                    <a:pt x="539" y="326"/>
                  </a:lnTo>
                  <a:lnTo>
                    <a:pt x="541" y="326"/>
                  </a:lnTo>
                  <a:lnTo>
                    <a:pt x="541" y="328"/>
                  </a:lnTo>
                  <a:lnTo>
                    <a:pt x="543" y="328"/>
                  </a:lnTo>
                  <a:lnTo>
                    <a:pt x="543" y="326"/>
                  </a:lnTo>
                  <a:lnTo>
                    <a:pt x="542" y="326"/>
                  </a:lnTo>
                  <a:lnTo>
                    <a:pt x="541" y="324"/>
                  </a:lnTo>
                  <a:lnTo>
                    <a:pt x="544" y="324"/>
                  </a:lnTo>
                  <a:close/>
                  <a:moveTo>
                    <a:pt x="544" y="614"/>
                  </a:moveTo>
                  <a:lnTo>
                    <a:pt x="543" y="614"/>
                  </a:lnTo>
                  <a:lnTo>
                    <a:pt x="541" y="612"/>
                  </a:lnTo>
                  <a:lnTo>
                    <a:pt x="540" y="614"/>
                  </a:lnTo>
                  <a:lnTo>
                    <a:pt x="541" y="614"/>
                  </a:lnTo>
                  <a:lnTo>
                    <a:pt x="539" y="616"/>
                  </a:lnTo>
                  <a:lnTo>
                    <a:pt x="540" y="616"/>
                  </a:lnTo>
                  <a:lnTo>
                    <a:pt x="540" y="618"/>
                  </a:lnTo>
                  <a:lnTo>
                    <a:pt x="541" y="618"/>
                  </a:lnTo>
                  <a:lnTo>
                    <a:pt x="542" y="616"/>
                  </a:lnTo>
                  <a:lnTo>
                    <a:pt x="543" y="616"/>
                  </a:lnTo>
                  <a:lnTo>
                    <a:pt x="544" y="614"/>
                  </a:lnTo>
                  <a:close/>
                  <a:moveTo>
                    <a:pt x="544" y="466"/>
                  </a:moveTo>
                  <a:lnTo>
                    <a:pt x="544" y="464"/>
                  </a:lnTo>
                  <a:lnTo>
                    <a:pt x="543" y="464"/>
                  </a:lnTo>
                  <a:lnTo>
                    <a:pt x="543" y="465"/>
                  </a:lnTo>
                  <a:lnTo>
                    <a:pt x="544" y="466"/>
                  </a:lnTo>
                  <a:close/>
                  <a:moveTo>
                    <a:pt x="544" y="276"/>
                  </a:moveTo>
                  <a:lnTo>
                    <a:pt x="542" y="276"/>
                  </a:lnTo>
                  <a:lnTo>
                    <a:pt x="542" y="278"/>
                  </a:lnTo>
                  <a:lnTo>
                    <a:pt x="544" y="278"/>
                  </a:lnTo>
                  <a:lnTo>
                    <a:pt x="544" y="276"/>
                  </a:lnTo>
                  <a:close/>
                  <a:moveTo>
                    <a:pt x="544" y="146"/>
                  </a:moveTo>
                  <a:lnTo>
                    <a:pt x="544" y="146"/>
                  </a:lnTo>
                  <a:lnTo>
                    <a:pt x="543" y="144"/>
                  </a:lnTo>
                  <a:lnTo>
                    <a:pt x="544" y="146"/>
                  </a:lnTo>
                  <a:lnTo>
                    <a:pt x="541" y="144"/>
                  </a:lnTo>
                  <a:lnTo>
                    <a:pt x="542" y="146"/>
                  </a:lnTo>
                  <a:lnTo>
                    <a:pt x="544" y="148"/>
                  </a:lnTo>
                  <a:lnTo>
                    <a:pt x="544" y="146"/>
                  </a:lnTo>
                  <a:close/>
                  <a:moveTo>
                    <a:pt x="544" y="490"/>
                  </a:moveTo>
                  <a:lnTo>
                    <a:pt x="544" y="490"/>
                  </a:lnTo>
                  <a:lnTo>
                    <a:pt x="544" y="488"/>
                  </a:lnTo>
                  <a:lnTo>
                    <a:pt x="543" y="493"/>
                  </a:lnTo>
                  <a:lnTo>
                    <a:pt x="544" y="492"/>
                  </a:lnTo>
                  <a:lnTo>
                    <a:pt x="544" y="490"/>
                  </a:lnTo>
                  <a:close/>
                  <a:moveTo>
                    <a:pt x="545" y="460"/>
                  </a:moveTo>
                  <a:lnTo>
                    <a:pt x="541" y="460"/>
                  </a:lnTo>
                  <a:lnTo>
                    <a:pt x="542" y="462"/>
                  </a:lnTo>
                  <a:lnTo>
                    <a:pt x="541" y="462"/>
                  </a:lnTo>
                  <a:lnTo>
                    <a:pt x="543" y="464"/>
                  </a:lnTo>
                  <a:lnTo>
                    <a:pt x="545" y="460"/>
                  </a:lnTo>
                  <a:close/>
                  <a:moveTo>
                    <a:pt x="545" y="586"/>
                  </a:moveTo>
                  <a:lnTo>
                    <a:pt x="543" y="586"/>
                  </a:lnTo>
                  <a:lnTo>
                    <a:pt x="543" y="588"/>
                  </a:lnTo>
                  <a:lnTo>
                    <a:pt x="544" y="588"/>
                  </a:lnTo>
                  <a:lnTo>
                    <a:pt x="545" y="586"/>
                  </a:lnTo>
                  <a:close/>
                  <a:moveTo>
                    <a:pt x="545" y="520"/>
                  </a:moveTo>
                  <a:lnTo>
                    <a:pt x="544" y="520"/>
                  </a:lnTo>
                  <a:lnTo>
                    <a:pt x="544" y="518"/>
                  </a:lnTo>
                  <a:lnTo>
                    <a:pt x="543" y="518"/>
                  </a:lnTo>
                  <a:lnTo>
                    <a:pt x="542" y="520"/>
                  </a:lnTo>
                  <a:lnTo>
                    <a:pt x="542" y="518"/>
                  </a:lnTo>
                  <a:lnTo>
                    <a:pt x="542" y="522"/>
                  </a:lnTo>
                  <a:lnTo>
                    <a:pt x="543" y="522"/>
                  </a:lnTo>
                  <a:lnTo>
                    <a:pt x="544" y="524"/>
                  </a:lnTo>
                  <a:lnTo>
                    <a:pt x="545" y="523"/>
                  </a:lnTo>
                  <a:lnTo>
                    <a:pt x="545" y="522"/>
                  </a:lnTo>
                  <a:lnTo>
                    <a:pt x="545" y="520"/>
                  </a:lnTo>
                  <a:close/>
                  <a:moveTo>
                    <a:pt x="545" y="258"/>
                  </a:moveTo>
                  <a:lnTo>
                    <a:pt x="544" y="258"/>
                  </a:lnTo>
                  <a:lnTo>
                    <a:pt x="544" y="256"/>
                  </a:lnTo>
                  <a:lnTo>
                    <a:pt x="543" y="256"/>
                  </a:lnTo>
                  <a:lnTo>
                    <a:pt x="543" y="259"/>
                  </a:lnTo>
                  <a:lnTo>
                    <a:pt x="544" y="260"/>
                  </a:lnTo>
                  <a:lnTo>
                    <a:pt x="544" y="262"/>
                  </a:lnTo>
                  <a:lnTo>
                    <a:pt x="545" y="260"/>
                  </a:lnTo>
                  <a:lnTo>
                    <a:pt x="545" y="258"/>
                  </a:lnTo>
                  <a:close/>
                  <a:moveTo>
                    <a:pt x="546" y="480"/>
                  </a:moveTo>
                  <a:lnTo>
                    <a:pt x="545" y="478"/>
                  </a:lnTo>
                  <a:lnTo>
                    <a:pt x="545" y="480"/>
                  </a:lnTo>
                  <a:lnTo>
                    <a:pt x="541" y="480"/>
                  </a:lnTo>
                  <a:lnTo>
                    <a:pt x="544" y="482"/>
                  </a:lnTo>
                  <a:lnTo>
                    <a:pt x="545" y="480"/>
                  </a:lnTo>
                  <a:lnTo>
                    <a:pt x="546" y="480"/>
                  </a:lnTo>
                  <a:close/>
                  <a:moveTo>
                    <a:pt x="546" y="34"/>
                  </a:moveTo>
                  <a:lnTo>
                    <a:pt x="545" y="33"/>
                  </a:lnTo>
                  <a:lnTo>
                    <a:pt x="545" y="32"/>
                  </a:lnTo>
                  <a:lnTo>
                    <a:pt x="544" y="33"/>
                  </a:lnTo>
                  <a:lnTo>
                    <a:pt x="543" y="32"/>
                  </a:lnTo>
                  <a:lnTo>
                    <a:pt x="543" y="34"/>
                  </a:lnTo>
                  <a:lnTo>
                    <a:pt x="544" y="35"/>
                  </a:lnTo>
                  <a:lnTo>
                    <a:pt x="544" y="34"/>
                  </a:lnTo>
                  <a:lnTo>
                    <a:pt x="546" y="34"/>
                  </a:lnTo>
                  <a:close/>
                  <a:moveTo>
                    <a:pt x="546" y="480"/>
                  </a:moveTo>
                  <a:lnTo>
                    <a:pt x="544" y="482"/>
                  </a:lnTo>
                  <a:lnTo>
                    <a:pt x="543" y="484"/>
                  </a:lnTo>
                  <a:lnTo>
                    <a:pt x="546" y="482"/>
                  </a:lnTo>
                  <a:lnTo>
                    <a:pt x="546" y="480"/>
                  </a:lnTo>
                  <a:close/>
                  <a:moveTo>
                    <a:pt x="546" y="474"/>
                  </a:moveTo>
                  <a:lnTo>
                    <a:pt x="544" y="472"/>
                  </a:lnTo>
                  <a:lnTo>
                    <a:pt x="545" y="471"/>
                  </a:lnTo>
                  <a:lnTo>
                    <a:pt x="545" y="470"/>
                  </a:lnTo>
                  <a:lnTo>
                    <a:pt x="544" y="468"/>
                  </a:lnTo>
                  <a:lnTo>
                    <a:pt x="544" y="466"/>
                  </a:lnTo>
                  <a:lnTo>
                    <a:pt x="544" y="468"/>
                  </a:lnTo>
                  <a:lnTo>
                    <a:pt x="541" y="466"/>
                  </a:lnTo>
                  <a:lnTo>
                    <a:pt x="540" y="466"/>
                  </a:lnTo>
                  <a:lnTo>
                    <a:pt x="540" y="469"/>
                  </a:lnTo>
                  <a:lnTo>
                    <a:pt x="541" y="470"/>
                  </a:lnTo>
                  <a:lnTo>
                    <a:pt x="543" y="470"/>
                  </a:lnTo>
                  <a:lnTo>
                    <a:pt x="543" y="472"/>
                  </a:lnTo>
                  <a:lnTo>
                    <a:pt x="542" y="472"/>
                  </a:lnTo>
                  <a:lnTo>
                    <a:pt x="542" y="474"/>
                  </a:lnTo>
                  <a:lnTo>
                    <a:pt x="543" y="476"/>
                  </a:lnTo>
                  <a:lnTo>
                    <a:pt x="543" y="472"/>
                  </a:lnTo>
                  <a:lnTo>
                    <a:pt x="546" y="476"/>
                  </a:lnTo>
                  <a:lnTo>
                    <a:pt x="546" y="475"/>
                  </a:lnTo>
                  <a:lnTo>
                    <a:pt x="546" y="474"/>
                  </a:lnTo>
                  <a:close/>
                  <a:moveTo>
                    <a:pt x="546" y="336"/>
                  </a:moveTo>
                  <a:lnTo>
                    <a:pt x="544" y="334"/>
                  </a:lnTo>
                  <a:lnTo>
                    <a:pt x="544" y="336"/>
                  </a:lnTo>
                  <a:lnTo>
                    <a:pt x="543" y="336"/>
                  </a:lnTo>
                  <a:lnTo>
                    <a:pt x="544" y="338"/>
                  </a:lnTo>
                  <a:lnTo>
                    <a:pt x="546" y="338"/>
                  </a:lnTo>
                  <a:lnTo>
                    <a:pt x="546" y="337"/>
                  </a:lnTo>
                  <a:lnTo>
                    <a:pt x="546" y="336"/>
                  </a:lnTo>
                  <a:close/>
                  <a:moveTo>
                    <a:pt x="547" y="580"/>
                  </a:moveTo>
                  <a:lnTo>
                    <a:pt x="545" y="580"/>
                  </a:lnTo>
                  <a:lnTo>
                    <a:pt x="545" y="582"/>
                  </a:lnTo>
                  <a:lnTo>
                    <a:pt x="546" y="582"/>
                  </a:lnTo>
                  <a:lnTo>
                    <a:pt x="547" y="580"/>
                  </a:lnTo>
                  <a:close/>
                  <a:moveTo>
                    <a:pt x="547" y="268"/>
                  </a:moveTo>
                  <a:lnTo>
                    <a:pt x="546" y="266"/>
                  </a:lnTo>
                  <a:lnTo>
                    <a:pt x="544" y="268"/>
                  </a:lnTo>
                  <a:lnTo>
                    <a:pt x="547" y="268"/>
                  </a:lnTo>
                  <a:close/>
                  <a:moveTo>
                    <a:pt x="547" y="580"/>
                  </a:moveTo>
                  <a:lnTo>
                    <a:pt x="547" y="578"/>
                  </a:lnTo>
                  <a:lnTo>
                    <a:pt x="547" y="580"/>
                  </a:lnTo>
                  <a:close/>
                  <a:moveTo>
                    <a:pt x="547" y="334"/>
                  </a:moveTo>
                  <a:lnTo>
                    <a:pt x="547" y="334"/>
                  </a:lnTo>
                  <a:lnTo>
                    <a:pt x="547" y="336"/>
                  </a:lnTo>
                  <a:lnTo>
                    <a:pt x="547" y="334"/>
                  </a:lnTo>
                  <a:close/>
                  <a:moveTo>
                    <a:pt x="547" y="580"/>
                  </a:moveTo>
                  <a:lnTo>
                    <a:pt x="547" y="580"/>
                  </a:lnTo>
                  <a:close/>
                  <a:moveTo>
                    <a:pt x="548" y="506"/>
                  </a:moveTo>
                  <a:lnTo>
                    <a:pt x="547" y="506"/>
                  </a:lnTo>
                  <a:lnTo>
                    <a:pt x="547" y="508"/>
                  </a:lnTo>
                  <a:lnTo>
                    <a:pt x="548" y="506"/>
                  </a:lnTo>
                  <a:close/>
                  <a:moveTo>
                    <a:pt x="548" y="812"/>
                  </a:moveTo>
                  <a:lnTo>
                    <a:pt x="548" y="810"/>
                  </a:lnTo>
                  <a:lnTo>
                    <a:pt x="547" y="808"/>
                  </a:lnTo>
                  <a:lnTo>
                    <a:pt x="545" y="808"/>
                  </a:lnTo>
                  <a:lnTo>
                    <a:pt x="545" y="812"/>
                  </a:lnTo>
                  <a:lnTo>
                    <a:pt x="547" y="810"/>
                  </a:lnTo>
                  <a:lnTo>
                    <a:pt x="547" y="812"/>
                  </a:lnTo>
                  <a:lnTo>
                    <a:pt x="548" y="812"/>
                  </a:lnTo>
                  <a:close/>
                  <a:moveTo>
                    <a:pt x="548" y="816"/>
                  </a:moveTo>
                  <a:lnTo>
                    <a:pt x="547" y="816"/>
                  </a:lnTo>
                  <a:lnTo>
                    <a:pt x="544" y="814"/>
                  </a:lnTo>
                  <a:lnTo>
                    <a:pt x="543" y="816"/>
                  </a:lnTo>
                  <a:lnTo>
                    <a:pt x="545" y="818"/>
                  </a:lnTo>
                  <a:lnTo>
                    <a:pt x="546" y="818"/>
                  </a:lnTo>
                  <a:lnTo>
                    <a:pt x="546" y="820"/>
                  </a:lnTo>
                  <a:lnTo>
                    <a:pt x="548" y="820"/>
                  </a:lnTo>
                  <a:lnTo>
                    <a:pt x="548" y="816"/>
                  </a:lnTo>
                  <a:close/>
                  <a:moveTo>
                    <a:pt x="548" y="667"/>
                  </a:moveTo>
                  <a:lnTo>
                    <a:pt x="548" y="666"/>
                  </a:lnTo>
                  <a:lnTo>
                    <a:pt x="547" y="666"/>
                  </a:lnTo>
                  <a:lnTo>
                    <a:pt x="546" y="668"/>
                  </a:lnTo>
                  <a:lnTo>
                    <a:pt x="545" y="670"/>
                  </a:lnTo>
                  <a:lnTo>
                    <a:pt x="548" y="670"/>
                  </a:lnTo>
                  <a:lnTo>
                    <a:pt x="548" y="669"/>
                  </a:lnTo>
                  <a:lnTo>
                    <a:pt x="548" y="667"/>
                  </a:lnTo>
                  <a:close/>
                  <a:moveTo>
                    <a:pt x="548" y="330"/>
                  </a:moveTo>
                  <a:lnTo>
                    <a:pt x="547" y="330"/>
                  </a:lnTo>
                  <a:lnTo>
                    <a:pt x="547" y="328"/>
                  </a:lnTo>
                  <a:lnTo>
                    <a:pt x="546" y="328"/>
                  </a:lnTo>
                  <a:lnTo>
                    <a:pt x="546" y="332"/>
                  </a:lnTo>
                  <a:lnTo>
                    <a:pt x="548" y="332"/>
                  </a:lnTo>
                  <a:lnTo>
                    <a:pt x="548" y="330"/>
                  </a:lnTo>
                  <a:close/>
                  <a:moveTo>
                    <a:pt x="548" y="660"/>
                  </a:moveTo>
                  <a:lnTo>
                    <a:pt x="547" y="660"/>
                  </a:lnTo>
                  <a:lnTo>
                    <a:pt x="545" y="658"/>
                  </a:lnTo>
                  <a:lnTo>
                    <a:pt x="545" y="661"/>
                  </a:lnTo>
                  <a:lnTo>
                    <a:pt x="545" y="662"/>
                  </a:lnTo>
                  <a:lnTo>
                    <a:pt x="547" y="662"/>
                  </a:lnTo>
                  <a:lnTo>
                    <a:pt x="548" y="660"/>
                  </a:lnTo>
                  <a:close/>
                  <a:moveTo>
                    <a:pt x="548" y="620"/>
                  </a:moveTo>
                  <a:lnTo>
                    <a:pt x="547" y="620"/>
                  </a:lnTo>
                  <a:lnTo>
                    <a:pt x="548" y="622"/>
                  </a:lnTo>
                  <a:lnTo>
                    <a:pt x="548" y="620"/>
                  </a:lnTo>
                  <a:close/>
                  <a:moveTo>
                    <a:pt x="548" y="578"/>
                  </a:moveTo>
                  <a:lnTo>
                    <a:pt x="547" y="580"/>
                  </a:lnTo>
                  <a:lnTo>
                    <a:pt x="548" y="580"/>
                  </a:lnTo>
                  <a:lnTo>
                    <a:pt x="548" y="578"/>
                  </a:lnTo>
                  <a:close/>
                  <a:moveTo>
                    <a:pt x="548" y="472"/>
                  </a:moveTo>
                  <a:lnTo>
                    <a:pt x="548" y="472"/>
                  </a:lnTo>
                  <a:lnTo>
                    <a:pt x="548" y="471"/>
                  </a:lnTo>
                  <a:lnTo>
                    <a:pt x="547" y="472"/>
                  </a:lnTo>
                  <a:lnTo>
                    <a:pt x="548" y="472"/>
                  </a:lnTo>
                  <a:lnTo>
                    <a:pt x="548" y="474"/>
                  </a:lnTo>
                  <a:lnTo>
                    <a:pt x="548" y="472"/>
                  </a:lnTo>
                  <a:close/>
                  <a:moveTo>
                    <a:pt x="548" y="520"/>
                  </a:moveTo>
                  <a:lnTo>
                    <a:pt x="547" y="518"/>
                  </a:lnTo>
                  <a:lnTo>
                    <a:pt x="546" y="518"/>
                  </a:lnTo>
                  <a:lnTo>
                    <a:pt x="547" y="520"/>
                  </a:lnTo>
                  <a:lnTo>
                    <a:pt x="548" y="520"/>
                  </a:lnTo>
                  <a:close/>
                  <a:moveTo>
                    <a:pt x="548" y="512"/>
                  </a:moveTo>
                  <a:lnTo>
                    <a:pt x="544" y="512"/>
                  </a:lnTo>
                  <a:lnTo>
                    <a:pt x="545" y="514"/>
                  </a:lnTo>
                  <a:lnTo>
                    <a:pt x="548" y="514"/>
                  </a:lnTo>
                  <a:lnTo>
                    <a:pt x="548" y="512"/>
                  </a:lnTo>
                  <a:close/>
                  <a:moveTo>
                    <a:pt x="548" y="338"/>
                  </a:moveTo>
                  <a:lnTo>
                    <a:pt x="546" y="338"/>
                  </a:lnTo>
                  <a:lnTo>
                    <a:pt x="546" y="340"/>
                  </a:lnTo>
                  <a:lnTo>
                    <a:pt x="548" y="340"/>
                  </a:lnTo>
                  <a:lnTo>
                    <a:pt x="548" y="338"/>
                  </a:lnTo>
                  <a:close/>
                  <a:moveTo>
                    <a:pt x="549" y="470"/>
                  </a:moveTo>
                  <a:lnTo>
                    <a:pt x="548" y="469"/>
                  </a:lnTo>
                  <a:lnTo>
                    <a:pt x="548" y="471"/>
                  </a:lnTo>
                  <a:lnTo>
                    <a:pt x="549" y="470"/>
                  </a:lnTo>
                  <a:close/>
                  <a:moveTo>
                    <a:pt x="549" y="507"/>
                  </a:moveTo>
                  <a:lnTo>
                    <a:pt x="548" y="508"/>
                  </a:lnTo>
                  <a:lnTo>
                    <a:pt x="549" y="508"/>
                  </a:lnTo>
                  <a:lnTo>
                    <a:pt x="549" y="507"/>
                  </a:lnTo>
                  <a:close/>
                  <a:moveTo>
                    <a:pt x="549" y="598"/>
                  </a:moveTo>
                  <a:lnTo>
                    <a:pt x="548" y="598"/>
                  </a:lnTo>
                  <a:lnTo>
                    <a:pt x="548" y="596"/>
                  </a:lnTo>
                  <a:lnTo>
                    <a:pt x="546" y="596"/>
                  </a:lnTo>
                  <a:lnTo>
                    <a:pt x="546" y="598"/>
                  </a:lnTo>
                  <a:lnTo>
                    <a:pt x="547" y="598"/>
                  </a:lnTo>
                  <a:lnTo>
                    <a:pt x="548" y="600"/>
                  </a:lnTo>
                  <a:lnTo>
                    <a:pt x="549" y="598"/>
                  </a:lnTo>
                  <a:close/>
                  <a:moveTo>
                    <a:pt x="549" y="622"/>
                  </a:moveTo>
                  <a:lnTo>
                    <a:pt x="548" y="622"/>
                  </a:lnTo>
                  <a:lnTo>
                    <a:pt x="548" y="623"/>
                  </a:lnTo>
                  <a:lnTo>
                    <a:pt x="549" y="622"/>
                  </a:lnTo>
                  <a:close/>
                  <a:moveTo>
                    <a:pt x="549" y="502"/>
                  </a:moveTo>
                  <a:lnTo>
                    <a:pt x="548" y="502"/>
                  </a:lnTo>
                  <a:lnTo>
                    <a:pt x="549" y="502"/>
                  </a:lnTo>
                  <a:close/>
                  <a:moveTo>
                    <a:pt x="549" y="592"/>
                  </a:moveTo>
                  <a:lnTo>
                    <a:pt x="546" y="592"/>
                  </a:lnTo>
                  <a:lnTo>
                    <a:pt x="546" y="594"/>
                  </a:lnTo>
                  <a:lnTo>
                    <a:pt x="548" y="594"/>
                  </a:lnTo>
                  <a:lnTo>
                    <a:pt x="549" y="592"/>
                  </a:lnTo>
                  <a:close/>
                  <a:moveTo>
                    <a:pt x="549" y="500"/>
                  </a:moveTo>
                  <a:lnTo>
                    <a:pt x="548" y="500"/>
                  </a:lnTo>
                  <a:lnTo>
                    <a:pt x="548" y="502"/>
                  </a:lnTo>
                  <a:lnTo>
                    <a:pt x="549" y="500"/>
                  </a:lnTo>
                  <a:close/>
                  <a:moveTo>
                    <a:pt x="549" y="506"/>
                  </a:moveTo>
                  <a:lnTo>
                    <a:pt x="548" y="506"/>
                  </a:lnTo>
                  <a:lnTo>
                    <a:pt x="549" y="507"/>
                  </a:lnTo>
                  <a:lnTo>
                    <a:pt x="549" y="506"/>
                  </a:lnTo>
                  <a:close/>
                  <a:moveTo>
                    <a:pt x="549" y="502"/>
                  </a:moveTo>
                  <a:lnTo>
                    <a:pt x="549" y="502"/>
                  </a:lnTo>
                  <a:lnTo>
                    <a:pt x="549" y="504"/>
                  </a:lnTo>
                  <a:lnTo>
                    <a:pt x="549" y="502"/>
                  </a:lnTo>
                  <a:close/>
                  <a:moveTo>
                    <a:pt x="549" y="618"/>
                  </a:moveTo>
                  <a:lnTo>
                    <a:pt x="549" y="614"/>
                  </a:lnTo>
                  <a:lnTo>
                    <a:pt x="549" y="612"/>
                  </a:lnTo>
                  <a:lnTo>
                    <a:pt x="547" y="612"/>
                  </a:lnTo>
                  <a:lnTo>
                    <a:pt x="546" y="614"/>
                  </a:lnTo>
                  <a:lnTo>
                    <a:pt x="545" y="614"/>
                  </a:lnTo>
                  <a:lnTo>
                    <a:pt x="547" y="616"/>
                  </a:lnTo>
                  <a:lnTo>
                    <a:pt x="547" y="614"/>
                  </a:lnTo>
                  <a:lnTo>
                    <a:pt x="548" y="616"/>
                  </a:lnTo>
                  <a:lnTo>
                    <a:pt x="549" y="618"/>
                  </a:lnTo>
                  <a:close/>
                  <a:moveTo>
                    <a:pt x="550" y="526"/>
                  </a:moveTo>
                  <a:lnTo>
                    <a:pt x="549" y="526"/>
                  </a:lnTo>
                  <a:lnTo>
                    <a:pt x="549" y="524"/>
                  </a:lnTo>
                  <a:lnTo>
                    <a:pt x="548" y="524"/>
                  </a:lnTo>
                  <a:lnTo>
                    <a:pt x="548" y="526"/>
                  </a:lnTo>
                  <a:lnTo>
                    <a:pt x="547" y="526"/>
                  </a:lnTo>
                  <a:lnTo>
                    <a:pt x="547" y="528"/>
                  </a:lnTo>
                  <a:lnTo>
                    <a:pt x="549" y="528"/>
                  </a:lnTo>
                  <a:lnTo>
                    <a:pt x="550" y="526"/>
                  </a:lnTo>
                  <a:close/>
                  <a:moveTo>
                    <a:pt x="550" y="508"/>
                  </a:moveTo>
                  <a:lnTo>
                    <a:pt x="550" y="506"/>
                  </a:lnTo>
                  <a:lnTo>
                    <a:pt x="549" y="507"/>
                  </a:lnTo>
                  <a:lnTo>
                    <a:pt x="549" y="508"/>
                  </a:lnTo>
                  <a:lnTo>
                    <a:pt x="550" y="508"/>
                  </a:lnTo>
                  <a:close/>
                  <a:moveTo>
                    <a:pt x="550" y="804"/>
                  </a:moveTo>
                  <a:lnTo>
                    <a:pt x="549" y="802"/>
                  </a:lnTo>
                  <a:lnTo>
                    <a:pt x="549" y="804"/>
                  </a:lnTo>
                  <a:lnTo>
                    <a:pt x="550" y="804"/>
                  </a:lnTo>
                  <a:close/>
                  <a:moveTo>
                    <a:pt x="550" y="624"/>
                  </a:moveTo>
                  <a:lnTo>
                    <a:pt x="548" y="623"/>
                  </a:lnTo>
                  <a:lnTo>
                    <a:pt x="547" y="624"/>
                  </a:lnTo>
                  <a:lnTo>
                    <a:pt x="548" y="626"/>
                  </a:lnTo>
                  <a:lnTo>
                    <a:pt x="550" y="624"/>
                  </a:lnTo>
                  <a:close/>
                  <a:moveTo>
                    <a:pt x="550" y="490"/>
                  </a:moveTo>
                  <a:lnTo>
                    <a:pt x="547" y="490"/>
                  </a:lnTo>
                  <a:lnTo>
                    <a:pt x="547" y="494"/>
                  </a:lnTo>
                  <a:lnTo>
                    <a:pt x="549" y="494"/>
                  </a:lnTo>
                  <a:lnTo>
                    <a:pt x="550" y="496"/>
                  </a:lnTo>
                  <a:lnTo>
                    <a:pt x="550" y="494"/>
                  </a:lnTo>
                  <a:lnTo>
                    <a:pt x="550" y="490"/>
                  </a:lnTo>
                  <a:close/>
                  <a:moveTo>
                    <a:pt x="550" y="284"/>
                  </a:moveTo>
                  <a:lnTo>
                    <a:pt x="549" y="282"/>
                  </a:lnTo>
                  <a:lnTo>
                    <a:pt x="547" y="282"/>
                  </a:lnTo>
                  <a:lnTo>
                    <a:pt x="548" y="284"/>
                  </a:lnTo>
                  <a:lnTo>
                    <a:pt x="548" y="286"/>
                  </a:lnTo>
                  <a:lnTo>
                    <a:pt x="549" y="286"/>
                  </a:lnTo>
                  <a:lnTo>
                    <a:pt x="549" y="284"/>
                  </a:lnTo>
                  <a:lnTo>
                    <a:pt x="550" y="286"/>
                  </a:lnTo>
                  <a:lnTo>
                    <a:pt x="550" y="284"/>
                  </a:lnTo>
                  <a:close/>
                  <a:moveTo>
                    <a:pt x="550" y="500"/>
                  </a:moveTo>
                  <a:lnTo>
                    <a:pt x="549" y="500"/>
                  </a:lnTo>
                  <a:lnTo>
                    <a:pt x="549" y="502"/>
                  </a:lnTo>
                  <a:lnTo>
                    <a:pt x="550" y="500"/>
                  </a:lnTo>
                  <a:close/>
                  <a:moveTo>
                    <a:pt x="550" y="522"/>
                  </a:moveTo>
                  <a:lnTo>
                    <a:pt x="550" y="522"/>
                  </a:lnTo>
                  <a:close/>
                  <a:moveTo>
                    <a:pt x="550" y="520"/>
                  </a:moveTo>
                  <a:lnTo>
                    <a:pt x="549" y="520"/>
                  </a:lnTo>
                  <a:lnTo>
                    <a:pt x="548" y="518"/>
                  </a:lnTo>
                  <a:lnTo>
                    <a:pt x="548" y="520"/>
                  </a:lnTo>
                  <a:lnTo>
                    <a:pt x="549" y="520"/>
                  </a:lnTo>
                  <a:lnTo>
                    <a:pt x="550" y="522"/>
                  </a:lnTo>
                  <a:lnTo>
                    <a:pt x="550" y="520"/>
                  </a:lnTo>
                  <a:close/>
                  <a:moveTo>
                    <a:pt x="550" y="324"/>
                  </a:moveTo>
                  <a:lnTo>
                    <a:pt x="549" y="323"/>
                  </a:lnTo>
                  <a:lnTo>
                    <a:pt x="549" y="320"/>
                  </a:lnTo>
                  <a:lnTo>
                    <a:pt x="547" y="320"/>
                  </a:lnTo>
                  <a:lnTo>
                    <a:pt x="547" y="322"/>
                  </a:lnTo>
                  <a:lnTo>
                    <a:pt x="547" y="320"/>
                  </a:lnTo>
                  <a:lnTo>
                    <a:pt x="546" y="322"/>
                  </a:lnTo>
                  <a:lnTo>
                    <a:pt x="547" y="322"/>
                  </a:lnTo>
                  <a:lnTo>
                    <a:pt x="547" y="324"/>
                  </a:lnTo>
                  <a:lnTo>
                    <a:pt x="549" y="326"/>
                  </a:lnTo>
                  <a:lnTo>
                    <a:pt x="549" y="324"/>
                  </a:lnTo>
                  <a:lnTo>
                    <a:pt x="550" y="324"/>
                  </a:lnTo>
                  <a:close/>
                  <a:moveTo>
                    <a:pt x="550" y="802"/>
                  </a:moveTo>
                  <a:lnTo>
                    <a:pt x="550" y="802"/>
                  </a:lnTo>
                  <a:close/>
                  <a:moveTo>
                    <a:pt x="550" y="464"/>
                  </a:moveTo>
                  <a:lnTo>
                    <a:pt x="547" y="464"/>
                  </a:lnTo>
                  <a:lnTo>
                    <a:pt x="546" y="466"/>
                  </a:lnTo>
                  <a:lnTo>
                    <a:pt x="548" y="469"/>
                  </a:lnTo>
                  <a:lnTo>
                    <a:pt x="548" y="466"/>
                  </a:lnTo>
                  <a:lnTo>
                    <a:pt x="550" y="468"/>
                  </a:lnTo>
                  <a:lnTo>
                    <a:pt x="550" y="466"/>
                  </a:lnTo>
                  <a:lnTo>
                    <a:pt x="550" y="464"/>
                  </a:lnTo>
                  <a:close/>
                  <a:moveTo>
                    <a:pt x="550" y="522"/>
                  </a:moveTo>
                  <a:lnTo>
                    <a:pt x="550" y="522"/>
                  </a:lnTo>
                  <a:close/>
                  <a:moveTo>
                    <a:pt x="550" y="484"/>
                  </a:moveTo>
                  <a:lnTo>
                    <a:pt x="548" y="484"/>
                  </a:lnTo>
                  <a:lnTo>
                    <a:pt x="549" y="486"/>
                  </a:lnTo>
                  <a:lnTo>
                    <a:pt x="549" y="487"/>
                  </a:lnTo>
                  <a:lnTo>
                    <a:pt x="549" y="488"/>
                  </a:lnTo>
                  <a:lnTo>
                    <a:pt x="550" y="488"/>
                  </a:lnTo>
                  <a:lnTo>
                    <a:pt x="550" y="486"/>
                  </a:lnTo>
                  <a:lnTo>
                    <a:pt x="550" y="484"/>
                  </a:lnTo>
                  <a:close/>
                  <a:moveTo>
                    <a:pt x="551" y="144"/>
                  </a:moveTo>
                  <a:lnTo>
                    <a:pt x="550" y="144"/>
                  </a:lnTo>
                  <a:lnTo>
                    <a:pt x="550" y="142"/>
                  </a:lnTo>
                  <a:lnTo>
                    <a:pt x="548" y="142"/>
                  </a:lnTo>
                  <a:lnTo>
                    <a:pt x="549" y="144"/>
                  </a:lnTo>
                  <a:lnTo>
                    <a:pt x="549" y="146"/>
                  </a:lnTo>
                  <a:lnTo>
                    <a:pt x="550" y="146"/>
                  </a:lnTo>
                  <a:lnTo>
                    <a:pt x="551" y="144"/>
                  </a:lnTo>
                  <a:close/>
                  <a:moveTo>
                    <a:pt x="551" y="550"/>
                  </a:moveTo>
                  <a:lnTo>
                    <a:pt x="550" y="550"/>
                  </a:lnTo>
                  <a:lnTo>
                    <a:pt x="551" y="550"/>
                  </a:lnTo>
                  <a:close/>
                  <a:moveTo>
                    <a:pt x="551" y="522"/>
                  </a:moveTo>
                  <a:lnTo>
                    <a:pt x="551" y="520"/>
                  </a:lnTo>
                  <a:lnTo>
                    <a:pt x="550" y="520"/>
                  </a:lnTo>
                  <a:lnTo>
                    <a:pt x="550" y="521"/>
                  </a:lnTo>
                  <a:lnTo>
                    <a:pt x="550" y="522"/>
                  </a:lnTo>
                  <a:lnTo>
                    <a:pt x="551" y="522"/>
                  </a:lnTo>
                  <a:close/>
                  <a:moveTo>
                    <a:pt x="551" y="530"/>
                  </a:moveTo>
                  <a:lnTo>
                    <a:pt x="549" y="530"/>
                  </a:lnTo>
                  <a:lnTo>
                    <a:pt x="550" y="531"/>
                  </a:lnTo>
                  <a:lnTo>
                    <a:pt x="551" y="530"/>
                  </a:lnTo>
                  <a:close/>
                  <a:moveTo>
                    <a:pt x="551" y="274"/>
                  </a:moveTo>
                  <a:lnTo>
                    <a:pt x="551" y="274"/>
                  </a:lnTo>
                  <a:lnTo>
                    <a:pt x="550" y="272"/>
                  </a:lnTo>
                  <a:lnTo>
                    <a:pt x="549" y="270"/>
                  </a:lnTo>
                  <a:lnTo>
                    <a:pt x="548" y="268"/>
                  </a:lnTo>
                  <a:lnTo>
                    <a:pt x="547" y="268"/>
                  </a:lnTo>
                  <a:lnTo>
                    <a:pt x="547" y="270"/>
                  </a:lnTo>
                  <a:lnTo>
                    <a:pt x="546" y="272"/>
                  </a:lnTo>
                  <a:lnTo>
                    <a:pt x="547" y="272"/>
                  </a:lnTo>
                  <a:lnTo>
                    <a:pt x="545" y="274"/>
                  </a:lnTo>
                  <a:lnTo>
                    <a:pt x="547" y="274"/>
                  </a:lnTo>
                  <a:lnTo>
                    <a:pt x="548" y="272"/>
                  </a:lnTo>
                  <a:lnTo>
                    <a:pt x="550" y="276"/>
                  </a:lnTo>
                  <a:lnTo>
                    <a:pt x="551" y="274"/>
                  </a:lnTo>
                  <a:close/>
                  <a:moveTo>
                    <a:pt x="551" y="546"/>
                  </a:moveTo>
                  <a:lnTo>
                    <a:pt x="550" y="546"/>
                  </a:lnTo>
                  <a:lnTo>
                    <a:pt x="550" y="548"/>
                  </a:lnTo>
                  <a:lnTo>
                    <a:pt x="550" y="546"/>
                  </a:lnTo>
                  <a:lnTo>
                    <a:pt x="548" y="540"/>
                  </a:lnTo>
                  <a:lnTo>
                    <a:pt x="549" y="540"/>
                  </a:lnTo>
                  <a:lnTo>
                    <a:pt x="549" y="538"/>
                  </a:lnTo>
                  <a:lnTo>
                    <a:pt x="548" y="539"/>
                  </a:lnTo>
                  <a:lnTo>
                    <a:pt x="548" y="538"/>
                  </a:lnTo>
                  <a:lnTo>
                    <a:pt x="549" y="538"/>
                  </a:lnTo>
                  <a:lnTo>
                    <a:pt x="548" y="536"/>
                  </a:lnTo>
                  <a:lnTo>
                    <a:pt x="548" y="537"/>
                  </a:lnTo>
                  <a:lnTo>
                    <a:pt x="547" y="532"/>
                  </a:lnTo>
                  <a:lnTo>
                    <a:pt x="543" y="526"/>
                  </a:lnTo>
                  <a:lnTo>
                    <a:pt x="543" y="524"/>
                  </a:lnTo>
                  <a:lnTo>
                    <a:pt x="542" y="526"/>
                  </a:lnTo>
                  <a:lnTo>
                    <a:pt x="534" y="514"/>
                  </a:lnTo>
                  <a:lnTo>
                    <a:pt x="532" y="512"/>
                  </a:lnTo>
                  <a:lnTo>
                    <a:pt x="532" y="511"/>
                  </a:lnTo>
                  <a:lnTo>
                    <a:pt x="532" y="512"/>
                  </a:lnTo>
                  <a:lnTo>
                    <a:pt x="526" y="508"/>
                  </a:lnTo>
                  <a:lnTo>
                    <a:pt x="526" y="506"/>
                  </a:lnTo>
                  <a:lnTo>
                    <a:pt x="525" y="506"/>
                  </a:lnTo>
                  <a:lnTo>
                    <a:pt x="524" y="506"/>
                  </a:lnTo>
                  <a:lnTo>
                    <a:pt x="524" y="507"/>
                  </a:lnTo>
                  <a:lnTo>
                    <a:pt x="523" y="506"/>
                  </a:lnTo>
                  <a:lnTo>
                    <a:pt x="524" y="506"/>
                  </a:lnTo>
                  <a:lnTo>
                    <a:pt x="524" y="507"/>
                  </a:lnTo>
                  <a:lnTo>
                    <a:pt x="524" y="506"/>
                  </a:lnTo>
                  <a:lnTo>
                    <a:pt x="522" y="505"/>
                  </a:lnTo>
                  <a:lnTo>
                    <a:pt x="523" y="504"/>
                  </a:lnTo>
                  <a:lnTo>
                    <a:pt x="522" y="503"/>
                  </a:lnTo>
                  <a:lnTo>
                    <a:pt x="522" y="506"/>
                  </a:lnTo>
                  <a:lnTo>
                    <a:pt x="522" y="505"/>
                  </a:lnTo>
                  <a:lnTo>
                    <a:pt x="522" y="506"/>
                  </a:lnTo>
                  <a:lnTo>
                    <a:pt x="522" y="503"/>
                  </a:lnTo>
                  <a:lnTo>
                    <a:pt x="520" y="499"/>
                  </a:lnTo>
                  <a:lnTo>
                    <a:pt x="520" y="500"/>
                  </a:lnTo>
                  <a:lnTo>
                    <a:pt x="518" y="500"/>
                  </a:lnTo>
                  <a:lnTo>
                    <a:pt x="519" y="502"/>
                  </a:lnTo>
                  <a:lnTo>
                    <a:pt x="519" y="503"/>
                  </a:lnTo>
                  <a:lnTo>
                    <a:pt x="515" y="501"/>
                  </a:lnTo>
                  <a:lnTo>
                    <a:pt x="504" y="499"/>
                  </a:lnTo>
                  <a:lnTo>
                    <a:pt x="504" y="497"/>
                  </a:lnTo>
                  <a:lnTo>
                    <a:pt x="504" y="496"/>
                  </a:lnTo>
                  <a:lnTo>
                    <a:pt x="503" y="495"/>
                  </a:lnTo>
                  <a:lnTo>
                    <a:pt x="503" y="499"/>
                  </a:lnTo>
                  <a:lnTo>
                    <a:pt x="503" y="498"/>
                  </a:lnTo>
                  <a:lnTo>
                    <a:pt x="503" y="499"/>
                  </a:lnTo>
                  <a:lnTo>
                    <a:pt x="503" y="495"/>
                  </a:lnTo>
                  <a:lnTo>
                    <a:pt x="500" y="490"/>
                  </a:lnTo>
                  <a:lnTo>
                    <a:pt x="497" y="494"/>
                  </a:lnTo>
                  <a:lnTo>
                    <a:pt x="500" y="494"/>
                  </a:lnTo>
                  <a:lnTo>
                    <a:pt x="502" y="496"/>
                  </a:lnTo>
                  <a:lnTo>
                    <a:pt x="502" y="497"/>
                  </a:lnTo>
                  <a:lnTo>
                    <a:pt x="501" y="498"/>
                  </a:lnTo>
                  <a:lnTo>
                    <a:pt x="493" y="496"/>
                  </a:lnTo>
                  <a:lnTo>
                    <a:pt x="480" y="496"/>
                  </a:lnTo>
                  <a:lnTo>
                    <a:pt x="478" y="494"/>
                  </a:lnTo>
                  <a:lnTo>
                    <a:pt x="478" y="496"/>
                  </a:lnTo>
                  <a:lnTo>
                    <a:pt x="477" y="496"/>
                  </a:lnTo>
                  <a:lnTo>
                    <a:pt x="475" y="496"/>
                  </a:lnTo>
                  <a:lnTo>
                    <a:pt x="474" y="494"/>
                  </a:lnTo>
                  <a:lnTo>
                    <a:pt x="474" y="492"/>
                  </a:lnTo>
                  <a:lnTo>
                    <a:pt x="471" y="492"/>
                  </a:lnTo>
                  <a:lnTo>
                    <a:pt x="471" y="494"/>
                  </a:lnTo>
                  <a:lnTo>
                    <a:pt x="469" y="494"/>
                  </a:lnTo>
                  <a:lnTo>
                    <a:pt x="469" y="496"/>
                  </a:lnTo>
                  <a:lnTo>
                    <a:pt x="472" y="496"/>
                  </a:lnTo>
                  <a:lnTo>
                    <a:pt x="464" y="496"/>
                  </a:lnTo>
                  <a:lnTo>
                    <a:pt x="462" y="496"/>
                  </a:lnTo>
                  <a:lnTo>
                    <a:pt x="462" y="494"/>
                  </a:lnTo>
                  <a:lnTo>
                    <a:pt x="461" y="494"/>
                  </a:lnTo>
                  <a:lnTo>
                    <a:pt x="461" y="496"/>
                  </a:lnTo>
                  <a:lnTo>
                    <a:pt x="462" y="496"/>
                  </a:lnTo>
                  <a:lnTo>
                    <a:pt x="457" y="496"/>
                  </a:lnTo>
                  <a:lnTo>
                    <a:pt x="454" y="496"/>
                  </a:lnTo>
                  <a:lnTo>
                    <a:pt x="453" y="496"/>
                  </a:lnTo>
                  <a:lnTo>
                    <a:pt x="453" y="494"/>
                  </a:lnTo>
                  <a:lnTo>
                    <a:pt x="451" y="494"/>
                  </a:lnTo>
                  <a:lnTo>
                    <a:pt x="451" y="492"/>
                  </a:lnTo>
                  <a:lnTo>
                    <a:pt x="452" y="492"/>
                  </a:lnTo>
                  <a:lnTo>
                    <a:pt x="452" y="490"/>
                  </a:lnTo>
                  <a:lnTo>
                    <a:pt x="451" y="488"/>
                  </a:lnTo>
                  <a:lnTo>
                    <a:pt x="451" y="490"/>
                  </a:lnTo>
                  <a:lnTo>
                    <a:pt x="450" y="492"/>
                  </a:lnTo>
                  <a:lnTo>
                    <a:pt x="451" y="492"/>
                  </a:lnTo>
                  <a:lnTo>
                    <a:pt x="451" y="494"/>
                  </a:lnTo>
                  <a:lnTo>
                    <a:pt x="452" y="496"/>
                  </a:lnTo>
                  <a:lnTo>
                    <a:pt x="451" y="496"/>
                  </a:lnTo>
                  <a:lnTo>
                    <a:pt x="446" y="496"/>
                  </a:lnTo>
                  <a:lnTo>
                    <a:pt x="445" y="496"/>
                  </a:lnTo>
                  <a:lnTo>
                    <a:pt x="434" y="496"/>
                  </a:lnTo>
                  <a:lnTo>
                    <a:pt x="433" y="496"/>
                  </a:lnTo>
                  <a:lnTo>
                    <a:pt x="429" y="496"/>
                  </a:lnTo>
                  <a:lnTo>
                    <a:pt x="429" y="492"/>
                  </a:lnTo>
                  <a:lnTo>
                    <a:pt x="428" y="492"/>
                  </a:lnTo>
                  <a:lnTo>
                    <a:pt x="428" y="490"/>
                  </a:lnTo>
                  <a:lnTo>
                    <a:pt x="430" y="490"/>
                  </a:lnTo>
                  <a:lnTo>
                    <a:pt x="428" y="488"/>
                  </a:lnTo>
                  <a:lnTo>
                    <a:pt x="428" y="487"/>
                  </a:lnTo>
                  <a:lnTo>
                    <a:pt x="427" y="488"/>
                  </a:lnTo>
                  <a:lnTo>
                    <a:pt x="428" y="490"/>
                  </a:lnTo>
                  <a:lnTo>
                    <a:pt x="428" y="492"/>
                  </a:lnTo>
                  <a:lnTo>
                    <a:pt x="426" y="492"/>
                  </a:lnTo>
                  <a:lnTo>
                    <a:pt x="426" y="494"/>
                  </a:lnTo>
                  <a:lnTo>
                    <a:pt x="428" y="494"/>
                  </a:lnTo>
                  <a:lnTo>
                    <a:pt x="426" y="496"/>
                  </a:lnTo>
                  <a:lnTo>
                    <a:pt x="422" y="496"/>
                  </a:lnTo>
                  <a:lnTo>
                    <a:pt x="420" y="496"/>
                  </a:lnTo>
                  <a:lnTo>
                    <a:pt x="421" y="496"/>
                  </a:lnTo>
                  <a:lnTo>
                    <a:pt x="420" y="496"/>
                  </a:lnTo>
                  <a:lnTo>
                    <a:pt x="419" y="496"/>
                  </a:lnTo>
                  <a:lnTo>
                    <a:pt x="418" y="496"/>
                  </a:lnTo>
                  <a:lnTo>
                    <a:pt x="417" y="496"/>
                  </a:lnTo>
                  <a:lnTo>
                    <a:pt x="413" y="496"/>
                  </a:lnTo>
                  <a:lnTo>
                    <a:pt x="412" y="496"/>
                  </a:lnTo>
                  <a:lnTo>
                    <a:pt x="410" y="494"/>
                  </a:lnTo>
                  <a:lnTo>
                    <a:pt x="409" y="496"/>
                  </a:lnTo>
                  <a:lnTo>
                    <a:pt x="396" y="496"/>
                  </a:lnTo>
                  <a:lnTo>
                    <a:pt x="394" y="496"/>
                  </a:lnTo>
                  <a:lnTo>
                    <a:pt x="393" y="494"/>
                  </a:lnTo>
                  <a:lnTo>
                    <a:pt x="392" y="496"/>
                  </a:lnTo>
                  <a:lnTo>
                    <a:pt x="392" y="494"/>
                  </a:lnTo>
                  <a:lnTo>
                    <a:pt x="391" y="494"/>
                  </a:lnTo>
                  <a:lnTo>
                    <a:pt x="391" y="496"/>
                  </a:lnTo>
                  <a:lnTo>
                    <a:pt x="383" y="496"/>
                  </a:lnTo>
                  <a:lnTo>
                    <a:pt x="382" y="496"/>
                  </a:lnTo>
                  <a:lnTo>
                    <a:pt x="381" y="496"/>
                  </a:lnTo>
                  <a:lnTo>
                    <a:pt x="371" y="496"/>
                  </a:lnTo>
                  <a:lnTo>
                    <a:pt x="370" y="494"/>
                  </a:lnTo>
                  <a:lnTo>
                    <a:pt x="369" y="494"/>
                  </a:lnTo>
                  <a:lnTo>
                    <a:pt x="368" y="496"/>
                  </a:lnTo>
                  <a:lnTo>
                    <a:pt x="370" y="496"/>
                  </a:lnTo>
                  <a:lnTo>
                    <a:pt x="359" y="496"/>
                  </a:lnTo>
                  <a:lnTo>
                    <a:pt x="360" y="496"/>
                  </a:lnTo>
                  <a:lnTo>
                    <a:pt x="360" y="495"/>
                  </a:lnTo>
                  <a:lnTo>
                    <a:pt x="359" y="492"/>
                  </a:lnTo>
                  <a:lnTo>
                    <a:pt x="357" y="492"/>
                  </a:lnTo>
                  <a:lnTo>
                    <a:pt x="357" y="494"/>
                  </a:lnTo>
                  <a:lnTo>
                    <a:pt x="357" y="495"/>
                  </a:lnTo>
                  <a:lnTo>
                    <a:pt x="356" y="496"/>
                  </a:lnTo>
                  <a:lnTo>
                    <a:pt x="358" y="496"/>
                  </a:lnTo>
                  <a:lnTo>
                    <a:pt x="353" y="496"/>
                  </a:lnTo>
                  <a:lnTo>
                    <a:pt x="354" y="494"/>
                  </a:lnTo>
                  <a:lnTo>
                    <a:pt x="352" y="494"/>
                  </a:lnTo>
                  <a:lnTo>
                    <a:pt x="352" y="613"/>
                  </a:lnTo>
                  <a:lnTo>
                    <a:pt x="352" y="614"/>
                  </a:lnTo>
                  <a:lnTo>
                    <a:pt x="352" y="613"/>
                  </a:lnTo>
                  <a:lnTo>
                    <a:pt x="352" y="494"/>
                  </a:lnTo>
                  <a:lnTo>
                    <a:pt x="350" y="494"/>
                  </a:lnTo>
                  <a:lnTo>
                    <a:pt x="350" y="496"/>
                  </a:lnTo>
                  <a:lnTo>
                    <a:pt x="351" y="496"/>
                  </a:lnTo>
                  <a:lnTo>
                    <a:pt x="339" y="496"/>
                  </a:lnTo>
                  <a:lnTo>
                    <a:pt x="338" y="494"/>
                  </a:lnTo>
                  <a:lnTo>
                    <a:pt x="337" y="496"/>
                  </a:lnTo>
                  <a:lnTo>
                    <a:pt x="336" y="494"/>
                  </a:lnTo>
                  <a:lnTo>
                    <a:pt x="338" y="494"/>
                  </a:lnTo>
                  <a:lnTo>
                    <a:pt x="338" y="492"/>
                  </a:lnTo>
                  <a:lnTo>
                    <a:pt x="339" y="490"/>
                  </a:lnTo>
                  <a:lnTo>
                    <a:pt x="336" y="490"/>
                  </a:lnTo>
                  <a:lnTo>
                    <a:pt x="335" y="494"/>
                  </a:lnTo>
                  <a:lnTo>
                    <a:pt x="335" y="496"/>
                  </a:lnTo>
                  <a:lnTo>
                    <a:pt x="331" y="496"/>
                  </a:lnTo>
                  <a:lnTo>
                    <a:pt x="328" y="496"/>
                  </a:lnTo>
                  <a:lnTo>
                    <a:pt x="323" y="496"/>
                  </a:lnTo>
                  <a:lnTo>
                    <a:pt x="318" y="496"/>
                  </a:lnTo>
                  <a:lnTo>
                    <a:pt x="314" y="496"/>
                  </a:lnTo>
                  <a:lnTo>
                    <a:pt x="312" y="496"/>
                  </a:lnTo>
                  <a:lnTo>
                    <a:pt x="311" y="496"/>
                  </a:lnTo>
                  <a:lnTo>
                    <a:pt x="310" y="496"/>
                  </a:lnTo>
                  <a:lnTo>
                    <a:pt x="307" y="496"/>
                  </a:lnTo>
                  <a:lnTo>
                    <a:pt x="305" y="496"/>
                  </a:lnTo>
                  <a:lnTo>
                    <a:pt x="301" y="496"/>
                  </a:lnTo>
                  <a:lnTo>
                    <a:pt x="301" y="613"/>
                  </a:lnTo>
                  <a:lnTo>
                    <a:pt x="301" y="614"/>
                  </a:lnTo>
                  <a:lnTo>
                    <a:pt x="300" y="613"/>
                  </a:lnTo>
                  <a:lnTo>
                    <a:pt x="301" y="613"/>
                  </a:lnTo>
                  <a:lnTo>
                    <a:pt x="301" y="496"/>
                  </a:lnTo>
                  <a:lnTo>
                    <a:pt x="297" y="496"/>
                  </a:lnTo>
                  <a:lnTo>
                    <a:pt x="296" y="496"/>
                  </a:lnTo>
                  <a:lnTo>
                    <a:pt x="295" y="496"/>
                  </a:lnTo>
                  <a:lnTo>
                    <a:pt x="288" y="496"/>
                  </a:lnTo>
                  <a:lnTo>
                    <a:pt x="286" y="496"/>
                  </a:lnTo>
                  <a:lnTo>
                    <a:pt x="284" y="494"/>
                  </a:lnTo>
                  <a:lnTo>
                    <a:pt x="283" y="492"/>
                  </a:lnTo>
                  <a:lnTo>
                    <a:pt x="282" y="492"/>
                  </a:lnTo>
                  <a:lnTo>
                    <a:pt x="281" y="494"/>
                  </a:lnTo>
                  <a:lnTo>
                    <a:pt x="281" y="495"/>
                  </a:lnTo>
                  <a:lnTo>
                    <a:pt x="281" y="496"/>
                  </a:lnTo>
                  <a:lnTo>
                    <a:pt x="283" y="496"/>
                  </a:lnTo>
                  <a:lnTo>
                    <a:pt x="274" y="496"/>
                  </a:lnTo>
                  <a:lnTo>
                    <a:pt x="273" y="494"/>
                  </a:lnTo>
                  <a:lnTo>
                    <a:pt x="271" y="496"/>
                  </a:lnTo>
                  <a:lnTo>
                    <a:pt x="272" y="496"/>
                  </a:lnTo>
                  <a:lnTo>
                    <a:pt x="268" y="496"/>
                  </a:lnTo>
                  <a:lnTo>
                    <a:pt x="267" y="496"/>
                  </a:lnTo>
                  <a:lnTo>
                    <a:pt x="265" y="496"/>
                  </a:lnTo>
                  <a:lnTo>
                    <a:pt x="255" y="496"/>
                  </a:lnTo>
                  <a:lnTo>
                    <a:pt x="256" y="496"/>
                  </a:lnTo>
                  <a:lnTo>
                    <a:pt x="256" y="494"/>
                  </a:lnTo>
                  <a:lnTo>
                    <a:pt x="255" y="493"/>
                  </a:lnTo>
                  <a:lnTo>
                    <a:pt x="255" y="490"/>
                  </a:lnTo>
                  <a:lnTo>
                    <a:pt x="253" y="490"/>
                  </a:lnTo>
                  <a:lnTo>
                    <a:pt x="253" y="488"/>
                  </a:lnTo>
                  <a:lnTo>
                    <a:pt x="253" y="490"/>
                  </a:lnTo>
                  <a:lnTo>
                    <a:pt x="252" y="490"/>
                  </a:lnTo>
                  <a:lnTo>
                    <a:pt x="254" y="492"/>
                  </a:lnTo>
                  <a:lnTo>
                    <a:pt x="253" y="494"/>
                  </a:lnTo>
                  <a:lnTo>
                    <a:pt x="253" y="496"/>
                  </a:lnTo>
                  <a:lnTo>
                    <a:pt x="248" y="496"/>
                  </a:lnTo>
                  <a:lnTo>
                    <a:pt x="238" y="496"/>
                  </a:lnTo>
                  <a:lnTo>
                    <a:pt x="237" y="496"/>
                  </a:lnTo>
                  <a:lnTo>
                    <a:pt x="238" y="494"/>
                  </a:lnTo>
                  <a:lnTo>
                    <a:pt x="237" y="490"/>
                  </a:lnTo>
                  <a:lnTo>
                    <a:pt x="236" y="492"/>
                  </a:lnTo>
                  <a:lnTo>
                    <a:pt x="237" y="492"/>
                  </a:lnTo>
                  <a:lnTo>
                    <a:pt x="237" y="494"/>
                  </a:lnTo>
                  <a:lnTo>
                    <a:pt x="237" y="496"/>
                  </a:lnTo>
                  <a:lnTo>
                    <a:pt x="236" y="496"/>
                  </a:lnTo>
                  <a:lnTo>
                    <a:pt x="222" y="496"/>
                  </a:lnTo>
                  <a:lnTo>
                    <a:pt x="220" y="496"/>
                  </a:lnTo>
                  <a:lnTo>
                    <a:pt x="220" y="494"/>
                  </a:lnTo>
                  <a:lnTo>
                    <a:pt x="220" y="496"/>
                  </a:lnTo>
                  <a:lnTo>
                    <a:pt x="219" y="496"/>
                  </a:lnTo>
                  <a:lnTo>
                    <a:pt x="220" y="496"/>
                  </a:lnTo>
                  <a:lnTo>
                    <a:pt x="220" y="494"/>
                  </a:lnTo>
                  <a:lnTo>
                    <a:pt x="218" y="494"/>
                  </a:lnTo>
                  <a:lnTo>
                    <a:pt x="219" y="496"/>
                  </a:lnTo>
                  <a:lnTo>
                    <a:pt x="215" y="496"/>
                  </a:lnTo>
                  <a:lnTo>
                    <a:pt x="216" y="496"/>
                  </a:lnTo>
                  <a:lnTo>
                    <a:pt x="217" y="492"/>
                  </a:lnTo>
                  <a:lnTo>
                    <a:pt x="215" y="492"/>
                  </a:lnTo>
                  <a:lnTo>
                    <a:pt x="215" y="494"/>
                  </a:lnTo>
                  <a:lnTo>
                    <a:pt x="215" y="496"/>
                  </a:lnTo>
                  <a:lnTo>
                    <a:pt x="214" y="496"/>
                  </a:lnTo>
                  <a:lnTo>
                    <a:pt x="211" y="496"/>
                  </a:lnTo>
                  <a:lnTo>
                    <a:pt x="209" y="495"/>
                  </a:lnTo>
                  <a:lnTo>
                    <a:pt x="209" y="496"/>
                  </a:lnTo>
                  <a:lnTo>
                    <a:pt x="204" y="496"/>
                  </a:lnTo>
                  <a:lnTo>
                    <a:pt x="203" y="494"/>
                  </a:lnTo>
                  <a:lnTo>
                    <a:pt x="203" y="496"/>
                  </a:lnTo>
                  <a:lnTo>
                    <a:pt x="180" y="496"/>
                  </a:lnTo>
                  <a:lnTo>
                    <a:pt x="181" y="496"/>
                  </a:lnTo>
                  <a:lnTo>
                    <a:pt x="180" y="494"/>
                  </a:lnTo>
                  <a:lnTo>
                    <a:pt x="180" y="492"/>
                  </a:lnTo>
                  <a:lnTo>
                    <a:pt x="178" y="492"/>
                  </a:lnTo>
                  <a:lnTo>
                    <a:pt x="178" y="496"/>
                  </a:lnTo>
                  <a:lnTo>
                    <a:pt x="178" y="492"/>
                  </a:lnTo>
                  <a:lnTo>
                    <a:pt x="177" y="492"/>
                  </a:lnTo>
                  <a:lnTo>
                    <a:pt x="177" y="494"/>
                  </a:lnTo>
                  <a:lnTo>
                    <a:pt x="177" y="496"/>
                  </a:lnTo>
                  <a:lnTo>
                    <a:pt x="174" y="496"/>
                  </a:lnTo>
                  <a:lnTo>
                    <a:pt x="173" y="492"/>
                  </a:lnTo>
                  <a:lnTo>
                    <a:pt x="171" y="492"/>
                  </a:lnTo>
                  <a:lnTo>
                    <a:pt x="171" y="494"/>
                  </a:lnTo>
                  <a:lnTo>
                    <a:pt x="172" y="494"/>
                  </a:lnTo>
                  <a:lnTo>
                    <a:pt x="173" y="496"/>
                  </a:lnTo>
                  <a:lnTo>
                    <a:pt x="167" y="496"/>
                  </a:lnTo>
                  <a:lnTo>
                    <a:pt x="166" y="496"/>
                  </a:lnTo>
                  <a:lnTo>
                    <a:pt x="166" y="494"/>
                  </a:lnTo>
                  <a:lnTo>
                    <a:pt x="165" y="494"/>
                  </a:lnTo>
                  <a:lnTo>
                    <a:pt x="165" y="496"/>
                  </a:lnTo>
                  <a:lnTo>
                    <a:pt x="161" y="496"/>
                  </a:lnTo>
                  <a:lnTo>
                    <a:pt x="162" y="496"/>
                  </a:lnTo>
                  <a:lnTo>
                    <a:pt x="161" y="494"/>
                  </a:lnTo>
                  <a:lnTo>
                    <a:pt x="161" y="492"/>
                  </a:lnTo>
                  <a:lnTo>
                    <a:pt x="160" y="494"/>
                  </a:lnTo>
                  <a:lnTo>
                    <a:pt x="161" y="494"/>
                  </a:lnTo>
                  <a:lnTo>
                    <a:pt x="160" y="496"/>
                  </a:lnTo>
                  <a:lnTo>
                    <a:pt x="159" y="496"/>
                  </a:lnTo>
                  <a:lnTo>
                    <a:pt x="158" y="496"/>
                  </a:lnTo>
                  <a:lnTo>
                    <a:pt x="156" y="496"/>
                  </a:lnTo>
                  <a:lnTo>
                    <a:pt x="156" y="494"/>
                  </a:lnTo>
                  <a:lnTo>
                    <a:pt x="155" y="494"/>
                  </a:lnTo>
                  <a:lnTo>
                    <a:pt x="153" y="496"/>
                  </a:lnTo>
                  <a:lnTo>
                    <a:pt x="151" y="496"/>
                  </a:lnTo>
                  <a:lnTo>
                    <a:pt x="148" y="496"/>
                  </a:lnTo>
                  <a:lnTo>
                    <a:pt x="149" y="494"/>
                  </a:lnTo>
                  <a:lnTo>
                    <a:pt x="147" y="494"/>
                  </a:lnTo>
                  <a:lnTo>
                    <a:pt x="147" y="496"/>
                  </a:lnTo>
                  <a:lnTo>
                    <a:pt x="141" y="496"/>
                  </a:lnTo>
                  <a:lnTo>
                    <a:pt x="140" y="494"/>
                  </a:lnTo>
                  <a:lnTo>
                    <a:pt x="140" y="496"/>
                  </a:lnTo>
                  <a:lnTo>
                    <a:pt x="138" y="496"/>
                  </a:lnTo>
                  <a:lnTo>
                    <a:pt x="140" y="494"/>
                  </a:lnTo>
                  <a:lnTo>
                    <a:pt x="136" y="492"/>
                  </a:lnTo>
                  <a:lnTo>
                    <a:pt x="135" y="496"/>
                  </a:lnTo>
                  <a:lnTo>
                    <a:pt x="136" y="496"/>
                  </a:lnTo>
                  <a:lnTo>
                    <a:pt x="130" y="496"/>
                  </a:lnTo>
                  <a:lnTo>
                    <a:pt x="129" y="496"/>
                  </a:lnTo>
                  <a:lnTo>
                    <a:pt x="123" y="496"/>
                  </a:lnTo>
                  <a:lnTo>
                    <a:pt x="106" y="496"/>
                  </a:lnTo>
                  <a:lnTo>
                    <a:pt x="86" y="496"/>
                  </a:lnTo>
                  <a:lnTo>
                    <a:pt x="85" y="496"/>
                  </a:lnTo>
                  <a:lnTo>
                    <a:pt x="85" y="494"/>
                  </a:lnTo>
                  <a:lnTo>
                    <a:pt x="84" y="494"/>
                  </a:lnTo>
                  <a:lnTo>
                    <a:pt x="85" y="496"/>
                  </a:lnTo>
                  <a:lnTo>
                    <a:pt x="83" y="496"/>
                  </a:lnTo>
                  <a:lnTo>
                    <a:pt x="72" y="496"/>
                  </a:lnTo>
                  <a:lnTo>
                    <a:pt x="74" y="496"/>
                  </a:lnTo>
                  <a:lnTo>
                    <a:pt x="73" y="494"/>
                  </a:lnTo>
                  <a:lnTo>
                    <a:pt x="72" y="494"/>
                  </a:lnTo>
                  <a:lnTo>
                    <a:pt x="72" y="496"/>
                  </a:lnTo>
                  <a:lnTo>
                    <a:pt x="42" y="496"/>
                  </a:lnTo>
                  <a:lnTo>
                    <a:pt x="42" y="494"/>
                  </a:lnTo>
                  <a:lnTo>
                    <a:pt x="41" y="496"/>
                  </a:lnTo>
                  <a:lnTo>
                    <a:pt x="42" y="496"/>
                  </a:lnTo>
                  <a:lnTo>
                    <a:pt x="32" y="496"/>
                  </a:lnTo>
                  <a:lnTo>
                    <a:pt x="29" y="496"/>
                  </a:lnTo>
                  <a:lnTo>
                    <a:pt x="15" y="496"/>
                  </a:lnTo>
                  <a:lnTo>
                    <a:pt x="13" y="496"/>
                  </a:lnTo>
                  <a:lnTo>
                    <a:pt x="6" y="496"/>
                  </a:lnTo>
                  <a:lnTo>
                    <a:pt x="13" y="527"/>
                  </a:lnTo>
                  <a:lnTo>
                    <a:pt x="22" y="557"/>
                  </a:lnTo>
                  <a:lnTo>
                    <a:pt x="33" y="585"/>
                  </a:lnTo>
                  <a:lnTo>
                    <a:pt x="46" y="613"/>
                  </a:lnTo>
                  <a:lnTo>
                    <a:pt x="85" y="613"/>
                  </a:lnTo>
                  <a:lnTo>
                    <a:pt x="85" y="614"/>
                  </a:lnTo>
                  <a:lnTo>
                    <a:pt x="87" y="614"/>
                  </a:lnTo>
                  <a:lnTo>
                    <a:pt x="87" y="613"/>
                  </a:lnTo>
                  <a:lnTo>
                    <a:pt x="143" y="613"/>
                  </a:lnTo>
                  <a:lnTo>
                    <a:pt x="142" y="614"/>
                  </a:lnTo>
                  <a:lnTo>
                    <a:pt x="143" y="615"/>
                  </a:lnTo>
                  <a:lnTo>
                    <a:pt x="143" y="616"/>
                  </a:lnTo>
                  <a:lnTo>
                    <a:pt x="146" y="616"/>
                  </a:lnTo>
                  <a:lnTo>
                    <a:pt x="145" y="618"/>
                  </a:lnTo>
                  <a:lnTo>
                    <a:pt x="147" y="617"/>
                  </a:lnTo>
                  <a:lnTo>
                    <a:pt x="147" y="616"/>
                  </a:lnTo>
                  <a:lnTo>
                    <a:pt x="146" y="614"/>
                  </a:lnTo>
                  <a:lnTo>
                    <a:pt x="146" y="613"/>
                  </a:lnTo>
                  <a:lnTo>
                    <a:pt x="181" y="613"/>
                  </a:lnTo>
                  <a:lnTo>
                    <a:pt x="178" y="616"/>
                  </a:lnTo>
                  <a:lnTo>
                    <a:pt x="178" y="617"/>
                  </a:lnTo>
                  <a:lnTo>
                    <a:pt x="178" y="618"/>
                  </a:lnTo>
                  <a:lnTo>
                    <a:pt x="180" y="618"/>
                  </a:lnTo>
                  <a:lnTo>
                    <a:pt x="180" y="616"/>
                  </a:lnTo>
                  <a:lnTo>
                    <a:pt x="181" y="616"/>
                  </a:lnTo>
                  <a:lnTo>
                    <a:pt x="181" y="614"/>
                  </a:lnTo>
                  <a:lnTo>
                    <a:pt x="183" y="616"/>
                  </a:lnTo>
                  <a:lnTo>
                    <a:pt x="183" y="614"/>
                  </a:lnTo>
                  <a:lnTo>
                    <a:pt x="182" y="613"/>
                  </a:lnTo>
                  <a:lnTo>
                    <a:pt x="207" y="613"/>
                  </a:lnTo>
                  <a:lnTo>
                    <a:pt x="209" y="618"/>
                  </a:lnTo>
                  <a:lnTo>
                    <a:pt x="212" y="618"/>
                  </a:lnTo>
                  <a:lnTo>
                    <a:pt x="209" y="614"/>
                  </a:lnTo>
                  <a:lnTo>
                    <a:pt x="210" y="614"/>
                  </a:lnTo>
                  <a:lnTo>
                    <a:pt x="208" y="613"/>
                  </a:lnTo>
                  <a:lnTo>
                    <a:pt x="222" y="613"/>
                  </a:lnTo>
                  <a:lnTo>
                    <a:pt x="223" y="614"/>
                  </a:lnTo>
                  <a:lnTo>
                    <a:pt x="223" y="613"/>
                  </a:lnTo>
                  <a:lnTo>
                    <a:pt x="232" y="613"/>
                  </a:lnTo>
                  <a:lnTo>
                    <a:pt x="232" y="616"/>
                  </a:lnTo>
                  <a:lnTo>
                    <a:pt x="234" y="616"/>
                  </a:lnTo>
                  <a:lnTo>
                    <a:pt x="235" y="614"/>
                  </a:lnTo>
                  <a:lnTo>
                    <a:pt x="233" y="613"/>
                  </a:lnTo>
                  <a:lnTo>
                    <a:pt x="261" y="613"/>
                  </a:lnTo>
                  <a:lnTo>
                    <a:pt x="259" y="614"/>
                  </a:lnTo>
                  <a:lnTo>
                    <a:pt x="261" y="614"/>
                  </a:lnTo>
                  <a:lnTo>
                    <a:pt x="261" y="613"/>
                  </a:lnTo>
                  <a:lnTo>
                    <a:pt x="262" y="613"/>
                  </a:lnTo>
                  <a:lnTo>
                    <a:pt x="263" y="614"/>
                  </a:lnTo>
                  <a:lnTo>
                    <a:pt x="263" y="613"/>
                  </a:lnTo>
                  <a:lnTo>
                    <a:pt x="274" y="613"/>
                  </a:lnTo>
                  <a:lnTo>
                    <a:pt x="274" y="614"/>
                  </a:lnTo>
                  <a:lnTo>
                    <a:pt x="276" y="614"/>
                  </a:lnTo>
                  <a:lnTo>
                    <a:pt x="275" y="613"/>
                  </a:lnTo>
                  <a:lnTo>
                    <a:pt x="282" y="613"/>
                  </a:lnTo>
                  <a:lnTo>
                    <a:pt x="283" y="614"/>
                  </a:lnTo>
                  <a:lnTo>
                    <a:pt x="283" y="613"/>
                  </a:lnTo>
                  <a:lnTo>
                    <a:pt x="289" y="613"/>
                  </a:lnTo>
                  <a:lnTo>
                    <a:pt x="289" y="614"/>
                  </a:lnTo>
                  <a:lnTo>
                    <a:pt x="290" y="614"/>
                  </a:lnTo>
                  <a:lnTo>
                    <a:pt x="290" y="613"/>
                  </a:lnTo>
                  <a:lnTo>
                    <a:pt x="297" y="613"/>
                  </a:lnTo>
                  <a:lnTo>
                    <a:pt x="296" y="614"/>
                  </a:lnTo>
                  <a:lnTo>
                    <a:pt x="300" y="614"/>
                  </a:lnTo>
                  <a:lnTo>
                    <a:pt x="301" y="616"/>
                  </a:lnTo>
                  <a:lnTo>
                    <a:pt x="301" y="614"/>
                  </a:lnTo>
                  <a:lnTo>
                    <a:pt x="302" y="613"/>
                  </a:lnTo>
                  <a:lnTo>
                    <a:pt x="325" y="613"/>
                  </a:lnTo>
                  <a:lnTo>
                    <a:pt x="325" y="614"/>
                  </a:lnTo>
                  <a:lnTo>
                    <a:pt x="326" y="616"/>
                  </a:lnTo>
                  <a:lnTo>
                    <a:pt x="328" y="616"/>
                  </a:lnTo>
                  <a:lnTo>
                    <a:pt x="328" y="614"/>
                  </a:lnTo>
                  <a:lnTo>
                    <a:pt x="328" y="613"/>
                  </a:lnTo>
                  <a:lnTo>
                    <a:pt x="327" y="613"/>
                  </a:lnTo>
                  <a:lnTo>
                    <a:pt x="332" y="613"/>
                  </a:lnTo>
                  <a:lnTo>
                    <a:pt x="333" y="614"/>
                  </a:lnTo>
                  <a:lnTo>
                    <a:pt x="333" y="613"/>
                  </a:lnTo>
                  <a:lnTo>
                    <a:pt x="351" y="613"/>
                  </a:lnTo>
                  <a:lnTo>
                    <a:pt x="351" y="614"/>
                  </a:lnTo>
                  <a:lnTo>
                    <a:pt x="351" y="616"/>
                  </a:lnTo>
                  <a:lnTo>
                    <a:pt x="350" y="616"/>
                  </a:lnTo>
                  <a:lnTo>
                    <a:pt x="349" y="616"/>
                  </a:lnTo>
                  <a:lnTo>
                    <a:pt x="350" y="618"/>
                  </a:lnTo>
                  <a:lnTo>
                    <a:pt x="351" y="618"/>
                  </a:lnTo>
                  <a:lnTo>
                    <a:pt x="351" y="616"/>
                  </a:lnTo>
                  <a:lnTo>
                    <a:pt x="352" y="614"/>
                  </a:lnTo>
                  <a:lnTo>
                    <a:pt x="351" y="616"/>
                  </a:lnTo>
                  <a:lnTo>
                    <a:pt x="354" y="614"/>
                  </a:lnTo>
                  <a:lnTo>
                    <a:pt x="353" y="613"/>
                  </a:lnTo>
                  <a:lnTo>
                    <a:pt x="356" y="613"/>
                  </a:lnTo>
                  <a:lnTo>
                    <a:pt x="354" y="614"/>
                  </a:lnTo>
                  <a:lnTo>
                    <a:pt x="355" y="616"/>
                  </a:lnTo>
                  <a:lnTo>
                    <a:pt x="356" y="613"/>
                  </a:lnTo>
                  <a:lnTo>
                    <a:pt x="362" y="613"/>
                  </a:lnTo>
                  <a:lnTo>
                    <a:pt x="363" y="614"/>
                  </a:lnTo>
                  <a:lnTo>
                    <a:pt x="361" y="614"/>
                  </a:lnTo>
                  <a:lnTo>
                    <a:pt x="361" y="616"/>
                  </a:lnTo>
                  <a:lnTo>
                    <a:pt x="363" y="614"/>
                  </a:lnTo>
                  <a:lnTo>
                    <a:pt x="363" y="616"/>
                  </a:lnTo>
                  <a:lnTo>
                    <a:pt x="364" y="613"/>
                  </a:lnTo>
                  <a:lnTo>
                    <a:pt x="368" y="613"/>
                  </a:lnTo>
                  <a:lnTo>
                    <a:pt x="369" y="614"/>
                  </a:lnTo>
                  <a:lnTo>
                    <a:pt x="370" y="614"/>
                  </a:lnTo>
                  <a:lnTo>
                    <a:pt x="369" y="613"/>
                  </a:lnTo>
                  <a:lnTo>
                    <a:pt x="371" y="613"/>
                  </a:lnTo>
                  <a:lnTo>
                    <a:pt x="369" y="616"/>
                  </a:lnTo>
                  <a:lnTo>
                    <a:pt x="369" y="617"/>
                  </a:lnTo>
                  <a:lnTo>
                    <a:pt x="372" y="618"/>
                  </a:lnTo>
                  <a:lnTo>
                    <a:pt x="373" y="620"/>
                  </a:lnTo>
                  <a:lnTo>
                    <a:pt x="373" y="618"/>
                  </a:lnTo>
                  <a:lnTo>
                    <a:pt x="375" y="618"/>
                  </a:lnTo>
                  <a:lnTo>
                    <a:pt x="375" y="616"/>
                  </a:lnTo>
                  <a:lnTo>
                    <a:pt x="373" y="618"/>
                  </a:lnTo>
                  <a:lnTo>
                    <a:pt x="373" y="617"/>
                  </a:lnTo>
                  <a:lnTo>
                    <a:pt x="373" y="614"/>
                  </a:lnTo>
                  <a:lnTo>
                    <a:pt x="372" y="614"/>
                  </a:lnTo>
                  <a:lnTo>
                    <a:pt x="372" y="613"/>
                  </a:lnTo>
                  <a:lnTo>
                    <a:pt x="379" y="613"/>
                  </a:lnTo>
                  <a:lnTo>
                    <a:pt x="393" y="613"/>
                  </a:lnTo>
                  <a:lnTo>
                    <a:pt x="393" y="614"/>
                  </a:lnTo>
                  <a:lnTo>
                    <a:pt x="394" y="614"/>
                  </a:lnTo>
                  <a:lnTo>
                    <a:pt x="393" y="616"/>
                  </a:lnTo>
                  <a:lnTo>
                    <a:pt x="395" y="616"/>
                  </a:lnTo>
                  <a:lnTo>
                    <a:pt x="395" y="618"/>
                  </a:lnTo>
                  <a:lnTo>
                    <a:pt x="397" y="618"/>
                  </a:lnTo>
                  <a:lnTo>
                    <a:pt x="398" y="614"/>
                  </a:lnTo>
                  <a:lnTo>
                    <a:pt x="396" y="613"/>
                  </a:lnTo>
                  <a:lnTo>
                    <a:pt x="401" y="613"/>
                  </a:lnTo>
                  <a:lnTo>
                    <a:pt x="401" y="616"/>
                  </a:lnTo>
                  <a:lnTo>
                    <a:pt x="404" y="616"/>
                  </a:lnTo>
                  <a:lnTo>
                    <a:pt x="404" y="614"/>
                  </a:lnTo>
                  <a:lnTo>
                    <a:pt x="403" y="614"/>
                  </a:lnTo>
                  <a:lnTo>
                    <a:pt x="404" y="613"/>
                  </a:lnTo>
                  <a:lnTo>
                    <a:pt x="405" y="613"/>
                  </a:lnTo>
                  <a:lnTo>
                    <a:pt x="404" y="614"/>
                  </a:lnTo>
                  <a:lnTo>
                    <a:pt x="408" y="616"/>
                  </a:lnTo>
                  <a:lnTo>
                    <a:pt x="408" y="614"/>
                  </a:lnTo>
                  <a:lnTo>
                    <a:pt x="407" y="614"/>
                  </a:lnTo>
                  <a:lnTo>
                    <a:pt x="407" y="613"/>
                  </a:lnTo>
                  <a:lnTo>
                    <a:pt x="425" y="613"/>
                  </a:lnTo>
                  <a:lnTo>
                    <a:pt x="425" y="614"/>
                  </a:lnTo>
                  <a:lnTo>
                    <a:pt x="426" y="614"/>
                  </a:lnTo>
                  <a:lnTo>
                    <a:pt x="427" y="613"/>
                  </a:lnTo>
                  <a:lnTo>
                    <a:pt x="432" y="613"/>
                  </a:lnTo>
                  <a:lnTo>
                    <a:pt x="433" y="614"/>
                  </a:lnTo>
                  <a:lnTo>
                    <a:pt x="431" y="616"/>
                  </a:lnTo>
                  <a:lnTo>
                    <a:pt x="431" y="618"/>
                  </a:lnTo>
                  <a:lnTo>
                    <a:pt x="434" y="618"/>
                  </a:lnTo>
                  <a:lnTo>
                    <a:pt x="435" y="617"/>
                  </a:lnTo>
                  <a:lnTo>
                    <a:pt x="435" y="616"/>
                  </a:lnTo>
                  <a:lnTo>
                    <a:pt x="433" y="613"/>
                  </a:lnTo>
                  <a:lnTo>
                    <a:pt x="443" y="613"/>
                  </a:lnTo>
                  <a:lnTo>
                    <a:pt x="442" y="614"/>
                  </a:lnTo>
                  <a:lnTo>
                    <a:pt x="443" y="614"/>
                  </a:lnTo>
                  <a:lnTo>
                    <a:pt x="443" y="616"/>
                  </a:lnTo>
                  <a:lnTo>
                    <a:pt x="444" y="614"/>
                  </a:lnTo>
                  <a:lnTo>
                    <a:pt x="443" y="614"/>
                  </a:lnTo>
                  <a:lnTo>
                    <a:pt x="443" y="613"/>
                  </a:lnTo>
                  <a:lnTo>
                    <a:pt x="453" y="613"/>
                  </a:lnTo>
                  <a:lnTo>
                    <a:pt x="453" y="614"/>
                  </a:lnTo>
                  <a:lnTo>
                    <a:pt x="455" y="613"/>
                  </a:lnTo>
                  <a:lnTo>
                    <a:pt x="461" y="613"/>
                  </a:lnTo>
                  <a:lnTo>
                    <a:pt x="461" y="614"/>
                  </a:lnTo>
                  <a:lnTo>
                    <a:pt x="463" y="614"/>
                  </a:lnTo>
                  <a:lnTo>
                    <a:pt x="463" y="613"/>
                  </a:lnTo>
                  <a:lnTo>
                    <a:pt x="469" y="613"/>
                  </a:lnTo>
                  <a:lnTo>
                    <a:pt x="469" y="614"/>
                  </a:lnTo>
                  <a:lnTo>
                    <a:pt x="471" y="614"/>
                  </a:lnTo>
                  <a:lnTo>
                    <a:pt x="471" y="613"/>
                  </a:lnTo>
                  <a:lnTo>
                    <a:pt x="487" y="613"/>
                  </a:lnTo>
                  <a:lnTo>
                    <a:pt x="487" y="614"/>
                  </a:lnTo>
                  <a:lnTo>
                    <a:pt x="489" y="614"/>
                  </a:lnTo>
                  <a:lnTo>
                    <a:pt x="490" y="613"/>
                  </a:lnTo>
                  <a:lnTo>
                    <a:pt x="493" y="613"/>
                  </a:lnTo>
                  <a:lnTo>
                    <a:pt x="506" y="610"/>
                  </a:lnTo>
                  <a:lnTo>
                    <a:pt x="515" y="608"/>
                  </a:lnTo>
                  <a:lnTo>
                    <a:pt x="528" y="600"/>
                  </a:lnTo>
                  <a:lnTo>
                    <a:pt x="530" y="600"/>
                  </a:lnTo>
                  <a:lnTo>
                    <a:pt x="529" y="599"/>
                  </a:lnTo>
                  <a:lnTo>
                    <a:pt x="534" y="596"/>
                  </a:lnTo>
                  <a:lnTo>
                    <a:pt x="534" y="595"/>
                  </a:lnTo>
                  <a:lnTo>
                    <a:pt x="545" y="580"/>
                  </a:lnTo>
                  <a:lnTo>
                    <a:pt x="545" y="579"/>
                  </a:lnTo>
                  <a:lnTo>
                    <a:pt x="547" y="577"/>
                  </a:lnTo>
                  <a:lnTo>
                    <a:pt x="551" y="555"/>
                  </a:lnTo>
                  <a:lnTo>
                    <a:pt x="550" y="550"/>
                  </a:lnTo>
                  <a:lnTo>
                    <a:pt x="550" y="548"/>
                  </a:lnTo>
                  <a:lnTo>
                    <a:pt x="551" y="548"/>
                  </a:lnTo>
                  <a:lnTo>
                    <a:pt x="551" y="546"/>
                  </a:lnTo>
                  <a:close/>
                  <a:moveTo>
                    <a:pt x="551" y="806"/>
                  </a:moveTo>
                  <a:lnTo>
                    <a:pt x="551" y="804"/>
                  </a:lnTo>
                  <a:lnTo>
                    <a:pt x="551" y="802"/>
                  </a:lnTo>
                  <a:lnTo>
                    <a:pt x="551" y="804"/>
                  </a:lnTo>
                  <a:lnTo>
                    <a:pt x="550" y="804"/>
                  </a:lnTo>
                  <a:lnTo>
                    <a:pt x="550" y="806"/>
                  </a:lnTo>
                  <a:lnTo>
                    <a:pt x="551" y="806"/>
                  </a:lnTo>
                  <a:close/>
                  <a:moveTo>
                    <a:pt x="551" y="794"/>
                  </a:moveTo>
                  <a:lnTo>
                    <a:pt x="550" y="796"/>
                  </a:lnTo>
                  <a:lnTo>
                    <a:pt x="551" y="796"/>
                  </a:lnTo>
                  <a:lnTo>
                    <a:pt x="551" y="794"/>
                  </a:lnTo>
                  <a:close/>
                  <a:moveTo>
                    <a:pt x="551" y="532"/>
                  </a:moveTo>
                  <a:lnTo>
                    <a:pt x="550" y="531"/>
                  </a:lnTo>
                  <a:lnTo>
                    <a:pt x="550" y="532"/>
                  </a:lnTo>
                  <a:lnTo>
                    <a:pt x="549" y="532"/>
                  </a:lnTo>
                  <a:lnTo>
                    <a:pt x="550" y="534"/>
                  </a:lnTo>
                  <a:lnTo>
                    <a:pt x="551" y="532"/>
                  </a:lnTo>
                  <a:close/>
                  <a:moveTo>
                    <a:pt x="552" y="585"/>
                  </a:moveTo>
                  <a:lnTo>
                    <a:pt x="551" y="586"/>
                  </a:lnTo>
                  <a:lnTo>
                    <a:pt x="552" y="585"/>
                  </a:lnTo>
                  <a:close/>
                  <a:moveTo>
                    <a:pt x="552" y="588"/>
                  </a:moveTo>
                  <a:lnTo>
                    <a:pt x="551" y="586"/>
                  </a:lnTo>
                  <a:lnTo>
                    <a:pt x="550" y="588"/>
                  </a:lnTo>
                  <a:lnTo>
                    <a:pt x="552" y="588"/>
                  </a:lnTo>
                  <a:close/>
                  <a:moveTo>
                    <a:pt x="552" y="584"/>
                  </a:moveTo>
                  <a:lnTo>
                    <a:pt x="550" y="584"/>
                  </a:lnTo>
                  <a:lnTo>
                    <a:pt x="550" y="586"/>
                  </a:lnTo>
                  <a:lnTo>
                    <a:pt x="552" y="584"/>
                  </a:lnTo>
                  <a:close/>
                  <a:moveTo>
                    <a:pt x="552" y="584"/>
                  </a:moveTo>
                  <a:lnTo>
                    <a:pt x="552" y="584"/>
                  </a:lnTo>
                  <a:lnTo>
                    <a:pt x="552" y="585"/>
                  </a:lnTo>
                  <a:lnTo>
                    <a:pt x="552" y="584"/>
                  </a:lnTo>
                  <a:close/>
                  <a:moveTo>
                    <a:pt x="553" y="336"/>
                  </a:moveTo>
                  <a:lnTo>
                    <a:pt x="553" y="336"/>
                  </a:lnTo>
                  <a:lnTo>
                    <a:pt x="552" y="332"/>
                  </a:lnTo>
                  <a:lnTo>
                    <a:pt x="551" y="332"/>
                  </a:lnTo>
                  <a:lnTo>
                    <a:pt x="551" y="334"/>
                  </a:lnTo>
                  <a:lnTo>
                    <a:pt x="552" y="334"/>
                  </a:lnTo>
                  <a:lnTo>
                    <a:pt x="553" y="336"/>
                  </a:lnTo>
                  <a:close/>
                  <a:moveTo>
                    <a:pt x="553" y="336"/>
                  </a:moveTo>
                  <a:lnTo>
                    <a:pt x="553" y="336"/>
                  </a:lnTo>
                  <a:close/>
                  <a:moveTo>
                    <a:pt x="553" y="258"/>
                  </a:moveTo>
                  <a:lnTo>
                    <a:pt x="551" y="258"/>
                  </a:lnTo>
                  <a:lnTo>
                    <a:pt x="552" y="254"/>
                  </a:lnTo>
                  <a:lnTo>
                    <a:pt x="551" y="256"/>
                  </a:lnTo>
                  <a:lnTo>
                    <a:pt x="549" y="258"/>
                  </a:lnTo>
                  <a:lnTo>
                    <a:pt x="550" y="260"/>
                  </a:lnTo>
                  <a:lnTo>
                    <a:pt x="552" y="260"/>
                  </a:lnTo>
                  <a:lnTo>
                    <a:pt x="553" y="258"/>
                  </a:lnTo>
                  <a:close/>
                  <a:moveTo>
                    <a:pt x="553" y="796"/>
                  </a:moveTo>
                  <a:lnTo>
                    <a:pt x="553" y="796"/>
                  </a:lnTo>
                  <a:close/>
                  <a:moveTo>
                    <a:pt x="553" y="470"/>
                  </a:moveTo>
                  <a:lnTo>
                    <a:pt x="553" y="470"/>
                  </a:lnTo>
                  <a:lnTo>
                    <a:pt x="553" y="471"/>
                  </a:lnTo>
                  <a:lnTo>
                    <a:pt x="553" y="470"/>
                  </a:lnTo>
                  <a:close/>
                  <a:moveTo>
                    <a:pt x="553" y="326"/>
                  </a:moveTo>
                  <a:lnTo>
                    <a:pt x="553" y="326"/>
                  </a:lnTo>
                  <a:lnTo>
                    <a:pt x="552" y="328"/>
                  </a:lnTo>
                  <a:lnTo>
                    <a:pt x="552" y="330"/>
                  </a:lnTo>
                  <a:lnTo>
                    <a:pt x="553" y="329"/>
                  </a:lnTo>
                  <a:lnTo>
                    <a:pt x="552" y="328"/>
                  </a:lnTo>
                  <a:lnTo>
                    <a:pt x="553" y="326"/>
                  </a:lnTo>
                  <a:close/>
                  <a:moveTo>
                    <a:pt x="554" y="503"/>
                  </a:moveTo>
                  <a:lnTo>
                    <a:pt x="554" y="504"/>
                  </a:lnTo>
                  <a:lnTo>
                    <a:pt x="554" y="503"/>
                  </a:lnTo>
                  <a:close/>
                  <a:moveTo>
                    <a:pt x="554" y="330"/>
                  </a:moveTo>
                  <a:lnTo>
                    <a:pt x="553" y="328"/>
                  </a:lnTo>
                  <a:lnTo>
                    <a:pt x="553" y="329"/>
                  </a:lnTo>
                  <a:lnTo>
                    <a:pt x="554" y="330"/>
                  </a:lnTo>
                  <a:close/>
                  <a:moveTo>
                    <a:pt x="554" y="660"/>
                  </a:moveTo>
                  <a:lnTo>
                    <a:pt x="554" y="658"/>
                  </a:lnTo>
                  <a:lnTo>
                    <a:pt x="552" y="658"/>
                  </a:lnTo>
                  <a:lnTo>
                    <a:pt x="552" y="660"/>
                  </a:lnTo>
                  <a:lnTo>
                    <a:pt x="554" y="660"/>
                  </a:lnTo>
                  <a:close/>
                  <a:moveTo>
                    <a:pt x="554" y="626"/>
                  </a:moveTo>
                  <a:lnTo>
                    <a:pt x="553" y="624"/>
                  </a:lnTo>
                  <a:lnTo>
                    <a:pt x="553" y="626"/>
                  </a:lnTo>
                  <a:lnTo>
                    <a:pt x="554" y="626"/>
                  </a:lnTo>
                  <a:close/>
                  <a:moveTo>
                    <a:pt x="554" y="604"/>
                  </a:moveTo>
                  <a:lnTo>
                    <a:pt x="552" y="602"/>
                  </a:lnTo>
                  <a:lnTo>
                    <a:pt x="549" y="604"/>
                  </a:lnTo>
                  <a:lnTo>
                    <a:pt x="549" y="605"/>
                  </a:lnTo>
                  <a:lnTo>
                    <a:pt x="550" y="606"/>
                  </a:lnTo>
                  <a:lnTo>
                    <a:pt x="553" y="606"/>
                  </a:lnTo>
                  <a:lnTo>
                    <a:pt x="553" y="604"/>
                  </a:lnTo>
                  <a:lnTo>
                    <a:pt x="554" y="604"/>
                  </a:lnTo>
                  <a:close/>
                  <a:moveTo>
                    <a:pt x="554" y="472"/>
                  </a:moveTo>
                  <a:lnTo>
                    <a:pt x="553" y="471"/>
                  </a:lnTo>
                  <a:lnTo>
                    <a:pt x="552" y="472"/>
                  </a:lnTo>
                  <a:lnTo>
                    <a:pt x="554" y="472"/>
                  </a:lnTo>
                  <a:close/>
                  <a:moveTo>
                    <a:pt x="554" y="334"/>
                  </a:moveTo>
                  <a:lnTo>
                    <a:pt x="553" y="332"/>
                  </a:lnTo>
                  <a:lnTo>
                    <a:pt x="553" y="336"/>
                  </a:lnTo>
                  <a:lnTo>
                    <a:pt x="554" y="335"/>
                  </a:lnTo>
                  <a:lnTo>
                    <a:pt x="554" y="334"/>
                  </a:lnTo>
                  <a:close/>
                  <a:moveTo>
                    <a:pt x="554" y="586"/>
                  </a:moveTo>
                  <a:lnTo>
                    <a:pt x="553" y="584"/>
                  </a:lnTo>
                  <a:lnTo>
                    <a:pt x="552" y="586"/>
                  </a:lnTo>
                  <a:lnTo>
                    <a:pt x="554" y="586"/>
                  </a:lnTo>
                  <a:close/>
                  <a:moveTo>
                    <a:pt x="554" y="504"/>
                  </a:moveTo>
                  <a:lnTo>
                    <a:pt x="554" y="504"/>
                  </a:lnTo>
                  <a:lnTo>
                    <a:pt x="553" y="504"/>
                  </a:lnTo>
                  <a:lnTo>
                    <a:pt x="553" y="503"/>
                  </a:lnTo>
                  <a:lnTo>
                    <a:pt x="553" y="502"/>
                  </a:lnTo>
                  <a:lnTo>
                    <a:pt x="553" y="505"/>
                  </a:lnTo>
                  <a:lnTo>
                    <a:pt x="554" y="506"/>
                  </a:lnTo>
                  <a:lnTo>
                    <a:pt x="554" y="504"/>
                  </a:lnTo>
                  <a:close/>
                  <a:moveTo>
                    <a:pt x="554" y="490"/>
                  </a:moveTo>
                  <a:lnTo>
                    <a:pt x="554" y="490"/>
                  </a:lnTo>
                  <a:lnTo>
                    <a:pt x="554" y="488"/>
                  </a:lnTo>
                  <a:lnTo>
                    <a:pt x="553" y="488"/>
                  </a:lnTo>
                  <a:lnTo>
                    <a:pt x="553" y="486"/>
                  </a:lnTo>
                  <a:lnTo>
                    <a:pt x="552" y="488"/>
                  </a:lnTo>
                  <a:lnTo>
                    <a:pt x="554" y="490"/>
                  </a:lnTo>
                  <a:lnTo>
                    <a:pt x="554" y="491"/>
                  </a:lnTo>
                  <a:lnTo>
                    <a:pt x="552" y="492"/>
                  </a:lnTo>
                  <a:lnTo>
                    <a:pt x="554" y="493"/>
                  </a:lnTo>
                  <a:lnTo>
                    <a:pt x="554" y="490"/>
                  </a:lnTo>
                  <a:close/>
                  <a:moveTo>
                    <a:pt x="554" y="336"/>
                  </a:moveTo>
                  <a:lnTo>
                    <a:pt x="553" y="336"/>
                  </a:lnTo>
                  <a:lnTo>
                    <a:pt x="552" y="338"/>
                  </a:lnTo>
                  <a:lnTo>
                    <a:pt x="554" y="338"/>
                  </a:lnTo>
                  <a:lnTo>
                    <a:pt x="554" y="336"/>
                  </a:lnTo>
                  <a:close/>
                  <a:moveTo>
                    <a:pt x="554" y="330"/>
                  </a:moveTo>
                  <a:lnTo>
                    <a:pt x="554" y="330"/>
                  </a:lnTo>
                  <a:close/>
                  <a:moveTo>
                    <a:pt x="554" y="494"/>
                  </a:moveTo>
                  <a:lnTo>
                    <a:pt x="554" y="493"/>
                  </a:lnTo>
                  <a:lnTo>
                    <a:pt x="554" y="494"/>
                  </a:lnTo>
                  <a:close/>
                  <a:moveTo>
                    <a:pt x="555" y="802"/>
                  </a:moveTo>
                  <a:lnTo>
                    <a:pt x="553" y="798"/>
                  </a:lnTo>
                  <a:lnTo>
                    <a:pt x="550" y="800"/>
                  </a:lnTo>
                  <a:lnTo>
                    <a:pt x="550" y="802"/>
                  </a:lnTo>
                  <a:lnTo>
                    <a:pt x="552" y="800"/>
                  </a:lnTo>
                  <a:lnTo>
                    <a:pt x="552" y="802"/>
                  </a:lnTo>
                  <a:lnTo>
                    <a:pt x="553" y="802"/>
                  </a:lnTo>
                  <a:lnTo>
                    <a:pt x="553" y="804"/>
                  </a:lnTo>
                  <a:lnTo>
                    <a:pt x="554" y="804"/>
                  </a:lnTo>
                  <a:lnTo>
                    <a:pt x="555" y="802"/>
                  </a:lnTo>
                  <a:close/>
                  <a:moveTo>
                    <a:pt x="555" y="496"/>
                  </a:moveTo>
                  <a:lnTo>
                    <a:pt x="552" y="496"/>
                  </a:lnTo>
                  <a:lnTo>
                    <a:pt x="550" y="494"/>
                  </a:lnTo>
                  <a:lnTo>
                    <a:pt x="550" y="495"/>
                  </a:lnTo>
                  <a:lnTo>
                    <a:pt x="551" y="496"/>
                  </a:lnTo>
                  <a:lnTo>
                    <a:pt x="552" y="496"/>
                  </a:lnTo>
                  <a:lnTo>
                    <a:pt x="552" y="498"/>
                  </a:lnTo>
                  <a:lnTo>
                    <a:pt x="554" y="498"/>
                  </a:lnTo>
                  <a:lnTo>
                    <a:pt x="554" y="500"/>
                  </a:lnTo>
                  <a:lnTo>
                    <a:pt x="554" y="498"/>
                  </a:lnTo>
                  <a:lnTo>
                    <a:pt x="555" y="496"/>
                  </a:lnTo>
                  <a:close/>
                  <a:moveTo>
                    <a:pt x="555" y="614"/>
                  </a:moveTo>
                  <a:lnTo>
                    <a:pt x="554" y="612"/>
                  </a:lnTo>
                  <a:lnTo>
                    <a:pt x="554" y="610"/>
                  </a:lnTo>
                  <a:lnTo>
                    <a:pt x="554" y="612"/>
                  </a:lnTo>
                  <a:lnTo>
                    <a:pt x="552" y="610"/>
                  </a:lnTo>
                  <a:lnTo>
                    <a:pt x="551" y="610"/>
                  </a:lnTo>
                  <a:lnTo>
                    <a:pt x="551" y="614"/>
                  </a:lnTo>
                  <a:lnTo>
                    <a:pt x="554" y="614"/>
                  </a:lnTo>
                  <a:lnTo>
                    <a:pt x="553" y="616"/>
                  </a:lnTo>
                  <a:lnTo>
                    <a:pt x="551" y="616"/>
                  </a:lnTo>
                  <a:lnTo>
                    <a:pt x="551" y="618"/>
                  </a:lnTo>
                  <a:lnTo>
                    <a:pt x="552" y="618"/>
                  </a:lnTo>
                  <a:lnTo>
                    <a:pt x="554" y="622"/>
                  </a:lnTo>
                  <a:lnTo>
                    <a:pt x="554" y="619"/>
                  </a:lnTo>
                  <a:lnTo>
                    <a:pt x="554" y="616"/>
                  </a:lnTo>
                  <a:lnTo>
                    <a:pt x="555" y="614"/>
                  </a:lnTo>
                  <a:close/>
                  <a:moveTo>
                    <a:pt x="555" y="502"/>
                  </a:moveTo>
                  <a:lnTo>
                    <a:pt x="554" y="502"/>
                  </a:lnTo>
                  <a:lnTo>
                    <a:pt x="554" y="503"/>
                  </a:lnTo>
                  <a:lnTo>
                    <a:pt x="555" y="502"/>
                  </a:lnTo>
                  <a:close/>
                  <a:moveTo>
                    <a:pt x="555" y="478"/>
                  </a:moveTo>
                  <a:lnTo>
                    <a:pt x="553" y="474"/>
                  </a:lnTo>
                  <a:lnTo>
                    <a:pt x="550" y="476"/>
                  </a:lnTo>
                  <a:lnTo>
                    <a:pt x="553" y="478"/>
                  </a:lnTo>
                  <a:lnTo>
                    <a:pt x="551" y="478"/>
                  </a:lnTo>
                  <a:lnTo>
                    <a:pt x="554" y="480"/>
                  </a:lnTo>
                  <a:lnTo>
                    <a:pt x="555" y="479"/>
                  </a:lnTo>
                  <a:lnTo>
                    <a:pt x="555" y="478"/>
                  </a:lnTo>
                  <a:close/>
                  <a:moveTo>
                    <a:pt x="555" y="816"/>
                  </a:moveTo>
                  <a:lnTo>
                    <a:pt x="553" y="816"/>
                  </a:lnTo>
                  <a:lnTo>
                    <a:pt x="554" y="815"/>
                  </a:lnTo>
                  <a:lnTo>
                    <a:pt x="554" y="814"/>
                  </a:lnTo>
                  <a:lnTo>
                    <a:pt x="553" y="812"/>
                  </a:lnTo>
                  <a:lnTo>
                    <a:pt x="549" y="812"/>
                  </a:lnTo>
                  <a:lnTo>
                    <a:pt x="550" y="814"/>
                  </a:lnTo>
                  <a:lnTo>
                    <a:pt x="551" y="816"/>
                  </a:lnTo>
                  <a:lnTo>
                    <a:pt x="551" y="818"/>
                  </a:lnTo>
                  <a:lnTo>
                    <a:pt x="555" y="816"/>
                  </a:lnTo>
                  <a:close/>
                  <a:moveTo>
                    <a:pt x="555" y="510"/>
                  </a:moveTo>
                  <a:lnTo>
                    <a:pt x="553" y="510"/>
                  </a:lnTo>
                  <a:lnTo>
                    <a:pt x="552" y="510"/>
                  </a:lnTo>
                  <a:lnTo>
                    <a:pt x="552" y="512"/>
                  </a:lnTo>
                  <a:lnTo>
                    <a:pt x="554" y="512"/>
                  </a:lnTo>
                  <a:lnTo>
                    <a:pt x="555" y="514"/>
                  </a:lnTo>
                  <a:lnTo>
                    <a:pt x="554" y="512"/>
                  </a:lnTo>
                  <a:lnTo>
                    <a:pt x="555" y="510"/>
                  </a:lnTo>
                  <a:close/>
                  <a:moveTo>
                    <a:pt x="555" y="508"/>
                  </a:moveTo>
                  <a:lnTo>
                    <a:pt x="553" y="508"/>
                  </a:lnTo>
                  <a:lnTo>
                    <a:pt x="553" y="510"/>
                  </a:lnTo>
                  <a:lnTo>
                    <a:pt x="555" y="508"/>
                  </a:lnTo>
                  <a:close/>
                  <a:moveTo>
                    <a:pt x="555" y="536"/>
                  </a:moveTo>
                  <a:lnTo>
                    <a:pt x="554" y="534"/>
                  </a:lnTo>
                  <a:lnTo>
                    <a:pt x="553" y="536"/>
                  </a:lnTo>
                  <a:lnTo>
                    <a:pt x="555" y="536"/>
                  </a:lnTo>
                  <a:close/>
                  <a:moveTo>
                    <a:pt x="555" y="598"/>
                  </a:moveTo>
                  <a:lnTo>
                    <a:pt x="555" y="596"/>
                  </a:lnTo>
                  <a:lnTo>
                    <a:pt x="553" y="596"/>
                  </a:lnTo>
                  <a:lnTo>
                    <a:pt x="553" y="594"/>
                  </a:lnTo>
                  <a:lnTo>
                    <a:pt x="551" y="596"/>
                  </a:lnTo>
                  <a:lnTo>
                    <a:pt x="552" y="598"/>
                  </a:lnTo>
                  <a:lnTo>
                    <a:pt x="553" y="600"/>
                  </a:lnTo>
                  <a:lnTo>
                    <a:pt x="555" y="600"/>
                  </a:lnTo>
                  <a:lnTo>
                    <a:pt x="555" y="599"/>
                  </a:lnTo>
                  <a:lnTo>
                    <a:pt x="555" y="598"/>
                  </a:lnTo>
                  <a:close/>
                  <a:moveTo>
                    <a:pt x="555" y="468"/>
                  </a:moveTo>
                  <a:lnTo>
                    <a:pt x="553" y="468"/>
                  </a:lnTo>
                  <a:lnTo>
                    <a:pt x="551" y="470"/>
                  </a:lnTo>
                  <a:lnTo>
                    <a:pt x="553" y="470"/>
                  </a:lnTo>
                  <a:lnTo>
                    <a:pt x="555" y="468"/>
                  </a:lnTo>
                  <a:close/>
                  <a:moveTo>
                    <a:pt x="555" y="488"/>
                  </a:moveTo>
                  <a:lnTo>
                    <a:pt x="555" y="488"/>
                  </a:lnTo>
                  <a:lnTo>
                    <a:pt x="555" y="489"/>
                  </a:lnTo>
                  <a:lnTo>
                    <a:pt x="555" y="488"/>
                  </a:lnTo>
                  <a:close/>
                  <a:moveTo>
                    <a:pt x="556" y="624"/>
                  </a:moveTo>
                  <a:lnTo>
                    <a:pt x="555" y="624"/>
                  </a:lnTo>
                  <a:lnTo>
                    <a:pt x="555" y="622"/>
                  </a:lnTo>
                  <a:lnTo>
                    <a:pt x="554" y="622"/>
                  </a:lnTo>
                  <a:lnTo>
                    <a:pt x="551" y="622"/>
                  </a:lnTo>
                  <a:lnTo>
                    <a:pt x="553" y="624"/>
                  </a:lnTo>
                  <a:lnTo>
                    <a:pt x="554" y="625"/>
                  </a:lnTo>
                  <a:lnTo>
                    <a:pt x="555" y="626"/>
                  </a:lnTo>
                  <a:lnTo>
                    <a:pt x="556" y="624"/>
                  </a:lnTo>
                  <a:close/>
                  <a:moveTo>
                    <a:pt x="556" y="538"/>
                  </a:moveTo>
                  <a:lnTo>
                    <a:pt x="555" y="537"/>
                  </a:lnTo>
                  <a:lnTo>
                    <a:pt x="554" y="538"/>
                  </a:lnTo>
                  <a:lnTo>
                    <a:pt x="556" y="538"/>
                  </a:lnTo>
                  <a:close/>
                  <a:moveTo>
                    <a:pt x="556" y="536"/>
                  </a:moveTo>
                  <a:lnTo>
                    <a:pt x="555" y="536"/>
                  </a:lnTo>
                  <a:lnTo>
                    <a:pt x="555" y="537"/>
                  </a:lnTo>
                  <a:lnTo>
                    <a:pt x="556" y="536"/>
                  </a:lnTo>
                  <a:close/>
                  <a:moveTo>
                    <a:pt x="556" y="572"/>
                  </a:moveTo>
                  <a:lnTo>
                    <a:pt x="555" y="572"/>
                  </a:lnTo>
                  <a:lnTo>
                    <a:pt x="556" y="570"/>
                  </a:lnTo>
                  <a:lnTo>
                    <a:pt x="553" y="570"/>
                  </a:lnTo>
                  <a:lnTo>
                    <a:pt x="553" y="572"/>
                  </a:lnTo>
                  <a:lnTo>
                    <a:pt x="554" y="572"/>
                  </a:lnTo>
                  <a:lnTo>
                    <a:pt x="556" y="574"/>
                  </a:lnTo>
                  <a:lnTo>
                    <a:pt x="556" y="572"/>
                  </a:lnTo>
                  <a:close/>
                  <a:moveTo>
                    <a:pt x="556" y="670"/>
                  </a:moveTo>
                  <a:lnTo>
                    <a:pt x="555" y="669"/>
                  </a:lnTo>
                  <a:lnTo>
                    <a:pt x="555" y="670"/>
                  </a:lnTo>
                  <a:lnTo>
                    <a:pt x="556" y="670"/>
                  </a:lnTo>
                  <a:close/>
                  <a:moveTo>
                    <a:pt x="556" y="268"/>
                  </a:moveTo>
                  <a:lnTo>
                    <a:pt x="555" y="268"/>
                  </a:lnTo>
                  <a:lnTo>
                    <a:pt x="555" y="266"/>
                  </a:lnTo>
                  <a:lnTo>
                    <a:pt x="554" y="268"/>
                  </a:lnTo>
                  <a:lnTo>
                    <a:pt x="553" y="270"/>
                  </a:lnTo>
                  <a:lnTo>
                    <a:pt x="556" y="272"/>
                  </a:lnTo>
                  <a:lnTo>
                    <a:pt x="556" y="268"/>
                  </a:lnTo>
                  <a:close/>
                  <a:moveTo>
                    <a:pt x="556" y="263"/>
                  </a:moveTo>
                  <a:lnTo>
                    <a:pt x="555" y="264"/>
                  </a:lnTo>
                  <a:lnTo>
                    <a:pt x="556" y="264"/>
                  </a:lnTo>
                  <a:lnTo>
                    <a:pt x="556" y="263"/>
                  </a:lnTo>
                  <a:close/>
                  <a:moveTo>
                    <a:pt x="557" y="482"/>
                  </a:moveTo>
                  <a:lnTo>
                    <a:pt x="556" y="480"/>
                  </a:lnTo>
                  <a:lnTo>
                    <a:pt x="555" y="482"/>
                  </a:lnTo>
                  <a:lnTo>
                    <a:pt x="556" y="482"/>
                  </a:lnTo>
                  <a:lnTo>
                    <a:pt x="556" y="484"/>
                  </a:lnTo>
                  <a:lnTo>
                    <a:pt x="557" y="482"/>
                  </a:lnTo>
                  <a:close/>
                  <a:moveTo>
                    <a:pt x="557" y="262"/>
                  </a:moveTo>
                  <a:lnTo>
                    <a:pt x="556" y="262"/>
                  </a:lnTo>
                  <a:lnTo>
                    <a:pt x="556" y="263"/>
                  </a:lnTo>
                  <a:lnTo>
                    <a:pt x="557" y="262"/>
                  </a:lnTo>
                  <a:close/>
                  <a:moveTo>
                    <a:pt x="557" y="464"/>
                  </a:moveTo>
                  <a:lnTo>
                    <a:pt x="556" y="462"/>
                  </a:lnTo>
                  <a:lnTo>
                    <a:pt x="556" y="464"/>
                  </a:lnTo>
                  <a:lnTo>
                    <a:pt x="554" y="462"/>
                  </a:lnTo>
                  <a:lnTo>
                    <a:pt x="553" y="462"/>
                  </a:lnTo>
                  <a:lnTo>
                    <a:pt x="554" y="464"/>
                  </a:lnTo>
                  <a:lnTo>
                    <a:pt x="554" y="466"/>
                  </a:lnTo>
                  <a:lnTo>
                    <a:pt x="556" y="466"/>
                  </a:lnTo>
                  <a:lnTo>
                    <a:pt x="556" y="464"/>
                  </a:lnTo>
                  <a:lnTo>
                    <a:pt x="557" y="464"/>
                  </a:lnTo>
                  <a:close/>
                  <a:moveTo>
                    <a:pt x="557" y="264"/>
                  </a:moveTo>
                  <a:lnTo>
                    <a:pt x="557" y="264"/>
                  </a:lnTo>
                  <a:lnTo>
                    <a:pt x="556" y="264"/>
                  </a:lnTo>
                  <a:lnTo>
                    <a:pt x="557" y="264"/>
                  </a:lnTo>
                  <a:close/>
                  <a:moveTo>
                    <a:pt x="557" y="532"/>
                  </a:moveTo>
                  <a:lnTo>
                    <a:pt x="556" y="532"/>
                  </a:lnTo>
                  <a:lnTo>
                    <a:pt x="556" y="530"/>
                  </a:lnTo>
                  <a:lnTo>
                    <a:pt x="556" y="528"/>
                  </a:lnTo>
                  <a:lnTo>
                    <a:pt x="556" y="529"/>
                  </a:lnTo>
                  <a:lnTo>
                    <a:pt x="556" y="531"/>
                  </a:lnTo>
                  <a:lnTo>
                    <a:pt x="554" y="532"/>
                  </a:lnTo>
                  <a:lnTo>
                    <a:pt x="556" y="532"/>
                  </a:lnTo>
                  <a:lnTo>
                    <a:pt x="557" y="534"/>
                  </a:lnTo>
                  <a:lnTo>
                    <a:pt x="557" y="532"/>
                  </a:lnTo>
                  <a:close/>
                  <a:moveTo>
                    <a:pt x="557" y="260"/>
                  </a:moveTo>
                  <a:lnTo>
                    <a:pt x="555" y="262"/>
                  </a:lnTo>
                  <a:lnTo>
                    <a:pt x="556" y="262"/>
                  </a:lnTo>
                  <a:lnTo>
                    <a:pt x="557" y="260"/>
                  </a:lnTo>
                  <a:close/>
                  <a:moveTo>
                    <a:pt x="557" y="540"/>
                  </a:moveTo>
                  <a:lnTo>
                    <a:pt x="557" y="538"/>
                  </a:lnTo>
                  <a:lnTo>
                    <a:pt x="556" y="538"/>
                  </a:lnTo>
                  <a:lnTo>
                    <a:pt x="556" y="540"/>
                  </a:lnTo>
                  <a:lnTo>
                    <a:pt x="557" y="540"/>
                  </a:lnTo>
                  <a:close/>
                  <a:moveTo>
                    <a:pt x="557" y="544"/>
                  </a:moveTo>
                  <a:lnTo>
                    <a:pt x="556" y="542"/>
                  </a:lnTo>
                  <a:lnTo>
                    <a:pt x="555" y="542"/>
                  </a:lnTo>
                  <a:lnTo>
                    <a:pt x="556" y="544"/>
                  </a:lnTo>
                  <a:lnTo>
                    <a:pt x="557" y="544"/>
                  </a:lnTo>
                  <a:close/>
                  <a:moveTo>
                    <a:pt x="557" y="263"/>
                  </a:moveTo>
                  <a:lnTo>
                    <a:pt x="557" y="262"/>
                  </a:lnTo>
                  <a:lnTo>
                    <a:pt x="557" y="264"/>
                  </a:lnTo>
                  <a:lnTo>
                    <a:pt x="557" y="263"/>
                  </a:lnTo>
                  <a:close/>
                  <a:moveTo>
                    <a:pt x="557" y="128"/>
                  </a:moveTo>
                  <a:lnTo>
                    <a:pt x="556" y="130"/>
                  </a:lnTo>
                  <a:lnTo>
                    <a:pt x="557" y="130"/>
                  </a:lnTo>
                  <a:lnTo>
                    <a:pt x="557" y="128"/>
                  </a:lnTo>
                  <a:close/>
                  <a:moveTo>
                    <a:pt x="557" y="483"/>
                  </a:moveTo>
                  <a:lnTo>
                    <a:pt x="557" y="483"/>
                  </a:lnTo>
                  <a:lnTo>
                    <a:pt x="557" y="482"/>
                  </a:lnTo>
                  <a:lnTo>
                    <a:pt x="557" y="484"/>
                  </a:lnTo>
                  <a:lnTo>
                    <a:pt x="557" y="483"/>
                  </a:lnTo>
                  <a:close/>
                  <a:moveTo>
                    <a:pt x="558" y="567"/>
                  </a:moveTo>
                  <a:lnTo>
                    <a:pt x="558" y="566"/>
                  </a:lnTo>
                  <a:lnTo>
                    <a:pt x="557" y="566"/>
                  </a:lnTo>
                  <a:lnTo>
                    <a:pt x="558" y="567"/>
                  </a:lnTo>
                  <a:close/>
                  <a:moveTo>
                    <a:pt x="558" y="524"/>
                  </a:moveTo>
                  <a:lnTo>
                    <a:pt x="556" y="521"/>
                  </a:lnTo>
                  <a:lnTo>
                    <a:pt x="556" y="518"/>
                  </a:lnTo>
                  <a:lnTo>
                    <a:pt x="553" y="518"/>
                  </a:lnTo>
                  <a:lnTo>
                    <a:pt x="553" y="520"/>
                  </a:lnTo>
                  <a:lnTo>
                    <a:pt x="555" y="520"/>
                  </a:lnTo>
                  <a:lnTo>
                    <a:pt x="554" y="522"/>
                  </a:lnTo>
                  <a:lnTo>
                    <a:pt x="553" y="526"/>
                  </a:lnTo>
                  <a:lnTo>
                    <a:pt x="555" y="526"/>
                  </a:lnTo>
                  <a:lnTo>
                    <a:pt x="555" y="524"/>
                  </a:lnTo>
                  <a:lnTo>
                    <a:pt x="557" y="524"/>
                  </a:lnTo>
                  <a:lnTo>
                    <a:pt x="555" y="522"/>
                  </a:lnTo>
                  <a:lnTo>
                    <a:pt x="556" y="522"/>
                  </a:lnTo>
                  <a:lnTo>
                    <a:pt x="558" y="524"/>
                  </a:lnTo>
                  <a:close/>
                  <a:moveTo>
                    <a:pt x="558" y="544"/>
                  </a:moveTo>
                  <a:lnTo>
                    <a:pt x="557" y="542"/>
                  </a:lnTo>
                  <a:lnTo>
                    <a:pt x="556" y="540"/>
                  </a:lnTo>
                  <a:lnTo>
                    <a:pt x="557" y="542"/>
                  </a:lnTo>
                  <a:lnTo>
                    <a:pt x="558" y="544"/>
                  </a:lnTo>
                  <a:close/>
                  <a:moveTo>
                    <a:pt x="558" y="524"/>
                  </a:moveTo>
                  <a:lnTo>
                    <a:pt x="558" y="524"/>
                  </a:lnTo>
                  <a:close/>
                  <a:moveTo>
                    <a:pt x="558" y="262"/>
                  </a:moveTo>
                  <a:lnTo>
                    <a:pt x="557" y="263"/>
                  </a:lnTo>
                  <a:lnTo>
                    <a:pt x="558" y="264"/>
                  </a:lnTo>
                  <a:lnTo>
                    <a:pt x="558" y="262"/>
                  </a:lnTo>
                  <a:close/>
                  <a:moveTo>
                    <a:pt x="558" y="332"/>
                  </a:moveTo>
                  <a:lnTo>
                    <a:pt x="557" y="328"/>
                  </a:lnTo>
                  <a:lnTo>
                    <a:pt x="556" y="330"/>
                  </a:lnTo>
                  <a:lnTo>
                    <a:pt x="557" y="330"/>
                  </a:lnTo>
                  <a:lnTo>
                    <a:pt x="557" y="332"/>
                  </a:lnTo>
                  <a:lnTo>
                    <a:pt x="558" y="332"/>
                  </a:lnTo>
                  <a:close/>
                  <a:moveTo>
                    <a:pt x="558" y="614"/>
                  </a:moveTo>
                  <a:lnTo>
                    <a:pt x="558" y="614"/>
                  </a:lnTo>
                  <a:lnTo>
                    <a:pt x="557" y="616"/>
                  </a:lnTo>
                  <a:lnTo>
                    <a:pt x="555" y="616"/>
                  </a:lnTo>
                  <a:lnTo>
                    <a:pt x="556" y="618"/>
                  </a:lnTo>
                  <a:lnTo>
                    <a:pt x="557" y="618"/>
                  </a:lnTo>
                  <a:lnTo>
                    <a:pt x="558" y="616"/>
                  </a:lnTo>
                  <a:lnTo>
                    <a:pt x="558" y="614"/>
                  </a:lnTo>
                  <a:close/>
                  <a:moveTo>
                    <a:pt x="559" y="338"/>
                  </a:moveTo>
                  <a:lnTo>
                    <a:pt x="557" y="336"/>
                  </a:lnTo>
                  <a:lnTo>
                    <a:pt x="557" y="338"/>
                  </a:lnTo>
                  <a:lnTo>
                    <a:pt x="554" y="336"/>
                  </a:lnTo>
                  <a:lnTo>
                    <a:pt x="555" y="338"/>
                  </a:lnTo>
                  <a:lnTo>
                    <a:pt x="557" y="338"/>
                  </a:lnTo>
                  <a:lnTo>
                    <a:pt x="558" y="340"/>
                  </a:lnTo>
                  <a:lnTo>
                    <a:pt x="558" y="338"/>
                  </a:lnTo>
                  <a:lnTo>
                    <a:pt x="559" y="338"/>
                  </a:lnTo>
                  <a:close/>
                  <a:moveTo>
                    <a:pt x="559" y="810"/>
                  </a:moveTo>
                  <a:lnTo>
                    <a:pt x="557" y="810"/>
                  </a:lnTo>
                  <a:lnTo>
                    <a:pt x="557" y="812"/>
                  </a:lnTo>
                  <a:lnTo>
                    <a:pt x="558" y="812"/>
                  </a:lnTo>
                  <a:lnTo>
                    <a:pt x="558" y="814"/>
                  </a:lnTo>
                  <a:lnTo>
                    <a:pt x="559" y="810"/>
                  </a:lnTo>
                  <a:close/>
                  <a:moveTo>
                    <a:pt x="559" y="586"/>
                  </a:moveTo>
                  <a:lnTo>
                    <a:pt x="558" y="586"/>
                  </a:lnTo>
                  <a:lnTo>
                    <a:pt x="556" y="588"/>
                  </a:lnTo>
                  <a:lnTo>
                    <a:pt x="555" y="586"/>
                  </a:lnTo>
                  <a:lnTo>
                    <a:pt x="554" y="588"/>
                  </a:lnTo>
                  <a:lnTo>
                    <a:pt x="554" y="589"/>
                  </a:lnTo>
                  <a:lnTo>
                    <a:pt x="556" y="590"/>
                  </a:lnTo>
                  <a:lnTo>
                    <a:pt x="556" y="592"/>
                  </a:lnTo>
                  <a:lnTo>
                    <a:pt x="556" y="590"/>
                  </a:lnTo>
                  <a:lnTo>
                    <a:pt x="559" y="590"/>
                  </a:lnTo>
                  <a:lnTo>
                    <a:pt x="559" y="588"/>
                  </a:lnTo>
                  <a:lnTo>
                    <a:pt x="558" y="588"/>
                  </a:lnTo>
                  <a:lnTo>
                    <a:pt x="559" y="586"/>
                  </a:lnTo>
                  <a:close/>
                  <a:moveTo>
                    <a:pt x="559" y="602"/>
                  </a:moveTo>
                  <a:lnTo>
                    <a:pt x="559" y="601"/>
                  </a:lnTo>
                  <a:lnTo>
                    <a:pt x="557" y="602"/>
                  </a:lnTo>
                  <a:lnTo>
                    <a:pt x="558" y="602"/>
                  </a:lnTo>
                  <a:lnTo>
                    <a:pt x="559" y="604"/>
                  </a:lnTo>
                  <a:lnTo>
                    <a:pt x="559" y="602"/>
                  </a:lnTo>
                  <a:close/>
                  <a:moveTo>
                    <a:pt x="559" y="280"/>
                  </a:moveTo>
                  <a:lnTo>
                    <a:pt x="559" y="280"/>
                  </a:lnTo>
                  <a:lnTo>
                    <a:pt x="558" y="282"/>
                  </a:lnTo>
                  <a:lnTo>
                    <a:pt x="559" y="280"/>
                  </a:lnTo>
                  <a:close/>
                  <a:moveTo>
                    <a:pt x="559" y="597"/>
                  </a:moveTo>
                  <a:lnTo>
                    <a:pt x="559" y="598"/>
                  </a:lnTo>
                  <a:lnTo>
                    <a:pt x="558" y="600"/>
                  </a:lnTo>
                  <a:lnTo>
                    <a:pt x="559" y="600"/>
                  </a:lnTo>
                  <a:lnTo>
                    <a:pt x="559" y="598"/>
                  </a:lnTo>
                  <a:lnTo>
                    <a:pt x="559" y="597"/>
                  </a:lnTo>
                  <a:close/>
                  <a:moveTo>
                    <a:pt x="560" y="332"/>
                  </a:moveTo>
                  <a:lnTo>
                    <a:pt x="559" y="330"/>
                  </a:lnTo>
                  <a:lnTo>
                    <a:pt x="558" y="332"/>
                  </a:lnTo>
                  <a:lnTo>
                    <a:pt x="559" y="332"/>
                  </a:lnTo>
                  <a:lnTo>
                    <a:pt x="557" y="334"/>
                  </a:lnTo>
                  <a:lnTo>
                    <a:pt x="559" y="336"/>
                  </a:lnTo>
                  <a:lnTo>
                    <a:pt x="560" y="332"/>
                  </a:lnTo>
                  <a:close/>
                  <a:moveTo>
                    <a:pt x="560" y="600"/>
                  </a:moveTo>
                  <a:lnTo>
                    <a:pt x="559" y="600"/>
                  </a:lnTo>
                  <a:lnTo>
                    <a:pt x="559" y="601"/>
                  </a:lnTo>
                  <a:lnTo>
                    <a:pt x="560" y="600"/>
                  </a:lnTo>
                  <a:close/>
                  <a:moveTo>
                    <a:pt x="560" y="474"/>
                  </a:moveTo>
                  <a:lnTo>
                    <a:pt x="559" y="474"/>
                  </a:lnTo>
                  <a:lnTo>
                    <a:pt x="560" y="475"/>
                  </a:lnTo>
                  <a:lnTo>
                    <a:pt x="560" y="474"/>
                  </a:lnTo>
                  <a:close/>
                  <a:moveTo>
                    <a:pt x="560" y="520"/>
                  </a:moveTo>
                  <a:lnTo>
                    <a:pt x="560" y="520"/>
                  </a:lnTo>
                  <a:lnTo>
                    <a:pt x="559" y="520"/>
                  </a:lnTo>
                  <a:lnTo>
                    <a:pt x="560" y="520"/>
                  </a:lnTo>
                  <a:close/>
                  <a:moveTo>
                    <a:pt x="560" y="612"/>
                  </a:moveTo>
                  <a:lnTo>
                    <a:pt x="560" y="611"/>
                  </a:lnTo>
                  <a:lnTo>
                    <a:pt x="559" y="612"/>
                  </a:lnTo>
                  <a:lnTo>
                    <a:pt x="560" y="612"/>
                  </a:lnTo>
                  <a:close/>
                  <a:moveTo>
                    <a:pt x="560" y="610"/>
                  </a:moveTo>
                  <a:lnTo>
                    <a:pt x="560" y="610"/>
                  </a:lnTo>
                  <a:lnTo>
                    <a:pt x="560" y="611"/>
                  </a:lnTo>
                  <a:lnTo>
                    <a:pt x="560" y="610"/>
                  </a:lnTo>
                  <a:close/>
                  <a:moveTo>
                    <a:pt x="560" y="522"/>
                  </a:moveTo>
                  <a:lnTo>
                    <a:pt x="559" y="520"/>
                  </a:lnTo>
                  <a:lnTo>
                    <a:pt x="558" y="520"/>
                  </a:lnTo>
                  <a:lnTo>
                    <a:pt x="558" y="523"/>
                  </a:lnTo>
                  <a:lnTo>
                    <a:pt x="558" y="524"/>
                  </a:lnTo>
                  <a:lnTo>
                    <a:pt x="559" y="524"/>
                  </a:lnTo>
                  <a:lnTo>
                    <a:pt x="560" y="523"/>
                  </a:lnTo>
                  <a:lnTo>
                    <a:pt x="560" y="522"/>
                  </a:lnTo>
                  <a:close/>
                  <a:moveTo>
                    <a:pt x="560" y="519"/>
                  </a:moveTo>
                  <a:lnTo>
                    <a:pt x="560" y="520"/>
                  </a:lnTo>
                  <a:lnTo>
                    <a:pt x="560" y="519"/>
                  </a:lnTo>
                  <a:close/>
                  <a:moveTo>
                    <a:pt x="560" y="814"/>
                  </a:moveTo>
                  <a:lnTo>
                    <a:pt x="560" y="812"/>
                  </a:lnTo>
                  <a:lnTo>
                    <a:pt x="558" y="814"/>
                  </a:lnTo>
                  <a:lnTo>
                    <a:pt x="560" y="814"/>
                  </a:lnTo>
                  <a:close/>
                  <a:moveTo>
                    <a:pt x="560" y="596"/>
                  </a:moveTo>
                  <a:lnTo>
                    <a:pt x="560" y="596"/>
                  </a:lnTo>
                  <a:lnTo>
                    <a:pt x="560" y="597"/>
                  </a:lnTo>
                  <a:lnTo>
                    <a:pt x="560" y="596"/>
                  </a:lnTo>
                  <a:close/>
                  <a:moveTo>
                    <a:pt x="560" y="597"/>
                  </a:moveTo>
                  <a:lnTo>
                    <a:pt x="560" y="596"/>
                  </a:lnTo>
                  <a:lnTo>
                    <a:pt x="560" y="597"/>
                  </a:lnTo>
                  <a:close/>
                  <a:moveTo>
                    <a:pt x="560" y="596"/>
                  </a:moveTo>
                  <a:lnTo>
                    <a:pt x="560" y="596"/>
                  </a:lnTo>
                  <a:close/>
                  <a:moveTo>
                    <a:pt x="560" y="666"/>
                  </a:moveTo>
                  <a:lnTo>
                    <a:pt x="560" y="664"/>
                  </a:lnTo>
                  <a:lnTo>
                    <a:pt x="558" y="664"/>
                  </a:lnTo>
                  <a:lnTo>
                    <a:pt x="558" y="666"/>
                  </a:lnTo>
                  <a:lnTo>
                    <a:pt x="560" y="666"/>
                  </a:lnTo>
                  <a:close/>
                  <a:moveTo>
                    <a:pt x="560" y="284"/>
                  </a:moveTo>
                  <a:lnTo>
                    <a:pt x="560" y="282"/>
                  </a:lnTo>
                  <a:lnTo>
                    <a:pt x="560" y="283"/>
                  </a:lnTo>
                  <a:lnTo>
                    <a:pt x="560" y="284"/>
                  </a:lnTo>
                  <a:close/>
                  <a:moveTo>
                    <a:pt x="560" y="322"/>
                  </a:moveTo>
                  <a:lnTo>
                    <a:pt x="558" y="318"/>
                  </a:lnTo>
                  <a:lnTo>
                    <a:pt x="560" y="320"/>
                  </a:lnTo>
                  <a:lnTo>
                    <a:pt x="560" y="316"/>
                  </a:lnTo>
                  <a:lnTo>
                    <a:pt x="557" y="318"/>
                  </a:lnTo>
                  <a:lnTo>
                    <a:pt x="554" y="320"/>
                  </a:lnTo>
                  <a:lnTo>
                    <a:pt x="558" y="322"/>
                  </a:lnTo>
                  <a:lnTo>
                    <a:pt x="560" y="322"/>
                  </a:lnTo>
                  <a:close/>
                  <a:moveTo>
                    <a:pt x="560" y="582"/>
                  </a:moveTo>
                  <a:lnTo>
                    <a:pt x="558" y="582"/>
                  </a:lnTo>
                  <a:lnTo>
                    <a:pt x="559" y="584"/>
                  </a:lnTo>
                  <a:lnTo>
                    <a:pt x="558" y="584"/>
                  </a:lnTo>
                  <a:lnTo>
                    <a:pt x="560" y="586"/>
                  </a:lnTo>
                  <a:lnTo>
                    <a:pt x="560" y="582"/>
                  </a:lnTo>
                  <a:close/>
                  <a:moveTo>
                    <a:pt x="561" y="576"/>
                  </a:moveTo>
                  <a:lnTo>
                    <a:pt x="560" y="576"/>
                  </a:lnTo>
                  <a:lnTo>
                    <a:pt x="560" y="574"/>
                  </a:lnTo>
                  <a:lnTo>
                    <a:pt x="558" y="574"/>
                  </a:lnTo>
                  <a:lnTo>
                    <a:pt x="559" y="576"/>
                  </a:lnTo>
                  <a:lnTo>
                    <a:pt x="559" y="577"/>
                  </a:lnTo>
                  <a:lnTo>
                    <a:pt x="558" y="578"/>
                  </a:lnTo>
                  <a:lnTo>
                    <a:pt x="560" y="578"/>
                  </a:lnTo>
                  <a:lnTo>
                    <a:pt x="561" y="576"/>
                  </a:lnTo>
                  <a:close/>
                  <a:moveTo>
                    <a:pt x="561" y="610"/>
                  </a:moveTo>
                  <a:lnTo>
                    <a:pt x="560" y="608"/>
                  </a:lnTo>
                  <a:lnTo>
                    <a:pt x="558" y="608"/>
                  </a:lnTo>
                  <a:lnTo>
                    <a:pt x="560" y="610"/>
                  </a:lnTo>
                  <a:lnTo>
                    <a:pt x="561" y="610"/>
                  </a:lnTo>
                  <a:close/>
                  <a:moveTo>
                    <a:pt x="561" y="508"/>
                  </a:moveTo>
                  <a:lnTo>
                    <a:pt x="559" y="508"/>
                  </a:lnTo>
                  <a:lnTo>
                    <a:pt x="559" y="510"/>
                  </a:lnTo>
                  <a:lnTo>
                    <a:pt x="558" y="510"/>
                  </a:lnTo>
                  <a:lnTo>
                    <a:pt x="561" y="511"/>
                  </a:lnTo>
                  <a:lnTo>
                    <a:pt x="561" y="508"/>
                  </a:lnTo>
                  <a:close/>
                  <a:moveTo>
                    <a:pt x="561" y="284"/>
                  </a:moveTo>
                  <a:lnTo>
                    <a:pt x="560" y="284"/>
                  </a:lnTo>
                  <a:lnTo>
                    <a:pt x="561" y="284"/>
                  </a:lnTo>
                  <a:close/>
                  <a:moveTo>
                    <a:pt x="561" y="608"/>
                  </a:moveTo>
                  <a:lnTo>
                    <a:pt x="561" y="608"/>
                  </a:lnTo>
                  <a:lnTo>
                    <a:pt x="560" y="608"/>
                  </a:lnTo>
                  <a:lnTo>
                    <a:pt x="561" y="608"/>
                  </a:lnTo>
                  <a:close/>
                  <a:moveTo>
                    <a:pt x="561" y="516"/>
                  </a:moveTo>
                  <a:lnTo>
                    <a:pt x="560" y="514"/>
                  </a:lnTo>
                  <a:lnTo>
                    <a:pt x="558" y="516"/>
                  </a:lnTo>
                  <a:lnTo>
                    <a:pt x="558" y="517"/>
                  </a:lnTo>
                  <a:lnTo>
                    <a:pt x="560" y="520"/>
                  </a:lnTo>
                  <a:lnTo>
                    <a:pt x="559" y="518"/>
                  </a:lnTo>
                  <a:lnTo>
                    <a:pt x="560" y="518"/>
                  </a:lnTo>
                  <a:lnTo>
                    <a:pt x="560" y="519"/>
                  </a:lnTo>
                  <a:lnTo>
                    <a:pt x="561" y="518"/>
                  </a:lnTo>
                  <a:lnTo>
                    <a:pt x="561" y="516"/>
                  </a:lnTo>
                  <a:close/>
                  <a:moveTo>
                    <a:pt x="561" y="476"/>
                  </a:moveTo>
                  <a:lnTo>
                    <a:pt x="560" y="475"/>
                  </a:lnTo>
                  <a:lnTo>
                    <a:pt x="558" y="478"/>
                  </a:lnTo>
                  <a:lnTo>
                    <a:pt x="559" y="478"/>
                  </a:lnTo>
                  <a:lnTo>
                    <a:pt x="560" y="476"/>
                  </a:lnTo>
                  <a:lnTo>
                    <a:pt x="560" y="478"/>
                  </a:lnTo>
                  <a:lnTo>
                    <a:pt x="561" y="478"/>
                  </a:lnTo>
                  <a:lnTo>
                    <a:pt x="561" y="476"/>
                  </a:lnTo>
                  <a:close/>
                  <a:moveTo>
                    <a:pt x="561" y="470"/>
                  </a:moveTo>
                  <a:lnTo>
                    <a:pt x="561" y="468"/>
                  </a:lnTo>
                  <a:lnTo>
                    <a:pt x="561" y="466"/>
                  </a:lnTo>
                  <a:lnTo>
                    <a:pt x="560" y="468"/>
                  </a:lnTo>
                  <a:lnTo>
                    <a:pt x="559" y="468"/>
                  </a:lnTo>
                  <a:lnTo>
                    <a:pt x="560" y="470"/>
                  </a:lnTo>
                  <a:lnTo>
                    <a:pt x="560" y="471"/>
                  </a:lnTo>
                  <a:lnTo>
                    <a:pt x="561" y="472"/>
                  </a:lnTo>
                  <a:lnTo>
                    <a:pt x="561" y="470"/>
                  </a:lnTo>
                  <a:close/>
                  <a:moveTo>
                    <a:pt x="561" y="606"/>
                  </a:moveTo>
                  <a:lnTo>
                    <a:pt x="560" y="604"/>
                  </a:lnTo>
                  <a:lnTo>
                    <a:pt x="561" y="608"/>
                  </a:lnTo>
                  <a:lnTo>
                    <a:pt x="561" y="607"/>
                  </a:lnTo>
                  <a:lnTo>
                    <a:pt x="561" y="606"/>
                  </a:lnTo>
                  <a:close/>
                  <a:moveTo>
                    <a:pt x="562" y="282"/>
                  </a:moveTo>
                  <a:lnTo>
                    <a:pt x="561" y="280"/>
                  </a:lnTo>
                  <a:lnTo>
                    <a:pt x="559" y="280"/>
                  </a:lnTo>
                  <a:lnTo>
                    <a:pt x="559" y="282"/>
                  </a:lnTo>
                  <a:lnTo>
                    <a:pt x="559" y="284"/>
                  </a:lnTo>
                  <a:lnTo>
                    <a:pt x="559" y="283"/>
                  </a:lnTo>
                  <a:lnTo>
                    <a:pt x="560" y="282"/>
                  </a:lnTo>
                  <a:lnTo>
                    <a:pt x="562" y="282"/>
                  </a:lnTo>
                  <a:close/>
                  <a:moveTo>
                    <a:pt x="562" y="598"/>
                  </a:moveTo>
                  <a:lnTo>
                    <a:pt x="560" y="597"/>
                  </a:lnTo>
                  <a:lnTo>
                    <a:pt x="560" y="598"/>
                  </a:lnTo>
                  <a:lnTo>
                    <a:pt x="562" y="598"/>
                  </a:lnTo>
                  <a:close/>
                  <a:moveTo>
                    <a:pt x="562" y="594"/>
                  </a:moveTo>
                  <a:lnTo>
                    <a:pt x="561" y="594"/>
                  </a:lnTo>
                  <a:lnTo>
                    <a:pt x="561" y="592"/>
                  </a:lnTo>
                  <a:lnTo>
                    <a:pt x="560" y="594"/>
                  </a:lnTo>
                  <a:lnTo>
                    <a:pt x="558" y="594"/>
                  </a:lnTo>
                  <a:lnTo>
                    <a:pt x="560" y="596"/>
                  </a:lnTo>
                  <a:lnTo>
                    <a:pt x="562" y="596"/>
                  </a:lnTo>
                  <a:lnTo>
                    <a:pt x="562" y="594"/>
                  </a:lnTo>
                  <a:close/>
                  <a:moveTo>
                    <a:pt x="562" y="264"/>
                  </a:moveTo>
                  <a:lnTo>
                    <a:pt x="562" y="262"/>
                  </a:lnTo>
                  <a:lnTo>
                    <a:pt x="560" y="262"/>
                  </a:lnTo>
                  <a:lnTo>
                    <a:pt x="560" y="264"/>
                  </a:lnTo>
                  <a:lnTo>
                    <a:pt x="562" y="264"/>
                  </a:lnTo>
                  <a:close/>
                  <a:moveTo>
                    <a:pt x="562" y="570"/>
                  </a:moveTo>
                  <a:lnTo>
                    <a:pt x="562" y="570"/>
                  </a:lnTo>
                  <a:lnTo>
                    <a:pt x="561" y="568"/>
                  </a:lnTo>
                  <a:lnTo>
                    <a:pt x="561" y="566"/>
                  </a:lnTo>
                  <a:lnTo>
                    <a:pt x="560" y="566"/>
                  </a:lnTo>
                  <a:lnTo>
                    <a:pt x="560" y="568"/>
                  </a:lnTo>
                  <a:lnTo>
                    <a:pt x="558" y="567"/>
                  </a:lnTo>
                  <a:lnTo>
                    <a:pt x="558" y="568"/>
                  </a:lnTo>
                  <a:lnTo>
                    <a:pt x="559" y="568"/>
                  </a:lnTo>
                  <a:lnTo>
                    <a:pt x="559" y="570"/>
                  </a:lnTo>
                  <a:lnTo>
                    <a:pt x="560" y="570"/>
                  </a:lnTo>
                  <a:lnTo>
                    <a:pt x="562" y="572"/>
                  </a:lnTo>
                  <a:lnTo>
                    <a:pt x="562" y="570"/>
                  </a:lnTo>
                  <a:close/>
                  <a:moveTo>
                    <a:pt x="562" y="266"/>
                  </a:moveTo>
                  <a:lnTo>
                    <a:pt x="560" y="264"/>
                  </a:lnTo>
                  <a:lnTo>
                    <a:pt x="560" y="266"/>
                  </a:lnTo>
                  <a:lnTo>
                    <a:pt x="562" y="266"/>
                  </a:lnTo>
                  <a:close/>
                  <a:moveTo>
                    <a:pt x="563" y="512"/>
                  </a:moveTo>
                  <a:lnTo>
                    <a:pt x="561" y="511"/>
                  </a:lnTo>
                  <a:lnTo>
                    <a:pt x="560" y="513"/>
                  </a:lnTo>
                  <a:lnTo>
                    <a:pt x="560" y="514"/>
                  </a:lnTo>
                  <a:lnTo>
                    <a:pt x="562" y="513"/>
                  </a:lnTo>
                  <a:lnTo>
                    <a:pt x="563" y="512"/>
                  </a:lnTo>
                  <a:close/>
                  <a:moveTo>
                    <a:pt x="563" y="794"/>
                  </a:moveTo>
                  <a:lnTo>
                    <a:pt x="559" y="790"/>
                  </a:lnTo>
                  <a:lnTo>
                    <a:pt x="559" y="792"/>
                  </a:lnTo>
                  <a:lnTo>
                    <a:pt x="558" y="792"/>
                  </a:lnTo>
                  <a:lnTo>
                    <a:pt x="562" y="794"/>
                  </a:lnTo>
                  <a:lnTo>
                    <a:pt x="559" y="798"/>
                  </a:lnTo>
                  <a:lnTo>
                    <a:pt x="558" y="802"/>
                  </a:lnTo>
                  <a:lnTo>
                    <a:pt x="561" y="802"/>
                  </a:lnTo>
                  <a:lnTo>
                    <a:pt x="560" y="800"/>
                  </a:lnTo>
                  <a:lnTo>
                    <a:pt x="563" y="794"/>
                  </a:lnTo>
                  <a:close/>
                  <a:moveTo>
                    <a:pt x="564" y="550"/>
                  </a:moveTo>
                  <a:lnTo>
                    <a:pt x="561" y="550"/>
                  </a:lnTo>
                  <a:lnTo>
                    <a:pt x="561" y="548"/>
                  </a:lnTo>
                  <a:lnTo>
                    <a:pt x="561" y="546"/>
                  </a:lnTo>
                  <a:lnTo>
                    <a:pt x="557" y="546"/>
                  </a:lnTo>
                  <a:lnTo>
                    <a:pt x="559" y="550"/>
                  </a:lnTo>
                  <a:lnTo>
                    <a:pt x="561" y="552"/>
                  </a:lnTo>
                  <a:lnTo>
                    <a:pt x="564" y="550"/>
                  </a:lnTo>
                  <a:close/>
                  <a:moveTo>
                    <a:pt x="564" y="614"/>
                  </a:moveTo>
                  <a:lnTo>
                    <a:pt x="563" y="614"/>
                  </a:lnTo>
                  <a:lnTo>
                    <a:pt x="563" y="616"/>
                  </a:lnTo>
                  <a:lnTo>
                    <a:pt x="564" y="614"/>
                  </a:lnTo>
                  <a:close/>
                  <a:moveTo>
                    <a:pt x="564" y="553"/>
                  </a:moveTo>
                  <a:lnTo>
                    <a:pt x="564" y="552"/>
                  </a:lnTo>
                  <a:lnTo>
                    <a:pt x="564" y="553"/>
                  </a:lnTo>
                  <a:close/>
                  <a:moveTo>
                    <a:pt x="564" y="550"/>
                  </a:moveTo>
                  <a:lnTo>
                    <a:pt x="564" y="550"/>
                  </a:lnTo>
                  <a:lnTo>
                    <a:pt x="564" y="552"/>
                  </a:lnTo>
                  <a:lnTo>
                    <a:pt x="564" y="550"/>
                  </a:lnTo>
                  <a:close/>
                  <a:moveTo>
                    <a:pt x="565" y="616"/>
                  </a:moveTo>
                  <a:lnTo>
                    <a:pt x="564" y="615"/>
                  </a:lnTo>
                  <a:lnTo>
                    <a:pt x="563" y="616"/>
                  </a:lnTo>
                  <a:lnTo>
                    <a:pt x="565" y="616"/>
                  </a:lnTo>
                  <a:close/>
                  <a:moveTo>
                    <a:pt x="565" y="540"/>
                  </a:moveTo>
                  <a:lnTo>
                    <a:pt x="565" y="538"/>
                  </a:lnTo>
                  <a:lnTo>
                    <a:pt x="564" y="538"/>
                  </a:lnTo>
                  <a:lnTo>
                    <a:pt x="564" y="540"/>
                  </a:lnTo>
                  <a:lnTo>
                    <a:pt x="565" y="540"/>
                  </a:lnTo>
                  <a:close/>
                  <a:moveTo>
                    <a:pt x="565" y="478"/>
                  </a:moveTo>
                  <a:lnTo>
                    <a:pt x="563" y="478"/>
                  </a:lnTo>
                  <a:lnTo>
                    <a:pt x="563" y="480"/>
                  </a:lnTo>
                  <a:lnTo>
                    <a:pt x="565" y="480"/>
                  </a:lnTo>
                  <a:lnTo>
                    <a:pt x="565" y="478"/>
                  </a:lnTo>
                  <a:close/>
                  <a:moveTo>
                    <a:pt x="565" y="330"/>
                  </a:moveTo>
                  <a:lnTo>
                    <a:pt x="565" y="328"/>
                  </a:lnTo>
                  <a:lnTo>
                    <a:pt x="563" y="328"/>
                  </a:lnTo>
                  <a:lnTo>
                    <a:pt x="564" y="330"/>
                  </a:lnTo>
                  <a:lnTo>
                    <a:pt x="564" y="332"/>
                  </a:lnTo>
                  <a:lnTo>
                    <a:pt x="565" y="332"/>
                  </a:lnTo>
                  <a:lnTo>
                    <a:pt x="564" y="330"/>
                  </a:lnTo>
                  <a:lnTo>
                    <a:pt x="565" y="330"/>
                  </a:lnTo>
                  <a:close/>
                  <a:moveTo>
                    <a:pt x="565" y="586"/>
                  </a:moveTo>
                  <a:lnTo>
                    <a:pt x="565" y="584"/>
                  </a:lnTo>
                  <a:lnTo>
                    <a:pt x="564" y="582"/>
                  </a:lnTo>
                  <a:lnTo>
                    <a:pt x="564" y="585"/>
                  </a:lnTo>
                  <a:lnTo>
                    <a:pt x="563" y="586"/>
                  </a:lnTo>
                  <a:lnTo>
                    <a:pt x="565" y="586"/>
                  </a:lnTo>
                  <a:close/>
                  <a:moveTo>
                    <a:pt x="565" y="792"/>
                  </a:moveTo>
                  <a:lnTo>
                    <a:pt x="565" y="792"/>
                  </a:lnTo>
                  <a:lnTo>
                    <a:pt x="564" y="794"/>
                  </a:lnTo>
                  <a:lnTo>
                    <a:pt x="565" y="794"/>
                  </a:lnTo>
                  <a:lnTo>
                    <a:pt x="565" y="792"/>
                  </a:lnTo>
                  <a:close/>
                  <a:moveTo>
                    <a:pt x="565" y="792"/>
                  </a:moveTo>
                  <a:lnTo>
                    <a:pt x="565" y="790"/>
                  </a:lnTo>
                  <a:lnTo>
                    <a:pt x="565" y="792"/>
                  </a:lnTo>
                  <a:close/>
                  <a:moveTo>
                    <a:pt x="565" y="614"/>
                  </a:moveTo>
                  <a:lnTo>
                    <a:pt x="564" y="614"/>
                  </a:lnTo>
                  <a:lnTo>
                    <a:pt x="564" y="615"/>
                  </a:lnTo>
                  <a:lnTo>
                    <a:pt x="565" y="614"/>
                  </a:lnTo>
                  <a:close/>
                  <a:moveTo>
                    <a:pt x="566" y="464"/>
                  </a:moveTo>
                  <a:lnTo>
                    <a:pt x="565" y="463"/>
                  </a:lnTo>
                  <a:lnTo>
                    <a:pt x="565" y="464"/>
                  </a:lnTo>
                  <a:lnTo>
                    <a:pt x="566" y="464"/>
                  </a:lnTo>
                  <a:close/>
                  <a:moveTo>
                    <a:pt x="566" y="616"/>
                  </a:moveTo>
                  <a:lnTo>
                    <a:pt x="565" y="616"/>
                  </a:lnTo>
                  <a:lnTo>
                    <a:pt x="565" y="618"/>
                  </a:lnTo>
                  <a:lnTo>
                    <a:pt x="566" y="616"/>
                  </a:lnTo>
                  <a:close/>
                  <a:moveTo>
                    <a:pt x="566" y="572"/>
                  </a:moveTo>
                  <a:lnTo>
                    <a:pt x="564" y="572"/>
                  </a:lnTo>
                  <a:lnTo>
                    <a:pt x="564" y="574"/>
                  </a:lnTo>
                  <a:lnTo>
                    <a:pt x="566" y="574"/>
                  </a:lnTo>
                  <a:lnTo>
                    <a:pt x="566" y="572"/>
                  </a:lnTo>
                  <a:close/>
                  <a:moveTo>
                    <a:pt x="566" y="558"/>
                  </a:moveTo>
                  <a:lnTo>
                    <a:pt x="563" y="558"/>
                  </a:lnTo>
                  <a:lnTo>
                    <a:pt x="562" y="560"/>
                  </a:lnTo>
                  <a:lnTo>
                    <a:pt x="562" y="561"/>
                  </a:lnTo>
                  <a:lnTo>
                    <a:pt x="563" y="562"/>
                  </a:lnTo>
                  <a:lnTo>
                    <a:pt x="563" y="560"/>
                  </a:lnTo>
                  <a:lnTo>
                    <a:pt x="564" y="560"/>
                  </a:lnTo>
                  <a:lnTo>
                    <a:pt x="566" y="558"/>
                  </a:lnTo>
                  <a:close/>
                  <a:moveTo>
                    <a:pt x="566" y="662"/>
                  </a:moveTo>
                  <a:lnTo>
                    <a:pt x="565" y="662"/>
                  </a:lnTo>
                  <a:lnTo>
                    <a:pt x="566" y="660"/>
                  </a:lnTo>
                  <a:lnTo>
                    <a:pt x="563" y="660"/>
                  </a:lnTo>
                  <a:lnTo>
                    <a:pt x="564" y="658"/>
                  </a:lnTo>
                  <a:lnTo>
                    <a:pt x="562" y="658"/>
                  </a:lnTo>
                  <a:lnTo>
                    <a:pt x="564" y="664"/>
                  </a:lnTo>
                  <a:lnTo>
                    <a:pt x="564" y="665"/>
                  </a:lnTo>
                  <a:lnTo>
                    <a:pt x="564" y="664"/>
                  </a:lnTo>
                  <a:lnTo>
                    <a:pt x="565" y="665"/>
                  </a:lnTo>
                  <a:lnTo>
                    <a:pt x="564" y="665"/>
                  </a:lnTo>
                  <a:lnTo>
                    <a:pt x="565" y="665"/>
                  </a:lnTo>
                  <a:lnTo>
                    <a:pt x="565" y="664"/>
                  </a:lnTo>
                  <a:lnTo>
                    <a:pt x="565" y="663"/>
                  </a:lnTo>
                  <a:lnTo>
                    <a:pt x="566" y="662"/>
                  </a:lnTo>
                  <a:close/>
                  <a:moveTo>
                    <a:pt x="566" y="462"/>
                  </a:moveTo>
                  <a:lnTo>
                    <a:pt x="566" y="462"/>
                  </a:lnTo>
                  <a:lnTo>
                    <a:pt x="566" y="463"/>
                  </a:lnTo>
                  <a:lnTo>
                    <a:pt x="566" y="462"/>
                  </a:lnTo>
                  <a:close/>
                  <a:moveTo>
                    <a:pt x="566" y="666"/>
                  </a:moveTo>
                  <a:lnTo>
                    <a:pt x="565" y="665"/>
                  </a:lnTo>
                  <a:lnTo>
                    <a:pt x="566" y="666"/>
                  </a:lnTo>
                  <a:close/>
                  <a:moveTo>
                    <a:pt x="567" y="512"/>
                  </a:moveTo>
                  <a:lnTo>
                    <a:pt x="566" y="512"/>
                  </a:lnTo>
                  <a:lnTo>
                    <a:pt x="566" y="513"/>
                  </a:lnTo>
                  <a:lnTo>
                    <a:pt x="567" y="512"/>
                  </a:lnTo>
                  <a:close/>
                  <a:moveTo>
                    <a:pt x="567" y="810"/>
                  </a:moveTo>
                  <a:lnTo>
                    <a:pt x="565" y="808"/>
                  </a:lnTo>
                  <a:lnTo>
                    <a:pt x="563" y="808"/>
                  </a:lnTo>
                  <a:lnTo>
                    <a:pt x="562" y="810"/>
                  </a:lnTo>
                  <a:lnTo>
                    <a:pt x="563" y="810"/>
                  </a:lnTo>
                  <a:lnTo>
                    <a:pt x="563" y="812"/>
                  </a:lnTo>
                  <a:lnTo>
                    <a:pt x="565" y="812"/>
                  </a:lnTo>
                  <a:lnTo>
                    <a:pt x="565" y="814"/>
                  </a:lnTo>
                  <a:lnTo>
                    <a:pt x="567" y="812"/>
                  </a:lnTo>
                  <a:lnTo>
                    <a:pt x="567" y="810"/>
                  </a:lnTo>
                  <a:close/>
                  <a:moveTo>
                    <a:pt x="567" y="604"/>
                  </a:moveTo>
                  <a:lnTo>
                    <a:pt x="566" y="602"/>
                  </a:lnTo>
                  <a:lnTo>
                    <a:pt x="567" y="600"/>
                  </a:lnTo>
                  <a:lnTo>
                    <a:pt x="565" y="600"/>
                  </a:lnTo>
                  <a:lnTo>
                    <a:pt x="565" y="596"/>
                  </a:lnTo>
                  <a:lnTo>
                    <a:pt x="564" y="596"/>
                  </a:lnTo>
                  <a:lnTo>
                    <a:pt x="564" y="600"/>
                  </a:lnTo>
                  <a:lnTo>
                    <a:pt x="565" y="600"/>
                  </a:lnTo>
                  <a:lnTo>
                    <a:pt x="565" y="602"/>
                  </a:lnTo>
                  <a:lnTo>
                    <a:pt x="567" y="604"/>
                  </a:lnTo>
                  <a:close/>
                  <a:moveTo>
                    <a:pt x="567" y="794"/>
                  </a:moveTo>
                  <a:lnTo>
                    <a:pt x="567" y="792"/>
                  </a:lnTo>
                  <a:lnTo>
                    <a:pt x="565" y="792"/>
                  </a:lnTo>
                  <a:lnTo>
                    <a:pt x="565" y="794"/>
                  </a:lnTo>
                  <a:lnTo>
                    <a:pt x="567" y="794"/>
                  </a:lnTo>
                  <a:close/>
                  <a:moveTo>
                    <a:pt x="567" y="626"/>
                  </a:moveTo>
                  <a:lnTo>
                    <a:pt x="565" y="625"/>
                  </a:lnTo>
                  <a:lnTo>
                    <a:pt x="565" y="624"/>
                  </a:lnTo>
                  <a:lnTo>
                    <a:pt x="566" y="622"/>
                  </a:lnTo>
                  <a:lnTo>
                    <a:pt x="566" y="621"/>
                  </a:lnTo>
                  <a:lnTo>
                    <a:pt x="566" y="618"/>
                  </a:lnTo>
                  <a:lnTo>
                    <a:pt x="565" y="618"/>
                  </a:lnTo>
                  <a:lnTo>
                    <a:pt x="563" y="620"/>
                  </a:lnTo>
                  <a:lnTo>
                    <a:pt x="562" y="618"/>
                  </a:lnTo>
                  <a:lnTo>
                    <a:pt x="560" y="620"/>
                  </a:lnTo>
                  <a:lnTo>
                    <a:pt x="562" y="620"/>
                  </a:lnTo>
                  <a:lnTo>
                    <a:pt x="563" y="622"/>
                  </a:lnTo>
                  <a:lnTo>
                    <a:pt x="562" y="622"/>
                  </a:lnTo>
                  <a:lnTo>
                    <a:pt x="562" y="624"/>
                  </a:lnTo>
                  <a:lnTo>
                    <a:pt x="565" y="624"/>
                  </a:lnTo>
                  <a:lnTo>
                    <a:pt x="566" y="626"/>
                  </a:lnTo>
                  <a:lnTo>
                    <a:pt x="567" y="626"/>
                  </a:lnTo>
                  <a:close/>
                  <a:moveTo>
                    <a:pt x="567" y="278"/>
                  </a:moveTo>
                  <a:lnTo>
                    <a:pt x="567" y="278"/>
                  </a:lnTo>
                  <a:lnTo>
                    <a:pt x="566" y="276"/>
                  </a:lnTo>
                  <a:lnTo>
                    <a:pt x="565" y="276"/>
                  </a:lnTo>
                  <a:lnTo>
                    <a:pt x="564" y="278"/>
                  </a:lnTo>
                  <a:lnTo>
                    <a:pt x="566" y="278"/>
                  </a:lnTo>
                  <a:lnTo>
                    <a:pt x="565" y="280"/>
                  </a:lnTo>
                  <a:lnTo>
                    <a:pt x="567" y="280"/>
                  </a:lnTo>
                  <a:lnTo>
                    <a:pt x="567" y="278"/>
                  </a:lnTo>
                  <a:close/>
                  <a:moveTo>
                    <a:pt x="567" y="514"/>
                  </a:moveTo>
                  <a:lnTo>
                    <a:pt x="566" y="513"/>
                  </a:lnTo>
                  <a:lnTo>
                    <a:pt x="564" y="516"/>
                  </a:lnTo>
                  <a:lnTo>
                    <a:pt x="566" y="516"/>
                  </a:lnTo>
                  <a:lnTo>
                    <a:pt x="567" y="515"/>
                  </a:lnTo>
                  <a:lnTo>
                    <a:pt x="567" y="514"/>
                  </a:lnTo>
                  <a:close/>
                  <a:moveTo>
                    <a:pt x="567" y="568"/>
                  </a:moveTo>
                  <a:lnTo>
                    <a:pt x="567" y="568"/>
                  </a:lnTo>
                  <a:lnTo>
                    <a:pt x="567" y="566"/>
                  </a:lnTo>
                  <a:lnTo>
                    <a:pt x="566" y="566"/>
                  </a:lnTo>
                  <a:lnTo>
                    <a:pt x="566" y="568"/>
                  </a:lnTo>
                  <a:lnTo>
                    <a:pt x="564" y="566"/>
                  </a:lnTo>
                  <a:lnTo>
                    <a:pt x="564" y="568"/>
                  </a:lnTo>
                  <a:lnTo>
                    <a:pt x="566" y="568"/>
                  </a:lnTo>
                  <a:lnTo>
                    <a:pt x="565" y="570"/>
                  </a:lnTo>
                  <a:lnTo>
                    <a:pt x="567" y="570"/>
                  </a:lnTo>
                  <a:lnTo>
                    <a:pt x="567" y="569"/>
                  </a:lnTo>
                  <a:lnTo>
                    <a:pt x="567" y="568"/>
                  </a:lnTo>
                  <a:close/>
                  <a:moveTo>
                    <a:pt x="567" y="464"/>
                  </a:moveTo>
                  <a:lnTo>
                    <a:pt x="566" y="463"/>
                  </a:lnTo>
                  <a:lnTo>
                    <a:pt x="566" y="464"/>
                  </a:lnTo>
                  <a:lnTo>
                    <a:pt x="567" y="464"/>
                  </a:lnTo>
                  <a:close/>
                  <a:moveTo>
                    <a:pt x="568" y="570"/>
                  </a:moveTo>
                  <a:lnTo>
                    <a:pt x="567" y="568"/>
                  </a:lnTo>
                  <a:lnTo>
                    <a:pt x="567" y="570"/>
                  </a:lnTo>
                  <a:lnTo>
                    <a:pt x="568" y="570"/>
                  </a:lnTo>
                  <a:close/>
                  <a:moveTo>
                    <a:pt x="568" y="582"/>
                  </a:moveTo>
                  <a:lnTo>
                    <a:pt x="567" y="578"/>
                  </a:lnTo>
                  <a:lnTo>
                    <a:pt x="566" y="578"/>
                  </a:lnTo>
                  <a:lnTo>
                    <a:pt x="565" y="580"/>
                  </a:lnTo>
                  <a:lnTo>
                    <a:pt x="565" y="581"/>
                  </a:lnTo>
                  <a:lnTo>
                    <a:pt x="566" y="582"/>
                  </a:lnTo>
                  <a:lnTo>
                    <a:pt x="568" y="582"/>
                  </a:lnTo>
                  <a:close/>
                  <a:moveTo>
                    <a:pt x="568" y="460"/>
                  </a:moveTo>
                  <a:lnTo>
                    <a:pt x="567" y="460"/>
                  </a:lnTo>
                  <a:lnTo>
                    <a:pt x="567" y="458"/>
                  </a:lnTo>
                  <a:lnTo>
                    <a:pt x="565" y="458"/>
                  </a:lnTo>
                  <a:lnTo>
                    <a:pt x="565" y="462"/>
                  </a:lnTo>
                  <a:lnTo>
                    <a:pt x="563" y="460"/>
                  </a:lnTo>
                  <a:lnTo>
                    <a:pt x="563" y="462"/>
                  </a:lnTo>
                  <a:lnTo>
                    <a:pt x="564" y="464"/>
                  </a:lnTo>
                  <a:lnTo>
                    <a:pt x="565" y="463"/>
                  </a:lnTo>
                  <a:lnTo>
                    <a:pt x="565" y="462"/>
                  </a:lnTo>
                  <a:lnTo>
                    <a:pt x="565" y="463"/>
                  </a:lnTo>
                  <a:lnTo>
                    <a:pt x="565" y="462"/>
                  </a:lnTo>
                  <a:lnTo>
                    <a:pt x="566" y="460"/>
                  </a:lnTo>
                  <a:lnTo>
                    <a:pt x="568" y="462"/>
                  </a:lnTo>
                  <a:lnTo>
                    <a:pt x="568" y="460"/>
                  </a:lnTo>
                  <a:close/>
                  <a:moveTo>
                    <a:pt x="568" y="124"/>
                  </a:moveTo>
                  <a:lnTo>
                    <a:pt x="568" y="122"/>
                  </a:lnTo>
                  <a:lnTo>
                    <a:pt x="568" y="124"/>
                  </a:lnTo>
                  <a:lnTo>
                    <a:pt x="566" y="124"/>
                  </a:lnTo>
                  <a:lnTo>
                    <a:pt x="567" y="126"/>
                  </a:lnTo>
                  <a:lnTo>
                    <a:pt x="568" y="124"/>
                  </a:lnTo>
                  <a:close/>
                  <a:moveTo>
                    <a:pt x="568" y="112"/>
                  </a:moveTo>
                  <a:lnTo>
                    <a:pt x="567" y="112"/>
                  </a:lnTo>
                  <a:lnTo>
                    <a:pt x="567" y="114"/>
                  </a:lnTo>
                  <a:lnTo>
                    <a:pt x="568" y="116"/>
                  </a:lnTo>
                  <a:lnTo>
                    <a:pt x="568" y="114"/>
                  </a:lnTo>
                  <a:lnTo>
                    <a:pt x="568" y="112"/>
                  </a:lnTo>
                  <a:close/>
                  <a:moveTo>
                    <a:pt x="568" y="554"/>
                  </a:moveTo>
                  <a:lnTo>
                    <a:pt x="567" y="552"/>
                  </a:lnTo>
                  <a:lnTo>
                    <a:pt x="566" y="554"/>
                  </a:lnTo>
                  <a:lnTo>
                    <a:pt x="564" y="553"/>
                  </a:lnTo>
                  <a:lnTo>
                    <a:pt x="566" y="558"/>
                  </a:lnTo>
                  <a:lnTo>
                    <a:pt x="567" y="554"/>
                  </a:lnTo>
                  <a:lnTo>
                    <a:pt x="568" y="554"/>
                  </a:lnTo>
                  <a:close/>
                  <a:moveTo>
                    <a:pt x="569" y="472"/>
                  </a:moveTo>
                  <a:lnTo>
                    <a:pt x="568" y="472"/>
                  </a:lnTo>
                  <a:lnTo>
                    <a:pt x="567" y="470"/>
                  </a:lnTo>
                  <a:lnTo>
                    <a:pt x="566" y="472"/>
                  </a:lnTo>
                  <a:lnTo>
                    <a:pt x="563" y="470"/>
                  </a:lnTo>
                  <a:lnTo>
                    <a:pt x="562" y="472"/>
                  </a:lnTo>
                  <a:lnTo>
                    <a:pt x="565" y="472"/>
                  </a:lnTo>
                  <a:lnTo>
                    <a:pt x="565" y="473"/>
                  </a:lnTo>
                  <a:lnTo>
                    <a:pt x="565" y="475"/>
                  </a:lnTo>
                  <a:lnTo>
                    <a:pt x="566" y="476"/>
                  </a:lnTo>
                  <a:lnTo>
                    <a:pt x="566" y="474"/>
                  </a:lnTo>
                  <a:lnTo>
                    <a:pt x="567" y="474"/>
                  </a:lnTo>
                  <a:lnTo>
                    <a:pt x="569" y="472"/>
                  </a:lnTo>
                  <a:close/>
                  <a:moveTo>
                    <a:pt x="569" y="596"/>
                  </a:moveTo>
                  <a:lnTo>
                    <a:pt x="569" y="594"/>
                  </a:lnTo>
                  <a:lnTo>
                    <a:pt x="568" y="594"/>
                  </a:lnTo>
                  <a:lnTo>
                    <a:pt x="567" y="596"/>
                  </a:lnTo>
                  <a:lnTo>
                    <a:pt x="569" y="596"/>
                  </a:lnTo>
                  <a:close/>
                  <a:moveTo>
                    <a:pt x="569" y="267"/>
                  </a:moveTo>
                  <a:lnTo>
                    <a:pt x="569" y="266"/>
                  </a:lnTo>
                  <a:lnTo>
                    <a:pt x="567" y="264"/>
                  </a:lnTo>
                  <a:lnTo>
                    <a:pt x="567" y="262"/>
                  </a:lnTo>
                  <a:lnTo>
                    <a:pt x="565" y="262"/>
                  </a:lnTo>
                  <a:lnTo>
                    <a:pt x="565" y="266"/>
                  </a:lnTo>
                  <a:lnTo>
                    <a:pt x="566" y="266"/>
                  </a:lnTo>
                  <a:lnTo>
                    <a:pt x="567" y="264"/>
                  </a:lnTo>
                  <a:lnTo>
                    <a:pt x="567" y="266"/>
                  </a:lnTo>
                  <a:lnTo>
                    <a:pt x="567" y="267"/>
                  </a:lnTo>
                  <a:lnTo>
                    <a:pt x="568" y="268"/>
                  </a:lnTo>
                  <a:lnTo>
                    <a:pt x="569" y="267"/>
                  </a:lnTo>
                  <a:close/>
                  <a:moveTo>
                    <a:pt x="569" y="570"/>
                  </a:moveTo>
                  <a:lnTo>
                    <a:pt x="568" y="570"/>
                  </a:lnTo>
                  <a:lnTo>
                    <a:pt x="567" y="570"/>
                  </a:lnTo>
                  <a:lnTo>
                    <a:pt x="567" y="569"/>
                  </a:lnTo>
                  <a:lnTo>
                    <a:pt x="567" y="570"/>
                  </a:lnTo>
                  <a:lnTo>
                    <a:pt x="568" y="572"/>
                  </a:lnTo>
                  <a:lnTo>
                    <a:pt x="569" y="570"/>
                  </a:lnTo>
                  <a:close/>
                  <a:moveTo>
                    <a:pt x="570" y="670"/>
                  </a:moveTo>
                  <a:lnTo>
                    <a:pt x="570" y="668"/>
                  </a:lnTo>
                  <a:lnTo>
                    <a:pt x="569" y="666"/>
                  </a:lnTo>
                  <a:lnTo>
                    <a:pt x="567" y="666"/>
                  </a:lnTo>
                  <a:lnTo>
                    <a:pt x="566" y="666"/>
                  </a:lnTo>
                  <a:lnTo>
                    <a:pt x="567" y="666"/>
                  </a:lnTo>
                  <a:lnTo>
                    <a:pt x="570" y="670"/>
                  </a:lnTo>
                  <a:close/>
                  <a:moveTo>
                    <a:pt x="571" y="604"/>
                  </a:moveTo>
                  <a:lnTo>
                    <a:pt x="570" y="604"/>
                  </a:lnTo>
                  <a:lnTo>
                    <a:pt x="569" y="600"/>
                  </a:lnTo>
                  <a:lnTo>
                    <a:pt x="568" y="602"/>
                  </a:lnTo>
                  <a:lnTo>
                    <a:pt x="569" y="602"/>
                  </a:lnTo>
                  <a:lnTo>
                    <a:pt x="569" y="604"/>
                  </a:lnTo>
                  <a:lnTo>
                    <a:pt x="570" y="606"/>
                  </a:lnTo>
                  <a:lnTo>
                    <a:pt x="571" y="604"/>
                  </a:lnTo>
                  <a:close/>
                  <a:moveTo>
                    <a:pt x="571" y="328"/>
                  </a:moveTo>
                  <a:lnTo>
                    <a:pt x="570" y="326"/>
                  </a:lnTo>
                  <a:lnTo>
                    <a:pt x="569" y="326"/>
                  </a:lnTo>
                  <a:lnTo>
                    <a:pt x="568" y="330"/>
                  </a:lnTo>
                  <a:lnTo>
                    <a:pt x="569" y="328"/>
                  </a:lnTo>
                  <a:lnTo>
                    <a:pt x="570" y="330"/>
                  </a:lnTo>
                  <a:lnTo>
                    <a:pt x="571" y="328"/>
                  </a:lnTo>
                  <a:close/>
                  <a:moveTo>
                    <a:pt x="571" y="612"/>
                  </a:moveTo>
                  <a:lnTo>
                    <a:pt x="569" y="612"/>
                  </a:lnTo>
                  <a:lnTo>
                    <a:pt x="570" y="610"/>
                  </a:lnTo>
                  <a:lnTo>
                    <a:pt x="567" y="610"/>
                  </a:lnTo>
                  <a:lnTo>
                    <a:pt x="567" y="608"/>
                  </a:lnTo>
                  <a:lnTo>
                    <a:pt x="565" y="608"/>
                  </a:lnTo>
                  <a:lnTo>
                    <a:pt x="566" y="604"/>
                  </a:lnTo>
                  <a:lnTo>
                    <a:pt x="564" y="604"/>
                  </a:lnTo>
                  <a:lnTo>
                    <a:pt x="563" y="608"/>
                  </a:lnTo>
                  <a:lnTo>
                    <a:pt x="564" y="608"/>
                  </a:lnTo>
                  <a:lnTo>
                    <a:pt x="564" y="614"/>
                  </a:lnTo>
                  <a:lnTo>
                    <a:pt x="566" y="612"/>
                  </a:lnTo>
                  <a:lnTo>
                    <a:pt x="567" y="612"/>
                  </a:lnTo>
                  <a:lnTo>
                    <a:pt x="567" y="614"/>
                  </a:lnTo>
                  <a:lnTo>
                    <a:pt x="569" y="612"/>
                  </a:lnTo>
                  <a:lnTo>
                    <a:pt x="568" y="614"/>
                  </a:lnTo>
                  <a:lnTo>
                    <a:pt x="571" y="614"/>
                  </a:lnTo>
                  <a:lnTo>
                    <a:pt x="571" y="612"/>
                  </a:lnTo>
                  <a:close/>
                  <a:moveTo>
                    <a:pt x="571" y="580"/>
                  </a:moveTo>
                  <a:lnTo>
                    <a:pt x="569" y="580"/>
                  </a:lnTo>
                  <a:lnTo>
                    <a:pt x="571" y="583"/>
                  </a:lnTo>
                  <a:lnTo>
                    <a:pt x="571" y="582"/>
                  </a:lnTo>
                  <a:lnTo>
                    <a:pt x="571" y="580"/>
                  </a:lnTo>
                  <a:close/>
                  <a:moveTo>
                    <a:pt x="571" y="555"/>
                  </a:moveTo>
                  <a:lnTo>
                    <a:pt x="570" y="556"/>
                  </a:lnTo>
                  <a:lnTo>
                    <a:pt x="570" y="558"/>
                  </a:lnTo>
                  <a:lnTo>
                    <a:pt x="571" y="558"/>
                  </a:lnTo>
                  <a:lnTo>
                    <a:pt x="571" y="557"/>
                  </a:lnTo>
                  <a:lnTo>
                    <a:pt x="571" y="555"/>
                  </a:lnTo>
                  <a:close/>
                  <a:moveTo>
                    <a:pt x="571" y="524"/>
                  </a:moveTo>
                  <a:lnTo>
                    <a:pt x="570" y="524"/>
                  </a:lnTo>
                  <a:lnTo>
                    <a:pt x="570" y="528"/>
                  </a:lnTo>
                  <a:lnTo>
                    <a:pt x="571" y="526"/>
                  </a:lnTo>
                  <a:lnTo>
                    <a:pt x="571" y="527"/>
                  </a:lnTo>
                  <a:lnTo>
                    <a:pt x="571" y="526"/>
                  </a:lnTo>
                  <a:lnTo>
                    <a:pt x="571" y="524"/>
                  </a:lnTo>
                  <a:close/>
                  <a:moveTo>
                    <a:pt x="571" y="320"/>
                  </a:moveTo>
                  <a:lnTo>
                    <a:pt x="567" y="320"/>
                  </a:lnTo>
                  <a:lnTo>
                    <a:pt x="570" y="322"/>
                  </a:lnTo>
                  <a:lnTo>
                    <a:pt x="571" y="322"/>
                  </a:lnTo>
                  <a:lnTo>
                    <a:pt x="571" y="320"/>
                  </a:lnTo>
                  <a:close/>
                  <a:moveTo>
                    <a:pt x="572" y="555"/>
                  </a:moveTo>
                  <a:lnTo>
                    <a:pt x="571" y="555"/>
                  </a:lnTo>
                  <a:lnTo>
                    <a:pt x="571" y="554"/>
                  </a:lnTo>
                  <a:lnTo>
                    <a:pt x="571" y="555"/>
                  </a:lnTo>
                  <a:lnTo>
                    <a:pt x="572" y="555"/>
                  </a:lnTo>
                  <a:close/>
                  <a:moveTo>
                    <a:pt x="572" y="512"/>
                  </a:moveTo>
                  <a:lnTo>
                    <a:pt x="571" y="512"/>
                  </a:lnTo>
                  <a:lnTo>
                    <a:pt x="571" y="510"/>
                  </a:lnTo>
                  <a:lnTo>
                    <a:pt x="570" y="510"/>
                  </a:lnTo>
                  <a:lnTo>
                    <a:pt x="570" y="512"/>
                  </a:lnTo>
                  <a:lnTo>
                    <a:pt x="570" y="513"/>
                  </a:lnTo>
                  <a:lnTo>
                    <a:pt x="571" y="514"/>
                  </a:lnTo>
                  <a:lnTo>
                    <a:pt x="572" y="512"/>
                  </a:lnTo>
                  <a:close/>
                  <a:moveTo>
                    <a:pt x="572" y="544"/>
                  </a:moveTo>
                  <a:lnTo>
                    <a:pt x="572" y="544"/>
                  </a:lnTo>
                  <a:lnTo>
                    <a:pt x="569" y="546"/>
                  </a:lnTo>
                  <a:lnTo>
                    <a:pt x="570" y="542"/>
                  </a:lnTo>
                  <a:lnTo>
                    <a:pt x="569" y="542"/>
                  </a:lnTo>
                  <a:lnTo>
                    <a:pt x="568" y="544"/>
                  </a:lnTo>
                  <a:lnTo>
                    <a:pt x="570" y="548"/>
                  </a:lnTo>
                  <a:lnTo>
                    <a:pt x="571" y="546"/>
                  </a:lnTo>
                  <a:lnTo>
                    <a:pt x="569" y="546"/>
                  </a:lnTo>
                  <a:lnTo>
                    <a:pt x="572" y="544"/>
                  </a:lnTo>
                  <a:close/>
                  <a:moveTo>
                    <a:pt x="572" y="794"/>
                  </a:moveTo>
                  <a:lnTo>
                    <a:pt x="569" y="792"/>
                  </a:lnTo>
                  <a:lnTo>
                    <a:pt x="568" y="794"/>
                  </a:lnTo>
                  <a:lnTo>
                    <a:pt x="570" y="794"/>
                  </a:lnTo>
                  <a:lnTo>
                    <a:pt x="569" y="798"/>
                  </a:lnTo>
                  <a:lnTo>
                    <a:pt x="571" y="798"/>
                  </a:lnTo>
                  <a:lnTo>
                    <a:pt x="572" y="794"/>
                  </a:lnTo>
                  <a:close/>
                  <a:moveTo>
                    <a:pt x="572" y="568"/>
                  </a:moveTo>
                  <a:lnTo>
                    <a:pt x="570" y="568"/>
                  </a:lnTo>
                  <a:lnTo>
                    <a:pt x="570" y="570"/>
                  </a:lnTo>
                  <a:lnTo>
                    <a:pt x="570" y="572"/>
                  </a:lnTo>
                  <a:lnTo>
                    <a:pt x="571" y="572"/>
                  </a:lnTo>
                  <a:lnTo>
                    <a:pt x="572" y="568"/>
                  </a:lnTo>
                  <a:close/>
                  <a:moveTo>
                    <a:pt x="572" y="514"/>
                  </a:moveTo>
                  <a:lnTo>
                    <a:pt x="572" y="514"/>
                  </a:lnTo>
                  <a:lnTo>
                    <a:pt x="571" y="514"/>
                  </a:lnTo>
                  <a:lnTo>
                    <a:pt x="571" y="515"/>
                  </a:lnTo>
                  <a:lnTo>
                    <a:pt x="572" y="514"/>
                  </a:lnTo>
                  <a:close/>
                  <a:moveTo>
                    <a:pt x="572" y="516"/>
                  </a:moveTo>
                  <a:lnTo>
                    <a:pt x="571" y="515"/>
                  </a:lnTo>
                  <a:lnTo>
                    <a:pt x="570" y="516"/>
                  </a:lnTo>
                  <a:lnTo>
                    <a:pt x="572" y="516"/>
                  </a:lnTo>
                  <a:close/>
                  <a:moveTo>
                    <a:pt x="572" y="464"/>
                  </a:moveTo>
                  <a:lnTo>
                    <a:pt x="572" y="464"/>
                  </a:lnTo>
                  <a:lnTo>
                    <a:pt x="572" y="462"/>
                  </a:lnTo>
                  <a:lnTo>
                    <a:pt x="571" y="464"/>
                  </a:lnTo>
                  <a:lnTo>
                    <a:pt x="572" y="464"/>
                  </a:lnTo>
                  <a:lnTo>
                    <a:pt x="570" y="466"/>
                  </a:lnTo>
                  <a:lnTo>
                    <a:pt x="572" y="466"/>
                  </a:lnTo>
                  <a:lnTo>
                    <a:pt x="572" y="464"/>
                  </a:lnTo>
                  <a:close/>
                  <a:moveTo>
                    <a:pt x="572" y="528"/>
                  </a:moveTo>
                  <a:lnTo>
                    <a:pt x="572" y="528"/>
                  </a:lnTo>
                  <a:close/>
                  <a:moveTo>
                    <a:pt x="572" y="513"/>
                  </a:moveTo>
                  <a:lnTo>
                    <a:pt x="572" y="512"/>
                  </a:lnTo>
                  <a:lnTo>
                    <a:pt x="572" y="514"/>
                  </a:lnTo>
                  <a:lnTo>
                    <a:pt x="572" y="513"/>
                  </a:lnTo>
                  <a:close/>
                  <a:moveTo>
                    <a:pt x="572" y="594"/>
                  </a:moveTo>
                  <a:lnTo>
                    <a:pt x="570" y="594"/>
                  </a:lnTo>
                  <a:lnTo>
                    <a:pt x="569" y="596"/>
                  </a:lnTo>
                  <a:lnTo>
                    <a:pt x="571" y="596"/>
                  </a:lnTo>
                  <a:lnTo>
                    <a:pt x="572" y="595"/>
                  </a:lnTo>
                  <a:lnTo>
                    <a:pt x="572" y="594"/>
                  </a:lnTo>
                  <a:close/>
                  <a:moveTo>
                    <a:pt x="572" y="596"/>
                  </a:moveTo>
                  <a:lnTo>
                    <a:pt x="572" y="596"/>
                  </a:lnTo>
                  <a:lnTo>
                    <a:pt x="571" y="596"/>
                  </a:lnTo>
                  <a:lnTo>
                    <a:pt x="572" y="596"/>
                  </a:lnTo>
                  <a:close/>
                  <a:moveTo>
                    <a:pt x="572" y="622"/>
                  </a:moveTo>
                  <a:lnTo>
                    <a:pt x="571" y="620"/>
                  </a:lnTo>
                  <a:lnTo>
                    <a:pt x="572" y="618"/>
                  </a:lnTo>
                  <a:lnTo>
                    <a:pt x="571" y="616"/>
                  </a:lnTo>
                  <a:lnTo>
                    <a:pt x="570" y="618"/>
                  </a:lnTo>
                  <a:lnTo>
                    <a:pt x="571" y="616"/>
                  </a:lnTo>
                  <a:lnTo>
                    <a:pt x="569" y="618"/>
                  </a:lnTo>
                  <a:lnTo>
                    <a:pt x="569" y="620"/>
                  </a:lnTo>
                  <a:lnTo>
                    <a:pt x="570" y="622"/>
                  </a:lnTo>
                  <a:lnTo>
                    <a:pt x="572" y="622"/>
                  </a:lnTo>
                  <a:close/>
                  <a:moveTo>
                    <a:pt x="572" y="526"/>
                  </a:moveTo>
                  <a:lnTo>
                    <a:pt x="572" y="526"/>
                  </a:lnTo>
                  <a:lnTo>
                    <a:pt x="572" y="528"/>
                  </a:lnTo>
                  <a:lnTo>
                    <a:pt x="572" y="526"/>
                  </a:lnTo>
                  <a:close/>
                  <a:moveTo>
                    <a:pt x="573" y="604"/>
                  </a:moveTo>
                  <a:lnTo>
                    <a:pt x="571" y="604"/>
                  </a:lnTo>
                  <a:lnTo>
                    <a:pt x="571" y="607"/>
                  </a:lnTo>
                  <a:lnTo>
                    <a:pt x="572" y="608"/>
                  </a:lnTo>
                  <a:lnTo>
                    <a:pt x="573" y="608"/>
                  </a:lnTo>
                  <a:lnTo>
                    <a:pt x="573" y="604"/>
                  </a:lnTo>
                  <a:close/>
                  <a:moveTo>
                    <a:pt x="573" y="513"/>
                  </a:moveTo>
                  <a:lnTo>
                    <a:pt x="573" y="514"/>
                  </a:lnTo>
                  <a:lnTo>
                    <a:pt x="573" y="513"/>
                  </a:lnTo>
                  <a:close/>
                  <a:moveTo>
                    <a:pt x="573" y="808"/>
                  </a:moveTo>
                  <a:lnTo>
                    <a:pt x="571" y="804"/>
                  </a:lnTo>
                  <a:lnTo>
                    <a:pt x="570" y="804"/>
                  </a:lnTo>
                  <a:lnTo>
                    <a:pt x="571" y="806"/>
                  </a:lnTo>
                  <a:lnTo>
                    <a:pt x="569" y="806"/>
                  </a:lnTo>
                  <a:lnTo>
                    <a:pt x="569" y="804"/>
                  </a:lnTo>
                  <a:lnTo>
                    <a:pt x="569" y="806"/>
                  </a:lnTo>
                  <a:lnTo>
                    <a:pt x="567" y="804"/>
                  </a:lnTo>
                  <a:lnTo>
                    <a:pt x="567" y="806"/>
                  </a:lnTo>
                  <a:lnTo>
                    <a:pt x="566" y="804"/>
                  </a:lnTo>
                  <a:lnTo>
                    <a:pt x="566" y="800"/>
                  </a:lnTo>
                  <a:lnTo>
                    <a:pt x="563" y="802"/>
                  </a:lnTo>
                  <a:lnTo>
                    <a:pt x="565" y="804"/>
                  </a:lnTo>
                  <a:lnTo>
                    <a:pt x="565" y="806"/>
                  </a:lnTo>
                  <a:lnTo>
                    <a:pt x="567" y="806"/>
                  </a:lnTo>
                  <a:lnTo>
                    <a:pt x="569" y="808"/>
                  </a:lnTo>
                  <a:lnTo>
                    <a:pt x="570" y="810"/>
                  </a:lnTo>
                  <a:lnTo>
                    <a:pt x="569" y="810"/>
                  </a:lnTo>
                  <a:lnTo>
                    <a:pt x="569" y="812"/>
                  </a:lnTo>
                  <a:lnTo>
                    <a:pt x="572" y="810"/>
                  </a:lnTo>
                  <a:lnTo>
                    <a:pt x="573" y="808"/>
                  </a:lnTo>
                  <a:close/>
                  <a:moveTo>
                    <a:pt x="573" y="594"/>
                  </a:moveTo>
                  <a:lnTo>
                    <a:pt x="572" y="594"/>
                  </a:lnTo>
                  <a:lnTo>
                    <a:pt x="573" y="595"/>
                  </a:lnTo>
                  <a:lnTo>
                    <a:pt x="573" y="594"/>
                  </a:lnTo>
                  <a:close/>
                  <a:moveTo>
                    <a:pt x="573" y="272"/>
                  </a:moveTo>
                  <a:lnTo>
                    <a:pt x="573" y="270"/>
                  </a:lnTo>
                  <a:lnTo>
                    <a:pt x="572" y="268"/>
                  </a:lnTo>
                  <a:lnTo>
                    <a:pt x="570" y="268"/>
                  </a:lnTo>
                  <a:lnTo>
                    <a:pt x="572" y="272"/>
                  </a:lnTo>
                  <a:lnTo>
                    <a:pt x="573" y="272"/>
                  </a:lnTo>
                  <a:close/>
                  <a:moveTo>
                    <a:pt x="573" y="595"/>
                  </a:moveTo>
                  <a:lnTo>
                    <a:pt x="573" y="595"/>
                  </a:lnTo>
                  <a:lnTo>
                    <a:pt x="572" y="595"/>
                  </a:lnTo>
                  <a:lnTo>
                    <a:pt x="572" y="596"/>
                  </a:lnTo>
                  <a:lnTo>
                    <a:pt x="573" y="595"/>
                  </a:lnTo>
                  <a:close/>
                  <a:moveTo>
                    <a:pt x="573" y="660"/>
                  </a:moveTo>
                  <a:lnTo>
                    <a:pt x="571" y="657"/>
                  </a:lnTo>
                  <a:lnTo>
                    <a:pt x="569" y="660"/>
                  </a:lnTo>
                  <a:lnTo>
                    <a:pt x="572" y="662"/>
                  </a:lnTo>
                  <a:lnTo>
                    <a:pt x="573" y="660"/>
                  </a:lnTo>
                  <a:close/>
                  <a:moveTo>
                    <a:pt x="573" y="278"/>
                  </a:moveTo>
                  <a:lnTo>
                    <a:pt x="572" y="278"/>
                  </a:lnTo>
                  <a:lnTo>
                    <a:pt x="573" y="280"/>
                  </a:lnTo>
                  <a:lnTo>
                    <a:pt x="573" y="278"/>
                  </a:lnTo>
                  <a:close/>
                  <a:moveTo>
                    <a:pt x="573" y="274"/>
                  </a:moveTo>
                  <a:lnTo>
                    <a:pt x="571" y="274"/>
                  </a:lnTo>
                  <a:lnTo>
                    <a:pt x="570" y="276"/>
                  </a:lnTo>
                  <a:lnTo>
                    <a:pt x="571" y="276"/>
                  </a:lnTo>
                  <a:lnTo>
                    <a:pt x="572" y="278"/>
                  </a:lnTo>
                  <a:lnTo>
                    <a:pt x="573" y="276"/>
                  </a:lnTo>
                  <a:lnTo>
                    <a:pt x="572" y="276"/>
                  </a:lnTo>
                  <a:lnTo>
                    <a:pt x="573" y="274"/>
                  </a:lnTo>
                  <a:close/>
                  <a:moveTo>
                    <a:pt x="573" y="588"/>
                  </a:moveTo>
                  <a:lnTo>
                    <a:pt x="573" y="586"/>
                  </a:lnTo>
                  <a:lnTo>
                    <a:pt x="572" y="584"/>
                  </a:lnTo>
                  <a:lnTo>
                    <a:pt x="572" y="586"/>
                  </a:lnTo>
                  <a:lnTo>
                    <a:pt x="570" y="586"/>
                  </a:lnTo>
                  <a:lnTo>
                    <a:pt x="572" y="584"/>
                  </a:lnTo>
                  <a:lnTo>
                    <a:pt x="571" y="584"/>
                  </a:lnTo>
                  <a:lnTo>
                    <a:pt x="571" y="583"/>
                  </a:lnTo>
                  <a:lnTo>
                    <a:pt x="571" y="584"/>
                  </a:lnTo>
                  <a:lnTo>
                    <a:pt x="570" y="584"/>
                  </a:lnTo>
                  <a:lnTo>
                    <a:pt x="569" y="586"/>
                  </a:lnTo>
                  <a:lnTo>
                    <a:pt x="570" y="586"/>
                  </a:lnTo>
                  <a:lnTo>
                    <a:pt x="570" y="590"/>
                  </a:lnTo>
                  <a:lnTo>
                    <a:pt x="570" y="593"/>
                  </a:lnTo>
                  <a:lnTo>
                    <a:pt x="570" y="594"/>
                  </a:lnTo>
                  <a:lnTo>
                    <a:pt x="570" y="592"/>
                  </a:lnTo>
                  <a:lnTo>
                    <a:pt x="572" y="592"/>
                  </a:lnTo>
                  <a:lnTo>
                    <a:pt x="572" y="590"/>
                  </a:lnTo>
                  <a:lnTo>
                    <a:pt x="571" y="590"/>
                  </a:lnTo>
                  <a:lnTo>
                    <a:pt x="571" y="588"/>
                  </a:lnTo>
                  <a:lnTo>
                    <a:pt x="573" y="588"/>
                  </a:lnTo>
                  <a:close/>
                  <a:moveTo>
                    <a:pt x="573" y="556"/>
                  </a:moveTo>
                  <a:lnTo>
                    <a:pt x="571" y="552"/>
                  </a:lnTo>
                  <a:lnTo>
                    <a:pt x="573" y="554"/>
                  </a:lnTo>
                  <a:lnTo>
                    <a:pt x="572" y="552"/>
                  </a:lnTo>
                  <a:lnTo>
                    <a:pt x="573" y="552"/>
                  </a:lnTo>
                  <a:lnTo>
                    <a:pt x="571" y="550"/>
                  </a:lnTo>
                  <a:lnTo>
                    <a:pt x="569" y="550"/>
                  </a:lnTo>
                  <a:lnTo>
                    <a:pt x="572" y="554"/>
                  </a:lnTo>
                  <a:lnTo>
                    <a:pt x="572" y="555"/>
                  </a:lnTo>
                  <a:lnTo>
                    <a:pt x="573" y="556"/>
                  </a:lnTo>
                  <a:close/>
                  <a:moveTo>
                    <a:pt x="573" y="478"/>
                  </a:moveTo>
                  <a:lnTo>
                    <a:pt x="569" y="476"/>
                  </a:lnTo>
                  <a:lnTo>
                    <a:pt x="568" y="478"/>
                  </a:lnTo>
                  <a:lnTo>
                    <a:pt x="573" y="478"/>
                  </a:lnTo>
                  <a:close/>
                  <a:moveTo>
                    <a:pt x="574" y="586"/>
                  </a:moveTo>
                  <a:lnTo>
                    <a:pt x="573" y="584"/>
                  </a:lnTo>
                  <a:lnTo>
                    <a:pt x="573" y="586"/>
                  </a:lnTo>
                  <a:lnTo>
                    <a:pt x="574" y="586"/>
                  </a:lnTo>
                  <a:close/>
                  <a:moveTo>
                    <a:pt x="574" y="564"/>
                  </a:moveTo>
                  <a:lnTo>
                    <a:pt x="571" y="564"/>
                  </a:lnTo>
                  <a:lnTo>
                    <a:pt x="572" y="566"/>
                  </a:lnTo>
                  <a:lnTo>
                    <a:pt x="572" y="568"/>
                  </a:lnTo>
                  <a:lnTo>
                    <a:pt x="573" y="568"/>
                  </a:lnTo>
                  <a:lnTo>
                    <a:pt x="574" y="564"/>
                  </a:lnTo>
                  <a:close/>
                  <a:moveTo>
                    <a:pt x="574" y="472"/>
                  </a:moveTo>
                  <a:lnTo>
                    <a:pt x="573" y="470"/>
                  </a:lnTo>
                  <a:lnTo>
                    <a:pt x="570" y="470"/>
                  </a:lnTo>
                  <a:lnTo>
                    <a:pt x="572" y="472"/>
                  </a:lnTo>
                  <a:lnTo>
                    <a:pt x="571" y="474"/>
                  </a:lnTo>
                  <a:lnTo>
                    <a:pt x="572" y="472"/>
                  </a:lnTo>
                  <a:lnTo>
                    <a:pt x="571" y="474"/>
                  </a:lnTo>
                  <a:lnTo>
                    <a:pt x="570" y="476"/>
                  </a:lnTo>
                  <a:lnTo>
                    <a:pt x="571" y="476"/>
                  </a:lnTo>
                  <a:lnTo>
                    <a:pt x="571" y="474"/>
                  </a:lnTo>
                  <a:lnTo>
                    <a:pt x="572" y="472"/>
                  </a:lnTo>
                  <a:lnTo>
                    <a:pt x="574" y="472"/>
                  </a:lnTo>
                  <a:close/>
                  <a:moveTo>
                    <a:pt x="574" y="458"/>
                  </a:moveTo>
                  <a:lnTo>
                    <a:pt x="570" y="458"/>
                  </a:lnTo>
                  <a:lnTo>
                    <a:pt x="571" y="461"/>
                  </a:lnTo>
                  <a:lnTo>
                    <a:pt x="572" y="462"/>
                  </a:lnTo>
                  <a:lnTo>
                    <a:pt x="573" y="462"/>
                  </a:lnTo>
                  <a:lnTo>
                    <a:pt x="572" y="460"/>
                  </a:lnTo>
                  <a:lnTo>
                    <a:pt x="573" y="460"/>
                  </a:lnTo>
                  <a:lnTo>
                    <a:pt x="574" y="458"/>
                  </a:lnTo>
                  <a:close/>
                  <a:moveTo>
                    <a:pt x="574" y="460"/>
                  </a:moveTo>
                  <a:lnTo>
                    <a:pt x="573" y="462"/>
                  </a:lnTo>
                  <a:lnTo>
                    <a:pt x="574" y="462"/>
                  </a:lnTo>
                  <a:lnTo>
                    <a:pt x="574" y="460"/>
                  </a:lnTo>
                  <a:close/>
                  <a:moveTo>
                    <a:pt x="574" y="512"/>
                  </a:moveTo>
                  <a:lnTo>
                    <a:pt x="573" y="512"/>
                  </a:lnTo>
                  <a:lnTo>
                    <a:pt x="573" y="513"/>
                  </a:lnTo>
                  <a:lnTo>
                    <a:pt x="574" y="512"/>
                  </a:lnTo>
                  <a:close/>
                  <a:moveTo>
                    <a:pt x="574" y="538"/>
                  </a:moveTo>
                  <a:lnTo>
                    <a:pt x="572" y="536"/>
                  </a:lnTo>
                  <a:lnTo>
                    <a:pt x="571" y="538"/>
                  </a:lnTo>
                  <a:lnTo>
                    <a:pt x="570" y="536"/>
                  </a:lnTo>
                  <a:lnTo>
                    <a:pt x="568" y="536"/>
                  </a:lnTo>
                  <a:lnTo>
                    <a:pt x="571" y="542"/>
                  </a:lnTo>
                  <a:lnTo>
                    <a:pt x="572" y="542"/>
                  </a:lnTo>
                  <a:lnTo>
                    <a:pt x="574" y="538"/>
                  </a:lnTo>
                  <a:close/>
                  <a:moveTo>
                    <a:pt x="575" y="324"/>
                  </a:moveTo>
                  <a:lnTo>
                    <a:pt x="574" y="322"/>
                  </a:lnTo>
                  <a:lnTo>
                    <a:pt x="573" y="322"/>
                  </a:lnTo>
                  <a:lnTo>
                    <a:pt x="574" y="324"/>
                  </a:lnTo>
                  <a:lnTo>
                    <a:pt x="575" y="324"/>
                  </a:lnTo>
                  <a:close/>
                  <a:moveTo>
                    <a:pt x="575" y="589"/>
                  </a:moveTo>
                  <a:lnTo>
                    <a:pt x="574" y="590"/>
                  </a:lnTo>
                  <a:lnTo>
                    <a:pt x="575" y="590"/>
                  </a:lnTo>
                  <a:lnTo>
                    <a:pt x="575" y="589"/>
                  </a:lnTo>
                  <a:close/>
                  <a:moveTo>
                    <a:pt x="575" y="270"/>
                  </a:moveTo>
                  <a:lnTo>
                    <a:pt x="575" y="268"/>
                  </a:lnTo>
                  <a:lnTo>
                    <a:pt x="575" y="270"/>
                  </a:lnTo>
                  <a:close/>
                  <a:moveTo>
                    <a:pt x="576" y="622"/>
                  </a:moveTo>
                  <a:lnTo>
                    <a:pt x="574" y="622"/>
                  </a:lnTo>
                  <a:lnTo>
                    <a:pt x="574" y="624"/>
                  </a:lnTo>
                  <a:lnTo>
                    <a:pt x="576" y="622"/>
                  </a:lnTo>
                  <a:close/>
                  <a:moveTo>
                    <a:pt x="576" y="588"/>
                  </a:moveTo>
                  <a:lnTo>
                    <a:pt x="575" y="586"/>
                  </a:lnTo>
                  <a:lnTo>
                    <a:pt x="574" y="588"/>
                  </a:lnTo>
                  <a:lnTo>
                    <a:pt x="575" y="588"/>
                  </a:lnTo>
                  <a:lnTo>
                    <a:pt x="575" y="589"/>
                  </a:lnTo>
                  <a:lnTo>
                    <a:pt x="575" y="588"/>
                  </a:lnTo>
                  <a:lnTo>
                    <a:pt x="576" y="588"/>
                  </a:lnTo>
                  <a:close/>
                  <a:moveTo>
                    <a:pt x="576" y="148"/>
                  </a:moveTo>
                  <a:lnTo>
                    <a:pt x="575" y="146"/>
                  </a:lnTo>
                  <a:lnTo>
                    <a:pt x="575" y="148"/>
                  </a:lnTo>
                  <a:lnTo>
                    <a:pt x="576" y="148"/>
                  </a:lnTo>
                  <a:close/>
                  <a:moveTo>
                    <a:pt x="576" y="546"/>
                  </a:moveTo>
                  <a:lnTo>
                    <a:pt x="575" y="546"/>
                  </a:lnTo>
                  <a:lnTo>
                    <a:pt x="575" y="548"/>
                  </a:lnTo>
                  <a:lnTo>
                    <a:pt x="576" y="548"/>
                  </a:lnTo>
                  <a:lnTo>
                    <a:pt x="576" y="546"/>
                  </a:lnTo>
                  <a:close/>
                  <a:moveTo>
                    <a:pt x="576" y="325"/>
                  </a:moveTo>
                  <a:lnTo>
                    <a:pt x="576" y="322"/>
                  </a:lnTo>
                  <a:lnTo>
                    <a:pt x="575" y="324"/>
                  </a:lnTo>
                  <a:lnTo>
                    <a:pt x="576" y="324"/>
                  </a:lnTo>
                  <a:lnTo>
                    <a:pt x="575" y="328"/>
                  </a:lnTo>
                  <a:lnTo>
                    <a:pt x="576" y="328"/>
                  </a:lnTo>
                  <a:lnTo>
                    <a:pt x="576" y="325"/>
                  </a:lnTo>
                  <a:close/>
                  <a:moveTo>
                    <a:pt x="576" y="278"/>
                  </a:moveTo>
                  <a:lnTo>
                    <a:pt x="576" y="276"/>
                  </a:lnTo>
                  <a:lnTo>
                    <a:pt x="576" y="278"/>
                  </a:lnTo>
                  <a:close/>
                  <a:moveTo>
                    <a:pt x="577" y="601"/>
                  </a:moveTo>
                  <a:lnTo>
                    <a:pt x="576" y="600"/>
                  </a:lnTo>
                  <a:lnTo>
                    <a:pt x="575" y="602"/>
                  </a:lnTo>
                  <a:lnTo>
                    <a:pt x="576" y="602"/>
                  </a:lnTo>
                  <a:lnTo>
                    <a:pt x="576" y="601"/>
                  </a:lnTo>
                  <a:lnTo>
                    <a:pt x="577" y="601"/>
                  </a:lnTo>
                  <a:close/>
                  <a:moveTo>
                    <a:pt x="577" y="558"/>
                  </a:moveTo>
                  <a:lnTo>
                    <a:pt x="576" y="556"/>
                  </a:lnTo>
                  <a:lnTo>
                    <a:pt x="576" y="558"/>
                  </a:lnTo>
                  <a:lnTo>
                    <a:pt x="577" y="558"/>
                  </a:lnTo>
                  <a:close/>
                  <a:moveTo>
                    <a:pt x="577" y="554"/>
                  </a:moveTo>
                  <a:lnTo>
                    <a:pt x="575" y="552"/>
                  </a:lnTo>
                  <a:lnTo>
                    <a:pt x="576" y="554"/>
                  </a:lnTo>
                  <a:lnTo>
                    <a:pt x="576" y="555"/>
                  </a:lnTo>
                  <a:lnTo>
                    <a:pt x="575" y="556"/>
                  </a:lnTo>
                  <a:lnTo>
                    <a:pt x="576" y="556"/>
                  </a:lnTo>
                  <a:lnTo>
                    <a:pt x="577" y="555"/>
                  </a:lnTo>
                  <a:lnTo>
                    <a:pt x="577" y="554"/>
                  </a:lnTo>
                  <a:close/>
                  <a:moveTo>
                    <a:pt x="577" y="601"/>
                  </a:moveTo>
                  <a:lnTo>
                    <a:pt x="577" y="600"/>
                  </a:lnTo>
                  <a:lnTo>
                    <a:pt x="577" y="601"/>
                  </a:lnTo>
                  <a:close/>
                  <a:moveTo>
                    <a:pt x="577" y="576"/>
                  </a:moveTo>
                  <a:lnTo>
                    <a:pt x="576" y="576"/>
                  </a:lnTo>
                  <a:lnTo>
                    <a:pt x="576" y="574"/>
                  </a:lnTo>
                  <a:lnTo>
                    <a:pt x="575" y="574"/>
                  </a:lnTo>
                  <a:lnTo>
                    <a:pt x="575" y="576"/>
                  </a:lnTo>
                  <a:lnTo>
                    <a:pt x="573" y="576"/>
                  </a:lnTo>
                  <a:lnTo>
                    <a:pt x="575" y="578"/>
                  </a:lnTo>
                  <a:lnTo>
                    <a:pt x="577" y="578"/>
                  </a:lnTo>
                  <a:lnTo>
                    <a:pt x="577" y="576"/>
                  </a:lnTo>
                  <a:close/>
                  <a:moveTo>
                    <a:pt x="577" y="572"/>
                  </a:moveTo>
                  <a:lnTo>
                    <a:pt x="576" y="570"/>
                  </a:lnTo>
                  <a:lnTo>
                    <a:pt x="577" y="572"/>
                  </a:lnTo>
                  <a:close/>
                  <a:moveTo>
                    <a:pt x="577" y="516"/>
                  </a:moveTo>
                  <a:lnTo>
                    <a:pt x="575" y="514"/>
                  </a:lnTo>
                  <a:lnTo>
                    <a:pt x="575" y="516"/>
                  </a:lnTo>
                  <a:lnTo>
                    <a:pt x="574" y="516"/>
                  </a:lnTo>
                  <a:lnTo>
                    <a:pt x="575" y="518"/>
                  </a:lnTo>
                  <a:lnTo>
                    <a:pt x="577" y="516"/>
                  </a:lnTo>
                  <a:close/>
                  <a:moveTo>
                    <a:pt x="577" y="258"/>
                  </a:moveTo>
                  <a:lnTo>
                    <a:pt x="576" y="260"/>
                  </a:lnTo>
                  <a:lnTo>
                    <a:pt x="576" y="258"/>
                  </a:lnTo>
                  <a:lnTo>
                    <a:pt x="574" y="258"/>
                  </a:lnTo>
                  <a:lnTo>
                    <a:pt x="574" y="262"/>
                  </a:lnTo>
                  <a:lnTo>
                    <a:pt x="575" y="260"/>
                  </a:lnTo>
                  <a:lnTo>
                    <a:pt x="576" y="262"/>
                  </a:lnTo>
                  <a:lnTo>
                    <a:pt x="577" y="260"/>
                  </a:lnTo>
                  <a:lnTo>
                    <a:pt x="577" y="258"/>
                  </a:lnTo>
                  <a:close/>
                  <a:moveTo>
                    <a:pt x="577" y="593"/>
                  </a:moveTo>
                  <a:lnTo>
                    <a:pt x="576" y="594"/>
                  </a:lnTo>
                  <a:lnTo>
                    <a:pt x="577" y="594"/>
                  </a:lnTo>
                  <a:lnTo>
                    <a:pt x="577" y="593"/>
                  </a:lnTo>
                  <a:close/>
                  <a:moveTo>
                    <a:pt x="577" y="596"/>
                  </a:moveTo>
                  <a:lnTo>
                    <a:pt x="574" y="596"/>
                  </a:lnTo>
                  <a:lnTo>
                    <a:pt x="575" y="594"/>
                  </a:lnTo>
                  <a:lnTo>
                    <a:pt x="573" y="595"/>
                  </a:lnTo>
                  <a:lnTo>
                    <a:pt x="574" y="596"/>
                  </a:lnTo>
                  <a:lnTo>
                    <a:pt x="574" y="598"/>
                  </a:lnTo>
                  <a:lnTo>
                    <a:pt x="577" y="598"/>
                  </a:lnTo>
                  <a:lnTo>
                    <a:pt x="577" y="596"/>
                  </a:lnTo>
                  <a:close/>
                  <a:moveTo>
                    <a:pt x="577" y="280"/>
                  </a:moveTo>
                  <a:lnTo>
                    <a:pt x="577" y="278"/>
                  </a:lnTo>
                  <a:lnTo>
                    <a:pt x="576" y="278"/>
                  </a:lnTo>
                  <a:lnTo>
                    <a:pt x="576" y="280"/>
                  </a:lnTo>
                  <a:lnTo>
                    <a:pt x="577" y="280"/>
                  </a:lnTo>
                  <a:close/>
                  <a:moveTo>
                    <a:pt x="577" y="593"/>
                  </a:moveTo>
                  <a:lnTo>
                    <a:pt x="577" y="592"/>
                  </a:lnTo>
                  <a:lnTo>
                    <a:pt x="577" y="593"/>
                  </a:lnTo>
                  <a:close/>
                  <a:moveTo>
                    <a:pt x="578" y="664"/>
                  </a:moveTo>
                  <a:lnTo>
                    <a:pt x="576" y="664"/>
                  </a:lnTo>
                  <a:lnTo>
                    <a:pt x="576" y="662"/>
                  </a:lnTo>
                  <a:lnTo>
                    <a:pt x="576" y="666"/>
                  </a:lnTo>
                  <a:lnTo>
                    <a:pt x="578" y="664"/>
                  </a:lnTo>
                  <a:close/>
                  <a:moveTo>
                    <a:pt x="578" y="580"/>
                  </a:moveTo>
                  <a:lnTo>
                    <a:pt x="577" y="578"/>
                  </a:lnTo>
                  <a:lnTo>
                    <a:pt x="575" y="580"/>
                  </a:lnTo>
                  <a:lnTo>
                    <a:pt x="578" y="580"/>
                  </a:lnTo>
                  <a:close/>
                  <a:moveTo>
                    <a:pt x="578" y="550"/>
                  </a:moveTo>
                  <a:lnTo>
                    <a:pt x="576" y="552"/>
                  </a:lnTo>
                  <a:lnTo>
                    <a:pt x="578" y="552"/>
                  </a:lnTo>
                  <a:lnTo>
                    <a:pt x="578" y="550"/>
                  </a:lnTo>
                  <a:close/>
                  <a:moveTo>
                    <a:pt x="578" y="148"/>
                  </a:moveTo>
                  <a:lnTo>
                    <a:pt x="577" y="148"/>
                  </a:lnTo>
                  <a:lnTo>
                    <a:pt x="577" y="146"/>
                  </a:lnTo>
                  <a:lnTo>
                    <a:pt x="576" y="146"/>
                  </a:lnTo>
                  <a:lnTo>
                    <a:pt x="576" y="148"/>
                  </a:lnTo>
                  <a:lnTo>
                    <a:pt x="577" y="150"/>
                  </a:lnTo>
                  <a:lnTo>
                    <a:pt x="578" y="148"/>
                  </a:lnTo>
                  <a:close/>
                  <a:moveTo>
                    <a:pt x="578" y="572"/>
                  </a:moveTo>
                  <a:lnTo>
                    <a:pt x="577" y="572"/>
                  </a:lnTo>
                  <a:lnTo>
                    <a:pt x="577" y="574"/>
                  </a:lnTo>
                  <a:lnTo>
                    <a:pt x="578" y="572"/>
                  </a:lnTo>
                  <a:close/>
                  <a:moveTo>
                    <a:pt x="578" y="664"/>
                  </a:moveTo>
                  <a:lnTo>
                    <a:pt x="576" y="666"/>
                  </a:lnTo>
                  <a:lnTo>
                    <a:pt x="577" y="666"/>
                  </a:lnTo>
                  <a:lnTo>
                    <a:pt x="578" y="664"/>
                  </a:lnTo>
                  <a:close/>
                  <a:moveTo>
                    <a:pt x="579" y="590"/>
                  </a:moveTo>
                  <a:lnTo>
                    <a:pt x="578" y="588"/>
                  </a:lnTo>
                  <a:lnTo>
                    <a:pt x="576" y="588"/>
                  </a:lnTo>
                  <a:lnTo>
                    <a:pt x="574" y="592"/>
                  </a:lnTo>
                  <a:lnTo>
                    <a:pt x="577" y="592"/>
                  </a:lnTo>
                  <a:lnTo>
                    <a:pt x="579" y="590"/>
                  </a:lnTo>
                  <a:close/>
                  <a:moveTo>
                    <a:pt x="579" y="808"/>
                  </a:moveTo>
                  <a:lnTo>
                    <a:pt x="578" y="806"/>
                  </a:lnTo>
                  <a:lnTo>
                    <a:pt x="577" y="806"/>
                  </a:lnTo>
                  <a:lnTo>
                    <a:pt x="577" y="804"/>
                  </a:lnTo>
                  <a:lnTo>
                    <a:pt x="574" y="804"/>
                  </a:lnTo>
                  <a:lnTo>
                    <a:pt x="576" y="806"/>
                  </a:lnTo>
                  <a:lnTo>
                    <a:pt x="577" y="808"/>
                  </a:lnTo>
                  <a:lnTo>
                    <a:pt x="579" y="808"/>
                  </a:lnTo>
                  <a:close/>
                  <a:moveTo>
                    <a:pt x="579" y="620"/>
                  </a:moveTo>
                  <a:lnTo>
                    <a:pt x="577" y="620"/>
                  </a:lnTo>
                  <a:lnTo>
                    <a:pt x="577" y="619"/>
                  </a:lnTo>
                  <a:lnTo>
                    <a:pt x="578" y="618"/>
                  </a:lnTo>
                  <a:lnTo>
                    <a:pt x="577" y="616"/>
                  </a:lnTo>
                  <a:lnTo>
                    <a:pt x="575" y="616"/>
                  </a:lnTo>
                  <a:lnTo>
                    <a:pt x="574" y="614"/>
                  </a:lnTo>
                  <a:lnTo>
                    <a:pt x="574" y="616"/>
                  </a:lnTo>
                  <a:lnTo>
                    <a:pt x="576" y="620"/>
                  </a:lnTo>
                  <a:lnTo>
                    <a:pt x="575" y="620"/>
                  </a:lnTo>
                  <a:lnTo>
                    <a:pt x="576" y="622"/>
                  </a:lnTo>
                  <a:lnTo>
                    <a:pt x="578" y="622"/>
                  </a:lnTo>
                  <a:lnTo>
                    <a:pt x="579" y="620"/>
                  </a:lnTo>
                  <a:close/>
                  <a:moveTo>
                    <a:pt x="579" y="804"/>
                  </a:moveTo>
                  <a:lnTo>
                    <a:pt x="578" y="804"/>
                  </a:lnTo>
                  <a:lnTo>
                    <a:pt x="577" y="806"/>
                  </a:lnTo>
                  <a:lnTo>
                    <a:pt x="579" y="804"/>
                  </a:lnTo>
                  <a:close/>
                  <a:moveTo>
                    <a:pt x="579" y="272"/>
                  </a:moveTo>
                  <a:lnTo>
                    <a:pt x="579" y="270"/>
                  </a:lnTo>
                  <a:lnTo>
                    <a:pt x="577" y="270"/>
                  </a:lnTo>
                  <a:lnTo>
                    <a:pt x="577" y="272"/>
                  </a:lnTo>
                  <a:lnTo>
                    <a:pt x="579" y="272"/>
                  </a:lnTo>
                  <a:close/>
                  <a:moveTo>
                    <a:pt x="579" y="594"/>
                  </a:moveTo>
                  <a:lnTo>
                    <a:pt x="579" y="593"/>
                  </a:lnTo>
                  <a:lnTo>
                    <a:pt x="579" y="594"/>
                  </a:lnTo>
                  <a:close/>
                  <a:moveTo>
                    <a:pt x="579" y="800"/>
                  </a:moveTo>
                  <a:lnTo>
                    <a:pt x="579" y="796"/>
                  </a:lnTo>
                  <a:lnTo>
                    <a:pt x="578" y="794"/>
                  </a:lnTo>
                  <a:lnTo>
                    <a:pt x="577" y="790"/>
                  </a:lnTo>
                  <a:lnTo>
                    <a:pt x="578" y="790"/>
                  </a:lnTo>
                  <a:lnTo>
                    <a:pt x="579" y="788"/>
                  </a:lnTo>
                  <a:lnTo>
                    <a:pt x="577" y="788"/>
                  </a:lnTo>
                  <a:lnTo>
                    <a:pt x="575" y="790"/>
                  </a:lnTo>
                  <a:lnTo>
                    <a:pt x="576" y="792"/>
                  </a:lnTo>
                  <a:lnTo>
                    <a:pt x="576" y="798"/>
                  </a:lnTo>
                  <a:lnTo>
                    <a:pt x="574" y="798"/>
                  </a:lnTo>
                  <a:lnTo>
                    <a:pt x="574" y="800"/>
                  </a:lnTo>
                  <a:lnTo>
                    <a:pt x="576" y="800"/>
                  </a:lnTo>
                  <a:lnTo>
                    <a:pt x="576" y="798"/>
                  </a:lnTo>
                  <a:lnTo>
                    <a:pt x="578" y="796"/>
                  </a:lnTo>
                  <a:lnTo>
                    <a:pt x="578" y="798"/>
                  </a:lnTo>
                  <a:lnTo>
                    <a:pt x="579" y="798"/>
                  </a:lnTo>
                  <a:lnTo>
                    <a:pt x="578" y="800"/>
                  </a:lnTo>
                  <a:lnTo>
                    <a:pt x="579" y="800"/>
                  </a:lnTo>
                  <a:close/>
                  <a:moveTo>
                    <a:pt x="579" y="590"/>
                  </a:moveTo>
                  <a:lnTo>
                    <a:pt x="577" y="592"/>
                  </a:lnTo>
                  <a:lnTo>
                    <a:pt x="578" y="592"/>
                  </a:lnTo>
                  <a:lnTo>
                    <a:pt x="577" y="593"/>
                  </a:lnTo>
                  <a:lnTo>
                    <a:pt x="578" y="594"/>
                  </a:lnTo>
                  <a:lnTo>
                    <a:pt x="578" y="592"/>
                  </a:lnTo>
                  <a:lnTo>
                    <a:pt x="579" y="592"/>
                  </a:lnTo>
                  <a:lnTo>
                    <a:pt x="579" y="593"/>
                  </a:lnTo>
                  <a:lnTo>
                    <a:pt x="579" y="590"/>
                  </a:lnTo>
                  <a:close/>
                  <a:moveTo>
                    <a:pt x="579" y="570"/>
                  </a:moveTo>
                  <a:lnTo>
                    <a:pt x="579" y="570"/>
                  </a:lnTo>
                  <a:lnTo>
                    <a:pt x="578" y="572"/>
                  </a:lnTo>
                  <a:lnTo>
                    <a:pt x="579" y="572"/>
                  </a:lnTo>
                  <a:lnTo>
                    <a:pt x="579" y="570"/>
                  </a:lnTo>
                  <a:close/>
                  <a:moveTo>
                    <a:pt x="579" y="256"/>
                  </a:moveTo>
                  <a:lnTo>
                    <a:pt x="578" y="256"/>
                  </a:lnTo>
                  <a:lnTo>
                    <a:pt x="578" y="258"/>
                  </a:lnTo>
                  <a:lnTo>
                    <a:pt x="579" y="260"/>
                  </a:lnTo>
                  <a:lnTo>
                    <a:pt x="579" y="256"/>
                  </a:lnTo>
                  <a:close/>
                  <a:moveTo>
                    <a:pt x="579" y="262"/>
                  </a:moveTo>
                  <a:lnTo>
                    <a:pt x="576" y="262"/>
                  </a:lnTo>
                  <a:lnTo>
                    <a:pt x="576" y="264"/>
                  </a:lnTo>
                  <a:lnTo>
                    <a:pt x="579" y="264"/>
                  </a:lnTo>
                  <a:lnTo>
                    <a:pt x="579" y="262"/>
                  </a:lnTo>
                  <a:close/>
                  <a:moveTo>
                    <a:pt x="580" y="612"/>
                  </a:moveTo>
                  <a:lnTo>
                    <a:pt x="577" y="612"/>
                  </a:lnTo>
                  <a:lnTo>
                    <a:pt x="577" y="610"/>
                  </a:lnTo>
                  <a:lnTo>
                    <a:pt x="577" y="608"/>
                  </a:lnTo>
                  <a:lnTo>
                    <a:pt x="579" y="606"/>
                  </a:lnTo>
                  <a:lnTo>
                    <a:pt x="578" y="606"/>
                  </a:lnTo>
                  <a:lnTo>
                    <a:pt x="577" y="604"/>
                  </a:lnTo>
                  <a:lnTo>
                    <a:pt x="579" y="604"/>
                  </a:lnTo>
                  <a:lnTo>
                    <a:pt x="579" y="602"/>
                  </a:lnTo>
                  <a:lnTo>
                    <a:pt x="578" y="602"/>
                  </a:lnTo>
                  <a:lnTo>
                    <a:pt x="577" y="601"/>
                  </a:lnTo>
                  <a:lnTo>
                    <a:pt x="577" y="604"/>
                  </a:lnTo>
                  <a:lnTo>
                    <a:pt x="576" y="606"/>
                  </a:lnTo>
                  <a:lnTo>
                    <a:pt x="575" y="606"/>
                  </a:lnTo>
                  <a:lnTo>
                    <a:pt x="575" y="610"/>
                  </a:lnTo>
                  <a:lnTo>
                    <a:pt x="576" y="612"/>
                  </a:lnTo>
                  <a:lnTo>
                    <a:pt x="577" y="614"/>
                  </a:lnTo>
                  <a:lnTo>
                    <a:pt x="579" y="614"/>
                  </a:lnTo>
                  <a:lnTo>
                    <a:pt x="580" y="612"/>
                  </a:lnTo>
                  <a:close/>
                  <a:moveTo>
                    <a:pt x="580" y="474"/>
                  </a:moveTo>
                  <a:lnTo>
                    <a:pt x="579" y="474"/>
                  </a:lnTo>
                  <a:lnTo>
                    <a:pt x="579" y="472"/>
                  </a:lnTo>
                  <a:lnTo>
                    <a:pt x="578" y="472"/>
                  </a:lnTo>
                  <a:lnTo>
                    <a:pt x="578" y="474"/>
                  </a:lnTo>
                  <a:lnTo>
                    <a:pt x="577" y="474"/>
                  </a:lnTo>
                  <a:lnTo>
                    <a:pt x="576" y="476"/>
                  </a:lnTo>
                  <a:lnTo>
                    <a:pt x="578" y="476"/>
                  </a:lnTo>
                  <a:lnTo>
                    <a:pt x="580" y="478"/>
                  </a:lnTo>
                  <a:lnTo>
                    <a:pt x="580" y="474"/>
                  </a:lnTo>
                  <a:close/>
                  <a:moveTo>
                    <a:pt x="580" y="582"/>
                  </a:moveTo>
                  <a:lnTo>
                    <a:pt x="580" y="582"/>
                  </a:lnTo>
                  <a:close/>
                  <a:moveTo>
                    <a:pt x="580" y="334"/>
                  </a:moveTo>
                  <a:lnTo>
                    <a:pt x="578" y="336"/>
                  </a:lnTo>
                  <a:lnTo>
                    <a:pt x="580" y="336"/>
                  </a:lnTo>
                  <a:lnTo>
                    <a:pt x="580" y="334"/>
                  </a:lnTo>
                  <a:close/>
                  <a:moveTo>
                    <a:pt x="580" y="620"/>
                  </a:moveTo>
                  <a:lnTo>
                    <a:pt x="579" y="622"/>
                  </a:lnTo>
                  <a:lnTo>
                    <a:pt x="580" y="622"/>
                  </a:lnTo>
                  <a:lnTo>
                    <a:pt x="580" y="620"/>
                  </a:lnTo>
                  <a:close/>
                  <a:moveTo>
                    <a:pt x="581" y="582"/>
                  </a:moveTo>
                  <a:lnTo>
                    <a:pt x="581" y="582"/>
                  </a:lnTo>
                  <a:lnTo>
                    <a:pt x="581" y="584"/>
                  </a:lnTo>
                  <a:lnTo>
                    <a:pt x="581" y="582"/>
                  </a:lnTo>
                  <a:close/>
                  <a:moveTo>
                    <a:pt x="581" y="605"/>
                  </a:moveTo>
                  <a:lnTo>
                    <a:pt x="580" y="604"/>
                  </a:lnTo>
                  <a:lnTo>
                    <a:pt x="579" y="606"/>
                  </a:lnTo>
                  <a:lnTo>
                    <a:pt x="581" y="605"/>
                  </a:lnTo>
                  <a:close/>
                  <a:moveTo>
                    <a:pt x="582" y="518"/>
                  </a:moveTo>
                  <a:lnTo>
                    <a:pt x="579" y="520"/>
                  </a:lnTo>
                  <a:lnTo>
                    <a:pt x="578" y="522"/>
                  </a:lnTo>
                  <a:lnTo>
                    <a:pt x="580" y="520"/>
                  </a:lnTo>
                  <a:lnTo>
                    <a:pt x="581" y="522"/>
                  </a:lnTo>
                  <a:lnTo>
                    <a:pt x="582" y="520"/>
                  </a:lnTo>
                  <a:lnTo>
                    <a:pt x="582" y="518"/>
                  </a:lnTo>
                  <a:close/>
                  <a:moveTo>
                    <a:pt x="582" y="278"/>
                  </a:moveTo>
                  <a:lnTo>
                    <a:pt x="581" y="276"/>
                  </a:lnTo>
                  <a:lnTo>
                    <a:pt x="581" y="278"/>
                  </a:lnTo>
                  <a:lnTo>
                    <a:pt x="582" y="278"/>
                  </a:lnTo>
                  <a:close/>
                  <a:moveTo>
                    <a:pt x="582" y="792"/>
                  </a:moveTo>
                  <a:lnTo>
                    <a:pt x="580" y="794"/>
                  </a:lnTo>
                  <a:lnTo>
                    <a:pt x="581" y="794"/>
                  </a:lnTo>
                  <a:lnTo>
                    <a:pt x="582" y="792"/>
                  </a:lnTo>
                  <a:close/>
                  <a:moveTo>
                    <a:pt x="582" y="580"/>
                  </a:moveTo>
                  <a:lnTo>
                    <a:pt x="581" y="578"/>
                  </a:lnTo>
                  <a:lnTo>
                    <a:pt x="580" y="580"/>
                  </a:lnTo>
                  <a:lnTo>
                    <a:pt x="580" y="582"/>
                  </a:lnTo>
                  <a:lnTo>
                    <a:pt x="582" y="581"/>
                  </a:lnTo>
                  <a:lnTo>
                    <a:pt x="582" y="580"/>
                  </a:lnTo>
                  <a:close/>
                  <a:moveTo>
                    <a:pt x="582" y="324"/>
                  </a:moveTo>
                  <a:lnTo>
                    <a:pt x="582" y="324"/>
                  </a:lnTo>
                  <a:lnTo>
                    <a:pt x="580" y="322"/>
                  </a:lnTo>
                  <a:lnTo>
                    <a:pt x="581" y="324"/>
                  </a:lnTo>
                  <a:lnTo>
                    <a:pt x="582" y="324"/>
                  </a:lnTo>
                  <a:close/>
                  <a:moveTo>
                    <a:pt x="582" y="591"/>
                  </a:moveTo>
                  <a:lnTo>
                    <a:pt x="581" y="592"/>
                  </a:lnTo>
                  <a:lnTo>
                    <a:pt x="582" y="591"/>
                  </a:lnTo>
                  <a:close/>
                  <a:moveTo>
                    <a:pt x="582" y="592"/>
                  </a:moveTo>
                  <a:lnTo>
                    <a:pt x="580" y="594"/>
                  </a:lnTo>
                  <a:lnTo>
                    <a:pt x="581" y="594"/>
                  </a:lnTo>
                  <a:lnTo>
                    <a:pt x="582" y="592"/>
                  </a:lnTo>
                  <a:close/>
                  <a:moveTo>
                    <a:pt x="582" y="592"/>
                  </a:moveTo>
                  <a:lnTo>
                    <a:pt x="582" y="593"/>
                  </a:lnTo>
                  <a:lnTo>
                    <a:pt x="582" y="594"/>
                  </a:lnTo>
                  <a:lnTo>
                    <a:pt x="582" y="592"/>
                  </a:lnTo>
                  <a:close/>
                  <a:moveTo>
                    <a:pt x="582" y="620"/>
                  </a:moveTo>
                  <a:lnTo>
                    <a:pt x="581" y="618"/>
                  </a:lnTo>
                  <a:lnTo>
                    <a:pt x="581" y="620"/>
                  </a:lnTo>
                  <a:lnTo>
                    <a:pt x="582" y="622"/>
                  </a:lnTo>
                  <a:lnTo>
                    <a:pt x="581" y="622"/>
                  </a:lnTo>
                  <a:lnTo>
                    <a:pt x="581" y="624"/>
                  </a:lnTo>
                  <a:lnTo>
                    <a:pt x="581" y="626"/>
                  </a:lnTo>
                  <a:lnTo>
                    <a:pt x="582" y="624"/>
                  </a:lnTo>
                  <a:lnTo>
                    <a:pt x="582" y="622"/>
                  </a:lnTo>
                  <a:lnTo>
                    <a:pt x="582" y="620"/>
                  </a:lnTo>
                  <a:close/>
                  <a:moveTo>
                    <a:pt x="582" y="595"/>
                  </a:moveTo>
                  <a:lnTo>
                    <a:pt x="582" y="594"/>
                  </a:lnTo>
                  <a:lnTo>
                    <a:pt x="582" y="595"/>
                  </a:lnTo>
                  <a:close/>
                  <a:moveTo>
                    <a:pt x="583" y="279"/>
                  </a:moveTo>
                  <a:lnTo>
                    <a:pt x="581" y="280"/>
                  </a:lnTo>
                  <a:lnTo>
                    <a:pt x="581" y="281"/>
                  </a:lnTo>
                  <a:lnTo>
                    <a:pt x="582" y="281"/>
                  </a:lnTo>
                  <a:lnTo>
                    <a:pt x="582" y="280"/>
                  </a:lnTo>
                  <a:lnTo>
                    <a:pt x="583" y="279"/>
                  </a:lnTo>
                  <a:close/>
                  <a:moveTo>
                    <a:pt x="583" y="322"/>
                  </a:moveTo>
                  <a:lnTo>
                    <a:pt x="582" y="322"/>
                  </a:lnTo>
                  <a:lnTo>
                    <a:pt x="582" y="324"/>
                  </a:lnTo>
                  <a:lnTo>
                    <a:pt x="583" y="322"/>
                  </a:lnTo>
                  <a:close/>
                  <a:moveTo>
                    <a:pt x="583" y="278"/>
                  </a:moveTo>
                  <a:lnTo>
                    <a:pt x="583" y="278"/>
                  </a:lnTo>
                  <a:lnTo>
                    <a:pt x="583" y="279"/>
                  </a:lnTo>
                  <a:lnTo>
                    <a:pt x="582" y="279"/>
                  </a:lnTo>
                  <a:lnTo>
                    <a:pt x="582" y="280"/>
                  </a:lnTo>
                  <a:lnTo>
                    <a:pt x="583" y="279"/>
                  </a:lnTo>
                  <a:lnTo>
                    <a:pt x="583" y="278"/>
                  </a:lnTo>
                  <a:close/>
                  <a:moveTo>
                    <a:pt x="583" y="596"/>
                  </a:moveTo>
                  <a:lnTo>
                    <a:pt x="582" y="595"/>
                  </a:lnTo>
                  <a:lnTo>
                    <a:pt x="582" y="596"/>
                  </a:lnTo>
                  <a:lnTo>
                    <a:pt x="583" y="596"/>
                  </a:lnTo>
                  <a:close/>
                  <a:moveTo>
                    <a:pt x="583" y="144"/>
                  </a:moveTo>
                  <a:lnTo>
                    <a:pt x="581" y="144"/>
                  </a:lnTo>
                  <a:lnTo>
                    <a:pt x="581" y="146"/>
                  </a:lnTo>
                  <a:lnTo>
                    <a:pt x="583" y="146"/>
                  </a:lnTo>
                  <a:lnTo>
                    <a:pt x="583" y="144"/>
                  </a:lnTo>
                  <a:close/>
                  <a:moveTo>
                    <a:pt x="583" y="798"/>
                  </a:moveTo>
                  <a:lnTo>
                    <a:pt x="582" y="798"/>
                  </a:lnTo>
                  <a:lnTo>
                    <a:pt x="582" y="796"/>
                  </a:lnTo>
                  <a:lnTo>
                    <a:pt x="581" y="796"/>
                  </a:lnTo>
                  <a:lnTo>
                    <a:pt x="581" y="794"/>
                  </a:lnTo>
                  <a:lnTo>
                    <a:pt x="581" y="796"/>
                  </a:lnTo>
                  <a:lnTo>
                    <a:pt x="580" y="800"/>
                  </a:lnTo>
                  <a:lnTo>
                    <a:pt x="583" y="800"/>
                  </a:lnTo>
                  <a:lnTo>
                    <a:pt x="583" y="798"/>
                  </a:lnTo>
                  <a:close/>
                  <a:moveTo>
                    <a:pt x="583" y="592"/>
                  </a:moveTo>
                  <a:lnTo>
                    <a:pt x="582" y="594"/>
                  </a:lnTo>
                  <a:lnTo>
                    <a:pt x="583" y="592"/>
                  </a:lnTo>
                  <a:close/>
                  <a:moveTo>
                    <a:pt x="583" y="278"/>
                  </a:moveTo>
                  <a:lnTo>
                    <a:pt x="583" y="279"/>
                  </a:lnTo>
                  <a:lnTo>
                    <a:pt x="582" y="280"/>
                  </a:lnTo>
                  <a:lnTo>
                    <a:pt x="583" y="278"/>
                  </a:lnTo>
                  <a:close/>
                  <a:moveTo>
                    <a:pt x="584" y="618"/>
                  </a:moveTo>
                  <a:lnTo>
                    <a:pt x="583" y="618"/>
                  </a:lnTo>
                  <a:lnTo>
                    <a:pt x="582" y="616"/>
                  </a:lnTo>
                  <a:lnTo>
                    <a:pt x="583" y="616"/>
                  </a:lnTo>
                  <a:lnTo>
                    <a:pt x="583" y="614"/>
                  </a:lnTo>
                  <a:lnTo>
                    <a:pt x="583" y="612"/>
                  </a:lnTo>
                  <a:lnTo>
                    <a:pt x="581" y="612"/>
                  </a:lnTo>
                  <a:lnTo>
                    <a:pt x="581" y="614"/>
                  </a:lnTo>
                  <a:lnTo>
                    <a:pt x="582" y="614"/>
                  </a:lnTo>
                  <a:lnTo>
                    <a:pt x="582" y="618"/>
                  </a:lnTo>
                  <a:lnTo>
                    <a:pt x="584" y="618"/>
                  </a:lnTo>
                  <a:close/>
                  <a:moveTo>
                    <a:pt x="584" y="471"/>
                  </a:moveTo>
                  <a:lnTo>
                    <a:pt x="582" y="472"/>
                  </a:lnTo>
                  <a:lnTo>
                    <a:pt x="583" y="472"/>
                  </a:lnTo>
                  <a:lnTo>
                    <a:pt x="584" y="471"/>
                  </a:lnTo>
                  <a:close/>
                  <a:moveTo>
                    <a:pt x="584" y="284"/>
                  </a:moveTo>
                  <a:lnTo>
                    <a:pt x="582" y="281"/>
                  </a:lnTo>
                  <a:lnTo>
                    <a:pt x="581" y="282"/>
                  </a:lnTo>
                  <a:lnTo>
                    <a:pt x="579" y="282"/>
                  </a:lnTo>
                  <a:lnTo>
                    <a:pt x="580" y="284"/>
                  </a:lnTo>
                  <a:lnTo>
                    <a:pt x="578" y="282"/>
                  </a:lnTo>
                  <a:lnTo>
                    <a:pt x="578" y="284"/>
                  </a:lnTo>
                  <a:lnTo>
                    <a:pt x="581" y="286"/>
                  </a:lnTo>
                  <a:lnTo>
                    <a:pt x="583" y="286"/>
                  </a:lnTo>
                  <a:lnTo>
                    <a:pt x="582" y="284"/>
                  </a:lnTo>
                  <a:lnTo>
                    <a:pt x="584" y="284"/>
                  </a:lnTo>
                  <a:close/>
                  <a:moveTo>
                    <a:pt x="584" y="660"/>
                  </a:moveTo>
                  <a:lnTo>
                    <a:pt x="581" y="660"/>
                  </a:lnTo>
                  <a:lnTo>
                    <a:pt x="581" y="662"/>
                  </a:lnTo>
                  <a:lnTo>
                    <a:pt x="583" y="662"/>
                  </a:lnTo>
                  <a:lnTo>
                    <a:pt x="584" y="660"/>
                  </a:lnTo>
                  <a:close/>
                  <a:moveTo>
                    <a:pt x="584" y="608"/>
                  </a:moveTo>
                  <a:lnTo>
                    <a:pt x="583" y="606"/>
                  </a:lnTo>
                  <a:lnTo>
                    <a:pt x="581" y="608"/>
                  </a:lnTo>
                  <a:lnTo>
                    <a:pt x="584" y="608"/>
                  </a:lnTo>
                  <a:close/>
                  <a:moveTo>
                    <a:pt x="584" y="132"/>
                  </a:moveTo>
                  <a:lnTo>
                    <a:pt x="584" y="130"/>
                  </a:lnTo>
                  <a:lnTo>
                    <a:pt x="583" y="128"/>
                  </a:lnTo>
                  <a:lnTo>
                    <a:pt x="581" y="128"/>
                  </a:lnTo>
                  <a:lnTo>
                    <a:pt x="582" y="130"/>
                  </a:lnTo>
                  <a:lnTo>
                    <a:pt x="582" y="132"/>
                  </a:lnTo>
                  <a:lnTo>
                    <a:pt x="584" y="132"/>
                  </a:lnTo>
                  <a:close/>
                  <a:moveTo>
                    <a:pt x="584" y="576"/>
                  </a:moveTo>
                  <a:lnTo>
                    <a:pt x="583" y="572"/>
                  </a:lnTo>
                  <a:lnTo>
                    <a:pt x="581" y="572"/>
                  </a:lnTo>
                  <a:lnTo>
                    <a:pt x="581" y="574"/>
                  </a:lnTo>
                  <a:lnTo>
                    <a:pt x="581" y="578"/>
                  </a:lnTo>
                  <a:lnTo>
                    <a:pt x="583" y="578"/>
                  </a:lnTo>
                  <a:lnTo>
                    <a:pt x="582" y="576"/>
                  </a:lnTo>
                  <a:lnTo>
                    <a:pt x="584" y="576"/>
                  </a:lnTo>
                  <a:close/>
                  <a:moveTo>
                    <a:pt x="584" y="584"/>
                  </a:moveTo>
                  <a:lnTo>
                    <a:pt x="582" y="582"/>
                  </a:lnTo>
                  <a:lnTo>
                    <a:pt x="583" y="584"/>
                  </a:lnTo>
                  <a:lnTo>
                    <a:pt x="584" y="584"/>
                  </a:lnTo>
                  <a:close/>
                  <a:moveTo>
                    <a:pt x="584" y="466"/>
                  </a:moveTo>
                  <a:lnTo>
                    <a:pt x="581" y="466"/>
                  </a:lnTo>
                  <a:lnTo>
                    <a:pt x="583" y="464"/>
                  </a:lnTo>
                  <a:lnTo>
                    <a:pt x="580" y="464"/>
                  </a:lnTo>
                  <a:lnTo>
                    <a:pt x="580" y="466"/>
                  </a:lnTo>
                  <a:lnTo>
                    <a:pt x="582" y="470"/>
                  </a:lnTo>
                  <a:lnTo>
                    <a:pt x="582" y="468"/>
                  </a:lnTo>
                  <a:lnTo>
                    <a:pt x="584" y="468"/>
                  </a:lnTo>
                  <a:lnTo>
                    <a:pt x="584" y="466"/>
                  </a:lnTo>
                  <a:close/>
                  <a:moveTo>
                    <a:pt x="584" y="552"/>
                  </a:moveTo>
                  <a:lnTo>
                    <a:pt x="583" y="552"/>
                  </a:lnTo>
                  <a:lnTo>
                    <a:pt x="582" y="554"/>
                  </a:lnTo>
                  <a:lnTo>
                    <a:pt x="583" y="554"/>
                  </a:lnTo>
                  <a:lnTo>
                    <a:pt x="584" y="552"/>
                  </a:lnTo>
                  <a:close/>
                  <a:moveTo>
                    <a:pt x="584" y="472"/>
                  </a:moveTo>
                  <a:lnTo>
                    <a:pt x="584" y="471"/>
                  </a:lnTo>
                  <a:lnTo>
                    <a:pt x="584" y="472"/>
                  </a:lnTo>
                  <a:close/>
                  <a:moveTo>
                    <a:pt x="584" y="588"/>
                  </a:moveTo>
                  <a:lnTo>
                    <a:pt x="582" y="588"/>
                  </a:lnTo>
                  <a:lnTo>
                    <a:pt x="582" y="586"/>
                  </a:lnTo>
                  <a:lnTo>
                    <a:pt x="581" y="588"/>
                  </a:lnTo>
                  <a:lnTo>
                    <a:pt x="583" y="590"/>
                  </a:lnTo>
                  <a:lnTo>
                    <a:pt x="582" y="590"/>
                  </a:lnTo>
                  <a:lnTo>
                    <a:pt x="582" y="591"/>
                  </a:lnTo>
                  <a:lnTo>
                    <a:pt x="582" y="592"/>
                  </a:lnTo>
                  <a:lnTo>
                    <a:pt x="583" y="592"/>
                  </a:lnTo>
                  <a:lnTo>
                    <a:pt x="584" y="592"/>
                  </a:lnTo>
                  <a:lnTo>
                    <a:pt x="584" y="588"/>
                  </a:lnTo>
                  <a:close/>
                  <a:moveTo>
                    <a:pt x="585" y="616"/>
                  </a:moveTo>
                  <a:lnTo>
                    <a:pt x="584" y="616"/>
                  </a:lnTo>
                  <a:lnTo>
                    <a:pt x="584" y="618"/>
                  </a:lnTo>
                  <a:lnTo>
                    <a:pt x="585" y="616"/>
                  </a:lnTo>
                  <a:close/>
                  <a:moveTo>
                    <a:pt x="585" y="562"/>
                  </a:moveTo>
                  <a:lnTo>
                    <a:pt x="583" y="564"/>
                  </a:lnTo>
                  <a:lnTo>
                    <a:pt x="584" y="562"/>
                  </a:lnTo>
                  <a:lnTo>
                    <a:pt x="583" y="560"/>
                  </a:lnTo>
                  <a:lnTo>
                    <a:pt x="582" y="558"/>
                  </a:lnTo>
                  <a:lnTo>
                    <a:pt x="582" y="560"/>
                  </a:lnTo>
                  <a:lnTo>
                    <a:pt x="582" y="562"/>
                  </a:lnTo>
                  <a:lnTo>
                    <a:pt x="581" y="562"/>
                  </a:lnTo>
                  <a:lnTo>
                    <a:pt x="581" y="560"/>
                  </a:lnTo>
                  <a:lnTo>
                    <a:pt x="582" y="560"/>
                  </a:lnTo>
                  <a:lnTo>
                    <a:pt x="582" y="558"/>
                  </a:lnTo>
                  <a:lnTo>
                    <a:pt x="581" y="558"/>
                  </a:lnTo>
                  <a:lnTo>
                    <a:pt x="581" y="560"/>
                  </a:lnTo>
                  <a:lnTo>
                    <a:pt x="579" y="560"/>
                  </a:lnTo>
                  <a:lnTo>
                    <a:pt x="580" y="562"/>
                  </a:lnTo>
                  <a:lnTo>
                    <a:pt x="580" y="564"/>
                  </a:lnTo>
                  <a:lnTo>
                    <a:pt x="582" y="564"/>
                  </a:lnTo>
                  <a:lnTo>
                    <a:pt x="583" y="566"/>
                  </a:lnTo>
                  <a:lnTo>
                    <a:pt x="584" y="566"/>
                  </a:lnTo>
                  <a:lnTo>
                    <a:pt x="584" y="564"/>
                  </a:lnTo>
                  <a:lnTo>
                    <a:pt x="583" y="564"/>
                  </a:lnTo>
                  <a:lnTo>
                    <a:pt x="585" y="562"/>
                  </a:lnTo>
                  <a:close/>
                  <a:moveTo>
                    <a:pt x="585" y="470"/>
                  </a:moveTo>
                  <a:lnTo>
                    <a:pt x="582" y="468"/>
                  </a:lnTo>
                  <a:lnTo>
                    <a:pt x="583" y="470"/>
                  </a:lnTo>
                  <a:lnTo>
                    <a:pt x="584" y="471"/>
                  </a:lnTo>
                  <a:lnTo>
                    <a:pt x="584" y="470"/>
                  </a:lnTo>
                  <a:lnTo>
                    <a:pt x="584" y="471"/>
                  </a:lnTo>
                  <a:lnTo>
                    <a:pt x="584" y="470"/>
                  </a:lnTo>
                  <a:lnTo>
                    <a:pt x="585" y="470"/>
                  </a:lnTo>
                  <a:close/>
                  <a:moveTo>
                    <a:pt x="585" y="670"/>
                  </a:moveTo>
                  <a:lnTo>
                    <a:pt x="584" y="666"/>
                  </a:lnTo>
                  <a:lnTo>
                    <a:pt x="583" y="666"/>
                  </a:lnTo>
                  <a:lnTo>
                    <a:pt x="583" y="668"/>
                  </a:lnTo>
                  <a:lnTo>
                    <a:pt x="584" y="668"/>
                  </a:lnTo>
                  <a:lnTo>
                    <a:pt x="584" y="670"/>
                  </a:lnTo>
                  <a:lnTo>
                    <a:pt x="585" y="670"/>
                  </a:lnTo>
                  <a:close/>
                  <a:moveTo>
                    <a:pt x="585" y="470"/>
                  </a:moveTo>
                  <a:lnTo>
                    <a:pt x="584" y="468"/>
                  </a:lnTo>
                  <a:lnTo>
                    <a:pt x="585" y="470"/>
                  </a:lnTo>
                  <a:close/>
                  <a:moveTo>
                    <a:pt x="585" y="34"/>
                  </a:moveTo>
                  <a:lnTo>
                    <a:pt x="585" y="33"/>
                  </a:lnTo>
                  <a:lnTo>
                    <a:pt x="584" y="33"/>
                  </a:lnTo>
                  <a:lnTo>
                    <a:pt x="584" y="32"/>
                  </a:lnTo>
                  <a:lnTo>
                    <a:pt x="584" y="33"/>
                  </a:lnTo>
                  <a:lnTo>
                    <a:pt x="582" y="31"/>
                  </a:lnTo>
                  <a:lnTo>
                    <a:pt x="582" y="32"/>
                  </a:lnTo>
                  <a:lnTo>
                    <a:pt x="583" y="32"/>
                  </a:lnTo>
                  <a:lnTo>
                    <a:pt x="583" y="33"/>
                  </a:lnTo>
                  <a:lnTo>
                    <a:pt x="583" y="34"/>
                  </a:lnTo>
                  <a:lnTo>
                    <a:pt x="585" y="34"/>
                  </a:lnTo>
                  <a:close/>
                  <a:moveTo>
                    <a:pt x="585" y="604"/>
                  </a:moveTo>
                  <a:lnTo>
                    <a:pt x="585" y="604"/>
                  </a:lnTo>
                  <a:lnTo>
                    <a:pt x="584" y="604"/>
                  </a:lnTo>
                  <a:lnTo>
                    <a:pt x="584" y="605"/>
                  </a:lnTo>
                  <a:lnTo>
                    <a:pt x="585" y="604"/>
                  </a:lnTo>
                  <a:close/>
                  <a:moveTo>
                    <a:pt x="585" y="598"/>
                  </a:moveTo>
                  <a:lnTo>
                    <a:pt x="582" y="598"/>
                  </a:lnTo>
                  <a:lnTo>
                    <a:pt x="582" y="600"/>
                  </a:lnTo>
                  <a:lnTo>
                    <a:pt x="585" y="604"/>
                  </a:lnTo>
                  <a:lnTo>
                    <a:pt x="585" y="598"/>
                  </a:lnTo>
                  <a:close/>
                  <a:moveTo>
                    <a:pt x="586" y="585"/>
                  </a:moveTo>
                  <a:lnTo>
                    <a:pt x="585" y="584"/>
                  </a:lnTo>
                  <a:lnTo>
                    <a:pt x="584" y="584"/>
                  </a:lnTo>
                  <a:lnTo>
                    <a:pt x="586" y="586"/>
                  </a:lnTo>
                  <a:lnTo>
                    <a:pt x="586" y="585"/>
                  </a:lnTo>
                  <a:close/>
                  <a:moveTo>
                    <a:pt x="586" y="606"/>
                  </a:moveTo>
                  <a:lnTo>
                    <a:pt x="584" y="605"/>
                  </a:lnTo>
                  <a:lnTo>
                    <a:pt x="581" y="605"/>
                  </a:lnTo>
                  <a:lnTo>
                    <a:pt x="583" y="606"/>
                  </a:lnTo>
                  <a:lnTo>
                    <a:pt x="586" y="606"/>
                  </a:lnTo>
                  <a:close/>
                  <a:moveTo>
                    <a:pt x="587" y="578"/>
                  </a:moveTo>
                  <a:lnTo>
                    <a:pt x="586" y="576"/>
                  </a:lnTo>
                  <a:lnTo>
                    <a:pt x="585" y="580"/>
                  </a:lnTo>
                  <a:lnTo>
                    <a:pt x="587" y="580"/>
                  </a:lnTo>
                  <a:lnTo>
                    <a:pt x="587" y="578"/>
                  </a:lnTo>
                  <a:close/>
                  <a:moveTo>
                    <a:pt x="587" y="260"/>
                  </a:moveTo>
                  <a:lnTo>
                    <a:pt x="586" y="258"/>
                  </a:lnTo>
                  <a:lnTo>
                    <a:pt x="585" y="258"/>
                  </a:lnTo>
                  <a:lnTo>
                    <a:pt x="584" y="256"/>
                  </a:lnTo>
                  <a:lnTo>
                    <a:pt x="583" y="256"/>
                  </a:lnTo>
                  <a:lnTo>
                    <a:pt x="584" y="260"/>
                  </a:lnTo>
                  <a:lnTo>
                    <a:pt x="583" y="260"/>
                  </a:lnTo>
                  <a:lnTo>
                    <a:pt x="582" y="262"/>
                  </a:lnTo>
                  <a:lnTo>
                    <a:pt x="584" y="262"/>
                  </a:lnTo>
                  <a:lnTo>
                    <a:pt x="584" y="260"/>
                  </a:lnTo>
                  <a:lnTo>
                    <a:pt x="587" y="260"/>
                  </a:lnTo>
                  <a:close/>
                  <a:moveTo>
                    <a:pt x="587" y="548"/>
                  </a:moveTo>
                  <a:lnTo>
                    <a:pt x="587" y="548"/>
                  </a:lnTo>
                  <a:lnTo>
                    <a:pt x="586" y="548"/>
                  </a:lnTo>
                  <a:lnTo>
                    <a:pt x="587" y="548"/>
                  </a:lnTo>
                  <a:close/>
                  <a:moveTo>
                    <a:pt x="588" y="332"/>
                  </a:moveTo>
                  <a:lnTo>
                    <a:pt x="586" y="332"/>
                  </a:lnTo>
                  <a:lnTo>
                    <a:pt x="586" y="334"/>
                  </a:lnTo>
                  <a:lnTo>
                    <a:pt x="587" y="334"/>
                  </a:lnTo>
                  <a:lnTo>
                    <a:pt x="588" y="332"/>
                  </a:lnTo>
                  <a:close/>
                  <a:moveTo>
                    <a:pt x="588" y="586"/>
                  </a:moveTo>
                  <a:lnTo>
                    <a:pt x="587" y="584"/>
                  </a:lnTo>
                  <a:lnTo>
                    <a:pt x="586" y="584"/>
                  </a:lnTo>
                  <a:lnTo>
                    <a:pt x="586" y="586"/>
                  </a:lnTo>
                  <a:lnTo>
                    <a:pt x="587" y="586"/>
                  </a:lnTo>
                  <a:lnTo>
                    <a:pt x="588" y="586"/>
                  </a:lnTo>
                  <a:close/>
                  <a:moveTo>
                    <a:pt x="588" y="324"/>
                  </a:moveTo>
                  <a:lnTo>
                    <a:pt x="586" y="324"/>
                  </a:lnTo>
                  <a:lnTo>
                    <a:pt x="586" y="325"/>
                  </a:lnTo>
                  <a:lnTo>
                    <a:pt x="586" y="328"/>
                  </a:lnTo>
                  <a:lnTo>
                    <a:pt x="586" y="330"/>
                  </a:lnTo>
                  <a:lnTo>
                    <a:pt x="587" y="330"/>
                  </a:lnTo>
                  <a:lnTo>
                    <a:pt x="587" y="329"/>
                  </a:lnTo>
                  <a:lnTo>
                    <a:pt x="587" y="328"/>
                  </a:lnTo>
                  <a:lnTo>
                    <a:pt x="587" y="326"/>
                  </a:lnTo>
                  <a:lnTo>
                    <a:pt x="588" y="324"/>
                  </a:lnTo>
                  <a:close/>
                  <a:moveTo>
                    <a:pt x="588" y="588"/>
                  </a:moveTo>
                  <a:lnTo>
                    <a:pt x="587" y="586"/>
                  </a:lnTo>
                  <a:lnTo>
                    <a:pt x="586" y="586"/>
                  </a:lnTo>
                  <a:lnTo>
                    <a:pt x="588" y="588"/>
                  </a:lnTo>
                  <a:close/>
                  <a:moveTo>
                    <a:pt x="588" y="281"/>
                  </a:moveTo>
                  <a:lnTo>
                    <a:pt x="588" y="280"/>
                  </a:lnTo>
                  <a:lnTo>
                    <a:pt x="588" y="282"/>
                  </a:lnTo>
                  <a:lnTo>
                    <a:pt x="588" y="281"/>
                  </a:lnTo>
                  <a:close/>
                  <a:moveTo>
                    <a:pt x="588" y="284"/>
                  </a:moveTo>
                  <a:lnTo>
                    <a:pt x="588" y="284"/>
                  </a:lnTo>
                  <a:close/>
                  <a:moveTo>
                    <a:pt x="589" y="602"/>
                  </a:moveTo>
                  <a:lnTo>
                    <a:pt x="588" y="602"/>
                  </a:lnTo>
                  <a:lnTo>
                    <a:pt x="588" y="603"/>
                  </a:lnTo>
                  <a:lnTo>
                    <a:pt x="589" y="602"/>
                  </a:lnTo>
                  <a:close/>
                  <a:moveTo>
                    <a:pt x="589" y="580"/>
                  </a:moveTo>
                  <a:lnTo>
                    <a:pt x="587" y="580"/>
                  </a:lnTo>
                  <a:lnTo>
                    <a:pt x="588" y="582"/>
                  </a:lnTo>
                  <a:lnTo>
                    <a:pt x="589" y="580"/>
                  </a:lnTo>
                  <a:close/>
                  <a:moveTo>
                    <a:pt x="589" y="566"/>
                  </a:moveTo>
                  <a:lnTo>
                    <a:pt x="587" y="566"/>
                  </a:lnTo>
                  <a:lnTo>
                    <a:pt x="586" y="564"/>
                  </a:lnTo>
                  <a:lnTo>
                    <a:pt x="585" y="564"/>
                  </a:lnTo>
                  <a:lnTo>
                    <a:pt x="586" y="566"/>
                  </a:lnTo>
                  <a:lnTo>
                    <a:pt x="587" y="568"/>
                  </a:lnTo>
                  <a:lnTo>
                    <a:pt x="589" y="566"/>
                  </a:lnTo>
                  <a:close/>
                  <a:moveTo>
                    <a:pt x="589" y="464"/>
                  </a:moveTo>
                  <a:lnTo>
                    <a:pt x="588" y="462"/>
                  </a:lnTo>
                  <a:lnTo>
                    <a:pt x="588" y="464"/>
                  </a:lnTo>
                  <a:lnTo>
                    <a:pt x="589" y="464"/>
                  </a:lnTo>
                  <a:close/>
                  <a:moveTo>
                    <a:pt x="589" y="804"/>
                  </a:moveTo>
                  <a:lnTo>
                    <a:pt x="589" y="802"/>
                  </a:lnTo>
                  <a:lnTo>
                    <a:pt x="588" y="802"/>
                  </a:lnTo>
                  <a:lnTo>
                    <a:pt x="587" y="800"/>
                  </a:lnTo>
                  <a:lnTo>
                    <a:pt x="587" y="802"/>
                  </a:lnTo>
                  <a:lnTo>
                    <a:pt x="586" y="802"/>
                  </a:lnTo>
                  <a:lnTo>
                    <a:pt x="585" y="804"/>
                  </a:lnTo>
                  <a:lnTo>
                    <a:pt x="589" y="804"/>
                  </a:lnTo>
                  <a:close/>
                  <a:moveTo>
                    <a:pt x="589" y="558"/>
                  </a:moveTo>
                  <a:lnTo>
                    <a:pt x="587" y="558"/>
                  </a:lnTo>
                  <a:lnTo>
                    <a:pt x="586" y="558"/>
                  </a:lnTo>
                  <a:lnTo>
                    <a:pt x="587" y="556"/>
                  </a:lnTo>
                  <a:lnTo>
                    <a:pt x="585" y="556"/>
                  </a:lnTo>
                  <a:lnTo>
                    <a:pt x="586" y="558"/>
                  </a:lnTo>
                  <a:lnTo>
                    <a:pt x="586" y="560"/>
                  </a:lnTo>
                  <a:lnTo>
                    <a:pt x="587" y="560"/>
                  </a:lnTo>
                  <a:lnTo>
                    <a:pt x="587" y="562"/>
                  </a:lnTo>
                  <a:lnTo>
                    <a:pt x="588" y="560"/>
                  </a:lnTo>
                  <a:lnTo>
                    <a:pt x="589" y="558"/>
                  </a:lnTo>
                  <a:close/>
                  <a:moveTo>
                    <a:pt x="589" y="600"/>
                  </a:moveTo>
                  <a:lnTo>
                    <a:pt x="588" y="600"/>
                  </a:lnTo>
                  <a:lnTo>
                    <a:pt x="589" y="602"/>
                  </a:lnTo>
                  <a:lnTo>
                    <a:pt x="589" y="600"/>
                  </a:lnTo>
                  <a:close/>
                  <a:moveTo>
                    <a:pt x="589" y="514"/>
                  </a:moveTo>
                  <a:lnTo>
                    <a:pt x="588" y="514"/>
                  </a:lnTo>
                  <a:lnTo>
                    <a:pt x="589" y="512"/>
                  </a:lnTo>
                  <a:lnTo>
                    <a:pt x="588" y="512"/>
                  </a:lnTo>
                  <a:lnTo>
                    <a:pt x="588" y="510"/>
                  </a:lnTo>
                  <a:lnTo>
                    <a:pt x="587" y="510"/>
                  </a:lnTo>
                  <a:lnTo>
                    <a:pt x="587" y="512"/>
                  </a:lnTo>
                  <a:lnTo>
                    <a:pt x="588" y="516"/>
                  </a:lnTo>
                  <a:lnTo>
                    <a:pt x="589" y="514"/>
                  </a:lnTo>
                  <a:close/>
                  <a:moveTo>
                    <a:pt x="589" y="616"/>
                  </a:moveTo>
                  <a:lnTo>
                    <a:pt x="588" y="616"/>
                  </a:lnTo>
                  <a:lnTo>
                    <a:pt x="588" y="620"/>
                  </a:lnTo>
                  <a:lnTo>
                    <a:pt x="586" y="618"/>
                  </a:lnTo>
                  <a:lnTo>
                    <a:pt x="586" y="620"/>
                  </a:lnTo>
                  <a:lnTo>
                    <a:pt x="588" y="622"/>
                  </a:lnTo>
                  <a:lnTo>
                    <a:pt x="589" y="620"/>
                  </a:lnTo>
                  <a:lnTo>
                    <a:pt x="588" y="620"/>
                  </a:lnTo>
                  <a:lnTo>
                    <a:pt x="589" y="616"/>
                  </a:lnTo>
                  <a:close/>
                  <a:moveTo>
                    <a:pt x="589" y="142"/>
                  </a:moveTo>
                  <a:lnTo>
                    <a:pt x="587" y="140"/>
                  </a:lnTo>
                  <a:lnTo>
                    <a:pt x="587" y="142"/>
                  </a:lnTo>
                  <a:lnTo>
                    <a:pt x="588" y="144"/>
                  </a:lnTo>
                  <a:lnTo>
                    <a:pt x="589" y="142"/>
                  </a:lnTo>
                  <a:close/>
                  <a:moveTo>
                    <a:pt x="590" y="282"/>
                  </a:moveTo>
                  <a:lnTo>
                    <a:pt x="589" y="281"/>
                  </a:lnTo>
                  <a:lnTo>
                    <a:pt x="588" y="282"/>
                  </a:lnTo>
                  <a:lnTo>
                    <a:pt x="588" y="281"/>
                  </a:lnTo>
                  <a:lnTo>
                    <a:pt x="587" y="280"/>
                  </a:lnTo>
                  <a:lnTo>
                    <a:pt x="586" y="278"/>
                  </a:lnTo>
                  <a:lnTo>
                    <a:pt x="586" y="280"/>
                  </a:lnTo>
                  <a:lnTo>
                    <a:pt x="587" y="280"/>
                  </a:lnTo>
                  <a:lnTo>
                    <a:pt x="587" y="282"/>
                  </a:lnTo>
                  <a:lnTo>
                    <a:pt x="588" y="282"/>
                  </a:lnTo>
                  <a:lnTo>
                    <a:pt x="588" y="284"/>
                  </a:lnTo>
                  <a:lnTo>
                    <a:pt x="589" y="282"/>
                  </a:lnTo>
                  <a:lnTo>
                    <a:pt x="590" y="282"/>
                  </a:lnTo>
                  <a:close/>
                  <a:moveTo>
                    <a:pt x="590" y="320"/>
                  </a:moveTo>
                  <a:lnTo>
                    <a:pt x="588" y="318"/>
                  </a:lnTo>
                  <a:lnTo>
                    <a:pt x="588" y="320"/>
                  </a:lnTo>
                  <a:lnTo>
                    <a:pt x="590" y="320"/>
                  </a:lnTo>
                  <a:close/>
                  <a:moveTo>
                    <a:pt x="590" y="280"/>
                  </a:moveTo>
                  <a:lnTo>
                    <a:pt x="589" y="280"/>
                  </a:lnTo>
                  <a:lnTo>
                    <a:pt x="589" y="281"/>
                  </a:lnTo>
                  <a:lnTo>
                    <a:pt x="590" y="280"/>
                  </a:lnTo>
                  <a:close/>
                  <a:moveTo>
                    <a:pt x="590" y="578"/>
                  </a:moveTo>
                  <a:lnTo>
                    <a:pt x="589" y="576"/>
                  </a:lnTo>
                  <a:lnTo>
                    <a:pt x="589" y="574"/>
                  </a:lnTo>
                  <a:lnTo>
                    <a:pt x="590" y="572"/>
                  </a:lnTo>
                  <a:lnTo>
                    <a:pt x="588" y="570"/>
                  </a:lnTo>
                  <a:lnTo>
                    <a:pt x="587" y="572"/>
                  </a:lnTo>
                  <a:lnTo>
                    <a:pt x="586" y="572"/>
                  </a:lnTo>
                  <a:lnTo>
                    <a:pt x="586" y="574"/>
                  </a:lnTo>
                  <a:lnTo>
                    <a:pt x="588" y="574"/>
                  </a:lnTo>
                  <a:lnTo>
                    <a:pt x="588" y="576"/>
                  </a:lnTo>
                  <a:lnTo>
                    <a:pt x="590" y="578"/>
                  </a:lnTo>
                  <a:close/>
                  <a:moveTo>
                    <a:pt x="590" y="604"/>
                  </a:moveTo>
                  <a:lnTo>
                    <a:pt x="589" y="602"/>
                  </a:lnTo>
                  <a:lnTo>
                    <a:pt x="589" y="604"/>
                  </a:lnTo>
                  <a:lnTo>
                    <a:pt x="588" y="603"/>
                  </a:lnTo>
                  <a:lnTo>
                    <a:pt x="586" y="604"/>
                  </a:lnTo>
                  <a:lnTo>
                    <a:pt x="588" y="604"/>
                  </a:lnTo>
                  <a:lnTo>
                    <a:pt x="588" y="606"/>
                  </a:lnTo>
                  <a:lnTo>
                    <a:pt x="590" y="606"/>
                  </a:lnTo>
                  <a:lnTo>
                    <a:pt x="590" y="604"/>
                  </a:lnTo>
                  <a:close/>
                  <a:moveTo>
                    <a:pt x="590" y="590"/>
                  </a:moveTo>
                  <a:lnTo>
                    <a:pt x="590" y="586"/>
                  </a:lnTo>
                  <a:lnTo>
                    <a:pt x="589" y="588"/>
                  </a:lnTo>
                  <a:lnTo>
                    <a:pt x="590" y="588"/>
                  </a:lnTo>
                  <a:lnTo>
                    <a:pt x="586" y="590"/>
                  </a:lnTo>
                  <a:lnTo>
                    <a:pt x="587" y="590"/>
                  </a:lnTo>
                  <a:lnTo>
                    <a:pt x="586" y="592"/>
                  </a:lnTo>
                  <a:lnTo>
                    <a:pt x="587" y="592"/>
                  </a:lnTo>
                  <a:lnTo>
                    <a:pt x="587" y="590"/>
                  </a:lnTo>
                  <a:lnTo>
                    <a:pt x="587" y="592"/>
                  </a:lnTo>
                  <a:lnTo>
                    <a:pt x="589" y="592"/>
                  </a:lnTo>
                  <a:lnTo>
                    <a:pt x="589" y="590"/>
                  </a:lnTo>
                  <a:lnTo>
                    <a:pt x="590" y="590"/>
                  </a:lnTo>
                  <a:close/>
                  <a:moveTo>
                    <a:pt x="590" y="524"/>
                  </a:moveTo>
                  <a:lnTo>
                    <a:pt x="589" y="523"/>
                  </a:lnTo>
                  <a:lnTo>
                    <a:pt x="589" y="524"/>
                  </a:lnTo>
                  <a:lnTo>
                    <a:pt x="590" y="524"/>
                  </a:lnTo>
                  <a:close/>
                  <a:moveTo>
                    <a:pt x="590" y="272"/>
                  </a:moveTo>
                  <a:lnTo>
                    <a:pt x="587" y="270"/>
                  </a:lnTo>
                  <a:lnTo>
                    <a:pt x="588" y="268"/>
                  </a:lnTo>
                  <a:lnTo>
                    <a:pt x="587" y="268"/>
                  </a:lnTo>
                  <a:lnTo>
                    <a:pt x="587" y="266"/>
                  </a:lnTo>
                  <a:lnTo>
                    <a:pt x="586" y="266"/>
                  </a:lnTo>
                  <a:lnTo>
                    <a:pt x="586" y="272"/>
                  </a:lnTo>
                  <a:lnTo>
                    <a:pt x="590" y="272"/>
                  </a:lnTo>
                  <a:close/>
                  <a:moveTo>
                    <a:pt x="590" y="562"/>
                  </a:moveTo>
                  <a:lnTo>
                    <a:pt x="589" y="562"/>
                  </a:lnTo>
                  <a:lnTo>
                    <a:pt x="590" y="564"/>
                  </a:lnTo>
                  <a:lnTo>
                    <a:pt x="590" y="562"/>
                  </a:lnTo>
                  <a:close/>
                  <a:moveTo>
                    <a:pt x="590" y="794"/>
                  </a:moveTo>
                  <a:lnTo>
                    <a:pt x="589" y="794"/>
                  </a:lnTo>
                  <a:lnTo>
                    <a:pt x="588" y="792"/>
                  </a:lnTo>
                  <a:lnTo>
                    <a:pt x="588" y="794"/>
                  </a:lnTo>
                  <a:lnTo>
                    <a:pt x="586" y="794"/>
                  </a:lnTo>
                  <a:lnTo>
                    <a:pt x="586" y="796"/>
                  </a:lnTo>
                  <a:lnTo>
                    <a:pt x="589" y="794"/>
                  </a:lnTo>
                  <a:lnTo>
                    <a:pt x="587" y="798"/>
                  </a:lnTo>
                  <a:lnTo>
                    <a:pt x="588" y="798"/>
                  </a:lnTo>
                  <a:lnTo>
                    <a:pt x="589" y="796"/>
                  </a:lnTo>
                  <a:lnTo>
                    <a:pt x="589" y="798"/>
                  </a:lnTo>
                  <a:lnTo>
                    <a:pt x="589" y="796"/>
                  </a:lnTo>
                  <a:lnTo>
                    <a:pt x="590" y="794"/>
                  </a:lnTo>
                  <a:close/>
                  <a:moveTo>
                    <a:pt x="591" y="524"/>
                  </a:moveTo>
                  <a:lnTo>
                    <a:pt x="590" y="524"/>
                  </a:lnTo>
                  <a:lnTo>
                    <a:pt x="591" y="524"/>
                  </a:lnTo>
                  <a:close/>
                  <a:moveTo>
                    <a:pt x="591" y="612"/>
                  </a:moveTo>
                  <a:lnTo>
                    <a:pt x="590" y="612"/>
                  </a:lnTo>
                  <a:lnTo>
                    <a:pt x="590" y="610"/>
                  </a:lnTo>
                  <a:lnTo>
                    <a:pt x="589" y="610"/>
                  </a:lnTo>
                  <a:lnTo>
                    <a:pt x="588" y="612"/>
                  </a:lnTo>
                  <a:lnTo>
                    <a:pt x="588" y="613"/>
                  </a:lnTo>
                  <a:lnTo>
                    <a:pt x="589" y="614"/>
                  </a:lnTo>
                  <a:lnTo>
                    <a:pt x="590" y="614"/>
                  </a:lnTo>
                  <a:lnTo>
                    <a:pt x="591" y="612"/>
                  </a:lnTo>
                  <a:close/>
                  <a:moveTo>
                    <a:pt x="591" y="626"/>
                  </a:moveTo>
                  <a:lnTo>
                    <a:pt x="590" y="624"/>
                  </a:lnTo>
                  <a:lnTo>
                    <a:pt x="591" y="622"/>
                  </a:lnTo>
                  <a:lnTo>
                    <a:pt x="589" y="624"/>
                  </a:lnTo>
                  <a:lnTo>
                    <a:pt x="587" y="626"/>
                  </a:lnTo>
                  <a:lnTo>
                    <a:pt x="589" y="626"/>
                  </a:lnTo>
                  <a:lnTo>
                    <a:pt x="591" y="626"/>
                  </a:lnTo>
                  <a:close/>
                  <a:moveTo>
                    <a:pt x="591" y="574"/>
                  </a:moveTo>
                  <a:lnTo>
                    <a:pt x="589" y="576"/>
                  </a:lnTo>
                  <a:lnTo>
                    <a:pt x="591" y="576"/>
                  </a:lnTo>
                  <a:lnTo>
                    <a:pt x="591" y="574"/>
                  </a:lnTo>
                  <a:close/>
                  <a:moveTo>
                    <a:pt x="591" y="522"/>
                  </a:moveTo>
                  <a:lnTo>
                    <a:pt x="589" y="520"/>
                  </a:lnTo>
                  <a:lnTo>
                    <a:pt x="589" y="518"/>
                  </a:lnTo>
                  <a:lnTo>
                    <a:pt x="589" y="520"/>
                  </a:lnTo>
                  <a:lnTo>
                    <a:pt x="587" y="518"/>
                  </a:lnTo>
                  <a:lnTo>
                    <a:pt x="588" y="520"/>
                  </a:lnTo>
                  <a:lnTo>
                    <a:pt x="587" y="521"/>
                  </a:lnTo>
                  <a:lnTo>
                    <a:pt x="587" y="522"/>
                  </a:lnTo>
                  <a:lnTo>
                    <a:pt x="589" y="522"/>
                  </a:lnTo>
                  <a:lnTo>
                    <a:pt x="589" y="523"/>
                  </a:lnTo>
                  <a:lnTo>
                    <a:pt x="589" y="522"/>
                  </a:lnTo>
                  <a:lnTo>
                    <a:pt x="590" y="522"/>
                  </a:lnTo>
                  <a:lnTo>
                    <a:pt x="590" y="524"/>
                  </a:lnTo>
                  <a:lnTo>
                    <a:pt x="591" y="523"/>
                  </a:lnTo>
                  <a:lnTo>
                    <a:pt x="591" y="522"/>
                  </a:lnTo>
                  <a:close/>
                  <a:moveTo>
                    <a:pt x="591" y="333"/>
                  </a:moveTo>
                  <a:lnTo>
                    <a:pt x="591" y="330"/>
                  </a:lnTo>
                  <a:lnTo>
                    <a:pt x="590" y="332"/>
                  </a:lnTo>
                  <a:lnTo>
                    <a:pt x="591" y="333"/>
                  </a:lnTo>
                  <a:close/>
                  <a:moveTo>
                    <a:pt x="592" y="570"/>
                  </a:moveTo>
                  <a:lnTo>
                    <a:pt x="591" y="568"/>
                  </a:lnTo>
                  <a:lnTo>
                    <a:pt x="591" y="570"/>
                  </a:lnTo>
                  <a:lnTo>
                    <a:pt x="592" y="570"/>
                  </a:lnTo>
                  <a:close/>
                  <a:moveTo>
                    <a:pt x="592" y="460"/>
                  </a:moveTo>
                  <a:lnTo>
                    <a:pt x="591" y="460"/>
                  </a:lnTo>
                  <a:lnTo>
                    <a:pt x="592" y="461"/>
                  </a:lnTo>
                  <a:lnTo>
                    <a:pt x="592" y="460"/>
                  </a:lnTo>
                  <a:close/>
                  <a:moveTo>
                    <a:pt x="592" y="334"/>
                  </a:moveTo>
                  <a:lnTo>
                    <a:pt x="591" y="333"/>
                  </a:lnTo>
                  <a:lnTo>
                    <a:pt x="591" y="334"/>
                  </a:lnTo>
                  <a:lnTo>
                    <a:pt x="592" y="334"/>
                  </a:lnTo>
                  <a:close/>
                  <a:moveTo>
                    <a:pt x="592" y="116"/>
                  </a:moveTo>
                  <a:lnTo>
                    <a:pt x="590" y="116"/>
                  </a:lnTo>
                  <a:lnTo>
                    <a:pt x="590" y="118"/>
                  </a:lnTo>
                  <a:lnTo>
                    <a:pt x="592" y="118"/>
                  </a:lnTo>
                  <a:lnTo>
                    <a:pt x="592" y="116"/>
                  </a:lnTo>
                  <a:close/>
                  <a:moveTo>
                    <a:pt x="592" y="664"/>
                  </a:moveTo>
                  <a:lnTo>
                    <a:pt x="592" y="664"/>
                  </a:lnTo>
                  <a:lnTo>
                    <a:pt x="592" y="662"/>
                  </a:lnTo>
                  <a:lnTo>
                    <a:pt x="591" y="662"/>
                  </a:lnTo>
                  <a:lnTo>
                    <a:pt x="590" y="664"/>
                  </a:lnTo>
                  <a:lnTo>
                    <a:pt x="591" y="664"/>
                  </a:lnTo>
                  <a:lnTo>
                    <a:pt x="592" y="666"/>
                  </a:lnTo>
                  <a:lnTo>
                    <a:pt x="592" y="664"/>
                  </a:lnTo>
                  <a:close/>
                  <a:moveTo>
                    <a:pt x="593" y="462"/>
                  </a:moveTo>
                  <a:lnTo>
                    <a:pt x="592" y="461"/>
                  </a:lnTo>
                  <a:lnTo>
                    <a:pt x="591" y="462"/>
                  </a:lnTo>
                  <a:lnTo>
                    <a:pt x="588" y="462"/>
                  </a:lnTo>
                  <a:lnTo>
                    <a:pt x="592" y="464"/>
                  </a:lnTo>
                  <a:lnTo>
                    <a:pt x="591" y="462"/>
                  </a:lnTo>
                  <a:lnTo>
                    <a:pt x="593" y="462"/>
                  </a:lnTo>
                  <a:close/>
                  <a:moveTo>
                    <a:pt x="593" y="556"/>
                  </a:moveTo>
                  <a:lnTo>
                    <a:pt x="592" y="556"/>
                  </a:lnTo>
                  <a:lnTo>
                    <a:pt x="592" y="558"/>
                  </a:lnTo>
                  <a:lnTo>
                    <a:pt x="593" y="556"/>
                  </a:lnTo>
                  <a:close/>
                  <a:moveTo>
                    <a:pt x="593" y="320"/>
                  </a:moveTo>
                  <a:lnTo>
                    <a:pt x="592" y="318"/>
                  </a:lnTo>
                  <a:lnTo>
                    <a:pt x="591" y="316"/>
                  </a:lnTo>
                  <a:lnTo>
                    <a:pt x="590" y="318"/>
                  </a:lnTo>
                  <a:lnTo>
                    <a:pt x="589" y="318"/>
                  </a:lnTo>
                  <a:lnTo>
                    <a:pt x="590" y="320"/>
                  </a:lnTo>
                  <a:lnTo>
                    <a:pt x="591" y="320"/>
                  </a:lnTo>
                  <a:lnTo>
                    <a:pt x="590" y="322"/>
                  </a:lnTo>
                  <a:lnTo>
                    <a:pt x="592" y="324"/>
                  </a:lnTo>
                  <a:lnTo>
                    <a:pt x="593" y="322"/>
                  </a:lnTo>
                  <a:lnTo>
                    <a:pt x="593" y="320"/>
                  </a:lnTo>
                  <a:close/>
                  <a:moveTo>
                    <a:pt x="593" y="562"/>
                  </a:moveTo>
                  <a:lnTo>
                    <a:pt x="590" y="562"/>
                  </a:lnTo>
                  <a:lnTo>
                    <a:pt x="592" y="564"/>
                  </a:lnTo>
                  <a:lnTo>
                    <a:pt x="593" y="564"/>
                  </a:lnTo>
                  <a:lnTo>
                    <a:pt x="593" y="562"/>
                  </a:lnTo>
                  <a:close/>
                  <a:moveTo>
                    <a:pt x="593" y="474"/>
                  </a:moveTo>
                  <a:lnTo>
                    <a:pt x="593" y="472"/>
                  </a:lnTo>
                  <a:lnTo>
                    <a:pt x="592" y="474"/>
                  </a:lnTo>
                  <a:lnTo>
                    <a:pt x="593" y="474"/>
                  </a:lnTo>
                  <a:close/>
                  <a:moveTo>
                    <a:pt x="593" y="576"/>
                  </a:moveTo>
                  <a:lnTo>
                    <a:pt x="592" y="574"/>
                  </a:lnTo>
                  <a:lnTo>
                    <a:pt x="593" y="576"/>
                  </a:lnTo>
                  <a:close/>
                  <a:moveTo>
                    <a:pt x="594" y="521"/>
                  </a:moveTo>
                  <a:lnTo>
                    <a:pt x="593" y="520"/>
                  </a:lnTo>
                  <a:lnTo>
                    <a:pt x="593" y="521"/>
                  </a:lnTo>
                  <a:lnTo>
                    <a:pt x="594" y="521"/>
                  </a:lnTo>
                  <a:close/>
                  <a:moveTo>
                    <a:pt x="594" y="522"/>
                  </a:moveTo>
                  <a:lnTo>
                    <a:pt x="593" y="521"/>
                  </a:lnTo>
                  <a:lnTo>
                    <a:pt x="592" y="522"/>
                  </a:lnTo>
                  <a:lnTo>
                    <a:pt x="594" y="522"/>
                  </a:lnTo>
                  <a:close/>
                  <a:moveTo>
                    <a:pt x="594" y="596"/>
                  </a:moveTo>
                  <a:lnTo>
                    <a:pt x="592" y="596"/>
                  </a:lnTo>
                  <a:lnTo>
                    <a:pt x="591" y="598"/>
                  </a:lnTo>
                  <a:lnTo>
                    <a:pt x="594" y="596"/>
                  </a:lnTo>
                  <a:close/>
                  <a:moveTo>
                    <a:pt x="594" y="624"/>
                  </a:moveTo>
                  <a:lnTo>
                    <a:pt x="594" y="622"/>
                  </a:lnTo>
                  <a:lnTo>
                    <a:pt x="593" y="624"/>
                  </a:lnTo>
                  <a:lnTo>
                    <a:pt x="594" y="624"/>
                  </a:lnTo>
                  <a:close/>
                  <a:moveTo>
                    <a:pt x="594" y="478"/>
                  </a:moveTo>
                  <a:lnTo>
                    <a:pt x="593" y="478"/>
                  </a:lnTo>
                  <a:lnTo>
                    <a:pt x="594" y="479"/>
                  </a:lnTo>
                  <a:lnTo>
                    <a:pt x="594" y="478"/>
                  </a:lnTo>
                  <a:close/>
                  <a:moveTo>
                    <a:pt x="594" y="478"/>
                  </a:moveTo>
                  <a:lnTo>
                    <a:pt x="594" y="474"/>
                  </a:lnTo>
                  <a:lnTo>
                    <a:pt x="593" y="474"/>
                  </a:lnTo>
                  <a:lnTo>
                    <a:pt x="594" y="476"/>
                  </a:lnTo>
                  <a:lnTo>
                    <a:pt x="594" y="478"/>
                  </a:lnTo>
                  <a:close/>
                  <a:moveTo>
                    <a:pt x="594" y="618"/>
                  </a:moveTo>
                  <a:lnTo>
                    <a:pt x="593" y="616"/>
                  </a:lnTo>
                  <a:lnTo>
                    <a:pt x="593" y="618"/>
                  </a:lnTo>
                  <a:lnTo>
                    <a:pt x="594" y="618"/>
                  </a:lnTo>
                  <a:close/>
                  <a:moveTo>
                    <a:pt x="594" y="556"/>
                  </a:moveTo>
                  <a:lnTo>
                    <a:pt x="593" y="556"/>
                  </a:lnTo>
                  <a:lnTo>
                    <a:pt x="594" y="558"/>
                  </a:lnTo>
                  <a:lnTo>
                    <a:pt x="594" y="556"/>
                  </a:lnTo>
                  <a:close/>
                  <a:moveTo>
                    <a:pt x="594" y="520"/>
                  </a:moveTo>
                  <a:lnTo>
                    <a:pt x="594" y="520"/>
                  </a:lnTo>
                  <a:lnTo>
                    <a:pt x="594" y="521"/>
                  </a:lnTo>
                  <a:lnTo>
                    <a:pt x="594" y="520"/>
                  </a:lnTo>
                  <a:close/>
                  <a:moveTo>
                    <a:pt x="594" y="336"/>
                  </a:moveTo>
                  <a:lnTo>
                    <a:pt x="594" y="335"/>
                  </a:lnTo>
                  <a:lnTo>
                    <a:pt x="593" y="336"/>
                  </a:lnTo>
                  <a:lnTo>
                    <a:pt x="594" y="336"/>
                  </a:lnTo>
                  <a:close/>
                  <a:moveTo>
                    <a:pt x="594" y="334"/>
                  </a:moveTo>
                  <a:lnTo>
                    <a:pt x="594" y="334"/>
                  </a:lnTo>
                  <a:lnTo>
                    <a:pt x="594" y="335"/>
                  </a:lnTo>
                  <a:lnTo>
                    <a:pt x="594" y="334"/>
                  </a:lnTo>
                  <a:close/>
                  <a:moveTo>
                    <a:pt x="594" y="332"/>
                  </a:moveTo>
                  <a:lnTo>
                    <a:pt x="593" y="334"/>
                  </a:lnTo>
                  <a:lnTo>
                    <a:pt x="594" y="332"/>
                  </a:lnTo>
                  <a:lnTo>
                    <a:pt x="592" y="332"/>
                  </a:lnTo>
                  <a:lnTo>
                    <a:pt x="592" y="334"/>
                  </a:lnTo>
                  <a:lnTo>
                    <a:pt x="592" y="336"/>
                  </a:lnTo>
                  <a:lnTo>
                    <a:pt x="593" y="336"/>
                  </a:lnTo>
                  <a:lnTo>
                    <a:pt x="594" y="335"/>
                  </a:lnTo>
                  <a:lnTo>
                    <a:pt x="594" y="334"/>
                  </a:lnTo>
                  <a:lnTo>
                    <a:pt x="594" y="332"/>
                  </a:lnTo>
                  <a:close/>
                  <a:moveTo>
                    <a:pt x="595" y="521"/>
                  </a:moveTo>
                  <a:lnTo>
                    <a:pt x="594" y="521"/>
                  </a:lnTo>
                  <a:lnTo>
                    <a:pt x="594" y="522"/>
                  </a:lnTo>
                  <a:lnTo>
                    <a:pt x="595" y="521"/>
                  </a:lnTo>
                  <a:close/>
                  <a:moveTo>
                    <a:pt x="595" y="612"/>
                  </a:moveTo>
                  <a:lnTo>
                    <a:pt x="595" y="612"/>
                  </a:lnTo>
                  <a:close/>
                  <a:moveTo>
                    <a:pt x="595" y="578"/>
                  </a:moveTo>
                  <a:lnTo>
                    <a:pt x="595" y="578"/>
                  </a:lnTo>
                  <a:lnTo>
                    <a:pt x="594" y="576"/>
                  </a:lnTo>
                  <a:lnTo>
                    <a:pt x="593" y="576"/>
                  </a:lnTo>
                  <a:lnTo>
                    <a:pt x="593" y="577"/>
                  </a:lnTo>
                  <a:lnTo>
                    <a:pt x="593" y="578"/>
                  </a:lnTo>
                  <a:lnTo>
                    <a:pt x="594" y="580"/>
                  </a:lnTo>
                  <a:lnTo>
                    <a:pt x="595" y="578"/>
                  </a:lnTo>
                  <a:close/>
                  <a:moveTo>
                    <a:pt x="595" y="556"/>
                  </a:moveTo>
                  <a:lnTo>
                    <a:pt x="595" y="556"/>
                  </a:lnTo>
                  <a:lnTo>
                    <a:pt x="594" y="558"/>
                  </a:lnTo>
                  <a:lnTo>
                    <a:pt x="595" y="558"/>
                  </a:lnTo>
                  <a:lnTo>
                    <a:pt x="595" y="556"/>
                  </a:lnTo>
                  <a:close/>
                  <a:moveTo>
                    <a:pt x="595" y="516"/>
                  </a:moveTo>
                  <a:lnTo>
                    <a:pt x="594" y="514"/>
                  </a:lnTo>
                  <a:lnTo>
                    <a:pt x="592" y="516"/>
                  </a:lnTo>
                  <a:lnTo>
                    <a:pt x="595" y="516"/>
                  </a:lnTo>
                  <a:close/>
                  <a:moveTo>
                    <a:pt x="595" y="602"/>
                  </a:moveTo>
                  <a:lnTo>
                    <a:pt x="593" y="598"/>
                  </a:lnTo>
                  <a:lnTo>
                    <a:pt x="592" y="600"/>
                  </a:lnTo>
                  <a:lnTo>
                    <a:pt x="593" y="600"/>
                  </a:lnTo>
                  <a:lnTo>
                    <a:pt x="595" y="602"/>
                  </a:lnTo>
                  <a:close/>
                  <a:moveTo>
                    <a:pt x="595" y="462"/>
                  </a:moveTo>
                  <a:lnTo>
                    <a:pt x="594" y="460"/>
                  </a:lnTo>
                  <a:lnTo>
                    <a:pt x="594" y="462"/>
                  </a:lnTo>
                  <a:lnTo>
                    <a:pt x="595" y="462"/>
                  </a:lnTo>
                  <a:close/>
                  <a:moveTo>
                    <a:pt x="595" y="522"/>
                  </a:moveTo>
                  <a:lnTo>
                    <a:pt x="595" y="520"/>
                  </a:lnTo>
                  <a:lnTo>
                    <a:pt x="595" y="521"/>
                  </a:lnTo>
                  <a:lnTo>
                    <a:pt x="595" y="522"/>
                  </a:lnTo>
                  <a:close/>
                  <a:moveTo>
                    <a:pt x="595" y="618"/>
                  </a:moveTo>
                  <a:lnTo>
                    <a:pt x="595" y="618"/>
                  </a:lnTo>
                  <a:lnTo>
                    <a:pt x="594" y="620"/>
                  </a:lnTo>
                  <a:lnTo>
                    <a:pt x="595" y="620"/>
                  </a:lnTo>
                  <a:lnTo>
                    <a:pt x="595" y="618"/>
                  </a:lnTo>
                  <a:close/>
                  <a:moveTo>
                    <a:pt x="596" y="570"/>
                  </a:moveTo>
                  <a:lnTo>
                    <a:pt x="594" y="570"/>
                  </a:lnTo>
                  <a:lnTo>
                    <a:pt x="593" y="568"/>
                  </a:lnTo>
                  <a:lnTo>
                    <a:pt x="592" y="570"/>
                  </a:lnTo>
                  <a:lnTo>
                    <a:pt x="593" y="570"/>
                  </a:lnTo>
                  <a:lnTo>
                    <a:pt x="593" y="572"/>
                  </a:lnTo>
                  <a:lnTo>
                    <a:pt x="594" y="572"/>
                  </a:lnTo>
                  <a:lnTo>
                    <a:pt x="596" y="570"/>
                  </a:lnTo>
                  <a:close/>
                  <a:moveTo>
                    <a:pt x="596" y="798"/>
                  </a:moveTo>
                  <a:lnTo>
                    <a:pt x="594" y="798"/>
                  </a:lnTo>
                  <a:lnTo>
                    <a:pt x="593" y="796"/>
                  </a:lnTo>
                  <a:lnTo>
                    <a:pt x="592" y="798"/>
                  </a:lnTo>
                  <a:lnTo>
                    <a:pt x="593" y="798"/>
                  </a:lnTo>
                  <a:lnTo>
                    <a:pt x="594" y="800"/>
                  </a:lnTo>
                  <a:lnTo>
                    <a:pt x="594" y="802"/>
                  </a:lnTo>
                  <a:lnTo>
                    <a:pt x="596" y="800"/>
                  </a:lnTo>
                  <a:lnTo>
                    <a:pt x="596" y="798"/>
                  </a:lnTo>
                  <a:close/>
                  <a:moveTo>
                    <a:pt x="596" y="592"/>
                  </a:moveTo>
                  <a:lnTo>
                    <a:pt x="596" y="590"/>
                  </a:lnTo>
                  <a:lnTo>
                    <a:pt x="594" y="590"/>
                  </a:lnTo>
                  <a:lnTo>
                    <a:pt x="594" y="592"/>
                  </a:lnTo>
                  <a:lnTo>
                    <a:pt x="596" y="592"/>
                  </a:lnTo>
                  <a:close/>
                  <a:moveTo>
                    <a:pt x="596" y="598"/>
                  </a:moveTo>
                  <a:lnTo>
                    <a:pt x="594" y="598"/>
                  </a:lnTo>
                  <a:lnTo>
                    <a:pt x="595" y="596"/>
                  </a:lnTo>
                  <a:lnTo>
                    <a:pt x="594" y="596"/>
                  </a:lnTo>
                  <a:lnTo>
                    <a:pt x="594" y="598"/>
                  </a:lnTo>
                  <a:lnTo>
                    <a:pt x="593" y="598"/>
                  </a:lnTo>
                  <a:lnTo>
                    <a:pt x="595" y="600"/>
                  </a:lnTo>
                  <a:lnTo>
                    <a:pt x="596" y="598"/>
                  </a:lnTo>
                  <a:close/>
                  <a:moveTo>
                    <a:pt x="596" y="254"/>
                  </a:moveTo>
                  <a:lnTo>
                    <a:pt x="593" y="254"/>
                  </a:lnTo>
                  <a:lnTo>
                    <a:pt x="593" y="258"/>
                  </a:lnTo>
                  <a:lnTo>
                    <a:pt x="594" y="258"/>
                  </a:lnTo>
                  <a:lnTo>
                    <a:pt x="595" y="258"/>
                  </a:lnTo>
                  <a:lnTo>
                    <a:pt x="596" y="254"/>
                  </a:lnTo>
                  <a:close/>
                  <a:moveTo>
                    <a:pt x="596" y="522"/>
                  </a:moveTo>
                  <a:lnTo>
                    <a:pt x="595" y="522"/>
                  </a:lnTo>
                  <a:lnTo>
                    <a:pt x="596" y="522"/>
                  </a:lnTo>
                  <a:close/>
                  <a:moveTo>
                    <a:pt x="596" y="132"/>
                  </a:moveTo>
                  <a:lnTo>
                    <a:pt x="595" y="134"/>
                  </a:lnTo>
                  <a:lnTo>
                    <a:pt x="596" y="134"/>
                  </a:lnTo>
                  <a:lnTo>
                    <a:pt x="596" y="132"/>
                  </a:lnTo>
                  <a:close/>
                  <a:moveTo>
                    <a:pt x="597" y="612"/>
                  </a:moveTo>
                  <a:lnTo>
                    <a:pt x="596" y="610"/>
                  </a:lnTo>
                  <a:lnTo>
                    <a:pt x="596" y="608"/>
                  </a:lnTo>
                  <a:lnTo>
                    <a:pt x="595" y="610"/>
                  </a:lnTo>
                  <a:lnTo>
                    <a:pt x="594" y="610"/>
                  </a:lnTo>
                  <a:lnTo>
                    <a:pt x="593" y="608"/>
                  </a:lnTo>
                  <a:lnTo>
                    <a:pt x="592" y="608"/>
                  </a:lnTo>
                  <a:lnTo>
                    <a:pt x="592" y="610"/>
                  </a:lnTo>
                  <a:lnTo>
                    <a:pt x="595" y="612"/>
                  </a:lnTo>
                  <a:lnTo>
                    <a:pt x="597" y="612"/>
                  </a:lnTo>
                  <a:close/>
                  <a:moveTo>
                    <a:pt x="597" y="336"/>
                  </a:moveTo>
                  <a:lnTo>
                    <a:pt x="596" y="336"/>
                  </a:lnTo>
                  <a:lnTo>
                    <a:pt x="596" y="338"/>
                  </a:lnTo>
                  <a:lnTo>
                    <a:pt x="597" y="338"/>
                  </a:lnTo>
                  <a:lnTo>
                    <a:pt x="597" y="336"/>
                  </a:lnTo>
                  <a:close/>
                  <a:moveTo>
                    <a:pt x="597" y="586"/>
                  </a:moveTo>
                  <a:lnTo>
                    <a:pt x="596" y="586"/>
                  </a:lnTo>
                  <a:lnTo>
                    <a:pt x="594" y="584"/>
                  </a:lnTo>
                  <a:lnTo>
                    <a:pt x="594" y="586"/>
                  </a:lnTo>
                  <a:lnTo>
                    <a:pt x="593" y="586"/>
                  </a:lnTo>
                  <a:lnTo>
                    <a:pt x="594" y="588"/>
                  </a:lnTo>
                  <a:lnTo>
                    <a:pt x="596" y="588"/>
                  </a:lnTo>
                  <a:lnTo>
                    <a:pt x="597" y="586"/>
                  </a:lnTo>
                  <a:close/>
                  <a:moveTo>
                    <a:pt x="597" y="270"/>
                  </a:moveTo>
                  <a:lnTo>
                    <a:pt x="595" y="268"/>
                  </a:lnTo>
                  <a:lnTo>
                    <a:pt x="595" y="267"/>
                  </a:lnTo>
                  <a:lnTo>
                    <a:pt x="595" y="266"/>
                  </a:lnTo>
                  <a:lnTo>
                    <a:pt x="595" y="264"/>
                  </a:lnTo>
                  <a:lnTo>
                    <a:pt x="592" y="264"/>
                  </a:lnTo>
                  <a:lnTo>
                    <a:pt x="593" y="266"/>
                  </a:lnTo>
                  <a:lnTo>
                    <a:pt x="593" y="270"/>
                  </a:lnTo>
                  <a:lnTo>
                    <a:pt x="597" y="270"/>
                  </a:lnTo>
                  <a:close/>
                  <a:moveTo>
                    <a:pt x="597" y="614"/>
                  </a:moveTo>
                  <a:lnTo>
                    <a:pt x="595" y="612"/>
                  </a:lnTo>
                  <a:lnTo>
                    <a:pt x="596" y="614"/>
                  </a:lnTo>
                  <a:lnTo>
                    <a:pt x="597" y="614"/>
                  </a:lnTo>
                  <a:close/>
                  <a:moveTo>
                    <a:pt x="597" y="462"/>
                  </a:moveTo>
                  <a:lnTo>
                    <a:pt x="596" y="460"/>
                  </a:lnTo>
                  <a:lnTo>
                    <a:pt x="595" y="462"/>
                  </a:lnTo>
                  <a:lnTo>
                    <a:pt x="596" y="462"/>
                  </a:lnTo>
                  <a:lnTo>
                    <a:pt x="596" y="464"/>
                  </a:lnTo>
                  <a:lnTo>
                    <a:pt x="597" y="464"/>
                  </a:lnTo>
                  <a:lnTo>
                    <a:pt x="597" y="462"/>
                  </a:lnTo>
                  <a:close/>
                  <a:moveTo>
                    <a:pt x="597" y="790"/>
                  </a:moveTo>
                  <a:lnTo>
                    <a:pt x="597" y="788"/>
                  </a:lnTo>
                  <a:lnTo>
                    <a:pt x="596" y="790"/>
                  </a:lnTo>
                  <a:lnTo>
                    <a:pt x="597" y="790"/>
                  </a:lnTo>
                  <a:close/>
                  <a:moveTo>
                    <a:pt x="597" y="472"/>
                  </a:moveTo>
                  <a:lnTo>
                    <a:pt x="595" y="472"/>
                  </a:lnTo>
                  <a:lnTo>
                    <a:pt x="595" y="470"/>
                  </a:lnTo>
                  <a:lnTo>
                    <a:pt x="597" y="470"/>
                  </a:lnTo>
                  <a:lnTo>
                    <a:pt x="596" y="468"/>
                  </a:lnTo>
                  <a:lnTo>
                    <a:pt x="595" y="470"/>
                  </a:lnTo>
                  <a:lnTo>
                    <a:pt x="594" y="472"/>
                  </a:lnTo>
                  <a:lnTo>
                    <a:pt x="595" y="472"/>
                  </a:lnTo>
                  <a:lnTo>
                    <a:pt x="596" y="474"/>
                  </a:lnTo>
                  <a:lnTo>
                    <a:pt x="596" y="475"/>
                  </a:lnTo>
                  <a:lnTo>
                    <a:pt x="595" y="476"/>
                  </a:lnTo>
                  <a:lnTo>
                    <a:pt x="596" y="478"/>
                  </a:lnTo>
                  <a:lnTo>
                    <a:pt x="596" y="474"/>
                  </a:lnTo>
                  <a:lnTo>
                    <a:pt x="597" y="472"/>
                  </a:lnTo>
                  <a:close/>
                  <a:moveTo>
                    <a:pt x="598" y="568"/>
                  </a:moveTo>
                  <a:lnTo>
                    <a:pt x="597" y="566"/>
                  </a:lnTo>
                  <a:lnTo>
                    <a:pt x="596" y="568"/>
                  </a:lnTo>
                  <a:lnTo>
                    <a:pt x="598" y="568"/>
                  </a:lnTo>
                  <a:close/>
                  <a:moveTo>
                    <a:pt x="598" y="338"/>
                  </a:moveTo>
                  <a:lnTo>
                    <a:pt x="597" y="336"/>
                  </a:lnTo>
                  <a:lnTo>
                    <a:pt x="597" y="338"/>
                  </a:lnTo>
                  <a:lnTo>
                    <a:pt x="598" y="338"/>
                  </a:lnTo>
                  <a:close/>
                  <a:moveTo>
                    <a:pt x="598" y="568"/>
                  </a:moveTo>
                  <a:lnTo>
                    <a:pt x="598" y="568"/>
                  </a:lnTo>
                  <a:lnTo>
                    <a:pt x="598" y="569"/>
                  </a:lnTo>
                  <a:lnTo>
                    <a:pt x="598" y="568"/>
                  </a:lnTo>
                  <a:close/>
                  <a:moveTo>
                    <a:pt x="598" y="554"/>
                  </a:moveTo>
                  <a:lnTo>
                    <a:pt x="598" y="552"/>
                  </a:lnTo>
                  <a:lnTo>
                    <a:pt x="596" y="552"/>
                  </a:lnTo>
                  <a:lnTo>
                    <a:pt x="598" y="554"/>
                  </a:lnTo>
                  <a:close/>
                  <a:moveTo>
                    <a:pt x="599" y="570"/>
                  </a:moveTo>
                  <a:lnTo>
                    <a:pt x="598" y="569"/>
                  </a:lnTo>
                  <a:lnTo>
                    <a:pt x="597" y="570"/>
                  </a:lnTo>
                  <a:lnTo>
                    <a:pt x="599" y="570"/>
                  </a:lnTo>
                  <a:close/>
                  <a:moveTo>
                    <a:pt x="599" y="510"/>
                  </a:moveTo>
                  <a:lnTo>
                    <a:pt x="598" y="509"/>
                  </a:lnTo>
                  <a:lnTo>
                    <a:pt x="597" y="510"/>
                  </a:lnTo>
                  <a:lnTo>
                    <a:pt x="599" y="510"/>
                  </a:lnTo>
                  <a:close/>
                  <a:moveTo>
                    <a:pt x="599" y="466"/>
                  </a:moveTo>
                  <a:lnTo>
                    <a:pt x="599" y="464"/>
                  </a:lnTo>
                  <a:lnTo>
                    <a:pt x="596" y="466"/>
                  </a:lnTo>
                  <a:lnTo>
                    <a:pt x="599" y="466"/>
                  </a:lnTo>
                  <a:close/>
                  <a:moveTo>
                    <a:pt x="599" y="280"/>
                  </a:moveTo>
                  <a:lnTo>
                    <a:pt x="598" y="280"/>
                  </a:lnTo>
                  <a:lnTo>
                    <a:pt x="598" y="282"/>
                  </a:lnTo>
                  <a:lnTo>
                    <a:pt x="599" y="282"/>
                  </a:lnTo>
                  <a:lnTo>
                    <a:pt x="599" y="280"/>
                  </a:lnTo>
                  <a:close/>
                  <a:moveTo>
                    <a:pt x="599" y="604"/>
                  </a:moveTo>
                  <a:lnTo>
                    <a:pt x="599" y="603"/>
                  </a:lnTo>
                  <a:lnTo>
                    <a:pt x="599" y="604"/>
                  </a:lnTo>
                  <a:close/>
                  <a:moveTo>
                    <a:pt x="600" y="790"/>
                  </a:moveTo>
                  <a:lnTo>
                    <a:pt x="599" y="790"/>
                  </a:lnTo>
                  <a:lnTo>
                    <a:pt x="598" y="788"/>
                  </a:lnTo>
                  <a:lnTo>
                    <a:pt x="598" y="790"/>
                  </a:lnTo>
                  <a:lnTo>
                    <a:pt x="599" y="790"/>
                  </a:lnTo>
                  <a:lnTo>
                    <a:pt x="600" y="790"/>
                  </a:lnTo>
                  <a:close/>
                  <a:moveTo>
                    <a:pt x="600" y="602"/>
                  </a:moveTo>
                  <a:lnTo>
                    <a:pt x="599" y="603"/>
                  </a:lnTo>
                  <a:lnTo>
                    <a:pt x="600" y="604"/>
                  </a:lnTo>
                  <a:lnTo>
                    <a:pt x="600" y="602"/>
                  </a:lnTo>
                  <a:close/>
                  <a:moveTo>
                    <a:pt x="600" y="600"/>
                  </a:moveTo>
                  <a:lnTo>
                    <a:pt x="599" y="600"/>
                  </a:lnTo>
                  <a:lnTo>
                    <a:pt x="597" y="602"/>
                  </a:lnTo>
                  <a:lnTo>
                    <a:pt x="599" y="602"/>
                  </a:lnTo>
                  <a:lnTo>
                    <a:pt x="599" y="603"/>
                  </a:lnTo>
                  <a:lnTo>
                    <a:pt x="599" y="602"/>
                  </a:lnTo>
                  <a:lnTo>
                    <a:pt x="600" y="602"/>
                  </a:lnTo>
                  <a:lnTo>
                    <a:pt x="600" y="600"/>
                  </a:lnTo>
                  <a:close/>
                  <a:moveTo>
                    <a:pt x="600" y="580"/>
                  </a:moveTo>
                  <a:lnTo>
                    <a:pt x="600" y="580"/>
                  </a:lnTo>
                  <a:lnTo>
                    <a:pt x="600" y="581"/>
                  </a:lnTo>
                  <a:lnTo>
                    <a:pt x="600" y="580"/>
                  </a:lnTo>
                  <a:close/>
                  <a:moveTo>
                    <a:pt x="600" y="256"/>
                  </a:moveTo>
                  <a:lnTo>
                    <a:pt x="595" y="258"/>
                  </a:lnTo>
                  <a:lnTo>
                    <a:pt x="600" y="256"/>
                  </a:lnTo>
                  <a:close/>
                  <a:moveTo>
                    <a:pt x="600" y="592"/>
                  </a:moveTo>
                  <a:lnTo>
                    <a:pt x="599" y="590"/>
                  </a:lnTo>
                  <a:lnTo>
                    <a:pt x="600" y="588"/>
                  </a:lnTo>
                  <a:lnTo>
                    <a:pt x="599" y="588"/>
                  </a:lnTo>
                  <a:lnTo>
                    <a:pt x="599" y="590"/>
                  </a:lnTo>
                  <a:lnTo>
                    <a:pt x="597" y="588"/>
                  </a:lnTo>
                  <a:lnTo>
                    <a:pt x="597" y="590"/>
                  </a:lnTo>
                  <a:lnTo>
                    <a:pt x="598" y="590"/>
                  </a:lnTo>
                  <a:lnTo>
                    <a:pt x="600" y="592"/>
                  </a:lnTo>
                  <a:close/>
                  <a:moveTo>
                    <a:pt x="600" y="272"/>
                  </a:moveTo>
                  <a:lnTo>
                    <a:pt x="599" y="272"/>
                  </a:lnTo>
                  <a:lnTo>
                    <a:pt x="599" y="270"/>
                  </a:lnTo>
                  <a:lnTo>
                    <a:pt x="597" y="270"/>
                  </a:lnTo>
                  <a:lnTo>
                    <a:pt x="597" y="272"/>
                  </a:lnTo>
                  <a:lnTo>
                    <a:pt x="600" y="276"/>
                  </a:lnTo>
                  <a:lnTo>
                    <a:pt x="600" y="274"/>
                  </a:lnTo>
                  <a:lnTo>
                    <a:pt x="600" y="272"/>
                  </a:lnTo>
                  <a:close/>
                  <a:moveTo>
                    <a:pt x="600" y="522"/>
                  </a:moveTo>
                  <a:lnTo>
                    <a:pt x="600" y="522"/>
                  </a:lnTo>
                  <a:lnTo>
                    <a:pt x="599" y="520"/>
                  </a:lnTo>
                  <a:lnTo>
                    <a:pt x="599" y="522"/>
                  </a:lnTo>
                  <a:lnTo>
                    <a:pt x="598" y="522"/>
                  </a:lnTo>
                  <a:lnTo>
                    <a:pt x="598" y="524"/>
                  </a:lnTo>
                  <a:lnTo>
                    <a:pt x="600" y="522"/>
                  </a:lnTo>
                  <a:close/>
                  <a:moveTo>
                    <a:pt x="600" y="322"/>
                  </a:moveTo>
                  <a:lnTo>
                    <a:pt x="599" y="320"/>
                  </a:lnTo>
                  <a:lnTo>
                    <a:pt x="597" y="322"/>
                  </a:lnTo>
                  <a:lnTo>
                    <a:pt x="600" y="322"/>
                  </a:lnTo>
                  <a:close/>
                  <a:moveTo>
                    <a:pt x="601" y="64"/>
                  </a:moveTo>
                  <a:lnTo>
                    <a:pt x="598" y="64"/>
                  </a:lnTo>
                  <a:lnTo>
                    <a:pt x="598" y="66"/>
                  </a:lnTo>
                  <a:lnTo>
                    <a:pt x="600" y="66"/>
                  </a:lnTo>
                  <a:lnTo>
                    <a:pt x="601" y="64"/>
                  </a:lnTo>
                  <a:close/>
                  <a:moveTo>
                    <a:pt x="601" y="474"/>
                  </a:moveTo>
                  <a:lnTo>
                    <a:pt x="601" y="474"/>
                  </a:lnTo>
                  <a:close/>
                  <a:moveTo>
                    <a:pt x="601" y="474"/>
                  </a:moveTo>
                  <a:lnTo>
                    <a:pt x="601" y="472"/>
                  </a:lnTo>
                  <a:lnTo>
                    <a:pt x="598" y="472"/>
                  </a:lnTo>
                  <a:lnTo>
                    <a:pt x="598" y="474"/>
                  </a:lnTo>
                  <a:lnTo>
                    <a:pt x="601" y="474"/>
                  </a:lnTo>
                  <a:close/>
                  <a:moveTo>
                    <a:pt x="601" y="268"/>
                  </a:moveTo>
                  <a:lnTo>
                    <a:pt x="601" y="266"/>
                  </a:lnTo>
                  <a:lnTo>
                    <a:pt x="600" y="266"/>
                  </a:lnTo>
                  <a:lnTo>
                    <a:pt x="599" y="268"/>
                  </a:lnTo>
                  <a:lnTo>
                    <a:pt x="600" y="268"/>
                  </a:lnTo>
                  <a:lnTo>
                    <a:pt x="599" y="270"/>
                  </a:lnTo>
                  <a:lnTo>
                    <a:pt x="600" y="270"/>
                  </a:lnTo>
                  <a:lnTo>
                    <a:pt x="601" y="269"/>
                  </a:lnTo>
                  <a:lnTo>
                    <a:pt x="601" y="268"/>
                  </a:lnTo>
                  <a:close/>
                  <a:moveTo>
                    <a:pt x="601" y="458"/>
                  </a:moveTo>
                  <a:lnTo>
                    <a:pt x="599" y="458"/>
                  </a:lnTo>
                  <a:lnTo>
                    <a:pt x="600" y="460"/>
                  </a:lnTo>
                  <a:lnTo>
                    <a:pt x="601" y="458"/>
                  </a:lnTo>
                  <a:close/>
                  <a:moveTo>
                    <a:pt x="602" y="582"/>
                  </a:moveTo>
                  <a:lnTo>
                    <a:pt x="600" y="581"/>
                  </a:lnTo>
                  <a:lnTo>
                    <a:pt x="599" y="582"/>
                  </a:lnTo>
                  <a:lnTo>
                    <a:pt x="599" y="584"/>
                  </a:lnTo>
                  <a:lnTo>
                    <a:pt x="601" y="584"/>
                  </a:lnTo>
                  <a:lnTo>
                    <a:pt x="601" y="582"/>
                  </a:lnTo>
                  <a:lnTo>
                    <a:pt x="601" y="584"/>
                  </a:lnTo>
                  <a:lnTo>
                    <a:pt x="602" y="582"/>
                  </a:lnTo>
                  <a:close/>
                  <a:moveTo>
                    <a:pt x="602" y="524"/>
                  </a:moveTo>
                  <a:lnTo>
                    <a:pt x="601" y="524"/>
                  </a:lnTo>
                  <a:lnTo>
                    <a:pt x="600" y="524"/>
                  </a:lnTo>
                  <a:lnTo>
                    <a:pt x="600" y="526"/>
                  </a:lnTo>
                  <a:lnTo>
                    <a:pt x="601" y="526"/>
                  </a:lnTo>
                  <a:lnTo>
                    <a:pt x="602" y="524"/>
                  </a:lnTo>
                  <a:close/>
                  <a:moveTo>
                    <a:pt x="602" y="580"/>
                  </a:moveTo>
                  <a:lnTo>
                    <a:pt x="601" y="578"/>
                  </a:lnTo>
                  <a:lnTo>
                    <a:pt x="600" y="578"/>
                  </a:lnTo>
                  <a:lnTo>
                    <a:pt x="601" y="580"/>
                  </a:lnTo>
                  <a:lnTo>
                    <a:pt x="602" y="580"/>
                  </a:lnTo>
                  <a:close/>
                  <a:moveTo>
                    <a:pt x="602" y="576"/>
                  </a:moveTo>
                  <a:lnTo>
                    <a:pt x="601" y="576"/>
                  </a:lnTo>
                  <a:lnTo>
                    <a:pt x="600" y="574"/>
                  </a:lnTo>
                  <a:lnTo>
                    <a:pt x="601" y="572"/>
                  </a:lnTo>
                  <a:lnTo>
                    <a:pt x="599" y="572"/>
                  </a:lnTo>
                  <a:lnTo>
                    <a:pt x="600" y="570"/>
                  </a:lnTo>
                  <a:lnTo>
                    <a:pt x="601" y="570"/>
                  </a:lnTo>
                  <a:lnTo>
                    <a:pt x="601" y="568"/>
                  </a:lnTo>
                  <a:lnTo>
                    <a:pt x="600" y="568"/>
                  </a:lnTo>
                  <a:lnTo>
                    <a:pt x="599" y="570"/>
                  </a:lnTo>
                  <a:lnTo>
                    <a:pt x="599" y="573"/>
                  </a:lnTo>
                  <a:lnTo>
                    <a:pt x="599" y="576"/>
                  </a:lnTo>
                  <a:lnTo>
                    <a:pt x="601" y="578"/>
                  </a:lnTo>
                  <a:lnTo>
                    <a:pt x="602" y="576"/>
                  </a:lnTo>
                  <a:close/>
                  <a:moveTo>
                    <a:pt x="602" y="798"/>
                  </a:moveTo>
                  <a:lnTo>
                    <a:pt x="602" y="796"/>
                  </a:lnTo>
                  <a:lnTo>
                    <a:pt x="601" y="796"/>
                  </a:lnTo>
                  <a:lnTo>
                    <a:pt x="600" y="794"/>
                  </a:lnTo>
                  <a:lnTo>
                    <a:pt x="599" y="796"/>
                  </a:lnTo>
                  <a:lnTo>
                    <a:pt x="600" y="796"/>
                  </a:lnTo>
                  <a:lnTo>
                    <a:pt x="600" y="798"/>
                  </a:lnTo>
                  <a:lnTo>
                    <a:pt x="602" y="798"/>
                  </a:lnTo>
                  <a:close/>
                  <a:moveTo>
                    <a:pt x="602" y="554"/>
                  </a:moveTo>
                  <a:lnTo>
                    <a:pt x="600" y="556"/>
                  </a:lnTo>
                  <a:lnTo>
                    <a:pt x="600" y="554"/>
                  </a:lnTo>
                  <a:lnTo>
                    <a:pt x="598" y="554"/>
                  </a:lnTo>
                  <a:lnTo>
                    <a:pt x="599" y="556"/>
                  </a:lnTo>
                  <a:lnTo>
                    <a:pt x="598" y="556"/>
                  </a:lnTo>
                  <a:lnTo>
                    <a:pt x="597" y="558"/>
                  </a:lnTo>
                  <a:lnTo>
                    <a:pt x="598" y="558"/>
                  </a:lnTo>
                  <a:lnTo>
                    <a:pt x="599" y="560"/>
                  </a:lnTo>
                  <a:lnTo>
                    <a:pt x="596" y="560"/>
                  </a:lnTo>
                  <a:lnTo>
                    <a:pt x="596" y="562"/>
                  </a:lnTo>
                  <a:lnTo>
                    <a:pt x="598" y="562"/>
                  </a:lnTo>
                  <a:lnTo>
                    <a:pt x="598" y="564"/>
                  </a:lnTo>
                  <a:lnTo>
                    <a:pt x="600" y="564"/>
                  </a:lnTo>
                  <a:lnTo>
                    <a:pt x="600" y="561"/>
                  </a:lnTo>
                  <a:lnTo>
                    <a:pt x="599" y="560"/>
                  </a:lnTo>
                  <a:lnTo>
                    <a:pt x="602" y="554"/>
                  </a:lnTo>
                  <a:close/>
                  <a:moveTo>
                    <a:pt x="602" y="602"/>
                  </a:moveTo>
                  <a:lnTo>
                    <a:pt x="600" y="602"/>
                  </a:lnTo>
                  <a:lnTo>
                    <a:pt x="601" y="604"/>
                  </a:lnTo>
                  <a:lnTo>
                    <a:pt x="602" y="602"/>
                  </a:lnTo>
                  <a:close/>
                  <a:moveTo>
                    <a:pt x="602" y="790"/>
                  </a:moveTo>
                  <a:lnTo>
                    <a:pt x="600" y="790"/>
                  </a:lnTo>
                  <a:lnTo>
                    <a:pt x="600" y="788"/>
                  </a:lnTo>
                  <a:lnTo>
                    <a:pt x="599" y="790"/>
                  </a:lnTo>
                  <a:lnTo>
                    <a:pt x="600" y="790"/>
                  </a:lnTo>
                  <a:lnTo>
                    <a:pt x="600" y="794"/>
                  </a:lnTo>
                  <a:lnTo>
                    <a:pt x="602" y="792"/>
                  </a:lnTo>
                  <a:lnTo>
                    <a:pt x="602" y="790"/>
                  </a:lnTo>
                  <a:close/>
                  <a:moveTo>
                    <a:pt x="602" y="522"/>
                  </a:moveTo>
                  <a:lnTo>
                    <a:pt x="600" y="522"/>
                  </a:lnTo>
                  <a:lnTo>
                    <a:pt x="601" y="524"/>
                  </a:lnTo>
                  <a:lnTo>
                    <a:pt x="602" y="523"/>
                  </a:lnTo>
                  <a:lnTo>
                    <a:pt x="602" y="522"/>
                  </a:lnTo>
                  <a:close/>
                  <a:moveTo>
                    <a:pt x="602" y="624"/>
                  </a:moveTo>
                  <a:lnTo>
                    <a:pt x="601" y="623"/>
                  </a:lnTo>
                  <a:lnTo>
                    <a:pt x="600" y="624"/>
                  </a:lnTo>
                  <a:lnTo>
                    <a:pt x="601" y="626"/>
                  </a:lnTo>
                  <a:lnTo>
                    <a:pt x="602" y="624"/>
                  </a:lnTo>
                  <a:close/>
                  <a:moveTo>
                    <a:pt x="602" y="470"/>
                  </a:moveTo>
                  <a:lnTo>
                    <a:pt x="601" y="472"/>
                  </a:lnTo>
                  <a:lnTo>
                    <a:pt x="601" y="473"/>
                  </a:lnTo>
                  <a:lnTo>
                    <a:pt x="602" y="470"/>
                  </a:lnTo>
                  <a:close/>
                  <a:moveTo>
                    <a:pt x="602" y="516"/>
                  </a:moveTo>
                  <a:lnTo>
                    <a:pt x="602" y="516"/>
                  </a:lnTo>
                  <a:lnTo>
                    <a:pt x="599" y="514"/>
                  </a:lnTo>
                  <a:lnTo>
                    <a:pt x="600" y="516"/>
                  </a:lnTo>
                  <a:lnTo>
                    <a:pt x="602" y="516"/>
                  </a:lnTo>
                  <a:close/>
                  <a:moveTo>
                    <a:pt x="602" y="512"/>
                  </a:moveTo>
                  <a:lnTo>
                    <a:pt x="600" y="514"/>
                  </a:lnTo>
                  <a:lnTo>
                    <a:pt x="602" y="514"/>
                  </a:lnTo>
                  <a:lnTo>
                    <a:pt x="602" y="512"/>
                  </a:lnTo>
                  <a:close/>
                  <a:moveTo>
                    <a:pt x="602" y="512"/>
                  </a:moveTo>
                  <a:lnTo>
                    <a:pt x="602" y="512"/>
                  </a:lnTo>
                  <a:close/>
                  <a:moveTo>
                    <a:pt x="603" y="474"/>
                  </a:moveTo>
                  <a:lnTo>
                    <a:pt x="602" y="473"/>
                  </a:lnTo>
                  <a:lnTo>
                    <a:pt x="601" y="474"/>
                  </a:lnTo>
                  <a:lnTo>
                    <a:pt x="602" y="473"/>
                  </a:lnTo>
                  <a:lnTo>
                    <a:pt x="601" y="474"/>
                  </a:lnTo>
                  <a:lnTo>
                    <a:pt x="601" y="473"/>
                  </a:lnTo>
                  <a:lnTo>
                    <a:pt x="601" y="474"/>
                  </a:lnTo>
                  <a:lnTo>
                    <a:pt x="603" y="474"/>
                  </a:lnTo>
                  <a:close/>
                  <a:moveTo>
                    <a:pt x="603" y="472"/>
                  </a:moveTo>
                  <a:lnTo>
                    <a:pt x="602" y="473"/>
                  </a:lnTo>
                  <a:lnTo>
                    <a:pt x="603" y="472"/>
                  </a:lnTo>
                  <a:close/>
                  <a:moveTo>
                    <a:pt x="603" y="280"/>
                  </a:moveTo>
                  <a:lnTo>
                    <a:pt x="599" y="282"/>
                  </a:lnTo>
                  <a:lnTo>
                    <a:pt x="600" y="282"/>
                  </a:lnTo>
                  <a:lnTo>
                    <a:pt x="600" y="284"/>
                  </a:lnTo>
                  <a:lnTo>
                    <a:pt x="602" y="282"/>
                  </a:lnTo>
                  <a:lnTo>
                    <a:pt x="601" y="282"/>
                  </a:lnTo>
                  <a:lnTo>
                    <a:pt x="603" y="280"/>
                  </a:lnTo>
                  <a:close/>
                  <a:moveTo>
                    <a:pt x="603" y="516"/>
                  </a:moveTo>
                  <a:lnTo>
                    <a:pt x="603" y="515"/>
                  </a:lnTo>
                  <a:lnTo>
                    <a:pt x="602" y="516"/>
                  </a:lnTo>
                  <a:lnTo>
                    <a:pt x="603" y="516"/>
                  </a:lnTo>
                  <a:close/>
                  <a:moveTo>
                    <a:pt x="603" y="460"/>
                  </a:moveTo>
                  <a:lnTo>
                    <a:pt x="601" y="460"/>
                  </a:lnTo>
                  <a:lnTo>
                    <a:pt x="602" y="458"/>
                  </a:lnTo>
                  <a:lnTo>
                    <a:pt x="601" y="458"/>
                  </a:lnTo>
                  <a:lnTo>
                    <a:pt x="601" y="462"/>
                  </a:lnTo>
                  <a:lnTo>
                    <a:pt x="602" y="462"/>
                  </a:lnTo>
                  <a:lnTo>
                    <a:pt x="603" y="460"/>
                  </a:lnTo>
                  <a:close/>
                  <a:moveTo>
                    <a:pt x="603" y="514"/>
                  </a:moveTo>
                  <a:lnTo>
                    <a:pt x="603" y="514"/>
                  </a:lnTo>
                  <a:lnTo>
                    <a:pt x="603" y="515"/>
                  </a:lnTo>
                  <a:lnTo>
                    <a:pt x="603" y="514"/>
                  </a:lnTo>
                  <a:close/>
                  <a:moveTo>
                    <a:pt x="603" y="613"/>
                  </a:moveTo>
                  <a:lnTo>
                    <a:pt x="602" y="612"/>
                  </a:lnTo>
                  <a:lnTo>
                    <a:pt x="603" y="614"/>
                  </a:lnTo>
                  <a:lnTo>
                    <a:pt x="603" y="613"/>
                  </a:lnTo>
                  <a:close/>
                  <a:moveTo>
                    <a:pt x="603" y="620"/>
                  </a:moveTo>
                  <a:lnTo>
                    <a:pt x="600" y="620"/>
                  </a:lnTo>
                  <a:lnTo>
                    <a:pt x="600" y="622"/>
                  </a:lnTo>
                  <a:lnTo>
                    <a:pt x="601" y="623"/>
                  </a:lnTo>
                  <a:lnTo>
                    <a:pt x="603" y="620"/>
                  </a:lnTo>
                  <a:close/>
                  <a:moveTo>
                    <a:pt x="604" y="513"/>
                  </a:moveTo>
                  <a:lnTo>
                    <a:pt x="603" y="512"/>
                  </a:lnTo>
                  <a:lnTo>
                    <a:pt x="602" y="513"/>
                  </a:lnTo>
                  <a:lnTo>
                    <a:pt x="603" y="513"/>
                  </a:lnTo>
                  <a:lnTo>
                    <a:pt x="603" y="514"/>
                  </a:lnTo>
                  <a:lnTo>
                    <a:pt x="604" y="513"/>
                  </a:lnTo>
                  <a:close/>
                  <a:moveTo>
                    <a:pt x="604" y="586"/>
                  </a:moveTo>
                  <a:lnTo>
                    <a:pt x="604" y="586"/>
                  </a:lnTo>
                  <a:close/>
                  <a:moveTo>
                    <a:pt x="604" y="524"/>
                  </a:moveTo>
                  <a:lnTo>
                    <a:pt x="602" y="522"/>
                  </a:lnTo>
                  <a:lnTo>
                    <a:pt x="602" y="523"/>
                  </a:lnTo>
                  <a:lnTo>
                    <a:pt x="603" y="524"/>
                  </a:lnTo>
                  <a:lnTo>
                    <a:pt x="604" y="524"/>
                  </a:lnTo>
                  <a:close/>
                  <a:moveTo>
                    <a:pt x="604" y="614"/>
                  </a:moveTo>
                  <a:lnTo>
                    <a:pt x="604" y="612"/>
                  </a:lnTo>
                  <a:lnTo>
                    <a:pt x="603" y="613"/>
                  </a:lnTo>
                  <a:lnTo>
                    <a:pt x="604" y="614"/>
                  </a:lnTo>
                  <a:close/>
                  <a:moveTo>
                    <a:pt x="605" y="594"/>
                  </a:moveTo>
                  <a:lnTo>
                    <a:pt x="605" y="594"/>
                  </a:lnTo>
                  <a:lnTo>
                    <a:pt x="603" y="592"/>
                  </a:lnTo>
                  <a:lnTo>
                    <a:pt x="603" y="594"/>
                  </a:lnTo>
                  <a:lnTo>
                    <a:pt x="605" y="594"/>
                  </a:lnTo>
                  <a:close/>
                  <a:moveTo>
                    <a:pt x="605" y="525"/>
                  </a:moveTo>
                  <a:lnTo>
                    <a:pt x="603" y="524"/>
                  </a:lnTo>
                  <a:lnTo>
                    <a:pt x="604" y="526"/>
                  </a:lnTo>
                  <a:lnTo>
                    <a:pt x="605" y="525"/>
                  </a:lnTo>
                  <a:close/>
                  <a:moveTo>
                    <a:pt x="605" y="588"/>
                  </a:moveTo>
                  <a:lnTo>
                    <a:pt x="604" y="586"/>
                  </a:lnTo>
                  <a:lnTo>
                    <a:pt x="603" y="586"/>
                  </a:lnTo>
                  <a:lnTo>
                    <a:pt x="603" y="584"/>
                  </a:lnTo>
                  <a:lnTo>
                    <a:pt x="602" y="586"/>
                  </a:lnTo>
                  <a:lnTo>
                    <a:pt x="601" y="588"/>
                  </a:lnTo>
                  <a:lnTo>
                    <a:pt x="603" y="586"/>
                  </a:lnTo>
                  <a:lnTo>
                    <a:pt x="605" y="588"/>
                  </a:lnTo>
                  <a:close/>
                  <a:moveTo>
                    <a:pt x="605" y="594"/>
                  </a:moveTo>
                  <a:lnTo>
                    <a:pt x="605" y="594"/>
                  </a:lnTo>
                  <a:lnTo>
                    <a:pt x="603" y="596"/>
                  </a:lnTo>
                  <a:lnTo>
                    <a:pt x="605" y="595"/>
                  </a:lnTo>
                  <a:lnTo>
                    <a:pt x="605" y="594"/>
                  </a:lnTo>
                  <a:close/>
                  <a:moveTo>
                    <a:pt x="605" y="614"/>
                  </a:moveTo>
                  <a:lnTo>
                    <a:pt x="604" y="614"/>
                  </a:lnTo>
                  <a:lnTo>
                    <a:pt x="605" y="616"/>
                  </a:lnTo>
                  <a:lnTo>
                    <a:pt x="605" y="614"/>
                  </a:lnTo>
                  <a:close/>
                  <a:moveTo>
                    <a:pt x="605" y="332"/>
                  </a:moveTo>
                  <a:lnTo>
                    <a:pt x="605" y="332"/>
                  </a:lnTo>
                  <a:lnTo>
                    <a:pt x="604" y="330"/>
                  </a:lnTo>
                  <a:lnTo>
                    <a:pt x="605" y="330"/>
                  </a:lnTo>
                  <a:lnTo>
                    <a:pt x="604" y="328"/>
                  </a:lnTo>
                  <a:lnTo>
                    <a:pt x="603" y="330"/>
                  </a:lnTo>
                  <a:lnTo>
                    <a:pt x="602" y="330"/>
                  </a:lnTo>
                  <a:lnTo>
                    <a:pt x="601" y="332"/>
                  </a:lnTo>
                  <a:lnTo>
                    <a:pt x="603" y="332"/>
                  </a:lnTo>
                  <a:lnTo>
                    <a:pt x="604" y="334"/>
                  </a:lnTo>
                  <a:lnTo>
                    <a:pt x="605" y="332"/>
                  </a:lnTo>
                  <a:close/>
                  <a:moveTo>
                    <a:pt x="606" y="558"/>
                  </a:moveTo>
                  <a:lnTo>
                    <a:pt x="604" y="556"/>
                  </a:lnTo>
                  <a:lnTo>
                    <a:pt x="603" y="558"/>
                  </a:lnTo>
                  <a:lnTo>
                    <a:pt x="604" y="558"/>
                  </a:lnTo>
                  <a:lnTo>
                    <a:pt x="604" y="560"/>
                  </a:lnTo>
                  <a:lnTo>
                    <a:pt x="606" y="558"/>
                  </a:lnTo>
                  <a:close/>
                  <a:moveTo>
                    <a:pt x="606" y="796"/>
                  </a:moveTo>
                  <a:lnTo>
                    <a:pt x="606" y="795"/>
                  </a:lnTo>
                  <a:lnTo>
                    <a:pt x="605" y="794"/>
                  </a:lnTo>
                  <a:lnTo>
                    <a:pt x="606" y="796"/>
                  </a:lnTo>
                  <a:close/>
                  <a:moveTo>
                    <a:pt x="606" y="518"/>
                  </a:moveTo>
                  <a:lnTo>
                    <a:pt x="605" y="516"/>
                  </a:lnTo>
                  <a:lnTo>
                    <a:pt x="604" y="516"/>
                  </a:lnTo>
                  <a:lnTo>
                    <a:pt x="604" y="518"/>
                  </a:lnTo>
                  <a:lnTo>
                    <a:pt x="606" y="518"/>
                  </a:lnTo>
                  <a:close/>
                  <a:moveTo>
                    <a:pt x="606" y="612"/>
                  </a:moveTo>
                  <a:lnTo>
                    <a:pt x="605" y="612"/>
                  </a:lnTo>
                  <a:lnTo>
                    <a:pt x="605" y="614"/>
                  </a:lnTo>
                  <a:lnTo>
                    <a:pt x="606" y="612"/>
                  </a:lnTo>
                  <a:close/>
                  <a:moveTo>
                    <a:pt x="606" y="592"/>
                  </a:moveTo>
                  <a:lnTo>
                    <a:pt x="605" y="592"/>
                  </a:lnTo>
                  <a:lnTo>
                    <a:pt x="605" y="594"/>
                  </a:lnTo>
                  <a:lnTo>
                    <a:pt x="606" y="592"/>
                  </a:lnTo>
                  <a:close/>
                  <a:moveTo>
                    <a:pt x="606" y="320"/>
                  </a:moveTo>
                  <a:lnTo>
                    <a:pt x="605" y="316"/>
                  </a:lnTo>
                  <a:lnTo>
                    <a:pt x="604" y="318"/>
                  </a:lnTo>
                  <a:lnTo>
                    <a:pt x="604" y="316"/>
                  </a:lnTo>
                  <a:lnTo>
                    <a:pt x="603" y="316"/>
                  </a:lnTo>
                  <a:lnTo>
                    <a:pt x="603" y="318"/>
                  </a:lnTo>
                  <a:lnTo>
                    <a:pt x="604" y="318"/>
                  </a:lnTo>
                  <a:lnTo>
                    <a:pt x="604" y="320"/>
                  </a:lnTo>
                  <a:lnTo>
                    <a:pt x="602" y="320"/>
                  </a:lnTo>
                  <a:lnTo>
                    <a:pt x="600" y="322"/>
                  </a:lnTo>
                  <a:lnTo>
                    <a:pt x="602" y="322"/>
                  </a:lnTo>
                  <a:lnTo>
                    <a:pt x="604" y="324"/>
                  </a:lnTo>
                  <a:lnTo>
                    <a:pt x="604" y="323"/>
                  </a:lnTo>
                  <a:lnTo>
                    <a:pt x="604" y="322"/>
                  </a:lnTo>
                  <a:lnTo>
                    <a:pt x="606" y="320"/>
                  </a:lnTo>
                  <a:close/>
                  <a:moveTo>
                    <a:pt x="606" y="594"/>
                  </a:moveTo>
                  <a:lnTo>
                    <a:pt x="605" y="595"/>
                  </a:lnTo>
                  <a:lnTo>
                    <a:pt x="604" y="598"/>
                  </a:lnTo>
                  <a:lnTo>
                    <a:pt x="605" y="598"/>
                  </a:lnTo>
                  <a:lnTo>
                    <a:pt x="605" y="596"/>
                  </a:lnTo>
                  <a:lnTo>
                    <a:pt x="606" y="594"/>
                  </a:lnTo>
                  <a:close/>
                  <a:moveTo>
                    <a:pt x="606" y="276"/>
                  </a:moveTo>
                  <a:lnTo>
                    <a:pt x="606" y="276"/>
                  </a:lnTo>
                  <a:lnTo>
                    <a:pt x="603" y="274"/>
                  </a:lnTo>
                  <a:lnTo>
                    <a:pt x="604" y="276"/>
                  </a:lnTo>
                  <a:lnTo>
                    <a:pt x="604" y="278"/>
                  </a:lnTo>
                  <a:lnTo>
                    <a:pt x="605" y="280"/>
                  </a:lnTo>
                  <a:lnTo>
                    <a:pt x="606" y="278"/>
                  </a:lnTo>
                  <a:lnTo>
                    <a:pt x="606" y="276"/>
                  </a:lnTo>
                  <a:close/>
                  <a:moveTo>
                    <a:pt x="606" y="332"/>
                  </a:moveTo>
                  <a:lnTo>
                    <a:pt x="605" y="332"/>
                  </a:lnTo>
                  <a:lnTo>
                    <a:pt x="605" y="334"/>
                  </a:lnTo>
                  <a:lnTo>
                    <a:pt x="606" y="334"/>
                  </a:lnTo>
                  <a:lnTo>
                    <a:pt x="606" y="332"/>
                  </a:lnTo>
                  <a:close/>
                  <a:moveTo>
                    <a:pt x="607" y="562"/>
                  </a:moveTo>
                  <a:lnTo>
                    <a:pt x="605" y="562"/>
                  </a:lnTo>
                  <a:lnTo>
                    <a:pt x="606" y="564"/>
                  </a:lnTo>
                  <a:lnTo>
                    <a:pt x="607" y="562"/>
                  </a:lnTo>
                  <a:close/>
                  <a:moveTo>
                    <a:pt x="607" y="584"/>
                  </a:moveTo>
                  <a:lnTo>
                    <a:pt x="605" y="582"/>
                  </a:lnTo>
                  <a:lnTo>
                    <a:pt x="604" y="584"/>
                  </a:lnTo>
                  <a:lnTo>
                    <a:pt x="604" y="586"/>
                  </a:lnTo>
                  <a:lnTo>
                    <a:pt x="606" y="585"/>
                  </a:lnTo>
                  <a:lnTo>
                    <a:pt x="607" y="584"/>
                  </a:lnTo>
                  <a:close/>
                  <a:moveTo>
                    <a:pt x="607" y="469"/>
                  </a:moveTo>
                  <a:lnTo>
                    <a:pt x="605" y="470"/>
                  </a:lnTo>
                  <a:lnTo>
                    <a:pt x="606" y="470"/>
                  </a:lnTo>
                  <a:lnTo>
                    <a:pt x="607" y="469"/>
                  </a:lnTo>
                  <a:close/>
                  <a:moveTo>
                    <a:pt x="607" y="270"/>
                  </a:moveTo>
                  <a:lnTo>
                    <a:pt x="605" y="266"/>
                  </a:lnTo>
                  <a:lnTo>
                    <a:pt x="604" y="268"/>
                  </a:lnTo>
                  <a:lnTo>
                    <a:pt x="604" y="266"/>
                  </a:lnTo>
                  <a:lnTo>
                    <a:pt x="604" y="268"/>
                  </a:lnTo>
                  <a:lnTo>
                    <a:pt x="604" y="270"/>
                  </a:lnTo>
                  <a:lnTo>
                    <a:pt x="604" y="272"/>
                  </a:lnTo>
                  <a:lnTo>
                    <a:pt x="605" y="272"/>
                  </a:lnTo>
                  <a:lnTo>
                    <a:pt x="605" y="270"/>
                  </a:lnTo>
                  <a:lnTo>
                    <a:pt x="607" y="270"/>
                  </a:lnTo>
                  <a:close/>
                  <a:moveTo>
                    <a:pt x="607" y="668"/>
                  </a:moveTo>
                  <a:lnTo>
                    <a:pt x="606" y="667"/>
                  </a:lnTo>
                  <a:lnTo>
                    <a:pt x="606" y="668"/>
                  </a:lnTo>
                  <a:lnTo>
                    <a:pt x="607" y="668"/>
                  </a:lnTo>
                  <a:close/>
                  <a:moveTo>
                    <a:pt x="607" y="564"/>
                  </a:moveTo>
                  <a:lnTo>
                    <a:pt x="606" y="564"/>
                  </a:lnTo>
                  <a:lnTo>
                    <a:pt x="605" y="564"/>
                  </a:lnTo>
                  <a:lnTo>
                    <a:pt x="603" y="564"/>
                  </a:lnTo>
                  <a:lnTo>
                    <a:pt x="603" y="566"/>
                  </a:lnTo>
                  <a:lnTo>
                    <a:pt x="603" y="567"/>
                  </a:lnTo>
                  <a:lnTo>
                    <a:pt x="604" y="568"/>
                  </a:lnTo>
                  <a:lnTo>
                    <a:pt x="604" y="569"/>
                  </a:lnTo>
                  <a:lnTo>
                    <a:pt x="604" y="570"/>
                  </a:lnTo>
                  <a:lnTo>
                    <a:pt x="607" y="570"/>
                  </a:lnTo>
                  <a:lnTo>
                    <a:pt x="605" y="567"/>
                  </a:lnTo>
                  <a:lnTo>
                    <a:pt x="605" y="566"/>
                  </a:lnTo>
                  <a:lnTo>
                    <a:pt x="607" y="564"/>
                  </a:lnTo>
                  <a:close/>
                  <a:moveTo>
                    <a:pt x="607" y="469"/>
                  </a:moveTo>
                  <a:lnTo>
                    <a:pt x="607" y="468"/>
                  </a:lnTo>
                  <a:lnTo>
                    <a:pt x="607" y="469"/>
                  </a:lnTo>
                  <a:close/>
                  <a:moveTo>
                    <a:pt x="607" y="790"/>
                  </a:moveTo>
                  <a:lnTo>
                    <a:pt x="607" y="790"/>
                  </a:lnTo>
                  <a:close/>
                  <a:moveTo>
                    <a:pt x="607" y="530"/>
                  </a:moveTo>
                  <a:lnTo>
                    <a:pt x="607" y="530"/>
                  </a:lnTo>
                  <a:lnTo>
                    <a:pt x="606" y="529"/>
                  </a:lnTo>
                  <a:lnTo>
                    <a:pt x="606" y="530"/>
                  </a:lnTo>
                  <a:lnTo>
                    <a:pt x="607" y="530"/>
                  </a:lnTo>
                  <a:close/>
                  <a:moveTo>
                    <a:pt x="608" y="610"/>
                  </a:moveTo>
                  <a:lnTo>
                    <a:pt x="606" y="608"/>
                  </a:lnTo>
                  <a:lnTo>
                    <a:pt x="607" y="607"/>
                  </a:lnTo>
                  <a:lnTo>
                    <a:pt x="607" y="606"/>
                  </a:lnTo>
                  <a:lnTo>
                    <a:pt x="606" y="604"/>
                  </a:lnTo>
                  <a:lnTo>
                    <a:pt x="606" y="606"/>
                  </a:lnTo>
                  <a:lnTo>
                    <a:pt x="606" y="604"/>
                  </a:lnTo>
                  <a:lnTo>
                    <a:pt x="603" y="604"/>
                  </a:lnTo>
                  <a:lnTo>
                    <a:pt x="603" y="606"/>
                  </a:lnTo>
                  <a:lnTo>
                    <a:pt x="605" y="606"/>
                  </a:lnTo>
                  <a:lnTo>
                    <a:pt x="604" y="608"/>
                  </a:lnTo>
                  <a:lnTo>
                    <a:pt x="604" y="609"/>
                  </a:lnTo>
                  <a:lnTo>
                    <a:pt x="604" y="610"/>
                  </a:lnTo>
                  <a:lnTo>
                    <a:pt x="605" y="612"/>
                  </a:lnTo>
                  <a:lnTo>
                    <a:pt x="604" y="610"/>
                  </a:lnTo>
                  <a:lnTo>
                    <a:pt x="608" y="610"/>
                  </a:lnTo>
                  <a:close/>
                  <a:moveTo>
                    <a:pt x="608" y="526"/>
                  </a:moveTo>
                  <a:lnTo>
                    <a:pt x="606" y="524"/>
                  </a:lnTo>
                  <a:lnTo>
                    <a:pt x="605" y="524"/>
                  </a:lnTo>
                  <a:lnTo>
                    <a:pt x="605" y="525"/>
                  </a:lnTo>
                  <a:lnTo>
                    <a:pt x="607" y="526"/>
                  </a:lnTo>
                  <a:lnTo>
                    <a:pt x="605" y="528"/>
                  </a:lnTo>
                  <a:lnTo>
                    <a:pt x="605" y="529"/>
                  </a:lnTo>
                  <a:lnTo>
                    <a:pt x="606" y="530"/>
                  </a:lnTo>
                  <a:lnTo>
                    <a:pt x="606" y="528"/>
                  </a:lnTo>
                  <a:lnTo>
                    <a:pt x="606" y="529"/>
                  </a:lnTo>
                  <a:lnTo>
                    <a:pt x="607" y="528"/>
                  </a:lnTo>
                  <a:lnTo>
                    <a:pt x="607" y="526"/>
                  </a:lnTo>
                  <a:lnTo>
                    <a:pt x="608" y="526"/>
                  </a:lnTo>
                  <a:close/>
                  <a:moveTo>
                    <a:pt x="608" y="148"/>
                  </a:moveTo>
                  <a:lnTo>
                    <a:pt x="605" y="148"/>
                  </a:lnTo>
                  <a:lnTo>
                    <a:pt x="605" y="150"/>
                  </a:lnTo>
                  <a:lnTo>
                    <a:pt x="608" y="150"/>
                  </a:lnTo>
                  <a:lnTo>
                    <a:pt x="608" y="148"/>
                  </a:lnTo>
                  <a:close/>
                  <a:moveTo>
                    <a:pt x="608" y="516"/>
                  </a:moveTo>
                  <a:lnTo>
                    <a:pt x="606" y="512"/>
                  </a:lnTo>
                  <a:lnTo>
                    <a:pt x="604" y="512"/>
                  </a:lnTo>
                  <a:lnTo>
                    <a:pt x="604" y="513"/>
                  </a:lnTo>
                  <a:lnTo>
                    <a:pt x="604" y="514"/>
                  </a:lnTo>
                  <a:lnTo>
                    <a:pt x="605" y="514"/>
                  </a:lnTo>
                  <a:lnTo>
                    <a:pt x="605" y="516"/>
                  </a:lnTo>
                  <a:lnTo>
                    <a:pt x="606" y="516"/>
                  </a:lnTo>
                  <a:lnTo>
                    <a:pt x="606" y="514"/>
                  </a:lnTo>
                  <a:lnTo>
                    <a:pt x="608" y="516"/>
                  </a:lnTo>
                  <a:close/>
                  <a:moveTo>
                    <a:pt x="608" y="468"/>
                  </a:moveTo>
                  <a:lnTo>
                    <a:pt x="607" y="468"/>
                  </a:lnTo>
                  <a:lnTo>
                    <a:pt x="607" y="469"/>
                  </a:lnTo>
                  <a:lnTo>
                    <a:pt x="608" y="468"/>
                  </a:lnTo>
                  <a:close/>
                  <a:moveTo>
                    <a:pt x="608" y="518"/>
                  </a:moveTo>
                  <a:lnTo>
                    <a:pt x="608" y="516"/>
                  </a:lnTo>
                  <a:lnTo>
                    <a:pt x="606" y="516"/>
                  </a:lnTo>
                  <a:lnTo>
                    <a:pt x="606" y="518"/>
                  </a:lnTo>
                  <a:lnTo>
                    <a:pt x="608" y="518"/>
                  </a:lnTo>
                  <a:close/>
                  <a:moveTo>
                    <a:pt x="608" y="476"/>
                  </a:moveTo>
                  <a:lnTo>
                    <a:pt x="608" y="476"/>
                  </a:lnTo>
                  <a:lnTo>
                    <a:pt x="608" y="474"/>
                  </a:lnTo>
                  <a:lnTo>
                    <a:pt x="606" y="474"/>
                  </a:lnTo>
                  <a:lnTo>
                    <a:pt x="606" y="476"/>
                  </a:lnTo>
                  <a:lnTo>
                    <a:pt x="607" y="478"/>
                  </a:lnTo>
                  <a:lnTo>
                    <a:pt x="608" y="476"/>
                  </a:lnTo>
                  <a:close/>
                  <a:moveTo>
                    <a:pt x="608" y="266"/>
                  </a:moveTo>
                  <a:lnTo>
                    <a:pt x="608" y="264"/>
                  </a:lnTo>
                  <a:lnTo>
                    <a:pt x="607" y="264"/>
                  </a:lnTo>
                  <a:lnTo>
                    <a:pt x="607" y="262"/>
                  </a:lnTo>
                  <a:lnTo>
                    <a:pt x="607" y="260"/>
                  </a:lnTo>
                  <a:lnTo>
                    <a:pt x="605" y="262"/>
                  </a:lnTo>
                  <a:lnTo>
                    <a:pt x="605" y="260"/>
                  </a:lnTo>
                  <a:lnTo>
                    <a:pt x="604" y="260"/>
                  </a:lnTo>
                  <a:lnTo>
                    <a:pt x="604" y="262"/>
                  </a:lnTo>
                  <a:lnTo>
                    <a:pt x="606" y="264"/>
                  </a:lnTo>
                  <a:lnTo>
                    <a:pt x="606" y="266"/>
                  </a:lnTo>
                  <a:lnTo>
                    <a:pt x="608" y="266"/>
                  </a:lnTo>
                  <a:close/>
                  <a:moveTo>
                    <a:pt x="608" y="794"/>
                  </a:moveTo>
                  <a:lnTo>
                    <a:pt x="608" y="794"/>
                  </a:lnTo>
                  <a:lnTo>
                    <a:pt x="606" y="796"/>
                  </a:lnTo>
                  <a:lnTo>
                    <a:pt x="608" y="794"/>
                  </a:lnTo>
                  <a:close/>
                  <a:moveTo>
                    <a:pt x="608" y="666"/>
                  </a:moveTo>
                  <a:lnTo>
                    <a:pt x="608" y="666"/>
                  </a:lnTo>
                  <a:lnTo>
                    <a:pt x="607" y="668"/>
                  </a:lnTo>
                  <a:lnTo>
                    <a:pt x="608" y="668"/>
                  </a:lnTo>
                  <a:lnTo>
                    <a:pt x="608" y="666"/>
                  </a:lnTo>
                  <a:close/>
                  <a:moveTo>
                    <a:pt x="608" y="626"/>
                  </a:moveTo>
                  <a:lnTo>
                    <a:pt x="607" y="622"/>
                  </a:lnTo>
                  <a:lnTo>
                    <a:pt x="605" y="622"/>
                  </a:lnTo>
                  <a:lnTo>
                    <a:pt x="605" y="624"/>
                  </a:lnTo>
                  <a:lnTo>
                    <a:pt x="604" y="624"/>
                  </a:lnTo>
                  <a:lnTo>
                    <a:pt x="605" y="626"/>
                  </a:lnTo>
                  <a:lnTo>
                    <a:pt x="605" y="624"/>
                  </a:lnTo>
                  <a:lnTo>
                    <a:pt x="606" y="624"/>
                  </a:lnTo>
                  <a:lnTo>
                    <a:pt x="606" y="626"/>
                  </a:lnTo>
                  <a:lnTo>
                    <a:pt x="608" y="626"/>
                  </a:lnTo>
                  <a:close/>
                  <a:moveTo>
                    <a:pt x="608" y="138"/>
                  </a:moveTo>
                  <a:lnTo>
                    <a:pt x="608" y="136"/>
                  </a:lnTo>
                  <a:lnTo>
                    <a:pt x="606" y="134"/>
                  </a:lnTo>
                  <a:lnTo>
                    <a:pt x="605" y="136"/>
                  </a:lnTo>
                  <a:lnTo>
                    <a:pt x="606" y="136"/>
                  </a:lnTo>
                  <a:lnTo>
                    <a:pt x="606" y="138"/>
                  </a:lnTo>
                  <a:lnTo>
                    <a:pt x="608" y="138"/>
                  </a:lnTo>
                  <a:close/>
                  <a:moveTo>
                    <a:pt x="608" y="530"/>
                  </a:moveTo>
                  <a:lnTo>
                    <a:pt x="608" y="528"/>
                  </a:lnTo>
                  <a:lnTo>
                    <a:pt x="607" y="528"/>
                  </a:lnTo>
                  <a:lnTo>
                    <a:pt x="607" y="530"/>
                  </a:lnTo>
                  <a:lnTo>
                    <a:pt x="608" y="530"/>
                  </a:lnTo>
                  <a:close/>
                  <a:moveTo>
                    <a:pt x="609" y="588"/>
                  </a:moveTo>
                  <a:lnTo>
                    <a:pt x="609" y="586"/>
                  </a:lnTo>
                  <a:lnTo>
                    <a:pt x="609" y="588"/>
                  </a:lnTo>
                  <a:close/>
                  <a:moveTo>
                    <a:pt x="610" y="598"/>
                  </a:moveTo>
                  <a:lnTo>
                    <a:pt x="607" y="598"/>
                  </a:lnTo>
                  <a:lnTo>
                    <a:pt x="607" y="600"/>
                  </a:lnTo>
                  <a:lnTo>
                    <a:pt x="610" y="600"/>
                  </a:lnTo>
                  <a:lnTo>
                    <a:pt x="610" y="598"/>
                  </a:lnTo>
                  <a:close/>
                  <a:moveTo>
                    <a:pt x="610" y="334"/>
                  </a:moveTo>
                  <a:lnTo>
                    <a:pt x="609" y="332"/>
                  </a:lnTo>
                  <a:lnTo>
                    <a:pt x="608" y="334"/>
                  </a:lnTo>
                  <a:lnTo>
                    <a:pt x="610" y="334"/>
                  </a:lnTo>
                  <a:close/>
                  <a:moveTo>
                    <a:pt x="610" y="596"/>
                  </a:moveTo>
                  <a:lnTo>
                    <a:pt x="608" y="596"/>
                  </a:lnTo>
                  <a:lnTo>
                    <a:pt x="610" y="598"/>
                  </a:lnTo>
                  <a:lnTo>
                    <a:pt x="610" y="596"/>
                  </a:lnTo>
                  <a:close/>
                  <a:moveTo>
                    <a:pt x="610" y="598"/>
                  </a:moveTo>
                  <a:lnTo>
                    <a:pt x="610" y="598"/>
                  </a:lnTo>
                  <a:close/>
                  <a:moveTo>
                    <a:pt x="610" y="468"/>
                  </a:moveTo>
                  <a:lnTo>
                    <a:pt x="608" y="470"/>
                  </a:lnTo>
                  <a:lnTo>
                    <a:pt x="607" y="469"/>
                  </a:lnTo>
                  <a:lnTo>
                    <a:pt x="608" y="470"/>
                  </a:lnTo>
                  <a:lnTo>
                    <a:pt x="607" y="470"/>
                  </a:lnTo>
                  <a:lnTo>
                    <a:pt x="607" y="472"/>
                  </a:lnTo>
                  <a:lnTo>
                    <a:pt x="608" y="472"/>
                  </a:lnTo>
                  <a:lnTo>
                    <a:pt x="608" y="470"/>
                  </a:lnTo>
                  <a:lnTo>
                    <a:pt x="609" y="470"/>
                  </a:lnTo>
                  <a:lnTo>
                    <a:pt x="610" y="468"/>
                  </a:lnTo>
                  <a:close/>
                  <a:moveTo>
                    <a:pt x="610" y="320"/>
                  </a:moveTo>
                  <a:lnTo>
                    <a:pt x="609" y="320"/>
                  </a:lnTo>
                  <a:lnTo>
                    <a:pt x="609" y="321"/>
                  </a:lnTo>
                  <a:lnTo>
                    <a:pt x="610" y="320"/>
                  </a:lnTo>
                  <a:close/>
                  <a:moveTo>
                    <a:pt x="610" y="610"/>
                  </a:moveTo>
                  <a:lnTo>
                    <a:pt x="610" y="610"/>
                  </a:lnTo>
                  <a:close/>
                  <a:moveTo>
                    <a:pt x="610" y="335"/>
                  </a:moveTo>
                  <a:lnTo>
                    <a:pt x="610" y="334"/>
                  </a:lnTo>
                  <a:lnTo>
                    <a:pt x="610" y="335"/>
                  </a:lnTo>
                  <a:close/>
                  <a:moveTo>
                    <a:pt x="610" y="330"/>
                  </a:moveTo>
                  <a:lnTo>
                    <a:pt x="609" y="326"/>
                  </a:lnTo>
                  <a:lnTo>
                    <a:pt x="609" y="328"/>
                  </a:lnTo>
                  <a:lnTo>
                    <a:pt x="609" y="329"/>
                  </a:lnTo>
                  <a:lnTo>
                    <a:pt x="610" y="330"/>
                  </a:lnTo>
                  <a:close/>
                  <a:moveTo>
                    <a:pt x="610" y="324"/>
                  </a:moveTo>
                  <a:lnTo>
                    <a:pt x="609" y="324"/>
                  </a:lnTo>
                  <a:lnTo>
                    <a:pt x="609" y="326"/>
                  </a:lnTo>
                  <a:lnTo>
                    <a:pt x="610" y="326"/>
                  </a:lnTo>
                  <a:lnTo>
                    <a:pt x="610" y="324"/>
                  </a:lnTo>
                  <a:close/>
                  <a:moveTo>
                    <a:pt x="610" y="336"/>
                  </a:moveTo>
                  <a:lnTo>
                    <a:pt x="610" y="335"/>
                  </a:lnTo>
                  <a:lnTo>
                    <a:pt x="610" y="336"/>
                  </a:lnTo>
                  <a:close/>
                  <a:moveTo>
                    <a:pt x="610" y="322"/>
                  </a:moveTo>
                  <a:lnTo>
                    <a:pt x="609" y="321"/>
                  </a:lnTo>
                  <a:lnTo>
                    <a:pt x="608" y="324"/>
                  </a:lnTo>
                  <a:lnTo>
                    <a:pt x="610" y="322"/>
                  </a:lnTo>
                  <a:close/>
                  <a:moveTo>
                    <a:pt x="610" y="588"/>
                  </a:moveTo>
                  <a:lnTo>
                    <a:pt x="610" y="588"/>
                  </a:lnTo>
                  <a:lnTo>
                    <a:pt x="610" y="589"/>
                  </a:lnTo>
                  <a:lnTo>
                    <a:pt x="610" y="588"/>
                  </a:lnTo>
                  <a:close/>
                  <a:moveTo>
                    <a:pt x="611" y="580"/>
                  </a:moveTo>
                  <a:lnTo>
                    <a:pt x="610" y="579"/>
                  </a:lnTo>
                  <a:lnTo>
                    <a:pt x="610" y="576"/>
                  </a:lnTo>
                  <a:lnTo>
                    <a:pt x="609" y="576"/>
                  </a:lnTo>
                  <a:lnTo>
                    <a:pt x="607" y="578"/>
                  </a:lnTo>
                  <a:lnTo>
                    <a:pt x="609" y="578"/>
                  </a:lnTo>
                  <a:lnTo>
                    <a:pt x="610" y="580"/>
                  </a:lnTo>
                  <a:lnTo>
                    <a:pt x="611" y="580"/>
                  </a:lnTo>
                  <a:close/>
                  <a:moveTo>
                    <a:pt x="611" y="608"/>
                  </a:moveTo>
                  <a:lnTo>
                    <a:pt x="610" y="606"/>
                  </a:lnTo>
                  <a:lnTo>
                    <a:pt x="609" y="609"/>
                  </a:lnTo>
                  <a:lnTo>
                    <a:pt x="609" y="610"/>
                  </a:lnTo>
                  <a:lnTo>
                    <a:pt x="610" y="610"/>
                  </a:lnTo>
                  <a:lnTo>
                    <a:pt x="611" y="608"/>
                  </a:lnTo>
                  <a:close/>
                  <a:moveTo>
                    <a:pt x="611" y="513"/>
                  </a:moveTo>
                  <a:lnTo>
                    <a:pt x="611" y="512"/>
                  </a:lnTo>
                  <a:lnTo>
                    <a:pt x="611" y="514"/>
                  </a:lnTo>
                  <a:lnTo>
                    <a:pt x="611" y="513"/>
                  </a:lnTo>
                  <a:close/>
                  <a:moveTo>
                    <a:pt x="611" y="326"/>
                  </a:moveTo>
                  <a:lnTo>
                    <a:pt x="611" y="326"/>
                  </a:lnTo>
                  <a:lnTo>
                    <a:pt x="611" y="328"/>
                  </a:lnTo>
                  <a:lnTo>
                    <a:pt x="611" y="326"/>
                  </a:lnTo>
                  <a:close/>
                  <a:moveTo>
                    <a:pt x="612" y="334"/>
                  </a:moveTo>
                  <a:lnTo>
                    <a:pt x="611" y="334"/>
                  </a:lnTo>
                  <a:lnTo>
                    <a:pt x="610" y="336"/>
                  </a:lnTo>
                  <a:lnTo>
                    <a:pt x="611" y="336"/>
                  </a:lnTo>
                  <a:lnTo>
                    <a:pt x="612" y="334"/>
                  </a:lnTo>
                  <a:close/>
                  <a:moveTo>
                    <a:pt x="612" y="478"/>
                  </a:moveTo>
                  <a:lnTo>
                    <a:pt x="612" y="479"/>
                  </a:lnTo>
                  <a:lnTo>
                    <a:pt x="612" y="478"/>
                  </a:lnTo>
                  <a:close/>
                  <a:moveTo>
                    <a:pt x="612" y="275"/>
                  </a:moveTo>
                  <a:lnTo>
                    <a:pt x="612" y="274"/>
                  </a:lnTo>
                  <a:lnTo>
                    <a:pt x="611" y="272"/>
                  </a:lnTo>
                  <a:lnTo>
                    <a:pt x="610" y="272"/>
                  </a:lnTo>
                  <a:lnTo>
                    <a:pt x="610" y="274"/>
                  </a:lnTo>
                  <a:lnTo>
                    <a:pt x="610" y="275"/>
                  </a:lnTo>
                  <a:lnTo>
                    <a:pt x="609" y="278"/>
                  </a:lnTo>
                  <a:lnTo>
                    <a:pt x="609" y="280"/>
                  </a:lnTo>
                  <a:lnTo>
                    <a:pt x="609" y="278"/>
                  </a:lnTo>
                  <a:lnTo>
                    <a:pt x="612" y="278"/>
                  </a:lnTo>
                  <a:lnTo>
                    <a:pt x="612" y="275"/>
                  </a:lnTo>
                  <a:close/>
                  <a:moveTo>
                    <a:pt x="612" y="550"/>
                  </a:moveTo>
                  <a:lnTo>
                    <a:pt x="612" y="548"/>
                  </a:lnTo>
                  <a:lnTo>
                    <a:pt x="610" y="550"/>
                  </a:lnTo>
                  <a:lnTo>
                    <a:pt x="609" y="550"/>
                  </a:lnTo>
                  <a:lnTo>
                    <a:pt x="610" y="552"/>
                  </a:lnTo>
                  <a:lnTo>
                    <a:pt x="611" y="552"/>
                  </a:lnTo>
                  <a:lnTo>
                    <a:pt x="611" y="550"/>
                  </a:lnTo>
                  <a:lnTo>
                    <a:pt x="612" y="552"/>
                  </a:lnTo>
                  <a:lnTo>
                    <a:pt x="612" y="551"/>
                  </a:lnTo>
                  <a:lnTo>
                    <a:pt x="612" y="550"/>
                  </a:lnTo>
                  <a:close/>
                  <a:moveTo>
                    <a:pt x="612" y="518"/>
                  </a:moveTo>
                  <a:lnTo>
                    <a:pt x="610" y="518"/>
                  </a:lnTo>
                  <a:lnTo>
                    <a:pt x="610" y="520"/>
                  </a:lnTo>
                  <a:lnTo>
                    <a:pt x="612" y="520"/>
                  </a:lnTo>
                  <a:lnTo>
                    <a:pt x="612" y="518"/>
                  </a:lnTo>
                  <a:close/>
                  <a:moveTo>
                    <a:pt x="613" y="558"/>
                  </a:moveTo>
                  <a:lnTo>
                    <a:pt x="611" y="556"/>
                  </a:lnTo>
                  <a:lnTo>
                    <a:pt x="612" y="556"/>
                  </a:lnTo>
                  <a:lnTo>
                    <a:pt x="612" y="554"/>
                  </a:lnTo>
                  <a:lnTo>
                    <a:pt x="611" y="554"/>
                  </a:lnTo>
                  <a:lnTo>
                    <a:pt x="611" y="556"/>
                  </a:lnTo>
                  <a:lnTo>
                    <a:pt x="612" y="558"/>
                  </a:lnTo>
                  <a:lnTo>
                    <a:pt x="613" y="558"/>
                  </a:lnTo>
                  <a:close/>
                  <a:moveTo>
                    <a:pt x="613" y="550"/>
                  </a:moveTo>
                  <a:lnTo>
                    <a:pt x="612" y="552"/>
                  </a:lnTo>
                  <a:lnTo>
                    <a:pt x="612" y="554"/>
                  </a:lnTo>
                  <a:lnTo>
                    <a:pt x="613" y="554"/>
                  </a:lnTo>
                  <a:lnTo>
                    <a:pt x="613" y="550"/>
                  </a:lnTo>
                  <a:close/>
                  <a:moveTo>
                    <a:pt x="613" y="620"/>
                  </a:moveTo>
                  <a:lnTo>
                    <a:pt x="609" y="620"/>
                  </a:lnTo>
                  <a:lnTo>
                    <a:pt x="609" y="616"/>
                  </a:lnTo>
                  <a:lnTo>
                    <a:pt x="607" y="616"/>
                  </a:lnTo>
                  <a:lnTo>
                    <a:pt x="608" y="618"/>
                  </a:lnTo>
                  <a:lnTo>
                    <a:pt x="608" y="619"/>
                  </a:lnTo>
                  <a:lnTo>
                    <a:pt x="608" y="620"/>
                  </a:lnTo>
                  <a:lnTo>
                    <a:pt x="608" y="622"/>
                  </a:lnTo>
                  <a:lnTo>
                    <a:pt x="612" y="622"/>
                  </a:lnTo>
                  <a:lnTo>
                    <a:pt x="613" y="620"/>
                  </a:lnTo>
                  <a:close/>
                  <a:moveTo>
                    <a:pt x="613" y="590"/>
                  </a:moveTo>
                  <a:lnTo>
                    <a:pt x="610" y="590"/>
                  </a:lnTo>
                  <a:lnTo>
                    <a:pt x="610" y="589"/>
                  </a:lnTo>
                  <a:lnTo>
                    <a:pt x="609" y="590"/>
                  </a:lnTo>
                  <a:lnTo>
                    <a:pt x="612" y="592"/>
                  </a:lnTo>
                  <a:lnTo>
                    <a:pt x="609" y="594"/>
                  </a:lnTo>
                  <a:lnTo>
                    <a:pt x="611" y="596"/>
                  </a:lnTo>
                  <a:lnTo>
                    <a:pt x="611" y="594"/>
                  </a:lnTo>
                  <a:lnTo>
                    <a:pt x="611" y="596"/>
                  </a:lnTo>
                  <a:lnTo>
                    <a:pt x="612" y="596"/>
                  </a:lnTo>
                  <a:lnTo>
                    <a:pt x="612" y="594"/>
                  </a:lnTo>
                  <a:lnTo>
                    <a:pt x="613" y="594"/>
                  </a:lnTo>
                  <a:lnTo>
                    <a:pt x="613" y="592"/>
                  </a:lnTo>
                  <a:lnTo>
                    <a:pt x="613" y="590"/>
                  </a:lnTo>
                  <a:close/>
                  <a:moveTo>
                    <a:pt x="613" y="136"/>
                  </a:moveTo>
                  <a:lnTo>
                    <a:pt x="613" y="134"/>
                  </a:lnTo>
                  <a:lnTo>
                    <a:pt x="611" y="134"/>
                  </a:lnTo>
                  <a:lnTo>
                    <a:pt x="610" y="136"/>
                  </a:lnTo>
                  <a:lnTo>
                    <a:pt x="613" y="136"/>
                  </a:lnTo>
                  <a:close/>
                  <a:moveTo>
                    <a:pt x="614" y="516"/>
                  </a:moveTo>
                  <a:lnTo>
                    <a:pt x="613" y="514"/>
                  </a:lnTo>
                  <a:lnTo>
                    <a:pt x="612" y="512"/>
                  </a:lnTo>
                  <a:lnTo>
                    <a:pt x="612" y="513"/>
                  </a:lnTo>
                  <a:lnTo>
                    <a:pt x="612" y="514"/>
                  </a:lnTo>
                  <a:lnTo>
                    <a:pt x="611" y="514"/>
                  </a:lnTo>
                  <a:lnTo>
                    <a:pt x="611" y="516"/>
                  </a:lnTo>
                  <a:lnTo>
                    <a:pt x="612" y="514"/>
                  </a:lnTo>
                  <a:lnTo>
                    <a:pt x="613" y="516"/>
                  </a:lnTo>
                  <a:lnTo>
                    <a:pt x="614" y="516"/>
                  </a:lnTo>
                  <a:close/>
                  <a:moveTo>
                    <a:pt x="614" y="266"/>
                  </a:moveTo>
                  <a:lnTo>
                    <a:pt x="610" y="266"/>
                  </a:lnTo>
                  <a:lnTo>
                    <a:pt x="612" y="268"/>
                  </a:lnTo>
                  <a:lnTo>
                    <a:pt x="612" y="270"/>
                  </a:lnTo>
                  <a:lnTo>
                    <a:pt x="614" y="266"/>
                  </a:lnTo>
                  <a:close/>
                  <a:moveTo>
                    <a:pt x="614" y="524"/>
                  </a:moveTo>
                  <a:lnTo>
                    <a:pt x="612" y="524"/>
                  </a:lnTo>
                  <a:lnTo>
                    <a:pt x="614" y="526"/>
                  </a:lnTo>
                  <a:lnTo>
                    <a:pt x="614" y="524"/>
                  </a:lnTo>
                  <a:close/>
                  <a:moveTo>
                    <a:pt x="614" y="622"/>
                  </a:moveTo>
                  <a:lnTo>
                    <a:pt x="614" y="622"/>
                  </a:lnTo>
                  <a:lnTo>
                    <a:pt x="614" y="624"/>
                  </a:lnTo>
                  <a:lnTo>
                    <a:pt x="614" y="622"/>
                  </a:lnTo>
                  <a:close/>
                  <a:moveTo>
                    <a:pt x="614" y="568"/>
                  </a:moveTo>
                  <a:lnTo>
                    <a:pt x="612" y="562"/>
                  </a:lnTo>
                  <a:lnTo>
                    <a:pt x="611" y="564"/>
                  </a:lnTo>
                  <a:lnTo>
                    <a:pt x="611" y="566"/>
                  </a:lnTo>
                  <a:lnTo>
                    <a:pt x="608" y="566"/>
                  </a:lnTo>
                  <a:lnTo>
                    <a:pt x="610" y="570"/>
                  </a:lnTo>
                  <a:lnTo>
                    <a:pt x="608" y="570"/>
                  </a:lnTo>
                  <a:lnTo>
                    <a:pt x="608" y="572"/>
                  </a:lnTo>
                  <a:lnTo>
                    <a:pt x="611" y="572"/>
                  </a:lnTo>
                  <a:lnTo>
                    <a:pt x="611" y="570"/>
                  </a:lnTo>
                  <a:lnTo>
                    <a:pt x="610" y="568"/>
                  </a:lnTo>
                  <a:lnTo>
                    <a:pt x="614" y="568"/>
                  </a:lnTo>
                  <a:close/>
                  <a:moveTo>
                    <a:pt x="614" y="600"/>
                  </a:moveTo>
                  <a:lnTo>
                    <a:pt x="613" y="602"/>
                  </a:lnTo>
                  <a:lnTo>
                    <a:pt x="614" y="601"/>
                  </a:lnTo>
                  <a:lnTo>
                    <a:pt x="614" y="600"/>
                  </a:lnTo>
                  <a:close/>
                  <a:moveTo>
                    <a:pt x="615" y="474"/>
                  </a:moveTo>
                  <a:lnTo>
                    <a:pt x="613" y="470"/>
                  </a:lnTo>
                  <a:lnTo>
                    <a:pt x="612" y="468"/>
                  </a:lnTo>
                  <a:lnTo>
                    <a:pt x="611" y="470"/>
                  </a:lnTo>
                  <a:lnTo>
                    <a:pt x="612" y="471"/>
                  </a:lnTo>
                  <a:lnTo>
                    <a:pt x="612" y="472"/>
                  </a:lnTo>
                  <a:lnTo>
                    <a:pt x="611" y="472"/>
                  </a:lnTo>
                  <a:lnTo>
                    <a:pt x="611" y="474"/>
                  </a:lnTo>
                  <a:lnTo>
                    <a:pt x="615" y="474"/>
                  </a:lnTo>
                  <a:close/>
                  <a:moveTo>
                    <a:pt x="615" y="600"/>
                  </a:moveTo>
                  <a:lnTo>
                    <a:pt x="615" y="601"/>
                  </a:lnTo>
                  <a:lnTo>
                    <a:pt x="615" y="602"/>
                  </a:lnTo>
                  <a:lnTo>
                    <a:pt x="615" y="600"/>
                  </a:lnTo>
                  <a:close/>
                  <a:moveTo>
                    <a:pt x="615" y="660"/>
                  </a:moveTo>
                  <a:lnTo>
                    <a:pt x="615" y="660"/>
                  </a:lnTo>
                  <a:lnTo>
                    <a:pt x="615" y="662"/>
                  </a:lnTo>
                  <a:lnTo>
                    <a:pt x="615" y="660"/>
                  </a:lnTo>
                  <a:close/>
                  <a:moveTo>
                    <a:pt x="616" y="522"/>
                  </a:moveTo>
                  <a:lnTo>
                    <a:pt x="614" y="520"/>
                  </a:lnTo>
                  <a:lnTo>
                    <a:pt x="614" y="522"/>
                  </a:lnTo>
                  <a:lnTo>
                    <a:pt x="616" y="522"/>
                  </a:lnTo>
                  <a:close/>
                  <a:moveTo>
                    <a:pt x="616" y="788"/>
                  </a:moveTo>
                  <a:lnTo>
                    <a:pt x="614" y="788"/>
                  </a:lnTo>
                  <a:lnTo>
                    <a:pt x="615" y="790"/>
                  </a:lnTo>
                  <a:lnTo>
                    <a:pt x="610" y="790"/>
                  </a:lnTo>
                  <a:lnTo>
                    <a:pt x="607" y="788"/>
                  </a:lnTo>
                  <a:lnTo>
                    <a:pt x="607" y="790"/>
                  </a:lnTo>
                  <a:lnTo>
                    <a:pt x="607" y="789"/>
                  </a:lnTo>
                  <a:lnTo>
                    <a:pt x="607" y="791"/>
                  </a:lnTo>
                  <a:lnTo>
                    <a:pt x="608" y="792"/>
                  </a:lnTo>
                  <a:lnTo>
                    <a:pt x="608" y="790"/>
                  </a:lnTo>
                  <a:lnTo>
                    <a:pt x="612" y="792"/>
                  </a:lnTo>
                  <a:lnTo>
                    <a:pt x="616" y="792"/>
                  </a:lnTo>
                  <a:lnTo>
                    <a:pt x="616" y="788"/>
                  </a:lnTo>
                  <a:close/>
                  <a:moveTo>
                    <a:pt x="616" y="574"/>
                  </a:moveTo>
                  <a:lnTo>
                    <a:pt x="616" y="572"/>
                  </a:lnTo>
                  <a:lnTo>
                    <a:pt x="616" y="574"/>
                  </a:lnTo>
                  <a:close/>
                  <a:moveTo>
                    <a:pt x="616" y="526"/>
                  </a:moveTo>
                  <a:lnTo>
                    <a:pt x="616" y="526"/>
                  </a:lnTo>
                  <a:close/>
                  <a:moveTo>
                    <a:pt x="617" y="668"/>
                  </a:moveTo>
                  <a:lnTo>
                    <a:pt x="615" y="668"/>
                  </a:lnTo>
                  <a:lnTo>
                    <a:pt x="615" y="670"/>
                  </a:lnTo>
                  <a:lnTo>
                    <a:pt x="617" y="668"/>
                  </a:lnTo>
                  <a:close/>
                  <a:moveTo>
                    <a:pt x="617" y="576"/>
                  </a:moveTo>
                  <a:lnTo>
                    <a:pt x="617" y="574"/>
                  </a:lnTo>
                  <a:lnTo>
                    <a:pt x="615" y="576"/>
                  </a:lnTo>
                  <a:lnTo>
                    <a:pt x="617" y="576"/>
                  </a:lnTo>
                  <a:close/>
                  <a:moveTo>
                    <a:pt x="617" y="574"/>
                  </a:moveTo>
                  <a:lnTo>
                    <a:pt x="617" y="574"/>
                  </a:lnTo>
                  <a:close/>
                  <a:moveTo>
                    <a:pt x="617" y="566"/>
                  </a:moveTo>
                  <a:lnTo>
                    <a:pt x="616" y="568"/>
                  </a:lnTo>
                  <a:lnTo>
                    <a:pt x="616" y="570"/>
                  </a:lnTo>
                  <a:lnTo>
                    <a:pt x="616" y="572"/>
                  </a:lnTo>
                  <a:lnTo>
                    <a:pt x="617" y="572"/>
                  </a:lnTo>
                  <a:lnTo>
                    <a:pt x="616" y="570"/>
                  </a:lnTo>
                  <a:lnTo>
                    <a:pt x="617" y="570"/>
                  </a:lnTo>
                  <a:lnTo>
                    <a:pt x="617" y="566"/>
                  </a:lnTo>
                  <a:close/>
                  <a:moveTo>
                    <a:pt x="617" y="664"/>
                  </a:moveTo>
                  <a:lnTo>
                    <a:pt x="617" y="664"/>
                  </a:lnTo>
                  <a:lnTo>
                    <a:pt x="617" y="666"/>
                  </a:lnTo>
                  <a:lnTo>
                    <a:pt x="617" y="664"/>
                  </a:lnTo>
                  <a:close/>
                  <a:moveTo>
                    <a:pt x="617" y="580"/>
                  </a:moveTo>
                  <a:lnTo>
                    <a:pt x="617" y="578"/>
                  </a:lnTo>
                  <a:lnTo>
                    <a:pt x="615" y="576"/>
                  </a:lnTo>
                  <a:lnTo>
                    <a:pt x="615" y="578"/>
                  </a:lnTo>
                  <a:lnTo>
                    <a:pt x="614" y="578"/>
                  </a:lnTo>
                  <a:lnTo>
                    <a:pt x="614" y="580"/>
                  </a:lnTo>
                  <a:lnTo>
                    <a:pt x="617" y="580"/>
                  </a:lnTo>
                  <a:close/>
                  <a:moveTo>
                    <a:pt x="617" y="518"/>
                  </a:moveTo>
                  <a:lnTo>
                    <a:pt x="617" y="514"/>
                  </a:lnTo>
                  <a:lnTo>
                    <a:pt x="616" y="514"/>
                  </a:lnTo>
                  <a:lnTo>
                    <a:pt x="616" y="517"/>
                  </a:lnTo>
                  <a:lnTo>
                    <a:pt x="617" y="518"/>
                  </a:lnTo>
                  <a:close/>
                  <a:moveTo>
                    <a:pt x="617" y="280"/>
                  </a:moveTo>
                  <a:lnTo>
                    <a:pt x="616" y="280"/>
                  </a:lnTo>
                  <a:lnTo>
                    <a:pt x="615" y="278"/>
                  </a:lnTo>
                  <a:lnTo>
                    <a:pt x="616" y="282"/>
                  </a:lnTo>
                  <a:lnTo>
                    <a:pt x="617" y="282"/>
                  </a:lnTo>
                  <a:lnTo>
                    <a:pt x="617" y="280"/>
                  </a:lnTo>
                  <a:close/>
                  <a:moveTo>
                    <a:pt x="618" y="608"/>
                  </a:moveTo>
                  <a:lnTo>
                    <a:pt x="617" y="606"/>
                  </a:lnTo>
                  <a:lnTo>
                    <a:pt x="617" y="607"/>
                  </a:lnTo>
                  <a:lnTo>
                    <a:pt x="618" y="608"/>
                  </a:lnTo>
                  <a:close/>
                  <a:moveTo>
                    <a:pt x="618" y="594"/>
                  </a:moveTo>
                  <a:lnTo>
                    <a:pt x="615" y="594"/>
                  </a:lnTo>
                  <a:lnTo>
                    <a:pt x="615" y="596"/>
                  </a:lnTo>
                  <a:lnTo>
                    <a:pt x="617" y="598"/>
                  </a:lnTo>
                  <a:lnTo>
                    <a:pt x="617" y="596"/>
                  </a:lnTo>
                  <a:lnTo>
                    <a:pt x="616" y="596"/>
                  </a:lnTo>
                  <a:lnTo>
                    <a:pt x="618" y="594"/>
                  </a:lnTo>
                  <a:close/>
                  <a:moveTo>
                    <a:pt x="618" y="528"/>
                  </a:moveTo>
                  <a:lnTo>
                    <a:pt x="616" y="526"/>
                  </a:lnTo>
                  <a:lnTo>
                    <a:pt x="615" y="528"/>
                  </a:lnTo>
                  <a:lnTo>
                    <a:pt x="618" y="528"/>
                  </a:lnTo>
                  <a:close/>
                  <a:moveTo>
                    <a:pt x="618" y="524"/>
                  </a:moveTo>
                  <a:lnTo>
                    <a:pt x="617" y="524"/>
                  </a:lnTo>
                  <a:lnTo>
                    <a:pt x="616" y="523"/>
                  </a:lnTo>
                  <a:lnTo>
                    <a:pt x="615" y="524"/>
                  </a:lnTo>
                  <a:lnTo>
                    <a:pt x="614" y="524"/>
                  </a:lnTo>
                  <a:lnTo>
                    <a:pt x="616" y="526"/>
                  </a:lnTo>
                  <a:lnTo>
                    <a:pt x="617" y="526"/>
                  </a:lnTo>
                  <a:lnTo>
                    <a:pt x="618" y="524"/>
                  </a:lnTo>
                  <a:close/>
                  <a:moveTo>
                    <a:pt x="618" y="568"/>
                  </a:moveTo>
                  <a:lnTo>
                    <a:pt x="617" y="568"/>
                  </a:lnTo>
                  <a:lnTo>
                    <a:pt x="617" y="570"/>
                  </a:lnTo>
                  <a:lnTo>
                    <a:pt x="618" y="570"/>
                  </a:lnTo>
                  <a:lnTo>
                    <a:pt x="618" y="568"/>
                  </a:lnTo>
                  <a:close/>
                  <a:moveTo>
                    <a:pt x="618" y="323"/>
                  </a:moveTo>
                  <a:lnTo>
                    <a:pt x="617" y="324"/>
                  </a:lnTo>
                  <a:lnTo>
                    <a:pt x="618" y="324"/>
                  </a:lnTo>
                  <a:lnTo>
                    <a:pt x="618" y="323"/>
                  </a:lnTo>
                  <a:close/>
                  <a:moveTo>
                    <a:pt x="618" y="522"/>
                  </a:moveTo>
                  <a:lnTo>
                    <a:pt x="617" y="520"/>
                  </a:lnTo>
                  <a:lnTo>
                    <a:pt x="615" y="520"/>
                  </a:lnTo>
                  <a:lnTo>
                    <a:pt x="616" y="522"/>
                  </a:lnTo>
                  <a:lnTo>
                    <a:pt x="616" y="523"/>
                  </a:lnTo>
                  <a:lnTo>
                    <a:pt x="616" y="522"/>
                  </a:lnTo>
                  <a:lnTo>
                    <a:pt x="618" y="522"/>
                  </a:lnTo>
                  <a:close/>
                  <a:moveTo>
                    <a:pt x="618" y="606"/>
                  </a:moveTo>
                  <a:lnTo>
                    <a:pt x="618" y="604"/>
                  </a:lnTo>
                  <a:lnTo>
                    <a:pt x="616" y="604"/>
                  </a:lnTo>
                  <a:lnTo>
                    <a:pt x="617" y="602"/>
                  </a:lnTo>
                  <a:lnTo>
                    <a:pt x="615" y="602"/>
                  </a:lnTo>
                  <a:lnTo>
                    <a:pt x="614" y="604"/>
                  </a:lnTo>
                  <a:lnTo>
                    <a:pt x="615" y="604"/>
                  </a:lnTo>
                  <a:lnTo>
                    <a:pt x="615" y="606"/>
                  </a:lnTo>
                  <a:lnTo>
                    <a:pt x="614" y="606"/>
                  </a:lnTo>
                  <a:lnTo>
                    <a:pt x="614" y="608"/>
                  </a:lnTo>
                  <a:lnTo>
                    <a:pt x="617" y="607"/>
                  </a:lnTo>
                  <a:lnTo>
                    <a:pt x="617" y="606"/>
                  </a:lnTo>
                  <a:lnTo>
                    <a:pt x="618" y="606"/>
                  </a:lnTo>
                  <a:close/>
                  <a:moveTo>
                    <a:pt x="618" y="322"/>
                  </a:moveTo>
                  <a:lnTo>
                    <a:pt x="618" y="322"/>
                  </a:lnTo>
                  <a:lnTo>
                    <a:pt x="618" y="323"/>
                  </a:lnTo>
                  <a:lnTo>
                    <a:pt x="618" y="322"/>
                  </a:lnTo>
                  <a:close/>
                  <a:moveTo>
                    <a:pt x="619" y="620"/>
                  </a:moveTo>
                  <a:lnTo>
                    <a:pt x="618" y="620"/>
                  </a:lnTo>
                  <a:lnTo>
                    <a:pt x="617" y="614"/>
                  </a:lnTo>
                  <a:lnTo>
                    <a:pt x="613" y="614"/>
                  </a:lnTo>
                  <a:lnTo>
                    <a:pt x="612" y="612"/>
                  </a:lnTo>
                  <a:lnTo>
                    <a:pt x="610" y="610"/>
                  </a:lnTo>
                  <a:lnTo>
                    <a:pt x="609" y="612"/>
                  </a:lnTo>
                  <a:lnTo>
                    <a:pt x="611" y="612"/>
                  </a:lnTo>
                  <a:lnTo>
                    <a:pt x="611" y="614"/>
                  </a:lnTo>
                  <a:lnTo>
                    <a:pt x="611" y="616"/>
                  </a:lnTo>
                  <a:lnTo>
                    <a:pt x="612" y="616"/>
                  </a:lnTo>
                  <a:lnTo>
                    <a:pt x="611" y="614"/>
                  </a:lnTo>
                  <a:lnTo>
                    <a:pt x="612" y="614"/>
                  </a:lnTo>
                  <a:lnTo>
                    <a:pt x="617" y="616"/>
                  </a:lnTo>
                  <a:lnTo>
                    <a:pt x="615" y="622"/>
                  </a:lnTo>
                  <a:lnTo>
                    <a:pt x="619" y="620"/>
                  </a:lnTo>
                  <a:close/>
                  <a:moveTo>
                    <a:pt x="619" y="468"/>
                  </a:moveTo>
                  <a:lnTo>
                    <a:pt x="619" y="466"/>
                  </a:lnTo>
                  <a:lnTo>
                    <a:pt x="615" y="466"/>
                  </a:lnTo>
                  <a:lnTo>
                    <a:pt x="616" y="468"/>
                  </a:lnTo>
                  <a:lnTo>
                    <a:pt x="617" y="468"/>
                  </a:lnTo>
                  <a:lnTo>
                    <a:pt x="616" y="470"/>
                  </a:lnTo>
                  <a:lnTo>
                    <a:pt x="617" y="470"/>
                  </a:lnTo>
                  <a:lnTo>
                    <a:pt x="617" y="468"/>
                  </a:lnTo>
                  <a:lnTo>
                    <a:pt x="618" y="470"/>
                  </a:lnTo>
                  <a:lnTo>
                    <a:pt x="618" y="468"/>
                  </a:lnTo>
                  <a:lnTo>
                    <a:pt x="619" y="468"/>
                  </a:lnTo>
                  <a:close/>
                  <a:moveTo>
                    <a:pt x="619" y="570"/>
                  </a:moveTo>
                  <a:lnTo>
                    <a:pt x="618" y="570"/>
                  </a:lnTo>
                  <a:lnTo>
                    <a:pt x="619" y="572"/>
                  </a:lnTo>
                  <a:lnTo>
                    <a:pt x="619" y="570"/>
                  </a:lnTo>
                  <a:close/>
                  <a:moveTo>
                    <a:pt x="619" y="558"/>
                  </a:moveTo>
                  <a:lnTo>
                    <a:pt x="619" y="558"/>
                  </a:lnTo>
                  <a:lnTo>
                    <a:pt x="619" y="559"/>
                  </a:lnTo>
                  <a:lnTo>
                    <a:pt x="619" y="558"/>
                  </a:lnTo>
                  <a:close/>
                  <a:moveTo>
                    <a:pt x="619" y="340"/>
                  </a:moveTo>
                  <a:lnTo>
                    <a:pt x="619" y="340"/>
                  </a:lnTo>
                  <a:lnTo>
                    <a:pt x="618" y="340"/>
                  </a:lnTo>
                  <a:lnTo>
                    <a:pt x="619" y="340"/>
                  </a:lnTo>
                  <a:close/>
                  <a:moveTo>
                    <a:pt x="619" y="262"/>
                  </a:moveTo>
                  <a:lnTo>
                    <a:pt x="616" y="262"/>
                  </a:lnTo>
                  <a:lnTo>
                    <a:pt x="618" y="258"/>
                  </a:lnTo>
                  <a:lnTo>
                    <a:pt x="616" y="256"/>
                  </a:lnTo>
                  <a:lnTo>
                    <a:pt x="616" y="258"/>
                  </a:lnTo>
                  <a:lnTo>
                    <a:pt x="613" y="256"/>
                  </a:lnTo>
                  <a:lnTo>
                    <a:pt x="613" y="258"/>
                  </a:lnTo>
                  <a:lnTo>
                    <a:pt x="615" y="260"/>
                  </a:lnTo>
                  <a:lnTo>
                    <a:pt x="615" y="261"/>
                  </a:lnTo>
                  <a:lnTo>
                    <a:pt x="614" y="262"/>
                  </a:lnTo>
                  <a:lnTo>
                    <a:pt x="617" y="264"/>
                  </a:lnTo>
                  <a:lnTo>
                    <a:pt x="619" y="264"/>
                  </a:lnTo>
                  <a:lnTo>
                    <a:pt x="619" y="262"/>
                  </a:lnTo>
                  <a:close/>
                  <a:moveTo>
                    <a:pt x="619" y="122"/>
                  </a:moveTo>
                  <a:lnTo>
                    <a:pt x="619" y="121"/>
                  </a:lnTo>
                  <a:lnTo>
                    <a:pt x="619" y="118"/>
                  </a:lnTo>
                  <a:lnTo>
                    <a:pt x="617" y="120"/>
                  </a:lnTo>
                  <a:lnTo>
                    <a:pt x="616" y="122"/>
                  </a:lnTo>
                  <a:lnTo>
                    <a:pt x="619" y="122"/>
                  </a:lnTo>
                  <a:close/>
                  <a:moveTo>
                    <a:pt x="619" y="478"/>
                  </a:moveTo>
                  <a:lnTo>
                    <a:pt x="619" y="476"/>
                  </a:lnTo>
                  <a:lnTo>
                    <a:pt x="618" y="476"/>
                  </a:lnTo>
                  <a:lnTo>
                    <a:pt x="617" y="478"/>
                  </a:lnTo>
                  <a:lnTo>
                    <a:pt x="619" y="478"/>
                  </a:lnTo>
                  <a:close/>
                  <a:moveTo>
                    <a:pt x="619" y="470"/>
                  </a:moveTo>
                  <a:lnTo>
                    <a:pt x="618" y="470"/>
                  </a:lnTo>
                  <a:lnTo>
                    <a:pt x="617" y="472"/>
                  </a:lnTo>
                  <a:lnTo>
                    <a:pt x="616" y="472"/>
                  </a:lnTo>
                  <a:lnTo>
                    <a:pt x="615" y="474"/>
                  </a:lnTo>
                  <a:lnTo>
                    <a:pt x="616" y="474"/>
                  </a:lnTo>
                  <a:lnTo>
                    <a:pt x="615" y="476"/>
                  </a:lnTo>
                  <a:lnTo>
                    <a:pt x="618" y="476"/>
                  </a:lnTo>
                  <a:lnTo>
                    <a:pt x="618" y="474"/>
                  </a:lnTo>
                  <a:lnTo>
                    <a:pt x="617" y="474"/>
                  </a:lnTo>
                  <a:lnTo>
                    <a:pt x="617" y="472"/>
                  </a:lnTo>
                  <a:lnTo>
                    <a:pt x="618" y="472"/>
                  </a:lnTo>
                  <a:lnTo>
                    <a:pt x="619" y="470"/>
                  </a:lnTo>
                  <a:close/>
                  <a:moveTo>
                    <a:pt x="619" y="274"/>
                  </a:moveTo>
                  <a:lnTo>
                    <a:pt x="618" y="272"/>
                  </a:lnTo>
                  <a:lnTo>
                    <a:pt x="616" y="272"/>
                  </a:lnTo>
                  <a:lnTo>
                    <a:pt x="617" y="274"/>
                  </a:lnTo>
                  <a:lnTo>
                    <a:pt x="618" y="274"/>
                  </a:lnTo>
                  <a:lnTo>
                    <a:pt x="619" y="276"/>
                  </a:lnTo>
                  <a:lnTo>
                    <a:pt x="619" y="274"/>
                  </a:lnTo>
                  <a:close/>
                  <a:moveTo>
                    <a:pt x="619" y="552"/>
                  </a:moveTo>
                  <a:lnTo>
                    <a:pt x="618" y="550"/>
                  </a:lnTo>
                  <a:lnTo>
                    <a:pt x="617" y="550"/>
                  </a:lnTo>
                  <a:lnTo>
                    <a:pt x="615" y="554"/>
                  </a:lnTo>
                  <a:lnTo>
                    <a:pt x="614" y="554"/>
                  </a:lnTo>
                  <a:lnTo>
                    <a:pt x="614" y="556"/>
                  </a:lnTo>
                  <a:lnTo>
                    <a:pt x="616" y="556"/>
                  </a:lnTo>
                  <a:lnTo>
                    <a:pt x="616" y="554"/>
                  </a:lnTo>
                  <a:lnTo>
                    <a:pt x="617" y="556"/>
                  </a:lnTo>
                  <a:lnTo>
                    <a:pt x="617" y="552"/>
                  </a:lnTo>
                  <a:lnTo>
                    <a:pt x="619" y="552"/>
                  </a:lnTo>
                  <a:close/>
                  <a:moveTo>
                    <a:pt x="619" y="510"/>
                  </a:moveTo>
                  <a:lnTo>
                    <a:pt x="618" y="512"/>
                  </a:lnTo>
                  <a:lnTo>
                    <a:pt x="619" y="512"/>
                  </a:lnTo>
                  <a:lnTo>
                    <a:pt x="619" y="510"/>
                  </a:lnTo>
                  <a:close/>
                  <a:moveTo>
                    <a:pt x="619" y="510"/>
                  </a:moveTo>
                  <a:lnTo>
                    <a:pt x="619" y="509"/>
                  </a:lnTo>
                  <a:lnTo>
                    <a:pt x="618" y="510"/>
                  </a:lnTo>
                  <a:lnTo>
                    <a:pt x="619" y="510"/>
                  </a:lnTo>
                  <a:close/>
                  <a:moveTo>
                    <a:pt x="619" y="510"/>
                  </a:moveTo>
                  <a:lnTo>
                    <a:pt x="619" y="510"/>
                  </a:lnTo>
                  <a:close/>
                  <a:moveTo>
                    <a:pt x="620" y="562"/>
                  </a:moveTo>
                  <a:lnTo>
                    <a:pt x="619" y="559"/>
                  </a:lnTo>
                  <a:lnTo>
                    <a:pt x="618" y="560"/>
                  </a:lnTo>
                  <a:lnTo>
                    <a:pt x="615" y="560"/>
                  </a:lnTo>
                  <a:lnTo>
                    <a:pt x="617" y="562"/>
                  </a:lnTo>
                  <a:lnTo>
                    <a:pt x="618" y="562"/>
                  </a:lnTo>
                  <a:lnTo>
                    <a:pt x="617" y="564"/>
                  </a:lnTo>
                  <a:lnTo>
                    <a:pt x="618" y="564"/>
                  </a:lnTo>
                  <a:lnTo>
                    <a:pt x="618" y="563"/>
                  </a:lnTo>
                  <a:lnTo>
                    <a:pt x="619" y="562"/>
                  </a:lnTo>
                  <a:lnTo>
                    <a:pt x="619" y="563"/>
                  </a:lnTo>
                  <a:lnTo>
                    <a:pt x="620" y="562"/>
                  </a:lnTo>
                  <a:close/>
                  <a:moveTo>
                    <a:pt x="620" y="516"/>
                  </a:moveTo>
                  <a:lnTo>
                    <a:pt x="618" y="516"/>
                  </a:lnTo>
                  <a:lnTo>
                    <a:pt x="618" y="518"/>
                  </a:lnTo>
                  <a:lnTo>
                    <a:pt x="620" y="516"/>
                  </a:lnTo>
                  <a:close/>
                  <a:moveTo>
                    <a:pt x="620" y="336"/>
                  </a:moveTo>
                  <a:lnTo>
                    <a:pt x="619" y="336"/>
                  </a:lnTo>
                  <a:lnTo>
                    <a:pt x="617" y="334"/>
                  </a:lnTo>
                  <a:lnTo>
                    <a:pt x="617" y="338"/>
                  </a:lnTo>
                  <a:lnTo>
                    <a:pt x="619" y="340"/>
                  </a:lnTo>
                  <a:lnTo>
                    <a:pt x="619" y="338"/>
                  </a:lnTo>
                  <a:lnTo>
                    <a:pt x="620" y="338"/>
                  </a:lnTo>
                  <a:lnTo>
                    <a:pt x="620" y="336"/>
                  </a:lnTo>
                  <a:close/>
                  <a:moveTo>
                    <a:pt x="620" y="564"/>
                  </a:moveTo>
                  <a:lnTo>
                    <a:pt x="619" y="563"/>
                  </a:lnTo>
                  <a:lnTo>
                    <a:pt x="619" y="564"/>
                  </a:lnTo>
                  <a:lnTo>
                    <a:pt x="620" y="564"/>
                  </a:lnTo>
                  <a:close/>
                  <a:moveTo>
                    <a:pt x="620" y="556"/>
                  </a:moveTo>
                  <a:lnTo>
                    <a:pt x="618" y="556"/>
                  </a:lnTo>
                  <a:lnTo>
                    <a:pt x="618" y="558"/>
                  </a:lnTo>
                  <a:lnTo>
                    <a:pt x="620" y="556"/>
                  </a:lnTo>
                  <a:close/>
                  <a:moveTo>
                    <a:pt x="620" y="514"/>
                  </a:moveTo>
                  <a:lnTo>
                    <a:pt x="620" y="513"/>
                  </a:lnTo>
                  <a:lnTo>
                    <a:pt x="620" y="512"/>
                  </a:lnTo>
                  <a:lnTo>
                    <a:pt x="620" y="514"/>
                  </a:lnTo>
                  <a:close/>
                  <a:moveTo>
                    <a:pt x="621" y="134"/>
                  </a:moveTo>
                  <a:lnTo>
                    <a:pt x="620" y="130"/>
                  </a:lnTo>
                  <a:lnTo>
                    <a:pt x="617" y="130"/>
                  </a:lnTo>
                  <a:lnTo>
                    <a:pt x="616" y="132"/>
                  </a:lnTo>
                  <a:lnTo>
                    <a:pt x="617" y="133"/>
                  </a:lnTo>
                  <a:lnTo>
                    <a:pt x="617" y="134"/>
                  </a:lnTo>
                  <a:lnTo>
                    <a:pt x="621" y="134"/>
                  </a:lnTo>
                  <a:close/>
                  <a:moveTo>
                    <a:pt x="621" y="607"/>
                  </a:moveTo>
                  <a:lnTo>
                    <a:pt x="619" y="608"/>
                  </a:lnTo>
                  <a:lnTo>
                    <a:pt x="621" y="608"/>
                  </a:lnTo>
                  <a:lnTo>
                    <a:pt x="621" y="607"/>
                  </a:lnTo>
                  <a:close/>
                  <a:moveTo>
                    <a:pt x="621" y="606"/>
                  </a:moveTo>
                  <a:lnTo>
                    <a:pt x="621" y="606"/>
                  </a:lnTo>
                  <a:lnTo>
                    <a:pt x="620" y="606"/>
                  </a:lnTo>
                  <a:lnTo>
                    <a:pt x="621" y="606"/>
                  </a:lnTo>
                  <a:close/>
                  <a:moveTo>
                    <a:pt x="621" y="614"/>
                  </a:moveTo>
                  <a:lnTo>
                    <a:pt x="620" y="612"/>
                  </a:lnTo>
                  <a:lnTo>
                    <a:pt x="620" y="614"/>
                  </a:lnTo>
                  <a:lnTo>
                    <a:pt x="621" y="614"/>
                  </a:lnTo>
                  <a:close/>
                  <a:moveTo>
                    <a:pt x="622" y="275"/>
                  </a:moveTo>
                  <a:lnTo>
                    <a:pt x="622" y="274"/>
                  </a:lnTo>
                  <a:lnTo>
                    <a:pt x="621" y="274"/>
                  </a:lnTo>
                  <a:lnTo>
                    <a:pt x="622" y="275"/>
                  </a:lnTo>
                  <a:close/>
                  <a:moveTo>
                    <a:pt x="622" y="326"/>
                  </a:moveTo>
                  <a:lnTo>
                    <a:pt x="620" y="324"/>
                  </a:lnTo>
                  <a:lnTo>
                    <a:pt x="620" y="325"/>
                  </a:lnTo>
                  <a:lnTo>
                    <a:pt x="620" y="326"/>
                  </a:lnTo>
                  <a:lnTo>
                    <a:pt x="621" y="328"/>
                  </a:lnTo>
                  <a:lnTo>
                    <a:pt x="622" y="328"/>
                  </a:lnTo>
                  <a:lnTo>
                    <a:pt x="622" y="327"/>
                  </a:lnTo>
                  <a:lnTo>
                    <a:pt x="622" y="326"/>
                  </a:lnTo>
                  <a:close/>
                  <a:moveTo>
                    <a:pt x="622" y="604"/>
                  </a:moveTo>
                  <a:lnTo>
                    <a:pt x="621" y="602"/>
                  </a:lnTo>
                  <a:lnTo>
                    <a:pt x="621" y="604"/>
                  </a:lnTo>
                  <a:lnTo>
                    <a:pt x="621" y="605"/>
                  </a:lnTo>
                  <a:lnTo>
                    <a:pt x="621" y="606"/>
                  </a:lnTo>
                  <a:lnTo>
                    <a:pt x="622" y="605"/>
                  </a:lnTo>
                  <a:lnTo>
                    <a:pt x="622" y="604"/>
                  </a:lnTo>
                  <a:close/>
                  <a:moveTo>
                    <a:pt x="622" y="276"/>
                  </a:moveTo>
                  <a:lnTo>
                    <a:pt x="622" y="275"/>
                  </a:lnTo>
                  <a:lnTo>
                    <a:pt x="622" y="276"/>
                  </a:lnTo>
                  <a:close/>
                  <a:moveTo>
                    <a:pt x="622" y="513"/>
                  </a:moveTo>
                  <a:lnTo>
                    <a:pt x="621" y="514"/>
                  </a:lnTo>
                  <a:lnTo>
                    <a:pt x="620" y="514"/>
                  </a:lnTo>
                  <a:lnTo>
                    <a:pt x="622" y="514"/>
                  </a:lnTo>
                  <a:lnTo>
                    <a:pt x="622" y="513"/>
                  </a:lnTo>
                  <a:close/>
                  <a:moveTo>
                    <a:pt x="623" y="512"/>
                  </a:moveTo>
                  <a:lnTo>
                    <a:pt x="622" y="512"/>
                  </a:lnTo>
                  <a:lnTo>
                    <a:pt x="622" y="513"/>
                  </a:lnTo>
                  <a:lnTo>
                    <a:pt x="623" y="512"/>
                  </a:lnTo>
                  <a:close/>
                  <a:moveTo>
                    <a:pt x="623" y="460"/>
                  </a:moveTo>
                  <a:lnTo>
                    <a:pt x="623" y="458"/>
                  </a:lnTo>
                  <a:lnTo>
                    <a:pt x="621" y="458"/>
                  </a:lnTo>
                  <a:lnTo>
                    <a:pt x="621" y="460"/>
                  </a:lnTo>
                  <a:lnTo>
                    <a:pt x="623" y="460"/>
                  </a:lnTo>
                  <a:close/>
                  <a:moveTo>
                    <a:pt x="623" y="606"/>
                  </a:moveTo>
                  <a:lnTo>
                    <a:pt x="623" y="605"/>
                  </a:lnTo>
                  <a:lnTo>
                    <a:pt x="621" y="606"/>
                  </a:lnTo>
                  <a:lnTo>
                    <a:pt x="621" y="607"/>
                  </a:lnTo>
                  <a:lnTo>
                    <a:pt x="622" y="608"/>
                  </a:lnTo>
                  <a:lnTo>
                    <a:pt x="622" y="606"/>
                  </a:lnTo>
                  <a:lnTo>
                    <a:pt x="623" y="606"/>
                  </a:lnTo>
                  <a:close/>
                  <a:moveTo>
                    <a:pt x="623" y="606"/>
                  </a:moveTo>
                  <a:lnTo>
                    <a:pt x="623" y="606"/>
                  </a:lnTo>
                  <a:close/>
                  <a:moveTo>
                    <a:pt x="624" y="594"/>
                  </a:moveTo>
                  <a:lnTo>
                    <a:pt x="623" y="592"/>
                  </a:lnTo>
                  <a:lnTo>
                    <a:pt x="621" y="594"/>
                  </a:lnTo>
                  <a:lnTo>
                    <a:pt x="624" y="594"/>
                  </a:lnTo>
                  <a:close/>
                  <a:moveTo>
                    <a:pt x="624" y="466"/>
                  </a:moveTo>
                  <a:lnTo>
                    <a:pt x="622" y="466"/>
                  </a:lnTo>
                  <a:lnTo>
                    <a:pt x="623" y="468"/>
                  </a:lnTo>
                  <a:lnTo>
                    <a:pt x="624" y="466"/>
                  </a:lnTo>
                  <a:close/>
                  <a:moveTo>
                    <a:pt x="624" y="276"/>
                  </a:moveTo>
                  <a:lnTo>
                    <a:pt x="622" y="276"/>
                  </a:lnTo>
                  <a:lnTo>
                    <a:pt x="621" y="274"/>
                  </a:lnTo>
                  <a:lnTo>
                    <a:pt x="620" y="276"/>
                  </a:lnTo>
                  <a:lnTo>
                    <a:pt x="621" y="276"/>
                  </a:lnTo>
                  <a:lnTo>
                    <a:pt x="622" y="278"/>
                  </a:lnTo>
                  <a:lnTo>
                    <a:pt x="623" y="280"/>
                  </a:lnTo>
                  <a:lnTo>
                    <a:pt x="623" y="278"/>
                  </a:lnTo>
                  <a:lnTo>
                    <a:pt x="624" y="276"/>
                  </a:lnTo>
                  <a:close/>
                  <a:moveTo>
                    <a:pt x="624" y="458"/>
                  </a:moveTo>
                  <a:lnTo>
                    <a:pt x="624" y="458"/>
                  </a:lnTo>
                  <a:lnTo>
                    <a:pt x="623" y="458"/>
                  </a:lnTo>
                  <a:lnTo>
                    <a:pt x="623" y="459"/>
                  </a:lnTo>
                  <a:lnTo>
                    <a:pt x="623" y="458"/>
                  </a:lnTo>
                  <a:lnTo>
                    <a:pt x="624" y="458"/>
                  </a:lnTo>
                  <a:close/>
                  <a:moveTo>
                    <a:pt x="624" y="614"/>
                  </a:moveTo>
                  <a:lnTo>
                    <a:pt x="623" y="612"/>
                  </a:lnTo>
                  <a:lnTo>
                    <a:pt x="621" y="612"/>
                  </a:lnTo>
                  <a:lnTo>
                    <a:pt x="621" y="614"/>
                  </a:lnTo>
                  <a:lnTo>
                    <a:pt x="622" y="614"/>
                  </a:lnTo>
                  <a:lnTo>
                    <a:pt x="622" y="616"/>
                  </a:lnTo>
                  <a:lnTo>
                    <a:pt x="622" y="618"/>
                  </a:lnTo>
                  <a:lnTo>
                    <a:pt x="624" y="618"/>
                  </a:lnTo>
                  <a:lnTo>
                    <a:pt x="623" y="616"/>
                  </a:lnTo>
                  <a:lnTo>
                    <a:pt x="622" y="616"/>
                  </a:lnTo>
                  <a:lnTo>
                    <a:pt x="622" y="614"/>
                  </a:lnTo>
                  <a:lnTo>
                    <a:pt x="624" y="614"/>
                  </a:lnTo>
                  <a:close/>
                  <a:moveTo>
                    <a:pt x="624" y="278"/>
                  </a:moveTo>
                  <a:lnTo>
                    <a:pt x="623" y="278"/>
                  </a:lnTo>
                  <a:lnTo>
                    <a:pt x="624" y="280"/>
                  </a:lnTo>
                  <a:lnTo>
                    <a:pt x="624" y="278"/>
                  </a:lnTo>
                  <a:close/>
                  <a:moveTo>
                    <a:pt x="624" y="584"/>
                  </a:moveTo>
                  <a:lnTo>
                    <a:pt x="623" y="582"/>
                  </a:lnTo>
                  <a:lnTo>
                    <a:pt x="622" y="580"/>
                  </a:lnTo>
                  <a:lnTo>
                    <a:pt x="621" y="578"/>
                  </a:lnTo>
                  <a:lnTo>
                    <a:pt x="621" y="582"/>
                  </a:lnTo>
                  <a:lnTo>
                    <a:pt x="622" y="582"/>
                  </a:lnTo>
                  <a:lnTo>
                    <a:pt x="623" y="586"/>
                  </a:lnTo>
                  <a:lnTo>
                    <a:pt x="624" y="585"/>
                  </a:lnTo>
                  <a:lnTo>
                    <a:pt x="624" y="584"/>
                  </a:lnTo>
                  <a:close/>
                  <a:moveTo>
                    <a:pt x="624" y="512"/>
                  </a:moveTo>
                  <a:lnTo>
                    <a:pt x="624" y="510"/>
                  </a:lnTo>
                  <a:lnTo>
                    <a:pt x="623" y="510"/>
                  </a:lnTo>
                  <a:lnTo>
                    <a:pt x="624" y="512"/>
                  </a:lnTo>
                  <a:close/>
                  <a:moveTo>
                    <a:pt x="624" y="592"/>
                  </a:moveTo>
                  <a:lnTo>
                    <a:pt x="623" y="592"/>
                  </a:lnTo>
                  <a:lnTo>
                    <a:pt x="624" y="594"/>
                  </a:lnTo>
                  <a:lnTo>
                    <a:pt x="624" y="592"/>
                  </a:lnTo>
                  <a:close/>
                  <a:moveTo>
                    <a:pt x="625" y="616"/>
                  </a:moveTo>
                  <a:lnTo>
                    <a:pt x="624" y="616"/>
                  </a:lnTo>
                  <a:lnTo>
                    <a:pt x="624" y="618"/>
                  </a:lnTo>
                  <a:lnTo>
                    <a:pt x="625" y="616"/>
                  </a:lnTo>
                  <a:close/>
                  <a:moveTo>
                    <a:pt x="625" y="573"/>
                  </a:moveTo>
                  <a:lnTo>
                    <a:pt x="625" y="572"/>
                  </a:lnTo>
                  <a:lnTo>
                    <a:pt x="623" y="570"/>
                  </a:lnTo>
                  <a:lnTo>
                    <a:pt x="623" y="572"/>
                  </a:lnTo>
                  <a:lnTo>
                    <a:pt x="622" y="574"/>
                  </a:lnTo>
                  <a:lnTo>
                    <a:pt x="623" y="574"/>
                  </a:lnTo>
                  <a:lnTo>
                    <a:pt x="623" y="576"/>
                  </a:lnTo>
                  <a:lnTo>
                    <a:pt x="624" y="576"/>
                  </a:lnTo>
                  <a:lnTo>
                    <a:pt x="624" y="574"/>
                  </a:lnTo>
                  <a:lnTo>
                    <a:pt x="625" y="573"/>
                  </a:lnTo>
                  <a:close/>
                  <a:moveTo>
                    <a:pt x="625" y="520"/>
                  </a:moveTo>
                  <a:lnTo>
                    <a:pt x="624" y="520"/>
                  </a:lnTo>
                  <a:lnTo>
                    <a:pt x="624" y="522"/>
                  </a:lnTo>
                  <a:lnTo>
                    <a:pt x="623" y="522"/>
                  </a:lnTo>
                  <a:lnTo>
                    <a:pt x="622" y="524"/>
                  </a:lnTo>
                  <a:lnTo>
                    <a:pt x="621" y="524"/>
                  </a:lnTo>
                  <a:lnTo>
                    <a:pt x="621" y="526"/>
                  </a:lnTo>
                  <a:lnTo>
                    <a:pt x="621" y="524"/>
                  </a:lnTo>
                  <a:lnTo>
                    <a:pt x="620" y="526"/>
                  </a:lnTo>
                  <a:lnTo>
                    <a:pt x="618" y="524"/>
                  </a:lnTo>
                  <a:lnTo>
                    <a:pt x="618" y="526"/>
                  </a:lnTo>
                  <a:lnTo>
                    <a:pt x="620" y="526"/>
                  </a:lnTo>
                  <a:lnTo>
                    <a:pt x="620" y="528"/>
                  </a:lnTo>
                  <a:lnTo>
                    <a:pt x="622" y="528"/>
                  </a:lnTo>
                  <a:lnTo>
                    <a:pt x="622" y="526"/>
                  </a:lnTo>
                  <a:lnTo>
                    <a:pt x="622" y="524"/>
                  </a:lnTo>
                  <a:lnTo>
                    <a:pt x="624" y="524"/>
                  </a:lnTo>
                  <a:lnTo>
                    <a:pt x="625" y="520"/>
                  </a:lnTo>
                  <a:close/>
                  <a:moveTo>
                    <a:pt x="625" y="616"/>
                  </a:moveTo>
                  <a:lnTo>
                    <a:pt x="624" y="614"/>
                  </a:lnTo>
                  <a:lnTo>
                    <a:pt x="625" y="616"/>
                  </a:lnTo>
                  <a:close/>
                  <a:moveTo>
                    <a:pt x="625" y="590"/>
                  </a:moveTo>
                  <a:lnTo>
                    <a:pt x="624" y="590"/>
                  </a:lnTo>
                  <a:lnTo>
                    <a:pt x="624" y="588"/>
                  </a:lnTo>
                  <a:lnTo>
                    <a:pt x="622" y="588"/>
                  </a:lnTo>
                  <a:lnTo>
                    <a:pt x="621" y="586"/>
                  </a:lnTo>
                  <a:lnTo>
                    <a:pt x="620" y="586"/>
                  </a:lnTo>
                  <a:lnTo>
                    <a:pt x="619" y="588"/>
                  </a:lnTo>
                  <a:lnTo>
                    <a:pt x="621" y="590"/>
                  </a:lnTo>
                  <a:lnTo>
                    <a:pt x="620" y="590"/>
                  </a:lnTo>
                  <a:lnTo>
                    <a:pt x="622" y="592"/>
                  </a:lnTo>
                  <a:lnTo>
                    <a:pt x="623" y="592"/>
                  </a:lnTo>
                  <a:lnTo>
                    <a:pt x="625" y="590"/>
                  </a:lnTo>
                  <a:close/>
                  <a:moveTo>
                    <a:pt x="625" y="460"/>
                  </a:moveTo>
                  <a:lnTo>
                    <a:pt x="623" y="459"/>
                  </a:lnTo>
                  <a:lnTo>
                    <a:pt x="624" y="460"/>
                  </a:lnTo>
                  <a:lnTo>
                    <a:pt x="624" y="461"/>
                  </a:lnTo>
                  <a:lnTo>
                    <a:pt x="623" y="462"/>
                  </a:lnTo>
                  <a:lnTo>
                    <a:pt x="624" y="462"/>
                  </a:lnTo>
                  <a:lnTo>
                    <a:pt x="625" y="461"/>
                  </a:lnTo>
                  <a:lnTo>
                    <a:pt x="625" y="460"/>
                  </a:lnTo>
                  <a:close/>
                  <a:moveTo>
                    <a:pt x="625" y="514"/>
                  </a:moveTo>
                  <a:lnTo>
                    <a:pt x="624" y="512"/>
                  </a:lnTo>
                  <a:lnTo>
                    <a:pt x="623" y="512"/>
                  </a:lnTo>
                  <a:lnTo>
                    <a:pt x="623" y="514"/>
                  </a:lnTo>
                  <a:lnTo>
                    <a:pt x="624" y="516"/>
                  </a:lnTo>
                  <a:lnTo>
                    <a:pt x="625" y="515"/>
                  </a:lnTo>
                  <a:lnTo>
                    <a:pt x="625" y="514"/>
                  </a:lnTo>
                  <a:close/>
                  <a:moveTo>
                    <a:pt x="625" y="568"/>
                  </a:moveTo>
                  <a:lnTo>
                    <a:pt x="625" y="564"/>
                  </a:lnTo>
                  <a:lnTo>
                    <a:pt x="621" y="564"/>
                  </a:lnTo>
                  <a:lnTo>
                    <a:pt x="621" y="566"/>
                  </a:lnTo>
                  <a:lnTo>
                    <a:pt x="623" y="566"/>
                  </a:lnTo>
                  <a:lnTo>
                    <a:pt x="623" y="568"/>
                  </a:lnTo>
                  <a:lnTo>
                    <a:pt x="625" y="568"/>
                  </a:lnTo>
                  <a:close/>
                  <a:moveTo>
                    <a:pt x="625" y="522"/>
                  </a:moveTo>
                  <a:lnTo>
                    <a:pt x="624" y="524"/>
                  </a:lnTo>
                  <a:lnTo>
                    <a:pt x="625" y="524"/>
                  </a:lnTo>
                  <a:lnTo>
                    <a:pt x="625" y="522"/>
                  </a:lnTo>
                  <a:close/>
                  <a:moveTo>
                    <a:pt x="625" y="260"/>
                  </a:moveTo>
                  <a:lnTo>
                    <a:pt x="624" y="258"/>
                  </a:lnTo>
                  <a:lnTo>
                    <a:pt x="622" y="258"/>
                  </a:lnTo>
                  <a:lnTo>
                    <a:pt x="624" y="254"/>
                  </a:lnTo>
                  <a:lnTo>
                    <a:pt x="622" y="254"/>
                  </a:lnTo>
                  <a:lnTo>
                    <a:pt x="623" y="256"/>
                  </a:lnTo>
                  <a:lnTo>
                    <a:pt x="621" y="256"/>
                  </a:lnTo>
                  <a:lnTo>
                    <a:pt x="621" y="258"/>
                  </a:lnTo>
                  <a:lnTo>
                    <a:pt x="622" y="260"/>
                  </a:lnTo>
                  <a:lnTo>
                    <a:pt x="625" y="260"/>
                  </a:lnTo>
                  <a:close/>
                  <a:moveTo>
                    <a:pt x="626" y="332"/>
                  </a:moveTo>
                  <a:lnTo>
                    <a:pt x="624" y="332"/>
                  </a:lnTo>
                  <a:lnTo>
                    <a:pt x="623" y="334"/>
                  </a:lnTo>
                  <a:lnTo>
                    <a:pt x="626" y="334"/>
                  </a:lnTo>
                  <a:lnTo>
                    <a:pt x="626" y="332"/>
                  </a:lnTo>
                  <a:close/>
                  <a:moveTo>
                    <a:pt x="627" y="602"/>
                  </a:moveTo>
                  <a:lnTo>
                    <a:pt x="624" y="604"/>
                  </a:lnTo>
                  <a:lnTo>
                    <a:pt x="624" y="602"/>
                  </a:lnTo>
                  <a:lnTo>
                    <a:pt x="623" y="602"/>
                  </a:lnTo>
                  <a:lnTo>
                    <a:pt x="624" y="600"/>
                  </a:lnTo>
                  <a:lnTo>
                    <a:pt x="620" y="600"/>
                  </a:lnTo>
                  <a:lnTo>
                    <a:pt x="621" y="602"/>
                  </a:lnTo>
                  <a:lnTo>
                    <a:pt x="622" y="604"/>
                  </a:lnTo>
                  <a:lnTo>
                    <a:pt x="623" y="605"/>
                  </a:lnTo>
                  <a:lnTo>
                    <a:pt x="623" y="604"/>
                  </a:lnTo>
                  <a:lnTo>
                    <a:pt x="623" y="606"/>
                  </a:lnTo>
                  <a:lnTo>
                    <a:pt x="623" y="605"/>
                  </a:lnTo>
                  <a:lnTo>
                    <a:pt x="623" y="606"/>
                  </a:lnTo>
                  <a:lnTo>
                    <a:pt x="626" y="604"/>
                  </a:lnTo>
                  <a:lnTo>
                    <a:pt x="627" y="602"/>
                  </a:lnTo>
                  <a:close/>
                  <a:moveTo>
                    <a:pt x="627" y="330"/>
                  </a:moveTo>
                  <a:lnTo>
                    <a:pt x="626" y="330"/>
                  </a:lnTo>
                  <a:lnTo>
                    <a:pt x="626" y="328"/>
                  </a:lnTo>
                  <a:lnTo>
                    <a:pt x="624" y="328"/>
                  </a:lnTo>
                  <a:lnTo>
                    <a:pt x="625" y="330"/>
                  </a:lnTo>
                  <a:lnTo>
                    <a:pt x="626" y="330"/>
                  </a:lnTo>
                  <a:lnTo>
                    <a:pt x="627" y="332"/>
                  </a:lnTo>
                  <a:lnTo>
                    <a:pt x="627" y="330"/>
                  </a:lnTo>
                  <a:close/>
                  <a:moveTo>
                    <a:pt x="627" y="338"/>
                  </a:moveTo>
                  <a:lnTo>
                    <a:pt x="627" y="336"/>
                  </a:lnTo>
                  <a:lnTo>
                    <a:pt x="626" y="334"/>
                  </a:lnTo>
                  <a:lnTo>
                    <a:pt x="627" y="336"/>
                  </a:lnTo>
                  <a:lnTo>
                    <a:pt x="625" y="336"/>
                  </a:lnTo>
                  <a:lnTo>
                    <a:pt x="623" y="338"/>
                  </a:lnTo>
                  <a:lnTo>
                    <a:pt x="624" y="338"/>
                  </a:lnTo>
                  <a:lnTo>
                    <a:pt x="627" y="340"/>
                  </a:lnTo>
                  <a:lnTo>
                    <a:pt x="627" y="338"/>
                  </a:lnTo>
                  <a:close/>
                  <a:moveTo>
                    <a:pt x="628" y="324"/>
                  </a:moveTo>
                  <a:lnTo>
                    <a:pt x="626" y="322"/>
                  </a:lnTo>
                  <a:lnTo>
                    <a:pt x="625" y="320"/>
                  </a:lnTo>
                  <a:lnTo>
                    <a:pt x="624" y="322"/>
                  </a:lnTo>
                  <a:lnTo>
                    <a:pt x="626" y="324"/>
                  </a:lnTo>
                  <a:lnTo>
                    <a:pt x="628" y="324"/>
                  </a:lnTo>
                  <a:close/>
                  <a:moveTo>
                    <a:pt x="628" y="598"/>
                  </a:moveTo>
                  <a:lnTo>
                    <a:pt x="626" y="596"/>
                  </a:lnTo>
                  <a:lnTo>
                    <a:pt x="626" y="598"/>
                  </a:lnTo>
                  <a:lnTo>
                    <a:pt x="628" y="598"/>
                  </a:lnTo>
                  <a:close/>
                  <a:moveTo>
                    <a:pt x="628" y="624"/>
                  </a:moveTo>
                  <a:lnTo>
                    <a:pt x="627" y="624"/>
                  </a:lnTo>
                  <a:lnTo>
                    <a:pt x="627" y="626"/>
                  </a:lnTo>
                  <a:lnTo>
                    <a:pt x="628" y="626"/>
                  </a:lnTo>
                  <a:lnTo>
                    <a:pt x="628" y="624"/>
                  </a:lnTo>
                  <a:close/>
                  <a:moveTo>
                    <a:pt x="628" y="463"/>
                  </a:moveTo>
                  <a:lnTo>
                    <a:pt x="628" y="462"/>
                  </a:lnTo>
                  <a:lnTo>
                    <a:pt x="627" y="462"/>
                  </a:lnTo>
                  <a:lnTo>
                    <a:pt x="628" y="463"/>
                  </a:lnTo>
                  <a:close/>
                  <a:moveTo>
                    <a:pt x="629" y="472"/>
                  </a:moveTo>
                  <a:lnTo>
                    <a:pt x="628" y="473"/>
                  </a:lnTo>
                  <a:lnTo>
                    <a:pt x="628" y="474"/>
                  </a:lnTo>
                  <a:lnTo>
                    <a:pt x="629" y="472"/>
                  </a:lnTo>
                  <a:close/>
                  <a:moveTo>
                    <a:pt x="629" y="263"/>
                  </a:moveTo>
                  <a:lnTo>
                    <a:pt x="629" y="262"/>
                  </a:lnTo>
                  <a:lnTo>
                    <a:pt x="628" y="264"/>
                  </a:lnTo>
                  <a:lnTo>
                    <a:pt x="629" y="263"/>
                  </a:lnTo>
                  <a:close/>
                  <a:moveTo>
                    <a:pt x="629" y="586"/>
                  </a:moveTo>
                  <a:lnTo>
                    <a:pt x="628" y="586"/>
                  </a:lnTo>
                  <a:lnTo>
                    <a:pt x="628" y="584"/>
                  </a:lnTo>
                  <a:lnTo>
                    <a:pt x="628" y="586"/>
                  </a:lnTo>
                  <a:lnTo>
                    <a:pt x="627" y="586"/>
                  </a:lnTo>
                  <a:lnTo>
                    <a:pt x="627" y="588"/>
                  </a:lnTo>
                  <a:lnTo>
                    <a:pt x="629" y="588"/>
                  </a:lnTo>
                  <a:lnTo>
                    <a:pt x="629" y="586"/>
                  </a:lnTo>
                  <a:close/>
                  <a:moveTo>
                    <a:pt x="629" y="580"/>
                  </a:moveTo>
                  <a:lnTo>
                    <a:pt x="629" y="580"/>
                  </a:lnTo>
                  <a:close/>
                  <a:moveTo>
                    <a:pt x="629" y="142"/>
                  </a:moveTo>
                  <a:lnTo>
                    <a:pt x="629" y="140"/>
                  </a:lnTo>
                  <a:lnTo>
                    <a:pt x="627" y="140"/>
                  </a:lnTo>
                  <a:lnTo>
                    <a:pt x="627" y="142"/>
                  </a:lnTo>
                  <a:lnTo>
                    <a:pt x="629" y="142"/>
                  </a:lnTo>
                  <a:close/>
                  <a:moveTo>
                    <a:pt x="629" y="282"/>
                  </a:moveTo>
                  <a:lnTo>
                    <a:pt x="628" y="280"/>
                  </a:lnTo>
                  <a:lnTo>
                    <a:pt x="627" y="280"/>
                  </a:lnTo>
                  <a:lnTo>
                    <a:pt x="627" y="282"/>
                  </a:lnTo>
                  <a:lnTo>
                    <a:pt x="629" y="282"/>
                  </a:lnTo>
                  <a:close/>
                  <a:moveTo>
                    <a:pt x="629" y="282"/>
                  </a:moveTo>
                  <a:lnTo>
                    <a:pt x="629" y="282"/>
                  </a:lnTo>
                  <a:lnTo>
                    <a:pt x="629" y="284"/>
                  </a:lnTo>
                  <a:lnTo>
                    <a:pt x="629" y="282"/>
                  </a:lnTo>
                  <a:close/>
                  <a:moveTo>
                    <a:pt x="629" y="579"/>
                  </a:moveTo>
                  <a:lnTo>
                    <a:pt x="629" y="578"/>
                  </a:lnTo>
                  <a:lnTo>
                    <a:pt x="629" y="580"/>
                  </a:lnTo>
                  <a:lnTo>
                    <a:pt x="629" y="579"/>
                  </a:lnTo>
                  <a:close/>
                  <a:moveTo>
                    <a:pt x="629" y="262"/>
                  </a:moveTo>
                  <a:lnTo>
                    <a:pt x="629" y="263"/>
                  </a:lnTo>
                  <a:lnTo>
                    <a:pt x="629" y="262"/>
                  </a:lnTo>
                  <a:close/>
                  <a:moveTo>
                    <a:pt x="630" y="562"/>
                  </a:moveTo>
                  <a:lnTo>
                    <a:pt x="627" y="560"/>
                  </a:lnTo>
                  <a:lnTo>
                    <a:pt x="629" y="558"/>
                  </a:lnTo>
                  <a:lnTo>
                    <a:pt x="627" y="558"/>
                  </a:lnTo>
                  <a:lnTo>
                    <a:pt x="625" y="560"/>
                  </a:lnTo>
                  <a:lnTo>
                    <a:pt x="626" y="560"/>
                  </a:lnTo>
                  <a:lnTo>
                    <a:pt x="628" y="562"/>
                  </a:lnTo>
                  <a:lnTo>
                    <a:pt x="630" y="562"/>
                  </a:lnTo>
                  <a:close/>
                  <a:moveTo>
                    <a:pt x="630" y="602"/>
                  </a:moveTo>
                  <a:lnTo>
                    <a:pt x="630" y="600"/>
                  </a:lnTo>
                  <a:lnTo>
                    <a:pt x="629" y="598"/>
                  </a:lnTo>
                  <a:lnTo>
                    <a:pt x="629" y="596"/>
                  </a:lnTo>
                  <a:lnTo>
                    <a:pt x="628" y="598"/>
                  </a:lnTo>
                  <a:lnTo>
                    <a:pt x="627" y="602"/>
                  </a:lnTo>
                  <a:lnTo>
                    <a:pt x="630" y="602"/>
                  </a:lnTo>
                  <a:close/>
                  <a:moveTo>
                    <a:pt x="630" y="622"/>
                  </a:moveTo>
                  <a:lnTo>
                    <a:pt x="629" y="620"/>
                  </a:lnTo>
                  <a:lnTo>
                    <a:pt x="628" y="622"/>
                  </a:lnTo>
                  <a:lnTo>
                    <a:pt x="630" y="622"/>
                  </a:lnTo>
                  <a:close/>
                  <a:moveTo>
                    <a:pt x="630" y="526"/>
                  </a:moveTo>
                  <a:lnTo>
                    <a:pt x="629" y="524"/>
                  </a:lnTo>
                  <a:lnTo>
                    <a:pt x="628" y="524"/>
                  </a:lnTo>
                  <a:lnTo>
                    <a:pt x="628" y="526"/>
                  </a:lnTo>
                  <a:lnTo>
                    <a:pt x="630" y="526"/>
                  </a:lnTo>
                  <a:close/>
                  <a:moveTo>
                    <a:pt x="630" y="264"/>
                  </a:moveTo>
                  <a:lnTo>
                    <a:pt x="629" y="263"/>
                  </a:lnTo>
                  <a:lnTo>
                    <a:pt x="628" y="266"/>
                  </a:lnTo>
                  <a:lnTo>
                    <a:pt x="626" y="266"/>
                  </a:lnTo>
                  <a:lnTo>
                    <a:pt x="626" y="268"/>
                  </a:lnTo>
                  <a:lnTo>
                    <a:pt x="628" y="268"/>
                  </a:lnTo>
                  <a:lnTo>
                    <a:pt x="628" y="266"/>
                  </a:lnTo>
                  <a:lnTo>
                    <a:pt x="630" y="266"/>
                  </a:lnTo>
                  <a:lnTo>
                    <a:pt x="630" y="264"/>
                  </a:lnTo>
                  <a:close/>
                  <a:moveTo>
                    <a:pt x="630" y="270"/>
                  </a:moveTo>
                  <a:lnTo>
                    <a:pt x="627" y="270"/>
                  </a:lnTo>
                  <a:lnTo>
                    <a:pt x="627" y="272"/>
                  </a:lnTo>
                  <a:lnTo>
                    <a:pt x="628" y="272"/>
                  </a:lnTo>
                  <a:lnTo>
                    <a:pt x="628" y="274"/>
                  </a:lnTo>
                  <a:lnTo>
                    <a:pt x="630" y="272"/>
                  </a:lnTo>
                  <a:lnTo>
                    <a:pt x="630" y="270"/>
                  </a:lnTo>
                  <a:close/>
                  <a:moveTo>
                    <a:pt x="630" y="624"/>
                  </a:moveTo>
                  <a:lnTo>
                    <a:pt x="630" y="622"/>
                  </a:lnTo>
                  <a:lnTo>
                    <a:pt x="630" y="624"/>
                  </a:lnTo>
                  <a:close/>
                  <a:moveTo>
                    <a:pt x="630" y="590"/>
                  </a:moveTo>
                  <a:lnTo>
                    <a:pt x="630" y="588"/>
                  </a:lnTo>
                  <a:lnTo>
                    <a:pt x="629" y="588"/>
                  </a:lnTo>
                  <a:lnTo>
                    <a:pt x="629" y="590"/>
                  </a:lnTo>
                  <a:lnTo>
                    <a:pt x="627" y="590"/>
                  </a:lnTo>
                  <a:lnTo>
                    <a:pt x="626" y="592"/>
                  </a:lnTo>
                  <a:lnTo>
                    <a:pt x="627" y="592"/>
                  </a:lnTo>
                  <a:lnTo>
                    <a:pt x="627" y="594"/>
                  </a:lnTo>
                  <a:lnTo>
                    <a:pt x="629" y="594"/>
                  </a:lnTo>
                  <a:lnTo>
                    <a:pt x="629" y="592"/>
                  </a:lnTo>
                  <a:lnTo>
                    <a:pt x="629" y="590"/>
                  </a:lnTo>
                  <a:lnTo>
                    <a:pt x="630" y="590"/>
                  </a:lnTo>
                  <a:close/>
                  <a:moveTo>
                    <a:pt x="631" y="56"/>
                  </a:moveTo>
                  <a:lnTo>
                    <a:pt x="622" y="50"/>
                  </a:lnTo>
                  <a:lnTo>
                    <a:pt x="613" y="46"/>
                  </a:lnTo>
                  <a:lnTo>
                    <a:pt x="604" y="41"/>
                  </a:lnTo>
                  <a:lnTo>
                    <a:pt x="327" y="41"/>
                  </a:lnTo>
                  <a:lnTo>
                    <a:pt x="327" y="40"/>
                  </a:lnTo>
                  <a:lnTo>
                    <a:pt x="327" y="41"/>
                  </a:lnTo>
                  <a:lnTo>
                    <a:pt x="296" y="41"/>
                  </a:lnTo>
                  <a:lnTo>
                    <a:pt x="296" y="51"/>
                  </a:lnTo>
                  <a:lnTo>
                    <a:pt x="296" y="50"/>
                  </a:lnTo>
                  <a:lnTo>
                    <a:pt x="295" y="52"/>
                  </a:lnTo>
                  <a:lnTo>
                    <a:pt x="296" y="52"/>
                  </a:lnTo>
                  <a:lnTo>
                    <a:pt x="296" y="53"/>
                  </a:lnTo>
                  <a:lnTo>
                    <a:pt x="296" y="56"/>
                  </a:lnTo>
                  <a:lnTo>
                    <a:pt x="321" y="56"/>
                  </a:lnTo>
                  <a:lnTo>
                    <a:pt x="321" y="58"/>
                  </a:lnTo>
                  <a:lnTo>
                    <a:pt x="323" y="58"/>
                  </a:lnTo>
                  <a:lnTo>
                    <a:pt x="323" y="56"/>
                  </a:lnTo>
                  <a:lnTo>
                    <a:pt x="354" y="56"/>
                  </a:lnTo>
                  <a:lnTo>
                    <a:pt x="354" y="58"/>
                  </a:lnTo>
                  <a:lnTo>
                    <a:pt x="356" y="58"/>
                  </a:lnTo>
                  <a:lnTo>
                    <a:pt x="356" y="56"/>
                  </a:lnTo>
                  <a:lnTo>
                    <a:pt x="355" y="56"/>
                  </a:lnTo>
                  <a:lnTo>
                    <a:pt x="354" y="56"/>
                  </a:lnTo>
                  <a:lnTo>
                    <a:pt x="401" y="56"/>
                  </a:lnTo>
                  <a:lnTo>
                    <a:pt x="400" y="56"/>
                  </a:lnTo>
                  <a:lnTo>
                    <a:pt x="403" y="56"/>
                  </a:lnTo>
                  <a:lnTo>
                    <a:pt x="631" y="56"/>
                  </a:lnTo>
                  <a:close/>
                  <a:moveTo>
                    <a:pt x="631" y="464"/>
                  </a:moveTo>
                  <a:lnTo>
                    <a:pt x="630" y="464"/>
                  </a:lnTo>
                  <a:lnTo>
                    <a:pt x="628" y="463"/>
                  </a:lnTo>
                  <a:lnTo>
                    <a:pt x="628" y="466"/>
                  </a:lnTo>
                  <a:lnTo>
                    <a:pt x="628" y="469"/>
                  </a:lnTo>
                  <a:lnTo>
                    <a:pt x="627" y="470"/>
                  </a:lnTo>
                  <a:lnTo>
                    <a:pt x="627" y="471"/>
                  </a:lnTo>
                  <a:lnTo>
                    <a:pt x="628" y="472"/>
                  </a:lnTo>
                  <a:lnTo>
                    <a:pt x="627" y="473"/>
                  </a:lnTo>
                  <a:lnTo>
                    <a:pt x="627" y="474"/>
                  </a:lnTo>
                  <a:lnTo>
                    <a:pt x="628" y="473"/>
                  </a:lnTo>
                  <a:lnTo>
                    <a:pt x="629" y="472"/>
                  </a:lnTo>
                  <a:lnTo>
                    <a:pt x="630" y="471"/>
                  </a:lnTo>
                  <a:lnTo>
                    <a:pt x="630" y="470"/>
                  </a:lnTo>
                  <a:lnTo>
                    <a:pt x="631" y="464"/>
                  </a:lnTo>
                  <a:close/>
                  <a:moveTo>
                    <a:pt x="631" y="564"/>
                  </a:moveTo>
                  <a:lnTo>
                    <a:pt x="631" y="562"/>
                  </a:lnTo>
                  <a:lnTo>
                    <a:pt x="630" y="562"/>
                  </a:lnTo>
                  <a:lnTo>
                    <a:pt x="631" y="564"/>
                  </a:lnTo>
                  <a:close/>
                  <a:moveTo>
                    <a:pt x="631" y="524"/>
                  </a:moveTo>
                  <a:lnTo>
                    <a:pt x="631" y="523"/>
                  </a:lnTo>
                  <a:lnTo>
                    <a:pt x="629" y="524"/>
                  </a:lnTo>
                  <a:lnTo>
                    <a:pt x="631" y="524"/>
                  </a:lnTo>
                  <a:close/>
                  <a:moveTo>
                    <a:pt x="632" y="614"/>
                  </a:moveTo>
                  <a:lnTo>
                    <a:pt x="629" y="614"/>
                  </a:lnTo>
                  <a:lnTo>
                    <a:pt x="630" y="612"/>
                  </a:lnTo>
                  <a:lnTo>
                    <a:pt x="628" y="612"/>
                  </a:lnTo>
                  <a:lnTo>
                    <a:pt x="628" y="610"/>
                  </a:lnTo>
                  <a:lnTo>
                    <a:pt x="628" y="614"/>
                  </a:lnTo>
                  <a:lnTo>
                    <a:pt x="627" y="616"/>
                  </a:lnTo>
                  <a:lnTo>
                    <a:pt x="626" y="620"/>
                  </a:lnTo>
                  <a:lnTo>
                    <a:pt x="627" y="620"/>
                  </a:lnTo>
                  <a:lnTo>
                    <a:pt x="628" y="622"/>
                  </a:lnTo>
                  <a:lnTo>
                    <a:pt x="629" y="620"/>
                  </a:lnTo>
                  <a:lnTo>
                    <a:pt x="629" y="618"/>
                  </a:lnTo>
                  <a:lnTo>
                    <a:pt x="628" y="618"/>
                  </a:lnTo>
                  <a:lnTo>
                    <a:pt x="628" y="616"/>
                  </a:lnTo>
                  <a:lnTo>
                    <a:pt x="630" y="616"/>
                  </a:lnTo>
                  <a:lnTo>
                    <a:pt x="632" y="614"/>
                  </a:lnTo>
                  <a:close/>
                  <a:moveTo>
                    <a:pt x="632" y="580"/>
                  </a:moveTo>
                  <a:lnTo>
                    <a:pt x="630" y="578"/>
                  </a:lnTo>
                  <a:lnTo>
                    <a:pt x="630" y="576"/>
                  </a:lnTo>
                  <a:lnTo>
                    <a:pt x="629" y="576"/>
                  </a:lnTo>
                  <a:lnTo>
                    <a:pt x="630" y="578"/>
                  </a:lnTo>
                  <a:lnTo>
                    <a:pt x="630" y="579"/>
                  </a:lnTo>
                  <a:lnTo>
                    <a:pt x="632" y="580"/>
                  </a:lnTo>
                  <a:close/>
                  <a:moveTo>
                    <a:pt x="632" y="324"/>
                  </a:moveTo>
                  <a:lnTo>
                    <a:pt x="630" y="322"/>
                  </a:lnTo>
                  <a:lnTo>
                    <a:pt x="631" y="324"/>
                  </a:lnTo>
                  <a:lnTo>
                    <a:pt x="629" y="324"/>
                  </a:lnTo>
                  <a:lnTo>
                    <a:pt x="629" y="326"/>
                  </a:lnTo>
                  <a:lnTo>
                    <a:pt x="629" y="327"/>
                  </a:lnTo>
                  <a:lnTo>
                    <a:pt x="629" y="328"/>
                  </a:lnTo>
                  <a:lnTo>
                    <a:pt x="630" y="328"/>
                  </a:lnTo>
                  <a:lnTo>
                    <a:pt x="630" y="326"/>
                  </a:lnTo>
                  <a:lnTo>
                    <a:pt x="632" y="326"/>
                  </a:lnTo>
                  <a:lnTo>
                    <a:pt x="631" y="324"/>
                  </a:lnTo>
                  <a:lnTo>
                    <a:pt x="632" y="324"/>
                  </a:lnTo>
                  <a:close/>
                  <a:moveTo>
                    <a:pt x="632" y="602"/>
                  </a:moveTo>
                  <a:lnTo>
                    <a:pt x="631" y="600"/>
                  </a:lnTo>
                  <a:lnTo>
                    <a:pt x="631" y="602"/>
                  </a:lnTo>
                  <a:lnTo>
                    <a:pt x="632" y="602"/>
                  </a:lnTo>
                  <a:close/>
                  <a:moveTo>
                    <a:pt x="633" y="519"/>
                  </a:moveTo>
                  <a:lnTo>
                    <a:pt x="633" y="518"/>
                  </a:lnTo>
                  <a:lnTo>
                    <a:pt x="632" y="520"/>
                  </a:lnTo>
                  <a:lnTo>
                    <a:pt x="630" y="518"/>
                  </a:lnTo>
                  <a:lnTo>
                    <a:pt x="631" y="518"/>
                  </a:lnTo>
                  <a:lnTo>
                    <a:pt x="630" y="516"/>
                  </a:lnTo>
                  <a:lnTo>
                    <a:pt x="628" y="516"/>
                  </a:lnTo>
                  <a:lnTo>
                    <a:pt x="628" y="514"/>
                  </a:lnTo>
                  <a:lnTo>
                    <a:pt x="626" y="514"/>
                  </a:lnTo>
                  <a:lnTo>
                    <a:pt x="626" y="516"/>
                  </a:lnTo>
                  <a:lnTo>
                    <a:pt x="628" y="516"/>
                  </a:lnTo>
                  <a:lnTo>
                    <a:pt x="627" y="520"/>
                  </a:lnTo>
                  <a:lnTo>
                    <a:pt x="628" y="518"/>
                  </a:lnTo>
                  <a:lnTo>
                    <a:pt x="629" y="521"/>
                  </a:lnTo>
                  <a:lnTo>
                    <a:pt x="631" y="523"/>
                  </a:lnTo>
                  <a:lnTo>
                    <a:pt x="631" y="522"/>
                  </a:lnTo>
                  <a:lnTo>
                    <a:pt x="632" y="524"/>
                  </a:lnTo>
                  <a:lnTo>
                    <a:pt x="632" y="522"/>
                  </a:lnTo>
                  <a:lnTo>
                    <a:pt x="632" y="521"/>
                  </a:lnTo>
                  <a:lnTo>
                    <a:pt x="632" y="522"/>
                  </a:lnTo>
                  <a:lnTo>
                    <a:pt x="633" y="519"/>
                  </a:lnTo>
                  <a:close/>
                  <a:moveTo>
                    <a:pt x="634" y="336"/>
                  </a:moveTo>
                  <a:lnTo>
                    <a:pt x="632" y="334"/>
                  </a:lnTo>
                  <a:lnTo>
                    <a:pt x="632" y="332"/>
                  </a:lnTo>
                  <a:lnTo>
                    <a:pt x="631" y="334"/>
                  </a:lnTo>
                  <a:lnTo>
                    <a:pt x="631" y="332"/>
                  </a:lnTo>
                  <a:lnTo>
                    <a:pt x="630" y="332"/>
                  </a:lnTo>
                  <a:lnTo>
                    <a:pt x="631" y="334"/>
                  </a:lnTo>
                  <a:lnTo>
                    <a:pt x="631" y="336"/>
                  </a:lnTo>
                  <a:lnTo>
                    <a:pt x="632" y="336"/>
                  </a:lnTo>
                  <a:lnTo>
                    <a:pt x="632" y="338"/>
                  </a:lnTo>
                  <a:lnTo>
                    <a:pt x="634" y="337"/>
                  </a:lnTo>
                  <a:lnTo>
                    <a:pt x="634" y="336"/>
                  </a:lnTo>
                  <a:close/>
                  <a:moveTo>
                    <a:pt x="634" y="599"/>
                  </a:moveTo>
                  <a:lnTo>
                    <a:pt x="634" y="600"/>
                  </a:lnTo>
                  <a:lnTo>
                    <a:pt x="633" y="598"/>
                  </a:lnTo>
                  <a:lnTo>
                    <a:pt x="633" y="600"/>
                  </a:lnTo>
                  <a:lnTo>
                    <a:pt x="633" y="602"/>
                  </a:lnTo>
                  <a:lnTo>
                    <a:pt x="632" y="602"/>
                  </a:lnTo>
                  <a:lnTo>
                    <a:pt x="633" y="604"/>
                  </a:lnTo>
                  <a:lnTo>
                    <a:pt x="634" y="604"/>
                  </a:lnTo>
                  <a:lnTo>
                    <a:pt x="634" y="599"/>
                  </a:lnTo>
                  <a:close/>
                  <a:moveTo>
                    <a:pt x="634" y="273"/>
                  </a:moveTo>
                  <a:lnTo>
                    <a:pt x="633" y="274"/>
                  </a:lnTo>
                  <a:lnTo>
                    <a:pt x="634" y="274"/>
                  </a:lnTo>
                  <a:lnTo>
                    <a:pt x="634" y="273"/>
                  </a:lnTo>
                  <a:close/>
                  <a:moveTo>
                    <a:pt x="634" y="272"/>
                  </a:moveTo>
                  <a:lnTo>
                    <a:pt x="632" y="274"/>
                  </a:lnTo>
                  <a:lnTo>
                    <a:pt x="634" y="272"/>
                  </a:lnTo>
                  <a:close/>
                  <a:moveTo>
                    <a:pt x="634" y="668"/>
                  </a:moveTo>
                  <a:lnTo>
                    <a:pt x="634" y="668"/>
                  </a:lnTo>
                  <a:close/>
                  <a:moveTo>
                    <a:pt x="634" y="662"/>
                  </a:moveTo>
                  <a:lnTo>
                    <a:pt x="633" y="660"/>
                  </a:lnTo>
                  <a:lnTo>
                    <a:pt x="634" y="664"/>
                  </a:lnTo>
                  <a:lnTo>
                    <a:pt x="634" y="662"/>
                  </a:lnTo>
                  <a:close/>
                  <a:moveTo>
                    <a:pt x="634" y="598"/>
                  </a:moveTo>
                  <a:lnTo>
                    <a:pt x="634" y="598"/>
                  </a:lnTo>
                  <a:lnTo>
                    <a:pt x="634" y="599"/>
                  </a:lnTo>
                  <a:lnTo>
                    <a:pt x="634" y="598"/>
                  </a:lnTo>
                  <a:close/>
                  <a:moveTo>
                    <a:pt x="634" y="625"/>
                  </a:moveTo>
                  <a:lnTo>
                    <a:pt x="634" y="626"/>
                  </a:lnTo>
                  <a:lnTo>
                    <a:pt x="634" y="625"/>
                  </a:lnTo>
                  <a:close/>
                  <a:moveTo>
                    <a:pt x="635" y="520"/>
                  </a:moveTo>
                  <a:lnTo>
                    <a:pt x="633" y="519"/>
                  </a:lnTo>
                  <a:lnTo>
                    <a:pt x="633" y="520"/>
                  </a:lnTo>
                  <a:lnTo>
                    <a:pt x="635" y="520"/>
                  </a:lnTo>
                  <a:close/>
                  <a:moveTo>
                    <a:pt x="635" y="274"/>
                  </a:moveTo>
                  <a:lnTo>
                    <a:pt x="634" y="274"/>
                  </a:lnTo>
                  <a:lnTo>
                    <a:pt x="633" y="278"/>
                  </a:lnTo>
                  <a:lnTo>
                    <a:pt x="635" y="276"/>
                  </a:lnTo>
                  <a:lnTo>
                    <a:pt x="634" y="276"/>
                  </a:lnTo>
                  <a:lnTo>
                    <a:pt x="635" y="274"/>
                  </a:lnTo>
                  <a:close/>
                  <a:moveTo>
                    <a:pt x="635" y="666"/>
                  </a:moveTo>
                  <a:lnTo>
                    <a:pt x="633" y="664"/>
                  </a:lnTo>
                  <a:lnTo>
                    <a:pt x="633" y="666"/>
                  </a:lnTo>
                  <a:lnTo>
                    <a:pt x="634" y="666"/>
                  </a:lnTo>
                  <a:lnTo>
                    <a:pt x="634" y="668"/>
                  </a:lnTo>
                  <a:lnTo>
                    <a:pt x="635" y="667"/>
                  </a:lnTo>
                  <a:lnTo>
                    <a:pt x="635" y="666"/>
                  </a:lnTo>
                  <a:close/>
                  <a:moveTo>
                    <a:pt x="635" y="258"/>
                  </a:moveTo>
                  <a:lnTo>
                    <a:pt x="633" y="260"/>
                  </a:lnTo>
                  <a:lnTo>
                    <a:pt x="633" y="262"/>
                  </a:lnTo>
                  <a:lnTo>
                    <a:pt x="634" y="262"/>
                  </a:lnTo>
                  <a:lnTo>
                    <a:pt x="634" y="260"/>
                  </a:lnTo>
                  <a:lnTo>
                    <a:pt x="635" y="258"/>
                  </a:lnTo>
                  <a:close/>
                  <a:moveTo>
                    <a:pt x="635" y="584"/>
                  </a:moveTo>
                  <a:lnTo>
                    <a:pt x="634" y="582"/>
                  </a:lnTo>
                  <a:lnTo>
                    <a:pt x="634" y="584"/>
                  </a:lnTo>
                  <a:lnTo>
                    <a:pt x="635" y="586"/>
                  </a:lnTo>
                  <a:lnTo>
                    <a:pt x="635" y="585"/>
                  </a:lnTo>
                  <a:lnTo>
                    <a:pt x="635" y="584"/>
                  </a:lnTo>
                  <a:close/>
                  <a:moveTo>
                    <a:pt x="635" y="270"/>
                  </a:moveTo>
                  <a:lnTo>
                    <a:pt x="632" y="272"/>
                  </a:lnTo>
                  <a:lnTo>
                    <a:pt x="634" y="272"/>
                  </a:lnTo>
                  <a:lnTo>
                    <a:pt x="634" y="273"/>
                  </a:lnTo>
                  <a:lnTo>
                    <a:pt x="634" y="272"/>
                  </a:lnTo>
                  <a:lnTo>
                    <a:pt x="635" y="270"/>
                  </a:lnTo>
                  <a:close/>
                  <a:moveTo>
                    <a:pt x="636" y="622"/>
                  </a:moveTo>
                  <a:lnTo>
                    <a:pt x="634" y="622"/>
                  </a:lnTo>
                  <a:lnTo>
                    <a:pt x="634" y="623"/>
                  </a:lnTo>
                  <a:lnTo>
                    <a:pt x="635" y="624"/>
                  </a:lnTo>
                  <a:lnTo>
                    <a:pt x="634" y="625"/>
                  </a:lnTo>
                  <a:lnTo>
                    <a:pt x="636" y="622"/>
                  </a:lnTo>
                  <a:close/>
                  <a:moveTo>
                    <a:pt x="636" y="278"/>
                  </a:moveTo>
                  <a:lnTo>
                    <a:pt x="633" y="280"/>
                  </a:lnTo>
                  <a:lnTo>
                    <a:pt x="634" y="280"/>
                  </a:lnTo>
                  <a:lnTo>
                    <a:pt x="634" y="284"/>
                  </a:lnTo>
                  <a:lnTo>
                    <a:pt x="635" y="284"/>
                  </a:lnTo>
                  <a:lnTo>
                    <a:pt x="635" y="281"/>
                  </a:lnTo>
                  <a:lnTo>
                    <a:pt x="636" y="278"/>
                  </a:lnTo>
                  <a:close/>
                  <a:moveTo>
                    <a:pt x="636" y="616"/>
                  </a:moveTo>
                  <a:lnTo>
                    <a:pt x="634" y="618"/>
                  </a:lnTo>
                  <a:lnTo>
                    <a:pt x="634" y="616"/>
                  </a:lnTo>
                  <a:lnTo>
                    <a:pt x="633" y="616"/>
                  </a:lnTo>
                  <a:lnTo>
                    <a:pt x="633" y="618"/>
                  </a:lnTo>
                  <a:lnTo>
                    <a:pt x="634" y="620"/>
                  </a:lnTo>
                  <a:lnTo>
                    <a:pt x="635" y="620"/>
                  </a:lnTo>
                  <a:lnTo>
                    <a:pt x="636" y="618"/>
                  </a:lnTo>
                  <a:lnTo>
                    <a:pt x="636" y="616"/>
                  </a:lnTo>
                  <a:close/>
                  <a:moveTo>
                    <a:pt x="636" y="324"/>
                  </a:moveTo>
                  <a:lnTo>
                    <a:pt x="635" y="323"/>
                  </a:lnTo>
                  <a:lnTo>
                    <a:pt x="635" y="322"/>
                  </a:lnTo>
                  <a:lnTo>
                    <a:pt x="634" y="321"/>
                  </a:lnTo>
                  <a:lnTo>
                    <a:pt x="633" y="319"/>
                  </a:lnTo>
                  <a:lnTo>
                    <a:pt x="633" y="318"/>
                  </a:lnTo>
                  <a:lnTo>
                    <a:pt x="632" y="318"/>
                  </a:lnTo>
                  <a:lnTo>
                    <a:pt x="631" y="322"/>
                  </a:lnTo>
                  <a:lnTo>
                    <a:pt x="631" y="323"/>
                  </a:lnTo>
                  <a:lnTo>
                    <a:pt x="632" y="324"/>
                  </a:lnTo>
                  <a:lnTo>
                    <a:pt x="636" y="324"/>
                  </a:lnTo>
                  <a:close/>
                  <a:moveTo>
                    <a:pt x="636" y="668"/>
                  </a:moveTo>
                  <a:lnTo>
                    <a:pt x="635" y="666"/>
                  </a:lnTo>
                  <a:lnTo>
                    <a:pt x="635" y="667"/>
                  </a:lnTo>
                  <a:lnTo>
                    <a:pt x="636" y="668"/>
                  </a:lnTo>
                  <a:close/>
                  <a:moveTo>
                    <a:pt x="636" y="588"/>
                  </a:moveTo>
                  <a:lnTo>
                    <a:pt x="636" y="587"/>
                  </a:lnTo>
                  <a:lnTo>
                    <a:pt x="634" y="588"/>
                  </a:lnTo>
                  <a:lnTo>
                    <a:pt x="635" y="586"/>
                  </a:lnTo>
                  <a:lnTo>
                    <a:pt x="633" y="586"/>
                  </a:lnTo>
                  <a:lnTo>
                    <a:pt x="633" y="588"/>
                  </a:lnTo>
                  <a:lnTo>
                    <a:pt x="633" y="590"/>
                  </a:lnTo>
                  <a:lnTo>
                    <a:pt x="634" y="588"/>
                  </a:lnTo>
                  <a:lnTo>
                    <a:pt x="636" y="588"/>
                  </a:lnTo>
                  <a:close/>
                  <a:moveTo>
                    <a:pt x="636" y="658"/>
                  </a:moveTo>
                  <a:lnTo>
                    <a:pt x="636" y="658"/>
                  </a:lnTo>
                  <a:close/>
                  <a:moveTo>
                    <a:pt x="636" y="520"/>
                  </a:moveTo>
                  <a:lnTo>
                    <a:pt x="636" y="519"/>
                  </a:lnTo>
                  <a:lnTo>
                    <a:pt x="635" y="520"/>
                  </a:lnTo>
                  <a:lnTo>
                    <a:pt x="636" y="520"/>
                  </a:lnTo>
                  <a:close/>
                  <a:moveTo>
                    <a:pt x="636" y="518"/>
                  </a:moveTo>
                  <a:lnTo>
                    <a:pt x="634" y="517"/>
                  </a:lnTo>
                  <a:lnTo>
                    <a:pt x="635" y="518"/>
                  </a:lnTo>
                  <a:lnTo>
                    <a:pt x="636" y="518"/>
                  </a:lnTo>
                  <a:lnTo>
                    <a:pt x="636" y="519"/>
                  </a:lnTo>
                  <a:lnTo>
                    <a:pt x="636" y="518"/>
                  </a:lnTo>
                  <a:close/>
                  <a:moveTo>
                    <a:pt x="636" y="126"/>
                  </a:moveTo>
                  <a:lnTo>
                    <a:pt x="633" y="124"/>
                  </a:lnTo>
                  <a:lnTo>
                    <a:pt x="632" y="124"/>
                  </a:lnTo>
                  <a:lnTo>
                    <a:pt x="633" y="126"/>
                  </a:lnTo>
                  <a:lnTo>
                    <a:pt x="633" y="128"/>
                  </a:lnTo>
                  <a:lnTo>
                    <a:pt x="636" y="128"/>
                  </a:lnTo>
                  <a:lnTo>
                    <a:pt x="636" y="126"/>
                  </a:lnTo>
                  <a:close/>
                  <a:moveTo>
                    <a:pt x="636" y="268"/>
                  </a:moveTo>
                  <a:lnTo>
                    <a:pt x="636" y="268"/>
                  </a:lnTo>
                  <a:lnTo>
                    <a:pt x="633" y="266"/>
                  </a:lnTo>
                  <a:lnTo>
                    <a:pt x="632" y="266"/>
                  </a:lnTo>
                  <a:lnTo>
                    <a:pt x="633" y="268"/>
                  </a:lnTo>
                  <a:lnTo>
                    <a:pt x="633" y="270"/>
                  </a:lnTo>
                  <a:lnTo>
                    <a:pt x="635" y="270"/>
                  </a:lnTo>
                  <a:lnTo>
                    <a:pt x="636" y="268"/>
                  </a:lnTo>
                  <a:close/>
                  <a:moveTo>
                    <a:pt x="636" y="586"/>
                  </a:moveTo>
                  <a:lnTo>
                    <a:pt x="636" y="586"/>
                  </a:lnTo>
                  <a:lnTo>
                    <a:pt x="636" y="587"/>
                  </a:lnTo>
                  <a:lnTo>
                    <a:pt x="636" y="586"/>
                  </a:lnTo>
                  <a:close/>
                  <a:moveTo>
                    <a:pt x="636" y="512"/>
                  </a:moveTo>
                  <a:lnTo>
                    <a:pt x="636" y="512"/>
                  </a:lnTo>
                  <a:lnTo>
                    <a:pt x="636" y="514"/>
                  </a:lnTo>
                  <a:lnTo>
                    <a:pt x="636" y="512"/>
                  </a:lnTo>
                  <a:close/>
                  <a:moveTo>
                    <a:pt x="636" y="466"/>
                  </a:moveTo>
                  <a:lnTo>
                    <a:pt x="636" y="464"/>
                  </a:lnTo>
                  <a:lnTo>
                    <a:pt x="635" y="462"/>
                  </a:lnTo>
                  <a:lnTo>
                    <a:pt x="636" y="462"/>
                  </a:lnTo>
                  <a:lnTo>
                    <a:pt x="636" y="460"/>
                  </a:lnTo>
                  <a:lnTo>
                    <a:pt x="634" y="460"/>
                  </a:lnTo>
                  <a:lnTo>
                    <a:pt x="633" y="462"/>
                  </a:lnTo>
                  <a:lnTo>
                    <a:pt x="633" y="464"/>
                  </a:lnTo>
                  <a:lnTo>
                    <a:pt x="635" y="464"/>
                  </a:lnTo>
                  <a:lnTo>
                    <a:pt x="635" y="466"/>
                  </a:lnTo>
                  <a:lnTo>
                    <a:pt x="633" y="466"/>
                  </a:lnTo>
                  <a:lnTo>
                    <a:pt x="632" y="470"/>
                  </a:lnTo>
                  <a:lnTo>
                    <a:pt x="635" y="470"/>
                  </a:lnTo>
                  <a:lnTo>
                    <a:pt x="635" y="468"/>
                  </a:lnTo>
                  <a:lnTo>
                    <a:pt x="635" y="466"/>
                  </a:lnTo>
                  <a:lnTo>
                    <a:pt x="636" y="466"/>
                  </a:lnTo>
                  <a:close/>
                  <a:moveTo>
                    <a:pt x="637" y="514"/>
                  </a:moveTo>
                  <a:lnTo>
                    <a:pt x="636" y="514"/>
                  </a:lnTo>
                  <a:lnTo>
                    <a:pt x="636" y="513"/>
                  </a:lnTo>
                  <a:lnTo>
                    <a:pt x="635" y="514"/>
                  </a:lnTo>
                  <a:lnTo>
                    <a:pt x="632" y="514"/>
                  </a:lnTo>
                  <a:lnTo>
                    <a:pt x="634" y="516"/>
                  </a:lnTo>
                  <a:lnTo>
                    <a:pt x="634" y="517"/>
                  </a:lnTo>
                  <a:lnTo>
                    <a:pt x="634" y="516"/>
                  </a:lnTo>
                  <a:lnTo>
                    <a:pt x="636" y="516"/>
                  </a:lnTo>
                  <a:lnTo>
                    <a:pt x="636" y="514"/>
                  </a:lnTo>
                  <a:lnTo>
                    <a:pt x="637" y="514"/>
                  </a:lnTo>
                  <a:close/>
                  <a:moveTo>
                    <a:pt x="637" y="552"/>
                  </a:moveTo>
                  <a:lnTo>
                    <a:pt x="636" y="552"/>
                  </a:lnTo>
                  <a:lnTo>
                    <a:pt x="636" y="550"/>
                  </a:lnTo>
                  <a:lnTo>
                    <a:pt x="635" y="552"/>
                  </a:lnTo>
                  <a:lnTo>
                    <a:pt x="635" y="554"/>
                  </a:lnTo>
                  <a:lnTo>
                    <a:pt x="633" y="554"/>
                  </a:lnTo>
                  <a:lnTo>
                    <a:pt x="632" y="552"/>
                  </a:lnTo>
                  <a:lnTo>
                    <a:pt x="633" y="555"/>
                  </a:lnTo>
                  <a:lnTo>
                    <a:pt x="634" y="558"/>
                  </a:lnTo>
                  <a:lnTo>
                    <a:pt x="633" y="558"/>
                  </a:lnTo>
                  <a:lnTo>
                    <a:pt x="633" y="560"/>
                  </a:lnTo>
                  <a:lnTo>
                    <a:pt x="634" y="560"/>
                  </a:lnTo>
                  <a:lnTo>
                    <a:pt x="635" y="562"/>
                  </a:lnTo>
                  <a:lnTo>
                    <a:pt x="636" y="560"/>
                  </a:lnTo>
                  <a:lnTo>
                    <a:pt x="635" y="558"/>
                  </a:lnTo>
                  <a:lnTo>
                    <a:pt x="636" y="556"/>
                  </a:lnTo>
                  <a:lnTo>
                    <a:pt x="637" y="554"/>
                  </a:lnTo>
                  <a:lnTo>
                    <a:pt x="637" y="552"/>
                  </a:lnTo>
                  <a:close/>
                  <a:moveTo>
                    <a:pt x="637" y="530"/>
                  </a:moveTo>
                  <a:lnTo>
                    <a:pt x="637" y="528"/>
                  </a:lnTo>
                  <a:lnTo>
                    <a:pt x="633" y="528"/>
                  </a:lnTo>
                  <a:lnTo>
                    <a:pt x="634" y="530"/>
                  </a:lnTo>
                  <a:lnTo>
                    <a:pt x="637" y="530"/>
                  </a:lnTo>
                  <a:close/>
                  <a:moveTo>
                    <a:pt x="637" y="474"/>
                  </a:moveTo>
                  <a:lnTo>
                    <a:pt x="635" y="472"/>
                  </a:lnTo>
                  <a:lnTo>
                    <a:pt x="635" y="474"/>
                  </a:lnTo>
                  <a:lnTo>
                    <a:pt x="637" y="474"/>
                  </a:lnTo>
                  <a:close/>
                  <a:moveTo>
                    <a:pt x="637" y="326"/>
                  </a:moveTo>
                  <a:lnTo>
                    <a:pt x="637" y="322"/>
                  </a:lnTo>
                  <a:lnTo>
                    <a:pt x="636" y="324"/>
                  </a:lnTo>
                  <a:lnTo>
                    <a:pt x="637" y="324"/>
                  </a:lnTo>
                  <a:lnTo>
                    <a:pt x="637" y="326"/>
                  </a:lnTo>
                  <a:close/>
                  <a:moveTo>
                    <a:pt x="638" y="332"/>
                  </a:moveTo>
                  <a:lnTo>
                    <a:pt x="638" y="330"/>
                  </a:lnTo>
                  <a:lnTo>
                    <a:pt x="637" y="330"/>
                  </a:lnTo>
                  <a:lnTo>
                    <a:pt x="638" y="332"/>
                  </a:lnTo>
                  <a:close/>
                  <a:moveTo>
                    <a:pt x="638" y="660"/>
                  </a:moveTo>
                  <a:lnTo>
                    <a:pt x="636" y="658"/>
                  </a:lnTo>
                  <a:lnTo>
                    <a:pt x="636" y="660"/>
                  </a:lnTo>
                  <a:lnTo>
                    <a:pt x="637" y="660"/>
                  </a:lnTo>
                  <a:lnTo>
                    <a:pt x="638" y="660"/>
                  </a:lnTo>
                  <a:close/>
                  <a:moveTo>
                    <a:pt x="638" y="661"/>
                  </a:moveTo>
                  <a:lnTo>
                    <a:pt x="637" y="660"/>
                  </a:lnTo>
                  <a:lnTo>
                    <a:pt x="638" y="662"/>
                  </a:lnTo>
                  <a:lnTo>
                    <a:pt x="638" y="661"/>
                  </a:lnTo>
                  <a:close/>
                  <a:moveTo>
                    <a:pt x="639" y="516"/>
                  </a:moveTo>
                  <a:lnTo>
                    <a:pt x="638" y="518"/>
                  </a:lnTo>
                  <a:lnTo>
                    <a:pt x="638" y="519"/>
                  </a:lnTo>
                  <a:lnTo>
                    <a:pt x="638" y="518"/>
                  </a:lnTo>
                  <a:lnTo>
                    <a:pt x="637" y="518"/>
                  </a:lnTo>
                  <a:lnTo>
                    <a:pt x="637" y="520"/>
                  </a:lnTo>
                  <a:lnTo>
                    <a:pt x="637" y="521"/>
                  </a:lnTo>
                  <a:lnTo>
                    <a:pt x="636" y="522"/>
                  </a:lnTo>
                  <a:lnTo>
                    <a:pt x="638" y="522"/>
                  </a:lnTo>
                  <a:lnTo>
                    <a:pt x="638" y="519"/>
                  </a:lnTo>
                  <a:lnTo>
                    <a:pt x="638" y="518"/>
                  </a:lnTo>
                  <a:lnTo>
                    <a:pt x="639" y="516"/>
                  </a:lnTo>
                  <a:close/>
                  <a:moveTo>
                    <a:pt x="639" y="520"/>
                  </a:moveTo>
                  <a:lnTo>
                    <a:pt x="638" y="519"/>
                  </a:lnTo>
                  <a:lnTo>
                    <a:pt x="638" y="520"/>
                  </a:lnTo>
                  <a:lnTo>
                    <a:pt x="639" y="520"/>
                  </a:lnTo>
                  <a:close/>
                  <a:moveTo>
                    <a:pt x="639" y="554"/>
                  </a:moveTo>
                  <a:lnTo>
                    <a:pt x="637" y="552"/>
                  </a:lnTo>
                  <a:lnTo>
                    <a:pt x="638" y="554"/>
                  </a:lnTo>
                  <a:lnTo>
                    <a:pt x="639" y="554"/>
                  </a:lnTo>
                  <a:close/>
                  <a:moveTo>
                    <a:pt x="639" y="661"/>
                  </a:moveTo>
                  <a:lnTo>
                    <a:pt x="639" y="660"/>
                  </a:lnTo>
                  <a:lnTo>
                    <a:pt x="638" y="660"/>
                  </a:lnTo>
                  <a:lnTo>
                    <a:pt x="638" y="661"/>
                  </a:lnTo>
                  <a:lnTo>
                    <a:pt x="639" y="661"/>
                  </a:lnTo>
                  <a:close/>
                  <a:moveTo>
                    <a:pt x="639" y="606"/>
                  </a:moveTo>
                  <a:lnTo>
                    <a:pt x="638" y="606"/>
                  </a:lnTo>
                  <a:lnTo>
                    <a:pt x="638" y="607"/>
                  </a:lnTo>
                  <a:lnTo>
                    <a:pt x="639" y="606"/>
                  </a:lnTo>
                  <a:close/>
                  <a:moveTo>
                    <a:pt x="639" y="620"/>
                  </a:moveTo>
                  <a:lnTo>
                    <a:pt x="639" y="618"/>
                  </a:lnTo>
                  <a:lnTo>
                    <a:pt x="637" y="620"/>
                  </a:lnTo>
                  <a:lnTo>
                    <a:pt x="639" y="620"/>
                  </a:lnTo>
                  <a:close/>
                  <a:moveTo>
                    <a:pt x="639" y="332"/>
                  </a:moveTo>
                  <a:lnTo>
                    <a:pt x="638" y="332"/>
                  </a:lnTo>
                  <a:lnTo>
                    <a:pt x="639" y="334"/>
                  </a:lnTo>
                  <a:lnTo>
                    <a:pt x="639" y="332"/>
                  </a:lnTo>
                  <a:close/>
                  <a:moveTo>
                    <a:pt x="640" y="548"/>
                  </a:moveTo>
                  <a:lnTo>
                    <a:pt x="639" y="548"/>
                  </a:lnTo>
                  <a:lnTo>
                    <a:pt x="640" y="548"/>
                  </a:lnTo>
                  <a:close/>
                  <a:moveTo>
                    <a:pt x="640" y="547"/>
                  </a:moveTo>
                  <a:lnTo>
                    <a:pt x="640" y="548"/>
                  </a:lnTo>
                  <a:lnTo>
                    <a:pt x="640" y="547"/>
                  </a:lnTo>
                  <a:close/>
                  <a:moveTo>
                    <a:pt x="640" y="620"/>
                  </a:moveTo>
                  <a:lnTo>
                    <a:pt x="639" y="620"/>
                  </a:lnTo>
                  <a:lnTo>
                    <a:pt x="640" y="622"/>
                  </a:lnTo>
                  <a:lnTo>
                    <a:pt x="640" y="620"/>
                  </a:lnTo>
                  <a:close/>
                  <a:moveTo>
                    <a:pt x="640" y="326"/>
                  </a:moveTo>
                  <a:lnTo>
                    <a:pt x="639" y="324"/>
                  </a:lnTo>
                  <a:lnTo>
                    <a:pt x="637" y="326"/>
                  </a:lnTo>
                  <a:lnTo>
                    <a:pt x="638" y="326"/>
                  </a:lnTo>
                  <a:lnTo>
                    <a:pt x="639" y="328"/>
                  </a:lnTo>
                  <a:lnTo>
                    <a:pt x="638" y="330"/>
                  </a:lnTo>
                  <a:lnTo>
                    <a:pt x="639" y="330"/>
                  </a:lnTo>
                  <a:lnTo>
                    <a:pt x="640" y="327"/>
                  </a:lnTo>
                  <a:lnTo>
                    <a:pt x="640" y="326"/>
                  </a:lnTo>
                  <a:close/>
                  <a:moveTo>
                    <a:pt x="641" y="588"/>
                  </a:moveTo>
                  <a:lnTo>
                    <a:pt x="639" y="586"/>
                  </a:lnTo>
                  <a:lnTo>
                    <a:pt x="637" y="588"/>
                  </a:lnTo>
                  <a:lnTo>
                    <a:pt x="639" y="588"/>
                  </a:lnTo>
                  <a:lnTo>
                    <a:pt x="639" y="590"/>
                  </a:lnTo>
                  <a:lnTo>
                    <a:pt x="641" y="588"/>
                  </a:lnTo>
                  <a:close/>
                  <a:moveTo>
                    <a:pt x="641" y="472"/>
                  </a:moveTo>
                  <a:lnTo>
                    <a:pt x="639" y="470"/>
                  </a:lnTo>
                  <a:lnTo>
                    <a:pt x="638" y="472"/>
                  </a:lnTo>
                  <a:lnTo>
                    <a:pt x="639" y="472"/>
                  </a:lnTo>
                  <a:lnTo>
                    <a:pt x="638" y="474"/>
                  </a:lnTo>
                  <a:lnTo>
                    <a:pt x="640" y="474"/>
                  </a:lnTo>
                  <a:lnTo>
                    <a:pt x="641" y="474"/>
                  </a:lnTo>
                  <a:lnTo>
                    <a:pt x="641" y="472"/>
                  </a:lnTo>
                  <a:close/>
                  <a:moveTo>
                    <a:pt x="641" y="598"/>
                  </a:moveTo>
                  <a:lnTo>
                    <a:pt x="639" y="598"/>
                  </a:lnTo>
                  <a:lnTo>
                    <a:pt x="640" y="595"/>
                  </a:lnTo>
                  <a:lnTo>
                    <a:pt x="641" y="594"/>
                  </a:lnTo>
                  <a:lnTo>
                    <a:pt x="640" y="592"/>
                  </a:lnTo>
                  <a:lnTo>
                    <a:pt x="637" y="592"/>
                  </a:lnTo>
                  <a:lnTo>
                    <a:pt x="638" y="596"/>
                  </a:lnTo>
                  <a:lnTo>
                    <a:pt x="638" y="597"/>
                  </a:lnTo>
                  <a:lnTo>
                    <a:pt x="637" y="598"/>
                  </a:lnTo>
                  <a:lnTo>
                    <a:pt x="639" y="598"/>
                  </a:lnTo>
                  <a:lnTo>
                    <a:pt x="640" y="600"/>
                  </a:lnTo>
                  <a:lnTo>
                    <a:pt x="641" y="598"/>
                  </a:lnTo>
                  <a:close/>
                  <a:moveTo>
                    <a:pt x="641" y="258"/>
                  </a:moveTo>
                  <a:lnTo>
                    <a:pt x="640" y="256"/>
                  </a:lnTo>
                  <a:lnTo>
                    <a:pt x="640" y="258"/>
                  </a:lnTo>
                  <a:lnTo>
                    <a:pt x="641" y="258"/>
                  </a:lnTo>
                  <a:close/>
                  <a:moveTo>
                    <a:pt x="642" y="550"/>
                  </a:moveTo>
                  <a:lnTo>
                    <a:pt x="640" y="548"/>
                  </a:lnTo>
                  <a:lnTo>
                    <a:pt x="640" y="549"/>
                  </a:lnTo>
                  <a:lnTo>
                    <a:pt x="642" y="550"/>
                  </a:lnTo>
                  <a:close/>
                  <a:moveTo>
                    <a:pt x="642" y="584"/>
                  </a:moveTo>
                  <a:lnTo>
                    <a:pt x="640" y="584"/>
                  </a:lnTo>
                  <a:lnTo>
                    <a:pt x="639" y="586"/>
                  </a:lnTo>
                  <a:lnTo>
                    <a:pt x="642" y="584"/>
                  </a:lnTo>
                  <a:close/>
                  <a:moveTo>
                    <a:pt x="642" y="264"/>
                  </a:moveTo>
                  <a:lnTo>
                    <a:pt x="640" y="264"/>
                  </a:lnTo>
                  <a:lnTo>
                    <a:pt x="640" y="266"/>
                  </a:lnTo>
                  <a:lnTo>
                    <a:pt x="639" y="266"/>
                  </a:lnTo>
                  <a:lnTo>
                    <a:pt x="638" y="268"/>
                  </a:lnTo>
                  <a:lnTo>
                    <a:pt x="641" y="268"/>
                  </a:lnTo>
                  <a:lnTo>
                    <a:pt x="642" y="264"/>
                  </a:lnTo>
                  <a:close/>
                  <a:moveTo>
                    <a:pt x="642" y="626"/>
                  </a:moveTo>
                  <a:lnTo>
                    <a:pt x="642" y="626"/>
                  </a:lnTo>
                  <a:close/>
                  <a:moveTo>
                    <a:pt x="642" y="478"/>
                  </a:moveTo>
                  <a:lnTo>
                    <a:pt x="641" y="476"/>
                  </a:lnTo>
                  <a:lnTo>
                    <a:pt x="640" y="474"/>
                  </a:lnTo>
                  <a:lnTo>
                    <a:pt x="640" y="476"/>
                  </a:lnTo>
                  <a:lnTo>
                    <a:pt x="641" y="478"/>
                  </a:lnTo>
                  <a:lnTo>
                    <a:pt x="642" y="478"/>
                  </a:lnTo>
                  <a:close/>
                  <a:moveTo>
                    <a:pt x="642" y="262"/>
                  </a:moveTo>
                  <a:lnTo>
                    <a:pt x="642" y="261"/>
                  </a:lnTo>
                  <a:lnTo>
                    <a:pt x="641" y="260"/>
                  </a:lnTo>
                  <a:lnTo>
                    <a:pt x="641" y="262"/>
                  </a:lnTo>
                  <a:lnTo>
                    <a:pt x="642" y="262"/>
                  </a:lnTo>
                  <a:close/>
                  <a:moveTo>
                    <a:pt x="642" y="258"/>
                  </a:moveTo>
                  <a:lnTo>
                    <a:pt x="641" y="258"/>
                  </a:lnTo>
                  <a:lnTo>
                    <a:pt x="641" y="260"/>
                  </a:lnTo>
                  <a:lnTo>
                    <a:pt x="642" y="258"/>
                  </a:lnTo>
                  <a:close/>
                  <a:moveTo>
                    <a:pt x="642" y="664"/>
                  </a:moveTo>
                  <a:lnTo>
                    <a:pt x="641" y="662"/>
                  </a:lnTo>
                  <a:lnTo>
                    <a:pt x="641" y="660"/>
                  </a:lnTo>
                  <a:lnTo>
                    <a:pt x="641" y="662"/>
                  </a:lnTo>
                  <a:lnTo>
                    <a:pt x="639" y="661"/>
                  </a:lnTo>
                  <a:lnTo>
                    <a:pt x="640" y="664"/>
                  </a:lnTo>
                  <a:lnTo>
                    <a:pt x="640" y="665"/>
                  </a:lnTo>
                  <a:lnTo>
                    <a:pt x="639" y="666"/>
                  </a:lnTo>
                  <a:lnTo>
                    <a:pt x="639" y="667"/>
                  </a:lnTo>
                  <a:lnTo>
                    <a:pt x="639" y="668"/>
                  </a:lnTo>
                  <a:lnTo>
                    <a:pt x="639" y="670"/>
                  </a:lnTo>
                  <a:lnTo>
                    <a:pt x="640" y="670"/>
                  </a:lnTo>
                  <a:lnTo>
                    <a:pt x="640" y="669"/>
                  </a:lnTo>
                  <a:lnTo>
                    <a:pt x="641" y="668"/>
                  </a:lnTo>
                  <a:lnTo>
                    <a:pt x="640" y="666"/>
                  </a:lnTo>
                  <a:lnTo>
                    <a:pt x="642" y="666"/>
                  </a:lnTo>
                  <a:lnTo>
                    <a:pt x="642" y="665"/>
                  </a:lnTo>
                  <a:lnTo>
                    <a:pt x="642" y="664"/>
                  </a:lnTo>
                  <a:close/>
                  <a:moveTo>
                    <a:pt x="643" y="261"/>
                  </a:moveTo>
                  <a:lnTo>
                    <a:pt x="642" y="260"/>
                  </a:lnTo>
                  <a:lnTo>
                    <a:pt x="642" y="261"/>
                  </a:lnTo>
                  <a:lnTo>
                    <a:pt x="643" y="261"/>
                  </a:lnTo>
                  <a:close/>
                  <a:moveTo>
                    <a:pt x="643" y="336"/>
                  </a:moveTo>
                  <a:lnTo>
                    <a:pt x="643" y="334"/>
                  </a:lnTo>
                  <a:lnTo>
                    <a:pt x="643" y="332"/>
                  </a:lnTo>
                  <a:lnTo>
                    <a:pt x="642" y="332"/>
                  </a:lnTo>
                  <a:lnTo>
                    <a:pt x="642" y="334"/>
                  </a:lnTo>
                  <a:lnTo>
                    <a:pt x="643" y="334"/>
                  </a:lnTo>
                  <a:lnTo>
                    <a:pt x="642" y="336"/>
                  </a:lnTo>
                  <a:lnTo>
                    <a:pt x="643" y="336"/>
                  </a:lnTo>
                  <a:close/>
                  <a:moveTo>
                    <a:pt x="644" y="558"/>
                  </a:moveTo>
                  <a:lnTo>
                    <a:pt x="643" y="557"/>
                  </a:lnTo>
                  <a:lnTo>
                    <a:pt x="643" y="556"/>
                  </a:lnTo>
                  <a:lnTo>
                    <a:pt x="642" y="556"/>
                  </a:lnTo>
                  <a:lnTo>
                    <a:pt x="642" y="554"/>
                  </a:lnTo>
                  <a:lnTo>
                    <a:pt x="642" y="552"/>
                  </a:lnTo>
                  <a:lnTo>
                    <a:pt x="641" y="552"/>
                  </a:lnTo>
                  <a:lnTo>
                    <a:pt x="639" y="554"/>
                  </a:lnTo>
                  <a:lnTo>
                    <a:pt x="640" y="554"/>
                  </a:lnTo>
                  <a:lnTo>
                    <a:pt x="641" y="556"/>
                  </a:lnTo>
                  <a:lnTo>
                    <a:pt x="641" y="558"/>
                  </a:lnTo>
                  <a:lnTo>
                    <a:pt x="642" y="558"/>
                  </a:lnTo>
                  <a:lnTo>
                    <a:pt x="644" y="558"/>
                  </a:lnTo>
                  <a:close/>
                  <a:moveTo>
                    <a:pt x="644" y="556"/>
                  </a:moveTo>
                  <a:lnTo>
                    <a:pt x="643" y="556"/>
                  </a:lnTo>
                  <a:lnTo>
                    <a:pt x="643" y="557"/>
                  </a:lnTo>
                  <a:lnTo>
                    <a:pt x="644" y="556"/>
                  </a:lnTo>
                  <a:close/>
                  <a:moveTo>
                    <a:pt x="644" y="612"/>
                  </a:moveTo>
                  <a:lnTo>
                    <a:pt x="644" y="612"/>
                  </a:lnTo>
                  <a:close/>
                  <a:moveTo>
                    <a:pt x="644" y="478"/>
                  </a:moveTo>
                  <a:lnTo>
                    <a:pt x="642" y="476"/>
                  </a:lnTo>
                  <a:lnTo>
                    <a:pt x="642" y="478"/>
                  </a:lnTo>
                  <a:lnTo>
                    <a:pt x="644" y="478"/>
                  </a:lnTo>
                  <a:close/>
                  <a:moveTo>
                    <a:pt x="644" y="598"/>
                  </a:moveTo>
                  <a:lnTo>
                    <a:pt x="644" y="600"/>
                  </a:lnTo>
                  <a:lnTo>
                    <a:pt x="644" y="598"/>
                  </a:lnTo>
                  <a:close/>
                  <a:moveTo>
                    <a:pt x="645" y="478"/>
                  </a:moveTo>
                  <a:lnTo>
                    <a:pt x="644" y="478"/>
                  </a:lnTo>
                  <a:lnTo>
                    <a:pt x="645" y="479"/>
                  </a:lnTo>
                  <a:lnTo>
                    <a:pt x="645" y="478"/>
                  </a:lnTo>
                  <a:close/>
                  <a:moveTo>
                    <a:pt x="645" y="614"/>
                  </a:moveTo>
                  <a:lnTo>
                    <a:pt x="644" y="612"/>
                  </a:lnTo>
                  <a:lnTo>
                    <a:pt x="643" y="612"/>
                  </a:lnTo>
                  <a:lnTo>
                    <a:pt x="642" y="610"/>
                  </a:lnTo>
                  <a:lnTo>
                    <a:pt x="641" y="608"/>
                  </a:lnTo>
                  <a:lnTo>
                    <a:pt x="638" y="608"/>
                  </a:lnTo>
                  <a:lnTo>
                    <a:pt x="638" y="607"/>
                  </a:lnTo>
                  <a:lnTo>
                    <a:pt x="637" y="608"/>
                  </a:lnTo>
                  <a:lnTo>
                    <a:pt x="636" y="606"/>
                  </a:lnTo>
                  <a:lnTo>
                    <a:pt x="635" y="606"/>
                  </a:lnTo>
                  <a:lnTo>
                    <a:pt x="636" y="608"/>
                  </a:lnTo>
                  <a:lnTo>
                    <a:pt x="640" y="610"/>
                  </a:lnTo>
                  <a:lnTo>
                    <a:pt x="639" y="611"/>
                  </a:lnTo>
                  <a:lnTo>
                    <a:pt x="639" y="612"/>
                  </a:lnTo>
                  <a:lnTo>
                    <a:pt x="640" y="612"/>
                  </a:lnTo>
                  <a:lnTo>
                    <a:pt x="641" y="614"/>
                  </a:lnTo>
                  <a:lnTo>
                    <a:pt x="642" y="614"/>
                  </a:lnTo>
                  <a:lnTo>
                    <a:pt x="641" y="612"/>
                  </a:lnTo>
                  <a:lnTo>
                    <a:pt x="642" y="612"/>
                  </a:lnTo>
                  <a:lnTo>
                    <a:pt x="644" y="614"/>
                  </a:lnTo>
                  <a:lnTo>
                    <a:pt x="645" y="614"/>
                  </a:lnTo>
                  <a:close/>
                  <a:moveTo>
                    <a:pt x="645" y="268"/>
                  </a:moveTo>
                  <a:lnTo>
                    <a:pt x="644" y="267"/>
                  </a:lnTo>
                  <a:lnTo>
                    <a:pt x="643" y="268"/>
                  </a:lnTo>
                  <a:lnTo>
                    <a:pt x="644" y="269"/>
                  </a:lnTo>
                  <a:lnTo>
                    <a:pt x="644" y="268"/>
                  </a:lnTo>
                  <a:lnTo>
                    <a:pt x="645" y="268"/>
                  </a:lnTo>
                  <a:close/>
                  <a:moveTo>
                    <a:pt x="645" y="588"/>
                  </a:moveTo>
                  <a:lnTo>
                    <a:pt x="645" y="586"/>
                  </a:lnTo>
                  <a:lnTo>
                    <a:pt x="643" y="586"/>
                  </a:lnTo>
                  <a:lnTo>
                    <a:pt x="642" y="586"/>
                  </a:lnTo>
                  <a:lnTo>
                    <a:pt x="645" y="588"/>
                  </a:lnTo>
                  <a:close/>
                  <a:moveTo>
                    <a:pt x="645" y="547"/>
                  </a:moveTo>
                  <a:lnTo>
                    <a:pt x="644" y="548"/>
                  </a:lnTo>
                  <a:lnTo>
                    <a:pt x="645" y="548"/>
                  </a:lnTo>
                  <a:lnTo>
                    <a:pt x="645" y="547"/>
                  </a:lnTo>
                  <a:close/>
                  <a:moveTo>
                    <a:pt x="646" y="476"/>
                  </a:moveTo>
                  <a:lnTo>
                    <a:pt x="644" y="476"/>
                  </a:lnTo>
                  <a:lnTo>
                    <a:pt x="645" y="478"/>
                  </a:lnTo>
                  <a:lnTo>
                    <a:pt x="646" y="476"/>
                  </a:lnTo>
                  <a:close/>
                  <a:moveTo>
                    <a:pt x="646" y="274"/>
                  </a:moveTo>
                  <a:lnTo>
                    <a:pt x="644" y="274"/>
                  </a:lnTo>
                  <a:lnTo>
                    <a:pt x="642" y="276"/>
                  </a:lnTo>
                  <a:lnTo>
                    <a:pt x="642" y="278"/>
                  </a:lnTo>
                  <a:lnTo>
                    <a:pt x="644" y="278"/>
                  </a:lnTo>
                  <a:lnTo>
                    <a:pt x="646" y="274"/>
                  </a:lnTo>
                  <a:close/>
                  <a:moveTo>
                    <a:pt x="646" y="461"/>
                  </a:moveTo>
                  <a:lnTo>
                    <a:pt x="644" y="462"/>
                  </a:lnTo>
                  <a:lnTo>
                    <a:pt x="644" y="463"/>
                  </a:lnTo>
                  <a:lnTo>
                    <a:pt x="644" y="466"/>
                  </a:lnTo>
                  <a:lnTo>
                    <a:pt x="645" y="466"/>
                  </a:lnTo>
                  <a:lnTo>
                    <a:pt x="646" y="461"/>
                  </a:lnTo>
                  <a:close/>
                  <a:moveTo>
                    <a:pt x="646" y="148"/>
                  </a:moveTo>
                  <a:lnTo>
                    <a:pt x="644" y="148"/>
                  </a:lnTo>
                  <a:lnTo>
                    <a:pt x="645" y="150"/>
                  </a:lnTo>
                  <a:lnTo>
                    <a:pt x="646" y="148"/>
                  </a:lnTo>
                  <a:close/>
                  <a:moveTo>
                    <a:pt x="647" y="602"/>
                  </a:moveTo>
                  <a:lnTo>
                    <a:pt x="645" y="600"/>
                  </a:lnTo>
                  <a:lnTo>
                    <a:pt x="644" y="600"/>
                  </a:lnTo>
                  <a:lnTo>
                    <a:pt x="644" y="599"/>
                  </a:lnTo>
                  <a:lnTo>
                    <a:pt x="644" y="598"/>
                  </a:lnTo>
                  <a:lnTo>
                    <a:pt x="643" y="598"/>
                  </a:lnTo>
                  <a:lnTo>
                    <a:pt x="643" y="600"/>
                  </a:lnTo>
                  <a:lnTo>
                    <a:pt x="641" y="598"/>
                  </a:lnTo>
                  <a:lnTo>
                    <a:pt x="642" y="600"/>
                  </a:lnTo>
                  <a:lnTo>
                    <a:pt x="642" y="602"/>
                  </a:lnTo>
                  <a:lnTo>
                    <a:pt x="647" y="602"/>
                  </a:lnTo>
                  <a:close/>
                  <a:moveTo>
                    <a:pt x="647" y="608"/>
                  </a:moveTo>
                  <a:lnTo>
                    <a:pt x="646" y="604"/>
                  </a:lnTo>
                  <a:lnTo>
                    <a:pt x="646" y="608"/>
                  </a:lnTo>
                  <a:lnTo>
                    <a:pt x="644" y="606"/>
                  </a:lnTo>
                  <a:lnTo>
                    <a:pt x="644" y="608"/>
                  </a:lnTo>
                  <a:lnTo>
                    <a:pt x="643" y="606"/>
                  </a:lnTo>
                  <a:lnTo>
                    <a:pt x="642" y="606"/>
                  </a:lnTo>
                  <a:lnTo>
                    <a:pt x="644" y="608"/>
                  </a:lnTo>
                  <a:lnTo>
                    <a:pt x="644" y="609"/>
                  </a:lnTo>
                  <a:lnTo>
                    <a:pt x="643" y="610"/>
                  </a:lnTo>
                  <a:lnTo>
                    <a:pt x="645" y="610"/>
                  </a:lnTo>
                  <a:lnTo>
                    <a:pt x="644" y="612"/>
                  </a:lnTo>
                  <a:lnTo>
                    <a:pt x="646" y="610"/>
                  </a:lnTo>
                  <a:lnTo>
                    <a:pt x="647" y="608"/>
                  </a:lnTo>
                  <a:close/>
                  <a:moveTo>
                    <a:pt x="647" y="530"/>
                  </a:moveTo>
                  <a:lnTo>
                    <a:pt x="646" y="528"/>
                  </a:lnTo>
                  <a:lnTo>
                    <a:pt x="646" y="525"/>
                  </a:lnTo>
                  <a:lnTo>
                    <a:pt x="646" y="522"/>
                  </a:lnTo>
                  <a:lnTo>
                    <a:pt x="642" y="522"/>
                  </a:lnTo>
                  <a:lnTo>
                    <a:pt x="641" y="518"/>
                  </a:lnTo>
                  <a:lnTo>
                    <a:pt x="639" y="520"/>
                  </a:lnTo>
                  <a:lnTo>
                    <a:pt x="642" y="522"/>
                  </a:lnTo>
                  <a:lnTo>
                    <a:pt x="640" y="522"/>
                  </a:lnTo>
                  <a:lnTo>
                    <a:pt x="640" y="524"/>
                  </a:lnTo>
                  <a:lnTo>
                    <a:pt x="642" y="524"/>
                  </a:lnTo>
                  <a:lnTo>
                    <a:pt x="644" y="526"/>
                  </a:lnTo>
                  <a:lnTo>
                    <a:pt x="643" y="528"/>
                  </a:lnTo>
                  <a:lnTo>
                    <a:pt x="643" y="530"/>
                  </a:lnTo>
                  <a:lnTo>
                    <a:pt x="644" y="528"/>
                  </a:lnTo>
                  <a:lnTo>
                    <a:pt x="646" y="530"/>
                  </a:lnTo>
                  <a:lnTo>
                    <a:pt x="647" y="530"/>
                  </a:lnTo>
                  <a:close/>
                  <a:moveTo>
                    <a:pt x="647" y="518"/>
                  </a:moveTo>
                  <a:lnTo>
                    <a:pt x="646" y="516"/>
                  </a:lnTo>
                  <a:lnTo>
                    <a:pt x="646" y="518"/>
                  </a:lnTo>
                  <a:lnTo>
                    <a:pt x="647" y="518"/>
                  </a:lnTo>
                  <a:close/>
                  <a:moveTo>
                    <a:pt x="647" y="588"/>
                  </a:moveTo>
                  <a:lnTo>
                    <a:pt x="645" y="588"/>
                  </a:lnTo>
                  <a:lnTo>
                    <a:pt x="646" y="588"/>
                  </a:lnTo>
                  <a:lnTo>
                    <a:pt x="647" y="588"/>
                  </a:lnTo>
                  <a:close/>
                  <a:moveTo>
                    <a:pt x="647" y="558"/>
                  </a:moveTo>
                  <a:lnTo>
                    <a:pt x="645" y="558"/>
                  </a:lnTo>
                  <a:lnTo>
                    <a:pt x="646" y="560"/>
                  </a:lnTo>
                  <a:lnTo>
                    <a:pt x="647" y="558"/>
                  </a:lnTo>
                  <a:close/>
                  <a:moveTo>
                    <a:pt x="647" y="592"/>
                  </a:moveTo>
                  <a:lnTo>
                    <a:pt x="644" y="592"/>
                  </a:lnTo>
                  <a:lnTo>
                    <a:pt x="643" y="594"/>
                  </a:lnTo>
                  <a:lnTo>
                    <a:pt x="646" y="594"/>
                  </a:lnTo>
                  <a:lnTo>
                    <a:pt x="647" y="592"/>
                  </a:lnTo>
                  <a:close/>
                  <a:moveTo>
                    <a:pt x="647" y="660"/>
                  </a:moveTo>
                  <a:lnTo>
                    <a:pt x="647" y="659"/>
                  </a:lnTo>
                  <a:lnTo>
                    <a:pt x="647" y="660"/>
                  </a:lnTo>
                  <a:close/>
                  <a:moveTo>
                    <a:pt x="647" y="336"/>
                  </a:moveTo>
                  <a:lnTo>
                    <a:pt x="646" y="336"/>
                  </a:lnTo>
                  <a:lnTo>
                    <a:pt x="647" y="337"/>
                  </a:lnTo>
                  <a:lnTo>
                    <a:pt x="647" y="336"/>
                  </a:lnTo>
                  <a:close/>
                  <a:moveTo>
                    <a:pt x="648" y="604"/>
                  </a:moveTo>
                  <a:lnTo>
                    <a:pt x="647" y="602"/>
                  </a:lnTo>
                  <a:lnTo>
                    <a:pt x="647" y="600"/>
                  </a:lnTo>
                  <a:lnTo>
                    <a:pt x="647" y="602"/>
                  </a:lnTo>
                  <a:lnTo>
                    <a:pt x="646" y="604"/>
                  </a:lnTo>
                  <a:lnTo>
                    <a:pt x="648" y="604"/>
                  </a:lnTo>
                  <a:close/>
                  <a:moveTo>
                    <a:pt x="648" y="622"/>
                  </a:moveTo>
                  <a:lnTo>
                    <a:pt x="647" y="618"/>
                  </a:lnTo>
                  <a:lnTo>
                    <a:pt x="644" y="618"/>
                  </a:lnTo>
                  <a:lnTo>
                    <a:pt x="643" y="620"/>
                  </a:lnTo>
                  <a:lnTo>
                    <a:pt x="646" y="620"/>
                  </a:lnTo>
                  <a:lnTo>
                    <a:pt x="646" y="624"/>
                  </a:lnTo>
                  <a:lnTo>
                    <a:pt x="647" y="624"/>
                  </a:lnTo>
                  <a:lnTo>
                    <a:pt x="647" y="622"/>
                  </a:lnTo>
                  <a:lnTo>
                    <a:pt x="648" y="622"/>
                  </a:lnTo>
                  <a:close/>
                  <a:moveTo>
                    <a:pt x="648" y="266"/>
                  </a:moveTo>
                  <a:lnTo>
                    <a:pt x="648" y="266"/>
                  </a:lnTo>
                  <a:lnTo>
                    <a:pt x="647" y="264"/>
                  </a:lnTo>
                  <a:lnTo>
                    <a:pt x="646" y="264"/>
                  </a:lnTo>
                  <a:lnTo>
                    <a:pt x="646" y="262"/>
                  </a:lnTo>
                  <a:lnTo>
                    <a:pt x="647" y="262"/>
                  </a:lnTo>
                  <a:lnTo>
                    <a:pt x="643" y="261"/>
                  </a:lnTo>
                  <a:lnTo>
                    <a:pt x="644" y="262"/>
                  </a:lnTo>
                  <a:lnTo>
                    <a:pt x="644" y="263"/>
                  </a:lnTo>
                  <a:lnTo>
                    <a:pt x="645" y="264"/>
                  </a:lnTo>
                  <a:lnTo>
                    <a:pt x="645" y="266"/>
                  </a:lnTo>
                  <a:lnTo>
                    <a:pt x="644" y="266"/>
                  </a:lnTo>
                  <a:lnTo>
                    <a:pt x="644" y="267"/>
                  </a:lnTo>
                  <a:lnTo>
                    <a:pt x="646" y="266"/>
                  </a:lnTo>
                  <a:lnTo>
                    <a:pt x="648" y="266"/>
                  </a:lnTo>
                  <a:lnTo>
                    <a:pt x="648" y="268"/>
                  </a:lnTo>
                  <a:lnTo>
                    <a:pt x="648" y="266"/>
                  </a:lnTo>
                  <a:close/>
                  <a:moveTo>
                    <a:pt x="648" y="658"/>
                  </a:moveTo>
                  <a:lnTo>
                    <a:pt x="647" y="658"/>
                  </a:lnTo>
                  <a:lnTo>
                    <a:pt x="647" y="659"/>
                  </a:lnTo>
                  <a:lnTo>
                    <a:pt x="648" y="658"/>
                  </a:lnTo>
                  <a:close/>
                  <a:moveTo>
                    <a:pt x="648" y="560"/>
                  </a:moveTo>
                  <a:lnTo>
                    <a:pt x="647" y="560"/>
                  </a:lnTo>
                  <a:lnTo>
                    <a:pt x="648" y="562"/>
                  </a:lnTo>
                  <a:lnTo>
                    <a:pt x="648" y="560"/>
                  </a:lnTo>
                  <a:close/>
                  <a:moveTo>
                    <a:pt x="648" y="272"/>
                  </a:moveTo>
                  <a:lnTo>
                    <a:pt x="644" y="269"/>
                  </a:lnTo>
                  <a:lnTo>
                    <a:pt x="644" y="270"/>
                  </a:lnTo>
                  <a:lnTo>
                    <a:pt x="645" y="270"/>
                  </a:lnTo>
                  <a:lnTo>
                    <a:pt x="645" y="272"/>
                  </a:lnTo>
                  <a:lnTo>
                    <a:pt x="648" y="272"/>
                  </a:lnTo>
                  <a:close/>
                  <a:moveTo>
                    <a:pt x="648" y="469"/>
                  </a:moveTo>
                  <a:lnTo>
                    <a:pt x="648" y="469"/>
                  </a:lnTo>
                  <a:lnTo>
                    <a:pt x="648" y="470"/>
                  </a:lnTo>
                  <a:lnTo>
                    <a:pt x="648" y="469"/>
                  </a:lnTo>
                  <a:close/>
                  <a:moveTo>
                    <a:pt x="649" y="330"/>
                  </a:moveTo>
                  <a:lnTo>
                    <a:pt x="648" y="330"/>
                  </a:lnTo>
                  <a:lnTo>
                    <a:pt x="647" y="332"/>
                  </a:lnTo>
                  <a:lnTo>
                    <a:pt x="649" y="330"/>
                  </a:lnTo>
                  <a:close/>
                  <a:moveTo>
                    <a:pt x="649" y="466"/>
                  </a:moveTo>
                  <a:lnTo>
                    <a:pt x="648" y="466"/>
                  </a:lnTo>
                  <a:lnTo>
                    <a:pt x="648" y="468"/>
                  </a:lnTo>
                  <a:lnTo>
                    <a:pt x="648" y="469"/>
                  </a:lnTo>
                  <a:lnTo>
                    <a:pt x="649" y="466"/>
                  </a:lnTo>
                  <a:close/>
                  <a:moveTo>
                    <a:pt x="649" y="665"/>
                  </a:moveTo>
                  <a:lnTo>
                    <a:pt x="649" y="664"/>
                  </a:lnTo>
                  <a:lnTo>
                    <a:pt x="648" y="664"/>
                  </a:lnTo>
                  <a:lnTo>
                    <a:pt x="649" y="665"/>
                  </a:lnTo>
                  <a:close/>
                  <a:moveTo>
                    <a:pt x="650" y="552"/>
                  </a:moveTo>
                  <a:lnTo>
                    <a:pt x="648" y="550"/>
                  </a:lnTo>
                  <a:lnTo>
                    <a:pt x="648" y="552"/>
                  </a:lnTo>
                  <a:lnTo>
                    <a:pt x="650" y="552"/>
                  </a:lnTo>
                  <a:close/>
                  <a:moveTo>
                    <a:pt x="650" y="551"/>
                  </a:moveTo>
                  <a:lnTo>
                    <a:pt x="650" y="551"/>
                  </a:lnTo>
                  <a:lnTo>
                    <a:pt x="649" y="550"/>
                  </a:lnTo>
                  <a:lnTo>
                    <a:pt x="650" y="551"/>
                  </a:lnTo>
                  <a:close/>
                  <a:moveTo>
                    <a:pt x="650" y="526"/>
                  </a:moveTo>
                  <a:lnTo>
                    <a:pt x="649" y="524"/>
                  </a:lnTo>
                  <a:lnTo>
                    <a:pt x="650" y="528"/>
                  </a:lnTo>
                  <a:lnTo>
                    <a:pt x="650" y="526"/>
                  </a:lnTo>
                  <a:close/>
                  <a:moveTo>
                    <a:pt x="650" y="282"/>
                  </a:moveTo>
                  <a:lnTo>
                    <a:pt x="649" y="282"/>
                  </a:lnTo>
                  <a:lnTo>
                    <a:pt x="648" y="278"/>
                  </a:lnTo>
                  <a:lnTo>
                    <a:pt x="647" y="280"/>
                  </a:lnTo>
                  <a:lnTo>
                    <a:pt x="648" y="280"/>
                  </a:lnTo>
                  <a:lnTo>
                    <a:pt x="648" y="283"/>
                  </a:lnTo>
                  <a:lnTo>
                    <a:pt x="650" y="284"/>
                  </a:lnTo>
                  <a:lnTo>
                    <a:pt x="650" y="282"/>
                  </a:lnTo>
                  <a:close/>
                  <a:moveTo>
                    <a:pt x="650" y="266"/>
                  </a:moveTo>
                  <a:lnTo>
                    <a:pt x="648" y="266"/>
                  </a:lnTo>
                  <a:lnTo>
                    <a:pt x="650" y="268"/>
                  </a:lnTo>
                  <a:lnTo>
                    <a:pt x="650" y="266"/>
                  </a:lnTo>
                  <a:close/>
                  <a:moveTo>
                    <a:pt x="650" y="529"/>
                  </a:moveTo>
                  <a:lnTo>
                    <a:pt x="650" y="530"/>
                  </a:lnTo>
                  <a:lnTo>
                    <a:pt x="650" y="529"/>
                  </a:lnTo>
                  <a:close/>
                  <a:moveTo>
                    <a:pt x="650" y="516"/>
                  </a:moveTo>
                  <a:lnTo>
                    <a:pt x="650" y="516"/>
                  </a:lnTo>
                  <a:lnTo>
                    <a:pt x="650" y="517"/>
                  </a:lnTo>
                  <a:lnTo>
                    <a:pt x="650" y="516"/>
                  </a:lnTo>
                  <a:close/>
                  <a:moveTo>
                    <a:pt x="650" y="518"/>
                  </a:moveTo>
                  <a:lnTo>
                    <a:pt x="650" y="518"/>
                  </a:lnTo>
                  <a:lnTo>
                    <a:pt x="650" y="517"/>
                  </a:lnTo>
                  <a:lnTo>
                    <a:pt x="647" y="518"/>
                  </a:lnTo>
                  <a:lnTo>
                    <a:pt x="650" y="518"/>
                  </a:lnTo>
                  <a:close/>
                  <a:moveTo>
                    <a:pt x="650" y="518"/>
                  </a:moveTo>
                  <a:lnTo>
                    <a:pt x="650" y="518"/>
                  </a:lnTo>
                  <a:close/>
                  <a:moveTo>
                    <a:pt x="651" y="529"/>
                  </a:moveTo>
                  <a:lnTo>
                    <a:pt x="650" y="529"/>
                  </a:lnTo>
                  <a:lnTo>
                    <a:pt x="650" y="528"/>
                  </a:lnTo>
                  <a:lnTo>
                    <a:pt x="650" y="529"/>
                  </a:lnTo>
                  <a:lnTo>
                    <a:pt x="650" y="530"/>
                  </a:lnTo>
                  <a:lnTo>
                    <a:pt x="651" y="529"/>
                  </a:lnTo>
                  <a:close/>
                  <a:moveTo>
                    <a:pt x="651" y="528"/>
                  </a:moveTo>
                  <a:lnTo>
                    <a:pt x="651" y="529"/>
                  </a:lnTo>
                  <a:lnTo>
                    <a:pt x="651" y="528"/>
                  </a:lnTo>
                  <a:close/>
                  <a:moveTo>
                    <a:pt x="651" y="624"/>
                  </a:moveTo>
                  <a:lnTo>
                    <a:pt x="650" y="622"/>
                  </a:lnTo>
                  <a:lnTo>
                    <a:pt x="650" y="624"/>
                  </a:lnTo>
                  <a:lnTo>
                    <a:pt x="651" y="624"/>
                  </a:lnTo>
                  <a:close/>
                  <a:moveTo>
                    <a:pt x="651" y="516"/>
                  </a:moveTo>
                  <a:lnTo>
                    <a:pt x="650" y="516"/>
                  </a:lnTo>
                  <a:lnTo>
                    <a:pt x="650" y="518"/>
                  </a:lnTo>
                  <a:lnTo>
                    <a:pt x="651" y="516"/>
                  </a:lnTo>
                  <a:close/>
                  <a:moveTo>
                    <a:pt x="651" y="666"/>
                  </a:moveTo>
                  <a:lnTo>
                    <a:pt x="649" y="665"/>
                  </a:lnTo>
                  <a:lnTo>
                    <a:pt x="651" y="666"/>
                  </a:lnTo>
                  <a:close/>
                  <a:moveTo>
                    <a:pt x="651" y="468"/>
                  </a:moveTo>
                  <a:lnTo>
                    <a:pt x="650" y="468"/>
                  </a:lnTo>
                  <a:lnTo>
                    <a:pt x="649" y="469"/>
                  </a:lnTo>
                  <a:lnTo>
                    <a:pt x="649" y="470"/>
                  </a:lnTo>
                  <a:lnTo>
                    <a:pt x="649" y="472"/>
                  </a:lnTo>
                  <a:lnTo>
                    <a:pt x="651" y="472"/>
                  </a:lnTo>
                  <a:lnTo>
                    <a:pt x="651" y="468"/>
                  </a:lnTo>
                  <a:close/>
                  <a:moveTo>
                    <a:pt x="651" y="144"/>
                  </a:moveTo>
                  <a:lnTo>
                    <a:pt x="650" y="142"/>
                  </a:lnTo>
                  <a:lnTo>
                    <a:pt x="649" y="144"/>
                  </a:lnTo>
                  <a:lnTo>
                    <a:pt x="650" y="146"/>
                  </a:lnTo>
                  <a:lnTo>
                    <a:pt x="651" y="146"/>
                  </a:lnTo>
                  <a:lnTo>
                    <a:pt x="651" y="144"/>
                  </a:lnTo>
                  <a:close/>
                  <a:moveTo>
                    <a:pt x="652" y="622"/>
                  </a:moveTo>
                  <a:lnTo>
                    <a:pt x="651" y="620"/>
                  </a:lnTo>
                  <a:lnTo>
                    <a:pt x="650" y="620"/>
                  </a:lnTo>
                  <a:lnTo>
                    <a:pt x="651" y="622"/>
                  </a:lnTo>
                  <a:lnTo>
                    <a:pt x="652" y="622"/>
                  </a:lnTo>
                  <a:close/>
                  <a:moveTo>
                    <a:pt x="652" y="274"/>
                  </a:moveTo>
                  <a:lnTo>
                    <a:pt x="651" y="274"/>
                  </a:lnTo>
                  <a:lnTo>
                    <a:pt x="651" y="272"/>
                  </a:lnTo>
                  <a:lnTo>
                    <a:pt x="649" y="272"/>
                  </a:lnTo>
                  <a:lnTo>
                    <a:pt x="649" y="274"/>
                  </a:lnTo>
                  <a:lnTo>
                    <a:pt x="650" y="274"/>
                  </a:lnTo>
                  <a:lnTo>
                    <a:pt x="649" y="276"/>
                  </a:lnTo>
                  <a:lnTo>
                    <a:pt x="651" y="276"/>
                  </a:lnTo>
                  <a:lnTo>
                    <a:pt x="652" y="274"/>
                  </a:lnTo>
                  <a:close/>
                  <a:moveTo>
                    <a:pt x="652" y="552"/>
                  </a:moveTo>
                  <a:lnTo>
                    <a:pt x="652" y="552"/>
                  </a:lnTo>
                  <a:lnTo>
                    <a:pt x="651" y="552"/>
                  </a:lnTo>
                  <a:lnTo>
                    <a:pt x="652" y="552"/>
                  </a:lnTo>
                  <a:close/>
                  <a:moveTo>
                    <a:pt x="652" y="592"/>
                  </a:moveTo>
                  <a:lnTo>
                    <a:pt x="651" y="588"/>
                  </a:lnTo>
                  <a:lnTo>
                    <a:pt x="649" y="590"/>
                  </a:lnTo>
                  <a:lnTo>
                    <a:pt x="647" y="592"/>
                  </a:lnTo>
                  <a:lnTo>
                    <a:pt x="652" y="592"/>
                  </a:lnTo>
                  <a:close/>
                  <a:moveTo>
                    <a:pt x="652" y="464"/>
                  </a:moveTo>
                  <a:lnTo>
                    <a:pt x="651" y="462"/>
                  </a:lnTo>
                  <a:lnTo>
                    <a:pt x="650" y="464"/>
                  </a:lnTo>
                  <a:lnTo>
                    <a:pt x="652" y="464"/>
                  </a:lnTo>
                  <a:close/>
                  <a:moveTo>
                    <a:pt x="652" y="526"/>
                  </a:moveTo>
                  <a:lnTo>
                    <a:pt x="652" y="524"/>
                  </a:lnTo>
                  <a:lnTo>
                    <a:pt x="649" y="524"/>
                  </a:lnTo>
                  <a:lnTo>
                    <a:pt x="652" y="526"/>
                  </a:lnTo>
                  <a:close/>
                  <a:moveTo>
                    <a:pt x="652" y="550"/>
                  </a:moveTo>
                  <a:lnTo>
                    <a:pt x="651" y="550"/>
                  </a:lnTo>
                  <a:lnTo>
                    <a:pt x="650" y="550"/>
                  </a:lnTo>
                  <a:lnTo>
                    <a:pt x="650" y="551"/>
                  </a:lnTo>
                  <a:lnTo>
                    <a:pt x="651" y="552"/>
                  </a:lnTo>
                  <a:lnTo>
                    <a:pt x="651" y="551"/>
                  </a:lnTo>
                  <a:lnTo>
                    <a:pt x="652" y="552"/>
                  </a:lnTo>
                  <a:lnTo>
                    <a:pt x="652" y="550"/>
                  </a:lnTo>
                  <a:close/>
                  <a:moveTo>
                    <a:pt x="652" y="625"/>
                  </a:moveTo>
                  <a:lnTo>
                    <a:pt x="652" y="624"/>
                  </a:lnTo>
                  <a:lnTo>
                    <a:pt x="652" y="625"/>
                  </a:lnTo>
                  <a:close/>
                  <a:moveTo>
                    <a:pt x="653" y="260"/>
                  </a:moveTo>
                  <a:lnTo>
                    <a:pt x="650" y="260"/>
                  </a:lnTo>
                  <a:lnTo>
                    <a:pt x="650" y="264"/>
                  </a:lnTo>
                  <a:lnTo>
                    <a:pt x="653" y="264"/>
                  </a:lnTo>
                  <a:lnTo>
                    <a:pt x="653" y="260"/>
                  </a:lnTo>
                  <a:close/>
                  <a:moveTo>
                    <a:pt x="653" y="260"/>
                  </a:moveTo>
                  <a:lnTo>
                    <a:pt x="653" y="260"/>
                  </a:lnTo>
                  <a:close/>
                  <a:moveTo>
                    <a:pt x="653" y="662"/>
                  </a:moveTo>
                  <a:lnTo>
                    <a:pt x="653" y="662"/>
                  </a:lnTo>
                  <a:lnTo>
                    <a:pt x="653" y="658"/>
                  </a:lnTo>
                  <a:lnTo>
                    <a:pt x="652" y="658"/>
                  </a:lnTo>
                  <a:lnTo>
                    <a:pt x="651" y="660"/>
                  </a:lnTo>
                  <a:lnTo>
                    <a:pt x="652" y="660"/>
                  </a:lnTo>
                  <a:lnTo>
                    <a:pt x="651" y="662"/>
                  </a:lnTo>
                  <a:lnTo>
                    <a:pt x="652" y="662"/>
                  </a:lnTo>
                  <a:lnTo>
                    <a:pt x="653" y="662"/>
                  </a:lnTo>
                  <a:close/>
                  <a:moveTo>
                    <a:pt x="653" y="600"/>
                  </a:moveTo>
                  <a:lnTo>
                    <a:pt x="653" y="599"/>
                  </a:lnTo>
                  <a:lnTo>
                    <a:pt x="653" y="598"/>
                  </a:lnTo>
                  <a:lnTo>
                    <a:pt x="652" y="596"/>
                  </a:lnTo>
                  <a:lnTo>
                    <a:pt x="650" y="596"/>
                  </a:lnTo>
                  <a:lnTo>
                    <a:pt x="650" y="598"/>
                  </a:lnTo>
                  <a:lnTo>
                    <a:pt x="652" y="598"/>
                  </a:lnTo>
                  <a:lnTo>
                    <a:pt x="650" y="600"/>
                  </a:lnTo>
                  <a:lnTo>
                    <a:pt x="652" y="600"/>
                  </a:lnTo>
                  <a:lnTo>
                    <a:pt x="652" y="602"/>
                  </a:lnTo>
                  <a:lnTo>
                    <a:pt x="653" y="600"/>
                  </a:lnTo>
                  <a:close/>
                  <a:moveTo>
                    <a:pt x="653" y="602"/>
                  </a:moveTo>
                  <a:lnTo>
                    <a:pt x="653" y="600"/>
                  </a:lnTo>
                  <a:lnTo>
                    <a:pt x="653" y="602"/>
                  </a:lnTo>
                  <a:close/>
                  <a:moveTo>
                    <a:pt x="653" y="258"/>
                  </a:moveTo>
                  <a:lnTo>
                    <a:pt x="653" y="256"/>
                  </a:lnTo>
                  <a:lnTo>
                    <a:pt x="652" y="256"/>
                  </a:lnTo>
                  <a:lnTo>
                    <a:pt x="652" y="255"/>
                  </a:lnTo>
                  <a:lnTo>
                    <a:pt x="652" y="256"/>
                  </a:lnTo>
                  <a:lnTo>
                    <a:pt x="652" y="258"/>
                  </a:lnTo>
                  <a:lnTo>
                    <a:pt x="651" y="258"/>
                  </a:lnTo>
                  <a:lnTo>
                    <a:pt x="653" y="260"/>
                  </a:lnTo>
                  <a:lnTo>
                    <a:pt x="652" y="258"/>
                  </a:lnTo>
                  <a:lnTo>
                    <a:pt x="653" y="258"/>
                  </a:lnTo>
                  <a:close/>
                  <a:moveTo>
                    <a:pt x="654" y="582"/>
                  </a:moveTo>
                  <a:lnTo>
                    <a:pt x="652" y="582"/>
                  </a:lnTo>
                  <a:lnTo>
                    <a:pt x="653" y="580"/>
                  </a:lnTo>
                  <a:lnTo>
                    <a:pt x="651" y="580"/>
                  </a:lnTo>
                  <a:lnTo>
                    <a:pt x="651" y="582"/>
                  </a:lnTo>
                  <a:lnTo>
                    <a:pt x="650" y="584"/>
                  </a:lnTo>
                  <a:lnTo>
                    <a:pt x="650" y="585"/>
                  </a:lnTo>
                  <a:lnTo>
                    <a:pt x="652" y="586"/>
                  </a:lnTo>
                  <a:lnTo>
                    <a:pt x="652" y="584"/>
                  </a:lnTo>
                  <a:lnTo>
                    <a:pt x="653" y="584"/>
                  </a:lnTo>
                  <a:lnTo>
                    <a:pt x="654" y="582"/>
                  </a:lnTo>
                  <a:close/>
                  <a:moveTo>
                    <a:pt x="654" y="554"/>
                  </a:moveTo>
                  <a:lnTo>
                    <a:pt x="652" y="554"/>
                  </a:lnTo>
                  <a:lnTo>
                    <a:pt x="651" y="552"/>
                  </a:lnTo>
                  <a:lnTo>
                    <a:pt x="650" y="552"/>
                  </a:lnTo>
                  <a:lnTo>
                    <a:pt x="650" y="551"/>
                  </a:lnTo>
                  <a:lnTo>
                    <a:pt x="650" y="552"/>
                  </a:lnTo>
                  <a:lnTo>
                    <a:pt x="649" y="556"/>
                  </a:lnTo>
                  <a:lnTo>
                    <a:pt x="653" y="556"/>
                  </a:lnTo>
                  <a:lnTo>
                    <a:pt x="654" y="554"/>
                  </a:lnTo>
                  <a:close/>
                  <a:moveTo>
                    <a:pt x="654" y="338"/>
                  </a:moveTo>
                  <a:lnTo>
                    <a:pt x="653" y="336"/>
                  </a:lnTo>
                  <a:lnTo>
                    <a:pt x="652" y="338"/>
                  </a:lnTo>
                  <a:lnTo>
                    <a:pt x="654" y="338"/>
                  </a:lnTo>
                  <a:close/>
                  <a:moveTo>
                    <a:pt x="654" y="328"/>
                  </a:moveTo>
                  <a:lnTo>
                    <a:pt x="654" y="326"/>
                  </a:lnTo>
                  <a:lnTo>
                    <a:pt x="653" y="324"/>
                  </a:lnTo>
                  <a:lnTo>
                    <a:pt x="652" y="324"/>
                  </a:lnTo>
                  <a:lnTo>
                    <a:pt x="653" y="326"/>
                  </a:lnTo>
                  <a:lnTo>
                    <a:pt x="652" y="327"/>
                  </a:lnTo>
                  <a:lnTo>
                    <a:pt x="652" y="328"/>
                  </a:lnTo>
                  <a:lnTo>
                    <a:pt x="654" y="328"/>
                  </a:lnTo>
                  <a:close/>
                  <a:moveTo>
                    <a:pt x="655" y="519"/>
                  </a:moveTo>
                  <a:lnTo>
                    <a:pt x="654" y="520"/>
                  </a:lnTo>
                  <a:lnTo>
                    <a:pt x="655" y="519"/>
                  </a:lnTo>
                  <a:close/>
                  <a:moveTo>
                    <a:pt x="655" y="522"/>
                  </a:moveTo>
                  <a:lnTo>
                    <a:pt x="654" y="520"/>
                  </a:lnTo>
                  <a:lnTo>
                    <a:pt x="652" y="518"/>
                  </a:lnTo>
                  <a:lnTo>
                    <a:pt x="653" y="520"/>
                  </a:lnTo>
                  <a:lnTo>
                    <a:pt x="654" y="520"/>
                  </a:lnTo>
                  <a:lnTo>
                    <a:pt x="654" y="522"/>
                  </a:lnTo>
                  <a:lnTo>
                    <a:pt x="655" y="522"/>
                  </a:lnTo>
                  <a:close/>
                  <a:moveTo>
                    <a:pt x="655" y="458"/>
                  </a:moveTo>
                  <a:lnTo>
                    <a:pt x="655" y="457"/>
                  </a:lnTo>
                  <a:lnTo>
                    <a:pt x="654" y="460"/>
                  </a:lnTo>
                  <a:lnTo>
                    <a:pt x="655" y="458"/>
                  </a:lnTo>
                  <a:close/>
                  <a:moveTo>
                    <a:pt x="655" y="550"/>
                  </a:moveTo>
                  <a:lnTo>
                    <a:pt x="655" y="550"/>
                  </a:lnTo>
                  <a:close/>
                  <a:moveTo>
                    <a:pt x="655" y="518"/>
                  </a:moveTo>
                  <a:lnTo>
                    <a:pt x="655" y="518"/>
                  </a:lnTo>
                  <a:lnTo>
                    <a:pt x="655" y="519"/>
                  </a:lnTo>
                  <a:lnTo>
                    <a:pt x="655" y="518"/>
                  </a:lnTo>
                  <a:close/>
                  <a:moveTo>
                    <a:pt x="656" y="596"/>
                  </a:moveTo>
                  <a:lnTo>
                    <a:pt x="655" y="594"/>
                  </a:lnTo>
                  <a:lnTo>
                    <a:pt x="655" y="596"/>
                  </a:lnTo>
                  <a:lnTo>
                    <a:pt x="654" y="596"/>
                  </a:lnTo>
                  <a:lnTo>
                    <a:pt x="653" y="594"/>
                  </a:lnTo>
                  <a:lnTo>
                    <a:pt x="653" y="592"/>
                  </a:lnTo>
                  <a:lnTo>
                    <a:pt x="653" y="590"/>
                  </a:lnTo>
                  <a:lnTo>
                    <a:pt x="652" y="592"/>
                  </a:lnTo>
                  <a:lnTo>
                    <a:pt x="653" y="592"/>
                  </a:lnTo>
                  <a:lnTo>
                    <a:pt x="651" y="594"/>
                  </a:lnTo>
                  <a:lnTo>
                    <a:pt x="652" y="594"/>
                  </a:lnTo>
                  <a:lnTo>
                    <a:pt x="654" y="598"/>
                  </a:lnTo>
                  <a:lnTo>
                    <a:pt x="655" y="596"/>
                  </a:lnTo>
                  <a:lnTo>
                    <a:pt x="656" y="596"/>
                  </a:lnTo>
                  <a:close/>
                  <a:moveTo>
                    <a:pt x="656" y="322"/>
                  </a:moveTo>
                  <a:lnTo>
                    <a:pt x="655" y="320"/>
                  </a:lnTo>
                  <a:lnTo>
                    <a:pt x="654" y="318"/>
                  </a:lnTo>
                  <a:lnTo>
                    <a:pt x="653" y="320"/>
                  </a:lnTo>
                  <a:lnTo>
                    <a:pt x="654" y="320"/>
                  </a:lnTo>
                  <a:lnTo>
                    <a:pt x="654" y="322"/>
                  </a:lnTo>
                  <a:lnTo>
                    <a:pt x="656" y="322"/>
                  </a:lnTo>
                  <a:close/>
                  <a:moveTo>
                    <a:pt x="657" y="614"/>
                  </a:moveTo>
                  <a:lnTo>
                    <a:pt x="654" y="614"/>
                  </a:lnTo>
                  <a:lnTo>
                    <a:pt x="654" y="616"/>
                  </a:lnTo>
                  <a:lnTo>
                    <a:pt x="654" y="617"/>
                  </a:lnTo>
                  <a:lnTo>
                    <a:pt x="656" y="618"/>
                  </a:lnTo>
                  <a:lnTo>
                    <a:pt x="656" y="616"/>
                  </a:lnTo>
                  <a:lnTo>
                    <a:pt x="657" y="616"/>
                  </a:lnTo>
                  <a:lnTo>
                    <a:pt x="657" y="614"/>
                  </a:lnTo>
                  <a:close/>
                  <a:moveTo>
                    <a:pt x="657" y="554"/>
                  </a:moveTo>
                  <a:lnTo>
                    <a:pt x="655" y="554"/>
                  </a:lnTo>
                  <a:lnTo>
                    <a:pt x="654" y="556"/>
                  </a:lnTo>
                  <a:lnTo>
                    <a:pt x="657" y="556"/>
                  </a:lnTo>
                  <a:lnTo>
                    <a:pt x="657" y="554"/>
                  </a:lnTo>
                  <a:close/>
                  <a:moveTo>
                    <a:pt x="657" y="595"/>
                  </a:moveTo>
                  <a:lnTo>
                    <a:pt x="657" y="594"/>
                  </a:lnTo>
                  <a:lnTo>
                    <a:pt x="656" y="596"/>
                  </a:lnTo>
                  <a:lnTo>
                    <a:pt x="656" y="598"/>
                  </a:lnTo>
                  <a:lnTo>
                    <a:pt x="657" y="597"/>
                  </a:lnTo>
                  <a:lnTo>
                    <a:pt x="657" y="595"/>
                  </a:lnTo>
                  <a:close/>
                  <a:moveTo>
                    <a:pt x="657" y="134"/>
                  </a:moveTo>
                  <a:lnTo>
                    <a:pt x="657" y="132"/>
                  </a:lnTo>
                  <a:lnTo>
                    <a:pt x="655" y="132"/>
                  </a:lnTo>
                  <a:lnTo>
                    <a:pt x="657" y="134"/>
                  </a:lnTo>
                  <a:close/>
                  <a:moveTo>
                    <a:pt x="657" y="662"/>
                  </a:moveTo>
                  <a:lnTo>
                    <a:pt x="656" y="660"/>
                  </a:lnTo>
                  <a:lnTo>
                    <a:pt x="656" y="662"/>
                  </a:lnTo>
                  <a:lnTo>
                    <a:pt x="655" y="662"/>
                  </a:lnTo>
                  <a:lnTo>
                    <a:pt x="656" y="664"/>
                  </a:lnTo>
                  <a:lnTo>
                    <a:pt x="657" y="664"/>
                  </a:lnTo>
                  <a:lnTo>
                    <a:pt x="657" y="663"/>
                  </a:lnTo>
                  <a:lnTo>
                    <a:pt x="657" y="662"/>
                  </a:lnTo>
                  <a:close/>
                  <a:moveTo>
                    <a:pt x="657" y="602"/>
                  </a:moveTo>
                  <a:lnTo>
                    <a:pt x="656" y="602"/>
                  </a:lnTo>
                  <a:lnTo>
                    <a:pt x="657" y="604"/>
                  </a:lnTo>
                  <a:lnTo>
                    <a:pt x="657" y="602"/>
                  </a:lnTo>
                  <a:close/>
                  <a:moveTo>
                    <a:pt x="657" y="272"/>
                  </a:moveTo>
                  <a:lnTo>
                    <a:pt x="656" y="272"/>
                  </a:lnTo>
                  <a:lnTo>
                    <a:pt x="656" y="274"/>
                  </a:lnTo>
                  <a:lnTo>
                    <a:pt x="657" y="274"/>
                  </a:lnTo>
                  <a:lnTo>
                    <a:pt x="657" y="272"/>
                  </a:lnTo>
                  <a:close/>
                  <a:moveTo>
                    <a:pt x="658" y="528"/>
                  </a:moveTo>
                  <a:lnTo>
                    <a:pt x="658" y="520"/>
                  </a:lnTo>
                  <a:lnTo>
                    <a:pt x="655" y="522"/>
                  </a:lnTo>
                  <a:lnTo>
                    <a:pt x="656" y="522"/>
                  </a:lnTo>
                  <a:lnTo>
                    <a:pt x="654" y="524"/>
                  </a:lnTo>
                  <a:lnTo>
                    <a:pt x="655" y="526"/>
                  </a:lnTo>
                  <a:lnTo>
                    <a:pt x="654" y="528"/>
                  </a:lnTo>
                  <a:lnTo>
                    <a:pt x="658" y="528"/>
                  </a:lnTo>
                  <a:close/>
                  <a:moveTo>
                    <a:pt x="658" y="617"/>
                  </a:moveTo>
                  <a:lnTo>
                    <a:pt x="658" y="616"/>
                  </a:lnTo>
                  <a:lnTo>
                    <a:pt x="657" y="616"/>
                  </a:lnTo>
                  <a:lnTo>
                    <a:pt x="658" y="617"/>
                  </a:lnTo>
                  <a:close/>
                  <a:moveTo>
                    <a:pt x="658" y="552"/>
                  </a:moveTo>
                  <a:lnTo>
                    <a:pt x="658" y="550"/>
                  </a:lnTo>
                  <a:lnTo>
                    <a:pt x="656" y="550"/>
                  </a:lnTo>
                  <a:lnTo>
                    <a:pt x="657" y="548"/>
                  </a:lnTo>
                  <a:lnTo>
                    <a:pt x="656" y="548"/>
                  </a:lnTo>
                  <a:lnTo>
                    <a:pt x="656" y="549"/>
                  </a:lnTo>
                  <a:lnTo>
                    <a:pt x="656" y="548"/>
                  </a:lnTo>
                  <a:lnTo>
                    <a:pt x="654" y="548"/>
                  </a:lnTo>
                  <a:lnTo>
                    <a:pt x="655" y="550"/>
                  </a:lnTo>
                  <a:lnTo>
                    <a:pt x="656" y="550"/>
                  </a:lnTo>
                  <a:lnTo>
                    <a:pt x="656" y="552"/>
                  </a:lnTo>
                  <a:lnTo>
                    <a:pt x="658" y="552"/>
                  </a:lnTo>
                  <a:close/>
                  <a:moveTo>
                    <a:pt x="659" y="264"/>
                  </a:moveTo>
                  <a:lnTo>
                    <a:pt x="658" y="262"/>
                  </a:lnTo>
                  <a:lnTo>
                    <a:pt x="657" y="264"/>
                  </a:lnTo>
                  <a:lnTo>
                    <a:pt x="655" y="264"/>
                  </a:lnTo>
                  <a:lnTo>
                    <a:pt x="655" y="266"/>
                  </a:lnTo>
                  <a:lnTo>
                    <a:pt x="656" y="266"/>
                  </a:lnTo>
                  <a:lnTo>
                    <a:pt x="656" y="268"/>
                  </a:lnTo>
                  <a:lnTo>
                    <a:pt x="658" y="268"/>
                  </a:lnTo>
                  <a:lnTo>
                    <a:pt x="658" y="267"/>
                  </a:lnTo>
                  <a:lnTo>
                    <a:pt x="659" y="264"/>
                  </a:lnTo>
                  <a:close/>
                  <a:moveTo>
                    <a:pt x="659" y="612"/>
                  </a:moveTo>
                  <a:lnTo>
                    <a:pt x="659" y="610"/>
                  </a:lnTo>
                  <a:lnTo>
                    <a:pt x="658" y="608"/>
                  </a:lnTo>
                  <a:lnTo>
                    <a:pt x="656" y="608"/>
                  </a:lnTo>
                  <a:lnTo>
                    <a:pt x="655" y="606"/>
                  </a:lnTo>
                  <a:lnTo>
                    <a:pt x="654" y="606"/>
                  </a:lnTo>
                  <a:lnTo>
                    <a:pt x="652" y="604"/>
                  </a:lnTo>
                  <a:lnTo>
                    <a:pt x="651" y="602"/>
                  </a:lnTo>
                  <a:lnTo>
                    <a:pt x="651" y="604"/>
                  </a:lnTo>
                  <a:lnTo>
                    <a:pt x="648" y="610"/>
                  </a:lnTo>
                  <a:lnTo>
                    <a:pt x="652" y="610"/>
                  </a:lnTo>
                  <a:lnTo>
                    <a:pt x="652" y="608"/>
                  </a:lnTo>
                  <a:lnTo>
                    <a:pt x="655" y="608"/>
                  </a:lnTo>
                  <a:lnTo>
                    <a:pt x="657" y="610"/>
                  </a:lnTo>
                  <a:lnTo>
                    <a:pt x="657" y="612"/>
                  </a:lnTo>
                  <a:lnTo>
                    <a:pt x="659" y="612"/>
                  </a:lnTo>
                  <a:close/>
                  <a:moveTo>
                    <a:pt x="659" y="600"/>
                  </a:moveTo>
                  <a:lnTo>
                    <a:pt x="658" y="600"/>
                  </a:lnTo>
                  <a:lnTo>
                    <a:pt x="658" y="602"/>
                  </a:lnTo>
                  <a:lnTo>
                    <a:pt x="659" y="602"/>
                  </a:lnTo>
                  <a:lnTo>
                    <a:pt x="659" y="600"/>
                  </a:lnTo>
                  <a:close/>
                  <a:moveTo>
                    <a:pt x="659" y="472"/>
                  </a:moveTo>
                  <a:lnTo>
                    <a:pt x="658" y="471"/>
                  </a:lnTo>
                  <a:lnTo>
                    <a:pt x="658" y="470"/>
                  </a:lnTo>
                  <a:lnTo>
                    <a:pt x="658" y="468"/>
                  </a:lnTo>
                  <a:lnTo>
                    <a:pt x="658" y="466"/>
                  </a:lnTo>
                  <a:lnTo>
                    <a:pt x="656" y="466"/>
                  </a:lnTo>
                  <a:lnTo>
                    <a:pt x="656" y="464"/>
                  </a:lnTo>
                  <a:lnTo>
                    <a:pt x="655" y="464"/>
                  </a:lnTo>
                  <a:lnTo>
                    <a:pt x="656" y="462"/>
                  </a:lnTo>
                  <a:lnTo>
                    <a:pt x="652" y="464"/>
                  </a:lnTo>
                  <a:lnTo>
                    <a:pt x="654" y="464"/>
                  </a:lnTo>
                  <a:lnTo>
                    <a:pt x="655" y="467"/>
                  </a:lnTo>
                  <a:lnTo>
                    <a:pt x="655" y="471"/>
                  </a:lnTo>
                  <a:lnTo>
                    <a:pt x="656" y="472"/>
                  </a:lnTo>
                  <a:lnTo>
                    <a:pt x="659" y="472"/>
                  </a:lnTo>
                  <a:close/>
                  <a:moveTo>
                    <a:pt x="660" y="528"/>
                  </a:moveTo>
                  <a:lnTo>
                    <a:pt x="659" y="526"/>
                  </a:lnTo>
                  <a:lnTo>
                    <a:pt x="658" y="528"/>
                  </a:lnTo>
                  <a:lnTo>
                    <a:pt x="660" y="528"/>
                  </a:lnTo>
                  <a:close/>
                  <a:moveTo>
                    <a:pt x="660" y="594"/>
                  </a:moveTo>
                  <a:lnTo>
                    <a:pt x="657" y="590"/>
                  </a:lnTo>
                  <a:lnTo>
                    <a:pt x="659" y="587"/>
                  </a:lnTo>
                  <a:lnTo>
                    <a:pt x="659" y="586"/>
                  </a:lnTo>
                  <a:lnTo>
                    <a:pt x="658" y="584"/>
                  </a:lnTo>
                  <a:lnTo>
                    <a:pt x="656" y="584"/>
                  </a:lnTo>
                  <a:lnTo>
                    <a:pt x="653" y="586"/>
                  </a:lnTo>
                  <a:lnTo>
                    <a:pt x="655" y="588"/>
                  </a:lnTo>
                  <a:lnTo>
                    <a:pt x="656" y="590"/>
                  </a:lnTo>
                  <a:lnTo>
                    <a:pt x="655" y="592"/>
                  </a:lnTo>
                  <a:lnTo>
                    <a:pt x="657" y="594"/>
                  </a:lnTo>
                  <a:lnTo>
                    <a:pt x="657" y="592"/>
                  </a:lnTo>
                  <a:lnTo>
                    <a:pt x="658" y="592"/>
                  </a:lnTo>
                  <a:lnTo>
                    <a:pt x="660" y="594"/>
                  </a:lnTo>
                  <a:close/>
                  <a:moveTo>
                    <a:pt x="661" y="328"/>
                  </a:moveTo>
                  <a:lnTo>
                    <a:pt x="660" y="328"/>
                  </a:lnTo>
                  <a:lnTo>
                    <a:pt x="660" y="329"/>
                  </a:lnTo>
                  <a:lnTo>
                    <a:pt x="661" y="328"/>
                  </a:lnTo>
                  <a:close/>
                  <a:moveTo>
                    <a:pt x="661" y="512"/>
                  </a:moveTo>
                  <a:lnTo>
                    <a:pt x="658" y="512"/>
                  </a:lnTo>
                  <a:lnTo>
                    <a:pt x="659" y="514"/>
                  </a:lnTo>
                  <a:lnTo>
                    <a:pt x="660" y="514"/>
                  </a:lnTo>
                  <a:lnTo>
                    <a:pt x="661" y="512"/>
                  </a:lnTo>
                  <a:close/>
                  <a:moveTo>
                    <a:pt x="661" y="552"/>
                  </a:moveTo>
                  <a:lnTo>
                    <a:pt x="660" y="552"/>
                  </a:lnTo>
                  <a:lnTo>
                    <a:pt x="661" y="554"/>
                  </a:lnTo>
                  <a:lnTo>
                    <a:pt x="661" y="552"/>
                  </a:lnTo>
                  <a:close/>
                  <a:moveTo>
                    <a:pt x="661" y="472"/>
                  </a:moveTo>
                  <a:lnTo>
                    <a:pt x="661" y="472"/>
                  </a:lnTo>
                  <a:lnTo>
                    <a:pt x="659" y="474"/>
                  </a:lnTo>
                  <a:lnTo>
                    <a:pt x="661" y="472"/>
                  </a:lnTo>
                  <a:close/>
                  <a:moveTo>
                    <a:pt x="661" y="466"/>
                  </a:moveTo>
                  <a:lnTo>
                    <a:pt x="661" y="466"/>
                  </a:lnTo>
                  <a:lnTo>
                    <a:pt x="661" y="467"/>
                  </a:lnTo>
                  <a:lnTo>
                    <a:pt x="661" y="466"/>
                  </a:lnTo>
                  <a:close/>
                  <a:moveTo>
                    <a:pt x="661" y="552"/>
                  </a:moveTo>
                  <a:lnTo>
                    <a:pt x="661" y="552"/>
                  </a:lnTo>
                  <a:lnTo>
                    <a:pt x="661" y="553"/>
                  </a:lnTo>
                  <a:lnTo>
                    <a:pt x="661" y="552"/>
                  </a:lnTo>
                  <a:close/>
                  <a:moveTo>
                    <a:pt x="661" y="332"/>
                  </a:moveTo>
                  <a:lnTo>
                    <a:pt x="660" y="329"/>
                  </a:lnTo>
                  <a:lnTo>
                    <a:pt x="659" y="330"/>
                  </a:lnTo>
                  <a:lnTo>
                    <a:pt x="660" y="330"/>
                  </a:lnTo>
                  <a:lnTo>
                    <a:pt x="660" y="332"/>
                  </a:lnTo>
                  <a:lnTo>
                    <a:pt x="661" y="332"/>
                  </a:lnTo>
                  <a:close/>
                  <a:moveTo>
                    <a:pt x="661" y="470"/>
                  </a:moveTo>
                  <a:lnTo>
                    <a:pt x="660" y="470"/>
                  </a:lnTo>
                  <a:lnTo>
                    <a:pt x="659" y="472"/>
                  </a:lnTo>
                  <a:lnTo>
                    <a:pt x="660" y="472"/>
                  </a:lnTo>
                  <a:lnTo>
                    <a:pt x="661" y="470"/>
                  </a:lnTo>
                  <a:close/>
                  <a:moveTo>
                    <a:pt x="661" y="268"/>
                  </a:moveTo>
                  <a:lnTo>
                    <a:pt x="661" y="267"/>
                  </a:lnTo>
                  <a:lnTo>
                    <a:pt x="660" y="268"/>
                  </a:lnTo>
                  <a:lnTo>
                    <a:pt x="661" y="268"/>
                  </a:lnTo>
                  <a:close/>
                  <a:moveTo>
                    <a:pt x="661" y="266"/>
                  </a:moveTo>
                  <a:lnTo>
                    <a:pt x="660" y="266"/>
                  </a:lnTo>
                  <a:lnTo>
                    <a:pt x="661" y="267"/>
                  </a:lnTo>
                  <a:lnTo>
                    <a:pt x="661" y="266"/>
                  </a:lnTo>
                  <a:close/>
                  <a:moveTo>
                    <a:pt x="662" y="520"/>
                  </a:moveTo>
                  <a:lnTo>
                    <a:pt x="661" y="520"/>
                  </a:lnTo>
                  <a:lnTo>
                    <a:pt x="661" y="518"/>
                  </a:lnTo>
                  <a:lnTo>
                    <a:pt x="660" y="518"/>
                  </a:lnTo>
                  <a:lnTo>
                    <a:pt x="660" y="520"/>
                  </a:lnTo>
                  <a:lnTo>
                    <a:pt x="659" y="520"/>
                  </a:lnTo>
                  <a:lnTo>
                    <a:pt x="658" y="522"/>
                  </a:lnTo>
                  <a:lnTo>
                    <a:pt x="661" y="522"/>
                  </a:lnTo>
                  <a:lnTo>
                    <a:pt x="662" y="520"/>
                  </a:lnTo>
                  <a:close/>
                  <a:moveTo>
                    <a:pt x="662" y="326"/>
                  </a:moveTo>
                  <a:lnTo>
                    <a:pt x="661" y="324"/>
                  </a:lnTo>
                  <a:lnTo>
                    <a:pt x="660" y="324"/>
                  </a:lnTo>
                  <a:lnTo>
                    <a:pt x="661" y="328"/>
                  </a:lnTo>
                  <a:lnTo>
                    <a:pt x="662" y="327"/>
                  </a:lnTo>
                  <a:lnTo>
                    <a:pt x="662" y="326"/>
                  </a:lnTo>
                  <a:close/>
                  <a:moveTo>
                    <a:pt x="662" y="621"/>
                  </a:moveTo>
                  <a:lnTo>
                    <a:pt x="661" y="620"/>
                  </a:lnTo>
                  <a:lnTo>
                    <a:pt x="661" y="618"/>
                  </a:lnTo>
                  <a:lnTo>
                    <a:pt x="660" y="618"/>
                  </a:lnTo>
                  <a:lnTo>
                    <a:pt x="658" y="617"/>
                  </a:lnTo>
                  <a:lnTo>
                    <a:pt x="658" y="618"/>
                  </a:lnTo>
                  <a:lnTo>
                    <a:pt x="657" y="618"/>
                  </a:lnTo>
                  <a:lnTo>
                    <a:pt x="656" y="618"/>
                  </a:lnTo>
                  <a:lnTo>
                    <a:pt x="654" y="618"/>
                  </a:lnTo>
                  <a:lnTo>
                    <a:pt x="655" y="620"/>
                  </a:lnTo>
                  <a:lnTo>
                    <a:pt x="658" y="620"/>
                  </a:lnTo>
                  <a:lnTo>
                    <a:pt x="659" y="618"/>
                  </a:lnTo>
                  <a:lnTo>
                    <a:pt x="660" y="620"/>
                  </a:lnTo>
                  <a:lnTo>
                    <a:pt x="661" y="620"/>
                  </a:lnTo>
                  <a:lnTo>
                    <a:pt x="661" y="622"/>
                  </a:lnTo>
                  <a:lnTo>
                    <a:pt x="662" y="621"/>
                  </a:lnTo>
                  <a:close/>
                  <a:moveTo>
                    <a:pt x="662" y="594"/>
                  </a:moveTo>
                  <a:lnTo>
                    <a:pt x="661" y="592"/>
                  </a:lnTo>
                  <a:lnTo>
                    <a:pt x="660" y="592"/>
                  </a:lnTo>
                  <a:lnTo>
                    <a:pt x="660" y="594"/>
                  </a:lnTo>
                  <a:lnTo>
                    <a:pt x="662" y="594"/>
                  </a:lnTo>
                  <a:close/>
                  <a:moveTo>
                    <a:pt x="662" y="618"/>
                  </a:moveTo>
                  <a:lnTo>
                    <a:pt x="661" y="616"/>
                  </a:lnTo>
                  <a:lnTo>
                    <a:pt x="661" y="618"/>
                  </a:lnTo>
                  <a:lnTo>
                    <a:pt x="662" y="618"/>
                  </a:lnTo>
                  <a:close/>
                  <a:moveTo>
                    <a:pt x="662" y="530"/>
                  </a:moveTo>
                  <a:lnTo>
                    <a:pt x="661" y="529"/>
                  </a:lnTo>
                  <a:lnTo>
                    <a:pt x="661" y="528"/>
                  </a:lnTo>
                  <a:lnTo>
                    <a:pt x="661" y="527"/>
                  </a:lnTo>
                  <a:lnTo>
                    <a:pt x="660" y="528"/>
                  </a:lnTo>
                  <a:lnTo>
                    <a:pt x="661" y="526"/>
                  </a:lnTo>
                  <a:lnTo>
                    <a:pt x="659" y="526"/>
                  </a:lnTo>
                  <a:lnTo>
                    <a:pt x="660" y="528"/>
                  </a:lnTo>
                  <a:lnTo>
                    <a:pt x="660" y="530"/>
                  </a:lnTo>
                  <a:lnTo>
                    <a:pt x="661" y="530"/>
                  </a:lnTo>
                  <a:lnTo>
                    <a:pt x="661" y="531"/>
                  </a:lnTo>
                  <a:lnTo>
                    <a:pt x="661" y="530"/>
                  </a:lnTo>
                  <a:lnTo>
                    <a:pt x="662" y="530"/>
                  </a:lnTo>
                  <a:close/>
                  <a:moveTo>
                    <a:pt x="662" y="526"/>
                  </a:moveTo>
                  <a:lnTo>
                    <a:pt x="662" y="526"/>
                  </a:lnTo>
                  <a:lnTo>
                    <a:pt x="661" y="527"/>
                  </a:lnTo>
                  <a:lnTo>
                    <a:pt x="662" y="526"/>
                  </a:lnTo>
                  <a:close/>
                  <a:moveTo>
                    <a:pt x="662" y="598"/>
                  </a:moveTo>
                  <a:lnTo>
                    <a:pt x="662" y="598"/>
                  </a:lnTo>
                  <a:close/>
                  <a:moveTo>
                    <a:pt x="662" y="604"/>
                  </a:moveTo>
                  <a:lnTo>
                    <a:pt x="662" y="604"/>
                  </a:lnTo>
                  <a:close/>
                  <a:moveTo>
                    <a:pt x="662" y="622"/>
                  </a:moveTo>
                  <a:lnTo>
                    <a:pt x="662" y="620"/>
                  </a:lnTo>
                  <a:lnTo>
                    <a:pt x="662" y="621"/>
                  </a:lnTo>
                  <a:lnTo>
                    <a:pt x="662" y="622"/>
                  </a:lnTo>
                  <a:close/>
                  <a:moveTo>
                    <a:pt x="662" y="524"/>
                  </a:moveTo>
                  <a:lnTo>
                    <a:pt x="662" y="523"/>
                  </a:lnTo>
                  <a:lnTo>
                    <a:pt x="661" y="524"/>
                  </a:lnTo>
                  <a:lnTo>
                    <a:pt x="662" y="524"/>
                  </a:lnTo>
                  <a:close/>
                  <a:moveTo>
                    <a:pt x="662" y="472"/>
                  </a:moveTo>
                  <a:lnTo>
                    <a:pt x="661" y="472"/>
                  </a:lnTo>
                  <a:lnTo>
                    <a:pt x="660" y="474"/>
                  </a:lnTo>
                  <a:lnTo>
                    <a:pt x="662" y="474"/>
                  </a:lnTo>
                  <a:lnTo>
                    <a:pt x="662" y="472"/>
                  </a:lnTo>
                  <a:close/>
                  <a:moveTo>
                    <a:pt x="663" y="260"/>
                  </a:moveTo>
                  <a:lnTo>
                    <a:pt x="662" y="260"/>
                  </a:lnTo>
                  <a:lnTo>
                    <a:pt x="663" y="260"/>
                  </a:lnTo>
                  <a:close/>
                  <a:moveTo>
                    <a:pt x="663" y="586"/>
                  </a:moveTo>
                  <a:lnTo>
                    <a:pt x="660" y="582"/>
                  </a:lnTo>
                  <a:lnTo>
                    <a:pt x="660" y="586"/>
                  </a:lnTo>
                  <a:lnTo>
                    <a:pt x="663" y="586"/>
                  </a:lnTo>
                  <a:close/>
                  <a:moveTo>
                    <a:pt x="663" y="622"/>
                  </a:moveTo>
                  <a:lnTo>
                    <a:pt x="662" y="622"/>
                  </a:lnTo>
                  <a:lnTo>
                    <a:pt x="663" y="622"/>
                  </a:lnTo>
                  <a:close/>
                  <a:moveTo>
                    <a:pt x="663" y="522"/>
                  </a:moveTo>
                  <a:lnTo>
                    <a:pt x="661" y="522"/>
                  </a:lnTo>
                  <a:lnTo>
                    <a:pt x="662" y="523"/>
                  </a:lnTo>
                  <a:lnTo>
                    <a:pt x="663" y="522"/>
                  </a:lnTo>
                  <a:close/>
                  <a:moveTo>
                    <a:pt x="663" y="604"/>
                  </a:moveTo>
                  <a:lnTo>
                    <a:pt x="662" y="604"/>
                  </a:lnTo>
                  <a:lnTo>
                    <a:pt x="662" y="606"/>
                  </a:lnTo>
                  <a:lnTo>
                    <a:pt x="663" y="604"/>
                  </a:lnTo>
                  <a:close/>
                  <a:moveTo>
                    <a:pt x="663" y="594"/>
                  </a:moveTo>
                  <a:lnTo>
                    <a:pt x="662" y="594"/>
                  </a:lnTo>
                  <a:lnTo>
                    <a:pt x="663" y="596"/>
                  </a:lnTo>
                  <a:lnTo>
                    <a:pt x="663" y="594"/>
                  </a:lnTo>
                  <a:close/>
                  <a:moveTo>
                    <a:pt x="663" y="470"/>
                  </a:moveTo>
                  <a:lnTo>
                    <a:pt x="663" y="468"/>
                  </a:lnTo>
                  <a:lnTo>
                    <a:pt x="662" y="468"/>
                  </a:lnTo>
                  <a:lnTo>
                    <a:pt x="661" y="467"/>
                  </a:lnTo>
                  <a:lnTo>
                    <a:pt x="660" y="468"/>
                  </a:lnTo>
                  <a:lnTo>
                    <a:pt x="661" y="468"/>
                  </a:lnTo>
                  <a:lnTo>
                    <a:pt x="662" y="470"/>
                  </a:lnTo>
                  <a:lnTo>
                    <a:pt x="662" y="468"/>
                  </a:lnTo>
                  <a:lnTo>
                    <a:pt x="663" y="470"/>
                  </a:lnTo>
                  <a:close/>
                  <a:moveTo>
                    <a:pt x="663" y="468"/>
                  </a:moveTo>
                  <a:lnTo>
                    <a:pt x="662" y="466"/>
                  </a:lnTo>
                  <a:lnTo>
                    <a:pt x="663" y="468"/>
                  </a:lnTo>
                  <a:close/>
                  <a:moveTo>
                    <a:pt x="663" y="584"/>
                  </a:moveTo>
                  <a:lnTo>
                    <a:pt x="663" y="584"/>
                  </a:lnTo>
                  <a:lnTo>
                    <a:pt x="663" y="586"/>
                  </a:lnTo>
                  <a:lnTo>
                    <a:pt x="663" y="584"/>
                  </a:lnTo>
                  <a:close/>
                  <a:moveTo>
                    <a:pt x="663" y="602"/>
                  </a:moveTo>
                  <a:lnTo>
                    <a:pt x="662" y="602"/>
                  </a:lnTo>
                  <a:lnTo>
                    <a:pt x="661" y="602"/>
                  </a:lnTo>
                  <a:lnTo>
                    <a:pt x="661" y="604"/>
                  </a:lnTo>
                  <a:lnTo>
                    <a:pt x="662" y="602"/>
                  </a:lnTo>
                  <a:lnTo>
                    <a:pt x="662" y="604"/>
                  </a:lnTo>
                  <a:lnTo>
                    <a:pt x="663" y="602"/>
                  </a:lnTo>
                  <a:close/>
                  <a:moveTo>
                    <a:pt x="663" y="557"/>
                  </a:moveTo>
                  <a:lnTo>
                    <a:pt x="662" y="554"/>
                  </a:lnTo>
                  <a:lnTo>
                    <a:pt x="661" y="553"/>
                  </a:lnTo>
                  <a:lnTo>
                    <a:pt x="661" y="554"/>
                  </a:lnTo>
                  <a:lnTo>
                    <a:pt x="662" y="554"/>
                  </a:lnTo>
                  <a:lnTo>
                    <a:pt x="663" y="556"/>
                  </a:lnTo>
                  <a:lnTo>
                    <a:pt x="663" y="557"/>
                  </a:lnTo>
                  <a:close/>
                  <a:moveTo>
                    <a:pt x="664" y="596"/>
                  </a:moveTo>
                  <a:lnTo>
                    <a:pt x="663" y="596"/>
                  </a:lnTo>
                  <a:lnTo>
                    <a:pt x="662" y="598"/>
                  </a:lnTo>
                  <a:lnTo>
                    <a:pt x="664" y="596"/>
                  </a:lnTo>
                  <a:close/>
                  <a:moveTo>
                    <a:pt x="664" y="272"/>
                  </a:moveTo>
                  <a:lnTo>
                    <a:pt x="661" y="272"/>
                  </a:lnTo>
                  <a:lnTo>
                    <a:pt x="662" y="270"/>
                  </a:lnTo>
                  <a:lnTo>
                    <a:pt x="662" y="268"/>
                  </a:lnTo>
                  <a:lnTo>
                    <a:pt x="661" y="266"/>
                  </a:lnTo>
                  <a:lnTo>
                    <a:pt x="661" y="268"/>
                  </a:lnTo>
                  <a:lnTo>
                    <a:pt x="662" y="268"/>
                  </a:lnTo>
                  <a:lnTo>
                    <a:pt x="660" y="272"/>
                  </a:lnTo>
                  <a:lnTo>
                    <a:pt x="660" y="274"/>
                  </a:lnTo>
                  <a:lnTo>
                    <a:pt x="661" y="272"/>
                  </a:lnTo>
                  <a:lnTo>
                    <a:pt x="663" y="274"/>
                  </a:lnTo>
                  <a:lnTo>
                    <a:pt x="664" y="272"/>
                  </a:lnTo>
                  <a:close/>
                  <a:moveTo>
                    <a:pt x="664" y="258"/>
                  </a:moveTo>
                  <a:lnTo>
                    <a:pt x="663" y="256"/>
                  </a:lnTo>
                  <a:lnTo>
                    <a:pt x="662" y="256"/>
                  </a:lnTo>
                  <a:lnTo>
                    <a:pt x="661" y="258"/>
                  </a:lnTo>
                  <a:lnTo>
                    <a:pt x="660" y="256"/>
                  </a:lnTo>
                  <a:lnTo>
                    <a:pt x="661" y="258"/>
                  </a:lnTo>
                  <a:lnTo>
                    <a:pt x="659" y="256"/>
                  </a:lnTo>
                  <a:lnTo>
                    <a:pt x="659" y="258"/>
                  </a:lnTo>
                  <a:lnTo>
                    <a:pt x="660" y="258"/>
                  </a:lnTo>
                  <a:lnTo>
                    <a:pt x="662" y="260"/>
                  </a:lnTo>
                  <a:lnTo>
                    <a:pt x="664" y="259"/>
                  </a:lnTo>
                  <a:lnTo>
                    <a:pt x="664" y="258"/>
                  </a:lnTo>
                  <a:close/>
                  <a:moveTo>
                    <a:pt x="664" y="586"/>
                  </a:moveTo>
                  <a:lnTo>
                    <a:pt x="664" y="586"/>
                  </a:lnTo>
                  <a:lnTo>
                    <a:pt x="664" y="587"/>
                  </a:lnTo>
                  <a:lnTo>
                    <a:pt x="664" y="586"/>
                  </a:lnTo>
                  <a:close/>
                  <a:moveTo>
                    <a:pt x="664" y="600"/>
                  </a:moveTo>
                  <a:lnTo>
                    <a:pt x="662" y="598"/>
                  </a:lnTo>
                  <a:lnTo>
                    <a:pt x="659" y="598"/>
                  </a:lnTo>
                  <a:lnTo>
                    <a:pt x="659" y="600"/>
                  </a:lnTo>
                  <a:lnTo>
                    <a:pt x="661" y="600"/>
                  </a:lnTo>
                  <a:lnTo>
                    <a:pt x="662" y="602"/>
                  </a:lnTo>
                  <a:lnTo>
                    <a:pt x="664" y="600"/>
                  </a:lnTo>
                  <a:close/>
                  <a:moveTo>
                    <a:pt x="665" y="664"/>
                  </a:moveTo>
                  <a:lnTo>
                    <a:pt x="664" y="664"/>
                  </a:lnTo>
                  <a:lnTo>
                    <a:pt x="664" y="666"/>
                  </a:lnTo>
                  <a:lnTo>
                    <a:pt x="665" y="664"/>
                  </a:lnTo>
                  <a:close/>
                  <a:moveTo>
                    <a:pt x="665" y="590"/>
                  </a:moveTo>
                  <a:lnTo>
                    <a:pt x="664" y="588"/>
                  </a:lnTo>
                  <a:lnTo>
                    <a:pt x="664" y="587"/>
                  </a:lnTo>
                  <a:lnTo>
                    <a:pt x="662" y="588"/>
                  </a:lnTo>
                  <a:lnTo>
                    <a:pt x="663" y="590"/>
                  </a:lnTo>
                  <a:lnTo>
                    <a:pt x="665" y="592"/>
                  </a:lnTo>
                  <a:lnTo>
                    <a:pt x="663" y="588"/>
                  </a:lnTo>
                  <a:lnTo>
                    <a:pt x="665" y="590"/>
                  </a:lnTo>
                  <a:close/>
                  <a:moveTo>
                    <a:pt x="666" y="618"/>
                  </a:moveTo>
                  <a:lnTo>
                    <a:pt x="666" y="616"/>
                  </a:lnTo>
                  <a:lnTo>
                    <a:pt x="664" y="614"/>
                  </a:lnTo>
                  <a:lnTo>
                    <a:pt x="663" y="614"/>
                  </a:lnTo>
                  <a:lnTo>
                    <a:pt x="664" y="613"/>
                  </a:lnTo>
                  <a:lnTo>
                    <a:pt x="664" y="612"/>
                  </a:lnTo>
                  <a:lnTo>
                    <a:pt x="663" y="610"/>
                  </a:lnTo>
                  <a:lnTo>
                    <a:pt x="661" y="610"/>
                  </a:lnTo>
                  <a:lnTo>
                    <a:pt x="661" y="612"/>
                  </a:lnTo>
                  <a:lnTo>
                    <a:pt x="660" y="612"/>
                  </a:lnTo>
                  <a:lnTo>
                    <a:pt x="660" y="614"/>
                  </a:lnTo>
                  <a:lnTo>
                    <a:pt x="661" y="616"/>
                  </a:lnTo>
                  <a:lnTo>
                    <a:pt x="663" y="616"/>
                  </a:lnTo>
                  <a:lnTo>
                    <a:pt x="663" y="618"/>
                  </a:lnTo>
                  <a:lnTo>
                    <a:pt x="666" y="618"/>
                  </a:lnTo>
                  <a:close/>
                  <a:moveTo>
                    <a:pt x="666" y="558"/>
                  </a:moveTo>
                  <a:lnTo>
                    <a:pt x="663" y="557"/>
                  </a:lnTo>
                  <a:lnTo>
                    <a:pt x="664" y="558"/>
                  </a:lnTo>
                  <a:lnTo>
                    <a:pt x="666" y="558"/>
                  </a:lnTo>
                  <a:close/>
                  <a:moveTo>
                    <a:pt x="666" y="520"/>
                  </a:moveTo>
                  <a:lnTo>
                    <a:pt x="665" y="518"/>
                  </a:lnTo>
                  <a:lnTo>
                    <a:pt x="666" y="520"/>
                  </a:lnTo>
                  <a:close/>
                  <a:moveTo>
                    <a:pt x="667" y="666"/>
                  </a:moveTo>
                  <a:lnTo>
                    <a:pt x="666" y="664"/>
                  </a:lnTo>
                  <a:lnTo>
                    <a:pt x="665" y="666"/>
                  </a:lnTo>
                  <a:lnTo>
                    <a:pt x="667" y="666"/>
                  </a:lnTo>
                  <a:close/>
                  <a:moveTo>
                    <a:pt x="667" y="550"/>
                  </a:moveTo>
                  <a:lnTo>
                    <a:pt x="665" y="548"/>
                  </a:lnTo>
                  <a:lnTo>
                    <a:pt x="665" y="550"/>
                  </a:lnTo>
                  <a:lnTo>
                    <a:pt x="665" y="552"/>
                  </a:lnTo>
                  <a:lnTo>
                    <a:pt x="667" y="550"/>
                  </a:lnTo>
                  <a:close/>
                  <a:moveTo>
                    <a:pt x="667" y="555"/>
                  </a:moveTo>
                  <a:lnTo>
                    <a:pt x="667" y="554"/>
                  </a:lnTo>
                  <a:lnTo>
                    <a:pt x="667" y="555"/>
                  </a:lnTo>
                  <a:close/>
                  <a:moveTo>
                    <a:pt x="667" y="471"/>
                  </a:moveTo>
                  <a:lnTo>
                    <a:pt x="667" y="470"/>
                  </a:lnTo>
                  <a:lnTo>
                    <a:pt x="667" y="471"/>
                  </a:lnTo>
                  <a:close/>
                  <a:moveTo>
                    <a:pt x="667" y="604"/>
                  </a:moveTo>
                  <a:lnTo>
                    <a:pt x="666" y="604"/>
                  </a:lnTo>
                  <a:lnTo>
                    <a:pt x="667" y="606"/>
                  </a:lnTo>
                  <a:lnTo>
                    <a:pt x="665" y="606"/>
                  </a:lnTo>
                  <a:lnTo>
                    <a:pt x="666" y="608"/>
                  </a:lnTo>
                  <a:lnTo>
                    <a:pt x="667" y="606"/>
                  </a:lnTo>
                  <a:lnTo>
                    <a:pt x="667" y="604"/>
                  </a:lnTo>
                  <a:close/>
                  <a:moveTo>
                    <a:pt x="668" y="550"/>
                  </a:moveTo>
                  <a:lnTo>
                    <a:pt x="667" y="548"/>
                  </a:lnTo>
                  <a:lnTo>
                    <a:pt x="667" y="550"/>
                  </a:lnTo>
                  <a:lnTo>
                    <a:pt x="668" y="550"/>
                  </a:lnTo>
                  <a:close/>
                  <a:moveTo>
                    <a:pt x="668" y="274"/>
                  </a:moveTo>
                  <a:lnTo>
                    <a:pt x="667" y="274"/>
                  </a:lnTo>
                  <a:lnTo>
                    <a:pt x="666" y="272"/>
                  </a:lnTo>
                  <a:lnTo>
                    <a:pt x="665" y="272"/>
                  </a:lnTo>
                  <a:lnTo>
                    <a:pt x="665" y="274"/>
                  </a:lnTo>
                  <a:lnTo>
                    <a:pt x="666" y="276"/>
                  </a:lnTo>
                  <a:lnTo>
                    <a:pt x="668" y="274"/>
                  </a:lnTo>
                  <a:close/>
                  <a:moveTo>
                    <a:pt x="668" y="552"/>
                  </a:moveTo>
                  <a:lnTo>
                    <a:pt x="666" y="552"/>
                  </a:lnTo>
                  <a:lnTo>
                    <a:pt x="667" y="554"/>
                  </a:lnTo>
                  <a:lnTo>
                    <a:pt x="668" y="552"/>
                  </a:lnTo>
                  <a:close/>
                  <a:moveTo>
                    <a:pt x="668" y="474"/>
                  </a:moveTo>
                  <a:lnTo>
                    <a:pt x="666" y="476"/>
                  </a:lnTo>
                  <a:lnTo>
                    <a:pt x="667" y="476"/>
                  </a:lnTo>
                  <a:lnTo>
                    <a:pt x="668" y="474"/>
                  </a:lnTo>
                  <a:close/>
                  <a:moveTo>
                    <a:pt x="668" y="658"/>
                  </a:moveTo>
                  <a:lnTo>
                    <a:pt x="668" y="657"/>
                  </a:lnTo>
                  <a:lnTo>
                    <a:pt x="667" y="657"/>
                  </a:lnTo>
                  <a:lnTo>
                    <a:pt x="668" y="658"/>
                  </a:lnTo>
                  <a:close/>
                  <a:moveTo>
                    <a:pt x="668" y="260"/>
                  </a:moveTo>
                  <a:lnTo>
                    <a:pt x="666" y="260"/>
                  </a:lnTo>
                  <a:lnTo>
                    <a:pt x="667" y="262"/>
                  </a:lnTo>
                  <a:lnTo>
                    <a:pt x="668" y="262"/>
                  </a:lnTo>
                  <a:lnTo>
                    <a:pt x="668" y="260"/>
                  </a:lnTo>
                  <a:close/>
                  <a:moveTo>
                    <a:pt x="668" y="472"/>
                  </a:moveTo>
                  <a:lnTo>
                    <a:pt x="667" y="471"/>
                  </a:lnTo>
                  <a:lnTo>
                    <a:pt x="668" y="472"/>
                  </a:lnTo>
                  <a:close/>
                  <a:moveTo>
                    <a:pt x="668" y="526"/>
                  </a:moveTo>
                  <a:lnTo>
                    <a:pt x="668" y="526"/>
                  </a:lnTo>
                  <a:close/>
                  <a:moveTo>
                    <a:pt x="669" y="548"/>
                  </a:moveTo>
                  <a:lnTo>
                    <a:pt x="668" y="547"/>
                  </a:lnTo>
                  <a:lnTo>
                    <a:pt x="667" y="548"/>
                  </a:lnTo>
                  <a:lnTo>
                    <a:pt x="669" y="548"/>
                  </a:lnTo>
                  <a:close/>
                  <a:moveTo>
                    <a:pt x="669" y="669"/>
                  </a:moveTo>
                  <a:lnTo>
                    <a:pt x="668" y="668"/>
                  </a:lnTo>
                  <a:lnTo>
                    <a:pt x="668" y="666"/>
                  </a:lnTo>
                  <a:lnTo>
                    <a:pt x="667" y="666"/>
                  </a:lnTo>
                  <a:lnTo>
                    <a:pt x="667" y="664"/>
                  </a:lnTo>
                  <a:lnTo>
                    <a:pt x="667" y="666"/>
                  </a:lnTo>
                  <a:lnTo>
                    <a:pt x="666" y="670"/>
                  </a:lnTo>
                  <a:lnTo>
                    <a:pt x="669" y="669"/>
                  </a:lnTo>
                  <a:close/>
                  <a:moveTo>
                    <a:pt x="669" y="606"/>
                  </a:moveTo>
                  <a:lnTo>
                    <a:pt x="668" y="606"/>
                  </a:lnTo>
                  <a:lnTo>
                    <a:pt x="667" y="606"/>
                  </a:lnTo>
                  <a:lnTo>
                    <a:pt x="667" y="608"/>
                  </a:lnTo>
                  <a:lnTo>
                    <a:pt x="668" y="610"/>
                  </a:lnTo>
                  <a:lnTo>
                    <a:pt x="668" y="608"/>
                  </a:lnTo>
                  <a:lnTo>
                    <a:pt x="669" y="606"/>
                  </a:lnTo>
                  <a:close/>
                  <a:moveTo>
                    <a:pt x="669" y="514"/>
                  </a:moveTo>
                  <a:lnTo>
                    <a:pt x="667" y="510"/>
                  </a:lnTo>
                  <a:lnTo>
                    <a:pt x="667" y="512"/>
                  </a:lnTo>
                  <a:lnTo>
                    <a:pt x="667" y="513"/>
                  </a:lnTo>
                  <a:lnTo>
                    <a:pt x="668" y="514"/>
                  </a:lnTo>
                  <a:lnTo>
                    <a:pt x="669" y="514"/>
                  </a:lnTo>
                  <a:close/>
                  <a:moveTo>
                    <a:pt x="669" y="588"/>
                  </a:moveTo>
                  <a:lnTo>
                    <a:pt x="667" y="588"/>
                  </a:lnTo>
                  <a:lnTo>
                    <a:pt x="667" y="590"/>
                  </a:lnTo>
                  <a:lnTo>
                    <a:pt x="666" y="590"/>
                  </a:lnTo>
                  <a:lnTo>
                    <a:pt x="666" y="592"/>
                  </a:lnTo>
                  <a:lnTo>
                    <a:pt x="668" y="592"/>
                  </a:lnTo>
                  <a:lnTo>
                    <a:pt x="669" y="588"/>
                  </a:lnTo>
                  <a:close/>
                  <a:moveTo>
                    <a:pt x="669" y="604"/>
                  </a:moveTo>
                  <a:lnTo>
                    <a:pt x="668" y="604"/>
                  </a:lnTo>
                  <a:lnTo>
                    <a:pt x="668" y="606"/>
                  </a:lnTo>
                  <a:lnTo>
                    <a:pt x="669" y="604"/>
                  </a:lnTo>
                  <a:close/>
                  <a:moveTo>
                    <a:pt x="669" y="594"/>
                  </a:moveTo>
                  <a:lnTo>
                    <a:pt x="669" y="594"/>
                  </a:lnTo>
                  <a:close/>
                  <a:moveTo>
                    <a:pt x="669" y="268"/>
                  </a:moveTo>
                  <a:lnTo>
                    <a:pt x="667" y="268"/>
                  </a:lnTo>
                  <a:lnTo>
                    <a:pt x="667" y="266"/>
                  </a:lnTo>
                  <a:lnTo>
                    <a:pt x="666" y="266"/>
                  </a:lnTo>
                  <a:lnTo>
                    <a:pt x="667" y="268"/>
                  </a:lnTo>
                  <a:lnTo>
                    <a:pt x="667" y="269"/>
                  </a:lnTo>
                  <a:lnTo>
                    <a:pt x="667" y="270"/>
                  </a:lnTo>
                  <a:lnTo>
                    <a:pt x="669" y="270"/>
                  </a:lnTo>
                  <a:lnTo>
                    <a:pt x="669" y="268"/>
                  </a:lnTo>
                  <a:close/>
                  <a:moveTo>
                    <a:pt x="669" y="520"/>
                  </a:moveTo>
                  <a:lnTo>
                    <a:pt x="669" y="516"/>
                  </a:lnTo>
                  <a:lnTo>
                    <a:pt x="666" y="516"/>
                  </a:lnTo>
                  <a:lnTo>
                    <a:pt x="667" y="518"/>
                  </a:lnTo>
                  <a:lnTo>
                    <a:pt x="667" y="520"/>
                  </a:lnTo>
                  <a:lnTo>
                    <a:pt x="666" y="520"/>
                  </a:lnTo>
                  <a:lnTo>
                    <a:pt x="668" y="522"/>
                  </a:lnTo>
                  <a:lnTo>
                    <a:pt x="665" y="522"/>
                  </a:lnTo>
                  <a:lnTo>
                    <a:pt x="665" y="526"/>
                  </a:lnTo>
                  <a:lnTo>
                    <a:pt x="667" y="528"/>
                  </a:lnTo>
                  <a:lnTo>
                    <a:pt x="666" y="528"/>
                  </a:lnTo>
                  <a:lnTo>
                    <a:pt x="667" y="530"/>
                  </a:lnTo>
                  <a:lnTo>
                    <a:pt x="668" y="530"/>
                  </a:lnTo>
                  <a:lnTo>
                    <a:pt x="668" y="528"/>
                  </a:lnTo>
                  <a:lnTo>
                    <a:pt x="668" y="526"/>
                  </a:lnTo>
                  <a:lnTo>
                    <a:pt x="667" y="528"/>
                  </a:lnTo>
                  <a:lnTo>
                    <a:pt x="667" y="526"/>
                  </a:lnTo>
                  <a:lnTo>
                    <a:pt x="668" y="523"/>
                  </a:lnTo>
                  <a:lnTo>
                    <a:pt x="668" y="522"/>
                  </a:lnTo>
                  <a:lnTo>
                    <a:pt x="669" y="521"/>
                  </a:lnTo>
                  <a:lnTo>
                    <a:pt x="669" y="520"/>
                  </a:lnTo>
                  <a:close/>
                  <a:moveTo>
                    <a:pt x="669" y="322"/>
                  </a:moveTo>
                  <a:lnTo>
                    <a:pt x="667" y="320"/>
                  </a:lnTo>
                  <a:lnTo>
                    <a:pt x="665" y="318"/>
                  </a:lnTo>
                  <a:lnTo>
                    <a:pt x="665" y="320"/>
                  </a:lnTo>
                  <a:lnTo>
                    <a:pt x="666" y="320"/>
                  </a:lnTo>
                  <a:lnTo>
                    <a:pt x="666" y="322"/>
                  </a:lnTo>
                  <a:lnTo>
                    <a:pt x="665" y="322"/>
                  </a:lnTo>
                  <a:lnTo>
                    <a:pt x="666" y="324"/>
                  </a:lnTo>
                  <a:lnTo>
                    <a:pt x="666" y="322"/>
                  </a:lnTo>
                  <a:lnTo>
                    <a:pt x="668" y="324"/>
                  </a:lnTo>
                  <a:lnTo>
                    <a:pt x="669" y="323"/>
                  </a:lnTo>
                  <a:lnTo>
                    <a:pt x="669" y="322"/>
                  </a:lnTo>
                  <a:close/>
                  <a:moveTo>
                    <a:pt x="669" y="668"/>
                  </a:moveTo>
                  <a:lnTo>
                    <a:pt x="669" y="669"/>
                  </a:lnTo>
                  <a:lnTo>
                    <a:pt x="669" y="668"/>
                  </a:lnTo>
                  <a:close/>
                  <a:moveTo>
                    <a:pt x="670" y="330"/>
                  </a:moveTo>
                  <a:lnTo>
                    <a:pt x="667" y="328"/>
                  </a:lnTo>
                  <a:lnTo>
                    <a:pt x="667" y="330"/>
                  </a:lnTo>
                  <a:lnTo>
                    <a:pt x="668" y="330"/>
                  </a:lnTo>
                  <a:lnTo>
                    <a:pt x="669" y="332"/>
                  </a:lnTo>
                  <a:lnTo>
                    <a:pt x="669" y="331"/>
                  </a:lnTo>
                  <a:lnTo>
                    <a:pt x="669" y="330"/>
                  </a:lnTo>
                  <a:lnTo>
                    <a:pt x="670" y="330"/>
                  </a:lnTo>
                  <a:close/>
                  <a:moveTo>
                    <a:pt x="670" y="670"/>
                  </a:moveTo>
                  <a:lnTo>
                    <a:pt x="669" y="669"/>
                  </a:lnTo>
                  <a:lnTo>
                    <a:pt x="668" y="670"/>
                  </a:lnTo>
                  <a:lnTo>
                    <a:pt x="670" y="670"/>
                  </a:lnTo>
                  <a:close/>
                  <a:moveTo>
                    <a:pt x="670" y="592"/>
                  </a:moveTo>
                  <a:lnTo>
                    <a:pt x="669" y="592"/>
                  </a:lnTo>
                  <a:lnTo>
                    <a:pt x="669" y="594"/>
                  </a:lnTo>
                  <a:lnTo>
                    <a:pt x="670" y="592"/>
                  </a:lnTo>
                  <a:close/>
                  <a:moveTo>
                    <a:pt x="670" y="470"/>
                  </a:moveTo>
                  <a:lnTo>
                    <a:pt x="668" y="469"/>
                  </a:lnTo>
                  <a:lnTo>
                    <a:pt x="669" y="470"/>
                  </a:lnTo>
                  <a:lnTo>
                    <a:pt x="670" y="470"/>
                  </a:lnTo>
                  <a:close/>
                  <a:moveTo>
                    <a:pt x="670" y="620"/>
                  </a:moveTo>
                  <a:lnTo>
                    <a:pt x="670" y="620"/>
                  </a:lnTo>
                  <a:close/>
                  <a:moveTo>
                    <a:pt x="670" y="603"/>
                  </a:moveTo>
                  <a:lnTo>
                    <a:pt x="670" y="602"/>
                  </a:lnTo>
                  <a:lnTo>
                    <a:pt x="669" y="604"/>
                  </a:lnTo>
                  <a:lnTo>
                    <a:pt x="670" y="603"/>
                  </a:lnTo>
                  <a:close/>
                  <a:moveTo>
                    <a:pt x="670" y="468"/>
                  </a:moveTo>
                  <a:lnTo>
                    <a:pt x="669" y="466"/>
                  </a:lnTo>
                  <a:lnTo>
                    <a:pt x="669" y="464"/>
                  </a:lnTo>
                  <a:lnTo>
                    <a:pt x="668" y="464"/>
                  </a:lnTo>
                  <a:lnTo>
                    <a:pt x="665" y="466"/>
                  </a:lnTo>
                  <a:lnTo>
                    <a:pt x="668" y="469"/>
                  </a:lnTo>
                  <a:lnTo>
                    <a:pt x="668" y="468"/>
                  </a:lnTo>
                  <a:lnTo>
                    <a:pt x="670" y="468"/>
                  </a:lnTo>
                  <a:close/>
                  <a:moveTo>
                    <a:pt x="670" y="602"/>
                  </a:moveTo>
                  <a:lnTo>
                    <a:pt x="669" y="600"/>
                  </a:lnTo>
                  <a:lnTo>
                    <a:pt x="667" y="600"/>
                  </a:lnTo>
                  <a:lnTo>
                    <a:pt x="666" y="598"/>
                  </a:lnTo>
                  <a:lnTo>
                    <a:pt x="667" y="602"/>
                  </a:lnTo>
                  <a:lnTo>
                    <a:pt x="670" y="602"/>
                  </a:lnTo>
                  <a:close/>
                  <a:moveTo>
                    <a:pt x="670" y="326"/>
                  </a:moveTo>
                  <a:lnTo>
                    <a:pt x="670" y="324"/>
                  </a:lnTo>
                  <a:lnTo>
                    <a:pt x="669" y="324"/>
                  </a:lnTo>
                  <a:lnTo>
                    <a:pt x="669" y="326"/>
                  </a:lnTo>
                  <a:lnTo>
                    <a:pt x="670" y="326"/>
                  </a:lnTo>
                  <a:close/>
                  <a:moveTo>
                    <a:pt x="671" y="604"/>
                  </a:moveTo>
                  <a:lnTo>
                    <a:pt x="671" y="602"/>
                  </a:lnTo>
                  <a:lnTo>
                    <a:pt x="670" y="603"/>
                  </a:lnTo>
                  <a:lnTo>
                    <a:pt x="670" y="604"/>
                  </a:lnTo>
                  <a:lnTo>
                    <a:pt x="671" y="604"/>
                  </a:lnTo>
                  <a:close/>
                  <a:moveTo>
                    <a:pt x="671" y="556"/>
                  </a:moveTo>
                  <a:lnTo>
                    <a:pt x="667" y="555"/>
                  </a:lnTo>
                  <a:lnTo>
                    <a:pt x="668" y="556"/>
                  </a:lnTo>
                  <a:lnTo>
                    <a:pt x="666" y="556"/>
                  </a:lnTo>
                  <a:lnTo>
                    <a:pt x="666" y="558"/>
                  </a:lnTo>
                  <a:lnTo>
                    <a:pt x="665" y="560"/>
                  </a:lnTo>
                  <a:lnTo>
                    <a:pt x="667" y="564"/>
                  </a:lnTo>
                  <a:lnTo>
                    <a:pt x="669" y="564"/>
                  </a:lnTo>
                  <a:lnTo>
                    <a:pt x="668" y="562"/>
                  </a:lnTo>
                  <a:lnTo>
                    <a:pt x="668" y="561"/>
                  </a:lnTo>
                  <a:lnTo>
                    <a:pt x="668" y="560"/>
                  </a:lnTo>
                  <a:lnTo>
                    <a:pt x="668" y="558"/>
                  </a:lnTo>
                  <a:lnTo>
                    <a:pt x="670" y="557"/>
                  </a:lnTo>
                  <a:lnTo>
                    <a:pt x="670" y="556"/>
                  </a:lnTo>
                  <a:lnTo>
                    <a:pt x="670" y="557"/>
                  </a:lnTo>
                  <a:lnTo>
                    <a:pt x="671" y="556"/>
                  </a:lnTo>
                  <a:close/>
                  <a:moveTo>
                    <a:pt x="671" y="522"/>
                  </a:moveTo>
                  <a:lnTo>
                    <a:pt x="671" y="521"/>
                  </a:lnTo>
                  <a:lnTo>
                    <a:pt x="670" y="520"/>
                  </a:lnTo>
                  <a:lnTo>
                    <a:pt x="670" y="522"/>
                  </a:lnTo>
                  <a:lnTo>
                    <a:pt x="671" y="522"/>
                  </a:lnTo>
                  <a:close/>
                  <a:moveTo>
                    <a:pt x="671" y="620"/>
                  </a:moveTo>
                  <a:lnTo>
                    <a:pt x="671" y="620"/>
                  </a:lnTo>
                  <a:lnTo>
                    <a:pt x="671" y="618"/>
                  </a:lnTo>
                  <a:lnTo>
                    <a:pt x="670" y="618"/>
                  </a:lnTo>
                  <a:lnTo>
                    <a:pt x="670" y="620"/>
                  </a:lnTo>
                  <a:lnTo>
                    <a:pt x="670" y="622"/>
                  </a:lnTo>
                  <a:lnTo>
                    <a:pt x="671" y="620"/>
                  </a:lnTo>
                  <a:close/>
                  <a:moveTo>
                    <a:pt x="671" y="596"/>
                  </a:moveTo>
                  <a:lnTo>
                    <a:pt x="671" y="594"/>
                  </a:lnTo>
                  <a:lnTo>
                    <a:pt x="669" y="594"/>
                  </a:lnTo>
                  <a:lnTo>
                    <a:pt x="669" y="596"/>
                  </a:lnTo>
                  <a:lnTo>
                    <a:pt x="671" y="596"/>
                  </a:lnTo>
                  <a:close/>
                  <a:moveTo>
                    <a:pt x="671" y="114"/>
                  </a:moveTo>
                  <a:lnTo>
                    <a:pt x="668" y="110"/>
                  </a:lnTo>
                  <a:lnTo>
                    <a:pt x="666" y="114"/>
                  </a:lnTo>
                  <a:lnTo>
                    <a:pt x="667" y="114"/>
                  </a:lnTo>
                  <a:lnTo>
                    <a:pt x="668" y="116"/>
                  </a:lnTo>
                  <a:lnTo>
                    <a:pt x="670" y="116"/>
                  </a:lnTo>
                  <a:lnTo>
                    <a:pt x="671" y="114"/>
                  </a:lnTo>
                  <a:close/>
                  <a:moveTo>
                    <a:pt x="671" y="616"/>
                  </a:moveTo>
                  <a:lnTo>
                    <a:pt x="671" y="614"/>
                  </a:lnTo>
                  <a:lnTo>
                    <a:pt x="670" y="612"/>
                  </a:lnTo>
                  <a:lnTo>
                    <a:pt x="670" y="610"/>
                  </a:lnTo>
                  <a:lnTo>
                    <a:pt x="669" y="612"/>
                  </a:lnTo>
                  <a:lnTo>
                    <a:pt x="669" y="610"/>
                  </a:lnTo>
                  <a:lnTo>
                    <a:pt x="668" y="610"/>
                  </a:lnTo>
                  <a:lnTo>
                    <a:pt x="667" y="610"/>
                  </a:lnTo>
                  <a:lnTo>
                    <a:pt x="667" y="612"/>
                  </a:lnTo>
                  <a:lnTo>
                    <a:pt x="666" y="614"/>
                  </a:lnTo>
                  <a:lnTo>
                    <a:pt x="668" y="614"/>
                  </a:lnTo>
                  <a:lnTo>
                    <a:pt x="668" y="616"/>
                  </a:lnTo>
                  <a:lnTo>
                    <a:pt x="666" y="620"/>
                  </a:lnTo>
                  <a:lnTo>
                    <a:pt x="670" y="620"/>
                  </a:lnTo>
                  <a:lnTo>
                    <a:pt x="669" y="618"/>
                  </a:lnTo>
                  <a:lnTo>
                    <a:pt x="670" y="618"/>
                  </a:lnTo>
                  <a:lnTo>
                    <a:pt x="671" y="617"/>
                  </a:lnTo>
                  <a:lnTo>
                    <a:pt x="671" y="616"/>
                  </a:lnTo>
                  <a:close/>
                  <a:moveTo>
                    <a:pt x="672" y="332"/>
                  </a:moveTo>
                  <a:lnTo>
                    <a:pt x="671" y="331"/>
                  </a:lnTo>
                  <a:lnTo>
                    <a:pt x="671" y="332"/>
                  </a:lnTo>
                  <a:lnTo>
                    <a:pt x="672" y="332"/>
                  </a:lnTo>
                  <a:close/>
                  <a:moveTo>
                    <a:pt x="672" y="510"/>
                  </a:moveTo>
                  <a:lnTo>
                    <a:pt x="671" y="510"/>
                  </a:lnTo>
                  <a:lnTo>
                    <a:pt x="672" y="510"/>
                  </a:lnTo>
                  <a:close/>
                  <a:moveTo>
                    <a:pt x="673" y="596"/>
                  </a:moveTo>
                  <a:lnTo>
                    <a:pt x="672" y="592"/>
                  </a:lnTo>
                  <a:lnTo>
                    <a:pt x="671" y="592"/>
                  </a:lnTo>
                  <a:lnTo>
                    <a:pt x="671" y="594"/>
                  </a:lnTo>
                  <a:lnTo>
                    <a:pt x="673" y="596"/>
                  </a:lnTo>
                  <a:close/>
                  <a:moveTo>
                    <a:pt x="673" y="596"/>
                  </a:moveTo>
                  <a:lnTo>
                    <a:pt x="673" y="596"/>
                  </a:lnTo>
                  <a:close/>
                  <a:moveTo>
                    <a:pt x="673" y="468"/>
                  </a:moveTo>
                  <a:lnTo>
                    <a:pt x="672" y="466"/>
                  </a:lnTo>
                  <a:lnTo>
                    <a:pt x="671" y="468"/>
                  </a:lnTo>
                  <a:lnTo>
                    <a:pt x="673" y="468"/>
                  </a:lnTo>
                  <a:close/>
                  <a:moveTo>
                    <a:pt x="673" y="270"/>
                  </a:moveTo>
                  <a:lnTo>
                    <a:pt x="672" y="270"/>
                  </a:lnTo>
                  <a:lnTo>
                    <a:pt x="672" y="272"/>
                  </a:lnTo>
                  <a:lnTo>
                    <a:pt x="673" y="272"/>
                  </a:lnTo>
                  <a:lnTo>
                    <a:pt x="673" y="270"/>
                  </a:lnTo>
                  <a:close/>
                  <a:moveTo>
                    <a:pt x="673" y="334"/>
                  </a:moveTo>
                  <a:lnTo>
                    <a:pt x="670" y="334"/>
                  </a:lnTo>
                  <a:lnTo>
                    <a:pt x="671" y="332"/>
                  </a:lnTo>
                  <a:lnTo>
                    <a:pt x="671" y="331"/>
                  </a:lnTo>
                  <a:lnTo>
                    <a:pt x="671" y="330"/>
                  </a:lnTo>
                  <a:lnTo>
                    <a:pt x="671" y="331"/>
                  </a:lnTo>
                  <a:lnTo>
                    <a:pt x="670" y="330"/>
                  </a:lnTo>
                  <a:lnTo>
                    <a:pt x="670" y="331"/>
                  </a:lnTo>
                  <a:lnTo>
                    <a:pt x="669" y="332"/>
                  </a:lnTo>
                  <a:lnTo>
                    <a:pt x="668" y="334"/>
                  </a:lnTo>
                  <a:lnTo>
                    <a:pt x="673" y="338"/>
                  </a:lnTo>
                  <a:lnTo>
                    <a:pt x="673" y="334"/>
                  </a:lnTo>
                  <a:close/>
                  <a:moveTo>
                    <a:pt x="673" y="319"/>
                  </a:moveTo>
                  <a:lnTo>
                    <a:pt x="672" y="320"/>
                  </a:lnTo>
                  <a:lnTo>
                    <a:pt x="673" y="320"/>
                  </a:lnTo>
                  <a:lnTo>
                    <a:pt x="673" y="319"/>
                  </a:lnTo>
                  <a:close/>
                  <a:moveTo>
                    <a:pt x="674" y="280"/>
                  </a:moveTo>
                  <a:lnTo>
                    <a:pt x="671" y="280"/>
                  </a:lnTo>
                  <a:lnTo>
                    <a:pt x="672" y="282"/>
                  </a:lnTo>
                  <a:lnTo>
                    <a:pt x="673" y="282"/>
                  </a:lnTo>
                  <a:lnTo>
                    <a:pt x="674" y="280"/>
                  </a:lnTo>
                  <a:close/>
                  <a:moveTo>
                    <a:pt x="674" y="606"/>
                  </a:moveTo>
                  <a:lnTo>
                    <a:pt x="673" y="604"/>
                  </a:lnTo>
                  <a:lnTo>
                    <a:pt x="672" y="604"/>
                  </a:lnTo>
                  <a:lnTo>
                    <a:pt x="672" y="606"/>
                  </a:lnTo>
                  <a:lnTo>
                    <a:pt x="674" y="606"/>
                  </a:lnTo>
                  <a:close/>
                  <a:moveTo>
                    <a:pt x="674" y="522"/>
                  </a:moveTo>
                  <a:lnTo>
                    <a:pt x="674" y="520"/>
                  </a:lnTo>
                  <a:lnTo>
                    <a:pt x="671" y="522"/>
                  </a:lnTo>
                  <a:lnTo>
                    <a:pt x="672" y="522"/>
                  </a:lnTo>
                  <a:lnTo>
                    <a:pt x="670" y="526"/>
                  </a:lnTo>
                  <a:lnTo>
                    <a:pt x="672" y="524"/>
                  </a:lnTo>
                  <a:lnTo>
                    <a:pt x="674" y="522"/>
                  </a:lnTo>
                  <a:lnTo>
                    <a:pt x="673" y="524"/>
                  </a:lnTo>
                  <a:lnTo>
                    <a:pt x="674" y="524"/>
                  </a:lnTo>
                  <a:lnTo>
                    <a:pt x="674" y="522"/>
                  </a:lnTo>
                  <a:close/>
                  <a:moveTo>
                    <a:pt x="674" y="600"/>
                  </a:moveTo>
                  <a:lnTo>
                    <a:pt x="673" y="600"/>
                  </a:lnTo>
                  <a:lnTo>
                    <a:pt x="674" y="601"/>
                  </a:lnTo>
                  <a:lnTo>
                    <a:pt x="674" y="600"/>
                  </a:lnTo>
                  <a:close/>
                  <a:moveTo>
                    <a:pt x="675" y="320"/>
                  </a:moveTo>
                  <a:lnTo>
                    <a:pt x="674" y="318"/>
                  </a:lnTo>
                  <a:lnTo>
                    <a:pt x="674" y="319"/>
                  </a:lnTo>
                  <a:lnTo>
                    <a:pt x="674" y="320"/>
                  </a:lnTo>
                  <a:lnTo>
                    <a:pt x="675" y="320"/>
                  </a:lnTo>
                  <a:close/>
                  <a:moveTo>
                    <a:pt x="675" y="602"/>
                  </a:moveTo>
                  <a:lnTo>
                    <a:pt x="674" y="601"/>
                  </a:lnTo>
                  <a:lnTo>
                    <a:pt x="673" y="602"/>
                  </a:lnTo>
                  <a:lnTo>
                    <a:pt x="675" y="602"/>
                  </a:lnTo>
                  <a:close/>
                  <a:moveTo>
                    <a:pt x="675" y="606"/>
                  </a:moveTo>
                  <a:lnTo>
                    <a:pt x="674" y="604"/>
                  </a:lnTo>
                  <a:lnTo>
                    <a:pt x="674" y="606"/>
                  </a:lnTo>
                  <a:lnTo>
                    <a:pt x="675" y="606"/>
                  </a:lnTo>
                  <a:close/>
                  <a:moveTo>
                    <a:pt x="675" y="666"/>
                  </a:moveTo>
                  <a:lnTo>
                    <a:pt x="675" y="666"/>
                  </a:lnTo>
                  <a:close/>
                  <a:moveTo>
                    <a:pt x="675" y="586"/>
                  </a:moveTo>
                  <a:lnTo>
                    <a:pt x="675" y="586"/>
                  </a:lnTo>
                  <a:lnTo>
                    <a:pt x="674" y="584"/>
                  </a:lnTo>
                  <a:lnTo>
                    <a:pt x="674" y="585"/>
                  </a:lnTo>
                  <a:lnTo>
                    <a:pt x="674" y="586"/>
                  </a:lnTo>
                  <a:lnTo>
                    <a:pt x="673" y="586"/>
                  </a:lnTo>
                  <a:lnTo>
                    <a:pt x="674" y="584"/>
                  </a:lnTo>
                  <a:lnTo>
                    <a:pt x="673" y="580"/>
                  </a:lnTo>
                  <a:lnTo>
                    <a:pt x="671" y="582"/>
                  </a:lnTo>
                  <a:lnTo>
                    <a:pt x="672" y="582"/>
                  </a:lnTo>
                  <a:lnTo>
                    <a:pt x="673" y="584"/>
                  </a:lnTo>
                  <a:lnTo>
                    <a:pt x="672" y="584"/>
                  </a:lnTo>
                  <a:lnTo>
                    <a:pt x="672" y="586"/>
                  </a:lnTo>
                  <a:lnTo>
                    <a:pt x="673" y="584"/>
                  </a:lnTo>
                  <a:lnTo>
                    <a:pt x="671" y="588"/>
                  </a:lnTo>
                  <a:lnTo>
                    <a:pt x="672" y="587"/>
                  </a:lnTo>
                  <a:lnTo>
                    <a:pt x="672" y="586"/>
                  </a:lnTo>
                  <a:lnTo>
                    <a:pt x="673" y="587"/>
                  </a:lnTo>
                  <a:lnTo>
                    <a:pt x="675" y="588"/>
                  </a:lnTo>
                  <a:lnTo>
                    <a:pt x="675" y="586"/>
                  </a:lnTo>
                  <a:close/>
                  <a:moveTo>
                    <a:pt x="676" y="598"/>
                  </a:moveTo>
                  <a:lnTo>
                    <a:pt x="675" y="596"/>
                  </a:lnTo>
                  <a:lnTo>
                    <a:pt x="674" y="594"/>
                  </a:lnTo>
                  <a:lnTo>
                    <a:pt x="673" y="596"/>
                  </a:lnTo>
                  <a:lnTo>
                    <a:pt x="673" y="599"/>
                  </a:lnTo>
                  <a:lnTo>
                    <a:pt x="675" y="600"/>
                  </a:lnTo>
                  <a:lnTo>
                    <a:pt x="675" y="599"/>
                  </a:lnTo>
                  <a:lnTo>
                    <a:pt x="676" y="598"/>
                  </a:lnTo>
                  <a:close/>
                  <a:moveTo>
                    <a:pt x="676" y="524"/>
                  </a:moveTo>
                  <a:lnTo>
                    <a:pt x="674" y="524"/>
                  </a:lnTo>
                  <a:lnTo>
                    <a:pt x="674" y="526"/>
                  </a:lnTo>
                  <a:lnTo>
                    <a:pt x="675" y="526"/>
                  </a:lnTo>
                  <a:lnTo>
                    <a:pt x="676" y="524"/>
                  </a:lnTo>
                  <a:close/>
                  <a:moveTo>
                    <a:pt x="676" y="660"/>
                  </a:moveTo>
                  <a:lnTo>
                    <a:pt x="675" y="660"/>
                  </a:lnTo>
                  <a:lnTo>
                    <a:pt x="676" y="662"/>
                  </a:lnTo>
                  <a:lnTo>
                    <a:pt x="676" y="660"/>
                  </a:lnTo>
                  <a:close/>
                  <a:moveTo>
                    <a:pt x="676" y="664"/>
                  </a:moveTo>
                  <a:lnTo>
                    <a:pt x="675" y="662"/>
                  </a:lnTo>
                  <a:lnTo>
                    <a:pt x="673" y="662"/>
                  </a:lnTo>
                  <a:lnTo>
                    <a:pt x="673" y="664"/>
                  </a:lnTo>
                  <a:lnTo>
                    <a:pt x="672" y="664"/>
                  </a:lnTo>
                  <a:lnTo>
                    <a:pt x="675" y="666"/>
                  </a:lnTo>
                  <a:lnTo>
                    <a:pt x="675" y="664"/>
                  </a:lnTo>
                  <a:lnTo>
                    <a:pt x="676" y="666"/>
                  </a:lnTo>
                  <a:lnTo>
                    <a:pt x="676" y="664"/>
                  </a:lnTo>
                  <a:close/>
                  <a:moveTo>
                    <a:pt x="676" y="472"/>
                  </a:moveTo>
                  <a:lnTo>
                    <a:pt x="676" y="472"/>
                  </a:lnTo>
                  <a:lnTo>
                    <a:pt x="675" y="472"/>
                  </a:lnTo>
                  <a:lnTo>
                    <a:pt x="676" y="474"/>
                  </a:lnTo>
                  <a:lnTo>
                    <a:pt x="676" y="473"/>
                  </a:lnTo>
                  <a:lnTo>
                    <a:pt x="676" y="472"/>
                  </a:lnTo>
                  <a:close/>
                  <a:moveTo>
                    <a:pt x="677" y="514"/>
                  </a:moveTo>
                  <a:lnTo>
                    <a:pt x="677" y="512"/>
                  </a:lnTo>
                  <a:lnTo>
                    <a:pt x="676" y="514"/>
                  </a:lnTo>
                  <a:lnTo>
                    <a:pt x="677" y="514"/>
                  </a:lnTo>
                  <a:close/>
                  <a:moveTo>
                    <a:pt x="677" y="626"/>
                  </a:moveTo>
                  <a:lnTo>
                    <a:pt x="677" y="626"/>
                  </a:lnTo>
                  <a:lnTo>
                    <a:pt x="676" y="626"/>
                  </a:lnTo>
                  <a:lnTo>
                    <a:pt x="677" y="626"/>
                  </a:lnTo>
                  <a:close/>
                  <a:moveTo>
                    <a:pt x="677" y="470"/>
                  </a:moveTo>
                  <a:lnTo>
                    <a:pt x="677" y="468"/>
                  </a:lnTo>
                  <a:lnTo>
                    <a:pt x="675" y="468"/>
                  </a:lnTo>
                  <a:lnTo>
                    <a:pt x="677" y="470"/>
                  </a:lnTo>
                  <a:lnTo>
                    <a:pt x="675" y="470"/>
                  </a:lnTo>
                  <a:lnTo>
                    <a:pt x="675" y="472"/>
                  </a:lnTo>
                  <a:lnTo>
                    <a:pt x="677" y="471"/>
                  </a:lnTo>
                  <a:lnTo>
                    <a:pt x="677" y="470"/>
                  </a:lnTo>
                  <a:close/>
                  <a:moveTo>
                    <a:pt x="678" y="670"/>
                  </a:moveTo>
                  <a:lnTo>
                    <a:pt x="677" y="668"/>
                  </a:lnTo>
                  <a:lnTo>
                    <a:pt x="676" y="668"/>
                  </a:lnTo>
                  <a:lnTo>
                    <a:pt x="675" y="666"/>
                  </a:lnTo>
                  <a:lnTo>
                    <a:pt x="674" y="670"/>
                  </a:lnTo>
                  <a:lnTo>
                    <a:pt x="678" y="670"/>
                  </a:lnTo>
                  <a:close/>
                  <a:moveTo>
                    <a:pt x="678" y="584"/>
                  </a:moveTo>
                  <a:lnTo>
                    <a:pt x="678" y="582"/>
                  </a:lnTo>
                  <a:lnTo>
                    <a:pt x="678" y="584"/>
                  </a:lnTo>
                  <a:close/>
                  <a:moveTo>
                    <a:pt x="678" y="474"/>
                  </a:moveTo>
                  <a:lnTo>
                    <a:pt x="677" y="472"/>
                  </a:lnTo>
                  <a:lnTo>
                    <a:pt x="676" y="472"/>
                  </a:lnTo>
                  <a:lnTo>
                    <a:pt x="676" y="473"/>
                  </a:lnTo>
                  <a:lnTo>
                    <a:pt x="678" y="474"/>
                  </a:lnTo>
                  <a:close/>
                  <a:moveTo>
                    <a:pt x="678" y="552"/>
                  </a:moveTo>
                  <a:lnTo>
                    <a:pt x="675" y="552"/>
                  </a:lnTo>
                  <a:lnTo>
                    <a:pt x="677" y="554"/>
                  </a:lnTo>
                  <a:lnTo>
                    <a:pt x="678" y="552"/>
                  </a:lnTo>
                  <a:close/>
                  <a:moveTo>
                    <a:pt x="678" y="560"/>
                  </a:moveTo>
                  <a:lnTo>
                    <a:pt x="677" y="560"/>
                  </a:lnTo>
                  <a:lnTo>
                    <a:pt x="678" y="562"/>
                  </a:lnTo>
                  <a:lnTo>
                    <a:pt x="678" y="560"/>
                  </a:lnTo>
                  <a:close/>
                  <a:moveTo>
                    <a:pt x="679" y="594"/>
                  </a:moveTo>
                  <a:lnTo>
                    <a:pt x="679" y="592"/>
                  </a:lnTo>
                  <a:lnTo>
                    <a:pt x="679" y="594"/>
                  </a:lnTo>
                  <a:close/>
                  <a:moveTo>
                    <a:pt x="679" y="332"/>
                  </a:moveTo>
                  <a:lnTo>
                    <a:pt x="677" y="330"/>
                  </a:lnTo>
                  <a:lnTo>
                    <a:pt x="677" y="328"/>
                  </a:lnTo>
                  <a:lnTo>
                    <a:pt x="674" y="328"/>
                  </a:lnTo>
                  <a:lnTo>
                    <a:pt x="675" y="330"/>
                  </a:lnTo>
                  <a:lnTo>
                    <a:pt x="677" y="334"/>
                  </a:lnTo>
                  <a:lnTo>
                    <a:pt x="679" y="332"/>
                  </a:lnTo>
                  <a:close/>
                  <a:moveTo>
                    <a:pt x="679" y="602"/>
                  </a:moveTo>
                  <a:lnTo>
                    <a:pt x="679" y="602"/>
                  </a:lnTo>
                  <a:lnTo>
                    <a:pt x="678" y="604"/>
                  </a:lnTo>
                  <a:lnTo>
                    <a:pt x="679" y="604"/>
                  </a:lnTo>
                  <a:lnTo>
                    <a:pt x="679" y="602"/>
                  </a:lnTo>
                  <a:close/>
                  <a:moveTo>
                    <a:pt x="679" y="600"/>
                  </a:moveTo>
                  <a:lnTo>
                    <a:pt x="677" y="600"/>
                  </a:lnTo>
                  <a:lnTo>
                    <a:pt x="677" y="602"/>
                  </a:lnTo>
                  <a:lnTo>
                    <a:pt x="679" y="602"/>
                  </a:lnTo>
                  <a:lnTo>
                    <a:pt x="679" y="600"/>
                  </a:lnTo>
                  <a:close/>
                  <a:moveTo>
                    <a:pt x="679" y="564"/>
                  </a:moveTo>
                  <a:lnTo>
                    <a:pt x="678" y="562"/>
                  </a:lnTo>
                  <a:lnTo>
                    <a:pt x="677" y="564"/>
                  </a:lnTo>
                  <a:lnTo>
                    <a:pt x="679" y="564"/>
                  </a:lnTo>
                  <a:close/>
                  <a:moveTo>
                    <a:pt x="679" y="278"/>
                  </a:moveTo>
                  <a:lnTo>
                    <a:pt x="677" y="278"/>
                  </a:lnTo>
                  <a:lnTo>
                    <a:pt x="677" y="280"/>
                  </a:lnTo>
                  <a:lnTo>
                    <a:pt x="679" y="280"/>
                  </a:lnTo>
                  <a:lnTo>
                    <a:pt x="679" y="278"/>
                  </a:lnTo>
                  <a:close/>
                  <a:moveTo>
                    <a:pt x="680" y="472"/>
                  </a:moveTo>
                  <a:lnTo>
                    <a:pt x="678" y="474"/>
                  </a:lnTo>
                  <a:lnTo>
                    <a:pt x="679" y="474"/>
                  </a:lnTo>
                  <a:lnTo>
                    <a:pt x="680" y="472"/>
                  </a:lnTo>
                  <a:close/>
                  <a:moveTo>
                    <a:pt x="680" y="266"/>
                  </a:moveTo>
                  <a:lnTo>
                    <a:pt x="679" y="266"/>
                  </a:lnTo>
                  <a:lnTo>
                    <a:pt x="679" y="264"/>
                  </a:lnTo>
                  <a:lnTo>
                    <a:pt x="676" y="260"/>
                  </a:lnTo>
                  <a:lnTo>
                    <a:pt x="675" y="260"/>
                  </a:lnTo>
                  <a:lnTo>
                    <a:pt x="676" y="264"/>
                  </a:lnTo>
                  <a:lnTo>
                    <a:pt x="677" y="264"/>
                  </a:lnTo>
                  <a:lnTo>
                    <a:pt x="678" y="268"/>
                  </a:lnTo>
                  <a:lnTo>
                    <a:pt x="680" y="266"/>
                  </a:lnTo>
                  <a:close/>
                  <a:moveTo>
                    <a:pt x="680" y="596"/>
                  </a:moveTo>
                  <a:lnTo>
                    <a:pt x="680" y="596"/>
                  </a:lnTo>
                  <a:lnTo>
                    <a:pt x="679" y="594"/>
                  </a:lnTo>
                  <a:lnTo>
                    <a:pt x="678" y="594"/>
                  </a:lnTo>
                  <a:lnTo>
                    <a:pt x="678" y="592"/>
                  </a:lnTo>
                  <a:lnTo>
                    <a:pt x="678" y="594"/>
                  </a:lnTo>
                  <a:lnTo>
                    <a:pt x="680" y="596"/>
                  </a:lnTo>
                  <a:close/>
                  <a:moveTo>
                    <a:pt x="680" y="626"/>
                  </a:moveTo>
                  <a:lnTo>
                    <a:pt x="680" y="622"/>
                  </a:lnTo>
                  <a:lnTo>
                    <a:pt x="678" y="620"/>
                  </a:lnTo>
                  <a:lnTo>
                    <a:pt x="677" y="618"/>
                  </a:lnTo>
                  <a:lnTo>
                    <a:pt x="678" y="616"/>
                  </a:lnTo>
                  <a:lnTo>
                    <a:pt x="677" y="616"/>
                  </a:lnTo>
                  <a:lnTo>
                    <a:pt x="676" y="618"/>
                  </a:lnTo>
                  <a:lnTo>
                    <a:pt x="676" y="624"/>
                  </a:lnTo>
                  <a:lnTo>
                    <a:pt x="676" y="625"/>
                  </a:lnTo>
                  <a:lnTo>
                    <a:pt x="676" y="624"/>
                  </a:lnTo>
                  <a:lnTo>
                    <a:pt x="676" y="625"/>
                  </a:lnTo>
                  <a:lnTo>
                    <a:pt x="677" y="626"/>
                  </a:lnTo>
                  <a:lnTo>
                    <a:pt x="678" y="624"/>
                  </a:lnTo>
                  <a:lnTo>
                    <a:pt x="679" y="626"/>
                  </a:lnTo>
                  <a:lnTo>
                    <a:pt x="680" y="626"/>
                  </a:lnTo>
                  <a:close/>
                  <a:moveTo>
                    <a:pt x="680" y="588"/>
                  </a:moveTo>
                  <a:lnTo>
                    <a:pt x="680" y="588"/>
                  </a:lnTo>
                  <a:lnTo>
                    <a:pt x="679" y="586"/>
                  </a:lnTo>
                  <a:lnTo>
                    <a:pt x="677" y="586"/>
                  </a:lnTo>
                  <a:lnTo>
                    <a:pt x="676" y="588"/>
                  </a:lnTo>
                  <a:lnTo>
                    <a:pt x="677" y="588"/>
                  </a:lnTo>
                  <a:lnTo>
                    <a:pt x="679" y="590"/>
                  </a:lnTo>
                  <a:lnTo>
                    <a:pt x="680" y="590"/>
                  </a:lnTo>
                  <a:lnTo>
                    <a:pt x="680" y="588"/>
                  </a:lnTo>
                  <a:close/>
                  <a:moveTo>
                    <a:pt x="680" y="608"/>
                  </a:moveTo>
                  <a:lnTo>
                    <a:pt x="678" y="606"/>
                  </a:lnTo>
                  <a:lnTo>
                    <a:pt x="679" y="608"/>
                  </a:lnTo>
                  <a:lnTo>
                    <a:pt x="676" y="612"/>
                  </a:lnTo>
                  <a:lnTo>
                    <a:pt x="679" y="612"/>
                  </a:lnTo>
                  <a:lnTo>
                    <a:pt x="678" y="610"/>
                  </a:lnTo>
                  <a:lnTo>
                    <a:pt x="680" y="608"/>
                  </a:lnTo>
                  <a:close/>
                  <a:moveTo>
                    <a:pt x="680" y="524"/>
                  </a:moveTo>
                  <a:lnTo>
                    <a:pt x="679" y="524"/>
                  </a:lnTo>
                  <a:lnTo>
                    <a:pt x="679" y="526"/>
                  </a:lnTo>
                  <a:lnTo>
                    <a:pt x="680" y="526"/>
                  </a:lnTo>
                  <a:lnTo>
                    <a:pt x="680" y="524"/>
                  </a:lnTo>
                  <a:close/>
                  <a:moveTo>
                    <a:pt x="681" y="516"/>
                  </a:moveTo>
                  <a:lnTo>
                    <a:pt x="679" y="516"/>
                  </a:lnTo>
                  <a:lnTo>
                    <a:pt x="679" y="514"/>
                  </a:lnTo>
                  <a:lnTo>
                    <a:pt x="678" y="514"/>
                  </a:lnTo>
                  <a:lnTo>
                    <a:pt x="676" y="516"/>
                  </a:lnTo>
                  <a:lnTo>
                    <a:pt x="676" y="514"/>
                  </a:lnTo>
                  <a:lnTo>
                    <a:pt x="675" y="514"/>
                  </a:lnTo>
                  <a:lnTo>
                    <a:pt x="674" y="516"/>
                  </a:lnTo>
                  <a:lnTo>
                    <a:pt x="675" y="516"/>
                  </a:lnTo>
                  <a:lnTo>
                    <a:pt x="679" y="518"/>
                  </a:lnTo>
                  <a:lnTo>
                    <a:pt x="681" y="516"/>
                  </a:lnTo>
                  <a:close/>
                  <a:moveTo>
                    <a:pt x="681" y="464"/>
                  </a:moveTo>
                  <a:lnTo>
                    <a:pt x="679" y="462"/>
                  </a:lnTo>
                  <a:lnTo>
                    <a:pt x="678" y="460"/>
                  </a:lnTo>
                  <a:lnTo>
                    <a:pt x="676" y="460"/>
                  </a:lnTo>
                  <a:lnTo>
                    <a:pt x="676" y="458"/>
                  </a:lnTo>
                  <a:lnTo>
                    <a:pt x="675" y="458"/>
                  </a:lnTo>
                  <a:lnTo>
                    <a:pt x="675" y="460"/>
                  </a:lnTo>
                  <a:lnTo>
                    <a:pt x="674" y="460"/>
                  </a:lnTo>
                  <a:lnTo>
                    <a:pt x="675" y="462"/>
                  </a:lnTo>
                  <a:lnTo>
                    <a:pt x="678" y="462"/>
                  </a:lnTo>
                  <a:lnTo>
                    <a:pt x="678" y="464"/>
                  </a:lnTo>
                  <a:lnTo>
                    <a:pt x="679" y="464"/>
                  </a:lnTo>
                  <a:lnTo>
                    <a:pt x="679" y="466"/>
                  </a:lnTo>
                  <a:lnTo>
                    <a:pt x="680" y="466"/>
                  </a:lnTo>
                  <a:lnTo>
                    <a:pt x="680" y="464"/>
                  </a:lnTo>
                  <a:lnTo>
                    <a:pt x="681" y="464"/>
                  </a:lnTo>
                  <a:close/>
                  <a:moveTo>
                    <a:pt x="681" y="586"/>
                  </a:moveTo>
                  <a:lnTo>
                    <a:pt x="680" y="586"/>
                  </a:lnTo>
                  <a:lnTo>
                    <a:pt x="678" y="582"/>
                  </a:lnTo>
                  <a:lnTo>
                    <a:pt x="679" y="584"/>
                  </a:lnTo>
                  <a:lnTo>
                    <a:pt x="680" y="586"/>
                  </a:lnTo>
                  <a:lnTo>
                    <a:pt x="680" y="588"/>
                  </a:lnTo>
                  <a:lnTo>
                    <a:pt x="681" y="587"/>
                  </a:lnTo>
                  <a:lnTo>
                    <a:pt x="681" y="586"/>
                  </a:lnTo>
                  <a:close/>
                  <a:moveTo>
                    <a:pt x="681" y="602"/>
                  </a:moveTo>
                  <a:lnTo>
                    <a:pt x="679" y="604"/>
                  </a:lnTo>
                  <a:lnTo>
                    <a:pt x="678" y="604"/>
                  </a:lnTo>
                  <a:lnTo>
                    <a:pt x="681" y="604"/>
                  </a:lnTo>
                  <a:lnTo>
                    <a:pt x="681" y="602"/>
                  </a:lnTo>
                  <a:close/>
                  <a:moveTo>
                    <a:pt x="681" y="510"/>
                  </a:moveTo>
                  <a:lnTo>
                    <a:pt x="679" y="510"/>
                  </a:lnTo>
                  <a:lnTo>
                    <a:pt x="679" y="514"/>
                  </a:lnTo>
                  <a:lnTo>
                    <a:pt x="681" y="510"/>
                  </a:lnTo>
                  <a:close/>
                  <a:moveTo>
                    <a:pt x="681" y="330"/>
                  </a:moveTo>
                  <a:lnTo>
                    <a:pt x="681" y="328"/>
                  </a:lnTo>
                  <a:lnTo>
                    <a:pt x="680" y="330"/>
                  </a:lnTo>
                  <a:lnTo>
                    <a:pt x="681" y="330"/>
                  </a:lnTo>
                  <a:close/>
                  <a:moveTo>
                    <a:pt x="682" y="624"/>
                  </a:moveTo>
                  <a:lnTo>
                    <a:pt x="680" y="626"/>
                  </a:lnTo>
                  <a:lnTo>
                    <a:pt x="681" y="626"/>
                  </a:lnTo>
                  <a:lnTo>
                    <a:pt x="681" y="627"/>
                  </a:lnTo>
                  <a:lnTo>
                    <a:pt x="682" y="624"/>
                  </a:lnTo>
                  <a:close/>
                  <a:moveTo>
                    <a:pt x="682" y="558"/>
                  </a:moveTo>
                  <a:lnTo>
                    <a:pt x="680" y="558"/>
                  </a:lnTo>
                  <a:lnTo>
                    <a:pt x="680" y="556"/>
                  </a:lnTo>
                  <a:lnTo>
                    <a:pt x="681" y="554"/>
                  </a:lnTo>
                  <a:lnTo>
                    <a:pt x="679" y="554"/>
                  </a:lnTo>
                  <a:lnTo>
                    <a:pt x="680" y="552"/>
                  </a:lnTo>
                  <a:lnTo>
                    <a:pt x="677" y="554"/>
                  </a:lnTo>
                  <a:lnTo>
                    <a:pt x="677" y="555"/>
                  </a:lnTo>
                  <a:lnTo>
                    <a:pt x="678" y="556"/>
                  </a:lnTo>
                  <a:lnTo>
                    <a:pt x="678" y="558"/>
                  </a:lnTo>
                  <a:lnTo>
                    <a:pt x="679" y="560"/>
                  </a:lnTo>
                  <a:lnTo>
                    <a:pt x="682" y="560"/>
                  </a:lnTo>
                  <a:lnTo>
                    <a:pt x="682" y="558"/>
                  </a:lnTo>
                  <a:close/>
                  <a:moveTo>
                    <a:pt x="682" y="588"/>
                  </a:moveTo>
                  <a:lnTo>
                    <a:pt x="681" y="587"/>
                  </a:lnTo>
                  <a:lnTo>
                    <a:pt x="681" y="588"/>
                  </a:lnTo>
                  <a:lnTo>
                    <a:pt x="682" y="588"/>
                  </a:lnTo>
                  <a:close/>
                  <a:moveTo>
                    <a:pt x="682" y="322"/>
                  </a:moveTo>
                  <a:lnTo>
                    <a:pt x="682" y="322"/>
                  </a:lnTo>
                  <a:lnTo>
                    <a:pt x="682" y="320"/>
                  </a:lnTo>
                  <a:lnTo>
                    <a:pt x="680" y="320"/>
                  </a:lnTo>
                  <a:lnTo>
                    <a:pt x="679" y="318"/>
                  </a:lnTo>
                  <a:lnTo>
                    <a:pt x="679" y="320"/>
                  </a:lnTo>
                  <a:lnTo>
                    <a:pt x="678" y="320"/>
                  </a:lnTo>
                  <a:lnTo>
                    <a:pt x="677" y="318"/>
                  </a:lnTo>
                  <a:lnTo>
                    <a:pt x="678" y="318"/>
                  </a:lnTo>
                  <a:lnTo>
                    <a:pt x="677" y="316"/>
                  </a:lnTo>
                  <a:lnTo>
                    <a:pt x="677" y="318"/>
                  </a:lnTo>
                  <a:lnTo>
                    <a:pt x="675" y="316"/>
                  </a:lnTo>
                  <a:lnTo>
                    <a:pt x="674" y="316"/>
                  </a:lnTo>
                  <a:lnTo>
                    <a:pt x="675" y="318"/>
                  </a:lnTo>
                  <a:lnTo>
                    <a:pt x="676" y="318"/>
                  </a:lnTo>
                  <a:lnTo>
                    <a:pt x="676" y="320"/>
                  </a:lnTo>
                  <a:lnTo>
                    <a:pt x="677" y="320"/>
                  </a:lnTo>
                  <a:lnTo>
                    <a:pt x="676" y="322"/>
                  </a:lnTo>
                  <a:lnTo>
                    <a:pt x="678" y="322"/>
                  </a:lnTo>
                  <a:lnTo>
                    <a:pt x="679" y="320"/>
                  </a:lnTo>
                  <a:lnTo>
                    <a:pt x="680" y="320"/>
                  </a:lnTo>
                  <a:lnTo>
                    <a:pt x="680" y="322"/>
                  </a:lnTo>
                  <a:lnTo>
                    <a:pt x="681" y="322"/>
                  </a:lnTo>
                  <a:lnTo>
                    <a:pt x="682" y="324"/>
                  </a:lnTo>
                  <a:lnTo>
                    <a:pt x="682" y="322"/>
                  </a:lnTo>
                  <a:close/>
                  <a:moveTo>
                    <a:pt x="683" y="596"/>
                  </a:moveTo>
                  <a:lnTo>
                    <a:pt x="681" y="598"/>
                  </a:lnTo>
                  <a:lnTo>
                    <a:pt x="682" y="598"/>
                  </a:lnTo>
                  <a:lnTo>
                    <a:pt x="683" y="596"/>
                  </a:lnTo>
                  <a:close/>
                  <a:moveTo>
                    <a:pt x="683" y="594"/>
                  </a:moveTo>
                  <a:lnTo>
                    <a:pt x="682" y="596"/>
                  </a:lnTo>
                  <a:lnTo>
                    <a:pt x="680" y="596"/>
                  </a:lnTo>
                  <a:lnTo>
                    <a:pt x="680" y="594"/>
                  </a:lnTo>
                  <a:lnTo>
                    <a:pt x="680" y="595"/>
                  </a:lnTo>
                  <a:lnTo>
                    <a:pt x="680" y="596"/>
                  </a:lnTo>
                  <a:lnTo>
                    <a:pt x="679" y="596"/>
                  </a:lnTo>
                  <a:lnTo>
                    <a:pt x="679" y="598"/>
                  </a:lnTo>
                  <a:lnTo>
                    <a:pt x="681" y="598"/>
                  </a:lnTo>
                  <a:lnTo>
                    <a:pt x="683" y="594"/>
                  </a:lnTo>
                  <a:close/>
                  <a:moveTo>
                    <a:pt x="683" y="464"/>
                  </a:moveTo>
                  <a:lnTo>
                    <a:pt x="681" y="464"/>
                  </a:lnTo>
                  <a:lnTo>
                    <a:pt x="682" y="466"/>
                  </a:lnTo>
                  <a:lnTo>
                    <a:pt x="680" y="466"/>
                  </a:lnTo>
                  <a:lnTo>
                    <a:pt x="682" y="468"/>
                  </a:lnTo>
                  <a:lnTo>
                    <a:pt x="683" y="467"/>
                  </a:lnTo>
                  <a:lnTo>
                    <a:pt x="683" y="464"/>
                  </a:lnTo>
                  <a:close/>
                  <a:moveTo>
                    <a:pt x="683" y="268"/>
                  </a:moveTo>
                  <a:lnTo>
                    <a:pt x="682" y="266"/>
                  </a:lnTo>
                  <a:lnTo>
                    <a:pt x="680" y="266"/>
                  </a:lnTo>
                  <a:lnTo>
                    <a:pt x="679" y="268"/>
                  </a:lnTo>
                  <a:lnTo>
                    <a:pt x="683" y="268"/>
                  </a:lnTo>
                  <a:close/>
                  <a:moveTo>
                    <a:pt x="683" y="330"/>
                  </a:moveTo>
                  <a:lnTo>
                    <a:pt x="683" y="328"/>
                  </a:lnTo>
                  <a:lnTo>
                    <a:pt x="681" y="328"/>
                  </a:lnTo>
                  <a:lnTo>
                    <a:pt x="683" y="330"/>
                  </a:lnTo>
                  <a:close/>
                  <a:moveTo>
                    <a:pt x="684" y="332"/>
                  </a:moveTo>
                  <a:lnTo>
                    <a:pt x="681" y="330"/>
                  </a:lnTo>
                  <a:lnTo>
                    <a:pt x="680" y="332"/>
                  </a:lnTo>
                  <a:lnTo>
                    <a:pt x="681" y="332"/>
                  </a:lnTo>
                  <a:lnTo>
                    <a:pt x="679" y="334"/>
                  </a:lnTo>
                  <a:lnTo>
                    <a:pt x="680" y="334"/>
                  </a:lnTo>
                  <a:lnTo>
                    <a:pt x="681" y="332"/>
                  </a:lnTo>
                  <a:lnTo>
                    <a:pt x="684" y="332"/>
                  </a:lnTo>
                  <a:close/>
                  <a:moveTo>
                    <a:pt x="684" y="284"/>
                  </a:moveTo>
                  <a:lnTo>
                    <a:pt x="684" y="280"/>
                  </a:lnTo>
                  <a:lnTo>
                    <a:pt x="682" y="280"/>
                  </a:lnTo>
                  <a:lnTo>
                    <a:pt x="681" y="282"/>
                  </a:lnTo>
                  <a:lnTo>
                    <a:pt x="681" y="283"/>
                  </a:lnTo>
                  <a:lnTo>
                    <a:pt x="682" y="284"/>
                  </a:lnTo>
                  <a:lnTo>
                    <a:pt x="684" y="284"/>
                  </a:lnTo>
                  <a:close/>
                  <a:moveTo>
                    <a:pt x="684" y="560"/>
                  </a:moveTo>
                  <a:lnTo>
                    <a:pt x="684" y="560"/>
                  </a:lnTo>
                  <a:lnTo>
                    <a:pt x="683" y="562"/>
                  </a:lnTo>
                  <a:lnTo>
                    <a:pt x="683" y="564"/>
                  </a:lnTo>
                  <a:lnTo>
                    <a:pt x="684" y="560"/>
                  </a:lnTo>
                  <a:close/>
                  <a:moveTo>
                    <a:pt x="684" y="584"/>
                  </a:moveTo>
                  <a:lnTo>
                    <a:pt x="684" y="584"/>
                  </a:lnTo>
                  <a:lnTo>
                    <a:pt x="684" y="585"/>
                  </a:lnTo>
                  <a:lnTo>
                    <a:pt x="684" y="584"/>
                  </a:lnTo>
                  <a:close/>
                  <a:moveTo>
                    <a:pt x="684" y="460"/>
                  </a:moveTo>
                  <a:lnTo>
                    <a:pt x="684" y="460"/>
                  </a:lnTo>
                  <a:lnTo>
                    <a:pt x="683" y="460"/>
                  </a:lnTo>
                  <a:lnTo>
                    <a:pt x="684" y="460"/>
                  </a:lnTo>
                  <a:close/>
                  <a:moveTo>
                    <a:pt x="684" y="274"/>
                  </a:moveTo>
                  <a:lnTo>
                    <a:pt x="684" y="274"/>
                  </a:lnTo>
                  <a:close/>
                  <a:moveTo>
                    <a:pt x="685" y="586"/>
                  </a:moveTo>
                  <a:lnTo>
                    <a:pt x="684" y="585"/>
                  </a:lnTo>
                  <a:lnTo>
                    <a:pt x="683" y="586"/>
                  </a:lnTo>
                  <a:lnTo>
                    <a:pt x="685" y="586"/>
                  </a:lnTo>
                  <a:close/>
                  <a:moveTo>
                    <a:pt x="685" y="276"/>
                  </a:moveTo>
                  <a:lnTo>
                    <a:pt x="684" y="274"/>
                  </a:lnTo>
                  <a:lnTo>
                    <a:pt x="683" y="276"/>
                  </a:lnTo>
                  <a:lnTo>
                    <a:pt x="684" y="277"/>
                  </a:lnTo>
                  <a:lnTo>
                    <a:pt x="684" y="278"/>
                  </a:lnTo>
                  <a:lnTo>
                    <a:pt x="684" y="276"/>
                  </a:lnTo>
                  <a:lnTo>
                    <a:pt x="685" y="276"/>
                  </a:lnTo>
                  <a:close/>
                  <a:moveTo>
                    <a:pt x="685" y="564"/>
                  </a:moveTo>
                  <a:lnTo>
                    <a:pt x="685" y="564"/>
                  </a:lnTo>
                  <a:close/>
                  <a:moveTo>
                    <a:pt x="685" y="464"/>
                  </a:moveTo>
                  <a:lnTo>
                    <a:pt x="685" y="462"/>
                  </a:lnTo>
                  <a:lnTo>
                    <a:pt x="683" y="460"/>
                  </a:lnTo>
                  <a:lnTo>
                    <a:pt x="683" y="462"/>
                  </a:lnTo>
                  <a:lnTo>
                    <a:pt x="683" y="464"/>
                  </a:lnTo>
                  <a:lnTo>
                    <a:pt x="685" y="464"/>
                  </a:lnTo>
                  <a:close/>
                  <a:moveTo>
                    <a:pt x="686" y="622"/>
                  </a:moveTo>
                  <a:lnTo>
                    <a:pt x="685" y="618"/>
                  </a:lnTo>
                  <a:lnTo>
                    <a:pt x="683" y="618"/>
                  </a:lnTo>
                  <a:lnTo>
                    <a:pt x="685" y="620"/>
                  </a:lnTo>
                  <a:lnTo>
                    <a:pt x="682" y="618"/>
                  </a:lnTo>
                  <a:lnTo>
                    <a:pt x="682" y="620"/>
                  </a:lnTo>
                  <a:lnTo>
                    <a:pt x="683" y="620"/>
                  </a:lnTo>
                  <a:lnTo>
                    <a:pt x="682" y="622"/>
                  </a:lnTo>
                  <a:lnTo>
                    <a:pt x="683" y="624"/>
                  </a:lnTo>
                  <a:lnTo>
                    <a:pt x="685" y="624"/>
                  </a:lnTo>
                  <a:lnTo>
                    <a:pt x="685" y="623"/>
                  </a:lnTo>
                  <a:lnTo>
                    <a:pt x="686" y="622"/>
                  </a:lnTo>
                  <a:close/>
                  <a:moveTo>
                    <a:pt x="686" y="472"/>
                  </a:moveTo>
                  <a:lnTo>
                    <a:pt x="682" y="472"/>
                  </a:lnTo>
                  <a:lnTo>
                    <a:pt x="683" y="474"/>
                  </a:lnTo>
                  <a:lnTo>
                    <a:pt x="686" y="472"/>
                  </a:lnTo>
                  <a:close/>
                  <a:moveTo>
                    <a:pt x="686" y="582"/>
                  </a:moveTo>
                  <a:lnTo>
                    <a:pt x="685" y="582"/>
                  </a:lnTo>
                  <a:lnTo>
                    <a:pt x="685" y="584"/>
                  </a:lnTo>
                  <a:lnTo>
                    <a:pt x="686" y="582"/>
                  </a:lnTo>
                  <a:close/>
                  <a:moveTo>
                    <a:pt x="686" y="332"/>
                  </a:moveTo>
                  <a:lnTo>
                    <a:pt x="686" y="332"/>
                  </a:lnTo>
                  <a:lnTo>
                    <a:pt x="683" y="328"/>
                  </a:lnTo>
                  <a:lnTo>
                    <a:pt x="684" y="332"/>
                  </a:lnTo>
                  <a:lnTo>
                    <a:pt x="686" y="332"/>
                  </a:lnTo>
                  <a:close/>
                  <a:moveTo>
                    <a:pt x="686" y="562"/>
                  </a:moveTo>
                  <a:lnTo>
                    <a:pt x="685" y="562"/>
                  </a:lnTo>
                  <a:lnTo>
                    <a:pt x="685" y="560"/>
                  </a:lnTo>
                  <a:lnTo>
                    <a:pt x="684" y="560"/>
                  </a:lnTo>
                  <a:lnTo>
                    <a:pt x="685" y="564"/>
                  </a:lnTo>
                  <a:lnTo>
                    <a:pt x="686" y="562"/>
                  </a:lnTo>
                  <a:close/>
                  <a:moveTo>
                    <a:pt x="686" y="264"/>
                  </a:moveTo>
                  <a:lnTo>
                    <a:pt x="686" y="264"/>
                  </a:lnTo>
                  <a:lnTo>
                    <a:pt x="685" y="260"/>
                  </a:lnTo>
                  <a:lnTo>
                    <a:pt x="682" y="262"/>
                  </a:lnTo>
                  <a:lnTo>
                    <a:pt x="682" y="263"/>
                  </a:lnTo>
                  <a:lnTo>
                    <a:pt x="683" y="264"/>
                  </a:lnTo>
                  <a:lnTo>
                    <a:pt x="683" y="266"/>
                  </a:lnTo>
                  <a:lnTo>
                    <a:pt x="685" y="266"/>
                  </a:lnTo>
                  <a:lnTo>
                    <a:pt x="686" y="264"/>
                  </a:lnTo>
                  <a:close/>
                  <a:moveTo>
                    <a:pt x="686" y="120"/>
                  </a:moveTo>
                  <a:lnTo>
                    <a:pt x="683" y="120"/>
                  </a:lnTo>
                  <a:lnTo>
                    <a:pt x="683" y="122"/>
                  </a:lnTo>
                  <a:lnTo>
                    <a:pt x="686" y="122"/>
                  </a:lnTo>
                  <a:lnTo>
                    <a:pt x="686" y="120"/>
                  </a:lnTo>
                  <a:close/>
                  <a:moveTo>
                    <a:pt x="686" y="606"/>
                  </a:moveTo>
                  <a:lnTo>
                    <a:pt x="685" y="608"/>
                  </a:lnTo>
                  <a:lnTo>
                    <a:pt x="684" y="606"/>
                  </a:lnTo>
                  <a:lnTo>
                    <a:pt x="685" y="606"/>
                  </a:lnTo>
                  <a:lnTo>
                    <a:pt x="686" y="604"/>
                  </a:lnTo>
                  <a:lnTo>
                    <a:pt x="683" y="604"/>
                  </a:lnTo>
                  <a:lnTo>
                    <a:pt x="684" y="608"/>
                  </a:lnTo>
                  <a:lnTo>
                    <a:pt x="683" y="608"/>
                  </a:lnTo>
                  <a:lnTo>
                    <a:pt x="684" y="610"/>
                  </a:lnTo>
                  <a:lnTo>
                    <a:pt x="684" y="613"/>
                  </a:lnTo>
                  <a:lnTo>
                    <a:pt x="683" y="614"/>
                  </a:lnTo>
                  <a:lnTo>
                    <a:pt x="681" y="612"/>
                  </a:lnTo>
                  <a:lnTo>
                    <a:pt x="682" y="614"/>
                  </a:lnTo>
                  <a:lnTo>
                    <a:pt x="682" y="616"/>
                  </a:lnTo>
                  <a:lnTo>
                    <a:pt x="684" y="614"/>
                  </a:lnTo>
                  <a:lnTo>
                    <a:pt x="684" y="612"/>
                  </a:lnTo>
                  <a:lnTo>
                    <a:pt x="686" y="610"/>
                  </a:lnTo>
                  <a:lnTo>
                    <a:pt x="686" y="606"/>
                  </a:lnTo>
                  <a:close/>
                  <a:moveTo>
                    <a:pt x="687" y="476"/>
                  </a:moveTo>
                  <a:lnTo>
                    <a:pt x="683" y="474"/>
                  </a:lnTo>
                  <a:lnTo>
                    <a:pt x="683" y="476"/>
                  </a:lnTo>
                  <a:lnTo>
                    <a:pt x="685" y="476"/>
                  </a:lnTo>
                  <a:lnTo>
                    <a:pt x="685" y="478"/>
                  </a:lnTo>
                  <a:lnTo>
                    <a:pt x="686" y="478"/>
                  </a:lnTo>
                  <a:lnTo>
                    <a:pt x="687" y="476"/>
                  </a:lnTo>
                  <a:close/>
                  <a:moveTo>
                    <a:pt x="687" y="552"/>
                  </a:moveTo>
                  <a:lnTo>
                    <a:pt x="686" y="552"/>
                  </a:lnTo>
                  <a:lnTo>
                    <a:pt x="685" y="554"/>
                  </a:lnTo>
                  <a:lnTo>
                    <a:pt x="686" y="554"/>
                  </a:lnTo>
                  <a:lnTo>
                    <a:pt x="687" y="552"/>
                  </a:lnTo>
                  <a:close/>
                  <a:moveTo>
                    <a:pt x="687" y="662"/>
                  </a:moveTo>
                  <a:lnTo>
                    <a:pt x="687" y="662"/>
                  </a:lnTo>
                  <a:close/>
                  <a:moveTo>
                    <a:pt x="687" y="514"/>
                  </a:moveTo>
                  <a:lnTo>
                    <a:pt x="684" y="512"/>
                  </a:lnTo>
                  <a:lnTo>
                    <a:pt x="686" y="510"/>
                  </a:lnTo>
                  <a:lnTo>
                    <a:pt x="681" y="510"/>
                  </a:lnTo>
                  <a:lnTo>
                    <a:pt x="681" y="512"/>
                  </a:lnTo>
                  <a:lnTo>
                    <a:pt x="684" y="516"/>
                  </a:lnTo>
                  <a:lnTo>
                    <a:pt x="685" y="516"/>
                  </a:lnTo>
                  <a:lnTo>
                    <a:pt x="685" y="514"/>
                  </a:lnTo>
                  <a:lnTo>
                    <a:pt x="687" y="514"/>
                  </a:lnTo>
                  <a:close/>
                  <a:moveTo>
                    <a:pt x="687" y="660"/>
                  </a:moveTo>
                  <a:lnTo>
                    <a:pt x="684" y="658"/>
                  </a:lnTo>
                  <a:lnTo>
                    <a:pt x="684" y="660"/>
                  </a:lnTo>
                  <a:lnTo>
                    <a:pt x="686" y="660"/>
                  </a:lnTo>
                  <a:lnTo>
                    <a:pt x="686" y="662"/>
                  </a:lnTo>
                  <a:lnTo>
                    <a:pt x="687" y="662"/>
                  </a:lnTo>
                  <a:lnTo>
                    <a:pt x="687" y="660"/>
                  </a:lnTo>
                  <a:close/>
                  <a:moveTo>
                    <a:pt x="687" y="666"/>
                  </a:moveTo>
                  <a:lnTo>
                    <a:pt x="687" y="666"/>
                  </a:lnTo>
                  <a:lnTo>
                    <a:pt x="685" y="668"/>
                  </a:lnTo>
                  <a:lnTo>
                    <a:pt x="686" y="668"/>
                  </a:lnTo>
                  <a:lnTo>
                    <a:pt x="687" y="666"/>
                  </a:lnTo>
                  <a:close/>
                  <a:moveTo>
                    <a:pt x="687" y="600"/>
                  </a:moveTo>
                  <a:lnTo>
                    <a:pt x="686" y="598"/>
                  </a:lnTo>
                  <a:lnTo>
                    <a:pt x="684" y="596"/>
                  </a:lnTo>
                  <a:lnTo>
                    <a:pt x="683" y="598"/>
                  </a:lnTo>
                  <a:lnTo>
                    <a:pt x="686" y="598"/>
                  </a:lnTo>
                  <a:lnTo>
                    <a:pt x="684" y="600"/>
                  </a:lnTo>
                  <a:lnTo>
                    <a:pt x="685" y="600"/>
                  </a:lnTo>
                  <a:lnTo>
                    <a:pt x="685" y="602"/>
                  </a:lnTo>
                  <a:lnTo>
                    <a:pt x="686" y="602"/>
                  </a:lnTo>
                  <a:lnTo>
                    <a:pt x="687" y="600"/>
                  </a:lnTo>
                  <a:close/>
                  <a:moveTo>
                    <a:pt x="688" y="668"/>
                  </a:moveTo>
                  <a:lnTo>
                    <a:pt x="687" y="666"/>
                  </a:lnTo>
                  <a:lnTo>
                    <a:pt x="686" y="668"/>
                  </a:lnTo>
                  <a:lnTo>
                    <a:pt x="686" y="670"/>
                  </a:lnTo>
                  <a:lnTo>
                    <a:pt x="686" y="668"/>
                  </a:lnTo>
                  <a:lnTo>
                    <a:pt x="688" y="668"/>
                  </a:lnTo>
                  <a:close/>
                  <a:moveTo>
                    <a:pt x="689" y="664"/>
                  </a:moveTo>
                  <a:lnTo>
                    <a:pt x="687" y="662"/>
                  </a:lnTo>
                  <a:lnTo>
                    <a:pt x="687" y="664"/>
                  </a:lnTo>
                  <a:lnTo>
                    <a:pt x="689" y="664"/>
                  </a:lnTo>
                  <a:close/>
                  <a:moveTo>
                    <a:pt x="689" y="556"/>
                  </a:moveTo>
                  <a:lnTo>
                    <a:pt x="689" y="556"/>
                  </a:lnTo>
                  <a:close/>
                  <a:moveTo>
                    <a:pt x="689" y="336"/>
                  </a:moveTo>
                  <a:lnTo>
                    <a:pt x="689" y="334"/>
                  </a:lnTo>
                  <a:lnTo>
                    <a:pt x="688" y="334"/>
                  </a:lnTo>
                  <a:lnTo>
                    <a:pt x="688" y="332"/>
                  </a:lnTo>
                  <a:lnTo>
                    <a:pt x="688" y="330"/>
                  </a:lnTo>
                  <a:lnTo>
                    <a:pt x="687" y="330"/>
                  </a:lnTo>
                  <a:lnTo>
                    <a:pt x="689" y="328"/>
                  </a:lnTo>
                  <a:lnTo>
                    <a:pt x="686" y="330"/>
                  </a:lnTo>
                  <a:lnTo>
                    <a:pt x="686" y="332"/>
                  </a:lnTo>
                  <a:lnTo>
                    <a:pt x="686" y="336"/>
                  </a:lnTo>
                  <a:lnTo>
                    <a:pt x="689" y="336"/>
                  </a:lnTo>
                  <a:close/>
                  <a:moveTo>
                    <a:pt x="689" y="330"/>
                  </a:moveTo>
                  <a:lnTo>
                    <a:pt x="688" y="330"/>
                  </a:lnTo>
                  <a:lnTo>
                    <a:pt x="689" y="332"/>
                  </a:lnTo>
                  <a:lnTo>
                    <a:pt x="689" y="330"/>
                  </a:lnTo>
                  <a:close/>
                  <a:moveTo>
                    <a:pt x="689" y="323"/>
                  </a:moveTo>
                  <a:lnTo>
                    <a:pt x="689" y="322"/>
                  </a:lnTo>
                  <a:lnTo>
                    <a:pt x="688" y="320"/>
                  </a:lnTo>
                  <a:lnTo>
                    <a:pt x="687" y="318"/>
                  </a:lnTo>
                  <a:lnTo>
                    <a:pt x="689" y="318"/>
                  </a:lnTo>
                  <a:lnTo>
                    <a:pt x="689" y="317"/>
                  </a:lnTo>
                  <a:lnTo>
                    <a:pt x="687" y="318"/>
                  </a:lnTo>
                  <a:lnTo>
                    <a:pt x="689" y="323"/>
                  </a:lnTo>
                  <a:close/>
                  <a:moveTo>
                    <a:pt x="689" y="549"/>
                  </a:moveTo>
                  <a:lnTo>
                    <a:pt x="689" y="550"/>
                  </a:lnTo>
                  <a:lnTo>
                    <a:pt x="689" y="549"/>
                  </a:lnTo>
                  <a:close/>
                  <a:moveTo>
                    <a:pt x="690" y="579"/>
                  </a:moveTo>
                  <a:lnTo>
                    <a:pt x="688" y="580"/>
                  </a:lnTo>
                  <a:lnTo>
                    <a:pt x="690" y="580"/>
                  </a:lnTo>
                  <a:lnTo>
                    <a:pt x="690" y="579"/>
                  </a:lnTo>
                  <a:close/>
                  <a:moveTo>
                    <a:pt x="690" y="264"/>
                  </a:moveTo>
                  <a:lnTo>
                    <a:pt x="689" y="262"/>
                  </a:lnTo>
                  <a:lnTo>
                    <a:pt x="690" y="262"/>
                  </a:lnTo>
                  <a:lnTo>
                    <a:pt x="689" y="258"/>
                  </a:lnTo>
                  <a:lnTo>
                    <a:pt x="687" y="258"/>
                  </a:lnTo>
                  <a:lnTo>
                    <a:pt x="688" y="260"/>
                  </a:lnTo>
                  <a:lnTo>
                    <a:pt x="688" y="261"/>
                  </a:lnTo>
                  <a:lnTo>
                    <a:pt x="689" y="262"/>
                  </a:lnTo>
                  <a:lnTo>
                    <a:pt x="690" y="264"/>
                  </a:lnTo>
                  <a:close/>
                  <a:moveTo>
                    <a:pt x="690" y="618"/>
                  </a:moveTo>
                  <a:lnTo>
                    <a:pt x="689" y="616"/>
                  </a:lnTo>
                  <a:lnTo>
                    <a:pt x="687" y="616"/>
                  </a:lnTo>
                  <a:lnTo>
                    <a:pt x="687" y="618"/>
                  </a:lnTo>
                  <a:lnTo>
                    <a:pt x="690" y="618"/>
                  </a:lnTo>
                  <a:close/>
                  <a:moveTo>
                    <a:pt x="691" y="584"/>
                  </a:moveTo>
                  <a:lnTo>
                    <a:pt x="691" y="584"/>
                  </a:lnTo>
                  <a:lnTo>
                    <a:pt x="690" y="582"/>
                  </a:lnTo>
                  <a:lnTo>
                    <a:pt x="689" y="580"/>
                  </a:lnTo>
                  <a:lnTo>
                    <a:pt x="687" y="582"/>
                  </a:lnTo>
                  <a:lnTo>
                    <a:pt x="687" y="583"/>
                  </a:lnTo>
                  <a:lnTo>
                    <a:pt x="689" y="586"/>
                  </a:lnTo>
                  <a:lnTo>
                    <a:pt x="689" y="585"/>
                  </a:lnTo>
                  <a:lnTo>
                    <a:pt x="689" y="584"/>
                  </a:lnTo>
                  <a:lnTo>
                    <a:pt x="690" y="584"/>
                  </a:lnTo>
                  <a:lnTo>
                    <a:pt x="689" y="586"/>
                  </a:lnTo>
                  <a:lnTo>
                    <a:pt x="691" y="584"/>
                  </a:lnTo>
                  <a:close/>
                  <a:moveTo>
                    <a:pt x="691" y="594"/>
                  </a:moveTo>
                  <a:lnTo>
                    <a:pt x="690" y="592"/>
                  </a:lnTo>
                  <a:lnTo>
                    <a:pt x="689" y="590"/>
                  </a:lnTo>
                  <a:lnTo>
                    <a:pt x="688" y="592"/>
                  </a:lnTo>
                  <a:lnTo>
                    <a:pt x="688" y="588"/>
                  </a:lnTo>
                  <a:lnTo>
                    <a:pt x="687" y="590"/>
                  </a:lnTo>
                  <a:lnTo>
                    <a:pt x="686" y="592"/>
                  </a:lnTo>
                  <a:lnTo>
                    <a:pt x="689" y="594"/>
                  </a:lnTo>
                  <a:lnTo>
                    <a:pt x="690" y="596"/>
                  </a:lnTo>
                  <a:lnTo>
                    <a:pt x="690" y="594"/>
                  </a:lnTo>
                  <a:lnTo>
                    <a:pt x="691" y="594"/>
                  </a:lnTo>
                  <a:close/>
                  <a:moveTo>
                    <a:pt x="691" y="316"/>
                  </a:moveTo>
                  <a:lnTo>
                    <a:pt x="689" y="316"/>
                  </a:lnTo>
                  <a:lnTo>
                    <a:pt x="689" y="317"/>
                  </a:lnTo>
                  <a:lnTo>
                    <a:pt x="691" y="316"/>
                  </a:lnTo>
                  <a:close/>
                  <a:moveTo>
                    <a:pt x="691" y="280"/>
                  </a:moveTo>
                  <a:lnTo>
                    <a:pt x="690" y="280"/>
                  </a:lnTo>
                  <a:lnTo>
                    <a:pt x="691" y="278"/>
                  </a:lnTo>
                  <a:lnTo>
                    <a:pt x="687" y="278"/>
                  </a:lnTo>
                  <a:lnTo>
                    <a:pt x="688" y="280"/>
                  </a:lnTo>
                  <a:lnTo>
                    <a:pt x="689" y="282"/>
                  </a:lnTo>
                  <a:lnTo>
                    <a:pt x="691" y="282"/>
                  </a:lnTo>
                  <a:lnTo>
                    <a:pt x="691" y="280"/>
                  </a:lnTo>
                  <a:close/>
                  <a:moveTo>
                    <a:pt x="691" y="584"/>
                  </a:moveTo>
                  <a:lnTo>
                    <a:pt x="691" y="582"/>
                  </a:lnTo>
                  <a:lnTo>
                    <a:pt x="691" y="581"/>
                  </a:lnTo>
                  <a:lnTo>
                    <a:pt x="691" y="582"/>
                  </a:lnTo>
                  <a:lnTo>
                    <a:pt x="691" y="581"/>
                  </a:lnTo>
                  <a:lnTo>
                    <a:pt x="691" y="582"/>
                  </a:lnTo>
                  <a:lnTo>
                    <a:pt x="690" y="582"/>
                  </a:lnTo>
                  <a:lnTo>
                    <a:pt x="691" y="582"/>
                  </a:lnTo>
                  <a:lnTo>
                    <a:pt x="691" y="584"/>
                  </a:lnTo>
                  <a:close/>
                  <a:moveTo>
                    <a:pt x="691" y="330"/>
                  </a:moveTo>
                  <a:lnTo>
                    <a:pt x="691" y="328"/>
                  </a:lnTo>
                  <a:lnTo>
                    <a:pt x="691" y="326"/>
                  </a:lnTo>
                  <a:lnTo>
                    <a:pt x="689" y="323"/>
                  </a:lnTo>
                  <a:lnTo>
                    <a:pt x="689" y="324"/>
                  </a:lnTo>
                  <a:lnTo>
                    <a:pt x="689" y="326"/>
                  </a:lnTo>
                  <a:lnTo>
                    <a:pt x="688" y="324"/>
                  </a:lnTo>
                  <a:lnTo>
                    <a:pt x="687" y="324"/>
                  </a:lnTo>
                  <a:lnTo>
                    <a:pt x="688" y="328"/>
                  </a:lnTo>
                  <a:lnTo>
                    <a:pt x="689" y="328"/>
                  </a:lnTo>
                  <a:lnTo>
                    <a:pt x="691" y="326"/>
                  </a:lnTo>
                  <a:lnTo>
                    <a:pt x="691" y="330"/>
                  </a:lnTo>
                  <a:close/>
                  <a:moveTo>
                    <a:pt x="692" y="472"/>
                  </a:moveTo>
                  <a:lnTo>
                    <a:pt x="691" y="470"/>
                  </a:lnTo>
                  <a:lnTo>
                    <a:pt x="690" y="470"/>
                  </a:lnTo>
                  <a:lnTo>
                    <a:pt x="689" y="468"/>
                  </a:lnTo>
                  <a:lnTo>
                    <a:pt x="688" y="470"/>
                  </a:lnTo>
                  <a:lnTo>
                    <a:pt x="688" y="471"/>
                  </a:lnTo>
                  <a:lnTo>
                    <a:pt x="689" y="472"/>
                  </a:lnTo>
                  <a:lnTo>
                    <a:pt x="691" y="472"/>
                  </a:lnTo>
                  <a:lnTo>
                    <a:pt x="691" y="475"/>
                  </a:lnTo>
                  <a:lnTo>
                    <a:pt x="691" y="476"/>
                  </a:lnTo>
                  <a:lnTo>
                    <a:pt x="692" y="474"/>
                  </a:lnTo>
                  <a:lnTo>
                    <a:pt x="691" y="474"/>
                  </a:lnTo>
                  <a:lnTo>
                    <a:pt x="691" y="472"/>
                  </a:lnTo>
                  <a:lnTo>
                    <a:pt x="692" y="472"/>
                  </a:lnTo>
                  <a:close/>
                  <a:moveTo>
                    <a:pt x="692" y="510"/>
                  </a:moveTo>
                  <a:lnTo>
                    <a:pt x="691" y="510"/>
                  </a:lnTo>
                  <a:lnTo>
                    <a:pt x="691" y="511"/>
                  </a:lnTo>
                  <a:lnTo>
                    <a:pt x="692" y="511"/>
                  </a:lnTo>
                  <a:lnTo>
                    <a:pt x="692" y="510"/>
                  </a:lnTo>
                  <a:close/>
                  <a:moveTo>
                    <a:pt x="692" y="664"/>
                  </a:moveTo>
                  <a:lnTo>
                    <a:pt x="691" y="662"/>
                  </a:lnTo>
                  <a:lnTo>
                    <a:pt x="690" y="662"/>
                  </a:lnTo>
                  <a:lnTo>
                    <a:pt x="690" y="664"/>
                  </a:lnTo>
                  <a:lnTo>
                    <a:pt x="689" y="666"/>
                  </a:lnTo>
                  <a:lnTo>
                    <a:pt x="691" y="664"/>
                  </a:lnTo>
                  <a:lnTo>
                    <a:pt x="690" y="666"/>
                  </a:lnTo>
                  <a:lnTo>
                    <a:pt x="691" y="666"/>
                  </a:lnTo>
                  <a:lnTo>
                    <a:pt x="692" y="665"/>
                  </a:lnTo>
                  <a:lnTo>
                    <a:pt x="692" y="664"/>
                  </a:lnTo>
                  <a:close/>
                  <a:moveTo>
                    <a:pt x="692" y="580"/>
                  </a:moveTo>
                  <a:lnTo>
                    <a:pt x="691" y="580"/>
                  </a:lnTo>
                  <a:lnTo>
                    <a:pt x="691" y="581"/>
                  </a:lnTo>
                  <a:lnTo>
                    <a:pt x="692" y="580"/>
                  </a:lnTo>
                  <a:close/>
                  <a:moveTo>
                    <a:pt x="692" y="556"/>
                  </a:moveTo>
                  <a:lnTo>
                    <a:pt x="690" y="554"/>
                  </a:lnTo>
                  <a:lnTo>
                    <a:pt x="690" y="552"/>
                  </a:lnTo>
                  <a:lnTo>
                    <a:pt x="689" y="552"/>
                  </a:lnTo>
                  <a:lnTo>
                    <a:pt x="688" y="550"/>
                  </a:lnTo>
                  <a:lnTo>
                    <a:pt x="689" y="550"/>
                  </a:lnTo>
                  <a:lnTo>
                    <a:pt x="687" y="548"/>
                  </a:lnTo>
                  <a:lnTo>
                    <a:pt x="688" y="552"/>
                  </a:lnTo>
                  <a:lnTo>
                    <a:pt x="687" y="552"/>
                  </a:lnTo>
                  <a:lnTo>
                    <a:pt x="689" y="556"/>
                  </a:lnTo>
                  <a:lnTo>
                    <a:pt x="689" y="554"/>
                  </a:lnTo>
                  <a:lnTo>
                    <a:pt x="691" y="556"/>
                  </a:lnTo>
                  <a:lnTo>
                    <a:pt x="692" y="556"/>
                  </a:lnTo>
                  <a:close/>
                  <a:moveTo>
                    <a:pt x="692" y="514"/>
                  </a:moveTo>
                  <a:lnTo>
                    <a:pt x="690" y="514"/>
                  </a:lnTo>
                  <a:lnTo>
                    <a:pt x="691" y="511"/>
                  </a:lnTo>
                  <a:lnTo>
                    <a:pt x="688" y="514"/>
                  </a:lnTo>
                  <a:lnTo>
                    <a:pt x="688" y="515"/>
                  </a:lnTo>
                  <a:lnTo>
                    <a:pt x="689" y="518"/>
                  </a:lnTo>
                  <a:lnTo>
                    <a:pt x="689" y="514"/>
                  </a:lnTo>
                  <a:lnTo>
                    <a:pt x="692" y="516"/>
                  </a:lnTo>
                  <a:lnTo>
                    <a:pt x="692" y="514"/>
                  </a:lnTo>
                  <a:close/>
                  <a:moveTo>
                    <a:pt x="693" y="614"/>
                  </a:moveTo>
                  <a:lnTo>
                    <a:pt x="691" y="612"/>
                  </a:lnTo>
                  <a:lnTo>
                    <a:pt x="692" y="614"/>
                  </a:lnTo>
                  <a:lnTo>
                    <a:pt x="690" y="614"/>
                  </a:lnTo>
                  <a:lnTo>
                    <a:pt x="689" y="614"/>
                  </a:lnTo>
                  <a:lnTo>
                    <a:pt x="690" y="616"/>
                  </a:lnTo>
                  <a:lnTo>
                    <a:pt x="693" y="614"/>
                  </a:lnTo>
                  <a:close/>
                  <a:moveTo>
                    <a:pt x="694" y="474"/>
                  </a:moveTo>
                  <a:lnTo>
                    <a:pt x="692" y="474"/>
                  </a:lnTo>
                  <a:lnTo>
                    <a:pt x="693" y="476"/>
                  </a:lnTo>
                  <a:lnTo>
                    <a:pt x="694" y="474"/>
                  </a:lnTo>
                  <a:close/>
                  <a:moveTo>
                    <a:pt x="694" y="268"/>
                  </a:moveTo>
                  <a:lnTo>
                    <a:pt x="694" y="268"/>
                  </a:lnTo>
                  <a:close/>
                  <a:moveTo>
                    <a:pt x="694" y="530"/>
                  </a:moveTo>
                  <a:lnTo>
                    <a:pt x="694" y="528"/>
                  </a:lnTo>
                  <a:lnTo>
                    <a:pt x="691" y="528"/>
                  </a:lnTo>
                  <a:lnTo>
                    <a:pt x="690" y="526"/>
                  </a:lnTo>
                  <a:lnTo>
                    <a:pt x="689" y="524"/>
                  </a:lnTo>
                  <a:lnTo>
                    <a:pt x="689" y="522"/>
                  </a:lnTo>
                  <a:lnTo>
                    <a:pt x="689" y="524"/>
                  </a:lnTo>
                  <a:lnTo>
                    <a:pt x="687" y="522"/>
                  </a:lnTo>
                  <a:lnTo>
                    <a:pt x="687" y="524"/>
                  </a:lnTo>
                  <a:lnTo>
                    <a:pt x="688" y="526"/>
                  </a:lnTo>
                  <a:lnTo>
                    <a:pt x="689" y="528"/>
                  </a:lnTo>
                  <a:lnTo>
                    <a:pt x="690" y="528"/>
                  </a:lnTo>
                  <a:lnTo>
                    <a:pt x="692" y="530"/>
                  </a:lnTo>
                  <a:lnTo>
                    <a:pt x="694" y="530"/>
                  </a:lnTo>
                  <a:close/>
                  <a:moveTo>
                    <a:pt x="694" y="330"/>
                  </a:moveTo>
                  <a:lnTo>
                    <a:pt x="694" y="330"/>
                  </a:lnTo>
                  <a:close/>
                  <a:moveTo>
                    <a:pt x="694" y="594"/>
                  </a:moveTo>
                  <a:lnTo>
                    <a:pt x="693" y="594"/>
                  </a:lnTo>
                  <a:lnTo>
                    <a:pt x="692" y="596"/>
                  </a:lnTo>
                  <a:lnTo>
                    <a:pt x="694" y="596"/>
                  </a:lnTo>
                  <a:lnTo>
                    <a:pt x="694" y="594"/>
                  </a:lnTo>
                  <a:close/>
                  <a:moveTo>
                    <a:pt x="694" y="524"/>
                  </a:moveTo>
                  <a:lnTo>
                    <a:pt x="694" y="522"/>
                  </a:lnTo>
                  <a:lnTo>
                    <a:pt x="694" y="524"/>
                  </a:lnTo>
                  <a:close/>
                  <a:moveTo>
                    <a:pt x="695" y="328"/>
                  </a:moveTo>
                  <a:lnTo>
                    <a:pt x="693" y="328"/>
                  </a:lnTo>
                  <a:lnTo>
                    <a:pt x="694" y="330"/>
                  </a:lnTo>
                  <a:lnTo>
                    <a:pt x="695" y="328"/>
                  </a:lnTo>
                  <a:close/>
                  <a:moveTo>
                    <a:pt x="695" y="562"/>
                  </a:moveTo>
                  <a:lnTo>
                    <a:pt x="694" y="562"/>
                  </a:lnTo>
                  <a:lnTo>
                    <a:pt x="694" y="564"/>
                  </a:lnTo>
                  <a:lnTo>
                    <a:pt x="695" y="562"/>
                  </a:lnTo>
                  <a:close/>
                  <a:moveTo>
                    <a:pt x="695" y="276"/>
                  </a:moveTo>
                  <a:lnTo>
                    <a:pt x="694" y="274"/>
                  </a:lnTo>
                  <a:lnTo>
                    <a:pt x="694" y="275"/>
                  </a:lnTo>
                  <a:lnTo>
                    <a:pt x="694" y="276"/>
                  </a:lnTo>
                  <a:lnTo>
                    <a:pt x="695" y="276"/>
                  </a:lnTo>
                  <a:close/>
                  <a:moveTo>
                    <a:pt x="695" y="326"/>
                  </a:moveTo>
                  <a:lnTo>
                    <a:pt x="695" y="326"/>
                  </a:lnTo>
                  <a:close/>
                  <a:moveTo>
                    <a:pt x="695" y="266"/>
                  </a:moveTo>
                  <a:lnTo>
                    <a:pt x="694" y="264"/>
                  </a:lnTo>
                  <a:lnTo>
                    <a:pt x="692" y="264"/>
                  </a:lnTo>
                  <a:lnTo>
                    <a:pt x="693" y="266"/>
                  </a:lnTo>
                  <a:lnTo>
                    <a:pt x="694" y="268"/>
                  </a:lnTo>
                  <a:lnTo>
                    <a:pt x="695" y="267"/>
                  </a:lnTo>
                  <a:lnTo>
                    <a:pt x="695" y="266"/>
                  </a:lnTo>
                  <a:close/>
                  <a:moveTo>
                    <a:pt x="695" y="258"/>
                  </a:moveTo>
                  <a:lnTo>
                    <a:pt x="695" y="256"/>
                  </a:lnTo>
                  <a:lnTo>
                    <a:pt x="694" y="256"/>
                  </a:lnTo>
                  <a:lnTo>
                    <a:pt x="693" y="258"/>
                  </a:lnTo>
                  <a:lnTo>
                    <a:pt x="695" y="258"/>
                  </a:lnTo>
                  <a:close/>
                  <a:moveTo>
                    <a:pt x="696" y="556"/>
                  </a:moveTo>
                  <a:lnTo>
                    <a:pt x="693" y="554"/>
                  </a:lnTo>
                  <a:lnTo>
                    <a:pt x="693" y="556"/>
                  </a:lnTo>
                  <a:lnTo>
                    <a:pt x="693" y="558"/>
                  </a:lnTo>
                  <a:lnTo>
                    <a:pt x="695" y="556"/>
                  </a:lnTo>
                  <a:lnTo>
                    <a:pt x="696" y="556"/>
                  </a:lnTo>
                  <a:close/>
                  <a:moveTo>
                    <a:pt x="696" y="558"/>
                  </a:moveTo>
                  <a:lnTo>
                    <a:pt x="696" y="558"/>
                  </a:lnTo>
                  <a:lnTo>
                    <a:pt x="695" y="556"/>
                  </a:lnTo>
                  <a:lnTo>
                    <a:pt x="695" y="560"/>
                  </a:lnTo>
                  <a:lnTo>
                    <a:pt x="696" y="558"/>
                  </a:lnTo>
                  <a:close/>
                  <a:moveTo>
                    <a:pt x="696" y="338"/>
                  </a:moveTo>
                  <a:lnTo>
                    <a:pt x="695" y="338"/>
                  </a:lnTo>
                  <a:lnTo>
                    <a:pt x="696" y="340"/>
                  </a:lnTo>
                  <a:lnTo>
                    <a:pt x="696" y="338"/>
                  </a:lnTo>
                  <a:close/>
                  <a:moveTo>
                    <a:pt x="696" y="322"/>
                  </a:moveTo>
                  <a:lnTo>
                    <a:pt x="693" y="322"/>
                  </a:lnTo>
                  <a:lnTo>
                    <a:pt x="693" y="324"/>
                  </a:lnTo>
                  <a:lnTo>
                    <a:pt x="695" y="326"/>
                  </a:lnTo>
                  <a:lnTo>
                    <a:pt x="696" y="322"/>
                  </a:lnTo>
                  <a:close/>
                  <a:moveTo>
                    <a:pt x="696" y="332"/>
                  </a:moveTo>
                  <a:lnTo>
                    <a:pt x="696" y="330"/>
                  </a:lnTo>
                  <a:lnTo>
                    <a:pt x="694" y="330"/>
                  </a:lnTo>
                  <a:lnTo>
                    <a:pt x="696" y="334"/>
                  </a:lnTo>
                  <a:lnTo>
                    <a:pt x="696" y="332"/>
                  </a:lnTo>
                  <a:close/>
                  <a:moveTo>
                    <a:pt x="696" y="608"/>
                  </a:moveTo>
                  <a:lnTo>
                    <a:pt x="696" y="607"/>
                  </a:lnTo>
                  <a:lnTo>
                    <a:pt x="695" y="608"/>
                  </a:lnTo>
                  <a:lnTo>
                    <a:pt x="696" y="608"/>
                  </a:lnTo>
                  <a:close/>
                  <a:moveTo>
                    <a:pt x="696" y="328"/>
                  </a:moveTo>
                  <a:lnTo>
                    <a:pt x="696" y="326"/>
                  </a:lnTo>
                  <a:lnTo>
                    <a:pt x="695" y="326"/>
                  </a:lnTo>
                  <a:lnTo>
                    <a:pt x="695" y="328"/>
                  </a:lnTo>
                  <a:lnTo>
                    <a:pt x="696" y="328"/>
                  </a:lnTo>
                  <a:close/>
                  <a:moveTo>
                    <a:pt x="697" y="556"/>
                  </a:moveTo>
                  <a:lnTo>
                    <a:pt x="697" y="554"/>
                  </a:lnTo>
                  <a:lnTo>
                    <a:pt x="695" y="554"/>
                  </a:lnTo>
                  <a:lnTo>
                    <a:pt x="696" y="556"/>
                  </a:lnTo>
                  <a:lnTo>
                    <a:pt x="697" y="556"/>
                  </a:lnTo>
                  <a:close/>
                  <a:moveTo>
                    <a:pt x="697" y="472"/>
                  </a:moveTo>
                  <a:lnTo>
                    <a:pt x="693" y="472"/>
                  </a:lnTo>
                  <a:lnTo>
                    <a:pt x="697" y="474"/>
                  </a:lnTo>
                  <a:lnTo>
                    <a:pt x="697" y="472"/>
                  </a:lnTo>
                  <a:close/>
                  <a:moveTo>
                    <a:pt x="697" y="474"/>
                  </a:moveTo>
                  <a:lnTo>
                    <a:pt x="697" y="474"/>
                  </a:lnTo>
                  <a:lnTo>
                    <a:pt x="694" y="474"/>
                  </a:lnTo>
                  <a:lnTo>
                    <a:pt x="694" y="476"/>
                  </a:lnTo>
                  <a:lnTo>
                    <a:pt x="695" y="478"/>
                  </a:lnTo>
                  <a:lnTo>
                    <a:pt x="696" y="478"/>
                  </a:lnTo>
                  <a:lnTo>
                    <a:pt x="696" y="476"/>
                  </a:lnTo>
                  <a:lnTo>
                    <a:pt x="697" y="475"/>
                  </a:lnTo>
                  <a:lnTo>
                    <a:pt x="697" y="474"/>
                  </a:lnTo>
                  <a:close/>
                  <a:moveTo>
                    <a:pt x="697" y="516"/>
                  </a:moveTo>
                  <a:lnTo>
                    <a:pt x="695" y="516"/>
                  </a:lnTo>
                  <a:lnTo>
                    <a:pt x="697" y="514"/>
                  </a:lnTo>
                  <a:lnTo>
                    <a:pt x="694" y="514"/>
                  </a:lnTo>
                  <a:lnTo>
                    <a:pt x="694" y="516"/>
                  </a:lnTo>
                  <a:lnTo>
                    <a:pt x="695" y="518"/>
                  </a:lnTo>
                  <a:lnTo>
                    <a:pt x="696" y="518"/>
                  </a:lnTo>
                  <a:lnTo>
                    <a:pt x="697" y="516"/>
                  </a:lnTo>
                  <a:close/>
                  <a:moveTo>
                    <a:pt x="697" y="666"/>
                  </a:moveTo>
                  <a:lnTo>
                    <a:pt x="695" y="666"/>
                  </a:lnTo>
                  <a:lnTo>
                    <a:pt x="696" y="668"/>
                  </a:lnTo>
                  <a:lnTo>
                    <a:pt x="697" y="668"/>
                  </a:lnTo>
                  <a:lnTo>
                    <a:pt x="697" y="666"/>
                  </a:lnTo>
                  <a:close/>
                  <a:moveTo>
                    <a:pt x="697" y="276"/>
                  </a:moveTo>
                  <a:lnTo>
                    <a:pt x="696" y="274"/>
                  </a:lnTo>
                  <a:lnTo>
                    <a:pt x="694" y="274"/>
                  </a:lnTo>
                  <a:lnTo>
                    <a:pt x="694" y="270"/>
                  </a:lnTo>
                  <a:lnTo>
                    <a:pt x="691" y="272"/>
                  </a:lnTo>
                  <a:lnTo>
                    <a:pt x="693" y="272"/>
                  </a:lnTo>
                  <a:lnTo>
                    <a:pt x="693" y="276"/>
                  </a:lnTo>
                  <a:lnTo>
                    <a:pt x="693" y="275"/>
                  </a:lnTo>
                  <a:lnTo>
                    <a:pt x="694" y="275"/>
                  </a:lnTo>
                  <a:lnTo>
                    <a:pt x="694" y="274"/>
                  </a:lnTo>
                  <a:lnTo>
                    <a:pt x="697" y="276"/>
                  </a:lnTo>
                  <a:close/>
                  <a:moveTo>
                    <a:pt x="697" y="524"/>
                  </a:moveTo>
                  <a:lnTo>
                    <a:pt x="695" y="524"/>
                  </a:lnTo>
                  <a:lnTo>
                    <a:pt x="694" y="526"/>
                  </a:lnTo>
                  <a:lnTo>
                    <a:pt x="697" y="526"/>
                  </a:lnTo>
                  <a:lnTo>
                    <a:pt x="697" y="524"/>
                  </a:lnTo>
                  <a:close/>
                  <a:moveTo>
                    <a:pt x="698" y="590"/>
                  </a:moveTo>
                  <a:lnTo>
                    <a:pt x="697" y="588"/>
                  </a:lnTo>
                  <a:lnTo>
                    <a:pt x="695" y="586"/>
                  </a:lnTo>
                  <a:lnTo>
                    <a:pt x="694" y="586"/>
                  </a:lnTo>
                  <a:lnTo>
                    <a:pt x="695" y="590"/>
                  </a:lnTo>
                  <a:lnTo>
                    <a:pt x="694" y="590"/>
                  </a:lnTo>
                  <a:lnTo>
                    <a:pt x="695" y="592"/>
                  </a:lnTo>
                  <a:lnTo>
                    <a:pt x="697" y="592"/>
                  </a:lnTo>
                  <a:lnTo>
                    <a:pt x="698" y="590"/>
                  </a:lnTo>
                  <a:close/>
                  <a:moveTo>
                    <a:pt x="698" y="518"/>
                  </a:moveTo>
                  <a:lnTo>
                    <a:pt x="696" y="518"/>
                  </a:lnTo>
                  <a:lnTo>
                    <a:pt x="696" y="520"/>
                  </a:lnTo>
                  <a:lnTo>
                    <a:pt x="698" y="518"/>
                  </a:lnTo>
                  <a:close/>
                  <a:moveTo>
                    <a:pt x="698" y="606"/>
                  </a:moveTo>
                  <a:lnTo>
                    <a:pt x="697" y="606"/>
                  </a:lnTo>
                  <a:lnTo>
                    <a:pt x="697" y="604"/>
                  </a:lnTo>
                  <a:lnTo>
                    <a:pt x="697" y="602"/>
                  </a:lnTo>
                  <a:lnTo>
                    <a:pt x="696" y="600"/>
                  </a:lnTo>
                  <a:lnTo>
                    <a:pt x="694" y="600"/>
                  </a:lnTo>
                  <a:lnTo>
                    <a:pt x="693" y="602"/>
                  </a:lnTo>
                  <a:lnTo>
                    <a:pt x="695" y="602"/>
                  </a:lnTo>
                  <a:lnTo>
                    <a:pt x="694" y="604"/>
                  </a:lnTo>
                  <a:lnTo>
                    <a:pt x="696" y="604"/>
                  </a:lnTo>
                  <a:lnTo>
                    <a:pt x="696" y="607"/>
                  </a:lnTo>
                  <a:lnTo>
                    <a:pt x="698" y="606"/>
                  </a:lnTo>
                  <a:close/>
                  <a:moveTo>
                    <a:pt x="698" y="476"/>
                  </a:moveTo>
                  <a:lnTo>
                    <a:pt x="697" y="476"/>
                  </a:lnTo>
                  <a:lnTo>
                    <a:pt x="697" y="478"/>
                  </a:lnTo>
                  <a:lnTo>
                    <a:pt x="698" y="478"/>
                  </a:lnTo>
                  <a:lnTo>
                    <a:pt x="698" y="476"/>
                  </a:lnTo>
                  <a:close/>
                  <a:moveTo>
                    <a:pt x="698" y="618"/>
                  </a:moveTo>
                  <a:lnTo>
                    <a:pt x="697" y="618"/>
                  </a:lnTo>
                  <a:lnTo>
                    <a:pt x="698" y="616"/>
                  </a:lnTo>
                  <a:lnTo>
                    <a:pt x="698" y="614"/>
                  </a:lnTo>
                  <a:lnTo>
                    <a:pt x="695" y="608"/>
                  </a:lnTo>
                  <a:lnTo>
                    <a:pt x="695" y="606"/>
                  </a:lnTo>
                  <a:lnTo>
                    <a:pt x="693" y="606"/>
                  </a:lnTo>
                  <a:lnTo>
                    <a:pt x="695" y="608"/>
                  </a:lnTo>
                  <a:lnTo>
                    <a:pt x="693" y="608"/>
                  </a:lnTo>
                  <a:lnTo>
                    <a:pt x="693" y="607"/>
                  </a:lnTo>
                  <a:lnTo>
                    <a:pt x="692" y="606"/>
                  </a:lnTo>
                  <a:lnTo>
                    <a:pt x="690" y="604"/>
                  </a:lnTo>
                  <a:lnTo>
                    <a:pt x="691" y="604"/>
                  </a:lnTo>
                  <a:lnTo>
                    <a:pt x="691" y="602"/>
                  </a:lnTo>
                  <a:lnTo>
                    <a:pt x="690" y="602"/>
                  </a:lnTo>
                  <a:lnTo>
                    <a:pt x="689" y="600"/>
                  </a:lnTo>
                  <a:lnTo>
                    <a:pt x="689" y="602"/>
                  </a:lnTo>
                  <a:lnTo>
                    <a:pt x="690" y="602"/>
                  </a:lnTo>
                  <a:lnTo>
                    <a:pt x="687" y="604"/>
                  </a:lnTo>
                  <a:lnTo>
                    <a:pt x="688" y="604"/>
                  </a:lnTo>
                  <a:lnTo>
                    <a:pt x="690" y="606"/>
                  </a:lnTo>
                  <a:lnTo>
                    <a:pt x="690" y="608"/>
                  </a:lnTo>
                  <a:lnTo>
                    <a:pt x="690" y="610"/>
                  </a:lnTo>
                  <a:lnTo>
                    <a:pt x="686" y="610"/>
                  </a:lnTo>
                  <a:lnTo>
                    <a:pt x="688" y="612"/>
                  </a:lnTo>
                  <a:lnTo>
                    <a:pt x="689" y="612"/>
                  </a:lnTo>
                  <a:lnTo>
                    <a:pt x="690" y="614"/>
                  </a:lnTo>
                  <a:lnTo>
                    <a:pt x="690" y="610"/>
                  </a:lnTo>
                  <a:lnTo>
                    <a:pt x="691" y="608"/>
                  </a:lnTo>
                  <a:lnTo>
                    <a:pt x="696" y="610"/>
                  </a:lnTo>
                  <a:lnTo>
                    <a:pt x="695" y="610"/>
                  </a:lnTo>
                  <a:lnTo>
                    <a:pt x="697" y="612"/>
                  </a:lnTo>
                  <a:lnTo>
                    <a:pt x="697" y="613"/>
                  </a:lnTo>
                  <a:lnTo>
                    <a:pt x="696" y="614"/>
                  </a:lnTo>
                  <a:lnTo>
                    <a:pt x="693" y="614"/>
                  </a:lnTo>
                  <a:lnTo>
                    <a:pt x="697" y="616"/>
                  </a:lnTo>
                  <a:lnTo>
                    <a:pt x="693" y="620"/>
                  </a:lnTo>
                  <a:lnTo>
                    <a:pt x="695" y="624"/>
                  </a:lnTo>
                  <a:lnTo>
                    <a:pt x="695" y="622"/>
                  </a:lnTo>
                  <a:lnTo>
                    <a:pt x="695" y="620"/>
                  </a:lnTo>
                  <a:lnTo>
                    <a:pt x="698" y="618"/>
                  </a:lnTo>
                  <a:close/>
                  <a:moveTo>
                    <a:pt x="699" y="618"/>
                  </a:moveTo>
                  <a:lnTo>
                    <a:pt x="698" y="618"/>
                  </a:lnTo>
                  <a:lnTo>
                    <a:pt x="698" y="619"/>
                  </a:lnTo>
                  <a:lnTo>
                    <a:pt x="699" y="618"/>
                  </a:lnTo>
                  <a:close/>
                  <a:moveTo>
                    <a:pt x="699" y="464"/>
                  </a:moveTo>
                  <a:lnTo>
                    <a:pt x="697" y="462"/>
                  </a:lnTo>
                  <a:lnTo>
                    <a:pt x="697" y="464"/>
                  </a:lnTo>
                  <a:lnTo>
                    <a:pt x="697" y="466"/>
                  </a:lnTo>
                  <a:lnTo>
                    <a:pt x="698" y="465"/>
                  </a:lnTo>
                  <a:lnTo>
                    <a:pt x="699" y="464"/>
                  </a:lnTo>
                  <a:close/>
                  <a:moveTo>
                    <a:pt x="699" y="526"/>
                  </a:moveTo>
                  <a:lnTo>
                    <a:pt x="697" y="526"/>
                  </a:lnTo>
                  <a:lnTo>
                    <a:pt x="699" y="528"/>
                  </a:lnTo>
                  <a:lnTo>
                    <a:pt x="699" y="526"/>
                  </a:lnTo>
                  <a:close/>
                  <a:moveTo>
                    <a:pt x="699" y="620"/>
                  </a:moveTo>
                  <a:lnTo>
                    <a:pt x="698" y="619"/>
                  </a:lnTo>
                  <a:lnTo>
                    <a:pt x="698" y="620"/>
                  </a:lnTo>
                  <a:lnTo>
                    <a:pt x="699" y="620"/>
                  </a:lnTo>
                  <a:close/>
                  <a:moveTo>
                    <a:pt x="699" y="479"/>
                  </a:moveTo>
                  <a:lnTo>
                    <a:pt x="699" y="478"/>
                  </a:lnTo>
                  <a:lnTo>
                    <a:pt x="699" y="479"/>
                  </a:lnTo>
                  <a:close/>
                  <a:moveTo>
                    <a:pt x="699" y="512"/>
                  </a:moveTo>
                  <a:lnTo>
                    <a:pt x="699" y="512"/>
                  </a:lnTo>
                  <a:close/>
                  <a:moveTo>
                    <a:pt x="700" y="472"/>
                  </a:moveTo>
                  <a:lnTo>
                    <a:pt x="699" y="470"/>
                  </a:lnTo>
                  <a:lnTo>
                    <a:pt x="698" y="469"/>
                  </a:lnTo>
                  <a:lnTo>
                    <a:pt x="697" y="468"/>
                  </a:lnTo>
                  <a:lnTo>
                    <a:pt x="699" y="466"/>
                  </a:lnTo>
                  <a:lnTo>
                    <a:pt x="697" y="466"/>
                  </a:lnTo>
                  <a:lnTo>
                    <a:pt x="697" y="468"/>
                  </a:lnTo>
                  <a:lnTo>
                    <a:pt x="697" y="472"/>
                  </a:lnTo>
                  <a:lnTo>
                    <a:pt x="700" y="472"/>
                  </a:lnTo>
                  <a:close/>
                  <a:moveTo>
                    <a:pt x="700" y="526"/>
                  </a:moveTo>
                  <a:lnTo>
                    <a:pt x="699" y="526"/>
                  </a:lnTo>
                  <a:lnTo>
                    <a:pt x="699" y="528"/>
                  </a:lnTo>
                  <a:lnTo>
                    <a:pt x="700" y="528"/>
                  </a:lnTo>
                  <a:lnTo>
                    <a:pt x="700" y="526"/>
                  </a:lnTo>
                  <a:close/>
                  <a:moveTo>
                    <a:pt x="700" y="270"/>
                  </a:moveTo>
                  <a:lnTo>
                    <a:pt x="700" y="268"/>
                  </a:lnTo>
                  <a:lnTo>
                    <a:pt x="699" y="268"/>
                  </a:lnTo>
                  <a:lnTo>
                    <a:pt x="699" y="270"/>
                  </a:lnTo>
                  <a:lnTo>
                    <a:pt x="700" y="270"/>
                  </a:lnTo>
                  <a:close/>
                  <a:moveTo>
                    <a:pt x="701" y="592"/>
                  </a:moveTo>
                  <a:lnTo>
                    <a:pt x="700" y="592"/>
                  </a:lnTo>
                  <a:lnTo>
                    <a:pt x="699" y="590"/>
                  </a:lnTo>
                  <a:lnTo>
                    <a:pt x="699" y="592"/>
                  </a:lnTo>
                  <a:lnTo>
                    <a:pt x="698" y="592"/>
                  </a:lnTo>
                  <a:lnTo>
                    <a:pt x="698" y="594"/>
                  </a:lnTo>
                  <a:lnTo>
                    <a:pt x="700" y="594"/>
                  </a:lnTo>
                  <a:lnTo>
                    <a:pt x="701" y="592"/>
                  </a:lnTo>
                  <a:close/>
                  <a:moveTo>
                    <a:pt x="701" y="262"/>
                  </a:moveTo>
                  <a:lnTo>
                    <a:pt x="700" y="262"/>
                  </a:lnTo>
                  <a:lnTo>
                    <a:pt x="699" y="260"/>
                  </a:lnTo>
                  <a:lnTo>
                    <a:pt x="698" y="260"/>
                  </a:lnTo>
                  <a:lnTo>
                    <a:pt x="698" y="262"/>
                  </a:lnTo>
                  <a:lnTo>
                    <a:pt x="699" y="262"/>
                  </a:lnTo>
                  <a:lnTo>
                    <a:pt x="700" y="264"/>
                  </a:lnTo>
                  <a:lnTo>
                    <a:pt x="701" y="264"/>
                  </a:lnTo>
                  <a:lnTo>
                    <a:pt x="701" y="262"/>
                  </a:lnTo>
                  <a:close/>
                  <a:moveTo>
                    <a:pt x="701" y="458"/>
                  </a:moveTo>
                  <a:lnTo>
                    <a:pt x="700" y="458"/>
                  </a:lnTo>
                  <a:lnTo>
                    <a:pt x="698" y="457"/>
                  </a:lnTo>
                  <a:lnTo>
                    <a:pt x="698" y="458"/>
                  </a:lnTo>
                  <a:lnTo>
                    <a:pt x="700" y="460"/>
                  </a:lnTo>
                  <a:lnTo>
                    <a:pt x="701" y="460"/>
                  </a:lnTo>
                  <a:lnTo>
                    <a:pt x="701" y="458"/>
                  </a:lnTo>
                  <a:close/>
                  <a:moveTo>
                    <a:pt x="701" y="142"/>
                  </a:moveTo>
                  <a:lnTo>
                    <a:pt x="699" y="140"/>
                  </a:lnTo>
                  <a:lnTo>
                    <a:pt x="699" y="142"/>
                  </a:lnTo>
                  <a:lnTo>
                    <a:pt x="700" y="144"/>
                  </a:lnTo>
                  <a:lnTo>
                    <a:pt x="701" y="142"/>
                  </a:lnTo>
                  <a:close/>
                  <a:moveTo>
                    <a:pt x="702" y="474"/>
                  </a:moveTo>
                  <a:lnTo>
                    <a:pt x="702" y="472"/>
                  </a:lnTo>
                  <a:lnTo>
                    <a:pt x="700" y="472"/>
                  </a:lnTo>
                  <a:lnTo>
                    <a:pt x="700" y="474"/>
                  </a:lnTo>
                  <a:lnTo>
                    <a:pt x="702" y="474"/>
                  </a:lnTo>
                  <a:close/>
                  <a:moveTo>
                    <a:pt x="702" y="592"/>
                  </a:moveTo>
                  <a:lnTo>
                    <a:pt x="702" y="594"/>
                  </a:lnTo>
                  <a:lnTo>
                    <a:pt x="701" y="596"/>
                  </a:lnTo>
                  <a:lnTo>
                    <a:pt x="702" y="598"/>
                  </a:lnTo>
                  <a:lnTo>
                    <a:pt x="702" y="596"/>
                  </a:lnTo>
                  <a:lnTo>
                    <a:pt x="702" y="592"/>
                  </a:lnTo>
                  <a:close/>
                  <a:moveTo>
                    <a:pt x="702" y="516"/>
                  </a:moveTo>
                  <a:lnTo>
                    <a:pt x="702" y="516"/>
                  </a:lnTo>
                  <a:close/>
                  <a:moveTo>
                    <a:pt x="703" y="524"/>
                  </a:moveTo>
                  <a:lnTo>
                    <a:pt x="702" y="522"/>
                  </a:lnTo>
                  <a:lnTo>
                    <a:pt x="703" y="522"/>
                  </a:lnTo>
                  <a:lnTo>
                    <a:pt x="703" y="518"/>
                  </a:lnTo>
                  <a:lnTo>
                    <a:pt x="699" y="518"/>
                  </a:lnTo>
                  <a:lnTo>
                    <a:pt x="701" y="520"/>
                  </a:lnTo>
                  <a:lnTo>
                    <a:pt x="702" y="522"/>
                  </a:lnTo>
                  <a:lnTo>
                    <a:pt x="701" y="524"/>
                  </a:lnTo>
                  <a:lnTo>
                    <a:pt x="703" y="524"/>
                  </a:lnTo>
                  <a:close/>
                  <a:moveTo>
                    <a:pt x="703" y="516"/>
                  </a:moveTo>
                  <a:lnTo>
                    <a:pt x="702" y="514"/>
                  </a:lnTo>
                  <a:lnTo>
                    <a:pt x="702" y="516"/>
                  </a:lnTo>
                  <a:lnTo>
                    <a:pt x="703" y="516"/>
                  </a:lnTo>
                  <a:close/>
                  <a:moveTo>
                    <a:pt x="703" y="610"/>
                  </a:moveTo>
                  <a:lnTo>
                    <a:pt x="703" y="606"/>
                  </a:lnTo>
                  <a:lnTo>
                    <a:pt x="701" y="606"/>
                  </a:lnTo>
                  <a:lnTo>
                    <a:pt x="701" y="608"/>
                  </a:lnTo>
                  <a:lnTo>
                    <a:pt x="700" y="608"/>
                  </a:lnTo>
                  <a:lnTo>
                    <a:pt x="702" y="610"/>
                  </a:lnTo>
                  <a:lnTo>
                    <a:pt x="702" y="608"/>
                  </a:lnTo>
                  <a:lnTo>
                    <a:pt x="703" y="610"/>
                  </a:lnTo>
                  <a:close/>
                  <a:moveTo>
                    <a:pt x="703" y="604"/>
                  </a:moveTo>
                  <a:lnTo>
                    <a:pt x="702" y="602"/>
                  </a:lnTo>
                  <a:lnTo>
                    <a:pt x="702" y="600"/>
                  </a:lnTo>
                  <a:lnTo>
                    <a:pt x="700" y="600"/>
                  </a:lnTo>
                  <a:lnTo>
                    <a:pt x="700" y="602"/>
                  </a:lnTo>
                  <a:lnTo>
                    <a:pt x="702" y="602"/>
                  </a:lnTo>
                  <a:lnTo>
                    <a:pt x="701" y="604"/>
                  </a:lnTo>
                  <a:lnTo>
                    <a:pt x="703" y="604"/>
                  </a:lnTo>
                  <a:close/>
                  <a:moveTo>
                    <a:pt x="704" y="530"/>
                  </a:moveTo>
                  <a:lnTo>
                    <a:pt x="703" y="530"/>
                  </a:lnTo>
                  <a:lnTo>
                    <a:pt x="704" y="530"/>
                  </a:lnTo>
                  <a:close/>
                  <a:moveTo>
                    <a:pt x="704" y="548"/>
                  </a:moveTo>
                  <a:lnTo>
                    <a:pt x="701" y="548"/>
                  </a:lnTo>
                  <a:lnTo>
                    <a:pt x="701" y="550"/>
                  </a:lnTo>
                  <a:lnTo>
                    <a:pt x="702" y="550"/>
                  </a:lnTo>
                  <a:lnTo>
                    <a:pt x="704" y="548"/>
                  </a:lnTo>
                  <a:close/>
                  <a:moveTo>
                    <a:pt x="704" y="282"/>
                  </a:moveTo>
                  <a:lnTo>
                    <a:pt x="703" y="280"/>
                  </a:lnTo>
                  <a:lnTo>
                    <a:pt x="702" y="282"/>
                  </a:lnTo>
                  <a:lnTo>
                    <a:pt x="704" y="282"/>
                  </a:lnTo>
                  <a:close/>
                  <a:moveTo>
                    <a:pt x="704" y="622"/>
                  </a:moveTo>
                  <a:lnTo>
                    <a:pt x="702" y="622"/>
                  </a:lnTo>
                  <a:lnTo>
                    <a:pt x="702" y="620"/>
                  </a:lnTo>
                  <a:lnTo>
                    <a:pt x="701" y="618"/>
                  </a:lnTo>
                  <a:lnTo>
                    <a:pt x="701" y="620"/>
                  </a:lnTo>
                  <a:lnTo>
                    <a:pt x="700" y="618"/>
                  </a:lnTo>
                  <a:lnTo>
                    <a:pt x="699" y="620"/>
                  </a:lnTo>
                  <a:lnTo>
                    <a:pt x="702" y="624"/>
                  </a:lnTo>
                  <a:lnTo>
                    <a:pt x="704" y="624"/>
                  </a:lnTo>
                  <a:lnTo>
                    <a:pt x="704" y="622"/>
                  </a:lnTo>
                  <a:close/>
                  <a:moveTo>
                    <a:pt x="704" y="283"/>
                  </a:moveTo>
                  <a:lnTo>
                    <a:pt x="703" y="284"/>
                  </a:lnTo>
                  <a:lnTo>
                    <a:pt x="704" y="284"/>
                  </a:lnTo>
                  <a:lnTo>
                    <a:pt x="704" y="283"/>
                  </a:lnTo>
                  <a:close/>
                  <a:moveTo>
                    <a:pt x="704" y="282"/>
                  </a:moveTo>
                  <a:lnTo>
                    <a:pt x="704" y="282"/>
                  </a:lnTo>
                  <a:lnTo>
                    <a:pt x="704" y="283"/>
                  </a:lnTo>
                  <a:lnTo>
                    <a:pt x="704" y="282"/>
                  </a:lnTo>
                  <a:close/>
                  <a:moveTo>
                    <a:pt x="704" y="468"/>
                  </a:moveTo>
                  <a:lnTo>
                    <a:pt x="704" y="468"/>
                  </a:lnTo>
                  <a:close/>
                  <a:moveTo>
                    <a:pt x="704" y="283"/>
                  </a:moveTo>
                  <a:lnTo>
                    <a:pt x="704" y="283"/>
                  </a:lnTo>
                  <a:close/>
                  <a:moveTo>
                    <a:pt x="705" y="110"/>
                  </a:moveTo>
                  <a:lnTo>
                    <a:pt x="696" y="102"/>
                  </a:lnTo>
                  <a:lnTo>
                    <a:pt x="687" y="95"/>
                  </a:lnTo>
                  <a:lnTo>
                    <a:pt x="678" y="87"/>
                  </a:lnTo>
                  <a:lnTo>
                    <a:pt x="669" y="80"/>
                  </a:lnTo>
                  <a:lnTo>
                    <a:pt x="628" y="80"/>
                  </a:lnTo>
                  <a:lnTo>
                    <a:pt x="627" y="80"/>
                  </a:lnTo>
                  <a:lnTo>
                    <a:pt x="627" y="78"/>
                  </a:lnTo>
                  <a:lnTo>
                    <a:pt x="625" y="78"/>
                  </a:lnTo>
                  <a:lnTo>
                    <a:pt x="624" y="80"/>
                  </a:lnTo>
                  <a:lnTo>
                    <a:pt x="585" y="80"/>
                  </a:lnTo>
                  <a:lnTo>
                    <a:pt x="491" y="80"/>
                  </a:lnTo>
                  <a:lnTo>
                    <a:pt x="489" y="80"/>
                  </a:lnTo>
                  <a:lnTo>
                    <a:pt x="433" y="80"/>
                  </a:lnTo>
                  <a:lnTo>
                    <a:pt x="432" y="80"/>
                  </a:lnTo>
                  <a:lnTo>
                    <a:pt x="431" y="80"/>
                  </a:lnTo>
                  <a:lnTo>
                    <a:pt x="360" y="80"/>
                  </a:lnTo>
                  <a:lnTo>
                    <a:pt x="352" y="80"/>
                  </a:lnTo>
                  <a:lnTo>
                    <a:pt x="327" y="80"/>
                  </a:lnTo>
                  <a:lnTo>
                    <a:pt x="324" y="80"/>
                  </a:lnTo>
                  <a:lnTo>
                    <a:pt x="319" y="80"/>
                  </a:lnTo>
                  <a:lnTo>
                    <a:pt x="318" y="80"/>
                  </a:lnTo>
                  <a:lnTo>
                    <a:pt x="288" y="80"/>
                  </a:lnTo>
                  <a:lnTo>
                    <a:pt x="284" y="80"/>
                  </a:lnTo>
                  <a:lnTo>
                    <a:pt x="274" y="80"/>
                  </a:lnTo>
                  <a:lnTo>
                    <a:pt x="275" y="80"/>
                  </a:lnTo>
                  <a:lnTo>
                    <a:pt x="275" y="78"/>
                  </a:lnTo>
                  <a:lnTo>
                    <a:pt x="272" y="78"/>
                  </a:lnTo>
                  <a:lnTo>
                    <a:pt x="272" y="80"/>
                  </a:lnTo>
                  <a:lnTo>
                    <a:pt x="273" y="80"/>
                  </a:lnTo>
                  <a:lnTo>
                    <a:pt x="259" y="80"/>
                  </a:lnTo>
                  <a:lnTo>
                    <a:pt x="257" y="80"/>
                  </a:lnTo>
                  <a:lnTo>
                    <a:pt x="256" y="76"/>
                  </a:lnTo>
                  <a:lnTo>
                    <a:pt x="256" y="80"/>
                  </a:lnTo>
                  <a:lnTo>
                    <a:pt x="257" y="80"/>
                  </a:lnTo>
                  <a:lnTo>
                    <a:pt x="256" y="80"/>
                  </a:lnTo>
                  <a:lnTo>
                    <a:pt x="247" y="80"/>
                  </a:lnTo>
                  <a:lnTo>
                    <a:pt x="245" y="80"/>
                  </a:lnTo>
                  <a:lnTo>
                    <a:pt x="236" y="80"/>
                  </a:lnTo>
                  <a:lnTo>
                    <a:pt x="234" y="80"/>
                  </a:lnTo>
                  <a:lnTo>
                    <a:pt x="220" y="80"/>
                  </a:lnTo>
                  <a:lnTo>
                    <a:pt x="219" y="80"/>
                  </a:lnTo>
                  <a:lnTo>
                    <a:pt x="217" y="78"/>
                  </a:lnTo>
                  <a:lnTo>
                    <a:pt x="216" y="80"/>
                  </a:lnTo>
                  <a:lnTo>
                    <a:pt x="217" y="80"/>
                  </a:lnTo>
                  <a:lnTo>
                    <a:pt x="215" y="80"/>
                  </a:lnTo>
                  <a:lnTo>
                    <a:pt x="216" y="80"/>
                  </a:lnTo>
                  <a:lnTo>
                    <a:pt x="216" y="78"/>
                  </a:lnTo>
                  <a:lnTo>
                    <a:pt x="215" y="78"/>
                  </a:lnTo>
                  <a:lnTo>
                    <a:pt x="215" y="80"/>
                  </a:lnTo>
                  <a:lnTo>
                    <a:pt x="196" y="80"/>
                  </a:lnTo>
                  <a:lnTo>
                    <a:pt x="195" y="80"/>
                  </a:lnTo>
                  <a:lnTo>
                    <a:pt x="193" y="80"/>
                  </a:lnTo>
                  <a:lnTo>
                    <a:pt x="192" y="78"/>
                  </a:lnTo>
                  <a:lnTo>
                    <a:pt x="192" y="80"/>
                  </a:lnTo>
                  <a:lnTo>
                    <a:pt x="183" y="80"/>
                  </a:lnTo>
                  <a:lnTo>
                    <a:pt x="178" y="80"/>
                  </a:lnTo>
                  <a:lnTo>
                    <a:pt x="179" y="80"/>
                  </a:lnTo>
                  <a:lnTo>
                    <a:pt x="179" y="78"/>
                  </a:lnTo>
                  <a:lnTo>
                    <a:pt x="178" y="78"/>
                  </a:lnTo>
                  <a:lnTo>
                    <a:pt x="178" y="80"/>
                  </a:lnTo>
                  <a:lnTo>
                    <a:pt x="171" y="80"/>
                  </a:lnTo>
                  <a:lnTo>
                    <a:pt x="170" y="80"/>
                  </a:lnTo>
                  <a:lnTo>
                    <a:pt x="170" y="81"/>
                  </a:lnTo>
                  <a:lnTo>
                    <a:pt x="167" y="84"/>
                  </a:lnTo>
                  <a:lnTo>
                    <a:pt x="167" y="82"/>
                  </a:lnTo>
                  <a:lnTo>
                    <a:pt x="165" y="84"/>
                  </a:lnTo>
                  <a:lnTo>
                    <a:pt x="165" y="85"/>
                  </a:lnTo>
                  <a:lnTo>
                    <a:pt x="162" y="87"/>
                  </a:lnTo>
                  <a:lnTo>
                    <a:pt x="153" y="95"/>
                  </a:lnTo>
                  <a:lnTo>
                    <a:pt x="148" y="99"/>
                  </a:lnTo>
                  <a:lnTo>
                    <a:pt x="148" y="98"/>
                  </a:lnTo>
                  <a:lnTo>
                    <a:pt x="146" y="98"/>
                  </a:lnTo>
                  <a:lnTo>
                    <a:pt x="147" y="100"/>
                  </a:lnTo>
                  <a:lnTo>
                    <a:pt x="144" y="102"/>
                  </a:lnTo>
                  <a:lnTo>
                    <a:pt x="141" y="104"/>
                  </a:lnTo>
                  <a:lnTo>
                    <a:pt x="141" y="105"/>
                  </a:lnTo>
                  <a:lnTo>
                    <a:pt x="136" y="110"/>
                  </a:lnTo>
                  <a:lnTo>
                    <a:pt x="138" y="110"/>
                  </a:lnTo>
                  <a:lnTo>
                    <a:pt x="140" y="110"/>
                  </a:lnTo>
                  <a:lnTo>
                    <a:pt x="141" y="112"/>
                  </a:lnTo>
                  <a:lnTo>
                    <a:pt x="142" y="110"/>
                  </a:lnTo>
                  <a:lnTo>
                    <a:pt x="141" y="110"/>
                  </a:lnTo>
                  <a:lnTo>
                    <a:pt x="157" y="110"/>
                  </a:lnTo>
                  <a:lnTo>
                    <a:pt x="156" y="110"/>
                  </a:lnTo>
                  <a:lnTo>
                    <a:pt x="156" y="112"/>
                  </a:lnTo>
                  <a:lnTo>
                    <a:pt x="160" y="114"/>
                  </a:lnTo>
                  <a:lnTo>
                    <a:pt x="159" y="110"/>
                  </a:lnTo>
                  <a:lnTo>
                    <a:pt x="164" y="110"/>
                  </a:lnTo>
                  <a:lnTo>
                    <a:pt x="165" y="112"/>
                  </a:lnTo>
                  <a:lnTo>
                    <a:pt x="165" y="110"/>
                  </a:lnTo>
                  <a:lnTo>
                    <a:pt x="165" y="112"/>
                  </a:lnTo>
                  <a:lnTo>
                    <a:pt x="165" y="110"/>
                  </a:lnTo>
                  <a:lnTo>
                    <a:pt x="196" y="110"/>
                  </a:lnTo>
                  <a:lnTo>
                    <a:pt x="199" y="110"/>
                  </a:lnTo>
                  <a:lnTo>
                    <a:pt x="233" y="110"/>
                  </a:lnTo>
                  <a:lnTo>
                    <a:pt x="235" y="110"/>
                  </a:lnTo>
                  <a:lnTo>
                    <a:pt x="238" y="110"/>
                  </a:lnTo>
                  <a:lnTo>
                    <a:pt x="311" y="110"/>
                  </a:lnTo>
                  <a:lnTo>
                    <a:pt x="315" y="110"/>
                  </a:lnTo>
                  <a:lnTo>
                    <a:pt x="313" y="110"/>
                  </a:lnTo>
                  <a:lnTo>
                    <a:pt x="318" y="110"/>
                  </a:lnTo>
                  <a:lnTo>
                    <a:pt x="317" y="110"/>
                  </a:lnTo>
                  <a:lnTo>
                    <a:pt x="320" y="110"/>
                  </a:lnTo>
                  <a:lnTo>
                    <a:pt x="319" y="110"/>
                  </a:lnTo>
                  <a:lnTo>
                    <a:pt x="320" y="110"/>
                  </a:lnTo>
                  <a:lnTo>
                    <a:pt x="322" y="110"/>
                  </a:lnTo>
                  <a:lnTo>
                    <a:pt x="321" y="110"/>
                  </a:lnTo>
                  <a:lnTo>
                    <a:pt x="329" y="110"/>
                  </a:lnTo>
                  <a:lnTo>
                    <a:pt x="329" y="112"/>
                  </a:lnTo>
                  <a:lnTo>
                    <a:pt x="330" y="112"/>
                  </a:lnTo>
                  <a:lnTo>
                    <a:pt x="331" y="110"/>
                  </a:lnTo>
                  <a:lnTo>
                    <a:pt x="330" y="110"/>
                  </a:lnTo>
                  <a:lnTo>
                    <a:pt x="392" y="110"/>
                  </a:lnTo>
                  <a:lnTo>
                    <a:pt x="393" y="112"/>
                  </a:lnTo>
                  <a:lnTo>
                    <a:pt x="393" y="110"/>
                  </a:lnTo>
                  <a:lnTo>
                    <a:pt x="426" y="110"/>
                  </a:lnTo>
                  <a:lnTo>
                    <a:pt x="427" y="112"/>
                  </a:lnTo>
                  <a:lnTo>
                    <a:pt x="428" y="110"/>
                  </a:lnTo>
                  <a:lnTo>
                    <a:pt x="427" y="110"/>
                  </a:lnTo>
                  <a:lnTo>
                    <a:pt x="705" y="110"/>
                  </a:lnTo>
                  <a:close/>
                  <a:moveTo>
                    <a:pt x="705" y="618"/>
                  </a:moveTo>
                  <a:lnTo>
                    <a:pt x="703" y="616"/>
                  </a:lnTo>
                  <a:lnTo>
                    <a:pt x="703" y="614"/>
                  </a:lnTo>
                  <a:lnTo>
                    <a:pt x="704" y="612"/>
                  </a:lnTo>
                  <a:lnTo>
                    <a:pt x="703" y="610"/>
                  </a:lnTo>
                  <a:lnTo>
                    <a:pt x="702" y="612"/>
                  </a:lnTo>
                  <a:lnTo>
                    <a:pt x="702" y="610"/>
                  </a:lnTo>
                  <a:lnTo>
                    <a:pt x="701" y="610"/>
                  </a:lnTo>
                  <a:lnTo>
                    <a:pt x="701" y="612"/>
                  </a:lnTo>
                  <a:lnTo>
                    <a:pt x="700" y="612"/>
                  </a:lnTo>
                  <a:lnTo>
                    <a:pt x="701" y="614"/>
                  </a:lnTo>
                  <a:lnTo>
                    <a:pt x="701" y="615"/>
                  </a:lnTo>
                  <a:lnTo>
                    <a:pt x="701" y="616"/>
                  </a:lnTo>
                  <a:lnTo>
                    <a:pt x="701" y="617"/>
                  </a:lnTo>
                  <a:lnTo>
                    <a:pt x="702" y="618"/>
                  </a:lnTo>
                  <a:lnTo>
                    <a:pt x="703" y="618"/>
                  </a:lnTo>
                  <a:lnTo>
                    <a:pt x="701" y="616"/>
                  </a:lnTo>
                  <a:lnTo>
                    <a:pt x="703" y="616"/>
                  </a:lnTo>
                  <a:lnTo>
                    <a:pt x="705" y="618"/>
                  </a:lnTo>
                  <a:close/>
                  <a:moveTo>
                    <a:pt x="705" y="338"/>
                  </a:moveTo>
                  <a:lnTo>
                    <a:pt x="705" y="336"/>
                  </a:lnTo>
                  <a:lnTo>
                    <a:pt x="704" y="334"/>
                  </a:lnTo>
                  <a:lnTo>
                    <a:pt x="704" y="332"/>
                  </a:lnTo>
                  <a:lnTo>
                    <a:pt x="702" y="332"/>
                  </a:lnTo>
                  <a:lnTo>
                    <a:pt x="702" y="336"/>
                  </a:lnTo>
                  <a:lnTo>
                    <a:pt x="703" y="336"/>
                  </a:lnTo>
                  <a:lnTo>
                    <a:pt x="702" y="338"/>
                  </a:lnTo>
                  <a:lnTo>
                    <a:pt x="705" y="338"/>
                  </a:lnTo>
                  <a:close/>
                  <a:moveTo>
                    <a:pt x="705" y="282"/>
                  </a:moveTo>
                  <a:lnTo>
                    <a:pt x="704" y="282"/>
                  </a:lnTo>
                  <a:lnTo>
                    <a:pt x="704" y="283"/>
                  </a:lnTo>
                  <a:lnTo>
                    <a:pt x="705" y="282"/>
                  </a:lnTo>
                  <a:close/>
                  <a:moveTo>
                    <a:pt x="705" y="285"/>
                  </a:moveTo>
                  <a:lnTo>
                    <a:pt x="705" y="284"/>
                  </a:lnTo>
                  <a:lnTo>
                    <a:pt x="704" y="286"/>
                  </a:lnTo>
                  <a:lnTo>
                    <a:pt x="705" y="285"/>
                  </a:lnTo>
                  <a:close/>
                  <a:moveTo>
                    <a:pt x="705" y="469"/>
                  </a:moveTo>
                  <a:lnTo>
                    <a:pt x="704" y="468"/>
                  </a:lnTo>
                  <a:lnTo>
                    <a:pt x="704" y="470"/>
                  </a:lnTo>
                  <a:lnTo>
                    <a:pt x="705" y="470"/>
                  </a:lnTo>
                  <a:lnTo>
                    <a:pt x="705" y="469"/>
                  </a:lnTo>
                  <a:close/>
                  <a:moveTo>
                    <a:pt x="705" y="254"/>
                  </a:moveTo>
                  <a:lnTo>
                    <a:pt x="705" y="252"/>
                  </a:lnTo>
                  <a:lnTo>
                    <a:pt x="703" y="252"/>
                  </a:lnTo>
                  <a:lnTo>
                    <a:pt x="703" y="254"/>
                  </a:lnTo>
                  <a:lnTo>
                    <a:pt x="705" y="254"/>
                  </a:lnTo>
                  <a:close/>
                  <a:moveTo>
                    <a:pt x="705" y="528"/>
                  </a:moveTo>
                  <a:lnTo>
                    <a:pt x="703" y="528"/>
                  </a:lnTo>
                  <a:lnTo>
                    <a:pt x="702" y="526"/>
                  </a:lnTo>
                  <a:lnTo>
                    <a:pt x="700" y="526"/>
                  </a:lnTo>
                  <a:lnTo>
                    <a:pt x="701" y="528"/>
                  </a:lnTo>
                  <a:lnTo>
                    <a:pt x="702" y="528"/>
                  </a:lnTo>
                  <a:lnTo>
                    <a:pt x="703" y="530"/>
                  </a:lnTo>
                  <a:lnTo>
                    <a:pt x="705" y="528"/>
                  </a:lnTo>
                  <a:close/>
                  <a:moveTo>
                    <a:pt x="705" y="600"/>
                  </a:moveTo>
                  <a:lnTo>
                    <a:pt x="705" y="600"/>
                  </a:lnTo>
                  <a:lnTo>
                    <a:pt x="705" y="602"/>
                  </a:lnTo>
                  <a:lnTo>
                    <a:pt x="705" y="603"/>
                  </a:lnTo>
                  <a:lnTo>
                    <a:pt x="705" y="600"/>
                  </a:lnTo>
                  <a:close/>
                  <a:moveTo>
                    <a:pt x="706" y="474"/>
                  </a:moveTo>
                  <a:lnTo>
                    <a:pt x="702" y="474"/>
                  </a:lnTo>
                  <a:lnTo>
                    <a:pt x="705" y="476"/>
                  </a:lnTo>
                  <a:lnTo>
                    <a:pt x="706" y="474"/>
                  </a:lnTo>
                  <a:close/>
                  <a:moveTo>
                    <a:pt x="706" y="470"/>
                  </a:moveTo>
                  <a:lnTo>
                    <a:pt x="706" y="468"/>
                  </a:lnTo>
                  <a:lnTo>
                    <a:pt x="705" y="469"/>
                  </a:lnTo>
                  <a:lnTo>
                    <a:pt x="705" y="470"/>
                  </a:lnTo>
                  <a:lnTo>
                    <a:pt x="706" y="470"/>
                  </a:lnTo>
                  <a:close/>
                  <a:moveTo>
                    <a:pt x="706" y="266"/>
                  </a:moveTo>
                  <a:lnTo>
                    <a:pt x="705" y="266"/>
                  </a:lnTo>
                  <a:lnTo>
                    <a:pt x="704" y="264"/>
                  </a:lnTo>
                  <a:lnTo>
                    <a:pt x="704" y="268"/>
                  </a:lnTo>
                  <a:lnTo>
                    <a:pt x="705" y="270"/>
                  </a:lnTo>
                  <a:lnTo>
                    <a:pt x="706" y="266"/>
                  </a:lnTo>
                  <a:close/>
                  <a:moveTo>
                    <a:pt x="706" y="516"/>
                  </a:moveTo>
                  <a:lnTo>
                    <a:pt x="706" y="514"/>
                  </a:lnTo>
                  <a:lnTo>
                    <a:pt x="703" y="516"/>
                  </a:lnTo>
                  <a:lnTo>
                    <a:pt x="706" y="516"/>
                  </a:lnTo>
                  <a:close/>
                  <a:moveTo>
                    <a:pt x="706" y="470"/>
                  </a:moveTo>
                  <a:lnTo>
                    <a:pt x="706" y="470"/>
                  </a:lnTo>
                  <a:close/>
                  <a:moveTo>
                    <a:pt x="706" y="660"/>
                  </a:moveTo>
                  <a:lnTo>
                    <a:pt x="702" y="659"/>
                  </a:lnTo>
                  <a:lnTo>
                    <a:pt x="702" y="660"/>
                  </a:lnTo>
                  <a:lnTo>
                    <a:pt x="706" y="660"/>
                  </a:lnTo>
                  <a:close/>
                  <a:moveTo>
                    <a:pt x="706" y="126"/>
                  </a:moveTo>
                  <a:lnTo>
                    <a:pt x="706" y="126"/>
                  </a:lnTo>
                  <a:lnTo>
                    <a:pt x="705" y="128"/>
                  </a:lnTo>
                  <a:lnTo>
                    <a:pt x="706" y="126"/>
                  </a:lnTo>
                  <a:close/>
                  <a:moveTo>
                    <a:pt x="707" y="560"/>
                  </a:moveTo>
                  <a:lnTo>
                    <a:pt x="706" y="558"/>
                  </a:lnTo>
                  <a:lnTo>
                    <a:pt x="705" y="558"/>
                  </a:lnTo>
                  <a:lnTo>
                    <a:pt x="706" y="560"/>
                  </a:lnTo>
                  <a:lnTo>
                    <a:pt x="707" y="560"/>
                  </a:lnTo>
                  <a:close/>
                  <a:moveTo>
                    <a:pt x="707" y="606"/>
                  </a:moveTo>
                  <a:lnTo>
                    <a:pt x="707" y="604"/>
                  </a:lnTo>
                  <a:lnTo>
                    <a:pt x="705" y="604"/>
                  </a:lnTo>
                  <a:lnTo>
                    <a:pt x="705" y="603"/>
                  </a:lnTo>
                  <a:lnTo>
                    <a:pt x="705" y="604"/>
                  </a:lnTo>
                  <a:lnTo>
                    <a:pt x="703" y="604"/>
                  </a:lnTo>
                  <a:lnTo>
                    <a:pt x="703" y="606"/>
                  </a:lnTo>
                  <a:lnTo>
                    <a:pt x="707" y="606"/>
                  </a:lnTo>
                  <a:close/>
                  <a:moveTo>
                    <a:pt x="707" y="126"/>
                  </a:moveTo>
                  <a:lnTo>
                    <a:pt x="706" y="126"/>
                  </a:lnTo>
                  <a:lnTo>
                    <a:pt x="707" y="128"/>
                  </a:lnTo>
                  <a:lnTo>
                    <a:pt x="707" y="126"/>
                  </a:lnTo>
                  <a:close/>
                  <a:moveTo>
                    <a:pt x="707" y="564"/>
                  </a:moveTo>
                  <a:lnTo>
                    <a:pt x="707" y="564"/>
                  </a:lnTo>
                  <a:lnTo>
                    <a:pt x="707" y="565"/>
                  </a:lnTo>
                  <a:lnTo>
                    <a:pt x="707" y="564"/>
                  </a:lnTo>
                  <a:close/>
                  <a:moveTo>
                    <a:pt x="708" y="562"/>
                  </a:moveTo>
                  <a:lnTo>
                    <a:pt x="707" y="560"/>
                  </a:lnTo>
                  <a:lnTo>
                    <a:pt x="707" y="562"/>
                  </a:lnTo>
                  <a:lnTo>
                    <a:pt x="705" y="562"/>
                  </a:lnTo>
                  <a:lnTo>
                    <a:pt x="706" y="564"/>
                  </a:lnTo>
                  <a:lnTo>
                    <a:pt x="708" y="562"/>
                  </a:lnTo>
                  <a:close/>
                  <a:moveTo>
                    <a:pt x="708" y="554"/>
                  </a:moveTo>
                  <a:lnTo>
                    <a:pt x="707" y="553"/>
                  </a:lnTo>
                  <a:lnTo>
                    <a:pt x="707" y="550"/>
                  </a:lnTo>
                  <a:lnTo>
                    <a:pt x="707" y="548"/>
                  </a:lnTo>
                  <a:lnTo>
                    <a:pt x="705" y="548"/>
                  </a:lnTo>
                  <a:lnTo>
                    <a:pt x="705" y="549"/>
                  </a:lnTo>
                  <a:lnTo>
                    <a:pt x="705" y="551"/>
                  </a:lnTo>
                  <a:lnTo>
                    <a:pt x="706" y="552"/>
                  </a:lnTo>
                  <a:lnTo>
                    <a:pt x="704" y="552"/>
                  </a:lnTo>
                  <a:lnTo>
                    <a:pt x="706" y="554"/>
                  </a:lnTo>
                  <a:lnTo>
                    <a:pt x="708" y="554"/>
                  </a:lnTo>
                  <a:close/>
                  <a:moveTo>
                    <a:pt x="708" y="284"/>
                  </a:moveTo>
                  <a:lnTo>
                    <a:pt x="704" y="283"/>
                  </a:lnTo>
                  <a:lnTo>
                    <a:pt x="705" y="283"/>
                  </a:lnTo>
                  <a:lnTo>
                    <a:pt x="705" y="284"/>
                  </a:lnTo>
                  <a:lnTo>
                    <a:pt x="705" y="285"/>
                  </a:lnTo>
                  <a:lnTo>
                    <a:pt x="705" y="286"/>
                  </a:lnTo>
                  <a:lnTo>
                    <a:pt x="706" y="286"/>
                  </a:lnTo>
                  <a:lnTo>
                    <a:pt x="708" y="284"/>
                  </a:lnTo>
                  <a:close/>
                  <a:moveTo>
                    <a:pt x="708" y="466"/>
                  </a:moveTo>
                  <a:lnTo>
                    <a:pt x="708" y="466"/>
                  </a:lnTo>
                  <a:lnTo>
                    <a:pt x="707" y="464"/>
                  </a:lnTo>
                  <a:lnTo>
                    <a:pt x="707" y="462"/>
                  </a:lnTo>
                  <a:lnTo>
                    <a:pt x="706" y="464"/>
                  </a:lnTo>
                  <a:lnTo>
                    <a:pt x="705" y="464"/>
                  </a:lnTo>
                  <a:lnTo>
                    <a:pt x="705" y="466"/>
                  </a:lnTo>
                  <a:lnTo>
                    <a:pt x="706" y="466"/>
                  </a:lnTo>
                  <a:lnTo>
                    <a:pt x="706" y="470"/>
                  </a:lnTo>
                  <a:lnTo>
                    <a:pt x="707" y="470"/>
                  </a:lnTo>
                  <a:lnTo>
                    <a:pt x="707" y="468"/>
                  </a:lnTo>
                  <a:lnTo>
                    <a:pt x="708" y="468"/>
                  </a:lnTo>
                  <a:lnTo>
                    <a:pt x="708" y="466"/>
                  </a:lnTo>
                  <a:close/>
                  <a:moveTo>
                    <a:pt x="709" y="612"/>
                  </a:moveTo>
                  <a:lnTo>
                    <a:pt x="708" y="612"/>
                  </a:lnTo>
                  <a:lnTo>
                    <a:pt x="708" y="614"/>
                  </a:lnTo>
                  <a:lnTo>
                    <a:pt x="708" y="613"/>
                  </a:lnTo>
                  <a:lnTo>
                    <a:pt x="709" y="613"/>
                  </a:lnTo>
                  <a:lnTo>
                    <a:pt x="709" y="612"/>
                  </a:lnTo>
                  <a:close/>
                  <a:moveTo>
                    <a:pt x="709" y="620"/>
                  </a:moveTo>
                  <a:lnTo>
                    <a:pt x="708" y="619"/>
                  </a:lnTo>
                  <a:lnTo>
                    <a:pt x="708" y="618"/>
                  </a:lnTo>
                  <a:lnTo>
                    <a:pt x="708" y="616"/>
                  </a:lnTo>
                  <a:lnTo>
                    <a:pt x="707" y="616"/>
                  </a:lnTo>
                  <a:lnTo>
                    <a:pt x="705" y="618"/>
                  </a:lnTo>
                  <a:lnTo>
                    <a:pt x="707" y="618"/>
                  </a:lnTo>
                  <a:lnTo>
                    <a:pt x="708" y="622"/>
                  </a:lnTo>
                  <a:lnTo>
                    <a:pt x="709" y="620"/>
                  </a:lnTo>
                  <a:close/>
                  <a:moveTo>
                    <a:pt x="709" y="553"/>
                  </a:moveTo>
                  <a:lnTo>
                    <a:pt x="709" y="552"/>
                  </a:lnTo>
                  <a:lnTo>
                    <a:pt x="709" y="553"/>
                  </a:lnTo>
                  <a:close/>
                  <a:moveTo>
                    <a:pt x="709" y="528"/>
                  </a:moveTo>
                  <a:lnTo>
                    <a:pt x="709" y="526"/>
                  </a:lnTo>
                  <a:lnTo>
                    <a:pt x="708" y="528"/>
                  </a:lnTo>
                  <a:lnTo>
                    <a:pt x="708" y="526"/>
                  </a:lnTo>
                  <a:lnTo>
                    <a:pt x="707" y="526"/>
                  </a:lnTo>
                  <a:lnTo>
                    <a:pt x="709" y="524"/>
                  </a:lnTo>
                  <a:lnTo>
                    <a:pt x="706" y="524"/>
                  </a:lnTo>
                  <a:lnTo>
                    <a:pt x="706" y="526"/>
                  </a:lnTo>
                  <a:lnTo>
                    <a:pt x="707" y="528"/>
                  </a:lnTo>
                  <a:lnTo>
                    <a:pt x="708" y="530"/>
                  </a:lnTo>
                  <a:lnTo>
                    <a:pt x="709" y="530"/>
                  </a:lnTo>
                  <a:lnTo>
                    <a:pt x="709" y="528"/>
                  </a:lnTo>
                  <a:close/>
                  <a:moveTo>
                    <a:pt x="709" y="162"/>
                  </a:moveTo>
                  <a:lnTo>
                    <a:pt x="707" y="162"/>
                  </a:lnTo>
                  <a:lnTo>
                    <a:pt x="707" y="164"/>
                  </a:lnTo>
                  <a:lnTo>
                    <a:pt x="709" y="164"/>
                  </a:lnTo>
                  <a:lnTo>
                    <a:pt x="709" y="162"/>
                  </a:lnTo>
                  <a:close/>
                  <a:moveTo>
                    <a:pt x="710" y="554"/>
                  </a:moveTo>
                  <a:lnTo>
                    <a:pt x="709" y="553"/>
                  </a:lnTo>
                  <a:lnTo>
                    <a:pt x="709" y="552"/>
                  </a:lnTo>
                  <a:lnTo>
                    <a:pt x="709" y="553"/>
                  </a:lnTo>
                  <a:lnTo>
                    <a:pt x="710" y="554"/>
                  </a:lnTo>
                  <a:close/>
                  <a:moveTo>
                    <a:pt x="710" y="518"/>
                  </a:moveTo>
                  <a:lnTo>
                    <a:pt x="708" y="518"/>
                  </a:lnTo>
                  <a:lnTo>
                    <a:pt x="708" y="516"/>
                  </a:lnTo>
                  <a:lnTo>
                    <a:pt x="706" y="516"/>
                  </a:lnTo>
                  <a:lnTo>
                    <a:pt x="706" y="522"/>
                  </a:lnTo>
                  <a:lnTo>
                    <a:pt x="710" y="522"/>
                  </a:lnTo>
                  <a:lnTo>
                    <a:pt x="709" y="521"/>
                  </a:lnTo>
                  <a:lnTo>
                    <a:pt x="709" y="520"/>
                  </a:lnTo>
                  <a:lnTo>
                    <a:pt x="710" y="518"/>
                  </a:lnTo>
                  <a:close/>
                  <a:moveTo>
                    <a:pt x="710" y="600"/>
                  </a:moveTo>
                  <a:lnTo>
                    <a:pt x="707" y="596"/>
                  </a:lnTo>
                  <a:lnTo>
                    <a:pt x="705" y="596"/>
                  </a:lnTo>
                  <a:lnTo>
                    <a:pt x="705" y="594"/>
                  </a:lnTo>
                  <a:lnTo>
                    <a:pt x="704" y="594"/>
                  </a:lnTo>
                  <a:lnTo>
                    <a:pt x="704" y="596"/>
                  </a:lnTo>
                  <a:lnTo>
                    <a:pt x="705" y="598"/>
                  </a:lnTo>
                  <a:lnTo>
                    <a:pt x="706" y="600"/>
                  </a:lnTo>
                  <a:lnTo>
                    <a:pt x="705" y="600"/>
                  </a:lnTo>
                  <a:lnTo>
                    <a:pt x="706" y="602"/>
                  </a:lnTo>
                  <a:lnTo>
                    <a:pt x="709" y="602"/>
                  </a:lnTo>
                  <a:lnTo>
                    <a:pt x="710" y="600"/>
                  </a:lnTo>
                  <a:close/>
                  <a:moveTo>
                    <a:pt x="710" y="614"/>
                  </a:moveTo>
                  <a:lnTo>
                    <a:pt x="709" y="614"/>
                  </a:lnTo>
                  <a:lnTo>
                    <a:pt x="709" y="616"/>
                  </a:lnTo>
                  <a:lnTo>
                    <a:pt x="710" y="616"/>
                  </a:lnTo>
                  <a:lnTo>
                    <a:pt x="710" y="614"/>
                  </a:lnTo>
                  <a:close/>
                  <a:moveTo>
                    <a:pt x="711" y="242"/>
                  </a:moveTo>
                  <a:lnTo>
                    <a:pt x="711" y="242"/>
                  </a:lnTo>
                  <a:lnTo>
                    <a:pt x="711" y="244"/>
                  </a:lnTo>
                  <a:lnTo>
                    <a:pt x="711" y="242"/>
                  </a:lnTo>
                  <a:close/>
                  <a:moveTo>
                    <a:pt x="711" y="584"/>
                  </a:moveTo>
                  <a:lnTo>
                    <a:pt x="711" y="582"/>
                  </a:lnTo>
                  <a:lnTo>
                    <a:pt x="711" y="584"/>
                  </a:lnTo>
                  <a:close/>
                  <a:moveTo>
                    <a:pt x="711" y="474"/>
                  </a:moveTo>
                  <a:lnTo>
                    <a:pt x="710" y="472"/>
                  </a:lnTo>
                  <a:lnTo>
                    <a:pt x="710" y="474"/>
                  </a:lnTo>
                  <a:lnTo>
                    <a:pt x="711" y="474"/>
                  </a:lnTo>
                  <a:close/>
                  <a:moveTo>
                    <a:pt x="711" y="590"/>
                  </a:moveTo>
                  <a:lnTo>
                    <a:pt x="710" y="586"/>
                  </a:lnTo>
                  <a:lnTo>
                    <a:pt x="706" y="586"/>
                  </a:lnTo>
                  <a:lnTo>
                    <a:pt x="706" y="584"/>
                  </a:lnTo>
                  <a:lnTo>
                    <a:pt x="705" y="582"/>
                  </a:lnTo>
                  <a:lnTo>
                    <a:pt x="704" y="584"/>
                  </a:lnTo>
                  <a:lnTo>
                    <a:pt x="703" y="584"/>
                  </a:lnTo>
                  <a:lnTo>
                    <a:pt x="704" y="588"/>
                  </a:lnTo>
                  <a:lnTo>
                    <a:pt x="707" y="588"/>
                  </a:lnTo>
                  <a:lnTo>
                    <a:pt x="711" y="590"/>
                  </a:lnTo>
                  <a:close/>
                  <a:moveTo>
                    <a:pt x="712" y="270"/>
                  </a:moveTo>
                  <a:lnTo>
                    <a:pt x="710" y="270"/>
                  </a:lnTo>
                  <a:lnTo>
                    <a:pt x="709" y="272"/>
                  </a:lnTo>
                  <a:lnTo>
                    <a:pt x="711" y="272"/>
                  </a:lnTo>
                  <a:lnTo>
                    <a:pt x="712" y="270"/>
                  </a:lnTo>
                  <a:close/>
                  <a:moveTo>
                    <a:pt x="712" y="318"/>
                  </a:moveTo>
                  <a:lnTo>
                    <a:pt x="711" y="316"/>
                  </a:lnTo>
                  <a:lnTo>
                    <a:pt x="709" y="316"/>
                  </a:lnTo>
                  <a:lnTo>
                    <a:pt x="710" y="318"/>
                  </a:lnTo>
                  <a:lnTo>
                    <a:pt x="708" y="316"/>
                  </a:lnTo>
                  <a:lnTo>
                    <a:pt x="709" y="318"/>
                  </a:lnTo>
                  <a:lnTo>
                    <a:pt x="708" y="319"/>
                  </a:lnTo>
                  <a:lnTo>
                    <a:pt x="707" y="320"/>
                  </a:lnTo>
                  <a:lnTo>
                    <a:pt x="711" y="320"/>
                  </a:lnTo>
                  <a:lnTo>
                    <a:pt x="712" y="318"/>
                  </a:lnTo>
                  <a:close/>
                  <a:moveTo>
                    <a:pt x="712" y="474"/>
                  </a:moveTo>
                  <a:lnTo>
                    <a:pt x="711" y="474"/>
                  </a:lnTo>
                  <a:lnTo>
                    <a:pt x="712" y="476"/>
                  </a:lnTo>
                  <a:lnTo>
                    <a:pt x="712" y="474"/>
                  </a:lnTo>
                  <a:close/>
                  <a:moveTo>
                    <a:pt x="712" y="330"/>
                  </a:moveTo>
                  <a:lnTo>
                    <a:pt x="711" y="330"/>
                  </a:lnTo>
                  <a:lnTo>
                    <a:pt x="709" y="328"/>
                  </a:lnTo>
                  <a:lnTo>
                    <a:pt x="708" y="330"/>
                  </a:lnTo>
                  <a:lnTo>
                    <a:pt x="708" y="332"/>
                  </a:lnTo>
                  <a:lnTo>
                    <a:pt x="708" y="333"/>
                  </a:lnTo>
                  <a:lnTo>
                    <a:pt x="709" y="334"/>
                  </a:lnTo>
                  <a:lnTo>
                    <a:pt x="708" y="334"/>
                  </a:lnTo>
                  <a:lnTo>
                    <a:pt x="709" y="336"/>
                  </a:lnTo>
                  <a:lnTo>
                    <a:pt x="710" y="334"/>
                  </a:lnTo>
                  <a:lnTo>
                    <a:pt x="712" y="334"/>
                  </a:lnTo>
                  <a:lnTo>
                    <a:pt x="712" y="330"/>
                  </a:lnTo>
                  <a:close/>
                  <a:moveTo>
                    <a:pt x="712" y="476"/>
                  </a:moveTo>
                  <a:lnTo>
                    <a:pt x="712" y="476"/>
                  </a:lnTo>
                  <a:close/>
                  <a:moveTo>
                    <a:pt x="712" y="584"/>
                  </a:moveTo>
                  <a:lnTo>
                    <a:pt x="712" y="582"/>
                  </a:lnTo>
                  <a:lnTo>
                    <a:pt x="711" y="584"/>
                  </a:lnTo>
                  <a:lnTo>
                    <a:pt x="712" y="584"/>
                  </a:lnTo>
                  <a:close/>
                  <a:moveTo>
                    <a:pt x="713" y="252"/>
                  </a:moveTo>
                  <a:lnTo>
                    <a:pt x="710" y="252"/>
                  </a:lnTo>
                  <a:lnTo>
                    <a:pt x="709" y="250"/>
                  </a:lnTo>
                  <a:lnTo>
                    <a:pt x="709" y="252"/>
                  </a:lnTo>
                  <a:lnTo>
                    <a:pt x="710" y="254"/>
                  </a:lnTo>
                  <a:lnTo>
                    <a:pt x="712" y="254"/>
                  </a:lnTo>
                  <a:lnTo>
                    <a:pt x="713" y="252"/>
                  </a:lnTo>
                  <a:close/>
                  <a:moveTo>
                    <a:pt x="713" y="522"/>
                  </a:moveTo>
                  <a:lnTo>
                    <a:pt x="711" y="524"/>
                  </a:lnTo>
                  <a:lnTo>
                    <a:pt x="712" y="524"/>
                  </a:lnTo>
                  <a:lnTo>
                    <a:pt x="713" y="522"/>
                  </a:lnTo>
                  <a:close/>
                  <a:moveTo>
                    <a:pt x="713" y="522"/>
                  </a:moveTo>
                  <a:lnTo>
                    <a:pt x="713" y="522"/>
                  </a:lnTo>
                  <a:close/>
                  <a:moveTo>
                    <a:pt x="713" y="478"/>
                  </a:moveTo>
                  <a:lnTo>
                    <a:pt x="712" y="478"/>
                  </a:lnTo>
                  <a:lnTo>
                    <a:pt x="713" y="478"/>
                  </a:lnTo>
                  <a:close/>
                  <a:moveTo>
                    <a:pt x="713" y="130"/>
                  </a:moveTo>
                  <a:lnTo>
                    <a:pt x="711" y="130"/>
                  </a:lnTo>
                  <a:lnTo>
                    <a:pt x="713" y="132"/>
                  </a:lnTo>
                  <a:lnTo>
                    <a:pt x="713" y="130"/>
                  </a:lnTo>
                  <a:close/>
                  <a:moveTo>
                    <a:pt x="713" y="670"/>
                  </a:moveTo>
                  <a:lnTo>
                    <a:pt x="713" y="670"/>
                  </a:lnTo>
                  <a:close/>
                  <a:moveTo>
                    <a:pt x="713" y="586"/>
                  </a:moveTo>
                  <a:lnTo>
                    <a:pt x="713" y="585"/>
                  </a:lnTo>
                  <a:lnTo>
                    <a:pt x="713" y="586"/>
                  </a:lnTo>
                  <a:close/>
                  <a:moveTo>
                    <a:pt x="714" y="522"/>
                  </a:moveTo>
                  <a:lnTo>
                    <a:pt x="714" y="521"/>
                  </a:lnTo>
                  <a:lnTo>
                    <a:pt x="713" y="522"/>
                  </a:lnTo>
                  <a:lnTo>
                    <a:pt x="714" y="522"/>
                  </a:lnTo>
                  <a:close/>
                  <a:moveTo>
                    <a:pt x="714" y="582"/>
                  </a:moveTo>
                  <a:lnTo>
                    <a:pt x="713" y="582"/>
                  </a:lnTo>
                  <a:lnTo>
                    <a:pt x="712" y="584"/>
                  </a:lnTo>
                  <a:lnTo>
                    <a:pt x="714" y="584"/>
                  </a:lnTo>
                  <a:lnTo>
                    <a:pt x="714" y="582"/>
                  </a:lnTo>
                  <a:close/>
                  <a:moveTo>
                    <a:pt x="714" y="476"/>
                  </a:moveTo>
                  <a:lnTo>
                    <a:pt x="714" y="474"/>
                  </a:lnTo>
                  <a:lnTo>
                    <a:pt x="713" y="474"/>
                  </a:lnTo>
                  <a:lnTo>
                    <a:pt x="713" y="478"/>
                  </a:lnTo>
                  <a:lnTo>
                    <a:pt x="714" y="476"/>
                  </a:lnTo>
                  <a:close/>
                  <a:moveTo>
                    <a:pt x="714" y="520"/>
                  </a:moveTo>
                  <a:lnTo>
                    <a:pt x="714" y="520"/>
                  </a:lnTo>
                  <a:lnTo>
                    <a:pt x="714" y="521"/>
                  </a:lnTo>
                  <a:lnTo>
                    <a:pt x="714" y="520"/>
                  </a:lnTo>
                  <a:close/>
                  <a:moveTo>
                    <a:pt x="714" y="280"/>
                  </a:moveTo>
                  <a:lnTo>
                    <a:pt x="714" y="280"/>
                  </a:lnTo>
                  <a:lnTo>
                    <a:pt x="712" y="278"/>
                  </a:lnTo>
                  <a:lnTo>
                    <a:pt x="711" y="276"/>
                  </a:lnTo>
                  <a:lnTo>
                    <a:pt x="709" y="276"/>
                  </a:lnTo>
                  <a:lnTo>
                    <a:pt x="709" y="280"/>
                  </a:lnTo>
                  <a:lnTo>
                    <a:pt x="709" y="281"/>
                  </a:lnTo>
                  <a:lnTo>
                    <a:pt x="709" y="282"/>
                  </a:lnTo>
                  <a:lnTo>
                    <a:pt x="713" y="282"/>
                  </a:lnTo>
                  <a:lnTo>
                    <a:pt x="714" y="280"/>
                  </a:lnTo>
                  <a:close/>
                  <a:moveTo>
                    <a:pt x="714" y="618"/>
                  </a:moveTo>
                  <a:lnTo>
                    <a:pt x="713" y="618"/>
                  </a:lnTo>
                  <a:lnTo>
                    <a:pt x="713" y="620"/>
                  </a:lnTo>
                  <a:lnTo>
                    <a:pt x="714" y="620"/>
                  </a:lnTo>
                  <a:lnTo>
                    <a:pt x="714" y="618"/>
                  </a:lnTo>
                  <a:close/>
                  <a:moveTo>
                    <a:pt x="714" y="526"/>
                  </a:moveTo>
                  <a:lnTo>
                    <a:pt x="714" y="526"/>
                  </a:lnTo>
                  <a:lnTo>
                    <a:pt x="714" y="527"/>
                  </a:lnTo>
                  <a:lnTo>
                    <a:pt x="714" y="526"/>
                  </a:lnTo>
                  <a:close/>
                  <a:moveTo>
                    <a:pt x="714" y="586"/>
                  </a:moveTo>
                  <a:lnTo>
                    <a:pt x="714" y="586"/>
                  </a:lnTo>
                  <a:lnTo>
                    <a:pt x="713" y="585"/>
                  </a:lnTo>
                  <a:lnTo>
                    <a:pt x="713" y="586"/>
                  </a:lnTo>
                  <a:lnTo>
                    <a:pt x="713" y="588"/>
                  </a:lnTo>
                  <a:lnTo>
                    <a:pt x="714" y="586"/>
                  </a:lnTo>
                  <a:close/>
                  <a:moveTo>
                    <a:pt x="715" y="604"/>
                  </a:moveTo>
                  <a:lnTo>
                    <a:pt x="712" y="604"/>
                  </a:lnTo>
                  <a:lnTo>
                    <a:pt x="711" y="602"/>
                  </a:lnTo>
                  <a:lnTo>
                    <a:pt x="709" y="602"/>
                  </a:lnTo>
                  <a:lnTo>
                    <a:pt x="710" y="604"/>
                  </a:lnTo>
                  <a:lnTo>
                    <a:pt x="712" y="606"/>
                  </a:lnTo>
                  <a:lnTo>
                    <a:pt x="715" y="604"/>
                  </a:lnTo>
                  <a:close/>
                  <a:moveTo>
                    <a:pt x="715" y="524"/>
                  </a:moveTo>
                  <a:lnTo>
                    <a:pt x="714" y="524"/>
                  </a:lnTo>
                  <a:lnTo>
                    <a:pt x="714" y="526"/>
                  </a:lnTo>
                  <a:lnTo>
                    <a:pt x="715" y="524"/>
                  </a:lnTo>
                  <a:close/>
                  <a:moveTo>
                    <a:pt x="715" y="596"/>
                  </a:moveTo>
                  <a:lnTo>
                    <a:pt x="714" y="596"/>
                  </a:lnTo>
                  <a:lnTo>
                    <a:pt x="714" y="598"/>
                  </a:lnTo>
                  <a:lnTo>
                    <a:pt x="713" y="598"/>
                  </a:lnTo>
                  <a:lnTo>
                    <a:pt x="712" y="596"/>
                  </a:lnTo>
                  <a:lnTo>
                    <a:pt x="712" y="598"/>
                  </a:lnTo>
                  <a:lnTo>
                    <a:pt x="713" y="600"/>
                  </a:lnTo>
                  <a:lnTo>
                    <a:pt x="714" y="600"/>
                  </a:lnTo>
                  <a:lnTo>
                    <a:pt x="714" y="602"/>
                  </a:lnTo>
                  <a:lnTo>
                    <a:pt x="715" y="600"/>
                  </a:lnTo>
                  <a:lnTo>
                    <a:pt x="715" y="596"/>
                  </a:lnTo>
                  <a:close/>
                  <a:moveTo>
                    <a:pt x="715" y="610"/>
                  </a:moveTo>
                  <a:lnTo>
                    <a:pt x="711" y="610"/>
                  </a:lnTo>
                  <a:lnTo>
                    <a:pt x="713" y="608"/>
                  </a:lnTo>
                  <a:lnTo>
                    <a:pt x="711" y="606"/>
                  </a:lnTo>
                  <a:lnTo>
                    <a:pt x="710" y="608"/>
                  </a:lnTo>
                  <a:lnTo>
                    <a:pt x="708" y="608"/>
                  </a:lnTo>
                  <a:lnTo>
                    <a:pt x="711" y="610"/>
                  </a:lnTo>
                  <a:lnTo>
                    <a:pt x="711" y="612"/>
                  </a:lnTo>
                  <a:lnTo>
                    <a:pt x="709" y="612"/>
                  </a:lnTo>
                  <a:lnTo>
                    <a:pt x="709" y="613"/>
                  </a:lnTo>
                  <a:lnTo>
                    <a:pt x="711" y="614"/>
                  </a:lnTo>
                  <a:lnTo>
                    <a:pt x="714" y="614"/>
                  </a:lnTo>
                  <a:lnTo>
                    <a:pt x="715" y="610"/>
                  </a:lnTo>
                  <a:close/>
                  <a:moveTo>
                    <a:pt x="715" y="594"/>
                  </a:moveTo>
                  <a:lnTo>
                    <a:pt x="715" y="594"/>
                  </a:lnTo>
                  <a:lnTo>
                    <a:pt x="714" y="592"/>
                  </a:lnTo>
                  <a:lnTo>
                    <a:pt x="714" y="594"/>
                  </a:lnTo>
                  <a:lnTo>
                    <a:pt x="710" y="594"/>
                  </a:lnTo>
                  <a:lnTo>
                    <a:pt x="710" y="596"/>
                  </a:lnTo>
                  <a:lnTo>
                    <a:pt x="712" y="596"/>
                  </a:lnTo>
                  <a:lnTo>
                    <a:pt x="714" y="596"/>
                  </a:lnTo>
                  <a:lnTo>
                    <a:pt x="715" y="594"/>
                  </a:lnTo>
                  <a:close/>
                  <a:moveTo>
                    <a:pt x="715" y="558"/>
                  </a:moveTo>
                  <a:lnTo>
                    <a:pt x="714" y="558"/>
                  </a:lnTo>
                  <a:lnTo>
                    <a:pt x="714" y="554"/>
                  </a:lnTo>
                  <a:lnTo>
                    <a:pt x="712" y="554"/>
                  </a:lnTo>
                  <a:lnTo>
                    <a:pt x="711" y="556"/>
                  </a:lnTo>
                  <a:lnTo>
                    <a:pt x="710" y="553"/>
                  </a:lnTo>
                  <a:lnTo>
                    <a:pt x="710" y="554"/>
                  </a:lnTo>
                  <a:lnTo>
                    <a:pt x="709" y="553"/>
                  </a:lnTo>
                  <a:lnTo>
                    <a:pt x="708" y="554"/>
                  </a:lnTo>
                  <a:lnTo>
                    <a:pt x="709" y="554"/>
                  </a:lnTo>
                  <a:lnTo>
                    <a:pt x="709" y="556"/>
                  </a:lnTo>
                  <a:lnTo>
                    <a:pt x="708" y="556"/>
                  </a:lnTo>
                  <a:lnTo>
                    <a:pt x="709" y="558"/>
                  </a:lnTo>
                  <a:lnTo>
                    <a:pt x="710" y="556"/>
                  </a:lnTo>
                  <a:lnTo>
                    <a:pt x="711" y="556"/>
                  </a:lnTo>
                  <a:lnTo>
                    <a:pt x="710" y="558"/>
                  </a:lnTo>
                  <a:lnTo>
                    <a:pt x="709" y="560"/>
                  </a:lnTo>
                  <a:lnTo>
                    <a:pt x="710" y="560"/>
                  </a:lnTo>
                  <a:lnTo>
                    <a:pt x="711" y="558"/>
                  </a:lnTo>
                  <a:lnTo>
                    <a:pt x="712" y="560"/>
                  </a:lnTo>
                  <a:lnTo>
                    <a:pt x="714" y="560"/>
                  </a:lnTo>
                  <a:lnTo>
                    <a:pt x="715" y="558"/>
                  </a:lnTo>
                  <a:close/>
                  <a:moveTo>
                    <a:pt x="715" y="466"/>
                  </a:moveTo>
                  <a:lnTo>
                    <a:pt x="715" y="464"/>
                  </a:lnTo>
                  <a:lnTo>
                    <a:pt x="714" y="462"/>
                  </a:lnTo>
                  <a:lnTo>
                    <a:pt x="712" y="464"/>
                  </a:lnTo>
                  <a:lnTo>
                    <a:pt x="712" y="463"/>
                  </a:lnTo>
                  <a:lnTo>
                    <a:pt x="712" y="461"/>
                  </a:lnTo>
                  <a:lnTo>
                    <a:pt x="712" y="460"/>
                  </a:lnTo>
                  <a:lnTo>
                    <a:pt x="711" y="460"/>
                  </a:lnTo>
                  <a:lnTo>
                    <a:pt x="711" y="463"/>
                  </a:lnTo>
                  <a:lnTo>
                    <a:pt x="712" y="464"/>
                  </a:lnTo>
                  <a:lnTo>
                    <a:pt x="712" y="466"/>
                  </a:lnTo>
                  <a:lnTo>
                    <a:pt x="715" y="466"/>
                  </a:lnTo>
                  <a:close/>
                  <a:moveTo>
                    <a:pt x="716" y="550"/>
                  </a:moveTo>
                  <a:lnTo>
                    <a:pt x="715" y="550"/>
                  </a:lnTo>
                  <a:lnTo>
                    <a:pt x="716" y="550"/>
                  </a:lnTo>
                  <a:close/>
                  <a:moveTo>
                    <a:pt x="716" y="478"/>
                  </a:moveTo>
                  <a:lnTo>
                    <a:pt x="714" y="476"/>
                  </a:lnTo>
                  <a:lnTo>
                    <a:pt x="715" y="478"/>
                  </a:lnTo>
                  <a:lnTo>
                    <a:pt x="716" y="478"/>
                  </a:lnTo>
                  <a:close/>
                  <a:moveTo>
                    <a:pt x="716" y="516"/>
                  </a:moveTo>
                  <a:lnTo>
                    <a:pt x="714" y="516"/>
                  </a:lnTo>
                  <a:lnTo>
                    <a:pt x="714" y="514"/>
                  </a:lnTo>
                  <a:lnTo>
                    <a:pt x="712" y="514"/>
                  </a:lnTo>
                  <a:lnTo>
                    <a:pt x="711" y="518"/>
                  </a:lnTo>
                  <a:lnTo>
                    <a:pt x="714" y="520"/>
                  </a:lnTo>
                  <a:lnTo>
                    <a:pt x="716" y="520"/>
                  </a:lnTo>
                  <a:lnTo>
                    <a:pt x="716" y="518"/>
                  </a:lnTo>
                  <a:lnTo>
                    <a:pt x="716" y="516"/>
                  </a:lnTo>
                  <a:close/>
                  <a:moveTo>
                    <a:pt x="716" y="468"/>
                  </a:moveTo>
                  <a:lnTo>
                    <a:pt x="716" y="468"/>
                  </a:lnTo>
                  <a:lnTo>
                    <a:pt x="715" y="470"/>
                  </a:lnTo>
                  <a:lnTo>
                    <a:pt x="716" y="468"/>
                  </a:lnTo>
                  <a:close/>
                  <a:moveTo>
                    <a:pt x="716" y="524"/>
                  </a:moveTo>
                  <a:lnTo>
                    <a:pt x="715" y="524"/>
                  </a:lnTo>
                  <a:lnTo>
                    <a:pt x="715" y="526"/>
                  </a:lnTo>
                  <a:lnTo>
                    <a:pt x="716" y="526"/>
                  </a:lnTo>
                  <a:lnTo>
                    <a:pt x="716" y="524"/>
                  </a:lnTo>
                  <a:close/>
                  <a:moveTo>
                    <a:pt x="716" y="466"/>
                  </a:moveTo>
                  <a:lnTo>
                    <a:pt x="715" y="468"/>
                  </a:lnTo>
                  <a:lnTo>
                    <a:pt x="716" y="468"/>
                  </a:lnTo>
                  <a:lnTo>
                    <a:pt x="716" y="466"/>
                  </a:lnTo>
                  <a:close/>
                  <a:moveTo>
                    <a:pt x="716" y="552"/>
                  </a:moveTo>
                  <a:lnTo>
                    <a:pt x="716" y="550"/>
                  </a:lnTo>
                  <a:lnTo>
                    <a:pt x="714" y="552"/>
                  </a:lnTo>
                  <a:lnTo>
                    <a:pt x="714" y="550"/>
                  </a:lnTo>
                  <a:lnTo>
                    <a:pt x="712" y="548"/>
                  </a:lnTo>
                  <a:lnTo>
                    <a:pt x="712" y="550"/>
                  </a:lnTo>
                  <a:lnTo>
                    <a:pt x="713" y="550"/>
                  </a:lnTo>
                  <a:lnTo>
                    <a:pt x="713" y="552"/>
                  </a:lnTo>
                  <a:lnTo>
                    <a:pt x="714" y="552"/>
                  </a:lnTo>
                  <a:lnTo>
                    <a:pt x="715" y="554"/>
                  </a:lnTo>
                  <a:lnTo>
                    <a:pt x="715" y="552"/>
                  </a:lnTo>
                  <a:lnTo>
                    <a:pt x="716" y="552"/>
                  </a:lnTo>
                  <a:close/>
                  <a:moveTo>
                    <a:pt x="717" y="458"/>
                  </a:moveTo>
                  <a:lnTo>
                    <a:pt x="717" y="458"/>
                  </a:lnTo>
                  <a:close/>
                  <a:moveTo>
                    <a:pt x="717" y="284"/>
                  </a:moveTo>
                  <a:lnTo>
                    <a:pt x="716" y="284"/>
                  </a:lnTo>
                  <a:lnTo>
                    <a:pt x="717" y="282"/>
                  </a:lnTo>
                  <a:lnTo>
                    <a:pt x="716" y="282"/>
                  </a:lnTo>
                  <a:lnTo>
                    <a:pt x="715" y="284"/>
                  </a:lnTo>
                  <a:lnTo>
                    <a:pt x="715" y="285"/>
                  </a:lnTo>
                  <a:lnTo>
                    <a:pt x="716" y="286"/>
                  </a:lnTo>
                  <a:lnTo>
                    <a:pt x="717" y="284"/>
                  </a:lnTo>
                  <a:close/>
                  <a:moveTo>
                    <a:pt x="717" y="467"/>
                  </a:moveTo>
                  <a:lnTo>
                    <a:pt x="717" y="467"/>
                  </a:lnTo>
                  <a:lnTo>
                    <a:pt x="716" y="468"/>
                  </a:lnTo>
                  <a:lnTo>
                    <a:pt x="717" y="467"/>
                  </a:lnTo>
                  <a:close/>
                  <a:moveTo>
                    <a:pt x="717" y="330"/>
                  </a:moveTo>
                  <a:lnTo>
                    <a:pt x="715" y="330"/>
                  </a:lnTo>
                  <a:lnTo>
                    <a:pt x="717" y="332"/>
                  </a:lnTo>
                  <a:lnTo>
                    <a:pt x="717" y="334"/>
                  </a:lnTo>
                  <a:lnTo>
                    <a:pt x="716" y="334"/>
                  </a:lnTo>
                  <a:lnTo>
                    <a:pt x="713" y="332"/>
                  </a:lnTo>
                  <a:lnTo>
                    <a:pt x="713" y="334"/>
                  </a:lnTo>
                  <a:lnTo>
                    <a:pt x="714" y="334"/>
                  </a:lnTo>
                  <a:lnTo>
                    <a:pt x="715" y="336"/>
                  </a:lnTo>
                  <a:lnTo>
                    <a:pt x="717" y="334"/>
                  </a:lnTo>
                  <a:lnTo>
                    <a:pt x="717" y="330"/>
                  </a:lnTo>
                  <a:close/>
                  <a:moveTo>
                    <a:pt x="717" y="250"/>
                  </a:moveTo>
                  <a:lnTo>
                    <a:pt x="716" y="250"/>
                  </a:lnTo>
                  <a:lnTo>
                    <a:pt x="716" y="248"/>
                  </a:lnTo>
                  <a:lnTo>
                    <a:pt x="715" y="248"/>
                  </a:lnTo>
                  <a:lnTo>
                    <a:pt x="715" y="251"/>
                  </a:lnTo>
                  <a:lnTo>
                    <a:pt x="716" y="252"/>
                  </a:lnTo>
                  <a:lnTo>
                    <a:pt x="717" y="250"/>
                  </a:lnTo>
                  <a:close/>
                  <a:moveTo>
                    <a:pt x="718" y="467"/>
                  </a:moveTo>
                  <a:lnTo>
                    <a:pt x="717" y="467"/>
                  </a:lnTo>
                  <a:lnTo>
                    <a:pt x="718" y="467"/>
                  </a:lnTo>
                  <a:close/>
                  <a:moveTo>
                    <a:pt x="718" y="468"/>
                  </a:moveTo>
                  <a:lnTo>
                    <a:pt x="717" y="467"/>
                  </a:lnTo>
                  <a:lnTo>
                    <a:pt x="718" y="468"/>
                  </a:lnTo>
                  <a:close/>
                  <a:moveTo>
                    <a:pt x="718" y="465"/>
                  </a:moveTo>
                  <a:lnTo>
                    <a:pt x="717" y="466"/>
                  </a:lnTo>
                  <a:lnTo>
                    <a:pt x="718" y="466"/>
                  </a:lnTo>
                  <a:lnTo>
                    <a:pt x="718" y="465"/>
                  </a:lnTo>
                  <a:close/>
                  <a:moveTo>
                    <a:pt x="718" y="552"/>
                  </a:moveTo>
                  <a:lnTo>
                    <a:pt x="717" y="552"/>
                  </a:lnTo>
                  <a:lnTo>
                    <a:pt x="718" y="553"/>
                  </a:lnTo>
                  <a:lnTo>
                    <a:pt x="718" y="552"/>
                  </a:lnTo>
                  <a:close/>
                  <a:moveTo>
                    <a:pt x="718" y="476"/>
                  </a:moveTo>
                  <a:lnTo>
                    <a:pt x="717" y="476"/>
                  </a:lnTo>
                  <a:lnTo>
                    <a:pt x="718" y="477"/>
                  </a:lnTo>
                  <a:lnTo>
                    <a:pt x="718" y="476"/>
                  </a:lnTo>
                  <a:close/>
                  <a:moveTo>
                    <a:pt x="718" y="598"/>
                  </a:moveTo>
                  <a:lnTo>
                    <a:pt x="718" y="596"/>
                  </a:lnTo>
                  <a:lnTo>
                    <a:pt x="718" y="598"/>
                  </a:lnTo>
                  <a:close/>
                  <a:moveTo>
                    <a:pt x="719" y="278"/>
                  </a:moveTo>
                  <a:lnTo>
                    <a:pt x="718" y="276"/>
                  </a:lnTo>
                  <a:lnTo>
                    <a:pt x="716" y="276"/>
                  </a:lnTo>
                  <a:lnTo>
                    <a:pt x="716" y="278"/>
                  </a:lnTo>
                  <a:lnTo>
                    <a:pt x="717" y="278"/>
                  </a:lnTo>
                  <a:lnTo>
                    <a:pt x="717" y="280"/>
                  </a:lnTo>
                  <a:lnTo>
                    <a:pt x="717" y="278"/>
                  </a:lnTo>
                  <a:lnTo>
                    <a:pt x="718" y="278"/>
                  </a:lnTo>
                  <a:lnTo>
                    <a:pt x="718" y="280"/>
                  </a:lnTo>
                  <a:lnTo>
                    <a:pt x="719" y="278"/>
                  </a:lnTo>
                  <a:close/>
                  <a:moveTo>
                    <a:pt x="719" y="478"/>
                  </a:moveTo>
                  <a:lnTo>
                    <a:pt x="718" y="477"/>
                  </a:lnTo>
                  <a:lnTo>
                    <a:pt x="716" y="478"/>
                  </a:lnTo>
                  <a:lnTo>
                    <a:pt x="719" y="478"/>
                  </a:lnTo>
                  <a:close/>
                  <a:moveTo>
                    <a:pt x="719" y="586"/>
                  </a:moveTo>
                  <a:lnTo>
                    <a:pt x="719" y="587"/>
                  </a:lnTo>
                  <a:lnTo>
                    <a:pt x="719" y="586"/>
                  </a:lnTo>
                  <a:close/>
                  <a:moveTo>
                    <a:pt x="719" y="268"/>
                  </a:moveTo>
                  <a:lnTo>
                    <a:pt x="719" y="268"/>
                  </a:lnTo>
                  <a:lnTo>
                    <a:pt x="716" y="266"/>
                  </a:lnTo>
                  <a:lnTo>
                    <a:pt x="716" y="268"/>
                  </a:lnTo>
                  <a:lnTo>
                    <a:pt x="717" y="268"/>
                  </a:lnTo>
                  <a:lnTo>
                    <a:pt x="716" y="270"/>
                  </a:lnTo>
                  <a:lnTo>
                    <a:pt x="717" y="270"/>
                  </a:lnTo>
                  <a:lnTo>
                    <a:pt x="719" y="268"/>
                  </a:lnTo>
                  <a:close/>
                  <a:moveTo>
                    <a:pt x="719" y="554"/>
                  </a:moveTo>
                  <a:lnTo>
                    <a:pt x="718" y="553"/>
                  </a:lnTo>
                  <a:lnTo>
                    <a:pt x="718" y="554"/>
                  </a:lnTo>
                  <a:lnTo>
                    <a:pt x="719" y="554"/>
                  </a:lnTo>
                  <a:close/>
                  <a:moveTo>
                    <a:pt x="719" y="234"/>
                  </a:moveTo>
                  <a:lnTo>
                    <a:pt x="717" y="234"/>
                  </a:lnTo>
                  <a:lnTo>
                    <a:pt x="718" y="236"/>
                  </a:lnTo>
                  <a:lnTo>
                    <a:pt x="719" y="236"/>
                  </a:lnTo>
                  <a:lnTo>
                    <a:pt x="719" y="234"/>
                  </a:lnTo>
                  <a:close/>
                  <a:moveTo>
                    <a:pt x="719" y="588"/>
                  </a:moveTo>
                  <a:lnTo>
                    <a:pt x="718" y="588"/>
                  </a:lnTo>
                  <a:lnTo>
                    <a:pt x="719" y="587"/>
                  </a:lnTo>
                  <a:lnTo>
                    <a:pt x="717" y="590"/>
                  </a:lnTo>
                  <a:lnTo>
                    <a:pt x="719" y="590"/>
                  </a:lnTo>
                  <a:lnTo>
                    <a:pt x="719" y="588"/>
                  </a:lnTo>
                  <a:close/>
                  <a:moveTo>
                    <a:pt x="719" y="564"/>
                  </a:moveTo>
                  <a:lnTo>
                    <a:pt x="719" y="562"/>
                  </a:lnTo>
                  <a:lnTo>
                    <a:pt x="717" y="562"/>
                  </a:lnTo>
                  <a:lnTo>
                    <a:pt x="716" y="560"/>
                  </a:lnTo>
                  <a:lnTo>
                    <a:pt x="714" y="562"/>
                  </a:lnTo>
                  <a:lnTo>
                    <a:pt x="717" y="562"/>
                  </a:lnTo>
                  <a:lnTo>
                    <a:pt x="718" y="564"/>
                  </a:lnTo>
                  <a:lnTo>
                    <a:pt x="719" y="564"/>
                  </a:lnTo>
                  <a:close/>
                  <a:moveTo>
                    <a:pt x="719" y="474"/>
                  </a:moveTo>
                  <a:lnTo>
                    <a:pt x="719" y="474"/>
                  </a:lnTo>
                  <a:lnTo>
                    <a:pt x="718" y="476"/>
                  </a:lnTo>
                  <a:lnTo>
                    <a:pt x="719" y="474"/>
                  </a:lnTo>
                  <a:close/>
                  <a:moveTo>
                    <a:pt x="720" y="604"/>
                  </a:moveTo>
                  <a:lnTo>
                    <a:pt x="720" y="603"/>
                  </a:lnTo>
                  <a:lnTo>
                    <a:pt x="719" y="602"/>
                  </a:lnTo>
                  <a:lnTo>
                    <a:pt x="719" y="604"/>
                  </a:lnTo>
                  <a:lnTo>
                    <a:pt x="720" y="604"/>
                  </a:lnTo>
                  <a:close/>
                  <a:moveTo>
                    <a:pt x="720" y="510"/>
                  </a:moveTo>
                  <a:lnTo>
                    <a:pt x="719" y="511"/>
                  </a:lnTo>
                  <a:lnTo>
                    <a:pt x="720" y="512"/>
                  </a:lnTo>
                  <a:lnTo>
                    <a:pt x="720" y="510"/>
                  </a:lnTo>
                  <a:close/>
                  <a:moveTo>
                    <a:pt x="720" y="666"/>
                  </a:moveTo>
                  <a:lnTo>
                    <a:pt x="720" y="662"/>
                  </a:lnTo>
                  <a:lnTo>
                    <a:pt x="719" y="662"/>
                  </a:lnTo>
                  <a:lnTo>
                    <a:pt x="719" y="663"/>
                  </a:lnTo>
                  <a:lnTo>
                    <a:pt x="719" y="665"/>
                  </a:lnTo>
                  <a:lnTo>
                    <a:pt x="720" y="666"/>
                  </a:lnTo>
                  <a:close/>
                  <a:moveTo>
                    <a:pt x="720" y="522"/>
                  </a:moveTo>
                  <a:lnTo>
                    <a:pt x="719" y="520"/>
                  </a:lnTo>
                  <a:lnTo>
                    <a:pt x="719" y="518"/>
                  </a:lnTo>
                  <a:lnTo>
                    <a:pt x="718" y="518"/>
                  </a:lnTo>
                  <a:lnTo>
                    <a:pt x="718" y="519"/>
                  </a:lnTo>
                  <a:lnTo>
                    <a:pt x="718" y="521"/>
                  </a:lnTo>
                  <a:lnTo>
                    <a:pt x="718" y="522"/>
                  </a:lnTo>
                  <a:lnTo>
                    <a:pt x="719" y="520"/>
                  </a:lnTo>
                  <a:lnTo>
                    <a:pt x="719" y="522"/>
                  </a:lnTo>
                  <a:lnTo>
                    <a:pt x="720" y="522"/>
                  </a:lnTo>
                  <a:close/>
                  <a:moveTo>
                    <a:pt x="720" y="618"/>
                  </a:moveTo>
                  <a:lnTo>
                    <a:pt x="718" y="616"/>
                  </a:lnTo>
                  <a:lnTo>
                    <a:pt x="719" y="618"/>
                  </a:lnTo>
                  <a:lnTo>
                    <a:pt x="720" y="618"/>
                  </a:lnTo>
                  <a:close/>
                  <a:moveTo>
                    <a:pt x="720" y="586"/>
                  </a:moveTo>
                  <a:lnTo>
                    <a:pt x="720" y="584"/>
                  </a:lnTo>
                  <a:lnTo>
                    <a:pt x="720" y="582"/>
                  </a:lnTo>
                  <a:lnTo>
                    <a:pt x="719" y="580"/>
                  </a:lnTo>
                  <a:lnTo>
                    <a:pt x="718" y="580"/>
                  </a:lnTo>
                  <a:lnTo>
                    <a:pt x="719" y="582"/>
                  </a:lnTo>
                  <a:lnTo>
                    <a:pt x="718" y="582"/>
                  </a:lnTo>
                  <a:lnTo>
                    <a:pt x="718" y="584"/>
                  </a:lnTo>
                  <a:lnTo>
                    <a:pt x="717" y="584"/>
                  </a:lnTo>
                  <a:lnTo>
                    <a:pt x="717" y="586"/>
                  </a:lnTo>
                  <a:lnTo>
                    <a:pt x="715" y="588"/>
                  </a:lnTo>
                  <a:lnTo>
                    <a:pt x="718" y="586"/>
                  </a:lnTo>
                  <a:lnTo>
                    <a:pt x="719" y="586"/>
                  </a:lnTo>
                  <a:lnTo>
                    <a:pt x="720" y="584"/>
                  </a:lnTo>
                  <a:lnTo>
                    <a:pt x="720" y="586"/>
                  </a:lnTo>
                  <a:close/>
                  <a:moveTo>
                    <a:pt x="721" y="618"/>
                  </a:moveTo>
                  <a:lnTo>
                    <a:pt x="720" y="618"/>
                  </a:lnTo>
                  <a:lnTo>
                    <a:pt x="721" y="620"/>
                  </a:lnTo>
                  <a:lnTo>
                    <a:pt x="721" y="618"/>
                  </a:lnTo>
                  <a:close/>
                  <a:moveTo>
                    <a:pt x="721" y="470"/>
                  </a:moveTo>
                  <a:lnTo>
                    <a:pt x="719" y="470"/>
                  </a:lnTo>
                  <a:lnTo>
                    <a:pt x="719" y="472"/>
                  </a:lnTo>
                  <a:lnTo>
                    <a:pt x="721" y="471"/>
                  </a:lnTo>
                  <a:lnTo>
                    <a:pt x="721" y="470"/>
                  </a:lnTo>
                  <a:close/>
                  <a:moveTo>
                    <a:pt x="721" y="470"/>
                  </a:moveTo>
                  <a:lnTo>
                    <a:pt x="721" y="471"/>
                  </a:lnTo>
                  <a:lnTo>
                    <a:pt x="720" y="472"/>
                  </a:lnTo>
                  <a:lnTo>
                    <a:pt x="721" y="472"/>
                  </a:lnTo>
                  <a:lnTo>
                    <a:pt x="721" y="470"/>
                  </a:lnTo>
                  <a:close/>
                  <a:moveTo>
                    <a:pt x="721" y="592"/>
                  </a:moveTo>
                  <a:lnTo>
                    <a:pt x="720" y="590"/>
                  </a:lnTo>
                  <a:lnTo>
                    <a:pt x="720" y="592"/>
                  </a:lnTo>
                  <a:lnTo>
                    <a:pt x="721" y="592"/>
                  </a:lnTo>
                  <a:close/>
                  <a:moveTo>
                    <a:pt x="721" y="600"/>
                  </a:moveTo>
                  <a:lnTo>
                    <a:pt x="719" y="598"/>
                  </a:lnTo>
                  <a:lnTo>
                    <a:pt x="717" y="600"/>
                  </a:lnTo>
                  <a:lnTo>
                    <a:pt x="718" y="602"/>
                  </a:lnTo>
                  <a:lnTo>
                    <a:pt x="718" y="603"/>
                  </a:lnTo>
                  <a:lnTo>
                    <a:pt x="717" y="604"/>
                  </a:lnTo>
                  <a:lnTo>
                    <a:pt x="718" y="606"/>
                  </a:lnTo>
                  <a:lnTo>
                    <a:pt x="717" y="608"/>
                  </a:lnTo>
                  <a:lnTo>
                    <a:pt x="716" y="610"/>
                  </a:lnTo>
                  <a:lnTo>
                    <a:pt x="718" y="610"/>
                  </a:lnTo>
                  <a:lnTo>
                    <a:pt x="718" y="612"/>
                  </a:lnTo>
                  <a:lnTo>
                    <a:pt x="718" y="614"/>
                  </a:lnTo>
                  <a:lnTo>
                    <a:pt x="718" y="612"/>
                  </a:lnTo>
                  <a:lnTo>
                    <a:pt x="721" y="612"/>
                  </a:lnTo>
                  <a:lnTo>
                    <a:pt x="719" y="607"/>
                  </a:lnTo>
                  <a:lnTo>
                    <a:pt x="719" y="606"/>
                  </a:lnTo>
                  <a:lnTo>
                    <a:pt x="718" y="604"/>
                  </a:lnTo>
                  <a:lnTo>
                    <a:pt x="719" y="604"/>
                  </a:lnTo>
                  <a:lnTo>
                    <a:pt x="719" y="602"/>
                  </a:lnTo>
                  <a:lnTo>
                    <a:pt x="720" y="600"/>
                  </a:lnTo>
                  <a:lnTo>
                    <a:pt x="721" y="600"/>
                  </a:lnTo>
                  <a:close/>
                  <a:moveTo>
                    <a:pt x="721" y="518"/>
                  </a:moveTo>
                  <a:lnTo>
                    <a:pt x="720" y="514"/>
                  </a:lnTo>
                  <a:lnTo>
                    <a:pt x="721" y="512"/>
                  </a:lnTo>
                  <a:lnTo>
                    <a:pt x="720" y="512"/>
                  </a:lnTo>
                  <a:lnTo>
                    <a:pt x="719" y="512"/>
                  </a:lnTo>
                  <a:lnTo>
                    <a:pt x="719" y="511"/>
                  </a:lnTo>
                  <a:lnTo>
                    <a:pt x="719" y="510"/>
                  </a:lnTo>
                  <a:lnTo>
                    <a:pt x="713" y="510"/>
                  </a:lnTo>
                  <a:lnTo>
                    <a:pt x="714" y="512"/>
                  </a:lnTo>
                  <a:lnTo>
                    <a:pt x="718" y="512"/>
                  </a:lnTo>
                  <a:lnTo>
                    <a:pt x="718" y="514"/>
                  </a:lnTo>
                  <a:lnTo>
                    <a:pt x="717" y="514"/>
                  </a:lnTo>
                  <a:lnTo>
                    <a:pt x="718" y="516"/>
                  </a:lnTo>
                  <a:lnTo>
                    <a:pt x="719" y="516"/>
                  </a:lnTo>
                  <a:lnTo>
                    <a:pt x="720" y="518"/>
                  </a:lnTo>
                  <a:lnTo>
                    <a:pt x="721" y="518"/>
                  </a:lnTo>
                  <a:close/>
                  <a:moveTo>
                    <a:pt x="722" y="612"/>
                  </a:moveTo>
                  <a:lnTo>
                    <a:pt x="721" y="610"/>
                  </a:lnTo>
                  <a:lnTo>
                    <a:pt x="721" y="612"/>
                  </a:lnTo>
                  <a:lnTo>
                    <a:pt x="722" y="612"/>
                  </a:lnTo>
                  <a:close/>
                  <a:moveTo>
                    <a:pt x="722" y="558"/>
                  </a:moveTo>
                  <a:lnTo>
                    <a:pt x="721" y="557"/>
                  </a:lnTo>
                  <a:lnTo>
                    <a:pt x="721" y="556"/>
                  </a:lnTo>
                  <a:lnTo>
                    <a:pt x="721" y="555"/>
                  </a:lnTo>
                  <a:lnTo>
                    <a:pt x="721" y="554"/>
                  </a:lnTo>
                  <a:lnTo>
                    <a:pt x="719" y="552"/>
                  </a:lnTo>
                  <a:lnTo>
                    <a:pt x="719" y="554"/>
                  </a:lnTo>
                  <a:lnTo>
                    <a:pt x="717" y="556"/>
                  </a:lnTo>
                  <a:lnTo>
                    <a:pt x="718" y="558"/>
                  </a:lnTo>
                  <a:lnTo>
                    <a:pt x="722" y="558"/>
                  </a:lnTo>
                  <a:close/>
                  <a:moveTo>
                    <a:pt x="722" y="470"/>
                  </a:moveTo>
                  <a:lnTo>
                    <a:pt x="721" y="472"/>
                  </a:lnTo>
                  <a:lnTo>
                    <a:pt x="722" y="472"/>
                  </a:lnTo>
                  <a:lnTo>
                    <a:pt x="722" y="470"/>
                  </a:lnTo>
                  <a:close/>
                  <a:moveTo>
                    <a:pt x="722" y="516"/>
                  </a:moveTo>
                  <a:lnTo>
                    <a:pt x="722" y="514"/>
                  </a:lnTo>
                  <a:lnTo>
                    <a:pt x="721" y="514"/>
                  </a:lnTo>
                  <a:lnTo>
                    <a:pt x="722" y="516"/>
                  </a:lnTo>
                  <a:close/>
                  <a:moveTo>
                    <a:pt x="722" y="528"/>
                  </a:moveTo>
                  <a:lnTo>
                    <a:pt x="722" y="526"/>
                  </a:lnTo>
                  <a:lnTo>
                    <a:pt x="721" y="526"/>
                  </a:lnTo>
                  <a:lnTo>
                    <a:pt x="721" y="524"/>
                  </a:lnTo>
                  <a:lnTo>
                    <a:pt x="721" y="526"/>
                  </a:lnTo>
                  <a:lnTo>
                    <a:pt x="721" y="528"/>
                  </a:lnTo>
                  <a:lnTo>
                    <a:pt x="722" y="528"/>
                  </a:lnTo>
                  <a:close/>
                  <a:moveTo>
                    <a:pt x="723" y="458"/>
                  </a:moveTo>
                  <a:lnTo>
                    <a:pt x="722" y="457"/>
                  </a:lnTo>
                  <a:lnTo>
                    <a:pt x="723" y="458"/>
                  </a:lnTo>
                  <a:close/>
                  <a:moveTo>
                    <a:pt x="723" y="621"/>
                  </a:moveTo>
                  <a:lnTo>
                    <a:pt x="722" y="620"/>
                  </a:lnTo>
                  <a:lnTo>
                    <a:pt x="723" y="621"/>
                  </a:lnTo>
                  <a:close/>
                  <a:moveTo>
                    <a:pt x="723" y="260"/>
                  </a:moveTo>
                  <a:lnTo>
                    <a:pt x="721" y="260"/>
                  </a:lnTo>
                  <a:lnTo>
                    <a:pt x="721" y="262"/>
                  </a:lnTo>
                  <a:lnTo>
                    <a:pt x="723" y="262"/>
                  </a:lnTo>
                  <a:lnTo>
                    <a:pt x="723" y="260"/>
                  </a:lnTo>
                  <a:close/>
                  <a:moveTo>
                    <a:pt x="723" y="622"/>
                  </a:moveTo>
                  <a:lnTo>
                    <a:pt x="723" y="621"/>
                  </a:lnTo>
                  <a:lnTo>
                    <a:pt x="723" y="622"/>
                  </a:lnTo>
                  <a:close/>
                  <a:moveTo>
                    <a:pt x="723" y="188"/>
                  </a:moveTo>
                  <a:lnTo>
                    <a:pt x="722" y="188"/>
                  </a:lnTo>
                  <a:lnTo>
                    <a:pt x="723" y="190"/>
                  </a:lnTo>
                  <a:lnTo>
                    <a:pt x="723" y="188"/>
                  </a:lnTo>
                  <a:close/>
                  <a:moveTo>
                    <a:pt x="723" y="330"/>
                  </a:moveTo>
                  <a:lnTo>
                    <a:pt x="723" y="330"/>
                  </a:lnTo>
                  <a:lnTo>
                    <a:pt x="723" y="329"/>
                  </a:lnTo>
                  <a:lnTo>
                    <a:pt x="722" y="327"/>
                  </a:lnTo>
                  <a:lnTo>
                    <a:pt x="723" y="324"/>
                  </a:lnTo>
                  <a:lnTo>
                    <a:pt x="722" y="322"/>
                  </a:lnTo>
                  <a:lnTo>
                    <a:pt x="722" y="326"/>
                  </a:lnTo>
                  <a:lnTo>
                    <a:pt x="719" y="324"/>
                  </a:lnTo>
                  <a:lnTo>
                    <a:pt x="719" y="326"/>
                  </a:lnTo>
                  <a:lnTo>
                    <a:pt x="720" y="326"/>
                  </a:lnTo>
                  <a:lnTo>
                    <a:pt x="719" y="328"/>
                  </a:lnTo>
                  <a:lnTo>
                    <a:pt x="722" y="328"/>
                  </a:lnTo>
                  <a:lnTo>
                    <a:pt x="722" y="330"/>
                  </a:lnTo>
                  <a:lnTo>
                    <a:pt x="723" y="330"/>
                  </a:lnTo>
                  <a:lnTo>
                    <a:pt x="721" y="332"/>
                  </a:lnTo>
                  <a:lnTo>
                    <a:pt x="721" y="334"/>
                  </a:lnTo>
                  <a:lnTo>
                    <a:pt x="722" y="334"/>
                  </a:lnTo>
                  <a:lnTo>
                    <a:pt x="721" y="332"/>
                  </a:lnTo>
                  <a:lnTo>
                    <a:pt x="722" y="332"/>
                  </a:lnTo>
                  <a:lnTo>
                    <a:pt x="723" y="330"/>
                  </a:lnTo>
                  <a:close/>
                  <a:moveTo>
                    <a:pt x="724" y="524"/>
                  </a:moveTo>
                  <a:lnTo>
                    <a:pt x="723" y="524"/>
                  </a:lnTo>
                  <a:lnTo>
                    <a:pt x="723" y="526"/>
                  </a:lnTo>
                  <a:lnTo>
                    <a:pt x="724" y="524"/>
                  </a:lnTo>
                  <a:close/>
                  <a:moveTo>
                    <a:pt x="724" y="222"/>
                  </a:moveTo>
                  <a:lnTo>
                    <a:pt x="723" y="220"/>
                  </a:lnTo>
                  <a:lnTo>
                    <a:pt x="723" y="222"/>
                  </a:lnTo>
                  <a:lnTo>
                    <a:pt x="724" y="222"/>
                  </a:lnTo>
                  <a:close/>
                  <a:moveTo>
                    <a:pt x="724" y="476"/>
                  </a:moveTo>
                  <a:lnTo>
                    <a:pt x="724" y="476"/>
                  </a:lnTo>
                  <a:lnTo>
                    <a:pt x="723" y="476"/>
                  </a:lnTo>
                  <a:lnTo>
                    <a:pt x="724" y="476"/>
                  </a:lnTo>
                  <a:close/>
                  <a:moveTo>
                    <a:pt x="724" y="610"/>
                  </a:moveTo>
                  <a:lnTo>
                    <a:pt x="723" y="608"/>
                  </a:lnTo>
                  <a:lnTo>
                    <a:pt x="723" y="610"/>
                  </a:lnTo>
                  <a:lnTo>
                    <a:pt x="724" y="610"/>
                  </a:lnTo>
                  <a:close/>
                  <a:moveTo>
                    <a:pt x="724" y="589"/>
                  </a:moveTo>
                  <a:lnTo>
                    <a:pt x="723" y="590"/>
                  </a:lnTo>
                  <a:lnTo>
                    <a:pt x="724" y="589"/>
                  </a:lnTo>
                  <a:close/>
                  <a:moveTo>
                    <a:pt x="724" y="586"/>
                  </a:moveTo>
                  <a:lnTo>
                    <a:pt x="724" y="585"/>
                  </a:lnTo>
                  <a:lnTo>
                    <a:pt x="724" y="584"/>
                  </a:lnTo>
                  <a:lnTo>
                    <a:pt x="724" y="582"/>
                  </a:lnTo>
                  <a:lnTo>
                    <a:pt x="723" y="582"/>
                  </a:lnTo>
                  <a:lnTo>
                    <a:pt x="724" y="584"/>
                  </a:lnTo>
                  <a:lnTo>
                    <a:pt x="723" y="585"/>
                  </a:lnTo>
                  <a:lnTo>
                    <a:pt x="722" y="586"/>
                  </a:lnTo>
                  <a:lnTo>
                    <a:pt x="722" y="582"/>
                  </a:lnTo>
                  <a:lnTo>
                    <a:pt x="722" y="584"/>
                  </a:lnTo>
                  <a:lnTo>
                    <a:pt x="722" y="586"/>
                  </a:lnTo>
                  <a:lnTo>
                    <a:pt x="724" y="588"/>
                  </a:lnTo>
                  <a:lnTo>
                    <a:pt x="724" y="586"/>
                  </a:lnTo>
                  <a:close/>
                  <a:moveTo>
                    <a:pt x="725" y="476"/>
                  </a:moveTo>
                  <a:lnTo>
                    <a:pt x="724" y="476"/>
                  </a:lnTo>
                  <a:lnTo>
                    <a:pt x="725" y="478"/>
                  </a:lnTo>
                  <a:lnTo>
                    <a:pt x="725" y="476"/>
                  </a:lnTo>
                  <a:close/>
                  <a:moveTo>
                    <a:pt x="725" y="202"/>
                  </a:moveTo>
                  <a:lnTo>
                    <a:pt x="721" y="183"/>
                  </a:lnTo>
                  <a:lnTo>
                    <a:pt x="710" y="166"/>
                  </a:lnTo>
                  <a:lnTo>
                    <a:pt x="694" y="155"/>
                  </a:lnTo>
                  <a:lnTo>
                    <a:pt x="674" y="151"/>
                  </a:lnTo>
                  <a:lnTo>
                    <a:pt x="636" y="152"/>
                  </a:lnTo>
                  <a:lnTo>
                    <a:pt x="636" y="253"/>
                  </a:lnTo>
                  <a:lnTo>
                    <a:pt x="636" y="254"/>
                  </a:lnTo>
                  <a:lnTo>
                    <a:pt x="635" y="253"/>
                  </a:lnTo>
                  <a:lnTo>
                    <a:pt x="636" y="253"/>
                  </a:lnTo>
                  <a:lnTo>
                    <a:pt x="636" y="152"/>
                  </a:lnTo>
                  <a:lnTo>
                    <a:pt x="527" y="152"/>
                  </a:lnTo>
                  <a:lnTo>
                    <a:pt x="527" y="150"/>
                  </a:lnTo>
                  <a:lnTo>
                    <a:pt x="527" y="152"/>
                  </a:lnTo>
                  <a:lnTo>
                    <a:pt x="521" y="152"/>
                  </a:lnTo>
                  <a:lnTo>
                    <a:pt x="521" y="254"/>
                  </a:lnTo>
                  <a:lnTo>
                    <a:pt x="521" y="152"/>
                  </a:lnTo>
                  <a:lnTo>
                    <a:pt x="493" y="152"/>
                  </a:lnTo>
                  <a:lnTo>
                    <a:pt x="493" y="150"/>
                  </a:lnTo>
                  <a:lnTo>
                    <a:pt x="492" y="150"/>
                  </a:lnTo>
                  <a:lnTo>
                    <a:pt x="492" y="152"/>
                  </a:lnTo>
                  <a:lnTo>
                    <a:pt x="488" y="152"/>
                  </a:lnTo>
                  <a:lnTo>
                    <a:pt x="489" y="150"/>
                  </a:lnTo>
                  <a:lnTo>
                    <a:pt x="485" y="150"/>
                  </a:lnTo>
                  <a:lnTo>
                    <a:pt x="486" y="152"/>
                  </a:lnTo>
                  <a:lnTo>
                    <a:pt x="475" y="152"/>
                  </a:lnTo>
                  <a:lnTo>
                    <a:pt x="475" y="150"/>
                  </a:lnTo>
                  <a:lnTo>
                    <a:pt x="474" y="152"/>
                  </a:lnTo>
                  <a:lnTo>
                    <a:pt x="459" y="152"/>
                  </a:lnTo>
                  <a:lnTo>
                    <a:pt x="459" y="146"/>
                  </a:lnTo>
                  <a:lnTo>
                    <a:pt x="456" y="150"/>
                  </a:lnTo>
                  <a:lnTo>
                    <a:pt x="458" y="150"/>
                  </a:lnTo>
                  <a:lnTo>
                    <a:pt x="458" y="152"/>
                  </a:lnTo>
                  <a:lnTo>
                    <a:pt x="452" y="152"/>
                  </a:lnTo>
                  <a:lnTo>
                    <a:pt x="452" y="150"/>
                  </a:lnTo>
                  <a:lnTo>
                    <a:pt x="450" y="150"/>
                  </a:lnTo>
                  <a:lnTo>
                    <a:pt x="449" y="152"/>
                  </a:lnTo>
                  <a:lnTo>
                    <a:pt x="415" y="152"/>
                  </a:lnTo>
                  <a:lnTo>
                    <a:pt x="414" y="150"/>
                  </a:lnTo>
                  <a:lnTo>
                    <a:pt x="411" y="150"/>
                  </a:lnTo>
                  <a:lnTo>
                    <a:pt x="412" y="152"/>
                  </a:lnTo>
                  <a:lnTo>
                    <a:pt x="402" y="152"/>
                  </a:lnTo>
                  <a:lnTo>
                    <a:pt x="402" y="150"/>
                  </a:lnTo>
                  <a:lnTo>
                    <a:pt x="401" y="150"/>
                  </a:lnTo>
                  <a:lnTo>
                    <a:pt x="401" y="152"/>
                  </a:lnTo>
                  <a:lnTo>
                    <a:pt x="401" y="150"/>
                  </a:lnTo>
                  <a:lnTo>
                    <a:pt x="400" y="148"/>
                  </a:lnTo>
                  <a:lnTo>
                    <a:pt x="400" y="152"/>
                  </a:lnTo>
                  <a:lnTo>
                    <a:pt x="375" y="152"/>
                  </a:lnTo>
                  <a:lnTo>
                    <a:pt x="374" y="152"/>
                  </a:lnTo>
                  <a:lnTo>
                    <a:pt x="374" y="150"/>
                  </a:lnTo>
                  <a:lnTo>
                    <a:pt x="372" y="150"/>
                  </a:lnTo>
                  <a:lnTo>
                    <a:pt x="372" y="152"/>
                  </a:lnTo>
                  <a:lnTo>
                    <a:pt x="373" y="152"/>
                  </a:lnTo>
                  <a:lnTo>
                    <a:pt x="351" y="152"/>
                  </a:lnTo>
                  <a:lnTo>
                    <a:pt x="339" y="153"/>
                  </a:lnTo>
                  <a:lnTo>
                    <a:pt x="339" y="152"/>
                  </a:lnTo>
                  <a:lnTo>
                    <a:pt x="339" y="150"/>
                  </a:lnTo>
                  <a:lnTo>
                    <a:pt x="338" y="152"/>
                  </a:lnTo>
                  <a:lnTo>
                    <a:pt x="338" y="153"/>
                  </a:lnTo>
                  <a:lnTo>
                    <a:pt x="317" y="153"/>
                  </a:lnTo>
                  <a:lnTo>
                    <a:pt x="317" y="152"/>
                  </a:lnTo>
                  <a:lnTo>
                    <a:pt x="316" y="152"/>
                  </a:lnTo>
                  <a:lnTo>
                    <a:pt x="316" y="153"/>
                  </a:lnTo>
                  <a:lnTo>
                    <a:pt x="305" y="153"/>
                  </a:lnTo>
                  <a:lnTo>
                    <a:pt x="304" y="152"/>
                  </a:lnTo>
                  <a:lnTo>
                    <a:pt x="304" y="151"/>
                  </a:lnTo>
                  <a:lnTo>
                    <a:pt x="302" y="152"/>
                  </a:lnTo>
                  <a:lnTo>
                    <a:pt x="303" y="152"/>
                  </a:lnTo>
                  <a:lnTo>
                    <a:pt x="303" y="153"/>
                  </a:lnTo>
                  <a:lnTo>
                    <a:pt x="294" y="153"/>
                  </a:lnTo>
                  <a:lnTo>
                    <a:pt x="294" y="255"/>
                  </a:lnTo>
                  <a:lnTo>
                    <a:pt x="293" y="256"/>
                  </a:lnTo>
                  <a:lnTo>
                    <a:pt x="293" y="255"/>
                  </a:lnTo>
                  <a:lnTo>
                    <a:pt x="294" y="255"/>
                  </a:lnTo>
                  <a:lnTo>
                    <a:pt x="294" y="153"/>
                  </a:lnTo>
                  <a:lnTo>
                    <a:pt x="293" y="153"/>
                  </a:lnTo>
                  <a:lnTo>
                    <a:pt x="293" y="152"/>
                  </a:lnTo>
                  <a:lnTo>
                    <a:pt x="293" y="153"/>
                  </a:lnTo>
                  <a:lnTo>
                    <a:pt x="287" y="153"/>
                  </a:lnTo>
                  <a:lnTo>
                    <a:pt x="287" y="152"/>
                  </a:lnTo>
                  <a:lnTo>
                    <a:pt x="286" y="153"/>
                  </a:lnTo>
                  <a:lnTo>
                    <a:pt x="276" y="153"/>
                  </a:lnTo>
                  <a:lnTo>
                    <a:pt x="276" y="152"/>
                  </a:lnTo>
                  <a:lnTo>
                    <a:pt x="274" y="152"/>
                  </a:lnTo>
                  <a:lnTo>
                    <a:pt x="274" y="153"/>
                  </a:lnTo>
                  <a:lnTo>
                    <a:pt x="269" y="153"/>
                  </a:lnTo>
                  <a:lnTo>
                    <a:pt x="269" y="152"/>
                  </a:lnTo>
                  <a:lnTo>
                    <a:pt x="269" y="153"/>
                  </a:lnTo>
                  <a:lnTo>
                    <a:pt x="268" y="153"/>
                  </a:lnTo>
                  <a:lnTo>
                    <a:pt x="268" y="152"/>
                  </a:lnTo>
                  <a:lnTo>
                    <a:pt x="268" y="153"/>
                  </a:lnTo>
                  <a:lnTo>
                    <a:pt x="265" y="153"/>
                  </a:lnTo>
                  <a:lnTo>
                    <a:pt x="265" y="152"/>
                  </a:lnTo>
                  <a:lnTo>
                    <a:pt x="263" y="150"/>
                  </a:lnTo>
                  <a:lnTo>
                    <a:pt x="262" y="150"/>
                  </a:lnTo>
                  <a:lnTo>
                    <a:pt x="263" y="152"/>
                  </a:lnTo>
                  <a:lnTo>
                    <a:pt x="263" y="153"/>
                  </a:lnTo>
                  <a:lnTo>
                    <a:pt x="255" y="153"/>
                  </a:lnTo>
                  <a:lnTo>
                    <a:pt x="256" y="152"/>
                  </a:lnTo>
                  <a:lnTo>
                    <a:pt x="253" y="150"/>
                  </a:lnTo>
                  <a:lnTo>
                    <a:pt x="253" y="152"/>
                  </a:lnTo>
                  <a:lnTo>
                    <a:pt x="250" y="152"/>
                  </a:lnTo>
                  <a:lnTo>
                    <a:pt x="250" y="153"/>
                  </a:lnTo>
                  <a:lnTo>
                    <a:pt x="249" y="153"/>
                  </a:lnTo>
                  <a:lnTo>
                    <a:pt x="249" y="152"/>
                  </a:lnTo>
                  <a:lnTo>
                    <a:pt x="249" y="150"/>
                  </a:lnTo>
                  <a:lnTo>
                    <a:pt x="246" y="150"/>
                  </a:lnTo>
                  <a:lnTo>
                    <a:pt x="245" y="148"/>
                  </a:lnTo>
                  <a:lnTo>
                    <a:pt x="245" y="152"/>
                  </a:lnTo>
                  <a:lnTo>
                    <a:pt x="247" y="152"/>
                  </a:lnTo>
                  <a:lnTo>
                    <a:pt x="247" y="153"/>
                  </a:lnTo>
                  <a:lnTo>
                    <a:pt x="241" y="153"/>
                  </a:lnTo>
                  <a:lnTo>
                    <a:pt x="241" y="152"/>
                  </a:lnTo>
                  <a:lnTo>
                    <a:pt x="239" y="152"/>
                  </a:lnTo>
                  <a:lnTo>
                    <a:pt x="239" y="153"/>
                  </a:lnTo>
                  <a:lnTo>
                    <a:pt x="225" y="153"/>
                  </a:lnTo>
                  <a:lnTo>
                    <a:pt x="225" y="152"/>
                  </a:lnTo>
                  <a:lnTo>
                    <a:pt x="225" y="153"/>
                  </a:lnTo>
                  <a:lnTo>
                    <a:pt x="224" y="150"/>
                  </a:lnTo>
                  <a:lnTo>
                    <a:pt x="223" y="150"/>
                  </a:lnTo>
                  <a:lnTo>
                    <a:pt x="223" y="148"/>
                  </a:lnTo>
                  <a:lnTo>
                    <a:pt x="223" y="150"/>
                  </a:lnTo>
                  <a:lnTo>
                    <a:pt x="223" y="151"/>
                  </a:lnTo>
                  <a:lnTo>
                    <a:pt x="223" y="152"/>
                  </a:lnTo>
                  <a:lnTo>
                    <a:pt x="222" y="152"/>
                  </a:lnTo>
                  <a:lnTo>
                    <a:pt x="223" y="153"/>
                  </a:lnTo>
                  <a:lnTo>
                    <a:pt x="219" y="153"/>
                  </a:lnTo>
                  <a:lnTo>
                    <a:pt x="219" y="152"/>
                  </a:lnTo>
                  <a:lnTo>
                    <a:pt x="218" y="152"/>
                  </a:lnTo>
                  <a:lnTo>
                    <a:pt x="219" y="148"/>
                  </a:lnTo>
                  <a:lnTo>
                    <a:pt x="218" y="150"/>
                  </a:lnTo>
                  <a:lnTo>
                    <a:pt x="218" y="151"/>
                  </a:lnTo>
                  <a:lnTo>
                    <a:pt x="218" y="152"/>
                  </a:lnTo>
                  <a:lnTo>
                    <a:pt x="216" y="152"/>
                  </a:lnTo>
                  <a:lnTo>
                    <a:pt x="216" y="153"/>
                  </a:lnTo>
                  <a:lnTo>
                    <a:pt x="213" y="153"/>
                  </a:lnTo>
                  <a:lnTo>
                    <a:pt x="214" y="152"/>
                  </a:lnTo>
                  <a:lnTo>
                    <a:pt x="213" y="152"/>
                  </a:lnTo>
                  <a:lnTo>
                    <a:pt x="213" y="153"/>
                  </a:lnTo>
                  <a:lnTo>
                    <a:pt x="210" y="153"/>
                  </a:lnTo>
                  <a:lnTo>
                    <a:pt x="209" y="152"/>
                  </a:lnTo>
                  <a:lnTo>
                    <a:pt x="209" y="153"/>
                  </a:lnTo>
                  <a:lnTo>
                    <a:pt x="201" y="153"/>
                  </a:lnTo>
                  <a:lnTo>
                    <a:pt x="201" y="152"/>
                  </a:lnTo>
                  <a:lnTo>
                    <a:pt x="199" y="152"/>
                  </a:lnTo>
                  <a:lnTo>
                    <a:pt x="199" y="153"/>
                  </a:lnTo>
                  <a:lnTo>
                    <a:pt x="185" y="153"/>
                  </a:lnTo>
                  <a:lnTo>
                    <a:pt x="185" y="152"/>
                  </a:lnTo>
                  <a:lnTo>
                    <a:pt x="186" y="150"/>
                  </a:lnTo>
                  <a:lnTo>
                    <a:pt x="184" y="150"/>
                  </a:lnTo>
                  <a:lnTo>
                    <a:pt x="184" y="255"/>
                  </a:lnTo>
                  <a:lnTo>
                    <a:pt x="184" y="256"/>
                  </a:lnTo>
                  <a:lnTo>
                    <a:pt x="183" y="255"/>
                  </a:lnTo>
                  <a:lnTo>
                    <a:pt x="184" y="255"/>
                  </a:lnTo>
                  <a:lnTo>
                    <a:pt x="184" y="150"/>
                  </a:lnTo>
                  <a:lnTo>
                    <a:pt x="183" y="150"/>
                  </a:lnTo>
                  <a:lnTo>
                    <a:pt x="183" y="153"/>
                  </a:lnTo>
                  <a:lnTo>
                    <a:pt x="179" y="153"/>
                  </a:lnTo>
                  <a:lnTo>
                    <a:pt x="179" y="255"/>
                  </a:lnTo>
                  <a:lnTo>
                    <a:pt x="178" y="256"/>
                  </a:lnTo>
                  <a:lnTo>
                    <a:pt x="176" y="255"/>
                  </a:lnTo>
                  <a:lnTo>
                    <a:pt x="177" y="255"/>
                  </a:lnTo>
                  <a:lnTo>
                    <a:pt x="178" y="256"/>
                  </a:lnTo>
                  <a:lnTo>
                    <a:pt x="178" y="255"/>
                  </a:lnTo>
                  <a:lnTo>
                    <a:pt x="179" y="255"/>
                  </a:lnTo>
                  <a:lnTo>
                    <a:pt x="179" y="153"/>
                  </a:lnTo>
                  <a:lnTo>
                    <a:pt x="177" y="153"/>
                  </a:lnTo>
                  <a:lnTo>
                    <a:pt x="176" y="152"/>
                  </a:lnTo>
                  <a:lnTo>
                    <a:pt x="176" y="153"/>
                  </a:lnTo>
                  <a:lnTo>
                    <a:pt x="174" y="153"/>
                  </a:lnTo>
                  <a:lnTo>
                    <a:pt x="174" y="152"/>
                  </a:lnTo>
                  <a:lnTo>
                    <a:pt x="174" y="153"/>
                  </a:lnTo>
                  <a:lnTo>
                    <a:pt x="173" y="153"/>
                  </a:lnTo>
                  <a:lnTo>
                    <a:pt x="173" y="152"/>
                  </a:lnTo>
                  <a:lnTo>
                    <a:pt x="174" y="152"/>
                  </a:lnTo>
                  <a:lnTo>
                    <a:pt x="174" y="150"/>
                  </a:lnTo>
                  <a:lnTo>
                    <a:pt x="173" y="150"/>
                  </a:lnTo>
                  <a:lnTo>
                    <a:pt x="173" y="152"/>
                  </a:lnTo>
                  <a:lnTo>
                    <a:pt x="173" y="153"/>
                  </a:lnTo>
                  <a:lnTo>
                    <a:pt x="168" y="153"/>
                  </a:lnTo>
                  <a:lnTo>
                    <a:pt x="168" y="152"/>
                  </a:lnTo>
                  <a:lnTo>
                    <a:pt x="166" y="152"/>
                  </a:lnTo>
                  <a:lnTo>
                    <a:pt x="166" y="153"/>
                  </a:lnTo>
                  <a:lnTo>
                    <a:pt x="159" y="153"/>
                  </a:lnTo>
                  <a:lnTo>
                    <a:pt x="159" y="152"/>
                  </a:lnTo>
                  <a:lnTo>
                    <a:pt x="158" y="153"/>
                  </a:lnTo>
                  <a:lnTo>
                    <a:pt x="158" y="152"/>
                  </a:lnTo>
                  <a:lnTo>
                    <a:pt x="157" y="152"/>
                  </a:lnTo>
                  <a:lnTo>
                    <a:pt x="157" y="153"/>
                  </a:lnTo>
                  <a:lnTo>
                    <a:pt x="155" y="153"/>
                  </a:lnTo>
                  <a:lnTo>
                    <a:pt x="156" y="152"/>
                  </a:lnTo>
                  <a:lnTo>
                    <a:pt x="155" y="152"/>
                  </a:lnTo>
                  <a:lnTo>
                    <a:pt x="154" y="150"/>
                  </a:lnTo>
                  <a:lnTo>
                    <a:pt x="155" y="150"/>
                  </a:lnTo>
                  <a:lnTo>
                    <a:pt x="155" y="148"/>
                  </a:lnTo>
                  <a:lnTo>
                    <a:pt x="154" y="148"/>
                  </a:lnTo>
                  <a:lnTo>
                    <a:pt x="154" y="146"/>
                  </a:lnTo>
                  <a:lnTo>
                    <a:pt x="153" y="148"/>
                  </a:lnTo>
                  <a:lnTo>
                    <a:pt x="152" y="150"/>
                  </a:lnTo>
                  <a:lnTo>
                    <a:pt x="152" y="151"/>
                  </a:lnTo>
                  <a:lnTo>
                    <a:pt x="153" y="153"/>
                  </a:lnTo>
                  <a:lnTo>
                    <a:pt x="139" y="153"/>
                  </a:lnTo>
                  <a:lnTo>
                    <a:pt x="139" y="152"/>
                  </a:lnTo>
                  <a:lnTo>
                    <a:pt x="138" y="152"/>
                  </a:lnTo>
                  <a:lnTo>
                    <a:pt x="138" y="153"/>
                  </a:lnTo>
                  <a:lnTo>
                    <a:pt x="137" y="153"/>
                  </a:lnTo>
                  <a:lnTo>
                    <a:pt x="136" y="152"/>
                  </a:lnTo>
                  <a:lnTo>
                    <a:pt x="136" y="153"/>
                  </a:lnTo>
                  <a:lnTo>
                    <a:pt x="128" y="153"/>
                  </a:lnTo>
                  <a:lnTo>
                    <a:pt x="128" y="152"/>
                  </a:lnTo>
                  <a:lnTo>
                    <a:pt x="126" y="150"/>
                  </a:lnTo>
                  <a:lnTo>
                    <a:pt x="126" y="152"/>
                  </a:lnTo>
                  <a:lnTo>
                    <a:pt x="125" y="152"/>
                  </a:lnTo>
                  <a:lnTo>
                    <a:pt x="125" y="153"/>
                  </a:lnTo>
                  <a:lnTo>
                    <a:pt x="115" y="153"/>
                  </a:lnTo>
                  <a:lnTo>
                    <a:pt x="115" y="152"/>
                  </a:lnTo>
                  <a:lnTo>
                    <a:pt x="115" y="153"/>
                  </a:lnTo>
                  <a:lnTo>
                    <a:pt x="94" y="153"/>
                  </a:lnTo>
                  <a:lnTo>
                    <a:pt x="92" y="156"/>
                  </a:lnTo>
                  <a:lnTo>
                    <a:pt x="91" y="156"/>
                  </a:lnTo>
                  <a:lnTo>
                    <a:pt x="91" y="158"/>
                  </a:lnTo>
                  <a:lnTo>
                    <a:pt x="79" y="173"/>
                  </a:lnTo>
                  <a:lnTo>
                    <a:pt x="79" y="172"/>
                  </a:lnTo>
                  <a:lnTo>
                    <a:pt x="78" y="174"/>
                  </a:lnTo>
                  <a:lnTo>
                    <a:pt x="76" y="177"/>
                  </a:lnTo>
                  <a:lnTo>
                    <a:pt x="70" y="186"/>
                  </a:lnTo>
                  <a:lnTo>
                    <a:pt x="64" y="195"/>
                  </a:lnTo>
                  <a:lnTo>
                    <a:pt x="63" y="194"/>
                  </a:lnTo>
                  <a:lnTo>
                    <a:pt x="63" y="196"/>
                  </a:lnTo>
                  <a:lnTo>
                    <a:pt x="63" y="197"/>
                  </a:lnTo>
                  <a:lnTo>
                    <a:pt x="60" y="202"/>
                  </a:lnTo>
                  <a:lnTo>
                    <a:pt x="59" y="202"/>
                  </a:lnTo>
                  <a:lnTo>
                    <a:pt x="59" y="203"/>
                  </a:lnTo>
                  <a:lnTo>
                    <a:pt x="59" y="204"/>
                  </a:lnTo>
                  <a:lnTo>
                    <a:pt x="57" y="204"/>
                  </a:lnTo>
                  <a:lnTo>
                    <a:pt x="57" y="206"/>
                  </a:lnTo>
                  <a:lnTo>
                    <a:pt x="54" y="212"/>
                  </a:lnTo>
                  <a:lnTo>
                    <a:pt x="53" y="212"/>
                  </a:lnTo>
                  <a:lnTo>
                    <a:pt x="52" y="214"/>
                  </a:lnTo>
                  <a:lnTo>
                    <a:pt x="53" y="214"/>
                  </a:lnTo>
                  <a:lnTo>
                    <a:pt x="45" y="228"/>
                  </a:lnTo>
                  <a:lnTo>
                    <a:pt x="33" y="255"/>
                  </a:lnTo>
                  <a:lnTo>
                    <a:pt x="34" y="255"/>
                  </a:lnTo>
                  <a:lnTo>
                    <a:pt x="36" y="255"/>
                  </a:lnTo>
                  <a:lnTo>
                    <a:pt x="42" y="255"/>
                  </a:lnTo>
                  <a:lnTo>
                    <a:pt x="42" y="256"/>
                  </a:lnTo>
                  <a:lnTo>
                    <a:pt x="44" y="256"/>
                  </a:lnTo>
                  <a:lnTo>
                    <a:pt x="44" y="255"/>
                  </a:lnTo>
                  <a:lnTo>
                    <a:pt x="49" y="255"/>
                  </a:lnTo>
                  <a:lnTo>
                    <a:pt x="49" y="256"/>
                  </a:lnTo>
                  <a:lnTo>
                    <a:pt x="51" y="256"/>
                  </a:lnTo>
                  <a:lnTo>
                    <a:pt x="51" y="255"/>
                  </a:lnTo>
                  <a:lnTo>
                    <a:pt x="61" y="255"/>
                  </a:lnTo>
                  <a:lnTo>
                    <a:pt x="61" y="258"/>
                  </a:lnTo>
                  <a:lnTo>
                    <a:pt x="62" y="260"/>
                  </a:lnTo>
                  <a:lnTo>
                    <a:pt x="63" y="258"/>
                  </a:lnTo>
                  <a:lnTo>
                    <a:pt x="64" y="258"/>
                  </a:lnTo>
                  <a:lnTo>
                    <a:pt x="63" y="256"/>
                  </a:lnTo>
                  <a:lnTo>
                    <a:pt x="62" y="255"/>
                  </a:lnTo>
                  <a:lnTo>
                    <a:pt x="73" y="255"/>
                  </a:lnTo>
                  <a:lnTo>
                    <a:pt x="74" y="256"/>
                  </a:lnTo>
                  <a:lnTo>
                    <a:pt x="74" y="255"/>
                  </a:lnTo>
                  <a:lnTo>
                    <a:pt x="78" y="255"/>
                  </a:lnTo>
                  <a:lnTo>
                    <a:pt x="77" y="256"/>
                  </a:lnTo>
                  <a:lnTo>
                    <a:pt x="78" y="256"/>
                  </a:lnTo>
                  <a:lnTo>
                    <a:pt x="79" y="258"/>
                  </a:lnTo>
                  <a:lnTo>
                    <a:pt x="79" y="259"/>
                  </a:lnTo>
                  <a:lnTo>
                    <a:pt x="79" y="260"/>
                  </a:lnTo>
                  <a:lnTo>
                    <a:pt x="81" y="258"/>
                  </a:lnTo>
                  <a:lnTo>
                    <a:pt x="79" y="258"/>
                  </a:lnTo>
                  <a:lnTo>
                    <a:pt x="79" y="255"/>
                  </a:lnTo>
                  <a:lnTo>
                    <a:pt x="86" y="255"/>
                  </a:lnTo>
                  <a:lnTo>
                    <a:pt x="85" y="258"/>
                  </a:lnTo>
                  <a:lnTo>
                    <a:pt x="86" y="258"/>
                  </a:lnTo>
                  <a:lnTo>
                    <a:pt x="85" y="260"/>
                  </a:lnTo>
                  <a:lnTo>
                    <a:pt x="84" y="262"/>
                  </a:lnTo>
                  <a:lnTo>
                    <a:pt x="85" y="262"/>
                  </a:lnTo>
                  <a:lnTo>
                    <a:pt x="84" y="264"/>
                  </a:lnTo>
                  <a:lnTo>
                    <a:pt x="87" y="264"/>
                  </a:lnTo>
                  <a:lnTo>
                    <a:pt x="86" y="262"/>
                  </a:lnTo>
                  <a:lnTo>
                    <a:pt x="88" y="262"/>
                  </a:lnTo>
                  <a:lnTo>
                    <a:pt x="86" y="260"/>
                  </a:lnTo>
                  <a:lnTo>
                    <a:pt x="88" y="260"/>
                  </a:lnTo>
                  <a:lnTo>
                    <a:pt x="89" y="258"/>
                  </a:lnTo>
                  <a:lnTo>
                    <a:pt x="87" y="258"/>
                  </a:lnTo>
                  <a:lnTo>
                    <a:pt x="87" y="255"/>
                  </a:lnTo>
                  <a:lnTo>
                    <a:pt x="101" y="255"/>
                  </a:lnTo>
                  <a:lnTo>
                    <a:pt x="101" y="256"/>
                  </a:lnTo>
                  <a:lnTo>
                    <a:pt x="100" y="258"/>
                  </a:lnTo>
                  <a:lnTo>
                    <a:pt x="100" y="259"/>
                  </a:lnTo>
                  <a:lnTo>
                    <a:pt x="101" y="260"/>
                  </a:lnTo>
                  <a:lnTo>
                    <a:pt x="102" y="258"/>
                  </a:lnTo>
                  <a:lnTo>
                    <a:pt x="104" y="260"/>
                  </a:lnTo>
                  <a:lnTo>
                    <a:pt x="106" y="260"/>
                  </a:lnTo>
                  <a:lnTo>
                    <a:pt x="104" y="258"/>
                  </a:lnTo>
                  <a:lnTo>
                    <a:pt x="104" y="256"/>
                  </a:lnTo>
                  <a:lnTo>
                    <a:pt x="104" y="255"/>
                  </a:lnTo>
                  <a:lnTo>
                    <a:pt x="102" y="256"/>
                  </a:lnTo>
                  <a:lnTo>
                    <a:pt x="102" y="255"/>
                  </a:lnTo>
                  <a:lnTo>
                    <a:pt x="104" y="255"/>
                  </a:lnTo>
                  <a:lnTo>
                    <a:pt x="109" y="255"/>
                  </a:lnTo>
                  <a:lnTo>
                    <a:pt x="109" y="256"/>
                  </a:lnTo>
                  <a:lnTo>
                    <a:pt x="110" y="256"/>
                  </a:lnTo>
                  <a:lnTo>
                    <a:pt x="110" y="255"/>
                  </a:lnTo>
                  <a:lnTo>
                    <a:pt x="110" y="256"/>
                  </a:lnTo>
                  <a:lnTo>
                    <a:pt x="112" y="256"/>
                  </a:lnTo>
                  <a:lnTo>
                    <a:pt x="111" y="255"/>
                  </a:lnTo>
                  <a:lnTo>
                    <a:pt x="125" y="255"/>
                  </a:lnTo>
                  <a:lnTo>
                    <a:pt x="125" y="256"/>
                  </a:lnTo>
                  <a:lnTo>
                    <a:pt x="126" y="256"/>
                  </a:lnTo>
                  <a:lnTo>
                    <a:pt x="126" y="258"/>
                  </a:lnTo>
                  <a:lnTo>
                    <a:pt x="128" y="258"/>
                  </a:lnTo>
                  <a:lnTo>
                    <a:pt x="127" y="256"/>
                  </a:lnTo>
                  <a:lnTo>
                    <a:pt x="126" y="255"/>
                  </a:lnTo>
                  <a:lnTo>
                    <a:pt x="138" y="255"/>
                  </a:lnTo>
                  <a:lnTo>
                    <a:pt x="136" y="256"/>
                  </a:lnTo>
                  <a:lnTo>
                    <a:pt x="138" y="258"/>
                  </a:lnTo>
                  <a:lnTo>
                    <a:pt x="139" y="256"/>
                  </a:lnTo>
                  <a:lnTo>
                    <a:pt x="139" y="255"/>
                  </a:lnTo>
                  <a:lnTo>
                    <a:pt x="149" y="255"/>
                  </a:lnTo>
                  <a:lnTo>
                    <a:pt x="148" y="256"/>
                  </a:lnTo>
                  <a:lnTo>
                    <a:pt x="151" y="256"/>
                  </a:lnTo>
                  <a:lnTo>
                    <a:pt x="151" y="255"/>
                  </a:lnTo>
                  <a:lnTo>
                    <a:pt x="160" y="255"/>
                  </a:lnTo>
                  <a:lnTo>
                    <a:pt x="159" y="256"/>
                  </a:lnTo>
                  <a:lnTo>
                    <a:pt x="161" y="256"/>
                  </a:lnTo>
                  <a:lnTo>
                    <a:pt x="160" y="255"/>
                  </a:lnTo>
                  <a:lnTo>
                    <a:pt x="167" y="255"/>
                  </a:lnTo>
                  <a:lnTo>
                    <a:pt x="167" y="256"/>
                  </a:lnTo>
                  <a:lnTo>
                    <a:pt x="169" y="256"/>
                  </a:lnTo>
                  <a:lnTo>
                    <a:pt x="169" y="255"/>
                  </a:lnTo>
                  <a:lnTo>
                    <a:pt x="169" y="256"/>
                  </a:lnTo>
                  <a:lnTo>
                    <a:pt x="170" y="256"/>
                  </a:lnTo>
                  <a:lnTo>
                    <a:pt x="172" y="258"/>
                  </a:lnTo>
                  <a:lnTo>
                    <a:pt x="171" y="258"/>
                  </a:lnTo>
                  <a:lnTo>
                    <a:pt x="171" y="260"/>
                  </a:lnTo>
                  <a:lnTo>
                    <a:pt x="172" y="260"/>
                  </a:lnTo>
                  <a:lnTo>
                    <a:pt x="172" y="258"/>
                  </a:lnTo>
                  <a:lnTo>
                    <a:pt x="172" y="262"/>
                  </a:lnTo>
                  <a:lnTo>
                    <a:pt x="173" y="262"/>
                  </a:lnTo>
                  <a:lnTo>
                    <a:pt x="173" y="260"/>
                  </a:lnTo>
                  <a:lnTo>
                    <a:pt x="174" y="262"/>
                  </a:lnTo>
                  <a:lnTo>
                    <a:pt x="175" y="260"/>
                  </a:lnTo>
                  <a:lnTo>
                    <a:pt x="174" y="258"/>
                  </a:lnTo>
                  <a:lnTo>
                    <a:pt x="172" y="256"/>
                  </a:lnTo>
                  <a:lnTo>
                    <a:pt x="170" y="255"/>
                  </a:lnTo>
                  <a:lnTo>
                    <a:pt x="176" y="255"/>
                  </a:lnTo>
                  <a:lnTo>
                    <a:pt x="176" y="256"/>
                  </a:lnTo>
                  <a:lnTo>
                    <a:pt x="178" y="256"/>
                  </a:lnTo>
                  <a:lnTo>
                    <a:pt x="178" y="258"/>
                  </a:lnTo>
                  <a:lnTo>
                    <a:pt x="179" y="260"/>
                  </a:lnTo>
                  <a:lnTo>
                    <a:pt x="180" y="260"/>
                  </a:lnTo>
                  <a:lnTo>
                    <a:pt x="181" y="258"/>
                  </a:lnTo>
                  <a:lnTo>
                    <a:pt x="180" y="258"/>
                  </a:lnTo>
                  <a:lnTo>
                    <a:pt x="180" y="255"/>
                  </a:lnTo>
                  <a:lnTo>
                    <a:pt x="183" y="255"/>
                  </a:lnTo>
                  <a:lnTo>
                    <a:pt x="183" y="256"/>
                  </a:lnTo>
                  <a:lnTo>
                    <a:pt x="182" y="256"/>
                  </a:lnTo>
                  <a:lnTo>
                    <a:pt x="183" y="258"/>
                  </a:lnTo>
                  <a:lnTo>
                    <a:pt x="183" y="256"/>
                  </a:lnTo>
                  <a:lnTo>
                    <a:pt x="186" y="260"/>
                  </a:lnTo>
                  <a:lnTo>
                    <a:pt x="187" y="258"/>
                  </a:lnTo>
                  <a:lnTo>
                    <a:pt x="185" y="258"/>
                  </a:lnTo>
                  <a:lnTo>
                    <a:pt x="185" y="257"/>
                  </a:lnTo>
                  <a:lnTo>
                    <a:pt x="185" y="256"/>
                  </a:lnTo>
                  <a:lnTo>
                    <a:pt x="185" y="255"/>
                  </a:lnTo>
                  <a:lnTo>
                    <a:pt x="190" y="255"/>
                  </a:lnTo>
                  <a:lnTo>
                    <a:pt x="190" y="258"/>
                  </a:lnTo>
                  <a:lnTo>
                    <a:pt x="191" y="258"/>
                  </a:lnTo>
                  <a:lnTo>
                    <a:pt x="191" y="256"/>
                  </a:lnTo>
                  <a:lnTo>
                    <a:pt x="192" y="256"/>
                  </a:lnTo>
                  <a:lnTo>
                    <a:pt x="192" y="255"/>
                  </a:lnTo>
                  <a:lnTo>
                    <a:pt x="195" y="255"/>
                  </a:lnTo>
                  <a:lnTo>
                    <a:pt x="194" y="256"/>
                  </a:lnTo>
                  <a:lnTo>
                    <a:pt x="194" y="257"/>
                  </a:lnTo>
                  <a:lnTo>
                    <a:pt x="195" y="258"/>
                  </a:lnTo>
                  <a:lnTo>
                    <a:pt x="196" y="258"/>
                  </a:lnTo>
                  <a:lnTo>
                    <a:pt x="195" y="256"/>
                  </a:lnTo>
                  <a:lnTo>
                    <a:pt x="195" y="255"/>
                  </a:lnTo>
                  <a:lnTo>
                    <a:pt x="199" y="255"/>
                  </a:lnTo>
                  <a:lnTo>
                    <a:pt x="199" y="256"/>
                  </a:lnTo>
                  <a:lnTo>
                    <a:pt x="201" y="256"/>
                  </a:lnTo>
                  <a:lnTo>
                    <a:pt x="200" y="258"/>
                  </a:lnTo>
                  <a:lnTo>
                    <a:pt x="201" y="258"/>
                  </a:lnTo>
                  <a:lnTo>
                    <a:pt x="201" y="256"/>
                  </a:lnTo>
                  <a:lnTo>
                    <a:pt x="202" y="256"/>
                  </a:lnTo>
                  <a:lnTo>
                    <a:pt x="203" y="255"/>
                  </a:lnTo>
                  <a:lnTo>
                    <a:pt x="217" y="255"/>
                  </a:lnTo>
                  <a:lnTo>
                    <a:pt x="217" y="256"/>
                  </a:lnTo>
                  <a:lnTo>
                    <a:pt x="218" y="256"/>
                  </a:lnTo>
                  <a:lnTo>
                    <a:pt x="219" y="255"/>
                  </a:lnTo>
                  <a:lnTo>
                    <a:pt x="229" y="255"/>
                  </a:lnTo>
                  <a:lnTo>
                    <a:pt x="229" y="256"/>
                  </a:lnTo>
                  <a:lnTo>
                    <a:pt x="228" y="256"/>
                  </a:lnTo>
                  <a:lnTo>
                    <a:pt x="228" y="260"/>
                  </a:lnTo>
                  <a:lnTo>
                    <a:pt x="229" y="260"/>
                  </a:lnTo>
                  <a:lnTo>
                    <a:pt x="230" y="258"/>
                  </a:lnTo>
                  <a:lnTo>
                    <a:pt x="228" y="258"/>
                  </a:lnTo>
                  <a:lnTo>
                    <a:pt x="230" y="256"/>
                  </a:lnTo>
                  <a:lnTo>
                    <a:pt x="229" y="255"/>
                  </a:lnTo>
                  <a:lnTo>
                    <a:pt x="234" y="255"/>
                  </a:lnTo>
                  <a:lnTo>
                    <a:pt x="234" y="256"/>
                  </a:lnTo>
                  <a:lnTo>
                    <a:pt x="236" y="256"/>
                  </a:lnTo>
                  <a:lnTo>
                    <a:pt x="235" y="258"/>
                  </a:lnTo>
                  <a:lnTo>
                    <a:pt x="238" y="258"/>
                  </a:lnTo>
                  <a:lnTo>
                    <a:pt x="238" y="256"/>
                  </a:lnTo>
                  <a:lnTo>
                    <a:pt x="236" y="256"/>
                  </a:lnTo>
                  <a:lnTo>
                    <a:pt x="236" y="255"/>
                  </a:lnTo>
                  <a:lnTo>
                    <a:pt x="241" y="255"/>
                  </a:lnTo>
                  <a:lnTo>
                    <a:pt x="242" y="256"/>
                  </a:lnTo>
                  <a:lnTo>
                    <a:pt x="242" y="255"/>
                  </a:lnTo>
                  <a:lnTo>
                    <a:pt x="243" y="256"/>
                  </a:lnTo>
                  <a:lnTo>
                    <a:pt x="244" y="258"/>
                  </a:lnTo>
                  <a:lnTo>
                    <a:pt x="244" y="255"/>
                  </a:lnTo>
                  <a:lnTo>
                    <a:pt x="248" y="255"/>
                  </a:lnTo>
                  <a:lnTo>
                    <a:pt x="249" y="256"/>
                  </a:lnTo>
                  <a:lnTo>
                    <a:pt x="249" y="255"/>
                  </a:lnTo>
                  <a:lnTo>
                    <a:pt x="252" y="255"/>
                  </a:lnTo>
                  <a:lnTo>
                    <a:pt x="252" y="256"/>
                  </a:lnTo>
                  <a:lnTo>
                    <a:pt x="253" y="256"/>
                  </a:lnTo>
                  <a:lnTo>
                    <a:pt x="253" y="260"/>
                  </a:lnTo>
                  <a:lnTo>
                    <a:pt x="255" y="258"/>
                  </a:lnTo>
                  <a:lnTo>
                    <a:pt x="254" y="258"/>
                  </a:lnTo>
                  <a:lnTo>
                    <a:pt x="255" y="256"/>
                  </a:lnTo>
                  <a:lnTo>
                    <a:pt x="253" y="256"/>
                  </a:lnTo>
                  <a:lnTo>
                    <a:pt x="254" y="256"/>
                  </a:lnTo>
                  <a:lnTo>
                    <a:pt x="253" y="255"/>
                  </a:lnTo>
                  <a:lnTo>
                    <a:pt x="254" y="255"/>
                  </a:lnTo>
                  <a:lnTo>
                    <a:pt x="255" y="255"/>
                  </a:lnTo>
                  <a:lnTo>
                    <a:pt x="258" y="255"/>
                  </a:lnTo>
                  <a:lnTo>
                    <a:pt x="259" y="256"/>
                  </a:lnTo>
                  <a:lnTo>
                    <a:pt x="260" y="255"/>
                  </a:lnTo>
                  <a:lnTo>
                    <a:pt x="259" y="256"/>
                  </a:lnTo>
                  <a:lnTo>
                    <a:pt x="259" y="258"/>
                  </a:lnTo>
                  <a:lnTo>
                    <a:pt x="262" y="256"/>
                  </a:lnTo>
                  <a:lnTo>
                    <a:pt x="260" y="256"/>
                  </a:lnTo>
                  <a:lnTo>
                    <a:pt x="260" y="255"/>
                  </a:lnTo>
                  <a:lnTo>
                    <a:pt x="268" y="255"/>
                  </a:lnTo>
                  <a:lnTo>
                    <a:pt x="272" y="256"/>
                  </a:lnTo>
                  <a:lnTo>
                    <a:pt x="272" y="255"/>
                  </a:lnTo>
                  <a:lnTo>
                    <a:pt x="292" y="255"/>
                  </a:lnTo>
                  <a:lnTo>
                    <a:pt x="292" y="256"/>
                  </a:lnTo>
                  <a:lnTo>
                    <a:pt x="293" y="256"/>
                  </a:lnTo>
                  <a:lnTo>
                    <a:pt x="294" y="258"/>
                  </a:lnTo>
                  <a:lnTo>
                    <a:pt x="295" y="258"/>
                  </a:lnTo>
                  <a:lnTo>
                    <a:pt x="295" y="256"/>
                  </a:lnTo>
                  <a:lnTo>
                    <a:pt x="295" y="255"/>
                  </a:lnTo>
                  <a:lnTo>
                    <a:pt x="303" y="255"/>
                  </a:lnTo>
                  <a:lnTo>
                    <a:pt x="301" y="256"/>
                  </a:lnTo>
                  <a:lnTo>
                    <a:pt x="304" y="255"/>
                  </a:lnTo>
                  <a:lnTo>
                    <a:pt x="308" y="255"/>
                  </a:lnTo>
                  <a:lnTo>
                    <a:pt x="309" y="256"/>
                  </a:lnTo>
                  <a:lnTo>
                    <a:pt x="310" y="255"/>
                  </a:lnTo>
                  <a:lnTo>
                    <a:pt x="324" y="254"/>
                  </a:lnTo>
                  <a:lnTo>
                    <a:pt x="326" y="256"/>
                  </a:lnTo>
                  <a:lnTo>
                    <a:pt x="327" y="258"/>
                  </a:lnTo>
                  <a:lnTo>
                    <a:pt x="327" y="259"/>
                  </a:lnTo>
                  <a:lnTo>
                    <a:pt x="325" y="260"/>
                  </a:lnTo>
                  <a:lnTo>
                    <a:pt x="328" y="260"/>
                  </a:lnTo>
                  <a:lnTo>
                    <a:pt x="328" y="258"/>
                  </a:lnTo>
                  <a:lnTo>
                    <a:pt x="329" y="258"/>
                  </a:lnTo>
                  <a:lnTo>
                    <a:pt x="329" y="259"/>
                  </a:lnTo>
                  <a:lnTo>
                    <a:pt x="329" y="258"/>
                  </a:lnTo>
                  <a:lnTo>
                    <a:pt x="329" y="256"/>
                  </a:lnTo>
                  <a:lnTo>
                    <a:pt x="328" y="254"/>
                  </a:lnTo>
                  <a:lnTo>
                    <a:pt x="328" y="256"/>
                  </a:lnTo>
                  <a:lnTo>
                    <a:pt x="324" y="254"/>
                  </a:lnTo>
                  <a:lnTo>
                    <a:pt x="328" y="254"/>
                  </a:lnTo>
                  <a:lnTo>
                    <a:pt x="333" y="254"/>
                  </a:lnTo>
                  <a:lnTo>
                    <a:pt x="334" y="256"/>
                  </a:lnTo>
                  <a:lnTo>
                    <a:pt x="334" y="254"/>
                  </a:lnTo>
                  <a:lnTo>
                    <a:pt x="335" y="256"/>
                  </a:lnTo>
                  <a:lnTo>
                    <a:pt x="335" y="254"/>
                  </a:lnTo>
                  <a:lnTo>
                    <a:pt x="340" y="254"/>
                  </a:lnTo>
                  <a:lnTo>
                    <a:pt x="339" y="256"/>
                  </a:lnTo>
                  <a:lnTo>
                    <a:pt x="341" y="256"/>
                  </a:lnTo>
                  <a:lnTo>
                    <a:pt x="341" y="255"/>
                  </a:lnTo>
                  <a:lnTo>
                    <a:pt x="341" y="254"/>
                  </a:lnTo>
                  <a:lnTo>
                    <a:pt x="351" y="254"/>
                  </a:lnTo>
                  <a:lnTo>
                    <a:pt x="350" y="256"/>
                  </a:lnTo>
                  <a:lnTo>
                    <a:pt x="352" y="256"/>
                  </a:lnTo>
                  <a:lnTo>
                    <a:pt x="353" y="254"/>
                  </a:lnTo>
                  <a:lnTo>
                    <a:pt x="357" y="254"/>
                  </a:lnTo>
                  <a:lnTo>
                    <a:pt x="357" y="256"/>
                  </a:lnTo>
                  <a:lnTo>
                    <a:pt x="360" y="258"/>
                  </a:lnTo>
                  <a:lnTo>
                    <a:pt x="361" y="256"/>
                  </a:lnTo>
                  <a:lnTo>
                    <a:pt x="360" y="254"/>
                  </a:lnTo>
                  <a:lnTo>
                    <a:pt x="363" y="254"/>
                  </a:lnTo>
                  <a:lnTo>
                    <a:pt x="364" y="254"/>
                  </a:lnTo>
                  <a:lnTo>
                    <a:pt x="364" y="256"/>
                  </a:lnTo>
                  <a:lnTo>
                    <a:pt x="365" y="255"/>
                  </a:lnTo>
                  <a:lnTo>
                    <a:pt x="365" y="254"/>
                  </a:lnTo>
                  <a:lnTo>
                    <a:pt x="368" y="254"/>
                  </a:lnTo>
                  <a:lnTo>
                    <a:pt x="367" y="256"/>
                  </a:lnTo>
                  <a:lnTo>
                    <a:pt x="367" y="257"/>
                  </a:lnTo>
                  <a:lnTo>
                    <a:pt x="368" y="258"/>
                  </a:lnTo>
                  <a:lnTo>
                    <a:pt x="368" y="259"/>
                  </a:lnTo>
                  <a:lnTo>
                    <a:pt x="369" y="260"/>
                  </a:lnTo>
                  <a:lnTo>
                    <a:pt x="372" y="260"/>
                  </a:lnTo>
                  <a:lnTo>
                    <a:pt x="370" y="254"/>
                  </a:lnTo>
                  <a:lnTo>
                    <a:pt x="379" y="254"/>
                  </a:lnTo>
                  <a:lnTo>
                    <a:pt x="378" y="256"/>
                  </a:lnTo>
                  <a:lnTo>
                    <a:pt x="381" y="256"/>
                  </a:lnTo>
                  <a:lnTo>
                    <a:pt x="382" y="254"/>
                  </a:lnTo>
                  <a:lnTo>
                    <a:pt x="388" y="254"/>
                  </a:lnTo>
                  <a:lnTo>
                    <a:pt x="391" y="254"/>
                  </a:lnTo>
                  <a:lnTo>
                    <a:pt x="391" y="256"/>
                  </a:lnTo>
                  <a:lnTo>
                    <a:pt x="392" y="256"/>
                  </a:lnTo>
                  <a:lnTo>
                    <a:pt x="391" y="254"/>
                  </a:lnTo>
                  <a:lnTo>
                    <a:pt x="405" y="254"/>
                  </a:lnTo>
                  <a:lnTo>
                    <a:pt x="405" y="256"/>
                  </a:lnTo>
                  <a:lnTo>
                    <a:pt x="407" y="254"/>
                  </a:lnTo>
                  <a:lnTo>
                    <a:pt x="407" y="256"/>
                  </a:lnTo>
                  <a:lnTo>
                    <a:pt x="407" y="258"/>
                  </a:lnTo>
                  <a:lnTo>
                    <a:pt x="408" y="258"/>
                  </a:lnTo>
                  <a:lnTo>
                    <a:pt x="407" y="256"/>
                  </a:lnTo>
                  <a:lnTo>
                    <a:pt x="408" y="256"/>
                  </a:lnTo>
                  <a:lnTo>
                    <a:pt x="409" y="254"/>
                  </a:lnTo>
                  <a:lnTo>
                    <a:pt x="408" y="254"/>
                  </a:lnTo>
                  <a:lnTo>
                    <a:pt x="411" y="254"/>
                  </a:lnTo>
                  <a:lnTo>
                    <a:pt x="412" y="254"/>
                  </a:lnTo>
                  <a:lnTo>
                    <a:pt x="414" y="256"/>
                  </a:lnTo>
                  <a:lnTo>
                    <a:pt x="415" y="256"/>
                  </a:lnTo>
                  <a:lnTo>
                    <a:pt x="416" y="254"/>
                  </a:lnTo>
                  <a:lnTo>
                    <a:pt x="414" y="254"/>
                  </a:lnTo>
                  <a:lnTo>
                    <a:pt x="420" y="254"/>
                  </a:lnTo>
                  <a:lnTo>
                    <a:pt x="419" y="254"/>
                  </a:lnTo>
                  <a:lnTo>
                    <a:pt x="418" y="256"/>
                  </a:lnTo>
                  <a:lnTo>
                    <a:pt x="421" y="256"/>
                  </a:lnTo>
                  <a:lnTo>
                    <a:pt x="421" y="255"/>
                  </a:lnTo>
                  <a:lnTo>
                    <a:pt x="421" y="254"/>
                  </a:lnTo>
                  <a:lnTo>
                    <a:pt x="421" y="255"/>
                  </a:lnTo>
                  <a:lnTo>
                    <a:pt x="421" y="256"/>
                  </a:lnTo>
                  <a:lnTo>
                    <a:pt x="422" y="256"/>
                  </a:lnTo>
                  <a:lnTo>
                    <a:pt x="422" y="255"/>
                  </a:lnTo>
                  <a:lnTo>
                    <a:pt x="423" y="254"/>
                  </a:lnTo>
                  <a:lnTo>
                    <a:pt x="422" y="254"/>
                  </a:lnTo>
                  <a:lnTo>
                    <a:pt x="424" y="254"/>
                  </a:lnTo>
                  <a:lnTo>
                    <a:pt x="425" y="254"/>
                  </a:lnTo>
                  <a:lnTo>
                    <a:pt x="452" y="254"/>
                  </a:lnTo>
                  <a:lnTo>
                    <a:pt x="450" y="254"/>
                  </a:lnTo>
                  <a:lnTo>
                    <a:pt x="451" y="256"/>
                  </a:lnTo>
                  <a:lnTo>
                    <a:pt x="452" y="254"/>
                  </a:lnTo>
                  <a:lnTo>
                    <a:pt x="452" y="258"/>
                  </a:lnTo>
                  <a:lnTo>
                    <a:pt x="455" y="256"/>
                  </a:lnTo>
                  <a:lnTo>
                    <a:pt x="456" y="256"/>
                  </a:lnTo>
                  <a:lnTo>
                    <a:pt x="455" y="254"/>
                  </a:lnTo>
                  <a:lnTo>
                    <a:pt x="453" y="254"/>
                  </a:lnTo>
                  <a:lnTo>
                    <a:pt x="457" y="254"/>
                  </a:lnTo>
                  <a:lnTo>
                    <a:pt x="461" y="256"/>
                  </a:lnTo>
                  <a:lnTo>
                    <a:pt x="461" y="255"/>
                  </a:lnTo>
                  <a:lnTo>
                    <a:pt x="461" y="254"/>
                  </a:lnTo>
                  <a:lnTo>
                    <a:pt x="484" y="254"/>
                  </a:lnTo>
                  <a:lnTo>
                    <a:pt x="484" y="255"/>
                  </a:lnTo>
                  <a:lnTo>
                    <a:pt x="483" y="256"/>
                  </a:lnTo>
                  <a:lnTo>
                    <a:pt x="486" y="256"/>
                  </a:lnTo>
                  <a:lnTo>
                    <a:pt x="486" y="254"/>
                  </a:lnTo>
                  <a:lnTo>
                    <a:pt x="487" y="255"/>
                  </a:lnTo>
                  <a:lnTo>
                    <a:pt x="487" y="254"/>
                  </a:lnTo>
                  <a:lnTo>
                    <a:pt x="491" y="254"/>
                  </a:lnTo>
                  <a:lnTo>
                    <a:pt x="491" y="255"/>
                  </a:lnTo>
                  <a:lnTo>
                    <a:pt x="493" y="256"/>
                  </a:lnTo>
                  <a:lnTo>
                    <a:pt x="495" y="254"/>
                  </a:lnTo>
                  <a:lnTo>
                    <a:pt x="493" y="254"/>
                  </a:lnTo>
                  <a:lnTo>
                    <a:pt x="500" y="254"/>
                  </a:lnTo>
                  <a:lnTo>
                    <a:pt x="503" y="254"/>
                  </a:lnTo>
                  <a:lnTo>
                    <a:pt x="504" y="255"/>
                  </a:lnTo>
                  <a:lnTo>
                    <a:pt x="505" y="256"/>
                  </a:lnTo>
                  <a:lnTo>
                    <a:pt x="505" y="255"/>
                  </a:lnTo>
                  <a:lnTo>
                    <a:pt x="505" y="254"/>
                  </a:lnTo>
                  <a:lnTo>
                    <a:pt x="520" y="254"/>
                  </a:lnTo>
                  <a:lnTo>
                    <a:pt x="519" y="254"/>
                  </a:lnTo>
                  <a:lnTo>
                    <a:pt x="519" y="256"/>
                  </a:lnTo>
                  <a:lnTo>
                    <a:pt x="521" y="256"/>
                  </a:lnTo>
                  <a:lnTo>
                    <a:pt x="521" y="258"/>
                  </a:lnTo>
                  <a:lnTo>
                    <a:pt x="522" y="258"/>
                  </a:lnTo>
                  <a:lnTo>
                    <a:pt x="522" y="256"/>
                  </a:lnTo>
                  <a:lnTo>
                    <a:pt x="523" y="256"/>
                  </a:lnTo>
                  <a:lnTo>
                    <a:pt x="523" y="254"/>
                  </a:lnTo>
                  <a:lnTo>
                    <a:pt x="521" y="256"/>
                  </a:lnTo>
                  <a:lnTo>
                    <a:pt x="521" y="254"/>
                  </a:lnTo>
                  <a:lnTo>
                    <a:pt x="522" y="254"/>
                  </a:lnTo>
                  <a:lnTo>
                    <a:pt x="525" y="254"/>
                  </a:lnTo>
                  <a:lnTo>
                    <a:pt x="525" y="256"/>
                  </a:lnTo>
                  <a:lnTo>
                    <a:pt x="527" y="254"/>
                  </a:lnTo>
                  <a:lnTo>
                    <a:pt x="537" y="254"/>
                  </a:lnTo>
                  <a:lnTo>
                    <a:pt x="537" y="256"/>
                  </a:lnTo>
                  <a:lnTo>
                    <a:pt x="538" y="256"/>
                  </a:lnTo>
                  <a:lnTo>
                    <a:pt x="537" y="254"/>
                  </a:lnTo>
                  <a:lnTo>
                    <a:pt x="538" y="254"/>
                  </a:lnTo>
                  <a:lnTo>
                    <a:pt x="545" y="254"/>
                  </a:lnTo>
                  <a:lnTo>
                    <a:pt x="547" y="254"/>
                  </a:lnTo>
                  <a:lnTo>
                    <a:pt x="559" y="254"/>
                  </a:lnTo>
                  <a:lnTo>
                    <a:pt x="560" y="254"/>
                  </a:lnTo>
                  <a:lnTo>
                    <a:pt x="560" y="255"/>
                  </a:lnTo>
                  <a:lnTo>
                    <a:pt x="560" y="256"/>
                  </a:lnTo>
                  <a:lnTo>
                    <a:pt x="562" y="256"/>
                  </a:lnTo>
                  <a:lnTo>
                    <a:pt x="561" y="254"/>
                  </a:lnTo>
                  <a:lnTo>
                    <a:pt x="560" y="254"/>
                  </a:lnTo>
                  <a:lnTo>
                    <a:pt x="561" y="254"/>
                  </a:lnTo>
                  <a:lnTo>
                    <a:pt x="566" y="254"/>
                  </a:lnTo>
                  <a:lnTo>
                    <a:pt x="565" y="254"/>
                  </a:lnTo>
                  <a:lnTo>
                    <a:pt x="567" y="254"/>
                  </a:lnTo>
                  <a:lnTo>
                    <a:pt x="568" y="256"/>
                  </a:lnTo>
                  <a:lnTo>
                    <a:pt x="568" y="254"/>
                  </a:lnTo>
                  <a:lnTo>
                    <a:pt x="570" y="254"/>
                  </a:lnTo>
                  <a:lnTo>
                    <a:pt x="569" y="254"/>
                  </a:lnTo>
                  <a:lnTo>
                    <a:pt x="571" y="254"/>
                  </a:lnTo>
                  <a:lnTo>
                    <a:pt x="570" y="254"/>
                  </a:lnTo>
                  <a:lnTo>
                    <a:pt x="572" y="254"/>
                  </a:lnTo>
                  <a:lnTo>
                    <a:pt x="576" y="254"/>
                  </a:lnTo>
                  <a:lnTo>
                    <a:pt x="577" y="254"/>
                  </a:lnTo>
                  <a:lnTo>
                    <a:pt x="578" y="254"/>
                  </a:lnTo>
                  <a:lnTo>
                    <a:pt x="605" y="254"/>
                  </a:lnTo>
                  <a:lnTo>
                    <a:pt x="608" y="254"/>
                  </a:lnTo>
                  <a:lnTo>
                    <a:pt x="615" y="254"/>
                  </a:lnTo>
                  <a:lnTo>
                    <a:pt x="614" y="254"/>
                  </a:lnTo>
                  <a:lnTo>
                    <a:pt x="616" y="254"/>
                  </a:lnTo>
                  <a:lnTo>
                    <a:pt x="623" y="253"/>
                  </a:lnTo>
                  <a:lnTo>
                    <a:pt x="622" y="254"/>
                  </a:lnTo>
                  <a:lnTo>
                    <a:pt x="623" y="253"/>
                  </a:lnTo>
                  <a:lnTo>
                    <a:pt x="627" y="253"/>
                  </a:lnTo>
                  <a:lnTo>
                    <a:pt x="627" y="256"/>
                  </a:lnTo>
                  <a:lnTo>
                    <a:pt x="629" y="256"/>
                  </a:lnTo>
                  <a:lnTo>
                    <a:pt x="630" y="258"/>
                  </a:lnTo>
                  <a:lnTo>
                    <a:pt x="630" y="256"/>
                  </a:lnTo>
                  <a:lnTo>
                    <a:pt x="630" y="255"/>
                  </a:lnTo>
                  <a:lnTo>
                    <a:pt x="631" y="254"/>
                  </a:lnTo>
                  <a:lnTo>
                    <a:pt x="630" y="253"/>
                  </a:lnTo>
                  <a:lnTo>
                    <a:pt x="633" y="253"/>
                  </a:lnTo>
                  <a:lnTo>
                    <a:pt x="633" y="254"/>
                  </a:lnTo>
                  <a:lnTo>
                    <a:pt x="634" y="254"/>
                  </a:lnTo>
                  <a:lnTo>
                    <a:pt x="634" y="256"/>
                  </a:lnTo>
                  <a:lnTo>
                    <a:pt x="633" y="256"/>
                  </a:lnTo>
                  <a:lnTo>
                    <a:pt x="634" y="258"/>
                  </a:lnTo>
                  <a:lnTo>
                    <a:pt x="633" y="258"/>
                  </a:lnTo>
                  <a:lnTo>
                    <a:pt x="633" y="260"/>
                  </a:lnTo>
                  <a:lnTo>
                    <a:pt x="634" y="257"/>
                  </a:lnTo>
                  <a:lnTo>
                    <a:pt x="636" y="258"/>
                  </a:lnTo>
                  <a:lnTo>
                    <a:pt x="636" y="256"/>
                  </a:lnTo>
                  <a:lnTo>
                    <a:pt x="637" y="256"/>
                  </a:lnTo>
                  <a:lnTo>
                    <a:pt x="637" y="254"/>
                  </a:lnTo>
                  <a:lnTo>
                    <a:pt x="636" y="253"/>
                  </a:lnTo>
                  <a:lnTo>
                    <a:pt x="649" y="253"/>
                  </a:lnTo>
                  <a:lnTo>
                    <a:pt x="649" y="254"/>
                  </a:lnTo>
                  <a:lnTo>
                    <a:pt x="649" y="253"/>
                  </a:lnTo>
                  <a:lnTo>
                    <a:pt x="650" y="253"/>
                  </a:lnTo>
                  <a:lnTo>
                    <a:pt x="650" y="254"/>
                  </a:lnTo>
                  <a:lnTo>
                    <a:pt x="650" y="256"/>
                  </a:lnTo>
                  <a:lnTo>
                    <a:pt x="651" y="256"/>
                  </a:lnTo>
                  <a:lnTo>
                    <a:pt x="652" y="256"/>
                  </a:lnTo>
                  <a:lnTo>
                    <a:pt x="652" y="255"/>
                  </a:lnTo>
                  <a:lnTo>
                    <a:pt x="652" y="254"/>
                  </a:lnTo>
                  <a:lnTo>
                    <a:pt x="651" y="254"/>
                  </a:lnTo>
                  <a:lnTo>
                    <a:pt x="651" y="253"/>
                  </a:lnTo>
                  <a:lnTo>
                    <a:pt x="666" y="253"/>
                  </a:lnTo>
                  <a:lnTo>
                    <a:pt x="666" y="254"/>
                  </a:lnTo>
                  <a:lnTo>
                    <a:pt x="668" y="254"/>
                  </a:lnTo>
                  <a:lnTo>
                    <a:pt x="667" y="258"/>
                  </a:lnTo>
                  <a:lnTo>
                    <a:pt x="669" y="258"/>
                  </a:lnTo>
                  <a:lnTo>
                    <a:pt x="669" y="256"/>
                  </a:lnTo>
                  <a:lnTo>
                    <a:pt x="669" y="254"/>
                  </a:lnTo>
                  <a:lnTo>
                    <a:pt x="668" y="253"/>
                  </a:lnTo>
                  <a:lnTo>
                    <a:pt x="674" y="253"/>
                  </a:lnTo>
                  <a:lnTo>
                    <a:pt x="679" y="252"/>
                  </a:lnTo>
                  <a:lnTo>
                    <a:pt x="680" y="252"/>
                  </a:lnTo>
                  <a:lnTo>
                    <a:pt x="690" y="250"/>
                  </a:lnTo>
                  <a:lnTo>
                    <a:pt x="694" y="249"/>
                  </a:lnTo>
                  <a:lnTo>
                    <a:pt x="701" y="244"/>
                  </a:lnTo>
                  <a:lnTo>
                    <a:pt x="710" y="238"/>
                  </a:lnTo>
                  <a:lnTo>
                    <a:pt x="711" y="237"/>
                  </a:lnTo>
                  <a:lnTo>
                    <a:pt x="710" y="238"/>
                  </a:lnTo>
                  <a:lnTo>
                    <a:pt x="711" y="238"/>
                  </a:lnTo>
                  <a:lnTo>
                    <a:pt x="714" y="240"/>
                  </a:lnTo>
                  <a:lnTo>
                    <a:pt x="714" y="238"/>
                  </a:lnTo>
                  <a:lnTo>
                    <a:pt x="712" y="238"/>
                  </a:lnTo>
                  <a:lnTo>
                    <a:pt x="712" y="235"/>
                  </a:lnTo>
                  <a:lnTo>
                    <a:pt x="721" y="222"/>
                  </a:lnTo>
                  <a:lnTo>
                    <a:pt x="725" y="202"/>
                  </a:lnTo>
                  <a:close/>
                  <a:moveTo>
                    <a:pt x="725" y="562"/>
                  </a:moveTo>
                  <a:lnTo>
                    <a:pt x="724" y="564"/>
                  </a:lnTo>
                  <a:lnTo>
                    <a:pt x="725" y="564"/>
                  </a:lnTo>
                  <a:lnTo>
                    <a:pt x="725" y="565"/>
                  </a:lnTo>
                  <a:lnTo>
                    <a:pt x="725" y="564"/>
                  </a:lnTo>
                  <a:lnTo>
                    <a:pt x="725" y="562"/>
                  </a:lnTo>
                  <a:close/>
                  <a:moveTo>
                    <a:pt x="725" y="522"/>
                  </a:moveTo>
                  <a:lnTo>
                    <a:pt x="725" y="520"/>
                  </a:lnTo>
                  <a:lnTo>
                    <a:pt x="724" y="522"/>
                  </a:lnTo>
                  <a:lnTo>
                    <a:pt x="725" y="522"/>
                  </a:lnTo>
                  <a:close/>
                  <a:moveTo>
                    <a:pt x="725" y="222"/>
                  </a:moveTo>
                  <a:lnTo>
                    <a:pt x="725" y="220"/>
                  </a:lnTo>
                  <a:lnTo>
                    <a:pt x="724" y="222"/>
                  </a:lnTo>
                  <a:lnTo>
                    <a:pt x="725" y="222"/>
                  </a:lnTo>
                  <a:close/>
                  <a:moveTo>
                    <a:pt x="726" y="596"/>
                  </a:moveTo>
                  <a:lnTo>
                    <a:pt x="725" y="594"/>
                  </a:lnTo>
                  <a:lnTo>
                    <a:pt x="725" y="593"/>
                  </a:lnTo>
                  <a:lnTo>
                    <a:pt x="725" y="594"/>
                  </a:lnTo>
                  <a:lnTo>
                    <a:pt x="724" y="596"/>
                  </a:lnTo>
                  <a:lnTo>
                    <a:pt x="723" y="596"/>
                  </a:lnTo>
                  <a:lnTo>
                    <a:pt x="723" y="594"/>
                  </a:lnTo>
                  <a:lnTo>
                    <a:pt x="725" y="594"/>
                  </a:lnTo>
                  <a:lnTo>
                    <a:pt x="725" y="593"/>
                  </a:lnTo>
                  <a:lnTo>
                    <a:pt x="724" y="592"/>
                  </a:lnTo>
                  <a:lnTo>
                    <a:pt x="723" y="590"/>
                  </a:lnTo>
                  <a:lnTo>
                    <a:pt x="722" y="592"/>
                  </a:lnTo>
                  <a:lnTo>
                    <a:pt x="719" y="596"/>
                  </a:lnTo>
                  <a:lnTo>
                    <a:pt x="719" y="597"/>
                  </a:lnTo>
                  <a:lnTo>
                    <a:pt x="721" y="598"/>
                  </a:lnTo>
                  <a:lnTo>
                    <a:pt x="721" y="596"/>
                  </a:lnTo>
                  <a:lnTo>
                    <a:pt x="721" y="598"/>
                  </a:lnTo>
                  <a:lnTo>
                    <a:pt x="721" y="596"/>
                  </a:lnTo>
                  <a:lnTo>
                    <a:pt x="722" y="596"/>
                  </a:lnTo>
                  <a:lnTo>
                    <a:pt x="723" y="598"/>
                  </a:lnTo>
                  <a:lnTo>
                    <a:pt x="725" y="598"/>
                  </a:lnTo>
                  <a:lnTo>
                    <a:pt x="726" y="597"/>
                  </a:lnTo>
                  <a:lnTo>
                    <a:pt x="726" y="596"/>
                  </a:lnTo>
                  <a:close/>
                  <a:moveTo>
                    <a:pt x="726" y="234"/>
                  </a:moveTo>
                  <a:lnTo>
                    <a:pt x="726" y="232"/>
                  </a:lnTo>
                  <a:lnTo>
                    <a:pt x="724" y="232"/>
                  </a:lnTo>
                  <a:lnTo>
                    <a:pt x="724" y="234"/>
                  </a:lnTo>
                  <a:lnTo>
                    <a:pt x="726" y="234"/>
                  </a:lnTo>
                  <a:close/>
                  <a:moveTo>
                    <a:pt x="726" y="190"/>
                  </a:moveTo>
                  <a:lnTo>
                    <a:pt x="726" y="188"/>
                  </a:lnTo>
                  <a:lnTo>
                    <a:pt x="724" y="188"/>
                  </a:lnTo>
                  <a:lnTo>
                    <a:pt x="725" y="190"/>
                  </a:lnTo>
                  <a:lnTo>
                    <a:pt x="726" y="190"/>
                  </a:lnTo>
                  <a:close/>
                  <a:moveTo>
                    <a:pt x="726" y="332"/>
                  </a:moveTo>
                  <a:lnTo>
                    <a:pt x="725" y="328"/>
                  </a:lnTo>
                  <a:lnTo>
                    <a:pt x="725" y="330"/>
                  </a:lnTo>
                  <a:lnTo>
                    <a:pt x="723" y="330"/>
                  </a:lnTo>
                  <a:lnTo>
                    <a:pt x="726" y="332"/>
                  </a:lnTo>
                  <a:close/>
                  <a:moveTo>
                    <a:pt x="727" y="474"/>
                  </a:moveTo>
                  <a:lnTo>
                    <a:pt x="726" y="472"/>
                  </a:lnTo>
                  <a:lnTo>
                    <a:pt x="724" y="472"/>
                  </a:lnTo>
                  <a:lnTo>
                    <a:pt x="725" y="468"/>
                  </a:lnTo>
                  <a:lnTo>
                    <a:pt x="723" y="468"/>
                  </a:lnTo>
                  <a:lnTo>
                    <a:pt x="721" y="470"/>
                  </a:lnTo>
                  <a:lnTo>
                    <a:pt x="722" y="470"/>
                  </a:lnTo>
                  <a:lnTo>
                    <a:pt x="723" y="470"/>
                  </a:lnTo>
                  <a:lnTo>
                    <a:pt x="723" y="472"/>
                  </a:lnTo>
                  <a:lnTo>
                    <a:pt x="721" y="474"/>
                  </a:lnTo>
                  <a:lnTo>
                    <a:pt x="723" y="474"/>
                  </a:lnTo>
                  <a:lnTo>
                    <a:pt x="724" y="476"/>
                  </a:lnTo>
                  <a:lnTo>
                    <a:pt x="725" y="474"/>
                  </a:lnTo>
                  <a:lnTo>
                    <a:pt x="725" y="476"/>
                  </a:lnTo>
                  <a:lnTo>
                    <a:pt x="727" y="476"/>
                  </a:lnTo>
                  <a:lnTo>
                    <a:pt x="727" y="474"/>
                  </a:lnTo>
                  <a:close/>
                  <a:moveTo>
                    <a:pt x="727" y="518"/>
                  </a:moveTo>
                  <a:lnTo>
                    <a:pt x="725" y="518"/>
                  </a:lnTo>
                  <a:lnTo>
                    <a:pt x="725" y="520"/>
                  </a:lnTo>
                  <a:lnTo>
                    <a:pt x="726" y="520"/>
                  </a:lnTo>
                  <a:lnTo>
                    <a:pt x="727" y="518"/>
                  </a:lnTo>
                  <a:close/>
                  <a:moveTo>
                    <a:pt x="727" y="560"/>
                  </a:moveTo>
                  <a:lnTo>
                    <a:pt x="724" y="560"/>
                  </a:lnTo>
                  <a:lnTo>
                    <a:pt x="725" y="562"/>
                  </a:lnTo>
                  <a:lnTo>
                    <a:pt x="726" y="562"/>
                  </a:lnTo>
                  <a:lnTo>
                    <a:pt x="727" y="560"/>
                  </a:lnTo>
                  <a:close/>
                  <a:moveTo>
                    <a:pt x="727" y="624"/>
                  </a:moveTo>
                  <a:lnTo>
                    <a:pt x="727" y="624"/>
                  </a:lnTo>
                  <a:lnTo>
                    <a:pt x="726" y="620"/>
                  </a:lnTo>
                  <a:lnTo>
                    <a:pt x="726" y="618"/>
                  </a:lnTo>
                  <a:lnTo>
                    <a:pt x="723" y="618"/>
                  </a:lnTo>
                  <a:lnTo>
                    <a:pt x="724" y="620"/>
                  </a:lnTo>
                  <a:lnTo>
                    <a:pt x="724" y="622"/>
                  </a:lnTo>
                  <a:lnTo>
                    <a:pt x="727" y="624"/>
                  </a:lnTo>
                  <a:close/>
                  <a:moveTo>
                    <a:pt x="727" y="614"/>
                  </a:moveTo>
                  <a:lnTo>
                    <a:pt x="726" y="614"/>
                  </a:lnTo>
                  <a:lnTo>
                    <a:pt x="725" y="616"/>
                  </a:lnTo>
                  <a:lnTo>
                    <a:pt x="727" y="616"/>
                  </a:lnTo>
                  <a:lnTo>
                    <a:pt x="727" y="614"/>
                  </a:lnTo>
                  <a:close/>
                  <a:moveTo>
                    <a:pt x="727" y="168"/>
                  </a:moveTo>
                  <a:lnTo>
                    <a:pt x="725" y="168"/>
                  </a:lnTo>
                  <a:lnTo>
                    <a:pt x="725" y="170"/>
                  </a:lnTo>
                  <a:lnTo>
                    <a:pt x="727" y="170"/>
                  </a:lnTo>
                  <a:lnTo>
                    <a:pt x="727" y="168"/>
                  </a:lnTo>
                  <a:close/>
                  <a:moveTo>
                    <a:pt x="728" y="664"/>
                  </a:moveTo>
                  <a:lnTo>
                    <a:pt x="726" y="664"/>
                  </a:lnTo>
                  <a:lnTo>
                    <a:pt x="726" y="662"/>
                  </a:lnTo>
                  <a:lnTo>
                    <a:pt x="725" y="662"/>
                  </a:lnTo>
                  <a:lnTo>
                    <a:pt x="726" y="660"/>
                  </a:lnTo>
                  <a:lnTo>
                    <a:pt x="725" y="662"/>
                  </a:lnTo>
                  <a:lnTo>
                    <a:pt x="724" y="660"/>
                  </a:lnTo>
                  <a:lnTo>
                    <a:pt x="725" y="660"/>
                  </a:lnTo>
                  <a:lnTo>
                    <a:pt x="724" y="658"/>
                  </a:lnTo>
                  <a:lnTo>
                    <a:pt x="722" y="658"/>
                  </a:lnTo>
                  <a:lnTo>
                    <a:pt x="722" y="660"/>
                  </a:lnTo>
                  <a:lnTo>
                    <a:pt x="724" y="660"/>
                  </a:lnTo>
                  <a:lnTo>
                    <a:pt x="723" y="663"/>
                  </a:lnTo>
                  <a:lnTo>
                    <a:pt x="724" y="665"/>
                  </a:lnTo>
                  <a:lnTo>
                    <a:pt x="725" y="666"/>
                  </a:lnTo>
                  <a:lnTo>
                    <a:pt x="725" y="664"/>
                  </a:lnTo>
                  <a:lnTo>
                    <a:pt x="727" y="666"/>
                  </a:lnTo>
                  <a:lnTo>
                    <a:pt x="728" y="664"/>
                  </a:lnTo>
                  <a:close/>
                  <a:moveTo>
                    <a:pt x="728" y="550"/>
                  </a:moveTo>
                  <a:lnTo>
                    <a:pt x="726" y="548"/>
                  </a:lnTo>
                  <a:lnTo>
                    <a:pt x="725" y="548"/>
                  </a:lnTo>
                  <a:lnTo>
                    <a:pt x="728" y="550"/>
                  </a:lnTo>
                  <a:close/>
                  <a:moveTo>
                    <a:pt x="728" y="608"/>
                  </a:moveTo>
                  <a:lnTo>
                    <a:pt x="727" y="606"/>
                  </a:lnTo>
                  <a:lnTo>
                    <a:pt x="726" y="606"/>
                  </a:lnTo>
                  <a:lnTo>
                    <a:pt x="726" y="604"/>
                  </a:lnTo>
                  <a:lnTo>
                    <a:pt x="725" y="604"/>
                  </a:lnTo>
                  <a:lnTo>
                    <a:pt x="725" y="602"/>
                  </a:lnTo>
                  <a:lnTo>
                    <a:pt x="723" y="604"/>
                  </a:lnTo>
                  <a:lnTo>
                    <a:pt x="722" y="604"/>
                  </a:lnTo>
                  <a:lnTo>
                    <a:pt x="720" y="602"/>
                  </a:lnTo>
                  <a:lnTo>
                    <a:pt x="720" y="603"/>
                  </a:lnTo>
                  <a:lnTo>
                    <a:pt x="721" y="604"/>
                  </a:lnTo>
                  <a:lnTo>
                    <a:pt x="726" y="606"/>
                  </a:lnTo>
                  <a:lnTo>
                    <a:pt x="726" y="607"/>
                  </a:lnTo>
                  <a:lnTo>
                    <a:pt x="724" y="610"/>
                  </a:lnTo>
                  <a:lnTo>
                    <a:pt x="723" y="612"/>
                  </a:lnTo>
                  <a:lnTo>
                    <a:pt x="722" y="612"/>
                  </a:lnTo>
                  <a:lnTo>
                    <a:pt x="722" y="616"/>
                  </a:lnTo>
                  <a:lnTo>
                    <a:pt x="726" y="614"/>
                  </a:lnTo>
                  <a:lnTo>
                    <a:pt x="725" y="614"/>
                  </a:lnTo>
                  <a:lnTo>
                    <a:pt x="725" y="612"/>
                  </a:lnTo>
                  <a:lnTo>
                    <a:pt x="724" y="612"/>
                  </a:lnTo>
                  <a:lnTo>
                    <a:pt x="725" y="610"/>
                  </a:lnTo>
                  <a:lnTo>
                    <a:pt x="727" y="610"/>
                  </a:lnTo>
                  <a:lnTo>
                    <a:pt x="728" y="608"/>
                  </a:lnTo>
                  <a:close/>
                  <a:moveTo>
                    <a:pt x="728" y="600"/>
                  </a:moveTo>
                  <a:lnTo>
                    <a:pt x="728" y="598"/>
                  </a:lnTo>
                  <a:lnTo>
                    <a:pt x="727" y="598"/>
                  </a:lnTo>
                  <a:lnTo>
                    <a:pt x="728" y="596"/>
                  </a:lnTo>
                  <a:lnTo>
                    <a:pt x="727" y="596"/>
                  </a:lnTo>
                  <a:lnTo>
                    <a:pt x="727" y="598"/>
                  </a:lnTo>
                  <a:lnTo>
                    <a:pt x="726" y="598"/>
                  </a:lnTo>
                  <a:lnTo>
                    <a:pt x="725" y="600"/>
                  </a:lnTo>
                  <a:lnTo>
                    <a:pt x="728" y="600"/>
                  </a:lnTo>
                  <a:close/>
                  <a:moveTo>
                    <a:pt x="729" y="528"/>
                  </a:moveTo>
                  <a:lnTo>
                    <a:pt x="727" y="528"/>
                  </a:lnTo>
                  <a:lnTo>
                    <a:pt x="725" y="526"/>
                  </a:lnTo>
                  <a:lnTo>
                    <a:pt x="726" y="524"/>
                  </a:lnTo>
                  <a:lnTo>
                    <a:pt x="724" y="524"/>
                  </a:lnTo>
                  <a:lnTo>
                    <a:pt x="723" y="526"/>
                  </a:lnTo>
                  <a:lnTo>
                    <a:pt x="723" y="527"/>
                  </a:lnTo>
                  <a:lnTo>
                    <a:pt x="723" y="528"/>
                  </a:lnTo>
                  <a:lnTo>
                    <a:pt x="724" y="530"/>
                  </a:lnTo>
                  <a:lnTo>
                    <a:pt x="729" y="530"/>
                  </a:lnTo>
                  <a:lnTo>
                    <a:pt x="729" y="528"/>
                  </a:lnTo>
                  <a:close/>
                  <a:moveTo>
                    <a:pt x="730" y="144"/>
                  </a:moveTo>
                  <a:lnTo>
                    <a:pt x="729" y="142"/>
                  </a:lnTo>
                  <a:lnTo>
                    <a:pt x="726" y="142"/>
                  </a:lnTo>
                  <a:lnTo>
                    <a:pt x="727" y="144"/>
                  </a:lnTo>
                  <a:lnTo>
                    <a:pt x="730" y="144"/>
                  </a:lnTo>
                  <a:close/>
                  <a:moveTo>
                    <a:pt x="730" y="562"/>
                  </a:moveTo>
                  <a:lnTo>
                    <a:pt x="730" y="560"/>
                  </a:lnTo>
                  <a:lnTo>
                    <a:pt x="728" y="562"/>
                  </a:lnTo>
                  <a:lnTo>
                    <a:pt x="730" y="562"/>
                  </a:lnTo>
                  <a:close/>
                  <a:moveTo>
                    <a:pt x="730" y="596"/>
                  </a:moveTo>
                  <a:lnTo>
                    <a:pt x="729" y="596"/>
                  </a:lnTo>
                  <a:lnTo>
                    <a:pt x="729" y="598"/>
                  </a:lnTo>
                  <a:lnTo>
                    <a:pt x="730" y="596"/>
                  </a:lnTo>
                  <a:close/>
                  <a:moveTo>
                    <a:pt x="730" y="218"/>
                  </a:moveTo>
                  <a:lnTo>
                    <a:pt x="729" y="216"/>
                  </a:lnTo>
                  <a:lnTo>
                    <a:pt x="729" y="218"/>
                  </a:lnTo>
                  <a:lnTo>
                    <a:pt x="730" y="218"/>
                  </a:lnTo>
                  <a:close/>
                  <a:moveTo>
                    <a:pt x="730" y="470"/>
                  </a:moveTo>
                  <a:lnTo>
                    <a:pt x="730" y="470"/>
                  </a:lnTo>
                  <a:lnTo>
                    <a:pt x="730" y="471"/>
                  </a:lnTo>
                  <a:lnTo>
                    <a:pt x="730" y="470"/>
                  </a:lnTo>
                  <a:close/>
                  <a:moveTo>
                    <a:pt x="730" y="328"/>
                  </a:moveTo>
                  <a:lnTo>
                    <a:pt x="728" y="328"/>
                  </a:lnTo>
                  <a:lnTo>
                    <a:pt x="727" y="326"/>
                  </a:lnTo>
                  <a:lnTo>
                    <a:pt x="727" y="324"/>
                  </a:lnTo>
                  <a:lnTo>
                    <a:pt x="725" y="324"/>
                  </a:lnTo>
                  <a:lnTo>
                    <a:pt x="725" y="326"/>
                  </a:lnTo>
                  <a:lnTo>
                    <a:pt x="727" y="326"/>
                  </a:lnTo>
                  <a:lnTo>
                    <a:pt x="727" y="328"/>
                  </a:lnTo>
                  <a:lnTo>
                    <a:pt x="725" y="328"/>
                  </a:lnTo>
                  <a:lnTo>
                    <a:pt x="728" y="330"/>
                  </a:lnTo>
                  <a:lnTo>
                    <a:pt x="727" y="330"/>
                  </a:lnTo>
                  <a:lnTo>
                    <a:pt x="729" y="332"/>
                  </a:lnTo>
                  <a:lnTo>
                    <a:pt x="729" y="330"/>
                  </a:lnTo>
                  <a:lnTo>
                    <a:pt x="730" y="328"/>
                  </a:lnTo>
                  <a:close/>
                  <a:moveTo>
                    <a:pt x="730" y="236"/>
                  </a:moveTo>
                  <a:lnTo>
                    <a:pt x="728" y="236"/>
                  </a:lnTo>
                  <a:lnTo>
                    <a:pt x="729" y="238"/>
                  </a:lnTo>
                  <a:lnTo>
                    <a:pt x="730" y="238"/>
                  </a:lnTo>
                  <a:lnTo>
                    <a:pt x="730" y="236"/>
                  </a:lnTo>
                  <a:close/>
                  <a:moveTo>
                    <a:pt x="730" y="476"/>
                  </a:moveTo>
                  <a:lnTo>
                    <a:pt x="729" y="476"/>
                  </a:lnTo>
                  <a:lnTo>
                    <a:pt x="728" y="478"/>
                  </a:lnTo>
                  <a:lnTo>
                    <a:pt x="729" y="478"/>
                  </a:lnTo>
                  <a:lnTo>
                    <a:pt x="730" y="476"/>
                  </a:lnTo>
                  <a:close/>
                  <a:moveTo>
                    <a:pt x="731" y="204"/>
                  </a:moveTo>
                  <a:lnTo>
                    <a:pt x="728" y="204"/>
                  </a:lnTo>
                  <a:lnTo>
                    <a:pt x="728" y="206"/>
                  </a:lnTo>
                  <a:lnTo>
                    <a:pt x="730" y="206"/>
                  </a:lnTo>
                  <a:lnTo>
                    <a:pt x="731" y="204"/>
                  </a:lnTo>
                  <a:close/>
                  <a:moveTo>
                    <a:pt x="731" y="468"/>
                  </a:moveTo>
                  <a:lnTo>
                    <a:pt x="730" y="468"/>
                  </a:lnTo>
                  <a:lnTo>
                    <a:pt x="729" y="470"/>
                  </a:lnTo>
                  <a:lnTo>
                    <a:pt x="730" y="472"/>
                  </a:lnTo>
                  <a:lnTo>
                    <a:pt x="730" y="470"/>
                  </a:lnTo>
                  <a:lnTo>
                    <a:pt x="731" y="468"/>
                  </a:lnTo>
                  <a:close/>
                  <a:moveTo>
                    <a:pt x="731" y="330"/>
                  </a:moveTo>
                  <a:lnTo>
                    <a:pt x="731" y="330"/>
                  </a:lnTo>
                  <a:lnTo>
                    <a:pt x="730" y="330"/>
                  </a:lnTo>
                  <a:lnTo>
                    <a:pt x="731" y="330"/>
                  </a:lnTo>
                  <a:close/>
                  <a:moveTo>
                    <a:pt x="732" y="554"/>
                  </a:moveTo>
                  <a:lnTo>
                    <a:pt x="729" y="552"/>
                  </a:lnTo>
                  <a:lnTo>
                    <a:pt x="731" y="550"/>
                  </a:lnTo>
                  <a:lnTo>
                    <a:pt x="730" y="550"/>
                  </a:lnTo>
                  <a:lnTo>
                    <a:pt x="729" y="552"/>
                  </a:lnTo>
                  <a:lnTo>
                    <a:pt x="729" y="550"/>
                  </a:lnTo>
                  <a:lnTo>
                    <a:pt x="728" y="550"/>
                  </a:lnTo>
                  <a:lnTo>
                    <a:pt x="729" y="552"/>
                  </a:lnTo>
                  <a:lnTo>
                    <a:pt x="727" y="552"/>
                  </a:lnTo>
                  <a:lnTo>
                    <a:pt x="727" y="554"/>
                  </a:lnTo>
                  <a:lnTo>
                    <a:pt x="729" y="554"/>
                  </a:lnTo>
                  <a:lnTo>
                    <a:pt x="729" y="556"/>
                  </a:lnTo>
                  <a:lnTo>
                    <a:pt x="731" y="556"/>
                  </a:lnTo>
                  <a:lnTo>
                    <a:pt x="732" y="555"/>
                  </a:lnTo>
                  <a:lnTo>
                    <a:pt x="732" y="554"/>
                  </a:lnTo>
                  <a:close/>
                  <a:moveTo>
                    <a:pt x="732" y="664"/>
                  </a:moveTo>
                  <a:lnTo>
                    <a:pt x="729" y="664"/>
                  </a:lnTo>
                  <a:lnTo>
                    <a:pt x="728" y="666"/>
                  </a:lnTo>
                  <a:lnTo>
                    <a:pt x="729" y="666"/>
                  </a:lnTo>
                  <a:lnTo>
                    <a:pt x="732" y="664"/>
                  </a:lnTo>
                  <a:close/>
                  <a:moveTo>
                    <a:pt x="732" y="328"/>
                  </a:moveTo>
                  <a:lnTo>
                    <a:pt x="730" y="328"/>
                  </a:lnTo>
                  <a:lnTo>
                    <a:pt x="731" y="330"/>
                  </a:lnTo>
                  <a:lnTo>
                    <a:pt x="732" y="328"/>
                  </a:lnTo>
                  <a:close/>
                  <a:moveTo>
                    <a:pt x="733" y="474"/>
                  </a:moveTo>
                  <a:lnTo>
                    <a:pt x="732" y="472"/>
                  </a:lnTo>
                  <a:lnTo>
                    <a:pt x="730" y="471"/>
                  </a:lnTo>
                  <a:lnTo>
                    <a:pt x="730" y="474"/>
                  </a:lnTo>
                  <a:lnTo>
                    <a:pt x="731" y="474"/>
                  </a:lnTo>
                  <a:lnTo>
                    <a:pt x="731" y="472"/>
                  </a:lnTo>
                  <a:lnTo>
                    <a:pt x="733" y="474"/>
                  </a:lnTo>
                  <a:close/>
                  <a:moveTo>
                    <a:pt x="733" y="594"/>
                  </a:moveTo>
                  <a:lnTo>
                    <a:pt x="732" y="592"/>
                  </a:lnTo>
                  <a:lnTo>
                    <a:pt x="730" y="592"/>
                  </a:lnTo>
                  <a:lnTo>
                    <a:pt x="731" y="590"/>
                  </a:lnTo>
                  <a:lnTo>
                    <a:pt x="728" y="588"/>
                  </a:lnTo>
                  <a:lnTo>
                    <a:pt x="727" y="588"/>
                  </a:lnTo>
                  <a:lnTo>
                    <a:pt x="729" y="590"/>
                  </a:lnTo>
                  <a:lnTo>
                    <a:pt x="728" y="590"/>
                  </a:lnTo>
                  <a:lnTo>
                    <a:pt x="728" y="592"/>
                  </a:lnTo>
                  <a:lnTo>
                    <a:pt x="730" y="592"/>
                  </a:lnTo>
                  <a:lnTo>
                    <a:pt x="730" y="594"/>
                  </a:lnTo>
                  <a:lnTo>
                    <a:pt x="730" y="595"/>
                  </a:lnTo>
                  <a:lnTo>
                    <a:pt x="729" y="596"/>
                  </a:lnTo>
                  <a:lnTo>
                    <a:pt x="730" y="594"/>
                  </a:lnTo>
                  <a:lnTo>
                    <a:pt x="731" y="596"/>
                  </a:lnTo>
                  <a:lnTo>
                    <a:pt x="732" y="596"/>
                  </a:lnTo>
                  <a:lnTo>
                    <a:pt x="733" y="594"/>
                  </a:lnTo>
                  <a:close/>
                  <a:moveTo>
                    <a:pt x="733" y="268"/>
                  </a:moveTo>
                  <a:lnTo>
                    <a:pt x="732" y="270"/>
                  </a:lnTo>
                  <a:lnTo>
                    <a:pt x="733" y="272"/>
                  </a:lnTo>
                  <a:lnTo>
                    <a:pt x="733" y="270"/>
                  </a:lnTo>
                  <a:lnTo>
                    <a:pt x="732" y="270"/>
                  </a:lnTo>
                  <a:lnTo>
                    <a:pt x="733" y="268"/>
                  </a:lnTo>
                  <a:close/>
                  <a:moveTo>
                    <a:pt x="733" y="338"/>
                  </a:moveTo>
                  <a:lnTo>
                    <a:pt x="731" y="338"/>
                  </a:lnTo>
                  <a:lnTo>
                    <a:pt x="730" y="340"/>
                  </a:lnTo>
                  <a:lnTo>
                    <a:pt x="732" y="340"/>
                  </a:lnTo>
                  <a:lnTo>
                    <a:pt x="733" y="338"/>
                  </a:lnTo>
                  <a:close/>
                  <a:moveTo>
                    <a:pt x="734" y="284"/>
                  </a:moveTo>
                  <a:lnTo>
                    <a:pt x="734" y="282"/>
                  </a:lnTo>
                  <a:lnTo>
                    <a:pt x="732" y="282"/>
                  </a:lnTo>
                  <a:lnTo>
                    <a:pt x="731" y="284"/>
                  </a:lnTo>
                  <a:lnTo>
                    <a:pt x="734" y="284"/>
                  </a:lnTo>
                  <a:close/>
                  <a:moveTo>
                    <a:pt x="734" y="600"/>
                  </a:moveTo>
                  <a:lnTo>
                    <a:pt x="734" y="600"/>
                  </a:lnTo>
                  <a:lnTo>
                    <a:pt x="734" y="602"/>
                  </a:lnTo>
                  <a:lnTo>
                    <a:pt x="734" y="600"/>
                  </a:lnTo>
                  <a:close/>
                  <a:moveTo>
                    <a:pt x="734" y="474"/>
                  </a:moveTo>
                  <a:lnTo>
                    <a:pt x="734" y="473"/>
                  </a:lnTo>
                  <a:lnTo>
                    <a:pt x="733" y="472"/>
                  </a:lnTo>
                  <a:lnTo>
                    <a:pt x="734" y="474"/>
                  </a:lnTo>
                  <a:close/>
                  <a:moveTo>
                    <a:pt x="734" y="264"/>
                  </a:moveTo>
                  <a:lnTo>
                    <a:pt x="734" y="262"/>
                  </a:lnTo>
                  <a:lnTo>
                    <a:pt x="733" y="264"/>
                  </a:lnTo>
                  <a:lnTo>
                    <a:pt x="734" y="264"/>
                  </a:lnTo>
                  <a:close/>
                  <a:moveTo>
                    <a:pt x="734" y="597"/>
                  </a:moveTo>
                  <a:lnTo>
                    <a:pt x="734" y="596"/>
                  </a:lnTo>
                  <a:lnTo>
                    <a:pt x="734" y="597"/>
                  </a:lnTo>
                  <a:close/>
                  <a:moveTo>
                    <a:pt x="735" y="662"/>
                  </a:moveTo>
                  <a:lnTo>
                    <a:pt x="733" y="662"/>
                  </a:lnTo>
                  <a:lnTo>
                    <a:pt x="734" y="664"/>
                  </a:lnTo>
                  <a:lnTo>
                    <a:pt x="735" y="662"/>
                  </a:lnTo>
                  <a:close/>
                  <a:moveTo>
                    <a:pt x="735" y="459"/>
                  </a:moveTo>
                  <a:lnTo>
                    <a:pt x="735" y="458"/>
                  </a:lnTo>
                  <a:lnTo>
                    <a:pt x="735" y="460"/>
                  </a:lnTo>
                  <a:lnTo>
                    <a:pt x="735" y="459"/>
                  </a:lnTo>
                  <a:close/>
                  <a:moveTo>
                    <a:pt x="735" y="458"/>
                  </a:moveTo>
                  <a:lnTo>
                    <a:pt x="735" y="458"/>
                  </a:lnTo>
                  <a:lnTo>
                    <a:pt x="735" y="459"/>
                  </a:lnTo>
                  <a:lnTo>
                    <a:pt x="735" y="458"/>
                  </a:lnTo>
                  <a:close/>
                  <a:moveTo>
                    <a:pt x="735" y="594"/>
                  </a:moveTo>
                  <a:lnTo>
                    <a:pt x="733" y="594"/>
                  </a:lnTo>
                  <a:lnTo>
                    <a:pt x="733" y="596"/>
                  </a:lnTo>
                  <a:lnTo>
                    <a:pt x="734" y="596"/>
                  </a:lnTo>
                  <a:lnTo>
                    <a:pt x="735" y="594"/>
                  </a:lnTo>
                  <a:close/>
                  <a:moveTo>
                    <a:pt x="735" y="586"/>
                  </a:moveTo>
                  <a:lnTo>
                    <a:pt x="734" y="586"/>
                  </a:lnTo>
                  <a:lnTo>
                    <a:pt x="733" y="588"/>
                  </a:lnTo>
                  <a:lnTo>
                    <a:pt x="735" y="586"/>
                  </a:lnTo>
                  <a:close/>
                  <a:moveTo>
                    <a:pt x="735" y="514"/>
                  </a:moveTo>
                  <a:lnTo>
                    <a:pt x="735" y="512"/>
                  </a:lnTo>
                  <a:lnTo>
                    <a:pt x="733" y="512"/>
                  </a:lnTo>
                  <a:lnTo>
                    <a:pt x="734" y="514"/>
                  </a:lnTo>
                  <a:lnTo>
                    <a:pt x="732" y="514"/>
                  </a:lnTo>
                  <a:lnTo>
                    <a:pt x="731" y="516"/>
                  </a:lnTo>
                  <a:lnTo>
                    <a:pt x="735" y="516"/>
                  </a:lnTo>
                  <a:lnTo>
                    <a:pt x="735" y="514"/>
                  </a:lnTo>
                  <a:close/>
                  <a:moveTo>
                    <a:pt x="736" y="526"/>
                  </a:moveTo>
                  <a:lnTo>
                    <a:pt x="735" y="526"/>
                  </a:lnTo>
                  <a:lnTo>
                    <a:pt x="734" y="526"/>
                  </a:lnTo>
                  <a:lnTo>
                    <a:pt x="733" y="526"/>
                  </a:lnTo>
                  <a:lnTo>
                    <a:pt x="733" y="524"/>
                  </a:lnTo>
                  <a:lnTo>
                    <a:pt x="730" y="526"/>
                  </a:lnTo>
                  <a:lnTo>
                    <a:pt x="730" y="524"/>
                  </a:lnTo>
                  <a:lnTo>
                    <a:pt x="729" y="522"/>
                  </a:lnTo>
                  <a:lnTo>
                    <a:pt x="727" y="522"/>
                  </a:lnTo>
                  <a:lnTo>
                    <a:pt x="730" y="528"/>
                  </a:lnTo>
                  <a:lnTo>
                    <a:pt x="731" y="528"/>
                  </a:lnTo>
                  <a:lnTo>
                    <a:pt x="731" y="526"/>
                  </a:lnTo>
                  <a:lnTo>
                    <a:pt x="732" y="526"/>
                  </a:lnTo>
                  <a:lnTo>
                    <a:pt x="732" y="528"/>
                  </a:lnTo>
                  <a:lnTo>
                    <a:pt x="735" y="528"/>
                  </a:lnTo>
                  <a:lnTo>
                    <a:pt x="736" y="526"/>
                  </a:lnTo>
                  <a:close/>
                  <a:moveTo>
                    <a:pt x="736" y="598"/>
                  </a:moveTo>
                  <a:lnTo>
                    <a:pt x="734" y="597"/>
                  </a:lnTo>
                  <a:lnTo>
                    <a:pt x="735" y="598"/>
                  </a:lnTo>
                  <a:lnTo>
                    <a:pt x="736" y="598"/>
                  </a:lnTo>
                  <a:close/>
                  <a:moveTo>
                    <a:pt x="736" y="472"/>
                  </a:moveTo>
                  <a:lnTo>
                    <a:pt x="734" y="472"/>
                  </a:lnTo>
                  <a:lnTo>
                    <a:pt x="734" y="473"/>
                  </a:lnTo>
                  <a:lnTo>
                    <a:pt x="735" y="473"/>
                  </a:lnTo>
                  <a:lnTo>
                    <a:pt x="736" y="472"/>
                  </a:lnTo>
                  <a:close/>
                  <a:moveTo>
                    <a:pt x="736" y="256"/>
                  </a:moveTo>
                  <a:lnTo>
                    <a:pt x="733" y="256"/>
                  </a:lnTo>
                  <a:lnTo>
                    <a:pt x="734" y="258"/>
                  </a:lnTo>
                  <a:lnTo>
                    <a:pt x="736" y="258"/>
                  </a:lnTo>
                  <a:lnTo>
                    <a:pt x="736" y="256"/>
                  </a:lnTo>
                  <a:close/>
                  <a:moveTo>
                    <a:pt x="736" y="242"/>
                  </a:moveTo>
                  <a:lnTo>
                    <a:pt x="734" y="242"/>
                  </a:lnTo>
                  <a:lnTo>
                    <a:pt x="734" y="244"/>
                  </a:lnTo>
                  <a:lnTo>
                    <a:pt x="735" y="244"/>
                  </a:lnTo>
                  <a:lnTo>
                    <a:pt x="736" y="242"/>
                  </a:lnTo>
                  <a:close/>
                  <a:moveTo>
                    <a:pt x="736" y="516"/>
                  </a:moveTo>
                  <a:lnTo>
                    <a:pt x="736" y="516"/>
                  </a:lnTo>
                  <a:lnTo>
                    <a:pt x="736" y="517"/>
                  </a:lnTo>
                  <a:lnTo>
                    <a:pt x="736" y="516"/>
                  </a:lnTo>
                  <a:close/>
                  <a:moveTo>
                    <a:pt x="736" y="520"/>
                  </a:moveTo>
                  <a:lnTo>
                    <a:pt x="736" y="520"/>
                  </a:lnTo>
                  <a:lnTo>
                    <a:pt x="735" y="520"/>
                  </a:lnTo>
                  <a:lnTo>
                    <a:pt x="736" y="520"/>
                  </a:lnTo>
                  <a:close/>
                  <a:moveTo>
                    <a:pt x="736" y="462"/>
                  </a:moveTo>
                  <a:lnTo>
                    <a:pt x="736" y="460"/>
                  </a:lnTo>
                  <a:lnTo>
                    <a:pt x="735" y="459"/>
                  </a:lnTo>
                  <a:lnTo>
                    <a:pt x="735" y="460"/>
                  </a:lnTo>
                  <a:lnTo>
                    <a:pt x="736" y="462"/>
                  </a:lnTo>
                  <a:close/>
                  <a:moveTo>
                    <a:pt x="736" y="598"/>
                  </a:moveTo>
                  <a:lnTo>
                    <a:pt x="736" y="598"/>
                  </a:lnTo>
                  <a:lnTo>
                    <a:pt x="736" y="599"/>
                  </a:lnTo>
                  <a:lnTo>
                    <a:pt x="736" y="598"/>
                  </a:lnTo>
                  <a:close/>
                  <a:moveTo>
                    <a:pt x="736" y="600"/>
                  </a:moveTo>
                  <a:lnTo>
                    <a:pt x="736" y="599"/>
                  </a:lnTo>
                  <a:lnTo>
                    <a:pt x="736" y="600"/>
                  </a:lnTo>
                  <a:close/>
                  <a:moveTo>
                    <a:pt x="736" y="204"/>
                  </a:moveTo>
                  <a:lnTo>
                    <a:pt x="736" y="202"/>
                  </a:lnTo>
                  <a:lnTo>
                    <a:pt x="734" y="204"/>
                  </a:lnTo>
                  <a:lnTo>
                    <a:pt x="736" y="204"/>
                  </a:lnTo>
                  <a:close/>
                  <a:moveTo>
                    <a:pt x="736" y="476"/>
                  </a:moveTo>
                  <a:lnTo>
                    <a:pt x="736" y="474"/>
                  </a:lnTo>
                  <a:lnTo>
                    <a:pt x="735" y="473"/>
                  </a:lnTo>
                  <a:lnTo>
                    <a:pt x="735" y="474"/>
                  </a:lnTo>
                  <a:lnTo>
                    <a:pt x="735" y="476"/>
                  </a:lnTo>
                  <a:lnTo>
                    <a:pt x="736" y="478"/>
                  </a:lnTo>
                  <a:lnTo>
                    <a:pt x="736" y="476"/>
                  </a:lnTo>
                  <a:close/>
                  <a:moveTo>
                    <a:pt x="736" y="244"/>
                  </a:moveTo>
                  <a:lnTo>
                    <a:pt x="736" y="242"/>
                  </a:lnTo>
                  <a:lnTo>
                    <a:pt x="735" y="244"/>
                  </a:lnTo>
                  <a:lnTo>
                    <a:pt x="736" y="244"/>
                  </a:lnTo>
                  <a:close/>
                  <a:moveTo>
                    <a:pt x="737" y="516"/>
                  </a:moveTo>
                  <a:lnTo>
                    <a:pt x="736" y="516"/>
                  </a:lnTo>
                  <a:lnTo>
                    <a:pt x="736" y="518"/>
                  </a:lnTo>
                  <a:lnTo>
                    <a:pt x="736" y="517"/>
                  </a:lnTo>
                  <a:lnTo>
                    <a:pt x="735" y="518"/>
                  </a:lnTo>
                  <a:lnTo>
                    <a:pt x="735" y="519"/>
                  </a:lnTo>
                  <a:lnTo>
                    <a:pt x="736" y="520"/>
                  </a:lnTo>
                  <a:lnTo>
                    <a:pt x="736" y="518"/>
                  </a:lnTo>
                  <a:lnTo>
                    <a:pt x="737" y="516"/>
                  </a:lnTo>
                  <a:close/>
                  <a:moveTo>
                    <a:pt x="737" y="608"/>
                  </a:moveTo>
                  <a:lnTo>
                    <a:pt x="737" y="609"/>
                  </a:lnTo>
                  <a:lnTo>
                    <a:pt x="737" y="610"/>
                  </a:lnTo>
                  <a:lnTo>
                    <a:pt x="737" y="608"/>
                  </a:lnTo>
                  <a:close/>
                  <a:moveTo>
                    <a:pt x="737" y="622"/>
                  </a:moveTo>
                  <a:lnTo>
                    <a:pt x="736" y="620"/>
                  </a:lnTo>
                  <a:lnTo>
                    <a:pt x="736" y="622"/>
                  </a:lnTo>
                  <a:lnTo>
                    <a:pt x="735" y="624"/>
                  </a:lnTo>
                  <a:lnTo>
                    <a:pt x="735" y="626"/>
                  </a:lnTo>
                  <a:lnTo>
                    <a:pt x="737" y="623"/>
                  </a:lnTo>
                  <a:lnTo>
                    <a:pt x="737" y="622"/>
                  </a:lnTo>
                  <a:close/>
                  <a:moveTo>
                    <a:pt x="737" y="584"/>
                  </a:moveTo>
                  <a:lnTo>
                    <a:pt x="735" y="582"/>
                  </a:lnTo>
                  <a:lnTo>
                    <a:pt x="736" y="580"/>
                  </a:lnTo>
                  <a:lnTo>
                    <a:pt x="735" y="580"/>
                  </a:lnTo>
                  <a:lnTo>
                    <a:pt x="734" y="580"/>
                  </a:lnTo>
                  <a:lnTo>
                    <a:pt x="734" y="584"/>
                  </a:lnTo>
                  <a:lnTo>
                    <a:pt x="737" y="584"/>
                  </a:lnTo>
                  <a:close/>
                  <a:moveTo>
                    <a:pt x="738" y="590"/>
                  </a:moveTo>
                  <a:lnTo>
                    <a:pt x="736" y="590"/>
                  </a:lnTo>
                  <a:lnTo>
                    <a:pt x="735" y="588"/>
                  </a:lnTo>
                  <a:lnTo>
                    <a:pt x="737" y="588"/>
                  </a:lnTo>
                  <a:lnTo>
                    <a:pt x="737" y="586"/>
                  </a:lnTo>
                  <a:lnTo>
                    <a:pt x="736" y="586"/>
                  </a:lnTo>
                  <a:lnTo>
                    <a:pt x="735" y="586"/>
                  </a:lnTo>
                  <a:lnTo>
                    <a:pt x="734" y="590"/>
                  </a:lnTo>
                  <a:lnTo>
                    <a:pt x="735" y="592"/>
                  </a:lnTo>
                  <a:lnTo>
                    <a:pt x="736" y="592"/>
                  </a:lnTo>
                  <a:lnTo>
                    <a:pt x="736" y="594"/>
                  </a:lnTo>
                  <a:lnTo>
                    <a:pt x="738" y="594"/>
                  </a:lnTo>
                  <a:lnTo>
                    <a:pt x="737" y="592"/>
                  </a:lnTo>
                  <a:lnTo>
                    <a:pt x="738" y="590"/>
                  </a:lnTo>
                  <a:close/>
                  <a:moveTo>
                    <a:pt x="738" y="618"/>
                  </a:moveTo>
                  <a:lnTo>
                    <a:pt x="737" y="617"/>
                  </a:lnTo>
                  <a:lnTo>
                    <a:pt x="737" y="616"/>
                  </a:lnTo>
                  <a:lnTo>
                    <a:pt x="737" y="614"/>
                  </a:lnTo>
                  <a:lnTo>
                    <a:pt x="735" y="612"/>
                  </a:lnTo>
                  <a:lnTo>
                    <a:pt x="734" y="612"/>
                  </a:lnTo>
                  <a:lnTo>
                    <a:pt x="733" y="610"/>
                  </a:lnTo>
                  <a:lnTo>
                    <a:pt x="732" y="612"/>
                  </a:lnTo>
                  <a:lnTo>
                    <a:pt x="730" y="608"/>
                  </a:lnTo>
                  <a:lnTo>
                    <a:pt x="728" y="610"/>
                  </a:lnTo>
                  <a:lnTo>
                    <a:pt x="730" y="610"/>
                  </a:lnTo>
                  <a:lnTo>
                    <a:pt x="730" y="612"/>
                  </a:lnTo>
                  <a:lnTo>
                    <a:pt x="730" y="613"/>
                  </a:lnTo>
                  <a:lnTo>
                    <a:pt x="731" y="614"/>
                  </a:lnTo>
                  <a:lnTo>
                    <a:pt x="730" y="614"/>
                  </a:lnTo>
                  <a:lnTo>
                    <a:pt x="729" y="616"/>
                  </a:lnTo>
                  <a:lnTo>
                    <a:pt x="730" y="616"/>
                  </a:lnTo>
                  <a:lnTo>
                    <a:pt x="730" y="618"/>
                  </a:lnTo>
                  <a:lnTo>
                    <a:pt x="728" y="618"/>
                  </a:lnTo>
                  <a:lnTo>
                    <a:pt x="729" y="620"/>
                  </a:lnTo>
                  <a:lnTo>
                    <a:pt x="729" y="622"/>
                  </a:lnTo>
                  <a:lnTo>
                    <a:pt x="729" y="624"/>
                  </a:lnTo>
                  <a:lnTo>
                    <a:pt x="728" y="622"/>
                  </a:lnTo>
                  <a:lnTo>
                    <a:pt x="727" y="624"/>
                  </a:lnTo>
                  <a:lnTo>
                    <a:pt x="726" y="624"/>
                  </a:lnTo>
                  <a:lnTo>
                    <a:pt x="727" y="626"/>
                  </a:lnTo>
                  <a:lnTo>
                    <a:pt x="728" y="626"/>
                  </a:lnTo>
                  <a:lnTo>
                    <a:pt x="728" y="624"/>
                  </a:lnTo>
                  <a:lnTo>
                    <a:pt x="729" y="626"/>
                  </a:lnTo>
                  <a:lnTo>
                    <a:pt x="730" y="626"/>
                  </a:lnTo>
                  <a:lnTo>
                    <a:pt x="730" y="624"/>
                  </a:lnTo>
                  <a:lnTo>
                    <a:pt x="731" y="622"/>
                  </a:lnTo>
                  <a:lnTo>
                    <a:pt x="729" y="622"/>
                  </a:lnTo>
                  <a:lnTo>
                    <a:pt x="730" y="620"/>
                  </a:lnTo>
                  <a:lnTo>
                    <a:pt x="731" y="622"/>
                  </a:lnTo>
                  <a:lnTo>
                    <a:pt x="732" y="622"/>
                  </a:lnTo>
                  <a:lnTo>
                    <a:pt x="731" y="620"/>
                  </a:lnTo>
                  <a:lnTo>
                    <a:pt x="730" y="616"/>
                  </a:lnTo>
                  <a:lnTo>
                    <a:pt x="733" y="618"/>
                  </a:lnTo>
                  <a:lnTo>
                    <a:pt x="733" y="616"/>
                  </a:lnTo>
                  <a:lnTo>
                    <a:pt x="732" y="616"/>
                  </a:lnTo>
                  <a:lnTo>
                    <a:pt x="732" y="614"/>
                  </a:lnTo>
                  <a:lnTo>
                    <a:pt x="734" y="614"/>
                  </a:lnTo>
                  <a:lnTo>
                    <a:pt x="734" y="616"/>
                  </a:lnTo>
                  <a:lnTo>
                    <a:pt x="734" y="618"/>
                  </a:lnTo>
                  <a:lnTo>
                    <a:pt x="735" y="616"/>
                  </a:lnTo>
                  <a:lnTo>
                    <a:pt x="735" y="618"/>
                  </a:lnTo>
                  <a:lnTo>
                    <a:pt x="735" y="619"/>
                  </a:lnTo>
                  <a:lnTo>
                    <a:pt x="736" y="620"/>
                  </a:lnTo>
                  <a:lnTo>
                    <a:pt x="738" y="618"/>
                  </a:lnTo>
                  <a:close/>
                  <a:moveTo>
                    <a:pt x="738" y="524"/>
                  </a:moveTo>
                  <a:lnTo>
                    <a:pt x="737" y="524"/>
                  </a:lnTo>
                  <a:lnTo>
                    <a:pt x="735" y="520"/>
                  </a:lnTo>
                  <a:lnTo>
                    <a:pt x="734" y="520"/>
                  </a:lnTo>
                  <a:lnTo>
                    <a:pt x="733" y="522"/>
                  </a:lnTo>
                  <a:lnTo>
                    <a:pt x="735" y="522"/>
                  </a:lnTo>
                  <a:lnTo>
                    <a:pt x="735" y="526"/>
                  </a:lnTo>
                  <a:lnTo>
                    <a:pt x="736" y="524"/>
                  </a:lnTo>
                  <a:lnTo>
                    <a:pt x="736" y="526"/>
                  </a:lnTo>
                  <a:lnTo>
                    <a:pt x="738" y="526"/>
                  </a:lnTo>
                  <a:lnTo>
                    <a:pt x="738" y="524"/>
                  </a:lnTo>
                  <a:close/>
                  <a:moveTo>
                    <a:pt x="738" y="178"/>
                  </a:moveTo>
                  <a:lnTo>
                    <a:pt x="738" y="176"/>
                  </a:lnTo>
                  <a:lnTo>
                    <a:pt x="736" y="176"/>
                  </a:lnTo>
                  <a:lnTo>
                    <a:pt x="736" y="178"/>
                  </a:lnTo>
                  <a:lnTo>
                    <a:pt x="738" y="178"/>
                  </a:lnTo>
                  <a:close/>
                  <a:moveTo>
                    <a:pt x="738" y="336"/>
                  </a:moveTo>
                  <a:lnTo>
                    <a:pt x="736" y="334"/>
                  </a:lnTo>
                  <a:lnTo>
                    <a:pt x="737" y="332"/>
                  </a:lnTo>
                  <a:lnTo>
                    <a:pt x="734" y="332"/>
                  </a:lnTo>
                  <a:lnTo>
                    <a:pt x="734" y="334"/>
                  </a:lnTo>
                  <a:lnTo>
                    <a:pt x="735" y="336"/>
                  </a:lnTo>
                  <a:lnTo>
                    <a:pt x="736" y="338"/>
                  </a:lnTo>
                  <a:lnTo>
                    <a:pt x="738" y="338"/>
                  </a:lnTo>
                  <a:lnTo>
                    <a:pt x="738" y="336"/>
                  </a:lnTo>
                  <a:close/>
                  <a:moveTo>
                    <a:pt x="738" y="604"/>
                  </a:moveTo>
                  <a:lnTo>
                    <a:pt x="738" y="604"/>
                  </a:lnTo>
                  <a:lnTo>
                    <a:pt x="736" y="606"/>
                  </a:lnTo>
                  <a:lnTo>
                    <a:pt x="736" y="604"/>
                  </a:lnTo>
                  <a:lnTo>
                    <a:pt x="737" y="604"/>
                  </a:lnTo>
                  <a:lnTo>
                    <a:pt x="736" y="602"/>
                  </a:lnTo>
                  <a:lnTo>
                    <a:pt x="734" y="602"/>
                  </a:lnTo>
                  <a:lnTo>
                    <a:pt x="733" y="602"/>
                  </a:lnTo>
                  <a:lnTo>
                    <a:pt x="733" y="600"/>
                  </a:lnTo>
                  <a:lnTo>
                    <a:pt x="732" y="600"/>
                  </a:lnTo>
                  <a:lnTo>
                    <a:pt x="732" y="602"/>
                  </a:lnTo>
                  <a:lnTo>
                    <a:pt x="733" y="602"/>
                  </a:lnTo>
                  <a:lnTo>
                    <a:pt x="733" y="606"/>
                  </a:lnTo>
                  <a:lnTo>
                    <a:pt x="733" y="607"/>
                  </a:lnTo>
                  <a:lnTo>
                    <a:pt x="734" y="608"/>
                  </a:lnTo>
                  <a:lnTo>
                    <a:pt x="734" y="606"/>
                  </a:lnTo>
                  <a:lnTo>
                    <a:pt x="736" y="606"/>
                  </a:lnTo>
                  <a:lnTo>
                    <a:pt x="736" y="608"/>
                  </a:lnTo>
                  <a:lnTo>
                    <a:pt x="735" y="610"/>
                  </a:lnTo>
                  <a:lnTo>
                    <a:pt x="736" y="610"/>
                  </a:lnTo>
                  <a:lnTo>
                    <a:pt x="737" y="609"/>
                  </a:lnTo>
                  <a:lnTo>
                    <a:pt x="736" y="608"/>
                  </a:lnTo>
                  <a:lnTo>
                    <a:pt x="737" y="608"/>
                  </a:lnTo>
                  <a:lnTo>
                    <a:pt x="738" y="608"/>
                  </a:lnTo>
                  <a:lnTo>
                    <a:pt x="738" y="606"/>
                  </a:lnTo>
                  <a:lnTo>
                    <a:pt x="738" y="604"/>
                  </a:lnTo>
                  <a:close/>
                  <a:moveTo>
                    <a:pt x="739" y="326"/>
                  </a:moveTo>
                  <a:lnTo>
                    <a:pt x="738" y="324"/>
                  </a:lnTo>
                  <a:lnTo>
                    <a:pt x="738" y="320"/>
                  </a:lnTo>
                  <a:lnTo>
                    <a:pt x="736" y="320"/>
                  </a:lnTo>
                  <a:lnTo>
                    <a:pt x="736" y="322"/>
                  </a:lnTo>
                  <a:lnTo>
                    <a:pt x="737" y="322"/>
                  </a:lnTo>
                  <a:lnTo>
                    <a:pt x="736" y="324"/>
                  </a:lnTo>
                  <a:lnTo>
                    <a:pt x="736" y="326"/>
                  </a:lnTo>
                  <a:lnTo>
                    <a:pt x="739" y="326"/>
                  </a:lnTo>
                  <a:close/>
                  <a:moveTo>
                    <a:pt x="739" y="262"/>
                  </a:moveTo>
                  <a:lnTo>
                    <a:pt x="738" y="260"/>
                  </a:lnTo>
                  <a:lnTo>
                    <a:pt x="738" y="262"/>
                  </a:lnTo>
                  <a:lnTo>
                    <a:pt x="739" y="262"/>
                  </a:lnTo>
                  <a:close/>
                  <a:moveTo>
                    <a:pt x="739" y="584"/>
                  </a:moveTo>
                  <a:lnTo>
                    <a:pt x="738" y="584"/>
                  </a:lnTo>
                  <a:lnTo>
                    <a:pt x="737" y="586"/>
                  </a:lnTo>
                  <a:lnTo>
                    <a:pt x="739" y="584"/>
                  </a:lnTo>
                  <a:close/>
                  <a:moveTo>
                    <a:pt x="739" y="166"/>
                  </a:moveTo>
                  <a:lnTo>
                    <a:pt x="739" y="164"/>
                  </a:lnTo>
                  <a:lnTo>
                    <a:pt x="738" y="166"/>
                  </a:lnTo>
                  <a:lnTo>
                    <a:pt x="739" y="166"/>
                  </a:lnTo>
                  <a:close/>
                  <a:moveTo>
                    <a:pt x="739" y="280"/>
                  </a:moveTo>
                  <a:lnTo>
                    <a:pt x="739" y="280"/>
                  </a:lnTo>
                  <a:lnTo>
                    <a:pt x="738" y="282"/>
                  </a:lnTo>
                  <a:lnTo>
                    <a:pt x="739" y="282"/>
                  </a:lnTo>
                  <a:lnTo>
                    <a:pt x="739" y="280"/>
                  </a:lnTo>
                  <a:close/>
                  <a:moveTo>
                    <a:pt x="740" y="600"/>
                  </a:moveTo>
                  <a:lnTo>
                    <a:pt x="738" y="598"/>
                  </a:lnTo>
                  <a:lnTo>
                    <a:pt x="737" y="598"/>
                  </a:lnTo>
                  <a:lnTo>
                    <a:pt x="737" y="599"/>
                  </a:lnTo>
                  <a:lnTo>
                    <a:pt x="738" y="600"/>
                  </a:lnTo>
                  <a:lnTo>
                    <a:pt x="740" y="600"/>
                  </a:lnTo>
                  <a:close/>
                  <a:moveTo>
                    <a:pt x="740" y="662"/>
                  </a:moveTo>
                  <a:lnTo>
                    <a:pt x="740" y="662"/>
                  </a:lnTo>
                  <a:lnTo>
                    <a:pt x="740" y="663"/>
                  </a:lnTo>
                  <a:lnTo>
                    <a:pt x="740" y="662"/>
                  </a:lnTo>
                  <a:close/>
                  <a:moveTo>
                    <a:pt x="740" y="262"/>
                  </a:moveTo>
                  <a:lnTo>
                    <a:pt x="740" y="260"/>
                  </a:lnTo>
                  <a:lnTo>
                    <a:pt x="739" y="262"/>
                  </a:lnTo>
                  <a:lnTo>
                    <a:pt x="740" y="262"/>
                  </a:lnTo>
                  <a:close/>
                  <a:moveTo>
                    <a:pt x="740" y="664"/>
                  </a:moveTo>
                  <a:lnTo>
                    <a:pt x="740" y="663"/>
                  </a:lnTo>
                  <a:lnTo>
                    <a:pt x="740" y="664"/>
                  </a:lnTo>
                  <a:close/>
                  <a:moveTo>
                    <a:pt x="741" y="512"/>
                  </a:moveTo>
                  <a:lnTo>
                    <a:pt x="740" y="510"/>
                  </a:lnTo>
                  <a:lnTo>
                    <a:pt x="739" y="510"/>
                  </a:lnTo>
                  <a:lnTo>
                    <a:pt x="739" y="512"/>
                  </a:lnTo>
                  <a:lnTo>
                    <a:pt x="741" y="512"/>
                  </a:lnTo>
                  <a:close/>
                  <a:moveTo>
                    <a:pt x="741" y="590"/>
                  </a:moveTo>
                  <a:lnTo>
                    <a:pt x="741" y="588"/>
                  </a:lnTo>
                  <a:lnTo>
                    <a:pt x="740" y="588"/>
                  </a:lnTo>
                  <a:lnTo>
                    <a:pt x="740" y="590"/>
                  </a:lnTo>
                  <a:lnTo>
                    <a:pt x="741" y="590"/>
                  </a:lnTo>
                  <a:close/>
                  <a:moveTo>
                    <a:pt x="741" y="208"/>
                  </a:moveTo>
                  <a:lnTo>
                    <a:pt x="739" y="210"/>
                  </a:lnTo>
                  <a:lnTo>
                    <a:pt x="741" y="210"/>
                  </a:lnTo>
                  <a:lnTo>
                    <a:pt x="741" y="208"/>
                  </a:lnTo>
                  <a:close/>
                  <a:moveTo>
                    <a:pt x="741" y="208"/>
                  </a:moveTo>
                  <a:lnTo>
                    <a:pt x="741" y="208"/>
                  </a:lnTo>
                  <a:close/>
                  <a:moveTo>
                    <a:pt x="741" y="618"/>
                  </a:moveTo>
                  <a:lnTo>
                    <a:pt x="740" y="618"/>
                  </a:lnTo>
                  <a:lnTo>
                    <a:pt x="740" y="620"/>
                  </a:lnTo>
                  <a:lnTo>
                    <a:pt x="741" y="618"/>
                  </a:lnTo>
                  <a:close/>
                  <a:moveTo>
                    <a:pt x="741" y="512"/>
                  </a:moveTo>
                  <a:lnTo>
                    <a:pt x="741" y="512"/>
                  </a:lnTo>
                  <a:lnTo>
                    <a:pt x="740" y="514"/>
                  </a:lnTo>
                  <a:lnTo>
                    <a:pt x="741" y="514"/>
                  </a:lnTo>
                  <a:lnTo>
                    <a:pt x="741" y="512"/>
                  </a:lnTo>
                  <a:close/>
                  <a:moveTo>
                    <a:pt x="741" y="242"/>
                  </a:moveTo>
                  <a:lnTo>
                    <a:pt x="741" y="240"/>
                  </a:lnTo>
                  <a:lnTo>
                    <a:pt x="740" y="240"/>
                  </a:lnTo>
                  <a:lnTo>
                    <a:pt x="740" y="242"/>
                  </a:lnTo>
                  <a:lnTo>
                    <a:pt x="741" y="244"/>
                  </a:lnTo>
                  <a:lnTo>
                    <a:pt x="741" y="242"/>
                  </a:lnTo>
                  <a:close/>
                  <a:moveTo>
                    <a:pt x="742" y="510"/>
                  </a:moveTo>
                  <a:lnTo>
                    <a:pt x="741" y="510"/>
                  </a:lnTo>
                  <a:lnTo>
                    <a:pt x="741" y="512"/>
                  </a:lnTo>
                  <a:lnTo>
                    <a:pt x="742" y="510"/>
                  </a:lnTo>
                  <a:close/>
                  <a:moveTo>
                    <a:pt x="742" y="248"/>
                  </a:moveTo>
                  <a:lnTo>
                    <a:pt x="741" y="246"/>
                  </a:lnTo>
                  <a:lnTo>
                    <a:pt x="740" y="246"/>
                  </a:lnTo>
                  <a:lnTo>
                    <a:pt x="739" y="248"/>
                  </a:lnTo>
                  <a:lnTo>
                    <a:pt x="742" y="248"/>
                  </a:lnTo>
                  <a:close/>
                  <a:moveTo>
                    <a:pt x="742" y="230"/>
                  </a:moveTo>
                  <a:lnTo>
                    <a:pt x="742" y="228"/>
                  </a:lnTo>
                  <a:lnTo>
                    <a:pt x="741" y="228"/>
                  </a:lnTo>
                  <a:lnTo>
                    <a:pt x="741" y="226"/>
                  </a:lnTo>
                  <a:lnTo>
                    <a:pt x="739" y="228"/>
                  </a:lnTo>
                  <a:lnTo>
                    <a:pt x="740" y="228"/>
                  </a:lnTo>
                  <a:lnTo>
                    <a:pt x="742" y="230"/>
                  </a:lnTo>
                  <a:close/>
                  <a:moveTo>
                    <a:pt x="742" y="622"/>
                  </a:moveTo>
                  <a:lnTo>
                    <a:pt x="742" y="620"/>
                  </a:lnTo>
                  <a:lnTo>
                    <a:pt x="742" y="622"/>
                  </a:lnTo>
                  <a:close/>
                  <a:moveTo>
                    <a:pt x="743" y="610"/>
                  </a:moveTo>
                  <a:lnTo>
                    <a:pt x="742" y="609"/>
                  </a:lnTo>
                  <a:lnTo>
                    <a:pt x="742" y="610"/>
                  </a:lnTo>
                  <a:lnTo>
                    <a:pt x="743" y="610"/>
                  </a:lnTo>
                  <a:close/>
                  <a:moveTo>
                    <a:pt x="743" y="334"/>
                  </a:moveTo>
                  <a:lnTo>
                    <a:pt x="742" y="334"/>
                  </a:lnTo>
                  <a:lnTo>
                    <a:pt x="741" y="332"/>
                  </a:lnTo>
                  <a:lnTo>
                    <a:pt x="741" y="334"/>
                  </a:lnTo>
                  <a:lnTo>
                    <a:pt x="743" y="336"/>
                  </a:lnTo>
                  <a:lnTo>
                    <a:pt x="743" y="334"/>
                  </a:lnTo>
                  <a:close/>
                  <a:moveTo>
                    <a:pt x="743" y="336"/>
                  </a:moveTo>
                  <a:lnTo>
                    <a:pt x="743" y="336"/>
                  </a:lnTo>
                  <a:close/>
                  <a:moveTo>
                    <a:pt x="743" y="606"/>
                  </a:moveTo>
                  <a:lnTo>
                    <a:pt x="741" y="606"/>
                  </a:lnTo>
                  <a:lnTo>
                    <a:pt x="741" y="608"/>
                  </a:lnTo>
                  <a:lnTo>
                    <a:pt x="742" y="608"/>
                  </a:lnTo>
                  <a:lnTo>
                    <a:pt x="742" y="609"/>
                  </a:lnTo>
                  <a:lnTo>
                    <a:pt x="743" y="606"/>
                  </a:lnTo>
                  <a:close/>
                  <a:moveTo>
                    <a:pt x="743" y="468"/>
                  </a:moveTo>
                  <a:lnTo>
                    <a:pt x="741" y="466"/>
                  </a:lnTo>
                  <a:lnTo>
                    <a:pt x="740" y="462"/>
                  </a:lnTo>
                  <a:lnTo>
                    <a:pt x="738" y="462"/>
                  </a:lnTo>
                  <a:lnTo>
                    <a:pt x="737" y="464"/>
                  </a:lnTo>
                  <a:lnTo>
                    <a:pt x="739" y="466"/>
                  </a:lnTo>
                  <a:lnTo>
                    <a:pt x="739" y="468"/>
                  </a:lnTo>
                  <a:lnTo>
                    <a:pt x="741" y="468"/>
                  </a:lnTo>
                  <a:lnTo>
                    <a:pt x="741" y="470"/>
                  </a:lnTo>
                  <a:lnTo>
                    <a:pt x="742" y="468"/>
                  </a:lnTo>
                  <a:lnTo>
                    <a:pt x="743" y="468"/>
                  </a:lnTo>
                  <a:close/>
                  <a:moveTo>
                    <a:pt x="743" y="196"/>
                  </a:moveTo>
                  <a:lnTo>
                    <a:pt x="743" y="194"/>
                  </a:lnTo>
                  <a:lnTo>
                    <a:pt x="742" y="194"/>
                  </a:lnTo>
                  <a:lnTo>
                    <a:pt x="743" y="196"/>
                  </a:lnTo>
                  <a:close/>
                  <a:moveTo>
                    <a:pt x="743" y="516"/>
                  </a:moveTo>
                  <a:lnTo>
                    <a:pt x="742" y="512"/>
                  </a:lnTo>
                  <a:lnTo>
                    <a:pt x="741" y="512"/>
                  </a:lnTo>
                  <a:lnTo>
                    <a:pt x="741" y="514"/>
                  </a:lnTo>
                  <a:lnTo>
                    <a:pt x="740" y="516"/>
                  </a:lnTo>
                  <a:lnTo>
                    <a:pt x="740" y="517"/>
                  </a:lnTo>
                  <a:lnTo>
                    <a:pt x="742" y="518"/>
                  </a:lnTo>
                  <a:lnTo>
                    <a:pt x="740" y="520"/>
                  </a:lnTo>
                  <a:lnTo>
                    <a:pt x="740" y="522"/>
                  </a:lnTo>
                  <a:lnTo>
                    <a:pt x="739" y="524"/>
                  </a:lnTo>
                  <a:lnTo>
                    <a:pt x="739" y="526"/>
                  </a:lnTo>
                  <a:lnTo>
                    <a:pt x="740" y="526"/>
                  </a:lnTo>
                  <a:lnTo>
                    <a:pt x="739" y="524"/>
                  </a:lnTo>
                  <a:lnTo>
                    <a:pt x="741" y="524"/>
                  </a:lnTo>
                  <a:lnTo>
                    <a:pt x="742" y="523"/>
                  </a:lnTo>
                  <a:lnTo>
                    <a:pt x="742" y="522"/>
                  </a:lnTo>
                  <a:lnTo>
                    <a:pt x="742" y="519"/>
                  </a:lnTo>
                  <a:lnTo>
                    <a:pt x="742" y="518"/>
                  </a:lnTo>
                  <a:lnTo>
                    <a:pt x="741" y="516"/>
                  </a:lnTo>
                  <a:lnTo>
                    <a:pt x="743" y="516"/>
                  </a:lnTo>
                  <a:close/>
                  <a:moveTo>
                    <a:pt x="744" y="598"/>
                  </a:moveTo>
                  <a:lnTo>
                    <a:pt x="743" y="596"/>
                  </a:lnTo>
                  <a:lnTo>
                    <a:pt x="743" y="598"/>
                  </a:lnTo>
                  <a:lnTo>
                    <a:pt x="744" y="598"/>
                  </a:lnTo>
                  <a:close/>
                  <a:moveTo>
                    <a:pt x="744" y="280"/>
                  </a:moveTo>
                  <a:lnTo>
                    <a:pt x="743" y="282"/>
                  </a:lnTo>
                  <a:lnTo>
                    <a:pt x="743" y="285"/>
                  </a:lnTo>
                  <a:lnTo>
                    <a:pt x="743" y="286"/>
                  </a:lnTo>
                  <a:lnTo>
                    <a:pt x="744" y="280"/>
                  </a:lnTo>
                  <a:close/>
                  <a:moveTo>
                    <a:pt x="745" y="602"/>
                  </a:moveTo>
                  <a:lnTo>
                    <a:pt x="743" y="600"/>
                  </a:lnTo>
                  <a:lnTo>
                    <a:pt x="740" y="600"/>
                  </a:lnTo>
                  <a:lnTo>
                    <a:pt x="740" y="602"/>
                  </a:lnTo>
                  <a:lnTo>
                    <a:pt x="742" y="604"/>
                  </a:lnTo>
                  <a:lnTo>
                    <a:pt x="743" y="604"/>
                  </a:lnTo>
                  <a:lnTo>
                    <a:pt x="744" y="602"/>
                  </a:lnTo>
                  <a:lnTo>
                    <a:pt x="744" y="604"/>
                  </a:lnTo>
                  <a:lnTo>
                    <a:pt x="745" y="602"/>
                  </a:lnTo>
                  <a:close/>
                  <a:moveTo>
                    <a:pt x="745" y="612"/>
                  </a:moveTo>
                  <a:lnTo>
                    <a:pt x="741" y="612"/>
                  </a:lnTo>
                  <a:lnTo>
                    <a:pt x="741" y="614"/>
                  </a:lnTo>
                  <a:lnTo>
                    <a:pt x="740" y="616"/>
                  </a:lnTo>
                  <a:lnTo>
                    <a:pt x="740" y="617"/>
                  </a:lnTo>
                  <a:lnTo>
                    <a:pt x="741" y="618"/>
                  </a:lnTo>
                  <a:lnTo>
                    <a:pt x="741" y="616"/>
                  </a:lnTo>
                  <a:lnTo>
                    <a:pt x="743" y="616"/>
                  </a:lnTo>
                  <a:lnTo>
                    <a:pt x="742" y="614"/>
                  </a:lnTo>
                  <a:lnTo>
                    <a:pt x="743" y="614"/>
                  </a:lnTo>
                  <a:lnTo>
                    <a:pt x="745" y="612"/>
                  </a:lnTo>
                  <a:close/>
                  <a:moveTo>
                    <a:pt x="745" y="460"/>
                  </a:moveTo>
                  <a:lnTo>
                    <a:pt x="744" y="458"/>
                  </a:lnTo>
                  <a:lnTo>
                    <a:pt x="744" y="460"/>
                  </a:lnTo>
                  <a:lnTo>
                    <a:pt x="745" y="460"/>
                  </a:lnTo>
                  <a:close/>
                  <a:moveTo>
                    <a:pt x="745" y="608"/>
                  </a:moveTo>
                  <a:lnTo>
                    <a:pt x="743" y="610"/>
                  </a:lnTo>
                  <a:lnTo>
                    <a:pt x="745" y="610"/>
                  </a:lnTo>
                  <a:lnTo>
                    <a:pt x="745" y="608"/>
                  </a:lnTo>
                  <a:close/>
                  <a:moveTo>
                    <a:pt x="745" y="460"/>
                  </a:moveTo>
                  <a:lnTo>
                    <a:pt x="745" y="460"/>
                  </a:lnTo>
                  <a:lnTo>
                    <a:pt x="745" y="461"/>
                  </a:lnTo>
                  <a:lnTo>
                    <a:pt x="745" y="460"/>
                  </a:lnTo>
                  <a:close/>
                  <a:moveTo>
                    <a:pt x="745" y="322"/>
                  </a:moveTo>
                  <a:lnTo>
                    <a:pt x="744" y="321"/>
                  </a:lnTo>
                  <a:lnTo>
                    <a:pt x="744" y="320"/>
                  </a:lnTo>
                  <a:lnTo>
                    <a:pt x="745" y="316"/>
                  </a:lnTo>
                  <a:lnTo>
                    <a:pt x="741" y="316"/>
                  </a:lnTo>
                  <a:lnTo>
                    <a:pt x="741" y="319"/>
                  </a:lnTo>
                  <a:lnTo>
                    <a:pt x="742" y="322"/>
                  </a:lnTo>
                  <a:lnTo>
                    <a:pt x="745" y="322"/>
                  </a:lnTo>
                  <a:close/>
                  <a:moveTo>
                    <a:pt x="746" y="551"/>
                  </a:moveTo>
                  <a:lnTo>
                    <a:pt x="746" y="551"/>
                  </a:lnTo>
                  <a:lnTo>
                    <a:pt x="745" y="551"/>
                  </a:lnTo>
                  <a:lnTo>
                    <a:pt x="745" y="550"/>
                  </a:lnTo>
                  <a:lnTo>
                    <a:pt x="745" y="552"/>
                  </a:lnTo>
                  <a:lnTo>
                    <a:pt x="743" y="550"/>
                  </a:lnTo>
                  <a:lnTo>
                    <a:pt x="743" y="554"/>
                  </a:lnTo>
                  <a:lnTo>
                    <a:pt x="745" y="552"/>
                  </a:lnTo>
                  <a:lnTo>
                    <a:pt x="746" y="551"/>
                  </a:lnTo>
                  <a:close/>
                  <a:moveTo>
                    <a:pt x="746" y="238"/>
                  </a:moveTo>
                  <a:lnTo>
                    <a:pt x="745" y="236"/>
                  </a:lnTo>
                  <a:lnTo>
                    <a:pt x="745" y="238"/>
                  </a:lnTo>
                  <a:lnTo>
                    <a:pt x="746" y="238"/>
                  </a:lnTo>
                  <a:lnTo>
                    <a:pt x="745" y="240"/>
                  </a:lnTo>
                  <a:lnTo>
                    <a:pt x="746" y="240"/>
                  </a:lnTo>
                  <a:lnTo>
                    <a:pt x="746" y="238"/>
                  </a:lnTo>
                  <a:close/>
                  <a:moveTo>
                    <a:pt x="747" y="550"/>
                  </a:moveTo>
                  <a:lnTo>
                    <a:pt x="746" y="551"/>
                  </a:lnTo>
                  <a:lnTo>
                    <a:pt x="747" y="552"/>
                  </a:lnTo>
                  <a:lnTo>
                    <a:pt x="747" y="551"/>
                  </a:lnTo>
                  <a:lnTo>
                    <a:pt x="747" y="550"/>
                  </a:lnTo>
                  <a:close/>
                  <a:moveTo>
                    <a:pt x="747" y="550"/>
                  </a:moveTo>
                  <a:lnTo>
                    <a:pt x="746" y="550"/>
                  </a:lnTo>
                  <a:lnTo>
                    <a:pt x="746" y="551"/>
                  </a:lnTo>
                  <a:lnTo>
                    <a:pt x="747" y="550"/>
                  </a:lnTo>
                  <a:close/>
                  <a:moveTo>
                    <a:pt x="747" y="550"/>
                  </a:moveTo>
                  <a:lnTo>
                    <a:pt x="747" y="550"/>
                  </a:lnTo>
                  <a:close/>
                  <a:moveTo>
                    <a:pt x="747" y="526"/>
                  </a:moveTo>
                  <a:lnTo>
                    <a:pt x="745" y="524"/>
                  </a:lnTo>
                  <a:lnTo>
                    <a:pt x="745" y="522"/>
                  </a:lnTo>
                  <a:lnTo>
                    <a:pt x="745" y="524"/>
                  </a:lnTo>
                  <a:lnTo>
                    <a:pt x="742" y="522"/>
                  </a:lnTo>
                  <a:lnTo>
                    <a:pt x="742" y="523"/>
                  </a:lnTo>
                  <a:lnTo>
                    <a:pt x="744" y="524"/>
                  </a:lnTo>
                  <a:lnTo>
                    <a:pt x="745" y="524"/>
                  </a:lnTo>
                  <a:lnTo>
                    <a:pt x="745" y="526"/>
                  </a:lnTo>
                  <a:lnTo>
                    <a:pt x="747" y="528"/>
                  </a:lnTo>
                  <a:lnTo>
                    <a:pt x="747" y="526"/>
                  </a:lnTo>
                  <a:close/>
                  <a:moveTo>
                    <a:pt x="747" y="214"/>
                  </a:moveTo>
                  <a:lnTo>
                    <a:pt x="746" y="212"/>
                  </a:lnTo>
                  <a:lnTo>
                    <a:pt x="745" y="214"/>
                  </a:lnTo>
                  <a:lnTo>
                    <a:pt x="747" y="214"/>
                  </a:lnTo>
                  <a:close/>
                  <a:moveTo>
                    <a:pt x="747" y="664"/>
                  </a:moveTo>
                  <a:lnTo>
                    <a:pt x="745" y="664"/>
                  </a:lnTo>
                  <a:lnTo>
                    <a:pt x="745" y="662"/>
                  </a:lnTo>
                  <a:lnTo>
                    <a:pt x="745" y="664"/>
                  </a:lnTo>
                  <a:lnTo>
                    <a:pt x="745" y="665"/>
                  </a:lnTo>
                  <a:lnTo>
                    <a:pt x="744" y="666"/>
                  </a:lnTo>
                  <a:lnTo>
                    <a:pt x="747" y="666"/>
                  </a:lnTo>
                  <a:lnTo>
                    <a:pt x="747" y="664"/>
                  </a:lnTo>
                  <a:close/>
                  <a:moveTo>
                    <a:pt x="747" y="466"/>
                  </a:moveTo>
                  <a:lnTo>
                    <a:pt x="746" y="466"/>
                  </a:lnTo>
                  <a:lnTo>
                    <a:pt x="745" y="464"/>
                  </a:lnTo>
                  <a:lnTo>
                    <a:pt x="747" y="464"/>
                  </a:lnTo>
                  <a:lnTo>
                    <a:pt x="746" y="462"/>
                  </a:lnTo>
                  <a:lnTo>
                    <a:pt x="745" y="462"/>
                  </a:lnTo>
                  <a:lnTo>
                    <a:pt x="745" y="461"/>
                  </a:lnTo>
                  <a:lnTo>
                    <a:pt x="744" y="466"/>
                  </a:lnTo>
                  <a:lnTo>
                    <a:pt x="745" y="466"/>
                  </a:lnTo>
                  <a:lnTo>
                    <a:pt x="745" y="468"/>
                  </a:lnTo>
                  <a:lnTo>
                    <a:pt x="747" y="466"/>
                  </a:lnTo>
                  <a:close/>
                  <a:moveTo>
                    <a:pt x="748" y="162"/>
                  </a:moveTo>
                  <a:lnTo>
                    <a:pt x="748" y="161"/>
                  </a:lnTo>
                  <a:lnTo>
                    <a:pt x="748" y="162"/>
                  </a:lnTo>
                  <a:close/>
                  <a:moveTo>
                    <a:pt x="748" y="160"/>
                  </a:moveTo>
                  <a:lnTo>
                    <a:pt x="748" y="160"/>
                  </a:lnTo>
                  <a:lnTo>
                    <a:pt x="748" y="161"/>
                  </a:lnTo>
                  <a:lnTo>
                    <a:pt x="748" y="160"/>
                  </a:lnTo>
                  <a:close/>
                  <a:moveTo>
                    <a:pt x="749" y="554"/>
                  </a:moveTo>
                  <a:lnTo>
                    <a:pt x="747" y="550"/>
                  </a:lnTo>
                  <a:lnTo>
                    <a:pt x="747" y="554"/>
                  </a:lnTo>
                  <a:lnTo>
                    <a:pt x="749" y="554"/>
                  </a:lnTo>
                  <a:close/>
                  <a:moveTo>
                    <a:pt x="749" y="334"/>
                  </a:moveTo>
                  <a:lnTo>
                    <a:pt x="748" y="328"/>
                  </a:lnTo>
                  <a:lnTo>
                    <a:pt x="745" y="330"/>
                  </a:lnTo>
                  <a:lnTo>
                    <a:pt x="746" y="332"/>
                  </a:lnTo>
                  <a:lnTo>
                    <a:pt x="746" y="333"/>
                  </a:lnTo>
                  <a:lnTo>
                    <a:pt x="746" y="334"/>
                  </a:lnTo>
                  <a:lnTo>
                    <a:pt x="749" y="334"/>
                  </a:lnTo>
                  <a:close/>
                  <a:moveTo>
                    <a:pt x="749" y="600"/>
                  </a:moveTo>
                  <a:lnTo>
                    <a:pt x="748" y="598"/>
                  </a:lnTo>
                  <a:lnTo>
                    <a:pt x="747" y="598"/>
                  </a:lnTo>
                  <a:lnTo>
                    <a:pt x="747" y="600"/>
                  </a:lnTo>
                  <a:lnTo>
                    <a:pt x="746" y="600"/>
                  </a:lnTo>
                  <a:lnTo>
                    <a:pt x="745" y="604"/>
                  </a:lnTo>
                  <a:lnTo>
                    <a:pt x="747" y="604"/>
                  </a:lnTo>
                  <a:lnTo>
                    <a:pt x="746" y="602"/>
                  </a:lnTo>
                  <a:lnTo>
                    <a:pt x="747" y="600"/>
                  </a:lnTo>
                  <a:lnTo>
                    <a:pt x="748" y="602"/>
                  </a:lnTo>
                  <a:lnTo>
                    <a:pt x="749" y="600"/>
                  </a:lnTo>
                  <a:close/>
                  <a:moveTo>
                    <a:pt x="749" y="518"/>
                  </a:moveTo>
                  <a:lnTo>
                    <a:pt x="748" y="518"/>
                  </a:lnTo>
                  <a:lnTo>
                    <a:pt x="749" y="518"/>
                  </a:lnTo>
                  <a:close/>
                  <a:moveTo>
                    <a:pt x="749" y="514"/>
                  </a:moveTo>
                  <a:lnTo>
                    <a:pt x="744" y="514"/>
                  </a:lnTo>
                  <a:lnTo>
                    <a:pt x="745" y="516"/>
                  </a:lnTo>
                  <a:lnTo>
                    <a:pt x="748" y="518"/>
                  </a:lnTo>
                  <a:lnTo>
                    <a:pt x="748" y="516"/>
                  </a:lnTo>
                  <a:lnTo>
                    <a:pt x="749" y="514"/>
                  </a:lnTo>
                  <a:close/>
                  <a:moveTo>
                    <a:pt x="749" y="520"/>
                  </a:moveTo>
                  <a:lnTo>
                    <a:pt x="749" y="518"/>
                  </a:lnTo>
                  <a:lnTo>
                    <a:pt x="747" y="520"/>
                  </a:lnTo>
                  <a:lnTo>
                    <a:pt x="749" y="520"/>
                  </a:lnTo>
                  <a:close/>
                  <a:moveTo>
                    <a:pt x="749" y="584"/>
                  </a:moveTo>
                  <a:lnTo>
                    <a:pt x="749" y="584"/>
                  </a:lnTo>
                  <a:lnTo>
                    <a:pt x="748" y="582"/>
                  </a:lnTo>
                  <a:lnTo>
                    <a:pt x="746" y="582"/>
                  </a:lnTo>
                  <a:lnTo>
                    <a:pt x="745" y="580"/>
                  </a:lnTo>
                  <a:lnTo>
                    <a:pt x="743" y="582"/>
                  </a:lnTo>
                  <a:lnTo>
                    <a:pt x="745" y="582"/>
                  </a:lnTo>
                  <a:lnTo>
                    <a:pt x="746" y="584"/>
                  </a:lnTo>
                  <a:lnTo>
                    <a:pt x="747" y="584"/>
                  </a:lnTo>
                  <a:lnTo>
                    <a:pt x="746" y="586"/>
                  </a:lnTo>
                  <a:lnTo>
                    <a:pt x="746" y="588"/>
                  </a:lnTo>
                  <a:lnTo>
                    <a:pt x="746" y="590"/>
                  </a:lnTo>
                  <a:lnTo>
                    <a:pt x="744" y="590"/>
                  </a:lnTo>
                  <a:lnTo>
                    <a:pt x="745" y="588"/>
                  </a:lnTo>
                  <a:lnTo>
                    <a:pt x="742" y="588"/>
                  </a:lnTo>
                  <a:lnTo>
                    <a:pt x="744" y="586"/>
                  </a:lnTo>
                  <a:lnTo>
                    <a:pt x="741" y="586"/>
                  </a:lnTo>
                  <a:lnTo>
                    <a:pt x="741" y="584"/>
                  </a:lnTo>
                  <a:lnTo>
                    <a:pt x="740" y="584"/>
                  </a:lnTo>
                  <a:lnTo>
                    <a:pt x="740" y="586"/>
                  </a:lnTo>
                  <a:lnTo>
                    <a:pt x="739" y="584"/>
                  </a:lnTo>
                  <a:lnTo>
                    <a:pt x="740" y="586"/>
                  </a:lnTo>
                  <a:lnTo>
                    <a:pt x="741" y="588"/>
                  </a:lnTo>
                  <a:lnTo>
                    <a:pt x="741" y="590"/>
                  </a:lnTo>
                  <a:lnTo>
                    <a:pt x="740" y="592"/>
                  </a:lnTo>
                  <a:lnTo>
                    <a:pt x="740" y="594"/>
                  </a:lnTo>
                  <a:lnTo>
                    <a:pt x="741" y="594"/>
                  </a:lnTo>
                  <a:lnTo>
                    <a:pt x="742" y="596"/>
                  </a:lnTo>
                  <a:lnTo>
                    <a:pt x="743" y="596"/>
                  </a:lnTo>
                  <a:lnTo>
                    <a:pt x="744" y="598"/>
                  </a:lnTo>
                  <a:lnTo>
                    <a:pt x="745" y="596"/>
                  </a:lnTo>
                  <a:lnTo>
                    <a:pt x="743" y="596"/>
                  </a:lnTo>
                  <a:lnTo>
                    <a:pt x="742" y="594"/>
                  </a:lnTo>
                  <a:lnTo>
                    <a:pt x="743" y="594"/>
                  </a:lnTo>
                  <a:lnTo>
                    <a:pt x="743" y="592"/>
                  </a:lnTo>
                  <a:lnTo>
                    <a:pt x="747" y="592"/>
                  </a:lnTo>
                  <a:lnTo>
                    <a:pt x="747" y="590"/>
                  </a:lnTo>
                  <a:lnTo>
                    <a:pt x="747" y="588"/>
                  </a:lnTo>
                  <a:lnTo>
                    <a:pt x="749" y="588"/>
                  </a:lnTo>
                  <a:lnTo>
                    <a:pt x="749" y="584"/>
                  </a:lnTo>
                  <a:close/>
                  <a:moveTo>
                    <a:pt x="749" y="162"/>
                  </a:moveTo>
                  <a:lnTo>
                    <a:pt x="749" y="160"/>
                  </a:lnTo>
                  <a:lnTo>
                    <a:pt x="748" y="160"/>
                  </a:lnTo>
                  <a:lnTo>
                    <a:pt x="748" y="162"/>
                  </a:lnTo>
                  <a:lnTo>
                    <a:pt x="749" y="162"/>
                  </a:lnTo>
                  <a:close/>
                  <a:moveTo>
                    <a:pt x="749" y="668"/>
                  </a:moveTo>
                  <a:lnTo>
                    <a:pt x="749" y="666"/>
                  </a:lnTo>
                  <a:lnTo>
                    <a:pt x="748" y="664"/>
                  </a:lnTo>
                  <a:lnTo>
                    <a:pt x="748" y="662"/>
                  </a:lnTo>
                  <a:lnTo>
                    <a:pt x="748" y="664"/>
                  </a:lnTo>
                  <a:lnTo>
                    <a:pt x="748" y="666"/>
                  </a:lnTo>
                  <a:lnTo>
                    <a:pt x="749" y="666"/>
                  </a:lnTo>
                  <a:lnTo>
                    <a:pt x="748" y="668"/>
                  </a:lnTo>
                  <a:lnTo>
                    <a:pt x="749" y="668"/>
                  </a:lnTo>
                  <a:close/>
                  <a:moveTo>
                    <a:pt x="750" y="618"/>
                  </a:moveTo>
                  <a:lnTo>
                    <a:pt x="749" y="616"/>
                  </a:lnTo>
                  <a:lnTo>
                    <a:pt x="745" y="616"/>
                  </a:lnTo>
                  <a:lnTo>
                    <a:pt x="748" y="618"/>
                  </a:lnTo>
                  <a:lnTo>
                    <a:pt x="748" y="620"/>
                  </a:lnTo>
                  <a:lnTo>
                    <a:pt x="748" y="618"/>
                  </a:lnTo>
                  <a:lnTo>
                    <a:pt x="749" y="618"/>
                  </a:lnTo>
                  <a:lnTo>
                    <a:pt x="750" y="618"/>
                  </a:lnTo>
                  <a:close/>
                  <a:moveTo>
                    <a:pt x="750" y="662"/>
                  </a:moveTo>
                  <a:lnTo>
                    <a:pt x="750" y="660"/>
                  </a:lnTo>
                  <a:lnTo>
                    <a:pt x="748" y="660"/>
                  </a:lnTo>
                  <a:lnTo>
                    <a:pt x="750" y="662"/>
                  </a:lnTo>
                  <a:close/>
                  <a:moveTo>
                    <a:pt x="750" y="522"/>
                  </a:moveTo>
                  <a:lnTo>
                    <a:pt x="749" y="520"/>
                  </a:lnTo>
                  <a:lnTo>
                    <a:pt x="750" y="522"/>
                  </a:lnTo>
                  <a:close/>
                  <a:moveTo>
                    <a:pt x="750" y="262"/>
                  </a:moveTo>
                  <a:lnTo>
                    <a:pt x="750" y="260"/>
                  </a:lnTo>
                  <a:lnTo>
                    <a:pt x="748" y="260"/>
                  </a:lnTo>
                  <a:lnTo>
                    <a:pt x="749" y="262"/>
                  </a:lnTo>
                  <a:lnTo>
                    <a:pt x="749" y="263"/>
                  </a:lnTo>
                  <a:lnTo>
                    <a:pt x="749" y="264"/>
                  </a:lnTo>
                  <a:lnTo>
                    <a:pt x="750" y="263"/>
                  </a:lnTo>
                  <a:lnTo>
                    <a:pt x="750" y="262"/>
                  </a:lnTo>
                  <a:close/>
                  <a:moveTo>
                    <a:pt x="750" y="270"/>
                  </a:moveTo>
                  <a:lnTo>
                    <a:pt x="747" y="270"/>
                  </a:lnTo>
                  <a:lnTo>
                    <a:pt x="749" y="272"/>
                  </a:lnTo>
                  <a:lnTo>
                    <a:pt x="750" y="270"/>
                  </a:lnTo>
                  <a:close/>
                  <a:moveTo>
                    <a:pt x="751" y="618"/>
                  </a:moveTo>
                  <a:lnTo>
                    <a:pt x="750" y="616"/>
                  </a:lnTo>
                  <a:lnTo>
                    <a:pt x="750" y="618"/>
                  </a:lnTo>
                  <a:lnTo>
                    <a:pt x="751" y="618"/>
                  </a:lnTo>
                  <a:close/>
                  <a:moveTo>
                    <a:pt x="751" y="276"/>
                  </a:moveTo>
                  <a:lnTo>
                    <a:pt x="748" y="276"/>
                  </a:lnTo>
                  <a:lnTo>
                    <a:pt x="748" y="278"/>
                  </a:lnTo>
                  <a:lnTo>
                    <a:pt x="751" y="278"/>
                  </a:lnTo>
                  <a:lnTo>
                    <a:pt x="751" y="276"/>
                  </a:lnTo>
                  <a:close/>
                  <a:moveTo>
                    <a:pt x="751" y="600"/>
                  </a:moveTo>
                  <a:lnTo>
                    <a:pt x="751" y="600"/>
                  </a:lnTo>
                  <a:lnTo>
                    <a:pt x="750" y="602"/>
                  </a:lnTo>
                  <a:lnTo>
                    <a:pt x="751" y="600"/>
                  </a:lnTo>
                  <a:close/>
                  <a:moveTo>
                    <a:pt x="752" y="468"/>
                  </a:moveTo>
                  <a:lnTo>
                    <a:pt x="751" y="468"/>
                  </a:lnTo>
                  <a:lnTo>
                    <a:pt x="751" y="470"/>
                  </a:lnTo>
                  <a:lnTo>
                    <a:pt x="752" y="468"/>
                  </a:lnTo>
                  <a:close/>
                  <a:moveTo>
                    <a:pt x="752" y="616"/>
                  </a:moveTo>
                  <a:lnTo>
                    <a:pt x="751" y="616"/>
                  </a:lnTo>
                  <a:lnTo>
                    <a:pt x="750" y="614"/>
                  </a:lnTo>
                  <a:lnTo>
                    <a:pt x="749" y="616"/>
                  </a:lnTo>
                  <a:lnTo>
                    <a:pt x="750" y="616"/>
                  </a:lnTo>
                  <a:lnTo>
                    <a:pt x="751" y="616"/>
                  </a:lnTo>
                  <a:lnTo>
                    <a:pt x="751" y="618"/>
                  </a:lnTo>
                  <a:lnTo>
                    <a:pt x="752" y="618"/>
                  </a:lnTo>
                  <a:lnTo>
                    <a:pt x="752" y="616"/>
                  </a:lnTo>
                  <a:close/>
                  <a:moveTo>
                    <a:pt x="752" y="620"/>
                  </a:moveTo>
                  <a:lnTo>
                    <a:pt x="749" y="618"/>
                  </a:lnTo>
                  <a:lnTo>
                    <a:pt x="749" y="620"/>
                  </a:lnTo>
                  <a:lnTo>
                    <a:pt x="749" y="622"/>
                  </a:lnTo>
                  <a:lnTo>
                    <a:pt x="750" y="620"/>
                  </a:lnTo>
                  <a:lnTo>
                    <a:pt x="752" y="620"/>
                  </a:lnTo>
                  <a:close/>
                  <a:moveTo>
                    <a:pt x="752" y="581"/>
                  </a:moveTo>
                  <a:lnTo>
                    <a:pt x="752" y="581"/>
                  </a:lnTo>
                  <a:lnTo>
                    <a:pt x="752" y="580"/>
                  </a:lnTo>
                  <a:lnTo>
                    <a:pt x="751" y="580"/>
                  </a:lnTo>
                  <a:lnTo>
                    <a:pt x="751" y="582"/>
                  </a:lnTo>
                  <a:lnTo>
                    <a:pt x="752" y="581"/>
                  </a:lnTo>
                  <a:close/>
                  <a:moveTo>
                    <a:pt x="752" y="528"/>
                  </a:moveTo>
                  <a:lnTo>
                    <a:pt x="751" y="526"/>
                  </a:lnTo>
                  <a:lnTo>
                    <a:pt x="752" y="528"/>
                  </a:lnTo>
                  <a:close/>
                  <a:moveTo>
                    <a:pt x="752" y="472"/>
                  </a:moveTo>
                  <a:lnTo>
                    <a:pt x="752" y="470"/>
                  </a:lnTo>
                  <a:lnTo>
                    <a:pt x="751" y="472"/>
                  </a:lnTo>
                  <a:lnTo>
                    <a:pt x="752" y="472"/>
                  </a:lnTo>
                  <a:close/>
                  <a:moveTo>
                    <a:pt x="752" y="460"/>
                  </a:moveTo>
                  <a:lnTo>
                    <a:pt x="750" y="460"/>
                  </a:lnTo>
                  <a:lnTo>
                    <a:pt x="752" y="462"/>
                  </a:lnTo>
                  <a:lnTo>
                    <a:pt x="752" y="460"/>
                  </a:lnTo>
                  <a:close/>
                  <a:moveTo>
                    <a:pt x="752" y="464"/>
                  </a:moveTo>
                  <a:lnTo>
                    <a:pt x="752" y="462"/>
                  </a:lnTo>
                  <a:lnTo>
                    <a:pt x="750" y="464"/>
                  </a:lnTo>
                  <a:lnTo>
                    <a:pt x="752" y="464"/>
                  </a:lnTo>
                  <a:close/>
                  <a:moveTo>
                    <a:pt x="753" y="582"/>
                  </a:moveTo>
                  <a:lnTo>
                    <a:pt x="753" y="580"/>
                  </a:lnTo>
                  <a:lnTo>
                    <a:pt x="752" y="581"/>
                  </a:lnTo>
                  <a:lnTo>
                    <a:pt x="753" y="582"/>
                  </a:lnTo>
                  <a:close/>
                  <a:moveTo>
                    <a:pt x="753" y="332"/>
                  </a:moveTo>
                  <a:lnTo>
                    <a:pt x="753" y="332"/>
                  </a:lnTo>
                  <a:lnTo>
                    <a:pt x="753" y="333"/>
                  </a:lnTo>
                  <a:lnTo>
                    <a:pt x="753" y="332"/>
                  </a:lnTo>
                  <a:close/>
                  <a:moveTo>
                    <a:pt x="754" y="336"/>
                  </a:moveTo>
                  <a:lnTo>
                    <a:pt x="754" y="334"/>
                  </a:lnTo>
                  <a:lnTo>
                    <a:pt x="753" y="333"/>
                  </a:lnTo>
                  <a:lnTo>
                    <a:pt x="753" y="334"/>
                  </a:lnTo>
                  <a:lnTo>
                    <a:pt x="751" y="334"/>
                  </a:lnTo>
                  <a:lnTo>
                    <a:pt x="752" y="336"/>
                  </a:lnTo>
                  <a:lnTo>
                    <a:pt x="754" y="336"/>
                  </a:lnTo>
                  <a:close/>
                  <a:moveTo>
                    <a:pt x="754" y="582"/>
                  </a:moveTo>
                  <a:lnTo>
                    <a:pt x="753" y="580"/>
                  </a:lnTo>
                  <a:lnTo>
                    <a:pt x="753" y="582"/>
                  </a:lnTo>
                  <a:lnTo>
                    <a:pt x="751" y="582"/>
                  </a:lnTo>
                  <a:lnTo>
                    <a:pt x="749" y="582"/>
                  </a:lnTo>
                  <a:lnTo>
                    <a:pt x="754" y="584"/>
                  </a:lnTo>
                  <a:lnTo>
                    <a:pt x="754" y="583"/>
                  </a:lnTo>
                  <a:lnTo>
                    <a:pt x="754" y="582"/>
                  </a:lnTo>
                  <a:close/>
                  <a:moveTo>
                    <a:pt x="755" y="614"/>
                  </a:moveTo>
                  <a:lnTo>
                    <a:pt x="753" y="611"/>
                  </a:lnTo>
                  <a:lnTo>
                    <a:pt x="753" y="608"/>
                  </a:lnTo>
                  <a:lnTo>
                    <a:pt x="751" y="608"/>
                  </a:lnTo>
                  <a:lnTo>
                    <a:pt x="752" y="606"/>
                  </a:lnTo>
                  <a:lnTo>
                    <a:pt x="751" y="606"/>
                  </a:lnTo>
                  <a:lnTo>
                    <a:pt x="751" y="608"/>
                  </a:lnTo>
                  <a:lnTo>
                    <a:pt x="750" y="610"/>
                  </a:lnTo>
                  <a:lnTo>
                    <a:pt x="753" y="610"/>
                  </a:lnTo>
                  <a:lnTo>
                    <a:pt x="753" y="612"/>
                  </a:lnTo>
                  <a:lnTo>
                    <a:pt x="750" y="610"/>
                  </a:lnTo>
                  <a:lnTo>
                    <a:pt x="750" y="612"/>
                  </a:lnTo>
                  <a:lnTo>
                    <a:pt x="751" y="612"/>
                  </a:lnTo>
                  <a:lnTo>
                    <a:pt x="751" y="614"/>
                  </a:lnTo>
                  <a:lnTo>
                    <a:pt x="752" y="614"/>
                  </a:lnTo>
                  <a:lnTo>
                    <a:pt x="752" y="612"/>
                  </a:lnTo>
                  <a:lnTo>
                    <a:pt x="754" y="614"/>
                  </a:lnTo>
                  <a:lnTo>
                    <a:pt x="755" y="614"/>
                  </a:lnTo>
                  <a:close/>
                  <a:moveTo>
                    <a:pt x="755" y="586"/>
                  </a:moveTo>
                  <a:lnTo>
                    <a:pt x="754" y="585"/>
                  </a:lnTo>
                  <a:lnTo>
                    <a:pt x="753" y="586"/>
                  </a:lnTo>
                  <a:lnTo>
                    <a:pt x="752" y="584"/>
                  </a:lnTo>
                  <a:lnTo>
                    <a:pt x="751" y="586"/>
                  </a:lnTo>
                  <a:lnTo>
                    <a:pt x="752" y="586"/>
                  </a:lnTo>
                  <a:lnTo>
                    <a:pt x="752" y="588"/>
                  </a:lnTo>
                  <a:lnTo>
                    <a:pt x="751" y="588"/>
                  </a:lnTo>
                  <a:lnTo>
                    <a:pt x="751" y="586"/>
                  </a:lnTo>
                  <a:lnTo>
                    <a:pt x="750" y="588"/>
                  </a:lnTo>
                  <a:lnTo>
                    <a:pt x="751" y="588"/>
                  </a:lnTo>
                  <a:lnTo>
                    <a:pt x="751" y="590"/>
                  </a:lnTo>
                  <a:lnTo>
                    <a:pt x="752" y="590"/>
                  </a:lnTo>
                  <a:lnTo>
                    <a:pt x="752" y="588"/>
                  </a:lnTo>
                  <a:lnTo>
                    <a:pt x="753" y="588"/>
                  </a:lnTo>
                  <a:lnTo>
                    <a:pt x="754" y="588"/>
                  </a:lnTo>
                  <a:lnTo>
                    <a:pt x="755" y="587"/>
                  </a:lnTo>
                  <a:lnTo>
                    <a:pt x="755" y="586"/>
                  </a:lnTo>
                  <a:close/>
                  <a:moveTo>
                    <a:pt x="755" y="518"/>
                  </a:moveTo>
                  <a:lnTo>
                    <a:pt x="753" y="514"/>
                  </a:lnTo>
                  <a:lnTo>
                    <a:pt x="752" y="512"/>
                  </a:lnTo>
                  <a:lnTo>
                    <a:pt x="751" y="512"/>
                  </a:lnTo>
                  <a:lnTo>
                    <a:pt x="751" y="514"/>
                  </a:lnTo>
                  <a:lnTo>
                    <a:pt x="753" y="516"/>
                  </a:lnTo>
                  <a:lnTo>
                    <a:pt x="753" y="517"/>
                  </a:lnTo>
                  <a:lnTo>
                    <a:pt x="752" y="518"/>
                  </a:lnTo>
                  <a:lnTo>
                    <a:pt x="753" y="517"/>
                  </a:lnTo>
                  <a:lnTo>
                    <a:pt x="751" y="518"/>
                  </a:lnTo>
                  <a:lnTo>
                    <a:pt x="750" y="520"/>
                  </a:lnTo>
                  <a:lnTo>
                    <a:pt x="749" y="520"/>
                  </a:lnTo>
                  <a:lnTo>
                    <a:pt x="751" y="522"/>
                  </a:lnTo>
                  <a:lnTo>
                    <a:pt x="752" y="522"/>
                  </a:lnTo>
                  <a:lnTo>
                    <a:pt x="753" y="518"/>
                  </a:lnTo>
                  <a:lnTo>
                    <a:pt x="755" y="518"/>
                  </a:lnTo>
                  <a:close/>
                  <a:moveTo>
                    <a:pt x="755" y="584"/>
                  </a:moveTo>
                  <a:lnTo>
                    <a:pt x="754" y="584"/>
                  </a:lnTo>
                  <a:lnTo>
                    <a:pt x="754" y="585"/>
                  </a:lnTo>
                  <a:lnTo>
                    <a:pt x="755" y="585"/>
                  </a:lnTo>
                  <a:lnTo>
                    <a:pt x="755" y="584"/>
                  </a:lnTo>
                  <a:close/>
                  <a:moveTo>
                    <a:pt x="755" y="590"/>
                  </a:moveTo>
                  <a:lnTo>
                    <a:pt x="753" y="588"/>
                  </a:lnTo>
                  <a:lnTo>
                    <a:pt x="753" y="591"/>
                  </a:lnTo>
                  <a:lnTo>
                    <a:pt x="754" y="592"/>
                  </a:lnTo>
                  <a:lnTo>
                    <a:pt x="752" y="590"/>
                  </a:lnTo>
                  <a:lnTo>
                    <a:pt x="752" y="593"/>
                  </a:lnTo>
                  <a:lnTo>
                    <a:pt x="752" y="594"/>
                  </a:lnTo>
                  <a:lnTo>
                    <a:pt x="749" y="594"/>
                  </a:lnTo>
                  <a:lnTo>
                    <a:pt x="749" y="597"/>
                  </a:lnTo>
                  <a:lnTo>
                    <a:pt x="750" y="598"/>
                  </a:lnTo>
                  <a:lnTo>
                    <a:pt x="750" y="597"/>
                  </a:lnTo>
                  <a:lnTo>
                    <a:pt x="751" y="598"/>
                  </a:lnTo>
                  <a:lnTo>
                    <a:pt x="751" y="597"/>
                  </a:lnTo>
                  <a:lnTo>
                    <a:pt x="751" y="598"/>
                  </a:lnTo>
                  <a:lnTo>
                    <a:pt x="752" y="600"/>
                  </a:lnTo>
                  <a:lnTo>
                    <a:pt x="755" y="600"/>
                  </a:lnTo>
                  <a:lnTo>
                    <a:pt x="755" y="598"/>
                  </a:lnTo>
                  <a:lnTo>
                    <a:pt x="754" y="598"/>
                  </a:lnTo>
                  <a:lnTo>
                    <a:pt x="753" y="596"/>
                  </a:lnTo>
                  <a:lnTo>
                    <a:pt x="754" y="596"/>
                  </a:lnTo>
                  <a:lnTo>
                    <a:pt x="753" y="595"/>
                  </a:lnTo>
                  <a:lnTo>
                    <a:pt x="753" y="596"/>
                  </a:lnTo>
                  <a:lnTo>
                    <a:pt x="753" y="598"/>
                  </a:lnTo>
                  <a:lnTo>
                    <a:pt x="752" y="598"/>
                  </a:lnTo>
                  <a:lnTo>
                    <a:pt x="752" y="596"/>
                  </a:lnTo>
                  <a:lnTo>
                    <a:pt x="753" y="596"/>
                  </a:lnTo>
                  <a:lnTo>
                    <a:pt x="753" y="595"/>
                  </a:lnTo>
                  <a:lnTo>
                    <a:pt x="752" y="594"/>
                  </a:lnTo>
                  <a:lnTo>
                    <a:pt x="754" y="594"/>
                  </a:lnTo>
                  <a:lnTo>
                    <a:pt x="754" y="592"/>
                  </a:lnTo>
                  <a:lnTo>
                    <a:pt x="755" y="590"/>
                  </a:lnTo>
                  <a:close/>
                  <a:moveTo>
                    <a:pt x="756" y="330"/>
                  </a:moveTo>
                  <a:lnTo>
                    <a:pt x="755" y="330"/>
                  </a:lnTo>
                  <a:lnTo>
                    <a:pt x="753" y="328"/>
                  </a:lnTo>
                  <a:lnTo>
                    <a:pt x="753" y="326"/>
                  </a:lnTo>
                  <a:lnTo>
                    <a:pt x="755" y="326"/>
                  </a:lnTo>
                  <a:lnTo>
                    <a:pt x="754" y="324"/>
                  </a:lnTo>
                  <a:lnTo>
                    <a:pt x="752" y="324"/>
                  </a:lnTo>
                  <a:lnTo>
                    <a:pt x="751" y="326"/>
                  </a:lnTo>
                  <a:lnTo>
                    <a:pt x="751" y="327"/>
                  </a:lnTo>
                  <a:lnTo>
                    <a:pt x="751" y="328"/>
                  </a:lnTo>
                  <a:lnTo>
                    <a:pt x="752" y="330"/>
                  </a:lnTo>
                  <a:lnTo>
                    <a:pt x="755" y="332"/>
                  </a:lnTo>
                  <a:lnTo>
                    <a:pt x="756" y="330"/>
                  </a:lnTo>
                  <a:close/>
                  <a:moveTo>
                    <a:pt x="757" y="276"/>
                  </a:moveTo>
                  <a:lnTo>
                    <a:pt x="757" y="274"/>
                  </a:lnTo>
                  <a:lnTo>
                    <a:pt x="755" y="274"/>
                  </a:lnTo>
                  <a:lnTo>
                    <a:pt x="755" y="272"/>
                  </a:lnTo>
                  <a:lnTo>
                    <a:pt x="754" y="272"/>
                  </a:lnTo>
                  <a:lnTo>
                    <a:pt x="754" y="274"/>
                  </a:lnTo>
                  <a:lnTo>
                    <a:pt x="753" y="274"/>
                  </a:lnTo>
                  <a:lnTo>
                    <a:pt x="753" y="276"/>
                  </a:lnTo>
                  <a:lnTo>
                    <a:pt x="757" y="276"/>
                  </a:lnTo>
                  <a:close/>
                  <a:moveTo>
                    <a:pt x="757" y="608"/>
                  </a:moveTo>
                  <a:lnTo>
                    <a:pt x="757" y="606"/>
                  </a:lnTo>
                  <a:lnTo>
                    <a:pt x="756" y="606"/>
                  </a:lnTo>
                  <a:lnTo>
                    <a:pt x="755" y="608"/>
                  </a:lnTo>
                  <a:lnTo>
                    <a:pt x="757" y="608"/>
                  </a:lnTo>
                  <a:close/>
                  <a:moveTo>
                    <a:pt x="758" y="608"/>
                  </a:moveTo>
                  <a:lnTo>
                    <a:pt x="757" y="608"/>
                  </a:lnTo>
                  <a:lnTo>
                    <a:pt x="757" y="610"/>
                  </a:lnTo>
                  <a:lnTo>
                    <a:pt x="758" y="608"/>
                  </a:lnTo>
                  <a:close/>
                  <a:moveTo>
                    <a:pt x="758" y="248"/>
                  </a:moveTo>
                  <a:lnTo>
                    <a:pt x="758" y="248"/>
                  </a:lnTo>
                  <a:lnTo>
                    <a:pt x="757" y="246"/>
                  </a:lnTo>
                  <a:lnTo>
                    <a:pt x="756" y="246"/>
                  </a:lnTo>
                  <a:lnTo>
                    <a:pt x="755" y="248"/>
                  </a:lnTo>
                  <a:lnTo>
                    <a:pt x="756" y="248"/>
                  </a:lnTo>
                  <a:lnTo>
                    <a:pt x="756" y="250"/>
                  </a:lnTo>
                  <a:lnTo>
                    <a:pt x="758" y="250"/>
                  </a:lnTo>
                  <a:lnTo>
                    <a:pt x="758" y="248"/>
                  </a:lnTo>
                  <a:close/>
                  <a:moveTo>
                    <a:pt x="758" y="236"/>
                  </a:moveTo>
                  <a:lnTo>
                    <a:pt x="756" y="234"/>
                  </a:lnTo>
                  <a:lnTo>
                    <a:pt x="755" y="236"/>
                  </a:lnTo>
                  <a:lnTo>
                    <a:pt x="758" y="236"/>
                  </a:lnTo>
                  <a:close/>
                  <a:moveTo>
                    <a:pt x="758" y="208"/>
                  </a:moveTo>
                  <a:lnTo>
                    <a:pt x="758" y="208"/>
                  </a:lnTo>
                  <a:lnTo>
                    <a:pt x="758" y="206"/>
                  </a:lnTo>
                  <a:lnTo>
                    <a:pt x="757" y="210"/>
                  </a:lnTo>
                  <a:lnTo>
                    <a:pt x="758" y="208"/>
                  </a:lnTo>
                  <a:close/>
                  <a:moveTo>
                    <a:pt x="759" y="662"/>
                  </a:moveTo>
                  <a:lnTo>
                    <a:pt x="758" y="660"/>
                  </a:lnTo>
                  <a:lnTo>
                    <a:pt x="757" y="662"/>
                  </a:lnTo>
                  <a:lnTo>
                    <a:pt x="759" y="662"/>
                  </a:lnTo>
                  <a:close/>
                  <a:moveTo>
                    <a:pt x="759" y="616"/>
                  </a:moveTo>
                  <a:lnTo>
                    <a:pt x="758" y="616"/>
                  </a:lnTo>
                  <a:lnTo>
                    <a:pt x="759" y="616"/>
                  </a:lnTo>
                  <a:close/>
                  <a:moveTo>
                    <a:pt x="759" y="561"/>
                  </a:moveTo>
                  <a:lnTo>
                    <a:pt x="758" y="562"/>
                  </a:lnTo>
                  <a:lnTo>
                    <a:pt x="759" y="562"/>
                  </a:lnTo>
                  <a:lnTo>
                    <a:pt x="759" y="561"/>
                  </a:lnTo>
                  <a:close/>
                  <a:moveTo>
                    <a:pt x="759" y="332"/>
                  </a:moveTo>
                  <a:lnTo>
                    <a:pt x="757" y="332"/>
                  </a:lnTo>
                  <a:lnTo>
                    <a:pt x="757" y="334"/>
                  </a:lnTo>
                  <a:lnTo>
                    <a:pt x="759" y="334"/>
                  </a:lnTo>
                  <a:lnTo>
                    <a:pt x="759" y="332"/>
                  </a:lnTo>
                  <a:close/>
                  <a:moveTo>
                    <a:pt x="759" y="474"/>
                  </a:moveTo>
                  <a:lnTo>
                    <a:pt x="758" y="474"/>
                  </a:lnTo>
                  <a:lnTo>
                    <a:pt x="758" y="470"/>
                  </a:lnTo>
                  <a:lnTo>
                    <a:pt x="759" y="470"/>
                  </a:lnTo>
                  <a:lnTo>
                    <a:pt x="758" y="466"/>
                  </a:lnTo>
                  <a:lnTo>
                    <a:pt x="757" y="464"/>
                  </a:lnTo>
                  <a:lnTo>
                    <a:pt x="756" y="464"/>
                  </a:lnTo>
                  <a:lnTo>
                    <a:pt x="756" y="466"/>
                  </a:lnTo>
                  <a:lnTo>
                    <a:pt x="758" y="466"/>
                  </a:lnTo>
                  <a:lnTo>
                    <a:pt x="758" y="470"/>
                  </a:lnTo>
                  <a:lnTo>
                    <a:pt x="757" y="470"/>
                  </a:lnTo>
                  <a:lnTo>
                    <a:pt x="757" y="472"/>
                  </a:lnTo>
                  <a:lnTo>
                    <a:pt x="756" y="472"/>
                  </a:lnTo>
                  <a:lnTo>
                    <a:pt x="756" y="476"/>
                  </a:lnTo>
                  <a:lnTo>
                    <a:pt x="756" y="477"/>
                  </a:lnTo>
                  <a:lnTo>
                    <a:pt x="758" y="478"/>
                  </a:lnTo>
                  <a:lnTo>
                    <a:pt x="758" y="476"/>
                  </a:lnTo>
                  <a:lnTo>
                    <a:pt x="759" y="474"/>
                  </a:lnTo>
                  <a:close/>
                  <a:moveTo>
                    <a:pt x="759" y="664"/>
                  </a:moveTo>
                  <a:lnTo>
                    <a:pt x="759" y="662"/>
                  </a:lnTo>
                  <a:lnTo>
                    <a:pt x="759" y="664"/>
                  </a:lnTo>
                  <a:close/>
                  <a:moveTo>
                    <a:pt x="760" y="170"/>
                  </a:moveTo>
                  <a:lnTo>
                    <a:pt x="759" y="168"/>
                  </a:lnTo>
                  <a:lnTo>
                    <a:pt x="758" y="168"/>
                  </a:lnTo>
                  <a:lnTo>
                    <a:pt x="758" y="170"/>
                  </a:lnTo>
                  <a:lnTo>
                    <a:pt x="760" y="170"/>
                  </a:lnTo>
                  <a:close/>
                  <a:moveTo>
                    <a:pt x="760" y="478"/>
                  </a:moveTo>
                  <a:lnTo>
                    <a:pt x="760" y="476"/>
                  </a:lnTo>
                  <a:lnTo>
                    <a:pt x="758" y="476"/>
                  </a:lnTo>
                  <a:lnTo>
                    <a:pt x="760" y="478"/>
                  </a:lnTo>
                  <a:close/>
                  <a:moveTo>
                    <a:pt x="760" y="560"/>
                  </a:moveTo>
                  <a:lnTo>
                    <a:pt x="759" y="560"/>
                  </a:lnTo>
                  <a:lnTo>
                    <a:pt x="759" y="561"/>
                  </a:lnTo>
                  <a:lnTo>
                    <a:pt x="760" y="560"/>
                  </a:lnTo>
                  <a:close/>
                  <a:moveTo>
                    <a:pt x="760" y="623"/>
                  </a:moveTo>
                  <a:lnTo>
                    <a:pt x="759" y="624"/>
                  </a:lnTo>
                  <a:lnTo>
                    <a:pt x="760" y="624"/>
                  </a:lnTo>
                  <a:lnTo>
                    <a:pt x="760" y="623"/>
                  </a:lnTo>
                  <a:close/>
                  <a:moveTo>
                    <a:pt x="761" y="606"/>
                  </a:moveTo>
                  <a:lnTo>
                    <a:pt x="760" y="604"/>
                  </a:lnTo>
                  <a:lnTo>
                    <a:pt x="758" y="604"/>
                  </a:lnTo>
                  <a:lnTo>
                    <a:pt x="759" y="602"/>
                  </a:lnTo>
                  <a:lnTo>
                    <a:pt x="758" y="602"/>
                  </a:lnTo>
                  <a:lnTo>
                    <a:pt x="759" y="600"/>
                  </a:lnTo>
                  <a:lnTo>
                    <a:pt x="755" y="600"/>
                  </a:lnTo>
                  <a:lnTo>
                    <a:pt x="757" y="602"/>
                  </a:lnTo>
                  <a:lnTo>
                    <a:pt x="758" y="604"/>
                  </a:lnTo>
                  <a:lnTo>
                    <a:pt x="758" y="606"/>
                  </a:lnTo>
                  <a:lnTo>
                    <a:pt x="761" y="606"/>
                  </a:lnTo>
                  <a:close/>
                  <a:moveTo>
                    <a:pt x="761" y="622"/>
                  </a:moveTo>
                  <a:lnTo>
                    <a:pt x="760" y="622"/>
                  </a:lnTo>
                  <a:lnTo>
                    <a:pt x="760" y="620"/>
                  </a:lnTo>
                  <a:lnTo>
                    <a:pt x="757" y="618"/>
                  </a:lnTo>
                  <a:lnTo>
                    <a:pt x="759" y="620"/>
                  </a:lnTo>
                  <a:lnTo>
                    <a:pt x="756" y="618"/>
                  </a:lnTo>
                  <a:lnTo>
                    <a:pt x="757" y="622"/>
                  </a:lnTo>
                  <a:lnTo>
                    <a:pt x="760" y="622"/>
                  </a:lnTo>
                  <a:lnTo>
                    <a:pt x="760" y="623"/>
                  </a:lnTo>
                  <a:lnTo>
                    <a:pt x="761" y="622"/>
                  </a:lnTo>
                  <a:close/>
                  <a:moveTo>
                    <a:pt x="761" y="599"/>
                  </a:moveTo>
                  <a:lnTo>
                    <a:pt x="760" y="597"/>
                  </a:lnTo>
                  <a:lnTo>
                    <a:pt x="759" y="592"/>
                  </a:lnTo>
                  <a:lnTo>
                    <a:pt x="756" y="592"/>
                  </a:lnTo>
                  <a:lnTo>
                    <a:pt x="758" y="596"/>
                  </a:lnTo>
                  <a:lnTo>
                    <a:pt x="759" y="600"/>
                  </a:lnTo>
                  <a:lnTo>
                    <a:pt x="760" y="599"/>
                  </a:lnTo>
                  <a:lnTo>
                    <a:pt x="761" y="599"/>
                  </a:lnTo>
                  <a:close/>
                  <a:moveTo>
                    <a:pt x="761" y="590"/>
                  </a:moveTo>
                  <a:lnTo>
                    <a:pt x="760" y="588"/>
                  </a:lnTo>
                  <a:lnTo>
                    <a:pt x="760" y="586"/>
                  </a:lnTo>
                  <a:lnTo>
                    <a:pt x="759" y="586"/>
                  </a:lnTo>
                  <a:lnTo>
                    <a:pt x="758" y="586"/>
                  </a:lnTo>
                  <a:lnTo>
                    <a:pt x="758" y="588"/>
                  </a:lnTo>
                  <a:lnTo>
                    <a:pt x="755" y="586"/>
                  </a:lnTo>
                  <a:lnTo>
                    <a:pt x="756" y="588"/>
                  </a:lnTo>
                  <a:lnTo>
                    <a:pt x="758" y="590"/>
                  </a:lnTo>
                  <a:lnTo>
                    <a:pt x="761" y="590"/>
                  </a:lnTo>
                  <a:close/>
                  <a:moveTo>
                    <a:pt x="761" y="608"/>
                  </a:moveTo>
                  <a:lnTo>
                    <a:pt x="759" y="608"/>
                  </a:lnTo>
                  <a:lnTo>
                    <a:pt x="759" y="610"/>
                  </a:lnTo>
                  <a:lnTo>
                    <a:pt x="757" y="610"/>
                  </a:lnTo>
                  <a:lnTo>
                    <a:pt x="757" y="612"/>
                  </a:lnTo>
                  <a:lnTo>
                    <a:pt x="756" y="612"/>
                  </a:lnTo>
                  <a:lnTo>
                    <a:pt x="755" y="614"/>
                  </a:lnTo>
                  <a:lnTo>
                    <a:pt x="756" y="614"/>
                  </a:lnTo>
                  <a:lnTo>
                    <a:pt x="755" y="616"/>
                  </a:lnTo>
                  <a:lnTo>
                    <a:pt x="756" y="616"/>
                  </a:lnTo>
                  <a:lnTo>
                    <a:pt x="756" y="614"/>
                  </a:lnTo>
                  <a:lnTo>
                    <a:pt x="758" y="616"/>
                  </a:lnTo>
                  <a:lnTo>
                    <a:pt x="758" y="614"/>
                  </a:lnTo>
                  <a:lnTo>
                    <a:pt x="756" y="614"/>
                  </a:lnTo>
                  <a:lnTo>
                    <a:pt x="757" y="612"/>
                  </a:lnTo>
                  <a:lnTo>
                    <a:pt x="760" y="612"/>
                  </a:lnTo>
                  <a:lnTo>
                    <a:pt x="761" y="610"/>
                  </a:lnTo>
                  <a:lnTo>
                    <a:pt x="761" y="608"/>
                  </a:lnTo>
                  <a:close/>
                  <a:moveTo>
                    <a:pt x="761" y="324"/>
                  </a:moveTo>
                  <a:lnTo>
                    <a:pt x="758" y="322"/>
                  </a:lnTo>
                  <a:lnTo>
                    <a:pt x="756" y="324"/>
                  </a:lnTo>
                  <a:lnTo>
                    <a:pt x="759" y="324"/>
                  </a:lnTo>
                  <a:lnTo>
                    <a:pt x="758" y="328"/>
                  </a:lnTo>
                  <a:lnTo>
                    <a:pt x="760" y="328"/>
                  </a:lnTo>
                  <a:lnTo>
                    <a:pt x="761" y="324"/>
                  </a:lnTo>
                  <a:close/>
                  <a:moveTo>
                    <a:pt x="761" y="604"/>
                  </a:moveTo>
                  <a:lnTo>
                    <a:pt x="761" y="606"/>
                  </a:lnTo>
                  <a:lnTo>
                    <a:pt x="761" y="604"/>
                  </a:lnTo>
                  <a:close/>
                  <a:moveTo>
                    <a:pt x="761" y="520"/>
                  </a:moveTo>
                  <a:lnTo>
                    <a:pt x="761" y="520"/>
                  </a:lnTo>
                  <a:close/>
                  <a:moveTo>
                    <a:pt x="761" y="558"/>
                  </a:moveTo>
                  <a:lnTo>
                    <a:pt x="760" y="556"/>
                  </a:lnTo>
                  <a:lnTo>
                    <a:pt x="758" y="555"/>
                  </a:lnTo>
                  <a:lnTo>
                    <a:pt x="758" y="554"/>
                  </a:lnTo>
                  <a:lnTo>
                    <a:pt x="759" y="552"/>
                  </a:lnTo>
                  <a:lnTo>
                    <a:pt x="759" y="550"/>
                  </a:lnTo>
                  <a:lnTo>
                    <a:pt x="757" y="552"/>
                  </a:lnTo>
                  <a:lnTo>
                    <a:pt x="759" y="548"/>
                  </a:lnTo>
                  <a:lnTo>
                    <a:pt x="757" y="550"/>
                  </a:lnTo>
                  <a:lnTo>
                    <a:pt x="757" y="551"/>
                  </a:lnTo>
                  <a:lnTo>
                    <a:pt x="757" y="557"/>
                  </a:lnTo>
                  <a:lnTo>
                    <a:pt x="759" y="558"/>
                  </a:lnTo>
                  <a:lnTo>
                    <a:pt x="759" y="560"/>
                  </a:lnTo>
                  <a:lnTo>
                    <a:pt x="760" y="558"/>
                  </a:lnTo>
                  <a:lnTo>
                    <a:pt x="761" y="558"/>
                  </a:lnTo>
                  <a:close/>
                  <a:moveTo>
                    <a:pt x="762" y="518"/>
                  </a:moveTo>
                  <a:lnTo>
                    <a:pt x="762" y="518"/>
                  </a:lnTo>
                  <a:lnTo>
                    <a:pt x="760" y="516"/>
                  </a:lnTo>
                  <a:lnTo>
                    <a:pt x="761" y="520"/>
                  </a:lnTo>
                  <a:lnTo>
                    <a:pt x="762" y="518"/>
                  </a:lnTo>
                  <a:close/>
                  <a:moveTo>
                    <a:pt x="762" y="278"/>
                  </a:moveTo>
                  <a:lnTo>
                    <a:pt x="760" y="278"/>
                  </a:lnTo>
                  <a:lnTo>
                    <a:pt x="759" y="280"/>
                  </a:lnTo>
                  <a:lnTo>
                    <a:pt x="762" y="280"/>
                  </a:lnTo>
                  <a:lnTo>
                    <a:pt x="762" y="278"/>
                  </a:lnTo>
                  <a:close/>
                  <a:moveTo>
                    <a:pt x="762" y="664"/>
                  </a:moveTo>
                  <a:lnTo>
                    <a:pt x="762" y="662"/>
                  </a:lnTo>
                  <a:lnTo>
                    <a:pt x="761" y="662"/>
                  </a:lnTo>
                  <a:lnTo>
                    <a:pt x="760" y="664"/>
                  </a:lnTo>
                  <a:lnTo>
                    <a:pt x="760" y="665"/>
                  </a:lnTo>
                  <a:lnTo>
                    <a:pt x="760" y="666"/>
                  </a:lnTo>
                  <a:lnTo>
                    <a:pt x="762" y="664"/>
                  </a:lnTo>
                  <a:close/>
                  <a:moveTo>
                    <a:pt x="763" y="232"/>
                  </a:moveTo>
                  <a:lnTo>
                    <a:pt x="761" y="232"/>
                  </a:lnTo>
                  <a:lnTo>
                    <a:pt x="761" y="234"/>
                  </a:lnTo>
                  <a:lnTo>
                    <a:pt x="763" y="232"/>
                  </a:lnTo>
                  <a:close/>
                  <a:moveTo>
                    <a:pt x="763" y="478"/>
                  </a:moveTo>
                  <a:lnTo>
                    <a:pt x="763" y="478"/>
                  </a:lnTo>
                  <a:close/>
                  <a:moveTo>
                    <a:pt x="763" y="246"/>
                  </a:moveTo>
                  <a:lnTo>
                    <a:pt x="762" y="244"/>
                  </a:lnTo>
                  <a:lnTo>
                    <a:pt x="761" y="244"/>
                  </a:lnTo>
                  <a:lnTo>
                    <a:pt x="761" y="246"/>
                  </a:lnTo>
                  <a:lnTo>
                    <a:pt x="761" y="248"/>
                  </a:lnTo>
                  <a:lnTo>
                    <a:pt x="762" y="248"/>
                  </a:lnTo>
                  <a:lnTo>
                    <a:pt x="762" y="246"/>
                  </a:lnTo>
                  <a:lnTo>
                    <a:pt x="763" y="246"/>
                  </a:lnTo>
                  <a:close/>
                  <a:moveTo>
                    <a:pt x="763" y="588"/>
                  </a:moveTo>
                  <a:lnTo>
                    <a:pt x="761" y="588"/>
                  </a:lnTo>
                  <a:lnTo>
                    <a:pt x="761" y="590"/>
                  </a:lnTo>
                  <a:lnTo>
                    <a:pt x="763" y="588"/>
                  </a:lnTo>
                  <a:close/>
                  <a:moveTo>
                    <a:pt x="764" y="600"/>
                  </a:moveTo>
                  <a:lnTo>
                    <a:pt x="761" y="598"/>
                  </a:lnTo>
                  <a:lnTo>
                    <a:pt x="761" y="599"/>
                  </a:lnTo>
                  <a:lnTo>
                    <a:pt x="761" y="600"/>
                  </a:lnTo>
                  <a:lnTo>
                    <a:pt x="764" y="600"/>
                  </a:lnTo>
                  <a:close/>
                  <a:moveTo>
                    <a:pt x="764" y="476"/>
                  </a:moveTo>
                  <a:lnTo>
                    <a:pt x="760" y="476"/>
                  </a:lnTo>
                  <a:lnTo>
                    <a:pt x="763" y="478"/>
                  </a:lnTo>
                  <a:lnTo>
                    <a:pt x="764" y="476"/>
                  </a:lnTo>
                  <a:close/>
                  <a:moveTo>
                    <a:pt x="765" y="602"/>
                  </a:moveTo>
                  <a:lnTo>
                    <a:pt x="765" y="602"/>
                  </a:lnTo>
                  <a:lnTo>
                    <a:pt x="764" y="602"/>
                  </a:lnTo>
                  <a:lnTo>
                    <a:pt x="765" y="602"/>
                  </a:lnTo>
                  <a:close/>
                  <a:moveTo>
                    <a:pt x="765" y="516"/>
                  </a:moveTo>
                  <a:lnTo>
                    <a:pt x="763" y="514"/>
                  </a:lnTo>
                  <a:lnTo>
                    <a:pt x="762" y="518"/>
                  </a:lnTo>
                  <a:lnTo>
                    <a:pt x="763" y="518"/>
                  </a:lnTo>
                  <a:lnTo>
                    <a:pt x="764" y="516"/>
                  </a:lnTo>
                  <a:lnTo>
                    <a:pt x="765" y="516"/>
                  </a:lnTo>
                  <a:close/>
                  <a:moveTo>
                    <a:pt x="766" y="475"/>
                  </a:moveTo>
                  <a:lnTo>
                    <a:pt x="764" y="472"/>
                  </a:lnTo>
                  <a:lnTo>
                    <a:pt x="763" y="468"/>
                  </a:lnTo>
                  <a:lnTo>
                    <a:pt x="759" y="470"/>
                  </a:lnTo>
                  <a:lnTo>
                    <a:pt x="761" y="470"/>
                  </a:lnTo>
                  <a:lnTo>
                    <a:pt x="762" y="472"/>
                  </a:lnTo>
                  <a:lnTo>
                    <a:pt x="762" y="474"/>
                  </a:lnTo>
                  <a:lnTo>
                    <a:pt x="764" y="474"/>
                  </a:lnTo>
                  <a:lnTo>
                    <a:pt x="766" y="475"/>
                  </a:lnTo>
                  <a:close/>
                  <a:moveTo>
                    <a:pt x="766" y="182"/>
                  </a:moveTo>
                  <a:lnTo>
                    <a:pt x="766" y="180"/>
                  </a:lnTo>
                  <a:lnTo>
                    <a:pt x="765" y="178"/>
                  </a:lnTo>
                  <a:lnTo>
                    <a:pt x="765" y="180"/>
                  </a:lnTo>
                  <a:lnTo>
                    <a:pt x="764" y="182"/>
                  </a:lnTo>
                  <a:lnTo>
                    <a:pt x="766" y="182"/>
                  </a:lnTo>
                  <a:close/>
                  <a:moveTo>
                    <a:pt x="766" y="322"/>
                  </a:moveTo>
                  <a:lnTo>
                    <a:pt x="764" y="322"/>
                  </a:lnTo>
                  <a:lnTo>
                    <a:pt x="765" y="320"/>
                  </a:lnTo>
                  <a:lnTo>
                    <a:pt x="764" y="320"/>
                  </a:lnTo>
                  <a:lnTo>
                    <a:pt x="762" y="322"/>
                  </a:lnTo>
                  <a:lnTo>
                    <a:pt x="765" y="324"/>
                  </a:lnTo>
                  <a:lnTo>
                    <a:pt x="763" y="324"/>
                  </a:lnTo>
                  <a:lnTo>
                    <a:pt x="764" y="326"/>
                  </a:lnTo>
                  <a:lnTo>
                    <a:pt x="766" y="326"/>
                  </a:lnTo>
                  <a:lnTo>
                    <a:pt x="766" y="328"/>
                  </a:lnTo>
                  <a:lnTo>
                    <a:pt x="766" y="322"/>
                  </a:lnTo>
                  <a:close/>
                  <a:moveTo>
                    <a:pt x="766" y="460"/>
                  </a:moveTo>
                  <a:lnTo>
                    <a:pt x="766" y="458"/>
                  </a:lnTo>
                  <a:lnTo>
                    <a:pt x="765" y="460"/>
                  </a:lnTo>
                  <a:lnTo>
                    <a:pt x="764" y="458"/>
                  </a:lnTo>
                  <a:lnTo>
                    <a:pt x="763" y="458"/>
                  </a:lnTo>
                  <a:lnTo>
                    <a:pt x="760" y="460"/>
                  </a:lnTo>
                  <a:lnTo>
                    <a:pt x="760" y="461"/>
                  </a:lnTo>
                  <a:lnTo>
                    <a:pt x="760" y="462"/>
                  </a:lnTo>
                  <a:lnTo>
                    <a:pt x="761" y="460"/>
                  </a:lnTo>
                  <a:lnTo>
                    <a:pt x="760" y="464"/>
                  </a:lnTo>
                  <a:lnTo>
                    <a:pt x="761" y="464"/>
                  </a:lnTo>
                  <a:lnTo>
                    <a:pt x="762" y="462"/>
                  </a:lnTo>
                  <a:lnTo>
                    <a:pt x="766" y="460"/>
                  </a:lnTo>
                  <a:close/>
                  <a:moveTo>
                    <a:pt x="767" y="592"/>
                  </a:moveTo>
                  <a:lnTo>
                    <a:pt x="765" y="592"/>
                  </a:lnTo>
                  <a:lnTo>
                    <a:pt x="766" y="590"/>
                  </a:lnTo>
                  <a:lnTo>
                    <a:pt x="763" y="590"/>
                  </a:lnTo>
                  <a:lnTo>
                    <a:pt x="764" y="594"/>
                  </a:lnTo>
                  <a:lnTo>
                    <a:pt x="764" y="597"/>
                  </a:lnTo>
                  <a:lnTo>
                    <a:pt x="764" y="599"/>
                  </a:lnTo>
                  <a:lnTo>
                    <a:pt x="764" y="600"/>
                  </a:lnTo>
                  <a:lnTo>
                    <a:pt x="765" y="602"/>
                  </a:lnTo>
                  <a:lnTo>
                    <a:pt x="765" y="596"/>
                  </a:lnTo>
                  <a:lnTo>
                    <a:pt x="766" y="596"/>
                  </a:lnTo>
                  <a:lnTo>
                    <a:pt x="765" y="594"/>
                  </a:lnTo>
                  <a:lnTo>
                    <a:pt x="767" y="592"/>
                  </a:lnTo>
                  <a:close/>
                  <a:moveTo>
                    <a:pt x="767" y="476"/>
                  </a:moveTo>
                  <a:lnTo>
                    <a:pt x="766" y="475"/>
                  </a:lnTo>
                  <a:lnTo>
                    <a:pt x="767" y="476"/>
                  </a:lnTo>
                  <a:close/>
                  <a:moveTo>
                    <a:pt x="767" y="554"/>
                  </a:moveTo>
                  <a:lnTo>
                    <a:pt x="764" y="550"/>
                  </a:lnTo>
                  <a:lnTo>
                    <a:pt x="762" y="552"/>
                  </a:lnTo>
                  <a:lnTo>
                    <a:pt x="763" y="552"/>
                  </a:lnTo>
                  <a:lnTo>
                    <a:pt x="765" y="554"/>
                  </a:lnTo>
                  <a:lnTo>
                    <a:pt x="765" y="555"/>
                  </a:lnTo>
                  <a:lnTo>
                    <a:pt x="764" y="556"/>
                  </a:lnTo>
                  <a:lnTo>
                    <a:pt x="763" y="556"/>
                  </a:lnTo>
                  <a:lnTo>
                    <a:pt x="763" y="554"/>
                  </a:lnTo>
                  <a:lnTo>
                    <a:pt x="762" y="554"/>
                  </a:lnTo>
                  <a:lnTo>
                    <a:pt x="761" y="556"/>
                  </a:lnTo>
                  <a:lnTo>
                    <a:pt x="762" y="557"/>
                  </a:lnTo>
                  <a:lnTo>
                    <a:pt x="763" y="558"/>
                  </a:lnTo>
                  <a:lnTo>
                    <a:pt x="763" y="559"/>
                  </a:lnTo>
                  <a:lnTo>
                    <a:pt x="762" y="560"/>
                  </a:lnTo>
                  <a:lnTo>
                    <a:pt x="765" y="560"/>
                  </a:lnTo>
                  <a:lnTo>
                    <a:pt x="765" y="562"/>
                  </a:lnTo>
                  <a:lnTo>
                    <a:pt x="765" y="560"/>
                  </a:lnTo>
                  <a:lnTo>
                    <a:pt x="764" y="558"/>
                  </a:lnTo>
                  <a:lnTo>
                    <a:pt x="767" y="558"/>
                  </a:lnTo>
                  <a:lnTo>
                    <a:pt x="767" y="556"/>
                  </a:lnTo>
                  <a:lnTo>
                    <a:pt x="767" y="554"/>
                  </a:lnTo>
                  <a:close/>
                  <a:moveTo>
                    <a:pt x="768" y="604"/>
                  </a:moveTo>
                  <a:lnTo>
                    <a:pt x="763" y="604"/>
                  </a:lnTo>
                  <a:lnTo>
                    <a:pt x="764" y="606"/>
                  </a:lnTo>
                  <a:lnTo>
                    <a:pt x="764" y="610"/>
                  </a:lnTo>
                  <a:lnTo>
                    <a:pt x="763" y="610"/>
                  </a:lnTo>
                  <a:lnTo>
                    <a:pt x="762" y="608"/>
                  </a:lnTo>
                  <a:lnTo>
                    <a:pt x="762" y="610"/>
                  </a:lnTo>
                  <a:lnTo>
                    <a:pt x="763" y="610"/>
                  </a:lnTo>
                  <a:lnTo>
                    <a:pt x="764" y="612"/>
                  </a:lnTo>
                  <a:lnTo>
                    <a:pt x="762" y="612"/>
                  </a:lnTo>
                  <a:lnTo>
                    <a:pt x="763" y="614"/>
                  </a:lnTo>
                  <a:lnTo>
                    <a:pt x="764" y="614"/>
                  </a:lnTo>
                  <a:lnTo>
                    <a:pt x="764" y="612"/>
                  </a:lnTo>
                  <a:lnTo>
                    <a:pt x="768" y="604"/>
                  </a:lnTo>
                  <a:close/>
                  <a:moveTo>
                    <a:pt x="768" y="516"/>
                  </a:moveTo>
                  <a:lnTo>
                    <a:pt x="767" y="516"/>
                  </a:lnTo>
                  <a:lnTo>
                    <a:pt x="768" y="514"/>
                  </a:lnTo>
                  <a:lnTo>
                    <a:pt x="766" y="516"/>
                  </a:lnTo>
                  <a:lnTo>
                    <a:pt x="766" y="514"/>
                  </a:lnTo>
                  <a:lnTo>
                    <a:pt x="766" y="516"/>
                  </a:lnTo>
                  <a:lnTo>
                    <a:pt x="765" y="516"/>
                  </a:lnTo>
                  <a:lnTo>
                    <a:pt x="766" y="518"/>
                  </a:lnTo>
                  <a:lnTo>
                    <a:pt x="767" y="518"/>
                  </a:lnTo>
                  <a:lnTo>
                    <a:pt x="768" y="516"/>
                  </a:lnTo>
                  <a:close/>
                  <a:moveTo>
                    <a:pt x="768" y="610"/>
                  </a:moveTo>
                  <a:lnTo>
                    <a:pt x="766" y="610"/>
                  </a:lnTo>
                  <a:lnTo>
                    <a:pt x="766" y="612"/>
                  </a:lnTo>
                  <a:lnTo>
                    <a:pt x="767" y="612"/>
                  </a:lnTo>
                  <a:lnTo>
                    <a:pt x="768" y="610"/>
                  </a:lnTo>
                  <a:close/>
                  <a:moveTo>
                    <a:pt x="768" y="514"/>
                  </a:moveTo>
                  <a:lnTo>
                    <a:pt x="768" y="514"/>
                  </a:lnTo>
                  <a:close/>
                  <a:moveTo>
                    <a:pt x="768" y="557"/>
                  </a:moveTo>
                  <a:lnTo>
                    <a:pt x="768" y="556"/>
                  </a:lnTo>
                  <a:lnTo>
                    <a:pt x="768" y="558"/>
                  </a:lnTo>
                  <a:lnTo>
                    <a:pt x="768" y="557"/>
                  </a:lnTo>
                  <a:close/>
                  <a:moveTo>
                    <a:pt x="769" y="270"/>
                  </a:moveTo>
                  <a:lnTo>
                    <a:pt x="768" y="270"/>
                  </a:lnTo>
                  <a:lnTo>
                    <a:pt x="766" y="268"/>
                  </a:lnTo>
                  <a:lnTo>
                    <a:pt x="765" y="270"/>
                  </a:lnTo>
                  <a:lnTo>
                    <a:pt x="766" y="270"/>
                  </a:lnTo>
                  <a:lnTo>
                    <a:pt x="766" y="272"/>
                  </a:lnTo>
                  <a:lnTo>
                    <a:pt x="768" y="272"/>
                  </a:lnTo>
                  <a:lnTo>
                    <a:pt x="769" y="270"/>
                  </a:lnTo>
                  <a:close/>
                  <a:moveTo>
                    <a:pt x="769" y="513"/>
                  </a:moveTo>
                  <a:lnTo>
                    <a:pt x="768" y="513"/>
                  </a:lnTo>
                  <a:lnTo>
                    <a:pt x="769" y="514"/>
                  </a:lnTo>
                  <a:lnTo>
                    <a:pt x="769" y="513"/>
                  </a:lnTo>
                  <a:close/>
                  <a:moveTo>
                    <a:pt x="769" y="514"/>
                  </a:moveTo>
                  <a:lnTo>
                    <a:pt x="769" y="514"/>
                  </a:lnTo>
                  <a:close/>
                  <a:moveTo>
                    <a:pt x="769" y="586"/>
                  </a:moveTo>
                  <a:lnTo>
                    <a:pt x="769" y="585"/>
                  </a:lnTo>
                  <a:lnTo>
                    <a:pt x="769" y="586"/>
                  </a:lnTo>
                  <a:close/>
                  <a:moveTo>
                    <a:pt x="770" y="512"/>
                  </a:moveTo>
                  <a:lnTo>
                    <a:pt x="769" y="512"/>
                  </a:lnTo>
                  <a:lnTo>
                    <a:pt x="769" y="513"/>
                  </a:lnTo>
                  <a:lnTo>
                    <a:pt x="770" y="514"/>
                  </a:lnTo>
                  <a:lnTo>
                    <a:pt x="770" y="512"/>
                  </a:lnTo>
                  <a:close/>
                  <a:moveTo>
                    <a:pt x="770" y="556"/>
                  </a:moveTo>
                  <a:lnTo>
                    <a:pt x="769" y="556"/>
                  </a:lnTo>
                  <a:lnTo>
                    <a:pt x="769" y="554"/>
                  </a:lnTo>
                  <a:lnTo>
                    <a:pt x="769" y="557"/>
                  </a:lnTo>
                  <a:lnTo>
                    <a:pt x="770" y="558"/>
                  </a:lnTo>
                  <a:lnTo>
                    <a:pt x="770" y="556"/>
                  </a:lnTo>
                  <a:close/>
                  <a:moveTo>
                    <a:pt x="770" y="472"/>
                  </a:moveTo>
                  <a:lnTo>
                    <a:pt x="769" y="472"/>
                  </a:lnTo>
                  <a:lnTo>
                    <a:pt x="769" y="468"/>
                  </a:lnTo>
                  <a:lnTo>
                    <a:pt x="766" y="468"/>
                  </a:lnTo>
                  <a:lnTo>
                    <a:pt x="767" y="470"/>
                  </a:lnTo>
                  <a:lnTo>
                    <a:pt x="768" y="470"/>
                  </a:lnTo>
                  <a:lnTo>
                    <a:pt x="767" y="476"/>
                  </a:lnTo>
                  <a:lnTo>
                    <a:pt x="768" y="476"/>
                  </a:lnTo>
                  <a:lnTo>
                    <a:pt x="769" y="476"/>
                  </a:lnTo>
                  <a:lnTo>
                    <a:pt x="770" y="472"/>
                  </a:lnTo>
                  <a:close/>
                  <a:moveTo>
                    <a:pt x="770" y="218"/>
                  </a:moveTo>
                  <a:lnTo>
                    <a:pt x="769" y="218"/>
                  </a:lnTo>
                  <a:lnTo>
                    <a:pt x="769" y="216"/>
                  </a:lnTo>
                  <a:lnTo>
                    <a:pt x="768" y="216"/>
                  </a:lnTo>
                  <a:lnTo>
                    <a:pt x="768" y="218"/>
                  </a:lnTo>
                  <a:lnTo>
                    <a:pt x="769" y="220"/>
                  </a:lnTo>
                  <a:lnTo>
                    <a:pt x="770" y="218"/>
                  </a:lnTo>
                  <a:close/>
                  <a:moveTo>
                    <a:pt x="770" y="594"/>
                  </a:moveTo>
                  <a:lnTo>
                    <a:pt x="770" y="594"/>
                  </a:lnTo>
                  <a:lnTo>
                    <a:pt x="768" y="596"/>
                  </a:lnTo>
                  <a:lnTo>
                    <a:pt x="769" y="598"/>
                  </a:lnTo>
                  <a:lnTo>
                    <a:pt x="770" y="598"/>
                  </a:lnTo>
                  <a:lnTo>
                    <a:pt x="770" y="596"/>
                  </a:lnTo>
                  <a:lnTo>
                    <a:pt x="770" y="594"/>
                  </a:lnTo>
                  <a:close/>
                  <a:moveTo>
                    <a:pt x="771" y="458"/>
                  </a:moveTo>
                  <a:lnTo>
                    <a:pt x="770" y="458"/>
                  </a:lnTo>
                  <a:lnTo>
                    <a:pt x="770" y="459"/>
                  </a:lnTo>
                  <a:lnTo>
                    <a:pt x="771" y="458"/>
                  </a:lnTo>
                  <a:close/>
                  <a:moveTo>
                    <a:pt x="771" y="610"/>
                  </a:moveTo>
                  <a:lnTo>
                    <a:pt x="769" y="608"/>
                  </a:lnTo>
                  <a:lnTo>
                    <a:pt x="769" y="610"/>
                  </a:lnTo>
                  <a:lnTo>
                    <a:pt x="768" y="610"/>
                  </a:lnTo>
                  <a:lnTo>
                    <a:pt x="768" y="612"/>
                  </a:lnTo>
                  <a:lnTo>
                    <a:pt x="770" y="612"/>
                  </a:lnTo>
                  <a:lnTo>
                    <a:pt x="771" y="610"/>
                  </a:lnTo>
                  <a:close/>
                  <a:moveTo>
                    <a:pt x="771" y="550"/>
                  </a:moveTo>
                  <a:lnTo>
                    <a:pt x="769" y="550"/>
                  </a:lnTo>
                  <a:lnTo>
                    <a:pt x="771" y="552"/>
                  </a:lnTo>
                  <a:lnTo>
                    <a:pt x="771" y="550"/>
                  </a:lnTo>
                  <a:close/>
                  <a:moveTo>
                    <a:pt x="771" y="602"/>
                  </a:moveTo>
                  <a:lnTo>
                    <a:pt x="769" y="602"/>
                  </a:lnTo>
                  <a:lnTo>
                    <a:pt x="769" y="604"/>
                  </a:lnTo>
                  <a:lnTo>
                    <a:pt x="769" y="605"/>
                  </a:lnTo>
                  <a:lnTo>
                    <a:pt x="769" y="608"/>
                  </a:lnTo>
                  <a:lnTo>
                    <a:pt x="771" y="608"/>
                  </a:lnTo>
                  <a:lnTo>
                    <a:pt x="771" y="602"/>
                  </a:lnTo>
                  <a:close/>
                  <a:moveTo>
                    <a:pt x="771" y="338"/>
                  </a:moveTo>
                  <a:lnTo>
                    <a:pt x="770" y="336"/>
                  </a:lnTo>
                  <a:lnTo>
                    <a:pt x="769" y="338"/>
                  </a:lnTo>
                  <a:lnTo>
                    <a:pt x="771" y="338"/>
                  </a:lnTo>
                  <a:close/>
                  <a:moveTo>
                    <a:pt x="771" y="512"/>
                  </a:moveTo>
                  <a:lnTo>
                    <a:pt x="770" y="514"/>
                  </a:lnTo>
                  <a:lnTo>
                    <a:pt x="771" y="512"/>
                  </a:lnTo>
                  <a:close/>
                  <a:moveTo>
                    <a:pt x="771" y="328"/>
                  </a:moveTo>
                  <a:lnTo>
                    <a:pt x="771" y="326"/>
                  </a:lnTo>
                  <a:lnTo>
                    <a:pt x="770" y="326"/>
                  </a:lnTo>
                  <a:lnTo>
                    <a:pt x="770" y="328"/>
                  </a:lnTo>
                  <a:lnTo>
                    <a:pt x="770" y="330"/>
                  </a:lnTo>
                  <a:lnTo>
                    <a:pt x="771" y="328"/>
                  </a:lnTo>
                  <a:close/>
                  <a:moveTo>
                    <a:pt x="771" y="460"/>
                  </a:moveTo>
                  <a:lnTo>
                    <a:pt x="770" y="459"/>
                  </a:lnTo>
                  <a:lnTo>
                    <a:pt x="770" y="460"/>
                  </a:lnTo>
                  <a:lnTo>
                    <a:pt x="771" y="460"/>
                  </a:lnTo>
                  <a:close/>
                  <a:moveTo>
                    <a:pt x="772" y="616"/>
                  </a:moveTo>
                  <a:lnTo>
                    <a:pt x="771" y="616"/>
                  </a:lnTo>
                  <a:lnTo>
                    <a:pt x="772" y="618"/>
                  </a:lnTo>
                  <a:lnTo>
                    <a:pt x="772" y="616"/>
                  </a:lnTo>
                  <a:close/>
                  <a:moveTo>
                    <a:pt x="772" y="620"/>
                  </a:moveTo>
                  <a:lnTo>
                    <a:pt x="770" y="620"/>
                  </a:lnTo>
                  <a:lnTo>
                    <a:pt x="770" y="624"/>
                  </a:lnTo>
                  <a:lnTo>
                    <a:pt x="770" y="622"/>
                  </a:lnTo>
                  <a:lnTo>
                    <a:pt x="772" y="622"/>
                  </a:lnTo>
                  <a:lnTo>
                    <a:pt x="772" y="620"/>
                  </a:lnTo>
                  <a:close/>
                  <a:moveTo>
                    <a:pt x="772" y="592"/>
                  </a:moveTo>
                  <a:lnTo>
                    <a:pt x="771" y="590"/>
                  </a:lnTo>
                  <a:lnTo>
                    <a:pt x="769" y="590"/>
                  </a:lnTo>
                  <a:lnTo>
                    <a:pt x="769" y="592"/>
                  </a:lnTo>
                  <a:lnTo>
                    <a:pt x="770" y="592"/>
                  </a:lnTo>
                  <a:lnTo>
                    <a:pt x="771" y="594"/>
                  </a:lnTo>
                  <a:lnTo>
                    <a:pt x="772" y="594"/>
                  </a:lnTo>
                  <a:lnTo>
                    <a:pt x="772" y="592"/>
                  </a:lnTo>
                  <a:close/>
                  <a:moveTo>
                    <a:pt x="773" y="526"/>
                  </a:moveTo>
                  <a:lnTo>
                    <a:pt x="770" y="526"/>
                  </a:lnTo>
                  <a:lnTo>
                    <a:pt x="772" y="528"/>
                  </a:lnTo>
                  <a:lnTo>
                    <a:pt x="773" y="526"/>
                  </a:lnTo>
                  <a:close/>
                  <a:moveTo>
                    <a:pt x="773" y="514"/>
                  </a:moveTo>
                  <a:lnTo>
                    <a:pt x="773" y="512"/>
                  </a:lnTo>
                  <a:lnTo>
                    <a:pt x="772" y="512"/>
                  </a:lnTo>
                  <a:lnTo>
                    <a:pt x="772" y="514"/>
                  </a:lnTo>
                  <a:lnTo>
                    <a:pt x="770" y="514"/>
                  </a:lnTo>
                  <a:lnTo>
                    <a:pt x="769" y="514"/>
                  </a:lnTo>
                  <a:lnTo>
                    <a:pt x="770" y="516"/>
                  </a:lnTo>
                  <a:lnTo>
                    <a:pt x="773" y="516"/>
                  </a:lnTo>
                  <a:lnTo>
                    <a:pt x="773" y="514"/>
                  </a:lnTo>
                  <a:close/>
                  <a:moveTo>
                    <a:pt x="773" y="524"/>
                  </a:moveTo>
                  <a:lnTo>
                    <a:pt x="772" y="524"/>
                  </a:lnTo>
                  <a:lnTo>
                    <a:pt x="772" y="523"/>
                  </a:lnTo>
                  <a:lnTo>
                    <a:pt x="771" y="524"/>
                  </a:lnTo>
                  <a:lnTo>
                    <a:pt x="773" y="525"/>
                  </a:lnTo>
                  <a:lnTo>
                    <a:pt x="773" y="524"/>
                  </a:lnTo>
                  <a:close/>
                  <a:moveTo>
                    <a:pt x="773" y="318"/>
                  </a:moveTo>
                  <a:lnTo>
                    <a:pt x="770" y="318"/>
                  </a:lnTo>
                  <a:lnTo>
                    <a:pt x="769" y="320"/>
                  </a:lnTo>
                  <a:lnTo>
                    <a:pt x="771" y="320"/>
                  </a:lnTo>
                  <a:lnTo>
                    <a:pt x="770" y="322"/>
                  </a:lnTo>
                  <a:lnTo>
                    <a:pt x="772" y="322"/>
                  </a:lnTo>
                  <a:lnTo>
                    <a:pt x="771" y="324"/>
                  </a:lnTo>
                  <a:lnTo>
                    <a:pt x="772" y="324"/>
                  </a:lnTo>
                  <a:lnTo>
                    <a:pt x="773" y="323"/>
                  </a:lnTo>
                  <a:lnTo>
                    <a:pt x="773" y="318"/>
                  </a:lnTo>
                  <a:close/>
                  <a:moveTo>
                    <a:pt x="773" y="242"/>
                  </a:moveTo>
                  <a:lnTo>
                    <a:pt x="772" y="240"/>
                  </a:lnTo>
                  <a:lnTo>
                    <a:pt x="772" y="242"/>
                  </a:lnTo>
                  <a:lnTo>
                    <a:pt x="771" y="242"/>
                  </a:lnTo>
                  <a:lnTo>
                    <a:pt x="771" y="244"/>
                  </a:lnTo>
                  <a:lnTo>
                    <a:pt x="772" y="244"/>
                  </a:lnTo>
                  <a:lnTo>
                    <a:pt x="773" y="242"/>
                  </a:lnTo>
                  <a:close/>
                  <a:moveTo>
                    <a:pt x="773" y="602"/>
                  </a:moveTo>
                  <a:lnTo>
                    <a:pt x="773" y="600"/>
                  </a:lnTo>
                  <a:lnTo>
                    <a:pt x="772" y="600"/>
                  </a:lnTo>
                  <a:lnTo>
                    <a:pt x="772" y="602"/>
                  </a:lnTo>
                  <a:lnTo>
                    <a:pt x="773" y="602"/>
                  </a:lnTo>
                  <a:close/>
                  <a:moveTo>
                    <a:pt x="773" y="210"/>
                  </a:moveTo>
                  <a:lnTo>
                    <a:pt x="772" y="210"/>
                  </a:lnTo>
                  <a:lnTo>
                    <a:pt x="772" y="212"/>
                  </a:lnTo>
                  <a:lnTo>
                    <a:pt x="773" y="210"/>
                  </a:lnTo>
                  <a:close/>
                  <a:moveTo>
                    <a:pt x="774" y="618"/>
                  </a:moveTo>
                  <a:lnTo>
                    <a:pt x="772" y="618"/>
                  </a:lnTo>
                  <a:lnTo>
                    <a:pt x="774" y="620"/>
                  </a:lnTo>
                  <a:lnTo>
                    <a:pt x="774" y="618"/>
                  </a:lnTo>
                  <a:close/>
                  <a:moveTo>
                    <a:pt x="774" y="606"/>
                  </a:moveTo>
                  <a:lnTo>
                    <a:pt x="771" y="608"/>
                  </a:lnTo>
                  <a:lnTo>
                    <a:pt x="774" y="608"/>
                  </a:lnTo>
                  <a:lnTo>
                    <a:pt x="774" y="606"/>
                  </a:lnTo>
                  <a:close/>
                  <a:moveTo>
                    <a:pt x="775" y="254"/>
                  </a:moveTo>
                  <a:lnTo>
                    <a:pt x="772" y="254"/>
                  </a:lnTo>
                  <a:lnTo>
                    <a:pt x="772" y="256"/>
                  </a:lnTo>
                  <a:lnTo>
                    <a:pt x="775" y="256"/>
                  </a:lnTo>
                  <a:lnTo>
                    <a:pt x="775" y="254"/>
                  </a:lnTo>
                  <a:close/>
                  <a:moveTo>
                    <a:pt x="775" y="522"/>
                  </a:moveTo>
                  <a:lnTo>
                    <a:pt x="774" y="520"/>
                  </a:lnTo>
                  <a:lnTo>
                    <a:pt x="773" y="522"/>
                  </a:lnTo>
                  <a:lnTo>
                    <a:pt x="775" y="522"/>
                  </a:lnTo>
                  <a:close/>
                  <a:moveTo>
                    <a:pt x="775" y="464"/>
                  </a:moveTo>
                  <a:lnTo>
                    <a:pt x="772" y="466"/>
                  </a:lnTo>
                  <a:lnTo>
                    <a:pt x="774" y="468"/>
                  </a:lnTo>
                  <a:lnTo>
                    <a:pt x="772" y="468"/>
                  </a:lnTo>
                  <a:lnTo>
                    <a:pt x="773" y="470"/>
                  </a:lnTo>
                  <a:lnTo>
                    <a:pt x="774" y="470"/>
                  </a:lnTo>
                  <a:lnTo>
                    <a:pt x="775" y="472"/>
                  </a:lnTo>
                  <a:lnTo>
                    <a:pt x="775" y="469"/>
                  </a:lnTo>
                  <a:lnTo>
                    <a:pt x="775" y="467"/>
                  </a:lnTo>
                  <a:lnTo>
                    <a:pt x="775" y="464"/>
                  </a:lnTo>
                  <a:close/>
                  <a:moveTo>
                    <a:pt x="775" y="554"/>
                  </a:moveTo>
                  <a:lnTo>
                    <a:pt x="774" y="552"/>
                  </a:lnTo>
                  <a:lnTo>
                    <a:pt x="774" y="554"/>
                  </a:lnTo>
                  <a:lnTo>
                    <a:pt x="775" y="554"/>
                  </a:lnTo>
                  <a:close/>
                  <a:moveTo>
                    <a:pt x="775" y="564"/>
                  </a:moveTo>
                  <a:lnTo>
                    <a:pt x="775" y="560"/>
                  </a:lnTo>
                  <a:lnTo>
                    <a:pt x="773" y="560"/>
                  </a:lnTo>
                  <a:lnTo>
                    <a:pt x="773" y="558"/>
                  </a:lnTo>
                  <a:lnTo>
                    <a:pt x="771" y="558"/>
                  </a:lnTo>
                  <a:lnTo>
                    <a:pt x="771" y="560"/>
                  </a:lnTo>
                  <a:lnTo>
                    <a:pt x="772" y="560"/>
                  </a:lnTo>
                  <a:lnTo>
                    <a:pt x="772" y="562"/>
                  </a:lnTo>
                  <a:lnTo>
                    <a:pt x="774" y="564"/>
                  </a:lnTo>
                  <a:lnTo>
                    <a:pt x="775" y="564"/>
                  </a:lnTo>
                  <a:close/>
                  <a:moveTo>
                    <a:pt x="775" y="518"/>
                  </a:moveTo>
                  <a:lnTo>
                    <a:pt x="775" y="516"/>
                  </a:lnTo>
                  <a:lnTo>
                    <a:pt x="773" y="516"/>
                  </a:lnTo>
                  <a:lnTo>
                    <a:pt x="772" y="518"/>
                  </a:lnTo>
                  <a:lnTo>
                    <a:pt x="771" y="518"/>
                  </a:lnTo>
                  <a:lnTo>
                    <a:pt x="771" y="520"/>
                  </a:lnTo>
                  <a:lnTo>
                    <a:pt x="770" y="522"/>
                  </a:lnTo>
                  <a:lnTo>
                    <a:pt x="772" y="522"/>
                  </a:lnTo>
                  <a:lnTo>
                    <a:pt x="772" y="523"/>
                  </a:lnTo>
                  <a:lnTo>
                    <a:pt x="773" y="522"/>
                  </a:lnTo>
                  <a:lnTo>
                    <a:pt x="772" y="521"/>
                  </a:lnTo>
                  <a:lnTo>
                    <a:pt x="772" y="520"/>
                  </a:lnTo>
                  <a:lnTo>
                    <a:pt x="773" y="518"/>
                  </a:lnTo>
                  <a:lnTo>
                    <a:pt x="775" y="518"/>
                  </a:lnTo>
                  <a:close/>
                  <a:moveTo>
                    <a:pt x="775" y="528"/>
                  </a:moveTo>
                  <a:lnTo>
                    <a:pt x="774" y="528"/>
                  </a:lnTo>
                  <a:lnTo>
                    <a:pt x="774" y="529"/>
                  </a:lnTo>
                  <a:lnTo>
                    <a:pt x="775" y="528"/>
                  </a:lnTo>
                  <a:close/>
                  <a:moveTo>
                    <a:pt x="775" y="582"/>
                  </a:moveTo>
                  <a:lnTo>
                    <a:pt x="774" y="580"/>
                  </a:lnTo>
                  <a:lnTo>
                    <a:pt x="773" y="580"/>
                  </a:lnTo>
                  <a:lnTo>
                    <a:pt x="773" y="582"/>
                  </a:lnTo>
                  <a:lnTo>
                    <a:pt x="771" y="582"/>
                  </a:lnTo>
                  <a:lnTo>
                    <a:pt x="770" y="584"/>
                  </a:lnTo>
                  <a:lnTo>
                    <a:pt x="773" y="584"/>
                  </a:lnTo>
                  <a:lnTo>
                    <a:pt x="773" y="582"/>
                  </a:lnTo>
                  <a:lnTo>
                    <a:pt x="775" y="582"/>
                  </a:lnTo>
                  <a:close/>
                  <a:moveTo>
                    <a:pt x="776" y="202"/>
                  </a:moveTo>
                  <a:lnTo>
                    <a:pt x="775" y="200"/>
                  </a:lnTo>
                  <a:lnTo>
                    <a:pt x="773" y="200"/>
                  </a:lnTo>
                  <a:lnTo>
                    <a:pt x="773" y="202"/>
                  </a:lnTo>
                  <a:lnTo>
                    <a:pt x="774" y="202"/>
                  </a:lnTo>
                  <a:lnTo>
                    <a:pt x="775" y="204"/>
                  </a:lnTo>
                  <a:lnTo>
                    <a:pt x="775" y="202"/>
                  </a:lnTo>
                  <a:lnTo>
                    <a:pt x="776" y="202"/>
                  </a:lnTo>
                  <a:close/>
                  <a:moveTo>
                    <a:pt x="776" y="610"/>
                  </a:moveTo>
                  <a:lnTo>
                    <a:pt x="776" y="609"/>
                  </a:lnTo>
                  <a:lnTo>
                    <a:pt x="775" y="610"/>
                  </a:lnTo>
                  <a:lnTo>
                    <a:pt x="776" y="610"/>
                  </a:lnTo>
                  <a:close/>
                  <a:moveTo>
                    <a:pt x="776" y="608"/>
                  </a:moveTo>
                  <a:lnTo>
                    <a:pt x="775" y="606"/>
                  </a:lnTo>
                  <a:lnTo>
                    <a:pt x="774" y="608"/>
                  </a:lnTo>
                  <a:lnTo>
                    <a:pt x="776" y="608"/>
                  </a:lnTo>
                  <a:lnTo>
                    <a:pt x="776" y="609"/>
                  </a:lnTo>
                  <a:lnTo>
                    <a:pt x="776" y="608"/>
                  </a:lnTo>
                  <a:close/>
                  <a:moveTo>
                    <a:pt x="776" y="526"/>
                  </a:moveTo>
                  <a:lnTo>
                    <a:pt x="773" y="525"/>
                  </a:lnTo>
                  <a:lnTo>
                    <a:pt x="773" y="527"/>
                  </a:lnTo>
                  <a:lnTo>
                    <a:pt x="774" y="528"/>
                  </a:lnTo>
                  <a:lnTo>
                    <a:pt x="774" y="526"/>
                  </a:lnTo>
                  <a:lnTo>
                    <a:pt x="776" y="528"/>
                  </a:lnTo>
                  <a:lnTo>
                    <a:pt x="776" y="526"/>
                  </a:lnTo>
                  <a:close/>
                  <a:moveTo>
                    <a:pt x="776" y="554"/>
                  </a:moveTo>
                  <a:lnTo>
                    <a:pt x="776" y="552"/>
                  </a:lnTo>
                  <a:lnTo>
                    <a:pt x="775" y="552"/>
                  </a:lnTo>
                  <a:lnTo>
                    <a:pt x="775" y="554"/>
                  </a:lnTo>
                  <a:lnTo>
                    <a:pt x="776" y="554"/>
                  </a:lnTo>
                  <a:close/>
                  <a:moveTo>
                    <a:pt x="777" y="512"/>
                  </a:moveTo>
                  <a:lnTo>
                    <a:pt x="776" y="512"/>
                  </a:lnTo>
                  <a:lnTo>
                    <a:pt x="777" y="512"/>
                  </a:lnTo>
                  <a:close/>
                  <a:moveTo>
                    <a:pt x="777" y="472"/>
                  </a:moveTo>
                  <a:lnTo>
                    <a:pt x="777" y="472"/>
                  </a:lnTo>
                  <a:close/>
                  <a:moveTo>
                    <a:pt x="777" y="514"/>
                  </a:moveTo>
                  <a:lnTo>
                    <a:pt x="777" y="512"/>
                  </a:lnTo>
                  <a:lnTo>
                    <a:pt x="775" y="514"/>
                  </a:lnTo>
                  <a:lnTo>
                    <a:pt x="777" y="514"/>
                  </a:lnTo>
                  <a:close/>
                  <a:moveTo>
                    <a:pt x="777" y="280"/>
                  </a:moveTo>
                  <a:lnTo>
                    <a:pt x="777" y="280"/>
                  </a:lnTo>
                  <a:lnTo>
                    <a:pt x="777" y="282"/>
                  </a:lnTo>
                  <a:lnTo>
                    <a:pt x="777" y="280"/>
                  </a:lnTo>
                  <a:close/>
                  <a:moveTo>
                    <a:pt x="778" y="334"/>
                  </a:moveTo>
                  <a:lnTo>
                    <a:pt x="776" y="330"/>
                  </a:lnTo>
                  <a:lnTo>
                    <a:pt x="774" y="332"/>
                  </a:lnTo>
                  <a:lnTo>
                    <a:pt x="775" y="332"/>
                  </a:lnTo>
                  <a:lnTo>
                    <a:pt x="775" y="334"/>
                  </a:lnTo>
                  <a:lnTo>
                    <a:pt x="778" y="334"/>
                  </a:lnTo>
                  <a:close/>
                  <a:moveTo>
                    <a:pt x="778" y="618"/>
                  </a:moveTo>
                  <a:lnTo>
                    <a:pt x="777" y="616"/>
                  </a:lnTo>
                  <a:lnTo>
                    <a:pt x="776" y="614"/>
                  </a:lnTo>
                  <a:lnTo>
                    <a:pt x="773" y="614"/>
                  </a:lnTo>
                  <a:lnTo>
                    <a:pt x="773" y="616"/>
                  </a:lnTo>
                  <a:lnTo>
                    <a:pt x="775" y="616"/>
                  </a:lnTo>
                  <a:lnTo>
                    <a:pt x="775" y="618"/>
                  </a:lnTo>
                  <a:lnTo>
                    <a:pt x="774" y="618"/>
                  </a:lnTo>
                  <a:lnTo>
                    <a:pt x="775" y="620"/>
                  </a:lnTo>
                  <a:lnTo>
                    <a:pt x="777" y="620"/>
                  </a:lnTo>
                  <a:lnTo>
                    <a:pt x="777" y="618"/>
                  </a:lnTo>
                  <a:lnTo>
                    <a:pt x="778" y="618"/>
                  </a:lnTo>
                  <a:close/>
                  <a:moveTo>
                    <a:pt x="778" y="522"/>
                  </a:moveTo>
                  <a:lnTo>
                    <a:pt x="777" y="518"/>
                  </a:lnTo>
                  <a:lnTo>
                    <a:pt x="778" y="522"/>
                  </a:lnTo>
                  <a:close/>
                  <a:moveTo>
                    <a:pt x="778" y="328"/>
                  </a:moveTo>
                  <a:lnTo>
                    <a:pt x="778" y="326"/>
                  </a:lnTo>
                  <a:lnTo>
                    <a:pt x="777" y="326"/>
                  </a:lnTo>
                  <a:lnTo>
                    <a:pt x="777" y="324"/>
                  </a:lnTo>
                  <a:lnTo>
                    <a:pt x="775" y="324"/>
                  </a:lnTo>
                  <a:lnTo>
                    <a:pt x="775" y="325"/>
                  </a:lnTo>
                  <a:lnTo>
                    <a:pt x="775" y="327"/>
                  </a:lnTo>
                  <a:lnTo>
                    <a:pt x="778" y="328"/>
                  </a:lnTo>
                  <a:close/>
                  <a:moveTo>
                    <a:pt x="778" y="328"/>
                  </a:moveTo>
                  <a:lnTo>
                    <a:pt x="778" y="328"/>
                  </a:lnTo>
                  <a:close/>
                  <a:moveTo>
                    <a:pt x="779" y="518"/>
                  </a:moveTo>
                  <a:lnTo>
                    <a:pt x="777" y="518"/>
                  </a:lnTo>
                  <a:lnTo>
                    <a:pt x="779" y="520"/>
                  </a:lnTo>
                  <a:lnTo>
                    <a:pt x="779" y="518"/>
                  </a:lnTo>
                  <a:close/>
                  <a:moveTo>
                    <a:pt x="779" y="472"/>
                  </a:moveTo>
                  <a:lnTo>
                    <a:pt x="777" y="472"/>
                  </a:lnTo>
                  <a:lnTo>
                    <a:pt x="777" y="474"/>
                  </a:lnTo>
                  <a:lnTo>
                    <a:pt x="779" y="472"/>
                  </a:lnTo>
                  <a:close/>
                  <a:moveTo>
                    <a:pt x="779" y="228"/>
                  </a:moveTo>
                  <a:lnTo>
                    <a:pt x="778" y="226"/>
                  </a:lnTo>
                  <a:lnTo>
                    <a:pt x="779" y="228"/>
                  </a:lnTo>
                  <a:close/>
                  <a:moveTo>
                    <a:pt x="779" y="602"/>
                  </a:moveTo>
                  <a:lnTo>
                    <a:pt x="779" y="601"/>
                  </a:lnTo>
                  <a:lnTo>
                    <a:pt x="777" y="600"/>
                  </a:lnTo>
                  <a:lnTo>
                    <a:pt x="779" y="602"/>
                  </a:lnTo>
                  <a:close/>
                  <a:moveTo>
                    <a:pt x="779" y="470"/>
                  </a:moveTo>
                  <a:lnTo>
                    <a:pt x="777" y="470"/>
                  </a:lnTo>
                  <a:lnTo>
                    <a:pt x="777" y="472"/>
                  </a:lnTo>
                  <a:lnTo>
                    <a:pt x="779" y="470"/>
                  </a:lnTo>
                  <a:close/>
                  <a:moveTo>
                    <a:pt x="779" y="254"/>
                  </a:moveTo>
                  <a:lnTo>
                    <a:pt x="779" y="252"/>
                  </a:lnTo>
                  <a:lnTo>
                    <a:pt x="777" y="252"/>
                  </a:lnTo>
                  <a:lnTo>
                    <a:pt x="777" y="254"/>
                  </a:lnTo>
                  <a:lnTo>
                    <a:pt x="779" y="254"/>
                  </a:lnTo>
                  <a:close/>
                  <a:moveTo>
                    <a:pt x="780" y="476"/>
                  </a:moveTo>
                  <a:lnTo>
                    <a:pt x="779" y="476"/>
                  </a:lnTo>
                  <a:lnTo>
                    <a:pt x="779" y="478"/>
                  </a:lnTo>
                  <a:lnTo>
                    <a:pt x="780" y="478"/>
                  </a:lnTo>
                  <a:lnTo>
                    <a:pt x="780" y="476"/>
                  </a:lnTo>
                  <a:close/>
                  <a:moveTo>
                    <a:pt x="780" y="599"/>
                  </a:moveTo>
                  <a:lnTo>
                    <a:pt x="780" y="598"/>
                  </a:lnTo>
                  <a:lnTo>
                    <a:pt x="779" y="598"/>
                  </a:lnTo>
                  <a:lnTo>
                    <a:pt x="780" y="599"/>
                  </a:lnTo>
                  <a:close/>
                  <a:moveTo>
                    <a:pt x="780" y="226"/>
                  </a:moveTo>
                  <a:lnTo>
                    <a:pt x="779" y="226"/>
                  </a:lnTo>
                  <a:lnTo>
                    <a:pt x="779" y="228"/>
                  </a:lnTo>
                  <a:lnTo>
                    <a:pt x="780" y="226"/>
                  </a:lnTo>
                  <a:close/>
                  <a:moveTo>
                    <a:pt x="780" y="212"/>
                  </a:moveTo>
                  <a:lnTo>
                    <a:pt x="777" y="212"/>
                  </a:lnTo>
                  <a:lnTo>
                    <a:pt x="777" y="214"/>
                  </a:lnTo>
                  <a:lnTo>
                    <a:pt x="779" y="214"/>
                  </a:lnTo>
                  <a:lnTo>
                    <a:pt x="780" y="212"/>
                  </a:lnTo>
                  <a:close/>
                  <a:moveTo>
                    <a:pt x="780" y="468"/>
                  </a:moveTo>
                  <a:lnTo>
                    <a:pt x="780" y="466"/>
                  </a:lnTo>
                  <a:lnTo>
                    <a:pt x="778" y="466"/>
                  </a:lnTo>
                  <a:lnTo>
                    <a:pt x="779" y="464"/>
                  </a:lnTo>
                  <a:lnTo>
                    <a:pt x="778" y="462"/>
                  </a:lnTo>
                  <a:lnTo>
                    <a:pt x="777" y="464"/>
                  </a:lnTo>
                  <a:lnTo>
                    <a:pt x="778" y="468"/>
                  </a:lnTo>
                  <a:lnTo>
                    <a:pt x="780" y="468"/>
                  </a:lnTo>
                  <a:close/>
                  <a:moveTo>
                    <a:pt x="780" y="600"/>
                  </a:moveTo>
                  <a:lnTo>
                    <a:pt x="780" y="599"/>
                  </a:lnTo>
                  <a:lnTo>
                    <a:pt x="780" y="600"/>
                  </a:lnTo>
                  <a:close/>
                  <a:moveTo>
                    <a:pt x="780" y="518"/>
                  </a:moveTo>
                  <a:lnTo>
                    <a:pt x="779" y="520"/>
                  </a:lnTo>
                  <a:lnTo>
                    <a:pt x="780" y="520"/>
                  </a:lnTo>
                  <a:lnTo>
                    <a:pt x="780" y="518"/>
                  </a:lnTo>
                  <a:close/>
                  <a:moveTo>
                    <a:pt x="780" y="604"/>
                  </a:moveTo>
                  <a:lnTo>
                    <a:pt x="780" y="602"/>
                  </a:lnTo>
                  <a:lnTo>
                    <a:pt x="780" y="600"/>
                  </a:lnTo>
                  <a:lnTo>
                    <a:pt x="779" y="601"/>
                  </a:lnTo>
                  <a:lnTo>
                    <a:pt x="779" y="602"/>
                  </a:lnTo>
                  <a:lnTo>
                    <a:pt x="778" y="602"/>
                  </a:lnTo>
                  <a:lnTo>
                    <a:pt x="778" y="604"/>
                  </a:lnTo>
                  <a:lnTo>
                    <a:pt x="779" y="604"/>
                  </a:lnTo>
                  <a:lnTo>
                    <a:pt x="779" y="602"/>
                  </a:lnTo>
                  <a:lnTo>
                    <a:pt x="780" y="604"/>
                  </a:lnTo>
                  <a:close/>
                  <a:moveTo>
                    <a:pt x="781" y="582"/>
                  </a:moveTo>
                  <a:lnTo>
                    <a:pt x="780" y="580"/>
                  </a:lnTo>
                  <a:lnTo>
                    <a:pt x="779" y="582"/>
                  </a:lnTo>
                  <a:lnTo>
                    <a:pt x="781" y="582"/>
                  </a:lnTo>
                  <a:close/>
                  <a:moveTo>
                    <a:pt x="781" y="460"/>
                  </a:moveTo>
                  <a:lnTo>
                    <a:pt x="779" y="460"/>
                  </a:lnTo>
                  <a:lnTo>
                    <a:pt x="779" y="458"/>
                  </a:lnTo>
                  <a:lnTo>
                    <a:pt x="777" y="458"/>
                  </a:lnTo>
                  <a:lnTo>
                    <a:pt x="780" y="464"/>
                  </a:lnTo>
                  <a:lnTo>
                    <a:pt x="781" y="460"/>
                  </a:lnTo>
                  <a:close/>
                  <a:moveTo>
                    <a:pt x="781" y="622"/>
                  </a:moveTo>
                  <a:lnTo>
                    <a:pt x="781" y="622"/>
                  </a:lnTo>
                  <a:lnTo>
                    <a:pt x="779" y="620"/>
                  </a:lnTo>
                  <a:lnTo>
                    <a:pt x="781" y="622"/>
                  </a:lnTo>
                  <a:close/>
                  <a:moveTo>
                    <a:pt x="781" y="556"/>
                  </a:moveTo>
                  <a:lnTo>
                    <a:pt x="780" y="556"/>
                  </a:lnTo>
                  <a:lnTo>
                    <a:pt x="781" y="558"/>
                  </a:lnTo>
                  <a:lnTo>
                    <a:pt x="781" y="556"/>
                  </a:lnTo>
                  <a:close/>
                  <a:moveTo>
                    <a:pt x="781" y="478"/>
                  </a:moveTo>
                  <a:lnTo>
                    <a:pt x="780" y="476"/>
                  </a:lnTo>
                  <a:lnTo>
                    <a:pt x="780" y="478"/>
                  </a:lnTo>
                  <a:lnTo>
                    <a:pt x="781" y="478"/>
                  </a:lnTo>
                  <a:close/>
                  <a:moveTo>
                    <a:pt x="782" y="524"/>
                  </a:moveTo>
                  <a:lnTo>
                    <a:pt x="781" y="522"/>
                  </a:lnTo>
                  <a:lnTo>
                    <a:pt x="779" y="522"/>
                  </a:lnTo>
                  <a:lnTo>
                    <a:pt x="778" y="524"/>
                  </a:lnTo>
                  <a:lnTo>
                    <a:pt x="779" y="526"/>
                  </a:lnTo>
                  <a:lnTo>
                    <a:pt x="778" y="526"/>
                  </a:lnTo>
                  <a:lnTo>
                    <a:pt x="777" y="528"/>
                  </a:lnTo>
                  <a:lnTo>
                    <a:pt x="779" y="528"/>
                  </a:lnTo>
                  <a:lnTo>
                    <a:pt x="779" y="530"/>
                  </a:lnTo>
                  <a:lnTo>
                    <a:pt x="780" y="530"/>
                  </a:lnTo>
                  <a:lnTo>
                    <a:pt x="780" y="528"/>
                  </a:lnTo>
                  <a:lnTo>
                    <a:pt x="779" y="524"/>
                  </a:lnTo>
                  <a:lnTo>
                    <a:pt x="782" y="524"/>
                  </a:lnTo>
                  <a:close/>
                  <a:moveTo>
                    <a:pt x="783" y="468"/>
                  </a:moveTo>
                  <a:lnTo>
                    <a:pt x="781" y="468"/>
                  </a:lnTo>
                  <a:lnTo>
                    <a:pt x="782" y="470"/>
                  </a:lnTo>
                  <a:lnTo>
                    <a:pt x="783" y="468"/>
                  </a:lnTo>
                  <a:close/>
                  <a:moveTo>
                    <a:pt x="783" y="328"/>
                  </a:moveTo>
                  <a:lnTo>
                    <a:pt x="781" y="326"/>
                  </a:lnTo>
                  <a:lnTo>
                    <a:pt x="781" y="328"/>
                  </a:lnTo>
                  <a:lnTo>
                    <a:pt x="779" y="328"/>
                  </a:lnTo>
                  <a:lnTo>
                    <a:pt x="780" y="332"/>
                  </a:lnTo>
                  <a:lnTo>
                    <a:pt x="781" y="332"/>
                  </a:lnTo>
                  <a:lnTo>
                    <a:pt x="781" y="334"/>
                  </a:lnTo>
                  <a:lnTo>
                    <a:pt x="782" y="334"/>
                  </a:lnTo>
                  <a:lnTo>
                    <a:pt x="781" y="332"/>
                  </a:lnTo>
                  <a:lnTo>
                    <a:pt x="782" y="329"/>
                  </a:lnTo>
                  <a:lnTo>
                    <a:pt x="783" y="328"/>
                  </a:lnTo>
                  <a:close/>
                  <a:moveTo>
                    <a:pt x="783" y="624"/>
                  </a:moveTo>
                  <a:lnTo>
                    <a:pt x="782" y="624"/>
                  </a:lnTo>
                  <a:lnTo>
                    <a:pt x="782" y="626"/>
                  </a:lnTo>
                  <a:lnTo>
                    <a:pt x="783" y="624"/>
                  </a:lnTo>
                  <a:close/>
                  <a:moveTo>
                    <a:pt x="783" y="590"/>
                  </a:moveTo>
                  <a:lnTo>
                    <a:pt x="783" y="588"/>
                  </a:lnTo>
                  <a:lnTo>
                    <a:pt x="782" y="590"/>
                  </a:lnTo>
                  <a:lnTo>
                    <a:pt x="782" y="588"/>
                  </a:lnTo>
                  <a:lnTo>
                    <a:pt x="782" y="586"/>
                  </a:lnTo>
                  <a:lnTo>
                    <a:pt x="781" y="586"/>
                  </a:lnTo>
                  <a:lnTo>
                    <a:pt x="781" y="590"/>
                  </a:lnTo>
                  <a:lnTo>
                    <a:pt x="780" y="589"/>
                  </a:lnTo>
                  <a:lnTo>
                    <a:pt x="779" y="590"/>
                  </a:lnTo>
                  <a:lnTo>
                    <a:pt x="778" y="590"/>
                  </a:lnTo>
                  <a:lnTo>
                    <a:pt x="778" y="588"/>
                  </a:lnTo>
                  <a:lnTo>
                    <a:pt x="780" y="588"/>
                  </a:lnTo>
                  <a:lnTo>
                    <a:pt x="780" y="589"/>
                  </a:lnTo>
                  <a:lnTo>
                    <a:pt x="781" y="588"/>
                  </a:lnTo>
                  <a:lnTo>
                    <a:pt x="781" y="590"/>
                  </a:lnTo>
                  <a:lnTo>
                    <a:pt x="781" y="586"/>
                  </a:lnTo>
                  <a:lnTo>
                    <a:pt x="779" y="584"/>
                  </a:lnTo>
                  <a:lnTo>
                    <a:pt x="780" y="586"/>
                  </a:lnTo>
                  <a:lnTo>
                    <a:pt x="779" y="586"/>
                  </a:lnTo>
                  <a:lnTo>
                    <a:pt x="778" y="584"/>
                  </a:lnTo>
                  <a:lnTo>
                    <a:pt x="778" y="586"/>
                  </a:lnTo>
                  <a:lnTo>
                    <a:pt x="778" y="588"/>
                  </a:lnTo>
                  <a:lnTo>
                    <a:pt x="777" y="588"/>
                  </a:lnTo>
                  <a:lnTo>
                    <a:pt x="777" y="592"/>
                  </a:lnTo>
                  <a:lnTo>
                    <a:pt x="779" y="592"/>
                  </a:lnTo>
                  <a:lnTo>
                    <a:pt x="780" y="594"/>
                  </a:lnTo>
                  <a:lnTo>
                    <a:pt x="781" y="592"/>
                  </a:lnTo>
                  <a:lnTo>
                    <a:pt x="782" y="590"/>
                  </a:lnTo>
                  <a:lnTo>
                    <a:pt x="783" y="590"/>
                  </a:lnTo>
                  <a:close/>
                  <a:moveTo>
                    <a:pt x="784" y="286"/>
                  </a:moveTo>
                  <a:lnTo>
                    <a:pt x="783" y="284"/>
                  </a:lnTo>
                  <a:lnTo>
                    <a:pt x="780" y="282"/>
                  </a:lnTo>
                  <a:lnTo>
                    <a:pt x="780" y="284"/>
                  </a:lnTo>
                  <a:lnTo>
                    <a:pt x="782" y="286"/>
                  </a:lnTo>
                  <a:lnTo>
                    <a:pt x="784" y="286"/>
                  </a:lnTo>
                  <a:close/>
                  <a:moveTo>
                    <a:pt x="784" y="474"/>
                  </a:moveTo>
                  <a:lnTo>
                    <a:pt x="782" y="474"/>
                  </a:lnTo>
                  <a:lnTo>
                    <a:pt x="780" y="476"/>
                  </a:lnTo>
                  <a:lnTo>
                    <a:pt x="781" y="476"/>
                  </a:lnTo>
                  <a:lnTo>
                    <a:pt x="781" y="478"/>
                  </a:lnTo>
                  <a:lnTo>
                    <a:pt x="782" y="476"/>
                  </a:lnTo>
                  <a:lnTo>
                    <a:pt x="783" y="476"/>
                  </a:lnTo>
                  <a:lnTo>
                    <a:pt x="783" y="478"/>
                  </a:lnTo>
                  <a:lnTo>
                    <a:pt x="784" y="474"/>
                  </a:lnTo>
                  <a:close/>
                  <a:moveTo>
                    <a:pt x="784" y="597"/>
                  </a:moveTo>
                  <a:lnTo>
                    <a:pt x="783" y="594"/>
                  </a:lnTo>
                  <a:lnTo>
                    <a:pt x="782" y="596"/>
                  </a:lnTo>
                  <a:lnTo>
                    <a:pt x="783" y="596"/>
                  </a:lnTo>
                  <a:lnTo>
                    <a:pt x="783" y="598"/>
                  </a:lnTo>
                  <a:lnTo>
                    <a:pt x="784" y="597"/>
                  </a:lnTo>
                  <a:close/>
                  <a:moveTo>
                    <a:pt x="785" y="278"/>
                  </a:moveTo>
                  <a:lnTo>
                    <a:pt x="782" y="278"/>
                  </a:lnTo>
                  <a:lnTo>
                    <a:pt x="782" y="280"/>
                  </a:lnTo>
                  <a:lnTo>
                    <a:pt x="784" y="280"/>
                  </a:lnTo>
                  <a:lnTo>
                    <a:pt x="785" y="278"/>
                  </a:lnTo>
                  <a:close/>
                  <a:moveTo>
                    <a:pt x="785" y="624"/>
                  </a:moveTo>
                  <a:lnTo>
                    <a:pt x="784" y="622"/>
                  </a:lnTo>
                  <a:lnTo>
                    <a:pt x="782" y="622"/>
                  </a:lnTo>
                  <a:lnTo>
                    <a:pt x="782" y="620"/>
                  </a:lnTo>
                  <a:lnTo>
                    <a:pt x="781" y="618"/>
                  </a:lnTo>
                  <a:lnTo>
                    <a:pt x="783" y="618"/>
                  </a:lnTo>
                  <a:lnTo>
                    <a:pt x="783" y="616"/>
                  </a:lnTo>
                  <a:lnTo>
                    <a:pt x="782" y="614"/>
                  </a:lnTo>
                  <a:lnTo>
                    <a:pt x="782" y="612"/>
                  </a:lnTo>
                  <a:lnTo>
                    <a:pt x="781" y="612"/>
                  </a:lnTo>
                  <a:lnTo>
                    <a:pt x="782" y="616"/>
                  </a:lnTo>
                  <a:lnTo>
                    <a:pt x="782" y="617"/>
                  </a:lnTo>
                  <a:lnTo>
                    <a:pt x="780" y="618"/>
                  </a:lnTo>
                  <a:lnTo>
                    <a:pt x="781" y="618"/>
                  </a:lnTo>
                  <a:lnTo>
                    <a:pt x="780" y="620"/>
                  </a:lnTo>
                  <a:lnTo>
                    <a:pt x="781" y="621"/>
                  </a:lnTo>
                  <a:lnTo>
                    <a:pt x="781" y="622"/>
                  </a:lnTo>
                  <a:lnTo>
                    <a:pt x="782" y="622"/>
                  </a:lnTo>
                  <a:lnTo>
                    <a:pt x="783" y="624"/>
                  </a:lnTo>
                  <a:lnTo>
                    <a:pt x="785" y="624"/>
                  </a:lnTo>
                  <a:close/>
                  <a:moveTo>
                    <a:pt x="785" y="272"/>
                  </a:moveTo>
                  <a:lnTo>
                    <a:pt x="784" y="270"/>
                  </a:lnTo>
                  <a:lnTo>
                    <a:pt x="783" y="270"/>
                  </a:lnTo>
                  <a:lnTo>
                    <a:pt x="783" y="272"/>
                  </a:lnTo>
                  <a:lnTo>
                    <a:pt x="785" y="272"/>
                  </a:lnTo>
                  <a:close/>
                  <a:moveTo>
                    <a:pt x="785" y="220"/>
                  </a:moveTo>
                  <a:lnTo>
                    <a:pt x="784" y="218"/>
                  </a:lnTo>
                  <a:lnTo>
                    <a:pt x="784" y="220"/>
                  </a:lnTo>
                  <a:lnTo>
                    <a:pt x="785" y="220"/>
                  </a:lnTo>
                  <a:close/>
                  <a:moveTo>
                    <a:pt x="785" y="558"/>
                  </a:moveTo>
                  <a:lnTo>
                    <a:pt x="785" y="557"/>
                  </a:lnTo>
                  <a:lnTo>
                    <a:pt x="784" y="558"/>
                  </a:lnTo>
                  <a:lnTo>
                    <a:pt x="785" y="558"/>
                  </a:lnTo>
                  <a:close/>
                  <a:moveTo>
                    <a:pt x="785" y="335"/>
                  </a:moveTo>
                  <a:lnTo>
                    <a:pt x="784" y="334"/>
                  </a:lnTo>
                  <a:lnTo>
                    <a:pt x="784" y="336"/>
                  </a:lnTo>
                  <a:lnTo>
                    <a:pt x="785" y="335"/>
                  </a:lnTo>
                  <a:close/>
                  <a:moveTo>
                    <a:pt x="785" y="242"/>
                  </a:moveTo>
                  <a:lnTo>
                    <a:pt x="784" y="242"/>
                  </a:lnTo>
                  <a:lnTo>
                    <a:pt x="784" y="246"/>
                  </a:lnTo>
                  <a:lnTo>
                    <a:pt x="785" y="246"/>
                  </a:lnTo>
                  <a:lnTo>
                    <a:pt x="785" y="244"/>
                  </a:lnTo>
                  <a:lnTo>
                    <a:pt x="785" y="242"/>
                  </a:lnTo>
                  <a:close/>
                  <a:moveTo>
                    <a:pt x="786" y="240"/>
                  </a:moveTo>
                  <a:lnTo>
                    <a:pt x="785" y="238"/>
                  </a:lnTo>
                  <a:lnTo>
                    <a:pt x="783" y="236"/>
                  </a:lnTo>
                  <a:lnTo>
                    <a:pt x="783" y="238"/>
                  </a:lnTo>
                  <a:lnTo>
                    <a:pt x="783" y="239"/>
                  </a:lnTo>
                  <a:lnTo>
                    <a:pt x="784" y="240"/>
                  </a:lnTo>
                  <a:lnTo>
                    <a:pt x="786" y="240"/>
                  </a:lnTo>
                  <a:close/>
                  <a:moveTo>
                    <a:pt x="786" y="212"/>
                  </a:moveTo>
                  <a:lnTo>
                    <a:pt x="785" y="212"/>
                  </a:lnTo>
                  <a:lnTo>
                    <a:pt x="785" y="210"/>
                  </a:lnTo>
                  <a:lnTo>
                    <a:pt x="784" y="210"/>
                  </a:lnTo>
                  <a:lnTo>
                    <a:pt x="783" y="212"/>
                  </a:lnTo>
                  <a:lnTo>
                    <a:pt x="784" y="214"/>
                  </a:lnTo>
                  <a:lnTo>
                    <a:pt x="785" y="214"/>
                  </a:lnTo>
                  <a:lnTo>
                    <a:pt x="786" y="212"/>
                  </a:lnTo>
                  <a:close/>
                  <a:moveTo>
                    <a:pt x="786" y="335"/>
                  </a:moveTo>
                  <a:lnTo>
                    <a:pt x="786" y="334"/>
                  </a:lnTo>
                  <a:lnTo>
                    <a:pt x="785" y="335"/>
                  </a:lnTo>
                  <a:lnTo>
                    <a:pt x="786" y="335"/>
                  </a:lnTo>
                  <a:close/>
                  <a:moveTo>
                    <a:pt x="786" y="627"/>
                  </a:moveTo>
                  <a:lnTo>
                    <a:pt x="782" y="627"/>
                  </a:lnTo>
                  <a:lnTo>
                    <a:pt x="782" y="626"/>
                  </a:lnTo>
                  <a:lnTo>
                    <a:pt x="781" y="626"/>
                  </a:lnTo>
                  <a:lnTo>
                    <a:pt x="782" y="627"/>
                  </a:lnTo>
                  <a:lnTo>
                    <a:pt x="775" y="627"/>
                  </a:lnTo>
                  <a:lnTo>
                    <a:pt x="775" y="626"/>
                  </a:lnTo>
                  <a:lnTo>
                    <a:pt x="774" y="627"/>
                  </a:lnTo>
                  <a:lnTo>
                    <a:pt x="773" y="627"/>
                  </a:lnTo>
                  <a:lnTo>
                    <a:pt x="773" y="626"/>
                  </a:lnTo>
                  <a:lnTo>
                    <a:pt x="772" y="626"/>
                  </a:lnTo>
                  <a:lnTo>
                    <a:pt x="773" y="627"/>
                  </a:lnTo>
                  <a:lnTo>
                    <a:pt x="767" y="627"/>
                  </a:lnTo>
                  <a:lnTo>
                    <a:pt x="767" y="626"/>
                  </a:lnTo>
                  <a:lnTo>
                    <a:pt x="767" y="627"/>
                  </a:lnTo>
                  <a:lnTo>
                    <a:pt x="767" y="626"/>
                  </a:lnTo>
                  <a:lnTo>
                    <a:pt x="768" y="626"/>
                  </a:lnTo>
                  <a:lnTo>
                    <a:pt x="768" y="624"/>
                  </a:lnTo>
                  <a:lnTo>
                    <a:pt x="768" y="622"/>
                  </a:lnTo>
                  <a:lnTo>
                    <a:pt x="769" y="622"/>
                  </a:lnTo>
                  <a:lnTo>
                    <a:pt x="767" y="621"/>
                  </a:lnTo>
                  <a:lnTo>
                    <a:pt x="767" y="626"/>
                  </a:lnTo>
                  <a:lnTo>
                    <a:pt x="766" y="626"/>
                  </a:lnTo>
                  <a:lnTo>
                    <a:pt x="766" y="624"/>
                  </a:lnTo>
                  <a:lnTo>
                    <a:pt x="767" y="626"/>
                  </a:lnTo>
                  <a:lnTo>
                    <a:pt x="767" y="621"/>
                  </a:lnTo>
                  <a:lnTo>
                    <a:pt x="766" y="620"/>
                  </a:lnTo>
                  <a:lnTo>
                    <a:pt x="766" y="618"/>
                  </a:lnTo>
                  <a:lnTo>
                    <a:pt x="765" y="616"/>
                  </a:lnTo>
                  <a:lnTo>
                    <a:pt x="765" y="618"/>
                  </a:lnTo>
                  <a:lnTo>
                    <a:pt x="764" y="618"/>
                  </a:lnTo>
                  <a:lnTo>
                    <a:pt x="765" y="616"/>
                  </a:lnTo>
                  <a:lnTo>
                    <a:pt x="764" y="616"/>
                  </a:lnTo>
                  <a:lnTo>
                    <a:pt x="764" y="618"/>
                  </a:lnTo>
                  <a:lnTo>
                    <a:pt x="763" y="616"/>
                  </a:lnTo>
                  <a:lnTo>
                    <a:pt x="763" y="617"/>
                  </a:lnTo>
                  <a:lnTo>
                    <a:pt x="763" y="619"/>
                  </a:lnTo>
                  <a:lnTo>
                    <a:pt x="763" y="620"/>
                  </a:lnTo>
                  <a:lnTo>
                    <a:pt x="764" y="622"/>
                  </a:lnTo>
                  <a:lnTo>
                    <a:pt x="766" y="622"/>
                  </a:lnTo>
                  <a:lnTo>
                    <a:pt x="766" y="624"/>
                  </a:lnTo>
                  <a:lnTo>
                    <a:pt x="764" y="622"/>
                  </a:lnTo>
                  <a:lnTo>
                    <a:pt x="765" y="626"/>
                  </a:lnTo>
                  <a:lnTo>
                    <a:pt x="764" y="626"/>
                  </a:lnTo>
                  <a:lnTo>
                    <a:pt x="765" y="627"/>
                  </a:lnTo>
                  <a:lnTo>
                    <a:pt x="764" y="627"/>
                  </a:lnTo>
                  <a:lnTo>
                    <a:pt x="764" y="658"/>
                  </a:lnTo>
                  <a:lnTo>
                    <a:pt x="764" y="657"/>
                  </a:lnTo>
                  <a:lnTo>
                    <a:pt x="764" y="658"/>
                  </a:lnTo>
                  <a:lnTo>
                    <a:pt x="764" y="657"/>
                  </a:lnTo>
                  <a:lnTo>
                    <a:pt x="764" y="658"/>
                  </a:lnTo>
                  <a:lnTo>
                    <a:pt x="764" y="627"/>
                  </a:lnTo>
                  <a:lnTo>
                    <a:pt x="762" y="627"/>
                  </a:lnTo>
                  <a:lnTo>
                    <a:pt x="762" y="626"/>
                  </a:lnTo>
                  <a:lnTo>
                    <a:pt x="761" y="626"/>
                  </a:lnTo>
                  <a:lnTo>
                    <a:pt x="761" y="627"/>
                  </a:lnTo>
                  <a:lnTo>
                    <a:pt x="760" y="627"/>
                  </a:lnTo>
                  <a:lnTo>
                    <a:pt x="760" y="626"/>
                  </a:lnTo>
                  <a:lnTo>
                    <a:pt x="761" y="627"/>
                  </a:lnTo>
                  <a:lnTo>
                    <a:pt x="761" y="626"/>
                  </a:lnTo>
                  <a:lnTo>
                    <a:pt x="761" y="624"/>
                  </a:lnTo>
                  <a:lnTo>
                    <a:pt x="760" y="624"/>
                  </a:lnTo>
                  <a:lnTo>
                    <a:pt x="760" y="626"/>
                  </a:lnTo>
                  <a:lnTo>
                    <a:pt x="758" y="624"/>
                  </a:lnTo>
                  <a:lnTo>
                    <a:pt x="758" y="627"/>
                  </a:lnTo>
                  <a:lnTo>
                    <a:pt x="757" y="627"/>
                  </a:lnTo>
                  <a:lnTo>
                    <a:pt x="756" y="624"/>
                  </a:lnTo>
                  <a:lnTo>
                    <a:pt x="755" y="622"/>
                  </a:lnTo>
                  <a:lnTo>
                    <a:pt x="754" y="622"/>
                  </a:lnTo>
                  <a:lnTo>
                    <a:pt x="754" y="620"/>
                  </a:lnTo>
                  <a:lnTo>
                    <a:pt x="753" y="620"/>
                  </a:lnTo>
                  <a:lnTo>
                    <a:pt x="751" y="626"/>
                  </a:lnTo>
                  <a:lnTo>
                    <a:pt x="752" y="626"/>
                  </a:lnTo>
                  <a:lnTo>
                    <a:pt x="754" y="627"/>
                  </a:lnTo>
                  <a:lnTo>
                    <a:pt x="751" y="627"/>
                  </a:lnTo>
                  <a:lnTo>
                    <a:pt x="748" y="624"/>
                  </a:lnTo>
                  <a:lnTo>
                    <a:pt x="750" y="624"/>
                  </a:lnTo>
                  <a:lnTo>
                    <a:pt x="749" y="622"/>
                  </a:lnTo>
                  <a:lnTo>
                    <a:pt x="746" y="620"/>
                  </a:lnTo>
                  <a:lnTo>
                    <a:pt x="745" y="622"/>
                  </a:lnTo>
                  <a:lnTo>
                    <a:pt x="745" y="623"/>
                  </a:lnTo>
                  <a:lnTo>
                    <a:pt x="746" y="624"/>
                  </a:lnTo>
                  <a:lnTo>
                    <a:pt x="746" y="627"/>
                  </a:lnTo>
                  <a:lnTo>
                    <a:pt x="742" y="627"/>
                  </a:lnTo>
                  <a:lnTo>
                    <a:pt x="742" y="626"/>
                  </a:lnTo>
                  <a:lnTo>
                    <a:pt x="743" y="624"/>
                  </a:lnTo>
                  <a:lnTo>
                    <a:pt x="742" y="624"/>
                  </a:lnTo>
                  <a:lnTo>
                    <a:pt x="742" y="622"/>
                  </a:lnTo>
                  <a:lnTo>
                    <a:pt x="741" y="622"/>
                  </a:lnTo>
                  <a:lnTo>
                    <a:pt x="742" y="624"/>
                  </a:lnTo>
                  <a:lnTo>
                    <a:pt x="742" y="626"/>
                  </a:lnTo>
                  <a:lnTo>
                    <a:pt x="741" y="624"/>
                  </a:lnTo>
                  <a:lnTo>
                    <a:pt x="740" y="624"/>
                  </a:lnTo>
                  <a:lnTo>
                    <a:pt x="739" y="627"/>
                  </a:lnTo>
                  <a:lnTo>
                    <a:pt x="735" y="627"/>
                  </a:lnTo>
                  <a:lnTo>
                    <a:pt x="735" y="626"/>
                  </a:lnTo>
                  <a:lnTo>
                    <a:pt x="735" y="627"/>
                  </a:lnTo>
                  <a:lnTo>
                    <a:pt x="727" y="627"/>
                  </a:lnTo>
                  <a:lnTo>
                    <a:pt x="726" y="627"/>
                  </a:lnTo>
                  <a:lnTo>
                    <a:pt x="725" y="627"/>
                  </a:lnTo>
                  <a:lnTo>
                    <a:pt x="725" y="626"/>
                  </a:lnTo>
                  <a:lnTo>
                    <a:pt x="726" y="627"/>
                  </a:lnTo>
                  <a:lnTo>
                    <a:pt x="726" y="626"/>
                  </a:lnTo>
                  <a:lnTo>
                    <a:pt x="724" y="622"/>
                  </a:lnTo>
                  <a:lnTo>
                    <a:pt x="723" y="622"/>
                  </a:lnTo>
                  <a:lnTo>
                    <a:pt x="724" y="624"/>
                  </a:lnTo>
                  <a:lnTo>
                    <a:pt x="724" y="625"/>
                  </a:lnTo>
                  <a:lnTo>
                    <a:pt x="723" y="626"/>
                  </a:lnTo>
                  <a:lnTo>
                    <a:pt x="723" y="627"/>
                  </a:lnTo>
                  <a:lnTo>
                    <a:pt x="724" y="627"/>
                  </a:lnTo>
                  <a:lnTo>
                    <a:pt x="721" y="627"/>
                  </a:lnTo>
                  <a:lnTo>
                    <a:pt x="721" y="626"/>
                  </a:lnTo>
                  <a:lnTo>
                    <a:pt x="721" y="627"/>
                  </a:lnTo>
                  <a:lnTo>
                    <a:pt x="719" y="627"/>
                  </a:lnTo>
                  <a:lnTo>
                    <a:pt x="720" y="626"/>
                  </a:lnTo>
                  <a:lnTo>
                    <a:pt x="721" y="626"/>
                  </a:lnTo>
                  <a:lnTo>
                    <a:pt x="721" y="624"/>
                  </a:lnTo>
                  <a:lnTo>
                    <a:pt x="720" y="624"/>
                  </a:lnTo>
                  <a:lnTo>
                    <a:pt x="721" y="622"/>
                  </a:lnTo>
                  <a:lnTo>
                    <a:pt x="719" y="620"/>
                  </a:lnTo>
                  <a:lnTo>
                    <a:pt x="718" y="618"/>
                  </a:lnTo>
                  <a:lnTo>
                    <a:pt x="716" y="618"/>
                  </a:lnTo>
                  <a:lnTo>
                    <a:pt x="716" y="620"/>
                  </a:lnTo>
                  <a:lnTo>
                    <a:pt x="714" y="620"/>
                  </a:lnTo>
                  <a:lnTo>
                    <a:pt x="715" y="622"/>
                  </a:lnTo>
                  <a:lnTo>
                    <a:pt x="717" y="620"/>
                  </a:lnTo>
                  <a:lnTo>
                    <a:pt x="717" y="624"/>
                  </a:lnTo>
                  <a:lnTo>
                    <a:pt x="719" y="624"/>
                  </a:lnTo>
                  <a:lnTo>
                    <a:pt x="719" y="626"/>
                  </a:lnTo>
                  <a:lnTo>
                    <a:pt x="717" y="626"/>
                  </a:lnTo>
                  <a:lnTo>
                    <a:pt x="717" y="627"/>
                  </a:lnTo>
                  <a:lnTo>
                    <a:pt x="714" y="627"/>
                  </a:lnTo>
                  <a:lnTo>
                    <a:pt x="713" y="626"/>
                  </a:lnTo>
                  <a:lnTo>
                    <a:pt x="715" y="625"/>
                  </a:lnTo>
                  <a:lnTo>
                    <a:pt x="715" y="624"/>
                  </a:lnTo>
                  <a:lnTo>
                    <a:pt x="714" y="622"/>
                  </a:lnTo>
                  <a:lnTo>
                    <a:pt x="712" y="622"/>
                  </a:lnTo>
                  <a:lnTo>
                    <a:pt x="711" y="620"/>
                  </a:lnTo>
                  <a:lnTo>
                    <a:pt x="710" y="622"/>
                  </a:lnTo>
                  <a:lnTo>
                    <a:pt x="711" y="622"/>
                  </a:lnTo>
                  <a:lnTo>
                    <a:pt x="713" y="624"/>
                  </a:lnTo>
                  <a:lnTo>
                    <a:pt x="711" y="627"/>
                  </a:lnTo>
                  <a:lnTo>
                    <a:pt x="709" y="627"/>
                  </a:lnTo>
                  <a:lnTo>
                    <a:pt x="709" y="626"/>
                  </a:lnTo>
                  <a:lnTo>
                    <a:pt x="709" y="627"/>
                  </a:lnTo>
                  <a:lnTo>
                    <a:pt x="708" y="627"/>
                  </a:lnTo>
                  <a:lnTo>
                    <a:pt x="708" y="626"/>
                  </a:lnTo>
                  <a:lnTo>
                    <a:pt x="707" y="626"/>
                  </a:lnTo>
                  <a:lnTo>
                    <a:pt x="707" y="622"/>
                  </a:lnTo>
                  <a:lnTo>
                    <a:pt x="706" y="624"/>
                  </a:lnTo>
                  <a:lnTo>
                    <a:pt x="706" y="626"/>
                  </a:lnTo>
                  <a:lnTo>
                    <a:pt x="707" y="627"/>
                  </a:lnTo>
                  <a:lnTo>
                    <a:pt x="703" y="627"/>
                  </a:lnTo>
                  <a:lnTo>
                    <a:pt x="703" y="626"/>
                  </a:lnTo>
                  <a:lnTo>
                    <a:pt x="701" y="626"/>
                  </a:lnTo>
                  <a:lnTo>
                    <a:pt x="701" y="627"/>
                  </a:lnTo>
                  <a:lnTo>
                    <a:pt x="692" y="627"/>
                  </a:lnTo>
                  <a:lnTo>
                    <a:pt x="692" y="626"/>
                  </a:lnTo>
                  <a:lnTo>
                    <a:pt x="691" y="626"/>
                  </a:lnTo>
                  <a:lnTo>
                    <a:pt x="691" y="624"/>
                  </a:lnTo>
                  <a:lnTo>
                    <a:pt x="694" y="624"/>
                  </a:lnTo>
                  <a:lnTo>
                    <a:pt x="692" y="620"/>
                  </a:lnTo>
                  <a:lnTo>
                    <a:pt x="691" y="616"/>
                  </a:lnTo>
                  <a:lnTo>
                    <a:pt x="690" y="618"/>
                  </a:lnTo>
                  <a:lnTo>
                    <a:pt x="691" y="618"/>
                  </a:lnTo>
                  <a:lnTo>
                    <a:pt x="687" y="625"/>
                  </a:lnTo>
                  <a:lnTo>
                    <a:pt x="686" y="624"/>
                  </a:lnTo>
                  <a:lnTo>
                    <a:pt x="685" y="624"/>
                  </a:lnTo>
                  <a:lnTo>
                    <a:pt x="686" y="626"/>
                  </a:lnTo>
                  <a:lnTo>
                    <a:pt x="687" y="626"/>
                  </a:lnTo>
                  <a:lnTo>
                    <a:pt x="690" y="626"/>
                  </a:lnTo>
                  <a:lnTo>
                    <a:pt x="690" y="627"/>
                  </a:lnTo>
                  <a:lnTo>
                    <a:pt x="683" y="627"/>
                  </a:lnTo>
                  <a:lnTo>
                    <a:pt x="683" y="626"/>
                  </a:lnTo>
                  <a:lnTo>
                    <a:pt x="682" y="627"/>
                  </a:lnTo>
                  <a:lnTo>
                    <a:pt x="681" y="627"/>
                  </a:lnTo>
                  <a:lnTo>
                    <a:pt x="674" y="627"/>
                  </a:lnTo>
                  <a:lnTo>
                    <a:pt x="674" y="626"/>
                  </a:lnTo>
                  <a:lnTo>
                    <a:pt x="676" y="626"/>
                  </a:lnTo>
                  <a:lnTo>
                    <a:pt x="676" y="624"/>
                  </a:lnTo>
                  <a:lnTo>
                    <a:pt x="675" y="624"/>
                  </a:lnTo>
                  <a:lnTo>
                    <a:pt x="674" y="626"/>
                  </a:lnTo>
                  <a:lnTo>
                    <a:pt x="673" y="627"/>
                  </a:lnTo>
                  <a:lnTo>
                    <a:pt x="671" y="627"/>
                  </a:lnTo>
                  <a:lnTo>
                    <a:pt x="670" y="626"/>
                  </a:lnTo>
                  <a:lnTo>
                    <a:pt x="670" y="624"/>
                  </a:lnTo>
                  <a:lnTo>
                    <a:pt x="671" y="624"/>
                  </a:lnTo>
                  <a:lnTo>
                    <a:pt x="672" y="622"/>
                  </a:lnTo>
                  <a:lnTo>
                    <a:pt x="670" y="622"/>
                  </a:lnTo>
                  <a:lnTo>
                    <a:pt x="669" y="624"/>
                  </a:lnTo>
                  <a:lnTo>
                    <a:pt x="667" y="622"/>
                  </a:lnTo>
                  <a:lnTo>
                    <a:pt x="664" y="622"/>
                  </a:lnTo>
                  <a:lnTo>
                    <a:pt x="666" y="624"/>
                  </a:lnTo>
                  <a:lnTo>
                    <a:pt x="668" y="624"/>
                  </a:lnTo>
                  <a:lnTo>
                    <a:pt x="668" y="626"/>
                  </a:lnTo>
                  <a:lnTo>
                    <a:pt x="667" y="626"/>
                  </a:lnTo>
                  <a:lnTo>
                    <a:pt x="668" y="627"/>
                  </a:lnTo>
                  <a:lnTo>
                    <a:pt x="665" y="627"/>
                  </a:lnTo>
                  <a:lnTo>
                    <a:pt x="666" y="626"/>
                  </a:lnTo>
                  <a:lnTo>
                    <a:pt x="663" y="626"/>
                  </a:lnTo>
                  <a:lnTo>
                    <a:pt x="660" y="624"/>
                  </a:lnTo>
                  <a:lnTo>
                    <a:pt x="658" y="626"/>
                  </a:lnTo>
                  <a:lnTo>
                    <a:pt x="660" y="626"/>
                  </a:lnTo>
                  <a:lnTo>
                    <a:pt x="660" y="627"/>
                  </a:lnTo>
                  <a:lnTo>
                    <a:pt x="655" y="627"/>
                  </a:lnTo>
                  <a:lnTo>
                    <a:pt x="653" y="626"/>
                  </a:lnTo>
                  <a:lnTo>
                    <a:pt x="652" y="625"/>
                  </a:lnTo>
                  <a:lnTo>
                    <a:pt x="652" y="626"/>
                  </a:lnTo>
                  <a:lnTo>
                    <a:pt x="651" y="626"/>
                  </a:lnTo>
                  <a:lnTo>
                    <a:pt x="653" y="627"/>
                  </a:lnTo>
                  <a:lnTo>
                    <a:pt x="645" y="627"/>
                  </a:lnTo>
                  <a:lnTo>
                    <a:pt x="645" y="624"/>
                  </a:lnTo>
                  <a:lnTo>
                    <a:pt x="643" y="626"/>
                  </a:lnTo>
                  <a:lnTo>
                    <a:pt x="644" y="626"/>
                  </a:lnTo>
                  <a:lnTo>
                    <a:pt x="644" y="627"/>
                  </a:lnTo>
                  <a:lnTo>
                    <a:pt x="640" y="627"/>
                  </a:lnTo>
                  <a:lnTo>
                    <a:pt x="641" y="626"/>
                  </a:lnTo>
                  <a:lnTo>
                    <a:pt x="642" y="626"/>
                  </a:lnTo>
                  <a:lnTo>
                    <a:pt x="642" y="624"/>
                  </a:lnTo>
                  <a:lnTo>
                    <a:pt x="642" y="622"/>
                  </a:lnTo>
                  <a:lnTo>
                    <a:pt x="641" y="620"/>
                  </a:lnTo>
                  <a:lnTo>
                    <a:pt x="640" y="622"/>
                  </a:lnTo>
                  <a:lnTo>
                    <a:pt x="639" y="626"/>
                  </a:lnTo>
                  <a:lnTo>
                    <a:pt x="639" y="627"/>
                  </a:lnTo>
                  <a:lnTo>
                    <a:pt x="635" y="627"/>
                  </a:lnTo>
                  <a:lnTo>
                    <a:pt x="635" y="626"/>
                  </a:lnTo>
                  <a:lnTo>
                    <a:pt x="634" y="626"/>
                  </a:lnTo>
                  <a:lnTo>
                    <a:pt x="634" y="627"/>
                  </a:lnTo>
                  <a:lnTo>
                    <a:pt x="624" y="627"/>
                  </a:lnTo>
                  <a:lnTo>
                    <a:pt x="623" y="626"/>
                  </a:lnTo>
                  <a:lnTo>
                    <a:pt x="623" y="627"/>
                  </a:lnTo>
                  <a:lnTo>
                    <a:pt x="622" y="627"/>
                  </a:lnTo>
                  <a:lnTo>
                    <a:pt x="621" y="626"/>
                  </a:lnTo>
                  <a:lnTo>
                    <a:pt x="620" y="626"/>
                  </a:lnTo>
                  <a:lnTo>
                    <a:pt x="621" y="627"/>
                  </a:lnTo>
                  <a:lnTo>
                    <a:pt x="618" y="627"/>
                  </a:lnTo>
                  <a:lnTo>
                    <a:pt x="617" y="626"/>
                  </a:lnTo>
                  <a:lnTo>
                    <a:pt x="617" y="657"/>
                  </a:lnTo>
                  <a:lnTo>
                    <a:pt x="617" y="658"/>
                  </a:lnTo>
                  <a:lnTo>
                    <a:pt x="616" y="657"/>
                  </a:lnTo>
                  <a:lnTo>
                    <a:pt x="617" y="657"/>
                  </a:lnTo>
                  <a:lnTo>
                    <a:pt x="617" y="626"/>
                  </a:lnTo>
                  <a:lnTo>
                    <a:pt x="617" y="624"/>
                  </a:lnTo>
                  <a:lnTo>
                    <a:pt x="617" y="622"/>
                  </a:lnTo>
                  <a:lnTo>
                    <a:pt x="616" y="622"/>
                  </a:lnTo>
                  <a:lnTo>
                    <a:pt x="615" y="622"/>
                  </a:lnTo>
                  <a:lnTo>
                    <a:pt x="614" y="622"/>
                  </a:lnTo>
                  <a:lnTo>
                    <a:pt x="614" y="624"/>
                  </a:lnTo>
                  <a:lnTo>
                    <a:pt x="616" y="624"/>
                  </a:lnTo>
                  <a:lnTo>
                    <a:pt x="617" y="626"/>
                  </a:lnTo>
                  <a:lnTo>
                    <a:pt x="617" y="627"/>
                  </a:lnTo>
                  <a:lnTo>
                    <a:pt x="616" y="627"/>
                  </a:lnTo>
                  <a:lnTo>
                    <a:pt x="610" y="627"/>
                  </a:lnTo>
                  <a:lnTo>
                    <a:pt x="610" y="657"/>
                  </a:lnTo>
                  <a:lnTo>
                    <a:pt x="609" y="658"/>
                  </a:lnTo>
                  <a:lnTo>
                    <a:pt x="607" y="657"/>
                  </a:lnTo>
                  <a:lnTo>
                    <a:pt x="610" y="657"/>
                  </a:lnTo>
                  <a:lnTo>
                    <a:pt x="610" y="627"/>
                  </a:lnTo>
                  <a:lnTo>
                    <a:pt x="595" y="627"/>
                  </a:lnTo>
                  <a:lnTo>
                    <a:pt x="595" y="626"/>
                  </a:lnTo>
                  <a:lnTo>
                    <a:pt x="595" y="624"/>
                  </a:lnTo>
                  <a:lnTo>
                    <a:pt x="596" y="626"/>
                  </a:lnTo>
                  <a:lnTo>
                    <a:pt x="597" y="624"/>
                  </a:lnTo>
                  <a:lnTo>
                    <a:pt x="596" y="624"/>
                  </a:lnTo>
                  <a:lnTo>
                    <a:pt x="596" y="622"/>
                  </a:lnTo>
                  <a:lnTo>
                    <a:pt x="594" y="624"/>
                  </a:lnTo>
                  <a:lnTo>
                    <a:pt x="594" y="626"/>
                  </a:lnTo>
                  <a:lnTo>
                    <a:pt x="594" y="627"/>
                  </a:lnTo>
                  <a:lnTo>
                    <a:pt x="581" y="627"/>
                  </a:lnTo>
                  <a:lnTo>
                    <a:pt x="581" y="626"/>
                  </a:lnTo>
                  <a:lnTo>
                    <a:pt x="581" y="627"/>
                  </a:lnTo>
                  <a:lnTo>
                    <a:pt x="578" y="627"/>
                  </a:lnTo>
                  <a:lnTo>
                    <a:pt x="578" y="658"/>
                  </a:lnTo>
                  <a:lnTo>
                    <a:pt x="576" y="657"/>
                  </a:lnTo>
                  <a:lnTo>
                    <a:pt x="578" y="657"/>
                  </a:lnTo>
                  <a:lnTo>
                    <a:pt x="578" y="658"/>
                  </a:lnTo>
                  <a:lnTo>
                    <a:pt x="578" y="627"/>
                  </a:lnTo>
                  <a:lnTo>
                    <a:pt x="570" y="627"/>
                  </a:lnTo>
                  <a:lnTo>
                    <a:pt x="570" y="626"/>
                  </a:lnTo>
                  <a:lnTo>
                    <a:pt x="568" y="626"/>
                  </a:lnTo>
                  <a:lnTo>
                    <a:pt x="569" y="627"/>
                  </a:lnTo>
                  <a:lnTo>
                    <a:pt x="543" y="627"/>
                  </a:lnTo>
                  <a:lnTo>
                    <a:pt x="543" y="626"/>
                  </a:lnTo>
                  <a:lnTo>
                    <a:pt x="540" y="626"/>
                  </a:lnTo>
                  <a:lnTo>
                    <a:pt x="540" y="627"/>
                  </a:lnTo>
                  <a:lnTo>
                    <a:pt x="525" y="627"/>
                  </a:lnTo>
                  <a:lnTo>
                    <a:pt x="525" y="626"/>
                  </a:lnTo>
                  <a:lnTo>
                    <a:pt x="523" y="624"/>
                  </a:lnTo>
                  <a:lnTo>
                    <a:pt x="523" y="626"/>
                  </a:lnTo>
                  <a:lnTo>
                    <a:pt x="522" y="627"/>
                  </a:lnTo>
                  <a:lnTo>
                    <a:pt x="513" y="627"/>
                  </a:lnTo>
                  <a:lnTo>
                    <a:pt x="514" y="626"/>
                  </a:lnTo>
                  <a:lnTo>
                    <a:pt x="512" y="626"/>
                  </a:lnTo>
                  <a:lnTo>
                    <a:pt x="514" y="624"/>
                  </a:lnTo>
                  <a:lnTo>
                    <a:pt x="512" y="622"/>
                  </a:lnTo>
                  <a:lnTo>
                    <a:pt x="511" y="624"/>
                  </a:lnTo>
                  <a:lnTo>
                    <a:pt x="510" y="624"/>
                  </a:lnTo>
                  <a:lnTo>
                    <a:pt x="511" y="626"/>
                  </a:lnTo>
                  <a:lnTo>
                    <a:pt x="512" y="627"/>
                  </a:lnTo>
                  <a:lnTo>
                    <a:pt x="507" y="627"/>
                  </a:lnTo>
                  <a:lnTo>
                    <a:pt x="506" y="626"/>
                  </a:lnTo>
                  <a:lnTo>
                    <a:pt x="506" y="627"/>
                  </a:lnTo>
                  <a:lnTo>
                    <a:pt x="494" y="627"/>
                  </a:lnTo>
                  <a:lnTo>
                    <a:pt x="495" y="626"/>
                  </a:lnTo>
                  <a:lnTo>
                    <a:pt x="495" y="624"/>
                  </a:lnTo>
                  <a:lnTo>
                    <a:pt x="493" y="624"/>
                  </a:lnTo>
                  <a:lnTo>
                    <a:pt x="492" y="626"/>
                  </a:lnTo>
                  <a:lnTo>
                    <a:pt x="493" y="627"/>
                  </a:lnTo>
                  <a:lnTo>
                    <a:pt x="484" y="627"/>
                  </a:lnTo>
                  <a:lnTo>
                    <a:pt x="483" y="626"/>
                  </a:lnTo>
                  <a:lnTo>
                    <a:pt x="483" y="627"/>
                  </a:lnTo>
                  <a:lnTo>
                    <a:pt x="481" y="627"/>
                  </a:lnTo>
                  <a:lnTo>
                    <a:pt x="480" y="626"/>
                  </a:lnTo>
                  <a:lnTo>
                    <a:pt x="479" y="628"/>
                  </a:lnTo>
                  <a:lnTo>
                    <a:pt x="476" y="630"/>
                  </a:lnTo>
                  <a:lnTo>
                    <a:pt x="475" y="628"/>
                  </a:lnTo>
                  <a:lnTo>
                    <a:pt x="475" y="630"/>
                  </a:lnTo>
                  <a:lnTo>
                    <a:pt x="471" y="632"/>
                  </a:lnTo>
                  <a:lnTo>
                    <a:pt x="467" y="642"/>
                  </a:lnTo>
                  <a:lnTo>
                    <a:pt x="468" y="642"/>
                  </a:lnTo>
                  <a:lnTo>
                    <a:pt x="467" y="642"/>
                  </a:lnTo>
                  <a:lnTo>
                    <a:pt x="467" y="644"/>
                  </a:lnTo>
                  <a:lnTo>
                    <a:pt x="467" y="643"/>
                  </a:lnTo>
                  <a:lnTo>
                    <a:pt x="466" y="643"/>
                  </a:lnTo>
                  <a:lnTo>
                    <a:pt x="467" y="644"/>
                  </a:lnTo>
                  <a:lnTo>
                    <a:pt x="467" y="645"/>
                  </a:lnTo>
                  <a:lnTo>
                    <a:pt x="468" y="644"/>
                  </a:lnTo>
                  <a:lnTo>
                    <a:pt x="471" y="652"/>
                  </a:lnTo>
                  <a:lnTo>
                    <a:pt x="475" y="654"/>
                  </a:lnTo>
                  <a:lnTo>
                    <a:pt x="476" y="654"/>
                  </a:lnTo>
                  <a:lnTo>
                    <a:pt x="481" y="657"/>
                  </a:lnTo>
                  <a:lnTo>
                    <a:pt x="493" y="657"/>
                  </a:lnTo>
                  <a:lnTo>
                    <a:pt x="492" y="658"/>
                  </a:lnTo>
                  <a:lnTo>
                    <a:pt x="491" y="660"/>
                  </a:lnTo>
                  <a:lnTo>
                    <a:pt x="494" y="662"/>
                  </a:lnTo>
                  <a:lnTo>
                    <a:pt x="494" y="664"/>
                  </a:lnTo>
                  <a:lnTo>
                    <a:pt x="494" y="665"/>
                  </a:lnTo>
                  <a:lnTo>
                    <a:pt x="494" y="664"/>
                  </a:lnTo>
                  <a:lnTo>
                    <a:pt x="495" y="664"/>
                  </a:lnTo>
                  <a:lnTo>
                    <a:pt x="495" y="663"/>
                  </a:lnTo>
                  <a:lnTo>
                    <a:pt x="495" y="661"/>
                  </a:lnTo>
                  <a:lnTo>
                    <a:pt x="495" y="659"/>
                  </a:lnTo>
                  <a:lnTo>
                    <a:pt x="495" y="658"/>
                  </a:lnTo>
                  <a:lnTo>
                    <a:pt x="493" y="657"/>
                  </a:lnTo>
                  <a:lnTo>
                    <a:pt x="498" y="657"/>
                  </a:lnTo>
                  <a:lnTo>
                    <a:pt x="500" y="658"/>
                  </a:lnTo>
                  <a:lnTo>
                    <a:pt x="501" y="657"/>
                  </a:lnTo>
                  <a:lnTo>
                    <a:pt x="500" y="658"/>
                  </a:lnTo>
                  <a:lnTo>
                    <a:pt x="502" y="658"/>
                  </a:lnTo>
                  <a:lnTo>
                    <a:pt x="502" y="657"/>
                  </a:lnTo>
                  <a:lnTo>
                    <a:pt x="506" y="657"/>
                  </a:lnTo>
                  <a:lnTo>
                    <a:pt x="507" y="658"/>
                  </a:lnTo>
                  <a:lnTo>
                    <a:pt x="508" y="658"/>
                  </a:lnTo>
                  <a:lnTo>
                    <a:pt x="509" y="657"/>
                  </a:lnTo>
                  <a:lnTo>
                    <a:pt x="522" y="657"/>
                  </a:lnTo>
                  <a:lnTo>
                    <a:pt x="522" y="658"/>
                  </a:lnTo>
                  <a:lnTo>
                    <a:pt x="523" y="658"/>
                  </a:lnTo>
                  <a:lnTo>
                    <a:pt x="523" y="657"/>
                  </a:lnTo>
                  <a:lnTo>
                    <a:pt x="540" y="657"/>
                  </a:lnTo>
                  <a:lnTo>
                    <a:pt x="542" y="658"/>
                  </a:lnTo>
                  <a:lnTo>
                    <a:pt x="542" y="660"/>
                  </a:lnTo>
                  <a:lnTo>
                    <a:pt x="542" y="658"/>
                  </a:lnTo>
                  <a:lnTo>
                    <a:pt x="543" y="658"/>
                  </a:lnTo>
                  <a:lnTo>
                    <a:pt x="543" y="657"/>
                  </a:lnTo>
                  <a:lnTo>
                    <a:pt x="558" y="657"/>
                  </a:lnTo>
                  <a:lnTo>
                    <a:pt x="558" y="658"/>
                  </a:lnTo>
                  <a:lnTo>
                    <a:pt x="560" y="658"/>
                  </a:lnTo>
                  <a:lnTo>
                    <a:pt x="560" y="657"/>
                  </a:lnTo>
                  <a:lnTo>
                    <a:pt x="571" y="657"/>
                  </a:lnTo>
                  <a:lnTo>
                    <a:pt x="572" y="657"/>
                  </a:lnTo>
                  <a:lnTo>
                    <a:pt x="576" y="657"/>
                  </a:lnTo>
                  <a:lnTo>
                    <a:pt x="577" y="658"/>
                  </a:lnTo>
                  <a:lnTo>
                    <a:pt x="579" y="660"/>
                  </a:lnTo>
                  <a:lnTo>
                    <a:pt x="579" y="658"/>
                  </a:lnTo>
                  <a:lnTo>
                    <a:pt x="579" y="657"/>
                  </a:lnTo>
                  <a:lnTo>
                    <a:pt x="587" y="657"/>
                  </a:lnTo>
                  <a:lnTo>
                    <a:pt x="588" y="658"/>
                  </a:lnTo>
                  <a:lnTo>
                    <a:pt x="587" y="658"/>
                  </a:lnTo>
                  <a:lnTo>
                    <a:pt x="590" y="660"/>
                  </a:lnTo>
                  <a:lnTo>
                    <a:pt x="590" y="657"/>
                  </a:lnTo>
                  <a:lnTo>
                    <a:pt x="591" y="658"/>
                  </a:lnTo>
                  <a:lnTo>
                    <a:pt x="591" y="657"/>
                  </a:lnTo>
                  <a:lnTo>
                    <a:pt x="593" y="657"/>
                  </a:lnTo>
                  <a:lnTo>
                    <a:pt x="592" y="658"/>
                  </a:lnTo>
                  <a:lnTo>
                    <a:pt x="592" y="660"/>
                  </a:lnTo>
                  <a:lnTo>
                    <a:pt x="595" y="660"/>
                  </a:lnTo>
                  <a:lnTo>
                    <a:pt x="594" y="658"/>
                  </a:lnTo>
                  <a:lnTo>
                    <a:pt x="593" y="658"/>
                  </a:lnTo>
                  <a:lnTo>
                    <a:pt x="593" y="657"/>
                  </a:lnTo>
                  <a:lnTo>
                    <a:pt x="599" y="657"/>
                  </a:lnTo>
                  <a:lnTo>
                    <a:pt x="600" y="658"/>
                  </a:lnTo>
                  <a:lnTo>
                    <a:pt x="600" y="660"/>
                  </a:lnTo>
                  <a:lnTo>
                    <a:pt x="598" y="660"/>
                  </a:lnTo>
                  <a:lnTo>
                    <a:pt x="600" y="666"/>
                  </a:lnTo>
                  <a:lnTo>
                    <a:pt x="599" y="667"/>
                  </a:lnTo>
                  <a:lnTo>
                    <a:pt x="598" y="670"/>
                  </a:lnTo>
                  <a:lnTo>
                    <a:pt x="600" y="670"/>
                  </a:lnTo>
                  <a:lnTo>
                    <a:pt x="600" y="671"/>
                  </a:lnTo>
                  <a:lnTo>
                    <a:pt x="594" y="671"/>
                  </a:lnTo>
                  <a:lnTo>
                    <a:pt x="594" y="668"/>
                  </a:lnTo>
                  <a:lnTo>
                    <a:pt x="597" y="668"/>
                  </a:lnTo>
                  <a:lnTo>
                    <a:pt x="595" y="664"/>
                  </a:lnTo>
                  <a:lnTo>
                    <a:pt x="594" y="664"/>
                  </a:lnTo>
                  <a:lnTo>
                    <a:pt x="594" y="662"/>
                  </a:lnTo>
                  <a:lnTo>
                    <a:pt x="594" y="664"/>
                  </a:lnTo>
                  <a:lnTo>
                    <a:pt x="593" y="664"/>
                  </a:lnTo>
                  <a:lnTo>
                    <a:pt x="593" y="666"/>
                  </a:lnTo>
                  <a:lnTo>
                    <a:pt x="594" y="666"/>
                  </a:lnTo>
                  <a:lnTo>
                    <a:pt x="593" y="670"/>
                  </a:lnTo>
                  <a:lnTo>
                    <a:pt x="594" y="668"/>
                  </a:lnTo>
                  <a:lnTo>
                    <a:pt x="594" y="670"/>
                  </a:lnTo>
                  <a:lnTo>
                    <a:pt x="593" y="670"/>
                  </a:lnTo>
                  <a:lnTo>
                    <a:pt x="592" y="670"/>
                  </a:lnTo>
                  <a:lnTo>
                    <a:pt x="592" y="671"/>
                  </a:lnTo>
                  <a:lnTo>
                    <a:pt x="589" y="671"/>
                  </a:lnTo>
                  <a:lnTo>
                    <a:pt x="590" y="670"/>
                  </a:lnTo>
                  <a:lnTo>
                    <a:pt x="592" y="670"/>
                  </a:lnTo>
                  <a:lnTo>
                    <a:pt x="591" y="668"/>
                  </a:lnTo>
                  <a:lnTo>
                    <a:pt x="589" y="668"/>
                  </a:lnTo>
                  <a:lnTo>
                    <a:pt x="589" y="666"/>
                  </a:lnTo>
                  <a:lnTo>
                    <a:pt x="588" y="666"/>
                  </a:lnTo>
                  <a:lnTo>
                    <a:pt x="589" y="664"/>
                  </a:lnTo>
                  <a:lnTo>
                    <a:pt x="587" y="664"/>
                  </a:lnTo>
                  <a:lnTo>
                    <a:pt x="587" y="666"/>
                  </a:lnTo>
                  <a:lnTo>
                    <a:pt x="586" y="666"/>
                  </a:lnTo>
                  <a:lnTo>
                    <a:pt x="586" y="664"/>
                  </a:lnTo>
                  <a:lnTo>
                    <a:pt x="586" y="667"/>
                  </a:lnTo>
                  <a:lnTo>
                    <a:pt x="587" y="668"/>
                  </a:lnTo>
                  <a:lnTo>
                    <a:pt x="587" y="666"/>
                  </a:lnTo>
                  <a:lnTo>
                    <a:pt x="589" y="668"/>
                  </a:lnTo>
                  <a:lnTo>
                    <a:pt x="589" y="669"/>
                  </a:lnTo>
                  <a:lnTo>
                    <a:pt x="588" y="670"/>
                  </a:lnTo>
                  <a:lnTo>
                    <a:pt x="588" y="671"/>
                  </a:lnTo>
                  <a:lnTo>
                    <a:pt x="584" y="671"/>
                  </a:lnTo>
                  <a:lnTo>
                    <a:pt x="584" y="670"/>
                  </a:lnTo>
                  <a:lnTo>
                    <a:pt x="583" y="670"/>
                  </a:lnTo>
                  <a:lnTo>
                    <a:pt x="583" y="671"/>
                  </a:lnTo>
                  <a:lnTo>
                    <a:pt x="583" y="670"/>
                  </a:lnTo>
                  <a:lnTo>
                    <a:pt x="583" y="671"/>
                  </a:lnTo>
                  <a:lnTo>
                    <a:pt x="577" y="671"/>
                  </a:lnTo>
                  <a:lnTo>
                    <a:pt x="576" y="670"/>
                  </a:lnTo>
                  <a:lnTo>
                    <a:pt x="575" y="671"/>
                  </a:lnTo>
                  <a:lnTo>
                    <a:pt x="563" y="671"/>
                  </a:lnTo>
                  <a:lnTo>
                    <a:pt x="563" y="670"/>
                  </a:lnTo>
                  <a:lnTo>
                    <a:pt x="565" y="670"/>
                  </a:lnTo>
                  <a:lnTo>
                    <a:pt x="565" y="665"/>
                  </a:lnTo>
                  <a:lnTo>
                    <a:pt x="564" y="666"/>
                  </a:lnTo>
                  <a:lnTo>
                    <a:pt x="565" y="668"/>
                  </a:lnTo>
                  <a:lnTo>
                    <a:pt x="563" y="668"/>
                  </a:lnTo>
                  <a:lnTo>
                    <a:pt x="563" y="670"/>
                  </a:lnTo>
                  <a:lnTo>
                    <a:pt x="560" y="670"/>
                  </a:lnTo>
                  <a:lnTo>
                    <a:pt x="560" y="668"/>
                  </a:lnTo>
                  <a:lnTo>
                    <a:pt x="559" y="671"/>
                  </a:lnTo>
                  <a:lnTo>
                    <a:pt x="554" y="671"/>
                  </a:lnTo>
                  <a:lnTo>
                    <a:pt x="553" y="668"/>
                  </a:lnTo>
                  <a:lnTo>
                    <a:pt x="554" y="668"/>
                  </a:lnTo>
                  <a:lnTo>
                    <a:pt x="555" y="669"/>
                  </a:lnTo>
                  <a:lnTo>
                    <a:pt x="556" y="670"/>
                  </a:lnTo>
                  <a:lnTo>
                    <a:pt x="555" y="668"/>
                  </a:lnTo>
                  <a:lnTo>
                    <a:pt x="555" y="666"/>
                  </a:lnTo>
                  <a:lnTo>
                    <a:pt x="553" y="666"/>
                  </a:lnTo>
                  <a:lnTo>
                    <a:pt x="553" y="668"/>
                  </a:lnTo>
                  <a:lnTo>
                    <a:pt x="553" y="670"/>
                  </a:lnTo>
                  <a:lnTo>
                    <a:pt x="552" y="670"/>
                  </a:lnTo>
                  <a:lnTo>
                    <a:pt x="552" y="671"/>
                  </a:lnTo>
                  <a:lnTo>
                    <a:pt x="542" y="671"/>
                  </a:lnTo>
                  <a:lnTo>
                    <a:pt x="542" y="670"/>
                  </a:lnTo>
                  <a:lnTo>
                    <a:pt x="541" y="670"/>
                  </a:lnTo>
                  <a:lnTo>
                    <a:pt x="538" y="668"/>
                  </a:lnTo>
                  <a:lnTo>
                    <a:pt x="539" y="670"/>
                  </a:lnTo>
                  <a:lnTo>
                    <a:pt x="540" y="670"/>
                  </a:lnTo>
                  <a:lnTo>
                    <a:pt x="541" y="671"/>
                  </a:lnTo>
                  <a:lnTo>
                    <a:pt x="512" y="671"/>
                  </a:lnTo>
                  <a:lnTo>
                    <a:pt x="512" y="670"/>
                  </a:lnTo>
                  <a:lnTo>
                    <a:pt x="512" y="671"/>
                  </a:lnTo>
                  <a:lnTo>
                    <a:pt x="501" y="671"/>
                  </a:lnTo>
                  <a:lnTo>
                    <a:pt x="501" y="670"/>
                  </a:lnTo>
                  <a:lnTo>
                    <a:pt x="500" y="670"/>
                  </a:lnTo>
                  <a:lnTo>
                    <a:pt x="500" y="671"/>
                  </a:lnTo>
                  <a:lnTo>
                    <a:pt x="483" y="671"/>
                  </a:lnTo>
                  <a:lnTo>
                    <a:pt x="483" y="670"/>
                  </a:lnTo>
                  <a:lnTo>
                    <a:pt x="483" y="668"/>
                  </a:lnTo>
                  <a:lnTo>
                    <a:pt x="482" y="668"/>
                  </a:lnTo>
                  <a:lnTo>
                    <a:pt x="481" y="670"/>
                  </a:lnTo>
                  <a:lnTo>
                    <a:pt x="482" y="670"/>
                  </a:lnTo>
                  <a:lnTo>
                    <a:pt x="483" y="671"/>
                  </a:lnTo>
                  <a:lnTo>
                    <a:pt x="462" y="671"/>
                  </a:lnTo>
                  <a:lnTo>
                    <a:pt x="461" y="668"/>
                  </a:lnTo>
                  <a:lnTo>
                    <a:pt x="460" y="670"/>
                  </a:lnTo>
                  <a:lnTo>
                    <a:pt x="460" y="671"/>
                  </a:lnTo>
                  <a:lnTo>
                    <a:pt x="450" y="671"/>
                  </a:lnTo>
                  <a:lnTo>
                    <a:pt x="451" y="670"/>
                  </a:lnTo>
                  <a:lnTo>
                    <a:pt x="449" y="670"/>
                  </a:lnTo>
                  <a:lnTo>
                    <a:pt x="449" y="671"/>
                  </a:lnTo>
                  <a:lnTo>
                    <a:pt x="441" y="671"/>
                  </a:lnTo>
                  <a:lnTo>
                    <a:pt x="441" y="670"/>
                  </a:lnTo>
                  <a:lnTo>
                    <a:pt x="441" y="671"/>
                  </a:lnTo>
                  <a:lnTo>
                    <a:pt x="436" y="671"/>
                  </a:lnTo>
                  <a:lnTo>
                    <a:pt x="436" y="670"/>
                  </a:lnTo>
                  <a:lnTo>
                    <a:pt x="437" y="670"/>
                  </a:lnTo>
                  <a:lnTo>
                    <a:pt x="438" y="668"/>
                  </a:lnTo>
                  <a:lnTo>
                    <a:pt x="438" y="667"/>
                  </a:lnTo>
                  <a:lnTo>
                    <a:pt x="437" y="666"/>
                  </a:lnTo>
                  <a:lnTo>
                    <a:pt x="438" y="664"/>
                  </a:lnTo>
                  <a:lnTo>
                    <a:pt x="435" y="664"/>
                  </a:lnTo>
                  <a:lnTo>
                    <a:pt x="436" y="666"/>
                  </a:lnTo>
                  <a:lnTo>
                    <a:pt x="436" y="667"/>
                  </a:lnTo>
                  <a:lnTo>
                    <a:pt x="435" y="670"/>
                  </a:lnTo>
                  <a:lnTo>
                    <a:pt x="435" y="671"/>
                  </a:lnTo>
                  <a:lnTo>
                    <a:pt x="432" y="671"/>
                  </a:lnTo>
                  <a:lnTo>
                    <a:pt x="433" y="666"/>
                  </a:lnTo>
                  <a:lnTo>
                    <a:pt x="431" y="666"/>
                  </a:lnTo>
                  <a:lnTo>
                    <a:pt x="429" y="666"/>
                  </a:lnTo>
                  <a:lnTo>
                    <a:pt x="428" y="669"/>
                  </a:lnTo>
                  <a:lnTo>
                    <a:pt x="428" y="671"/>
                  </a:lnTo>
                  <a:lnTo>
                    <a:pt x="429" y="671"/>
                  </a:lnTo>
                  <a:lnTo>
                    <a:pt x="425" y="671"/>
                  </a:lnTo>
                  <a:lnTo>
                    <a:pt x="425" y="670"/>
                  </a:lnTo>
                  <a:lnTo>
                    <a:pt x="422" y="670"/>
                  </a:lnTo>
                  <a:lnTo>
                    <a:pt x="423" y="668"/>
                  </a:lnTo>
                  <a:lnTo>
                    <a:pt x="422" y="668"/>
                  </a:lnTo>
                  <a:lnTo>
                    <a:pt x="421" y="670"/>
                  </a:lnTo>
                  <a:lnTo>
                    <a:pt x="421" y="671"/>
                  </a:lnTo>
                  <a:lnTo>
                    <a:pt x="422" y="671"/>
                  </a:lnTo>
                  <a:lnTo>
                    <a:pt x="396" y="671"/>
                  </a:lnTo>
                  <a:lnTo>
                    <a:pt x="396" y="670"/>
                  </a:lnTo>
                  <a:lnTo>
                    <a:pt x="398" y="670"/>
                  </a:lnTo>
                  <a:lnTo>
                    <a:pt x="398" y="668"/>
                  </a:lnTo>
                  <a:lnTo>
                    <a:pt x="397" y="666"/>
                  </a:lnTo>
                  <a:lnTo>
                    <a:pt x="396" y="666"/>
                  </a:lnTo>
                  <a:lnTo>
                    <a:pt x="395" y="666"/>
                  </a:lnTo>
                  <a:lnTo>
                    <a:pt x="396" y="668"/>
                  </a:lnTo>
                  <a:lnTo>
                    <a:pt x="395" y="669"/>
                  </a:lnTo>
                  <a:lnTo>
                    <a:pt x="395" y="670"/>
                  </a:lnTo>
                  <a:lnTo>
                    <a:pt x="394" y="670"/>
                  </a:lnTo>
                  <a:lnTo>
                    <a:pt x="394" y="671"/>
                  </a:lnTo>
                  <a:lnTo>
                    <a:pt x="385" y="671"/>
                  </a:lnTo>
                  <a:lnTo>
                    <a:pt x="384" y="670"/>
                  </a:lnTo>
                  <a:lnTo>
                    <a:pt x="382" y="670"/>
                  </a:lnTo>
                  <a:lnTo>
                    <a:pt x="383" y="671"/>
                  </a:lnTo>
                  <a:lnTo>
                    <a:pt x="374" y="671"/>
                  </a:lnTo>
                  <a:lnTo>
                    <a:pt x="367" y="673"/>
                  </a:lnTo>
                  <a:lnTo>
                    <a:pt x="367" y="672"/>
                  </a:lnTo>
                  <a:lnTo>
                    <a:pt x="365" y="670"/>
                  </a:lnTo>
                  <a:lnTo>
                    <a:pt x="365" y="672"/>
                  </a:lnTo>
                  <a:lnTo>
                    <a:pt x="366" y="672"/>
                  </a:lnTo>
                  <a:lnTo>
                    <a:pt x="366" y="673"/>
                  </a:lnTo>
                  <a:lnTo>
                    <a:pt x="352" y="676"/>
                  </a:lnTo>
                  <a:lnTo>
                    <a:pt x="333" y="688"/>
                  </a:lnTo>
                  <a:lnTo>
                    <a:pt x="329" y="688"/>
                  </a:lnTo>
                  <a:lnTo>
                    <a:pt x="331" y="690"/>
                  </a:lnTo>
                  <a:lnTo>
                    <a:pt x="330" y="693"/>
                  </a:lnTo>
                  <a:lnTo>
                    <a:pt x="325" y="701"/>
                  </a:lnTo>
                  <a:lnTo>
                    <a:pt x="325" y="700"/>
                  </a:lnTo>
                  <a:lnTo>
                    <a:pt x="323" y="698"/>
                  </a:lnTo>
                  <a:lnTo>
                    <a:pt x="324" y="697"/>
                  </a:lnTo>
                  <a:lnTo>
                    <a:pt x="322" y="698"/>
                  </a:lnTo>
                  <a:lnTo>
                    <a:pt x="322" y="699"/>
                  </a:lnTo>
                  <a:lnTo>
                    <a:pt x="322" y="702"/>
                  </a:lnTo>
                  <a:lnTo>
                    <a:pt x="324" y="702"/>
                  </a:lnTo>
                  <a:lnTo>
                    <a:pt x="321" y="707"/>
                  </a:lnTo>
                  <a:lnTo>
                    <a:pt x="320" y="712"/>
                  </a:lnTo>
                  <a:lnTo>
                    <a:pt x="320" y="710"/>
                  </a:lnTo>
                  <a:lnTo>
                    <a:pt x="319" y="710"/>
                  </a:lnTo>
                  <a:lnTo>
                    <a:pt x="319" y="713"/>
                  </a:lnTo>
                  <a:lnTo>
                    <a:pt x="316" y="714"/>
                  </a:lnTo>
                  <a:lnTo>
                    <a:pt x="319" y="716"/>
                  </a:lnTo>
                  <a:lnTo>
                    <a:pt x="316" y="729"/>
                  </a:lnTo>
                  <a:lnTo>
                    <a:pt x="317" y="734"/>
                  </a:lnTo>
                  <a:lnTo>
                    <a:pt x="316" y="734"/>
                  </a:lnTo>
                  <a:lnTo>
                    <a:pt x="316" y="736"/>
                  </a:lnTo>
                  <a:lnTo>
                    <a:pt x="318" y="736"/>
                  </a:lnTo>
                  <a:lnTo>
                    <a:pt x="318" y="737"/>
                  </a:lnTo>
                  <a:lnTo>
                    <a:pt x="316" y="738"/>
                  </a:lnTo>
                  <a:lnTo>
                    <a:pt x="317" y="742"/>
                  </a:lnTo>
                  <a:lnTo>
                    <a:pt x="316" y="742"/>
                  </a:lnTo>
                  <a:lnTo>
                    <a:pt x="315" y="744"/>
                  </a:lnTo>
                  <a:lnTo>
                    <a:pt x="317" y="744"/>
                  </a:lnTo>
                  <a:lnTo>
                    <a:pt x="317" y="742"/>
                  </a:lnTo>
                  <a:lnTo>
                    <a:pt x="318" y="742"/>
                  </a:lnTo>
                  <a:lnTo>
                    <a:pt x="319" y="741"/>
                  </a:lnTo>
                  <a:lnTo>
                    <a:pt x="321" y="752"/>
                  </a:lnTo>
                  <a:lnTo>
                    <a:pt x="323" y="754"/>
                  </a:lnTo>
                  <a:lnTo>
                    <a:pt x="322" y="754"/>
                  </a:lnTo>
                  <a:lnTo>
                    <a:pt x="323" y="756"/>
                  </a:lnTo>
                  <a:lnTo>
                    <a:pt x="324" y="756"/>
                  </a:lnTo>
                  <a:lnTo>
                    <a:pt x="329" y="763"/>
                  </a:lnTo>
                  <a:lnTo>
                    <a:pt x="328" y="764"/>
                  </a:lnTo>
                  <a:lnTo>
                    <a:pt x="329" y="764"/>
                  </a:lnTo>
                  <a:lnTo>
                    <a:pt x="329" y="763"/>
                  </a:lnTo>
                  <a:lnTo>
                    <a:pt x="333" y="770"/>
                  </a:lnTo>
                  <a:lnTo>
                    <a:pt x="335" y="771"/>
                  </a:lnTo>
                  <a:lnTo>
                    <a:pt x="336" y="772"/>
                  </a:lnTo>
                  <a:lnTo>
                    <a:pt x="339" y="774"/>
                  </a:lnTo>
                  <a:lnTo>
                    <a:pt x="338" y="774"/>
                  </a:lnTo>
                  <a:lnTo>
                    <a:pt x="338" y="776"/>
                  </a:lnTo>
                  <a:lnTo>
                    <a:pt x="341" y="776"/>
                  </a:lnTo>
                  <a:lnTo>
                    <a:pt x="341" y="777"/>
                  </a:lnTo>
                  <a:lnTo>
                    <a:pt x="341" y="778"/>
                  </a:lnTo>
                  <a:lnTo>
                    <a:pt x="342" y="780"/>
                  </a:lnTo>
                  <a:lnTo>
                    <a:pt x="345" y="778"/>
                  </a:lnTo>
                  <a:lnTo>
                    <a:pt x="348" y="780"/>
                  </a:lnTo>
                  <a:lnTo>
                    <a:pt x="347" y="780"/>
                  </a:lnTo>
                  <a:lnTo>
                    <a:pt x="348" y="782"/>
                  </a:lnTo>
                  <a:lnTo>
                    <a:pt x="348" y="780"/>
                  </a:lnTo>
                  <a:lnTo>
                    <a:pt x="352" y="783"/>
                  </a:lnTo>
                  <a:lnTo>
                    <a:pt x="351" y="784"/>
                  </a:lnTo>
                  <a:lnTo>
                    <a:pt x="353" y="786"/>
                  </a:lnTo>
                  <a:lnTo>
                    <a:pt x="353" y="788"/>
                  </a:lnTo>
                  <a:lnTo>
                    <a:pt x="355" y="788"/>
                  </a:lnTo>
                  <a:lnTo>
                    <a:pt x="355" y="786"/>
                  </a:lnTo>
                  <a:lnTo>
                    <a:pt x="354" y="786"/>
                  </a:lnTo>
                  <a:lnTo>
                    <a:pt x="354" y="784"/>
                  </a:lnTo>
                  <a:lnTo>
                    <a:pt x="352" y="783"/>
                  </a:lnTo>
                  <a:lnTo>
                    <a:pt x="364" y="785"/>
                  </a:lnTo>
                  <a:lnTo>
                    <a:pt x="364" y="786"/>
                  </a:lnTo>
                  <a:lnTo>
                    <a:pt x="364" y="788"/>
                  </a:lnTo>
                  <a:lnTo>
                    <a:pt x="364" y="786"/>
                  </a:lnTo>
                  <a:lnTo>
                    <a:pt x="364" y="788"/>
                  </a:lnTo>
                  <a:lnTo>
                    <a:pt x="364" y="786"/>
                  </a:lnTo>
                  <a:lnTo>
                    <a:pt x="367" y="786"/>
                  </a:lnTo>
                  <a:lnTo>
                    <a:pt x="374" y="788"/>
                  </a:lnTo>
                  <a:lnTo>
                    <a:pt x="378" y="788"/>
                  </a:lnTo>
                  <a:lnTo>
                    <a:pt x="379" y="788"/>
                  </a:lnTo>
                  <a:lnTo>
                    <a:pt x="381" y="788"/>
                  </a:lnTo>
                  <a:lnTo>
                    <a:pt x="382" y="788"/>
                  </a:lnTo>
                  <a:lnTo>
                    <a:pt x="383" y="792"/>
                  </a:lnTo>
                  <a:lnTo>
                    <a:pt x="385" y="794"/>
                  </a:lnTo>
                  <a:lnTo>
                    <a:pt x="384" y="792"/>
                  </a:lnTo>
                  <a:lnTo>
                    <a:pt x="385" y="792"/>
                  </a:lnTo>
                  <a:lnTo>
                    <a:pt x="382" y="788"/>
                  </a:lnTo>
                  <a:lnTo>
                    <a:pt x="388" y="788"/>
                  </a:lnTo>
                  <a:lnTo>
                    <a:pt x="391" y="790"/>
                  </a:lnTo>
                  <a:lnTo>
                    <a:pt x="391" y="788"/>
                  </a:lnTo>
                  <a:lnTo>
                    <a:pt x="390" y="788"/>
                  </a:lnTo>
                  <a:lnTo>
                    <a:pt x="410" y="788"/>
                  </a:lnTo>
                  <a:lnTo>
                    <a:pt x="411" y="788"/>
                  </a:lnTo>
                  <a:lnTo>
                    <a:pt x="413" y="790"/>
                  </a:lnTo>
                  <a:lnTo>
                    <a:pt x="414" y="789"/>
                  </a:lnTo>
                  <a:lnTo>
                    <a:pt x="414" y="788"/>
                  </a:lnTo>
                  <a:lnTo>
                    <a:pt x="416" y="788"/>
                  </a:lnTo>
                  <a:lnTo>
                    <a:pt x="414" y="790"/>
                  </a:lnTo>
                  <a:lnTo>
                    <a:pt x="418" y="792"/>
                  </a:lnTo>
                  <a:lnTo>
                    <a:pt x="419" y="792"/>
                  </a:lnTo>
                  <a:lnTo>
                    <a:pt x="418" y="790"/>
                  </a:lnTo>
                  <a:lnTo>
                    <a:pt x="418" y="789"/>
                  </a:lnTo>
                  <a:lnTo>
                    <a:pt x="417" y="788"/>
                  </a:lnTo>
                  <a:lnTo>
                    <a:pt x="419" y="788"/>
                  </a:lnTo>
                  <a:lnTo>
                    <a:pt x="420" y="788"/>
                  </a:lnTo>
                  <a:lnTo>
                    <a:pt x="439" y="788"/>
                  </a:lnTo>
                  <a:lnTo>
                    <a:pt x="438" y="792"/>
                  </a:lnTo>
                  <a:lnTo>
                    <a:pt x="442" y="792"/>
                  </a:lnTo>
                  <a:lnTo>
                    <a:pt x="442" y="789"/>
                  </a:lnTo>
                  <a:lnTo>
                    <a:pt x="442" y="788"/>
                  </a:lnTo>
                  <a:lnTo>
                    <a:pt x="445" y="788"/>
                  </a:lnTo>
                  <a:lnTo>
                    <a:pt x="446" y="790"/>
                  </a:lnTo>
                  <a:lnTo>
                    <a:pt x="447" y="790"/>
                  </a:lnTo>
                  <a:lnTo>
                    <a:pt x="448" y="790"/>
                  </a:lnTo>
                  <a:lnTo>
                    <a:pt x="448" y="788"/>
                  </a:lnTo>
                  <a:lnTo>
                    <a:pt x="447" y="788"/>
                  </a:lnTo>
                  <a:lnTo>
                    <a:pt x="449" y="788"/>
                  </a:lnTo>
                  <a:lnTo>
                    <a:pt x="450" y="794"/>
                  </a:lnTo>
                  <a:lnTo>
                    <a:pt x="454" y="794"/>
                  </a:lnTo>
                  <a:lnTo>
                    <a:pt x="453" y="790"/>
                  </a:lnTo>
                  <a:lnTo>
                    <a:pt x="453" y="788"/>
                  </a:lnTo>
                  <a:lnTo>
                    <a:pt x="456" y="788"/>
                  </a:lnTo>
                  <a:lnTo>
                    <a:pt x="455" y="788"/>
                  </a:lnTo>
                  <a:lnTo>
                    <a:pt x="459" y="792"/>
                  </a:lnTo>
                  <a:lnTo>
                    <a:pt x="459" y="793"/>
                  </a:lnTo>
                  <a:lnTo>
                    <a:pt x="457" y="794"/>
                  </a:lnTo>
                  <a:lnTo>
                    <a:pt x="457" y="796"/>
                  </a:lnTo>
                  <a:lnTo>
                    <a:pt x="457" y="800"/>
                  </a:lnTo>
                  <a:lnTo>
                    <a:pt x="458" y="800"/>
                  </a:lnTo>
                  <a:lnTo>
                    <a:pt x="459" y="798"/>
                  </a:lnTo>
                  <a:lnTo>
                    <a:pt x="460" y="798"/>
                  </a:lnTo>
                  <a:lnTo>
                    <a:pt x="459" y="794"/>
                  </a:lnTo>
                  <a:lnTo>
                    <a:pt x="459" y="790"/>
                  </a:lnTo>
                  <a:lnTo>
                    <a:pt x="460" y="788"/>
                  </a:lnTo>
                  <a:lnTo>
                    <a:pt x="465" y="788"/>
                  </a:lnTo>
                  <a:lnTo>
                    <a:pt x="470" y="788"/>
                  </a:lnTo>
                  <a:lnTo>
                    <a:pt x="476" y="788"/>
                  </a:lnTo>
                  <a:lnTo>
                    <a:pt x="474" y="790"/>
                  </a:lnTo>
                  <a:lnTo>
                    <a:pt x="478" y="790"/>
                  </a:lnTo>
                  <a:lnTo>
                    <a:pt x="478" y="788"/>
                  </a:lnTo>
                  <a:lnTo>
                    <a:pt x="477" y="788"/>
                  </a:lnTo>
                  <a:lnTo>
                    <a:pt x="482" y="788"/>
                  </a:lnTo>
                  <a:lnTo>
                    <a:pt x="483" y="788"/>
                  </a:lnTo>
                  <a:lnTo>
                    <a:pt x="484" y="790"/>
                  </a:lnTo>
                  <a:lnTo>
                    <a:pt x="485" y="788"/>
                  </a:lnTo>
                  <a:lnTo>
                    <a:pt x="484" y="788"/>
                  </a:lnTo>
                  <a:lnTo>
                    <a:pt x="492" y="788"/>
                  </a:lnTo>
                  <a:lnTo>
                    <a:pt x="491" y="788"/>
                  </a:lnTo>
                  <a:lnTo>
                    <a:pt x="493" y="788"/>
                  </a:lnTo>
                  <a:lnTo>
                    <a:pt x="494" y="788"/>
                  </a:lnTo>
                  <a:lnTo>
                    <a:pt x="494" y="790"/>
                  </a:lnTo>
                  <a:lnTo>
                    <a:pt x="495" y="789"/>
                  </a:lnTo>
                  <a:lnTo>
                    <a:pt x="495" y="788"/>
                  </a:lnTo>
                  <a:lnTo>
                    <a:pt x="515" y="788"/>
                  </a:lnTo>
                  <a:lnTo>
                    <a:pt x="514" y="789"/>
                  </a:lnTo>
                  <a:lnTo>
                    <a:pt x="514" y="790"/>
                  </a:lnTo>
                  <a:lnTo>
                    <a:pt x="515" y="790"/>
                  </a:lnTo>
                  <a:lnTo>
                    <a:pt x="517" y="792"/>
                  </a:lnTo>
                  <a:lnTo>
                    <a:pt x="518" y="790"/>
                  </a:lnTo>
                  <a:lnTo>
                    <a:pt x="518" y="788"/>
                  </a:lnTo>
                  <a:lnTo>
                    <a:pt x="517" y="788"/>
                  </a:lnTo>
                  <a:lnTo>
                    <a:pt x="523" y="788"/>
                  </a:lnTo>
                  <a:lnTo>
                    <a:pt x="524" y="788"/>
                  </a:lnTo>
                  <a:lnTo>
                    <a:pt x="526" y="788"/>
                  </a:lnTo>
                  <a:lnTo>
                    <a:pt x="525" y="788"/>
                  </a:lnTo>
                  <a:lnTo>
                    <a:pt x="528" y="790"/>
                  </a:lnTo>
                  <a:lnTo>
                    <a:pt x="528" y="789"/>
                  </a:lnTo>
                  <a:lnTo>
                    <a:pt x="529" y="788"/>
                  </a:lnTo>
                  <a:lnTo>
                    <a:pt x="528" y="788"/>
                  </a:lnTo>
                  <a:lnTo>
                    <a:pt x="533" y="788"/>
                  </a:lnTo>
                  <a:lnTo>
                    <a:pt x="535" y="788"/>
                  </a:lnTo>
                  <a:lnTo>
                    <a:pt x="540" y="788"/>
                  </a:lnTo>
                  <a:lnTo>
                    <a:pt x="539" y="788"/>
                  </a:lnTo>
                  <a:lnTo>
                    <a:pt x="542" y="788"/>
                  </a:lnTo>
                  <a:lnTo>
                    <a:pt x="545" y="788"/>
                  </a:lnTo>
                  <a:lnTo>
                    <a:pt x="545" y="792"/>
                  </a:lnTo>
                  <a:lnTo>
                    <a:pt x="546" y="794"/>
                  </a:lnTo>
                  <a:lnTo>
                    <a:pt x="547" y="792"/>
                  </a:lnTo>
                  <a:lnTo>
                    <a:pt x="548" y="794"/>
                  </a:lnTo>
                  <a:lnTo>
                    <a:pt x="548" y="792"/>
                  </a:lnTo>
                  <a:lnTo>
                    <a:pt x="547" y="790"/>
                  </a:lnTo>
                  <a:lnTo>
                    <a:pt x="548" y="790"/>
                  </a:lnTo>
                  <a:lnTo>
                    <a:pt x="547" y="788"/>
                  </a:lnTo>
                  <a:lnTo>
                    <a:pt x="553" y="788"/>
                  </a:lnTo>
                  <a:lnTo>
                    <a:pt x="553" y="790"/>
                  </a:lnTo>
                  <a:lnTo>
                    <a:pt x="552" y="792"/>
                  </a:lnTo>
                  <a:lnTo>
                    <a:pt x="551" y="793"/>
                  </a:lnTo>
                  <a:lnTo>
                    <a:pt x="551" y="796"/>
                  </a:lnTo>
                  <a:lnTo>
                    <a:pt x="553" y="796"/>
                  </a:lnTo>
                  <a:lnTo>
                    <a:pt x="552" y="794"/>
                  </a:lnTo>
                  <a:lnTo>
                    <a:pt x="553" y="794"/>
                  </a:lnTo>
                  <a:lnTo>
                    <a:pt x="553" y="796"/>
                  </a:lnTo>
                  <a:lnTo>
                    <a:pt x="555" y="794"/>
                  </a:lnTo>
                  <a:lnTo>
                    <a:pt x="555" y="792"/>
                  </a:lnTo>
                  <a:lnTo>
                    <a:pt x="553" y="792"/>
                  </a:lnTo>
                  <a:lnTo>
                    <a:pt x="554" y="790"/>
                  </a:lnTo>
                  <a:lnTo>
                    <a:pt x="555" y="788"/>
                  </a:lnTo>
                  <a:lnTo>
                    <a:pt x="554" y="788"/>
                  </a:lnTo>
                  <a:lnTo>
                    <a:pt x="574" y="788"/>
                  </a:lnTo>
                  <a:lnTo>
                    <a:pt x="575" y="788"/>
                  </a:lnTo>
                  <a:lnTo>
                    <a:pt x="582" y="788"/>
                  </a:lnTo>
                  <a:lnTo>
                    <a:pt x="580" y="788"/>
                  </a:lnTo>
                  <a:lnTo>
                    <a:pt x="581" y="790"/>
                  </a:lnTo>
                  <a:lnTo>
                    <a:pt x="582" y="790"/>
                  </a:lnTo>
                  <a:lnTo>
                    <a:pt x="583" y="792"/>
                  </a:lnTo>
                  <a:lnTo>
                    <a:pt x="582" y="792"/>
                  </a:lnTo>
                  <a:lnTo>
                    <a:pt x="581" y="794"/>
                  </a:lnTo>
                  <a:lnTo>
                    <a:pt x="586" y="794"/>
                  </a:lnTo>
                  <a:lnTo>
                    <a:pt x="583" y="788"/>
                  </a:lnTo>
                  <a:lnTo>
                    <a:pt x="594" y="788"/>
                  </a:lnTo>
                  <a:lnTo>
                    <a:pt x="595" y="788"/>
                  </a:lnTo>
                  <a:lnTo>
                    <a:pt x="601" y="788"/>
                  </a:lnTo>
                  <a:lnTo>
                    <a:pt x="602" y="788"/>
                  </a:lnTo>
                  <a:lnTo>
                    <a:pt x="605" y="788"/>
                  </a:lnTo>
                  <a:lnTo>
                    <a:pt x="607" y="788"/>
                  </a:lnTo>
                  <a:lnTo>
                    <a:pt x="607" y="790"/>
                  </a:lnTo>
                  <a:lnTo>
                    <a:pt x="607" y="788"/>
                  </a:lnTo>
                  <a:lnTo>
                    <a:pt x="608" y="788"/>
                  </a:lnTo>
                  <a:lnTo>
                    <a:pt x="607" y="788"/>
                  </a:lnTo>
                  <a:lnTo>
                    <a:pt x="624" y="788"/>
                  </a:lnTo>
                  <a:lnTo>
                    <a:pt x="630" y="784"/>
                  </a:lnTo>
                  <a:lnTo>
                    <a:pt x="643" y="776"/>
                  </a:lnTo>
                  <a:lnTo>
                    <a:pt x="661" y="764"/>
                  </a:lnTo>
                  <a:lnTo>
                    <a:pt x="662" y="764"/>
                  </a:lnTo>
                  <a:lnTo>
                    <a:pt x="679" y="750"/>
                  </a:lnTo>
                  <a:lnTo>
                    <a:pt x="687" y="744"/>
                  </a:lnTo>
                  <a:lnTo>
                    <a:pt x="697" y="736"/>
                  </a:lnTo>
                  <a:lnTo>
                    <a:pt x="710" y="724"/>
                  </a:lnTo>
                  <a:lnTo>
                    <a:pt x="710" y="723"/>
                  </a:lnTo>
                  <a:lnTo>
                    <a:pt x="729" y="705"/>
                  </a:lnTo>
                  <a:lnTo>
                    <a:pt x="740" y="692"/>
                  </a:lnTo>
                  <a:lnTo>
                    <a:pt x="748" y="682"/>
                  </a:lnTo>
                  <a:lnTo>
                    <a:pt x="749" y="682"/>
                  </a:lnTo>
                  <a:lnTo>
                    <a:pt x="757" y="671"/>
                  </a:lnTo>
                  <a:lnTo>
                    <a:pt x="756" y="671"/>
                  </a:lnTo>
                  <a:lnTo>
                    <a:pt x="756" y="670"/>
                  </a:lnTo>
                  <a:lnTo>
                    <a:pt x="757" y="670"/>
                  </a:lnTo>
                  <a:lnTo>
                    <a:pt x="758" y="668"/>
                  </a:lnTo>
                  <a:lnTo>
                    <a:pt x="757" y="666"/>
                  </a:lnTo>
                  <a:lnTo>
                    <a:pt x="756" y="664"/>
                  </a:lnTo>
                  <a:lnTo>
                    <a:pt x="756" y="662"/>
                  </a:lnTo>
                  <a:lnTo>
                    <a:pt x="753" y="662"/>
                  </a:lnTo>
                  <a:lnTo>
                    <a:pt x="753" y="664"/>
                  </a:lnTo>
                  <a:lnTo>
                    <a:pt x="754" y="664"/>
                  </a:lnTo>
                  <a:lnTo>
                    <a:pt x="754" y="666"/>
                  </a:lnTo>
                  <a:lnTo>
                    <a:pt x="752" y="666"/>
                  </a:lnTo>
                  <a:lnTo>
                    <a:pt x="752" y="668"/>
                  </a:lnTo>
                  <a:lnTo>
                    <a:pt x="755" y="668"/>
                  </a:lnTo>
                  <a:lnTo>
                    <a:pt x="755" y="670"/>
                  </a:lnTo>
                  <a:lnTo>
                    <a:pt x="754" y="670"/>
                  </a:lnTo>
                  <a:lnTo>
                    <a:pt x="755" y="671"/>
                  </a:lnTo>
                  <a:lnTo>
                    <a:pt x="753" y="671"/>
                  </a:lnTo>
                  <a:lnTo>
                    <a:pt x="753" y="670"/>
                  </a:lnTo>
                  <a:lnTo>
                    <a:pt x="752" y="671"/>
                  </a:lnTo>
                  <a:lnTo>
                    <a:pt x="750" y="671"/>
                  </a:lnTo>
                  <a:lnTo>
                    <a:pt x="749" y="670"/>
                  </a:lnTo>
                  <a:lnTo>
                    <a:pt x="751" y="668"/>
                  </a:lnTo>
                  <a:lnTo>
                    <a:pt x="750" y="666"/>
                  </a:lnTo>
                  <a:lnTo>
                    <a:pt x="749" y="668"/>
                  </a:lnTo>
                  <a:lnTo>
                    <a:pt x="750" y="668"/>
                  </a:lnTo>
                  <a:lnTo>
                    <a:pt x="749" y="670"/>
                  </a:lnTo>
                  <a:lnTo>
                    <a:pt x="749" y="671"/>
                  </a:lnTo>
                  <a:lnTo>
                    <a:pt x="749" y="670"/>
                  </a:lnTo>
                  <a:lnTo>
                    <a:pt x="748" y="668"/>
                  </a:lnTo>
                  <a:lnTo>
                    <a:pt x="748" y="670"/>
                  </a:lnTo>
                  <a:lnTo>
                    <a:pt x="748" y="671"/>
                  </a:lnTo>
                  <a:lnTo>
                    <a:pt x="745" y="671"/>
                  </a:lnTo>
                  <a:lnTo>
                    <a:pt x="744" y="670"/>
                  </a:lnTo>
                  <a:lnTo>
                    <a:pt x="744" y="668"/>
                  </a:lnTo>
                  <a:lnTo>
                    <a:pt x="742" y="668"/>
                  </a:lnTo>
                  <a:lnTo>
                    <a:pt x="742" y="666"/>
                  </a:lnTo>
                  <a:lnTo>
                    <a:pt x="742" y="664"/>
                  </a:lnTo>
                  <a:lnTo>
                    <a:pt x="740" y="664"/>
                  </a:lnTo>
                  <a:lnTo>
                    <a:pt x="740" y="666"/>
                  </a:lnTo>
                  <a:lnTo>
                    <a:pt x="741" y="666"/>
                  </a:lnTo>
                  <a:lnTo>
                    <a:pt x="741" y="668"/>
                  </a:lnTo>
                  <a:lnTo>
                    <a:pt x="742" y="668"/>
                  </a:lnTo>
                  <a:lnTo>
                    <a:pt x="742" y="670"/>
                  </a:lnTo>
                  <a:lnTo>
                    <a:pt x="741" y="671"/>
                  </a:lnTo>
                  <a:lnTo>
                    <a:pt x="739" y="671"/>
                  </a:lnTo>
                  <a:lnTo>
                    <a:pt x="737" y="668"/>
                  </a:lnTo>
                  <a:lnTo>
                    <a:pt x="736" y="668"/>
                  </a:lnTo>
                  <a:lnTo>
                    <a:pt x="736" y="669"/>
                  </a:lnTo>
                  <a:lnTo>
                    <a:pt x="736" y="671"/>
                  </a:lnTo>
                  <a:lnTo>
                    <a:pt x="733" y="671"/>
                  </a:lnTo>
                  <a:lnTo>
                    <a:pt x="733" y="668"/>
                  </a:lnTo>
                  <a:lnTo>
                    <a:pt x="731" y="671"/>
                  </a:lnTo>
                  <a:lnTo>
                    <a:pt x="728" y="671"/>
                  </a:lnTo>
                  <a:lnTo>
                    <a:pt x="728" y="670"/>
                  </a:lnTo>
                  <a:lnTo>
                    <a:pt x="727" y="668"/>
                  </a:lnTo>
                  <a:lnTo>
                    <a:pt x="727" y="671"/>
                  </a:lnTo>
                  <a:lnTo>
                    <a:pt x="726" y="671"/>
                  </a:lnTo>
                  <a:lnTo>
                    <a:pt x="725" y="670"/>
                  </a:lnTo>
                  <a:lnTo>
                    <a:pt x="727" y="670"/>
                  </a:lnTo>
                  <a:lnTo>
                    <a:pt x="727" y="671"/>
                  </a:lnTo>
                  <a:lnTo>
                    <a:pt x="727" y="668"/>
                  </a:lnTo>
                  <a:lnTo>
                    <a:pt x="726" y="668"/>
                  </a:lnTo>
                  <a:lnTo>
                    <a:pt x="724" y="671"/>
                  </a:lnTo>
                  <a:lnTo>
                    <a:pt x="722" y="671"/>
                  </a:lnTo>
                  <a:lnTo>
                    <a:pt x="722" y="670"/>
                  </a:lnTo>
                  <a:lnTo>
                    <a:pt x="722" y="668"/>
                  </a:lnTo>
                  <a:lnTo>
                    <a:pt x="720" y="668"/>
                  </a:lnTo>
                  <a:lnTo>
                    <a:pt x="720" y="670"/>
                  </a:lnTo>
                  <a:lnTo>
                    <a:pt x="718" y="668"/>
                  </a:lnTo>
                  <a:lnTo>
                    <a:pt x="717" y="668"/>
                  </a:lnTo>
                  <a:lnTo>
                    <a:pt x="719" y="670"/>
                  </a:lnTo>
                  <a:lnTo>
                    <a:pt x="719" y="671"/>
                  </a:lnTo>
                  <a:lnTo>
                    <a:pt x="715" y="671"/>
                  </a:lnTo>
                  <a:lnTo>
                    <a:pt x="715" y="670"/>
                  </a:lnTo>
                  <a:lnTo>
                    <a:pt x="716" y="670"/>
                  </a:lnTo>
                  <a:lnTo>
                    <a:pt x="716" y="667"/>
                  </a:lnTo>
                  <a:lnTo>
                    <a:pt x="716" y="665"/>
                  </a:lnTo>
                  <a:lnTo>
                    <a:pt x="716" y="664"/>
                  </a:lnTo>
                  <a:lnTo>
                    <a:pt x="714" y="660"/>
                  </a:lnTo>
                  <a:lnTo>
                    <a:pt x="715" y="662"/>
                  </a:lnTo>
                  <a:lnTo>
                    <a:pt x="713" y="662"/>
                  </a:lnTo>
                  <a:lnTo>
                    <a:pt x="714" y="664"/>
                  </a:lnTo>
                  <a:lnTo>
                    <a:pt x="714" y="665"/>
                  </a:lnTo>
                  <a:lnTo>
                    <a:pt x="713" y="666"/>
                  </a:lnTo>
                  <a:lnTo>
                    <a:pt x="712" y="668"/>
                  </a:lnTo>
                  <a:lnTo>
                    <a:pt x="713" y="668"/>
                  </a:lnTo>
                  <a:lnTo>
                    <a:pt x="713" y="670"/>
                  </a:lnTo>
                  <a:lnTo>
                    <a:pt x="714" y="670"/>
                  </a:lnTo>
                  <a:lnTo>
                    <a:pt x="714" y="671"/>
                  </a:lnTo>
                  <a:lnTo>
                    <a:pt x="713" y="670"/>
                  </a:lnTo>
                  <a:lnTo>
                    <a:pt x="713" y="671"/>
                  </a:lnTo>
                  <a:lnTo>
                    <a:pt x="712" y="671"/>
                  </a:lnTo>
                  <a:lnTo>
                    <a:pt x="712" y="670"/>
                  </a:lnTo>
                  <a:lnTo>
                    <a:pt x="711" y="670"/>
                  </a:lnTo>
                  <a:lnTo>
                    <a:pt x="710" y="671"/>
                  </a:lnTo>
                  <a:lnTo>
                    <a:pt x="711" y="671"/>
                  </a:lnTo>
                  <a:lnTo>
                    <a:pt x="710" y="671"/>
                  </a:lnTo>
                  <a:lnTo>
                    <a:pt x="710" y="670"/>
                  </a:lnTo>
                  <a:lnTo>
                    <a:pt x="710" y="664"/>
                  </a:lnTo>
                  <a:lnTo>
                    <a:pt x="709" y="664"/>
                  </a:lnTo>
                  <a:lnTo>
                    <a:pt x="709" y="662"/>
                  </a:lnTo>
                  <a:lnTo>
                    <a:pt x="711" y="662"/>
                  </a:lnTo>
                  <a:lnTo>
                    <a:pt x="710" y="660"/>
                  </a:lnTo>
                  <a:lnTo>
                    <a:pt x="708" y="660"/>
                  </a:lnTo>
                  <a:lnTo>
                    <a:pt x="707" y="662"/>
                  </a:lnTo>
                  <a:lnTo>
                    <a:pt x="709" y="662"/>
                  </a:lnTo>
                  <a:lnTo>
                    <a:pt x="707" y="664"/>
                  </a:lnTo>
                  <a:lnTo>
                    <a:pt x="706" y="664"/>
                  </a:lnTo>
                  <a:lnTo>
                    <a:pt x="706" y="666"/>
                  </a:lnTo>
                  <a:lnTo>
                    <a:pt x="708" y="666"/>
                  </a:lnTo>
                  <a:lnTo>
                    <a:pt x="708" y="668"/>
                  </a:lnTo>
                  <a:lnTo>
                    <a:pt x="708" y="671"/>
                  </a:lnTo>
                  <a:lnTo>
                    <a:pt x="705" y="671"/>
                  </a:lnTo>
                  <a:lnTo>
                    <a:pt x="705" y="670"/>
                  </a:lnTo>
                  <a:lnTo>
                    <a:pt x="705" y="671"/>
                  </a:lnTo>
                  <a:lnTo>
                    <a:pt x="704" y="671"/>
                  </a:lnTo>
                  <a:lnTo>
                    <a:pt x="704" y="670"/>
                  </a:lnTo>
                  <a:lnTo>
                    <a:pt x="703" y="664"/>
                  </a:lnTo>
                  <a:lnTo>
                    <a:pt x="702" y="666"/>
                  </a:lnTo>
                  <a:lnTo>
                    <a:pt x="700" y="664"/>
                  </a:lnTo>
                  <a:lnTo>
                    <a:pt x="700" y="662"/>
                  </a:lnTo>
                  <a:lnTo>
                    <a:pt x="701" y="662"/>
                  </a:lnTo>
                  <a:lnTo>
                    <a:pt x="700" y="660"/>
                  </a:lnTo>
                  <a:lnTo>
                    <a:pt x="699" y="660"/>
                  </a:lnTo>
                  <a:lnTo>
                    <a:pt x="698" y="662"/>
                  </a:lnTo>
                  <a:lnTo>
                    <a:pt x="699" y="662"/>
                  </a:lnTo>
                  <a:lnTo>
                    <a:pt x="699" y="664"/>
                  </a:lnTo>
                  <a:lnTo>
                    <a:pt x="696" y="664"/>
                  </a:lnTo>
                  <a:lnTo>
                    <a:pt x="697" y="666"/>
                  </a:lnTo>
                  <a:lnTo>
                    <a:pt x="701" y="666"/>
                  </a:lnTo>
                  <a:lnTo>
                    <a:pt x="701" y="668"/>
                  </a:lnTo>
                  <a:lnTo>
                    <a:pt x="703" y="670"/>
                  </a:lnTo>
                  <a:lnTo>
                    <a:pt x="703" y="671"/>
                  </a:lnTo>
                  <a:lnTo>
                    <a:pt x="698" y="671"/>
                  </a:lnTo>
                  <a:lnTo>
                    <a:pt x="696" y="668"/>
                  </a:lnTo>
                  <a:lnTo>
                    <a:pt x="695" y="668"/>
                  </a:lnTo>
                  <a:lnTo>
                    <a:pt x="695" y="670"/>
                  </a:lnTo>
                  <a:lnTo>
                    <a:pt x="695" y="671"/>
                  </a:lnTo>
                  <a:lnTo>
                    <a:pt x="688" y="671"/>
                  </a:lnTo>
                  <a:lnTo>
                    <a:pt x="688" y="670"/>
                  </a:lnTo>
                  <a:lnTo>
                    <a:pt x="688" y="671"/>
                  </a:lnTo>
                  <a:lnTo>
                    <a:pt x="681" y="671"/>
                  </a:lnTo>
                  <a:lnTo>
                    <a:pt x="681" y="670"/>
                  </a:lnTo>
                  <a:lnTo>
                    <a:pt x="679" y="670"/>
                  </a:lnTo>
                  <a:lnTo>
                    <a:pt x="681" y="671"/>
                  </a:lnTo>
                  <a:lnTo>
                    <a:pt x="672" y="671"/>
                  </a:lnTo>
                  <a:lnTo>
                    <a:pt x="672" y="670"/>
                  </a:lnTo>
                  <a:lnTo>
                    <a:pt x="671" y="670"/>
                  </a:lnTo>
                  <a:lnTo>
                    <a:pt x="671" y="671"/>
                  </a:lnTo>
                  <a:lnTo>
                    <a:pt x="665" y="671"/>
                  </a:lnTo>
                  <a:lnTo>
                    <a:pt x="665" y="670"/>
                  </a:lnTo>
                  <a:lnTo>
                    <a:pt x="664" y="671"/>
                  </a:lnTo>
                  <a:lnTo>
                    <a:pt x="664" y="666"/>
                  </a:lnTo>
                  <a:lnTo>
                    <a:pt x="662" y="666"/>
                  </a:lnTo>
                  <a:lnTo>
                    <a:pt x="661" y="668"/>
                  </a:lnTo>
                  <a:lnTo>
                    <a:pt x="659" y="668"/>
                  </a:lnTo>
                  <a:lnTo>
                    <a:pt x="658" y="670"/>
                  </a:lnTo>
                  <a:lnTo>
                    <a:pt x="662" y="668"/>
                  </a:lnTo>
                  <a:lnTo>
                    <a:pt x="660" y="670"/>
                  </a:lnTo>
                  <a:lnTo>
                    <a:pt x="662" y="668"/>
                  </a:lnTo>
                  <a:lnTo>
                    <a:pt x="662" y="670"/>
                  </a:lnTo>
                  <a:lnTo>
                    <a:pt x="661" y="670"/>
                  </a:lnTo>
                  <a:lnTo>
                    <a:pt x="662" y="671"/>
                  </a:lnTo>
                  <a:lnTo>
                    <a:pt x="654" y="671"/>
                  </a:lnTo>
                  <a:lnTo>
                    <a:pt x="654" y="670"/>
                  </a:lnTo>
                  <a:lnTo>
                    <a:pt x="654" y="671"/>
                  </a:lnTo>
                  <a:lnTo>
                    <a:pt x="654" y="670"/>
                  </a:lnTo>
                  <a:lnTo>
                    <a:pt x="653" y="667"/>
                  </a:lnTo>
                  <a:lnTo>
                    <a:pt x="653" y="666"/>
                  </a:lnTo>
                  <a:lnTo>
                    <a:pt x="652" y="662"/>
                  </a:lnTo>
                  <a:lnTo>
                    <a:pt x="651" y="666"/>
                  </a:lnTo>
                  <a:lnTo>
                    <a:pt x="653" y="666"/>
                  </a:lnTo>
                  <a:lnTo>
                    <a:pt x="652" y="668"/>
                  </a:lnTo>
                  <a:lnTo>
                    <a:pt x="652" y="669"/>
                  </a:lnTo>
                  <a:lnTo>
                    <a:pt x="651" y="668"/>
                  </a:lnTo>
                  <a:lnTo>
                    <a:pt x="652" y="670"/>
                  </a:lnTo>
                  <a:lnTo>
                    <a:pt x="652" y="671"/>
                  </a:lnTo>
                  <a:lnTo>
                    <a:pt x="645" y="671"/>
                  </a:lnTo>
                  <a:lnTo>
                    <a:pt x="645" y="670"/>
                  </a:lnTo>
                  <a:lnTo>
                    <a:pt x="644" y="671"/>
                  </a:lnTo>
                  <a:lnTo>
                    <a:pt x="634" y="671"/>
                  </a:lnTo>
                  <a:lnTo>
                    <a:pt x="634" y="670"/>
                  </a:lnTo>
                  <a:lnTo>
                    <a:pt x="633" y="670"/>
                  </a:lnTo>
                  <a:lnTo>
                    <a:pt x="634" y="668"/>
                  </a:lnTo>
                  <a:lnTo>
                    <a:pt x="633" y="668"/>
                  </a:lnTo>
                  <a:lnTo>
                    <a:pt x="633" y="670"/>
                  </a:lnTo>
                  <a:lnTo>
                    <a:pt x="632" y="670"/>
                  </a:lnTo>
                  <a:lnTo>
                    <a:pt x="632" y="671"/>
                  </a:lnTo>
                  <a:lnTo>
                    <a:pt x="631" y="671"/>
                  </a:lnTo>
                  <a:lnTo>
                    <a:pt x="632" y="670"/>
                  </a:lnTo>
                  <a:lnTo>
                    <a:pt x="631" y="670"/>
                  </a:lnTo>
                  <a:lnTo>
                    <a:pt x="631" y="671"/>
                  </a:lnTo>
                  <a:lnTo>
                    <a:pt x="629" y="671"/>
                  </a:lnTo>
                  <a:lnTo>
                    <a:pt x="630" y="670"/>
                  </a:lnTo>
                  <a:lnTo>
                    <a:pt x="631" y="670"/>
                  </a:lnTo>
                  <a:lnTo>
                    <a:pt x="631" y="671"/>
                  </a:lnTo>
                  <a:lnTo>
                    <a:pt x="631" y="670"/>
                  </a:lnTo>
                  <a:lnTo>
                    <a:pt x="630" y="668"/>
                  </a:lnTo>
                  <a:lnTo>
                    <a:pt x="629" y="668"/>
                  </a:lnTo>
                  <a:lnTo>
                    <a:pt x="630" y="666"/>
                  </a:lnTo>
                  <a:lnTo>
                    <a:pt x="627" y="666"/>
                  </a:lnTo>
                  <a:lnTo>
                    <a:pt x="628" y="664"/>
                  </a:lnTo>
                  <a:lnTo>
                    <a:pt x="627" y="666"/>
                  </a:lnTo>
                  <a:lnTo>
                    <a:pt x="625" y="662"/>
                  </a:lnTo>
                  <a:lnTo>
                    <a:pt x="624" y="664"/>
                  </a:lnTo>
                  <a:lnTo>
                    <a:pt x="625" y="665"/>
                  </a:lnTo>
                  <a:lnTo>
                    <a:pt x="625" y="666"/>
                  </a:lnTo>
                  <a:lnTo>
                    <a:pt x="625" y="667"/>
                  </a:lnTo>
                  <a:lnTo>
                    <a:pt x="624" y="668"/>
                  </a:lnTo>
                  <a:lnTo>
                    <a:pt x="625" y="668"/>
                  </a:lnTo>
                  <a:lnTo>
                    <a:pt x="626" y="666"/>
                  </a:lnTo>
                  <a:lnTo>
                    <a:pt x="627" y="671"/>
                  </a:lnTo>
                  <a:lnTo>
                    <a:pt x="623" y="671"/>
                  </a:lnTo>
                  <a:lnTo>
                    <a:pt x="622" y="670"/>
                  </a:lnTo>
                  <a:lnTo>
                    <a:pt x="622" y="668"/>
                  </a:lnTo>
                  <a:lnTo>
                    <a:pt x="621" y="670"/>
                  </a:lnTo>
                  <a:lnTo>
                    <a:pt x="622" y="670"/>
                  </a:lnTo>
                  <a:lnTo>
                    <a:pt x="622" y="671"/>
                  </a:lnTo>
                  <a:lnTo>
                    <a:pt x="619" y="671"/>
                  </a:lnTo>
                  <a:lnTo>
                    <a:pt x="619" y="670"/>
                  </a:lnTo>
                  <a:lnTo>
                    <a:pt x="619" y="668"/>
                  </a:lnTo>
                  <a:lnTo>
                    <a:pt x="618" y="666"/>
                  </a:lnTo>
                  <a:lnTo>
                    <a:pt x="617" y="668"/>
                  </a:lnTo>
                  <a:lnTo>
                    <a:pt x="617" y="671"/>
                  </a:lnTo>
                  <a:lnTo>
                    <a:pt x="612" y="671"/>
                  </a:lnTo>
                  <a:lnTo>
                    <a:pt x="613" y="668"/>
                  </a:lnTo>
                  <a:lnTo>
                    <a:pt x="611" y="670"/>
                  </a:lnTo>
                  <a:lnTo>
                    <a:pt x="610" y="668"/>
                  </a:lnTo>
                  <a:lnTo>
                    <a:pt x="611" y="670"/>
                  </a:lnTo>
                  <a:lnTo>
                    <a:pt x="608" y="670"/>
                  </a:lnTo>
                  <a:lnTo>
                    <a:pt x="608" y="671"/>
                  </a:lnTo>
                  <a:lnTo>
                    <a:pt x="606" y="671"/>
                  </a:lnTo>
                  <a:lnTo>
                    <a:pt x="605" y="666"/>
                  </a:lnTo>
                  <a:lnTo>
                    <a:pt x="606" y="667"/>
                  </a:lnTo>
                  <a:lnTo>
                    <a:pt x="606" y="666"/>
                  </a:lnTo>
                  <a:lnTo>
                    <a:pt x="605" y="664"/>
                  </a:lnTo>
                  <a:lnTo>
                    <a:pt x="603" y="666"/>
                  </a:lnTo>
                  <a:lnTo>
                    <a:pt x="605" y="666"/>
                  </a:lnTo>
                  <a:lnTo>
                    <a:pt x="605" y="669"/>
                  </a:lnTo>
                  <a:lnTo>
                    <a:pt x="605" y="670"/>
                  </a:lnTo>
                  <a:lnTo>
                    <a:pt x="605" y="671"/>
                  </a:lnTo>
                  <a:lnTo>
                    <a:pt x="601" y="671"/>
                  </a:lnTo>
                  <a:lnTo>
                    <a:pt x="601" y="670"/>
                  </a:lnTo>
                  <a:lnTo>
                    <a:pt x="600" y="670"/>
                  </a:lnTo>
                  <a:lnTo>
                    <a:pt x="600" y="671"/>
                  </a:lnTo>
                  <a:lnTo>
                    <a:pt x="600" y="670"/>
                  </a:lnTo>
                  <a:lnTo>
                    <a:pt x="600" y="671"/>
                  </a:lnTo>
                  <a:lnTo>
                    <a:pt x="600" y="670"/>
                  </a:lnTo>
                  <a:lnTo>
                    <a:pt x="600" y="666"/>
                  </a:lnTo>
                  <a:lnTo>
                    <a:pt x="603" y="666"/>
                  </a:lnTo>
                  <a:lnTo>
                    <a:pt x="603" y="664"/>
                  </a:lnTo>
                  <a:lnTo>
                    <a:pt x="601" y="664"/>
                  </a:lnTo>
                  <a:lnTo>
                    <a:pt x="601" y="660"/>
                  </a:lnTo>
                  <a:lnTo>
                    <a:pt x="601" y="658"/>
                  </a:lnTo>
                  <a:lnTo>
                    <a:pt x="602" y="660"/>
                  </a:lnTo>
                  <a:lnTo>
                    <a:pt x="601" y="660"/>
                  </a:lnTo>
                  <a:lnTo>
                    <a:pt x="602" y="662"/>
                  </a:lnTo>
                  <a:lnTo>
                    <a:pt x="602" y="660"/>
                  </a:lnTo>
                  <a:lnTo>
                    <a:pt x="602" y="658"/>
                  </a:lnTo>
                  <a:lnTo>
                    <a:pt x="601" y="658"/>
                  </a:lnTo>
                  <a:lnTo>
                    <a:pt x="599" y="657"/>
                  </a:lnTo>
                  <a:lnTo>
                    <a:pt x="606" y="657"/>
                  </a:lnTo>
                  <a:lnTo>
                    <a:pt x="606" y="658"/>
                  </a:lnTo>
                  <a:lnTo>
                    <a:pt x="606" y="657"/>
                  </a:lnTo>
                  <a:lnTo>
                    <a:pt x="607" y="657"/>
                  </a:lnTo>
                  <a:lnTo>
                    <a:pt x="607" y="658"/>
                  </a:lnTo>
                  <a:lnTo>
                    <a:pt x="608" y="658"/>
                  </a:lnTo>
                  <a:lnTo>
                    <a:pt x="608" y="660"/>
                  </a:lnTo>
                  <a:lnTo>
                    <a:pt x="610" y="662"/>
                  </a:lnTo>
                  <a:lnTo>
                    <a:pt x="613" y="662"/>
                  </a:lnTo>
                  <a:lnTo>
                    <a:pt x="614" y="664"/>
                  </a:lnTo>
                  <a:lnTo>
                    <a:pt x="615" y="664"/>
                  </a:lnTo>
                  <a:lnTo>
                    <a:pt x="617" y="662"/>
                  </a:lnTo>
                  <a:lnTo>
                    <a:pt x="615" y="662"/>
                  </a:lnTo>
                  <a:lnTo>
                    <a:pt x="613" y="662"/>
                  </a:lnTo>
                  <a:lnTo>
                    <a:pt x="613" y="658"/>
                  </a:lnTo>
                  <a:lnTo>
                    <a:pt x="612" y="660"/>
                  </a:lnTo>
                  <a:lnTo>
                    <a:pt x="611" y="658"/>
                  </a:lnTo>
                  <a:lnTo>
                    <a:pt x="611" y="657"/>
                  </a:lnTo>
                  <a:lnTo>
                    <a:pt x="615" y="657"/>
                  </a:lnTo>
                  <a:lnTo>
                    <a:pt x="615" y="660"/>
                  </a:lnTo>
                  <a:lnTo>
                    <a:pt x="616" y="660"/>
                  </a:lnTo>
                  <a:lnTo>
                    <a:pt x="618" y="662"/>
                  </a:lnTo>
                  <a:lnTo>
                    <a:pt x="617" y="660"/>
                  </a:lnTo>
                  <a:lnTo>
                    <a:pt x="618" y="660"/>
                  </a:lnTo>
                  <a:lnTo>
                    <a:pt x="618" y="662"/>
                  </a:lnTo>
                  <a:lnTo>
                    <a:pt x="617" y="662"/>
                  </a:lnTo>
                  <a:lnTo>
                    <a:pt x="620" y="664"/>
                  </a:lnTo>
                  <a:lnTo>
                    <a:pt x="620" y="662"/>
                  </a:lnTo>
                  <a:lnTo>
                    <a:pt x="622" y="662"/>
                  </a:lnTo>
                  <a:lnTo>
                    <a:pt x="622" y="661"/>
                  </a:lnTo>
                  <a:lnTo>
                    <a:pt x="622" y="660"/>
                  </a:lnTo>
                  <a:lnTo>
                    <a:pt x="622" y="658"/>
                  </a:lnTo>
                  <a:lnTo>
                    <a:pt x="621" y="658"/>
                  </a:lnTo>
                  <a:lnTo>
                    <a:pt x="621" y="657"/>
                  </a:lnTo>
                  <a:lnTo>
                    <a:pt x="621" y="660"/>
                  </a:lnTo>
                  <a:lnTo>
                    <a:pt x="619" y="658"/>
                  </a:lnTo>
                  <a:lnTo>
                    <a:pt x="621" y="660"/>
                  </a:lnTo>
                  <a:lnTo>
                    <a:pt x="619" y="660"/>
                  </a:lnTo>
                  <a:lnTo>
                    <a:pt x="618" y="658"/>
                  </a:lnTo>
                  <a:lnTo>
                    <a:pt x="618" y="657"/>
                  </a:lnTo>
                  <a:lnTo>
                    <a:pt x="619" y="657"/>
                  </a:lnTo>
                  <a:lnTo>
                    <a:pt x="619" y="658"/>
                  </a:lnTo>
                  <a:lnTo>
                    <a:pt x="620" y="658"/>
                  </a:lnTo>
                  <a:lnTo>
                    <a:pt x="621" y="660"/>
                  </a:lnTo>
                  <a:lnTo>
                    <a:pt x="621" y="657"/>
                  </a:lnTo>
                  <a:lnTo>
                    <a:pt x="620" y="657"/>
                  </a:lnTo>
                  <a:lnTo>
                    <a:pt x="622" y="657"/>
                  </a:lnTo>
                  <a:lnTo>
                    <a:pt x="622" y="658"/>
                  </a:lnTo>
                  <a:lnTo>
                    <a:pt x="624" y="658"/>
                  </a:lnTo>
                  <a:lnTo>
                    <a:pt x="624" y="657"/>
                  </a:lnTo>
                  <a:lnTo>
                    <a:pt x="634" y="657"/>
                  </a:lnTo>
                  <a:lnTo>
                    <a:pt x="634" y="659"/>
                  </a:lnTo>
                  <a:lnTo>
                    <a:pt x="635" y="660"/>
                  </a:lnTo>
                  <a:lnTo>
                    <a:pt x="636" y="660"/>
                  </a:lnTo>
                  <a:lnTo>
                    <a:pt x="635" y="658"/>
                  </a:lnTo>
                  <a:lnTo>
                    <a:pt x="636" y="658"/>
                  </a:lnTo>
                  <a:lnTo>
                    <a:pt x="636" y="657"/>
                  </a:lnTo>
                  <a:lnTo>
                    <a:pt x="641" y="657"/>
                  </a:lnTo>
                  <a:lnTo>
                    <a:pt x="641" y="658"/>
                  </a:lnTo>
                  <a:lnTo>
                    <a:pt x="643" y="658"/>
                  </a:lnTo>
                  <a:lnTo>
                    <a:pt x="645" y="660"/>
                  </a:lnTo>
                  <a:lnTo>
                    <a:pt x="644" y="658"/>
                  </a:lnTo>
                  <a:lnTo>
                    <a:pt x="645" y="658"/>
                  </a:lnTo>
                  <a:lnTo>
                    <a:pt x="643" y="657"/>
                  </a:lnTo>
                  <a:lnTo>
                    <a:pt x="646" y="657"/>
                  </a:lnTo>
                  <a:lnTo>
                    <a:pt x="645" y="658"/>
                  </a:lnTo>
                  <a:lnTo>
                    <a:pt x="646" y="660"/>
                  </a:lnTo>
                  <a:lnTo>
                    <a:pt x="645" y="660"/>
                  </a:lnTo>
                  <a:lnTo>
                    <a:pt x="645" y="662"/>
                  </a:lnTo>
                  <a:lnTo>
                    <a:pt x="647" y="662"/>
                  </a:lnTo>
                  <a:lnTo>
                    <a:pt x="647" y="660"/>
                  </a:lnTo>
                  <a:lnTo>
                    <a:pt x="646" y="660"/>
                  </a:lnTo>
                  <a:lnTo>
                    <a:pt x="646" y="657"/>
                  </a:lnTo>
                  <a:lnTo>
                    <a:pt x="656" y="657"/>
                  </a:lnTo>
                  <a:lnTo>
                    <a:pt x="656" y="658"/>
                  </a:lnTo>
                  <a:lnTo>
                    <a:pt x="657" y="657"/>
                  </a:lnTo>
                  <a:lnTo>
                    <a:pt x="657" y="660"/>
                  </a:lnTo>
                  <a:lnTo>
                    <a:pt x="661" y="660"/>
                  </a:lnTo>
                  <a:lnTo>
                    <a:pt x="659" y="658"/>
                  </a:lnTo>
                  <a:lnTo>
                    <a:pt x="659" y="657"/>
                  </a:lnTo>
                  <a:lnTo>
                    <a:pt x="662" y="657"/>
                  </a:lnTo>
                  <a:lnTo>
                    <a:pt x="661" y="658"/>
                  </a:lnTo>
                  <a:lnTo>
                    <a:pt x="663" y="662"/>
                  </a:lnTo>
                  <a:lnTo>
                    <a:pt x="663" y="663"/>
                  </a:lnTo>
                  <a:lnTo>
                    <a:pt x="663" y="664"/>
                  </a:lnTo>
                  <a:lnTo>
                    <a:pt x="664" y="664"/>
                  </a:lnTo>
                  <a:lnTo>
                    <a:pt x="664" y="660"/>
                  </a:lnTo>
                  <a:lnTo>
                    <a:pt x="663" y="659"/>
                  </a:lnTo>
                  <a:lnTo>
                    <a:pt x="663" y="658"/>
                  </a:lnTo>
                  <a:lnTo>
                    <a:pt x="664" y="657"/>
                  </a:lnTo>
                  <a:lnTo>
                    <a:pt x="664" y="658"/>
                  </a:lnTo>
                  <a:lnTo>
                    <a:pt x="664" y="657"/>
                  </a:lnTo>
                  <a:lnTo>
                    <a:pt x="667" y="657"/>
                  </a:lnTo>
                  <a:lnTo>
                    <a:pt x="666" y="658"/>
                  </a:lnTo>
                  <a:lnTo>
                    <a:pt x="667" y="657"/>
                  </a:lnTo>
                  <a:lnTo>
                    <a:pt x="668" y="657"/>
                  </a:lnTo>
                  <a:lnTo>
                    <a:pt x="669" y="658"/>
                  </a:lnTo>
                  <a:lnTo>
                    <a:pt x="671" y="658"/>
                  </a:lnTo>
                  <a:lnTo>
                    <a:pt x="671" y="657"/>
                  </a:lnTo>
                  <a:lnTo>
                    <a:pt x="673" y="657"/>
                  </a:lnTo>
                  <a:lnTo>
                    <a:pt x="673" y="658"/>
                  </a:lnTo>
                  <a:lnTo>
                    <a:pt x="673" y="660"/>
                  </a:lnTo>
                  <a:lnTo>
                    <a:pt x="674" y="660"/>
                  </a:lnTo>
                  <a:lnTo>
                    <a:pt x="674" y="658"/>
                  </a:lnTo>
                  <a:lnTo>
                    <a:pt x="675" y="657"/>
                  </a:lnTo>
                  <a:lnTo>
                    <a:pt x="680" y="657"/>
                  </a:lnTo>
                  <a:lnTo>
                    <a:pt x="680" y="660"/>
                  </a:lnTo>
                  <a:lnTo>
                    <a:pt x="679" y="660"/>
                  </a:lnTo>
                  <a:lnTo>
                    <a:pt x="679" y="662"/>
                  </a:lnTo>
                  <a:lnTo>
                    <a:pt x="678" y="660"/>
                  </a:lnTo>
                  <a:lnTo>
                    <a:pt x="679" y="664"/>
                  </a:lnTo>
                  <a:lnTo>
                    <a:pt x="680" y="666"/>
                  </a:lnTo>
                  <a:lnTo>
                    <a:pt x="680" y="664"/>
                  </a:lnTo>
                  <a:lnTo>
                    <a:pt x="680" y="666"/>
                  </a:lnTo>
                  <a:lnTo>
                    <a:pt x="681" y="666"/>
                  </a:lnTo>
                  <a:lnTo>
                    <a:pt x="680" y="668"/>
                  </a:lnTo>
                  <a:lnTo>
                    <a:pt x="679" y="668"/>
                  </a:lnTo>
                  <a:lnTo>
                    <a:pt x="679" y="670"/>
                  </a:lnTo>
                  <a:lnTo>
                    <a:pt x="683" y="668"/>
                  </a:lnTo>
                  <a:lnTo>
                    <a:pt x="681" y="665"/>
                  </a:lnTo>
                  <a:lnTo>
                    <a:pt x="681" y="662"/>
                  </a:lnTo>
                  <a:lnTo>
                    <a:pt x="681" y="660"/>
                  </a:lnTo>
                  <a:lnTo>
                    <a:pt x="680" y="658"/>
                  </a:lnTo>
                  <a:lnTo>
                    <a:pt x="680" y="657"/>
                  </a:lnTo>
                  <a:lnTo>
                    <a:pt x="685" y="657"/>
                  </a:lnTo>
                  <a:lnTo>
                    <a:pt x="684" y="658"/>
                  </a:lnTo>
                  <a:lnTo>
                    <a:pt x="686" y="657"/>
                  </a:lnTo>
                  <a:lnTo>
                    <a:pt x="691" y="657"/>
                  </a:lnTo>
                  <a:lnTo>
                    <a:pt x="691" y="658"/>
                  </a:lnTo>
                  <a:lnTo>
                    <a:pt x="691" y="660"/>
                  </a:lnTo>
                  <a:lnTo>
                    <a:pt x="693" y="660"/>
                  </a:lnTo>
                  <a:lnTo>
                    <a:pt x="694" y="658"/>
                  </a:lnTo>
                  <a:lnTo>
                    <a:pt x="692" y="658"/>
                  </a:lnTo>
                  <a:lnTo>
                    <a:pt x="694" y="657"/>
                  </a:lnTo>
                  <a:lnTo>
                    <a:pt x="701" y="657"/>
                  </a:lnTo>
                  <a:lnTo>
                    <a:pt x="701" y="658"/>
                  </a:lnTo>
                  <a:lnTo>
                    <a:pt x="702" y="659"/>
                  </a:lnTo>
                  <a:lnTo>
                    <a:pt x="702" y="657"/>
                  </a:lnTo>
                  <a:lnTo>
                    <a:pt x="707" y="657"/>
                  </a:lnTo>
                  <a:lnTo>
                    <a:pt x="709" y="658"/>
                  </a:lnTo>
                  <a:lnTo>
                    <a:pt x="712" y="658"/>
                  </a:lnTo>
                  <a:lnTo>
                    <a:pt x="710" y="657"/>
                  </a:lnTo>
                  <a:lnTo>
                    <a:pt x="725" y="657"/>
                  </a:lnTo>
                  <a:lnTo>
                    <a:pt x="726" y="658"/>
                  </a:lnTo>
                  <a:lnTo>
                    <a:pt x="726" y="657"/>
                  </a:lnTo>
                  <a:lnTo>
                    <a:pt x="730" y="657"/>
                  </a:lnTo>
                  <a:lnTo>
                    <a:pt x="729" y="662"/>
                  </a:lnTo>
                  <a:lnTo>
                    <a:pt x="732" y="662"/>
                  </a:lnTo>
                  <a:lnTo>
                    <a:pt x="733" y="660"/>
                  </a:lnTo>
                  <a:lnTo>
                    <a:pt x="732" y="660"/>
                  </a:lnTo>
                  <a:lnTo>
                    <a:pt x="731" y="657"/>
                  </a:lnTo>
                  <a:lnTo>
                    <a:pt x="736" y="657"/>
                  </a:lnTo>
                  <a:lnTo>
                    <a:pt x="737" y="660"/>
                  </a:lnTo>
                  <a:lnTo>
                    <a:pt x="735" y="660"/>
                  </a:lnTo>
                  <a:lnTo>
                    <a:pt x="736" y="662"/>
                  </a:lnTo>
                  <a:lnTo>
                    <a:pt x="737" y="662"/>
                  </a:lnTo>
                  <a:lnTo>
                    <a:pt x="737" y="664"/>
                  </a:lnTo>
                  <a:lnTo>
                    <a:pt x="738" y="664"/>
                  </a:lnTo>
                  <a:lnTo>
                    <a:pt x="737" y="666"/>
                  </a:lnTo>
                  <a:lnTo>
                    <a:pt x="739" y="666"/>
                  </a:lnTo>
                  <a:lnTo>
                    <a:pt x="738" y="665"/>
                  </a:lnTo>
                  <a:lnTo>
                    <a:pt x="738" y="664"/>
                  </a:lnTo>
                  <a:lnTo>
                    <a:pt x="740" y="662"/>
                  </a:lnTo>
                  <a:lnTo>
                    <a:pt x="737" y="662"/>
                  </a:lnTo>
                  <a:lnTo>
                    <a:pt x="737" y="660"/>
                  </a:lnTo>
                  <a:lnTo>
                    <a:pt x="738" y="660"/>
                  </a:lnTo>
                  <a:lnTo>
                    <a:pt x="737" y="658"/>
                  </a:lnTo>
                  <a:lnTo>
                    <a:pt x="737" y="657"/>
                  </a:lnTo>
                  <a:lnTo>
                    <a:pt x="739" y="658"/>
                  </a:lnTo>
                  <a:lnTo>
                    <a:pt x="739" y="657"/>
                  </a:lnTo>
                  <a:lnTo>
                    <a:pt x="740" y="657"/>
                  </a:lnTo>
                  <a:lnTo>
                    <a:pt x="741" y="658"/>
                  </a:lnTo>
                  <a:lnTo>
                    <a:pt x="743" y="658"/>
                  </a:lnTo>
                  <a:lnTo>
                    <a:pt x="743" y="657"/>
                  </a:lnTo>
                  <a:lnTo>
                    <a:pt x="747" y="657"/>
                  </a:lnTo>
                  <a:lnTo>
                    <a:pt x="746" y="659"/>
                  </a:lnTo>
                  <a:lnTo>
                    <a:pt x="746" y="660"/>
                  </a:lnTo>
                  <a:lnTo>
                    <a:pt x="747" y="660"/>
                  </a:lnTo>
                  <a:lnTo>
                    <a:pt x="747" y="658"/>
                  </a:lnTo>
                  <a:lnTo>
                    <a:pt x="747" y="657"/>
                  </a:lnTo>
                  <a:lnTo>
                    <a:pt x="748" y="657"/>
                  </a:lnTo>
                  <a:lnTo>
                    <a:pt x="749" y="658"/>
                  </a:lnTo>
                  <a:lnTo>
                    <a:pt x="750" y="658"/>
                  </a:lnTo>
                  <a:lnTo>
                    <a:pt x="750" y="660"/>
                  </a:lnTo>
                  <a:lnTo>
                    <a:pt x="750" y="658"/>
                  </a:lnTo>
                  <a:lnTo>
                    <a:pt x="750" y="657"/>
                  </a:lnTo>
                  <a:lnTo>
                    <a:pt x="760" y="657"/>
                  </a:lnTo>
                  <a:lnTo>
                    <a:pt x="761" y="660"/>
                  </a:lnTo>
                  <a:lnTo>
                    <a:pt x="763" y="658"/>
                  </a:lnTo>
                  <a:lnTo>
                    <a:pt x="763" y="660"/>
                  </a:lnTo>
                  <a:lnTo>
                    <a:pt x="764" y="660"/>
                  </a:lnTo>
                  <a:lnTo>
                    <a:pt x="766" y="658"/>
                  </a:lnTo>
                  <a:lnTo>
                    <a:pt x="766" y="657"/>
                  </a:lnTo>
                  <a:lnTo>
                    <a:pt x="768" y="657"/>
                  </a:lnTo>
                  <a:lnTo>
                    <a:pt x="774" y="647"/>
                  </a:lnTo>
                  <a:lnTo>
                    <a:pt x="780" y="637"/>
                  </a:lnTo>
                  <a:lnTo>
                    <a:pt x="786" y="627"/>
                  </a:lnTo>
                  <a:close/>
                  <a:moveTo>
                    <a:pt x="786" y="326"/>
                  </a:moveTo>
                  <a:lnTo>
                    <a:pt x="785" y="324"/>
                  </a:lnTo>
                  <a:lnTo>
                    <a:pt x="785" y="326"/>
                  </a:lnTo>
                  <a:lnTo>
                    <a:pt x="786" y="326"/>
                  </a:lnTo>
                  <a:close/>
                  <a:moveTo>
                    <a:pt x="786" y="608"/>
                  </a:moveTo>
                  <a:lnTo>
                    <a:pt x="786" y="606"/>
                  </a:lnTo>
                  <a:lnTo>
                    <a:pt x="786" y="605"/>
                  </a:lnTo>
                  <a:lnTo>
                    <a:pt x="786" y="604"/>
                  </a:lnTo>
                  <a:lnTo>
                    <a:pt x="782" y="604"/>
                  </a:lnTo>
                  <a:lnTo>
                    <a:pt x="781" y="602"/>
                  </a:lnTo>
                  <a:lnTo>
                    <a:pt x="781" y="603"/>
                  </a:lnTo>
                  <a:lnTo>
                    <a:pt x="781" y="604"/>
                  </a:lnTo>
                  <a:lnTo>
                    <a:pt x="781" y="606"/>
                  </a:lnTo>
                  <a:lnTo>
                    <a:pt x="782" y="606"/>
                  </a:lnTo>
                  <a:lnTo>
                    <a:pt x="782" y="604"/>
                  </a:lnTo>
                  <a:lnTo>
                    <a:pt x="784" y="606"/>
                  </a:lnTo>
                  <a:lnTo>
                    <a:pt x="786" y="608"/>
                  </a:lnTo>
                  <a:close/>
                  <a:moveTo>
                    <a:pt x="786" y="592"/>
                  </a:moveTo>
                  <a:lnTo>
                    <a:pt x="786" y="592"/>
                  </a:lnTo>
                  <a:lnTo>
                    <a:pt x="784" y="592"/>
                  </a:lnTo>
                  <a:lnTo>
                    <a:pt x="785" y="594"/>
                  </a:lnTo>
                  <a:lnTo>
                    <a:pt x="786" y="594"/>
                  </a:lnTo>
                  <a:lnTo>
                    <a:pt x="786" y="592"/>
                  </a:lnTo>
                  <a:close/>
                  <a:moveTo>
                    <a:pt x="786" y="516"/>
                  </a:moveTo>
                  <a:lnTo>
                    <a:pt x="785" y="514"/>
                  </a:lnTo>
                  <a:lnTo>
                    <a:pt x="784" y="514"/>
                  </a:lnTo>
                  <a:lnTo>
                    <a:pt x="784" y="516"/>
                  </a:lnTo>
                  <a:lnTo>
                    <a:pt x="783" y="516"/>
                  </a:lnTo>
                  <a:lnTo>
                    <a:pt x="781" y="514"/>
                  </a:lnTo>
                  <a:lnTo>
                    <a:pt x="778" y="510"/>
                  </a:lnTo>
                  <a:lnTo>
                    <a:pt x="777" y="512"/>
                  </a:lnTo>
                  <a:lnTo>
                    <a:pt x="778" y="512"/>
                  </a:lnTo>
                  <a:lnTo>
                    <a:pt x="778" y="516"/>
                  </a:lnTo>
                  <a:lnTo>
                    <a:pt x="783" y="516"/>
                  </a:lnTo>
                  <a:lnTo>
                    <a:pt x="784" y="520"/>
                  </a:lnTo>
                  <a:lnTo>
                    <a:pt x="783" y="524"/>
                  </a:lnTo>
                  <a:lnTo>
                    <a:pt x="782" y="524"/>
                  </a:lnTo>
                  <a:lnTo>
                    <a:pt x="780" y="526"/>
                  </a:lnTo>
                  <a:lnTo>
                    <a:pt x="782" y="526"/>
                  </a:lnTo>
                  <a:lnTo>
                    <a:pt x="782" y="528"/>
                  </a:lnTo>
                  <a:lnTo>
                    <a:pt x="782" y="526"/>
                  </a:lnTo>
                  <a:lnTo>
                    <a:pt x="785" y="526"/>
                  </a:lnTo>
                  <a:lnTo>
                    <a:pt x="784" y="522"/>
                  </a:lnTo>
                  <a:lnTo>
                    <a:pt x="786" y="522"/>
                  </a:lnTo>
                  <a:lnTo>
                    <a:pt x="786" y="518"/>
                  </a:lnTo>
                  <a:lnTo>
                    <a:pt x="786" y="516"/>
                  </a:lnTo>
                  <a:close/>
                  <a:moveTo>
                    <a:pt x="787" y="608"/>
                  </a:moveTo>
                  <a:lnTo>
                    <a:pt x="786" y="608"/>
                  </a:lnTo>
                  <a:lnTo>
                    <a:pt x="787" y="608"/>
                  </a:lnTo>
                  <a:close/>
                  <a:moveTo>
                    <a:pt x="787" y="326"/>
                  </a:moveTo>
                  <a:lnTo>
                    <a:pt x="786" y="326"/>
                  </a:lnTo>
                  <a:lnTo>
                    <a:pt x="786" y="327"/>
                  </a:lnTo>
                  <a:lnTo>
                    <a:pt x="787" y="326"/>
                  </a:lnTo>
                  <a:close/>
                  <a:moveTo>
                    <a:pt x="787" y="596"/>
                  </a:moveTo>
                  <a:lnTo>
                    <a:pt x="786" y="596"/>
                  </a:lnTo>
                  <a:lnTo>
                    <a:pt x="786" y="597"/>
                  </a:lnTo>
                  <a:lnTo>
                    <a:pt x="787" y="597"/>
                  </a:lnTo>
                  <a:lnTo>
                    <a:pt x="787" y="596"/>
                  </a:lnTo>
                  <a:close/>
                  <a:moveTo>
                    <a:pt x="787" y="608"/>
                  </a:moveTo>
                  <a:lnTo>
                    <a:pt x="787" y="606"/>
                  </a:lnTo>
                  <a:lnTo>
                    <a:pt x="787" y="604"/>
                  </a:lnTo>
                  <a:lnTo>
                    <a:pt x="786" y="605"/>
                  </a:lnTo>
                  <a:lnTo>
                    <a:pt x="786" y="606"/>
                  </a:lnTo>
                  <a:lnTo>
                    <a:pt x="787" y="606"/>
                  </a:lnTo>
                  <a:lnTo>
                    <a:pt x="786" y="607"/>
                  </a:lnTo>
                  <a:lnTo>
                    <a:pt x="787" y="608"/>
                  </a:lnTo>
                  <a:close/>
                  <a:moveTo>
                    <a:pt x="787" y="336"/>
                  </a:moveTo>
                  <a:lnTo>
                    <a:pt x="786" y="335"/>
                  </a:lnTo>
                  <a:lnTo>
                    <a:pt x="786" y="338"/>
                  </a:lnTo>
                  <a:lnTo>
                    <a:pt x="787" y="338"/>
                  </a:lnTo>
                  <a:lnTo>
                    <a:pt x="787" y="337"/>
                  </a:lnTo>
                  <a:lnTo>
                    <a:pt x="787" y="336"/>
                  </a:lnTo>
                  <a:close/>
                  <a:moveTo>
                    <a:pt x="788" y="618"/>
                  </a:moveTo>
                  <a:lnTo>
                    <a:pt x="786" y="618"/>
                  </a:lnTo>
                  <a:lnTo>
                    <a:pt x="786" y="620"/>
                  </a:lnTo>
                  <a:lnTo>
                    <a:pt x="787" y="620"/>
                  </a:lnTo>
                  <a:lnTo>
                    <a:pt x="788" y="618"/>
                  </a:lnTo>
                  <a:close/>
                  <a:moveTo>
                    <a:pt x="788" y="596"/>
                  </a:moveTo>
                  <a:lnTo>
                    <a:pt x="787" y="594"/>
                  </a:lnTo>
                  <a:lnTo>
                    <a:pt x="787" y="596"/>
                  </a:lnTo>
                  <a:lnTo>
                    <a:pt x="787" y="597"/>
                  </a:lnTo>
                  <a:lnTo>
                    <a:pt x="786" y="598"/>
                  </a:lnTo>
                  <a:lnTo>
                    <a:pt x="786" y="597"/>
                  </a:lnTo>
                  <a:lnTo>
                    <a:pt x="785" y="598"/>
                  </a:lnTo>
                  <a:lnTo>
                    <a:pt x="784" y="597"/>
                  </a:lnTo>
                  <a:lnTo>
                    <a:pt x="784" y="598"/>
                  </a:lnTo>
                  <a:lnTo>
                    <a:pt x="784" y="600"/>
                  </a:lnTo>
                  <a:lnTo>
                    <a:pt x="785" y="600"/>
                  </a:lnTo>
                  <a:lnTo>
                    <a:pt x="786" y="602"/>
                  </a:lnTo>
                  <a:lnTo>
                    <a:pt x="786" y="600"/>
                  </a:lnTo>
                  <a:lnTo>
                    <a:pt x="786" y="602"/>
                  </a:lnTo>
                  <a:lnTo>
                    <a:pt x="787" y="602"/>
                  </a:lnTo>
                  <a:lnTo>
                    <a:pt x="787" y="600"/>
                  </a:lnTo>
                  <a:lnTo>
                    <a:pt x="787" y="599"/>
                  </a:lnTo>
                  <a:lnTo>
                    <a:pt x="786" y="598"/>
                  </a:lnTo>
                  <a:lnTo>
                    <a:pt x="787" y="596"/>
                  </a:lnTo>
                  <a:lnTo>
                    <a:pt x="788" y="596"/>
                  </a:lnTo>
                  <a:close/>
                  <a:moveTo>
                    <a:pt x="788" y="588"/>
                  </a:moveTo>
                  <a:lnTo>
                    <a:pt x="786" y="584"/>
                  </a:lnTo>
                  <a:lnTo>
                    <a:pt x="786" y="586"/>
                  </a:lnTo>
                  <a:lnTo>
                    <a:pt x="786" y="592"/>
                  </a:lnTo>
                  <a:lnTo>
                    <a:pt x="787" y="591"/>
                  </a:lnTo>
                  <a:lnTo>
                    <a:pt x="787" y="589"/>
                  </a:lnTo>
                  <a:lnTo>
                    <a:pt x="787" y="588"/>
                  </a:lnTo>
                  <a:lnTo>
                    <a:pt x="788" y="588"/>
                  </a:lnTo>
                  <a:close/>
                  <a:moveTo>
                    <a:pt x="788" y="466"/>
                  </a:moveTo>
                  <a:lnTo>
                    <a:pt x="788" y="464"/>
                  </a:lnTo>
                  <a:lnTo>
                    <a:pt x="786" y="462"/>
                  </a:lnTo>
                  <a:lnTo>
                    <a:pt x="786" y="460"/>
                  </a:lnTo>
                  <a:lnTo>
                    <a:pt x="784" y="460"/>
                  </a:lnTo>
                  <a:lnTo>
                    <a:pt x="784" y="462"/>
                  </a:lnTo>
                  <a:lnTo>
                    <a:pt x="786" y="462"/>
                  </a:lnTo>
                  <a:lnTo>
                    <a:pt x="785" y="464"/>
                  </a:lnTo>
                  <a:lnTo>
                    <a:pt x="784" y="464"/>
                  </a:lnTo>
                  <a:lnTo>
                    <a:pt x="783" y="466"/>
                  </a:lnTo>
                  <a:lnTo>
                    <a:pt x="783" y="468"/>
                  </a:lnTo>
                  <a:lnTo>
                    <a:pt x="783" y="472"/>
                  </a:lnTo>
                  <a:lnTo>
                    <a:pt x="784" y="472"/>
                  </a:lnTo>
                  <a:lnTo>
                    <a:pt x="784" y="468"/>
                  </a:lnTo>
                  <a:lnTo>
                    <a:pt x="786" y="466"/>
                  </a:lnTo>
                  <a:lnTo>
                    <a:pt x="788" y="466"/>
                  </a:lnTo>
                  <a:close/>
                  <a:moveTo>
                    <a:pt x="788" y="562"/>
                  </a:moveTo>
                  <a:lnTo>
                    <a:pt x="787" y="558"/>
                  </a:lnTo>
                  <a:lnTo>
                    <a:pt x="786" y="558"/>
                  </a:lnTo>
                  <a:lnTo>
                    <a:pt x="784" y="560"/>
                  </a:lnTo>
                  <a:lnTo>
                    <a:pt x="785" y="562"/>
                  </a:lnTo>
                  <a:lnTo>
                    <a:pt x="782" y="562"/>
                  </a:lnTo>
                  <a:lnTo>
                    <a:pt x="781" y="560"/>
                  </a:lnTo>
                  <a:lnTo>
                    <a:pt x="780" y="560"/>
                  </a:lnTo>
                  <a:lnTo>
                    <a:pt x="780" y="558"/>
                  </a:lnTo>
                  <a:lnTo>
                    <a:pt x="779" y="558"/>
                  </a:lnTo>
                  <a:lnTo>
                    <a:pt x="780" y="560"/>
                  </a:lnTo>
                  <a:lnTo>
                    <a:pt x="778" y="560"/>
                  </a:lnTo>
                  <a:lnTo>
                    <a:pt x="780" y="562"/>
                  </a:lnTo>
                  <a:lnTo>
                    <a:pt x="779" y="562"/>
                  </a:lnTo>
                  <a:lnTo>
                    <a:pt x="780" y="564"/>
                  </a:lnTo>
                  <a:lnTo>
                    <a:pt x="786" y="564"/>
                  </a:lnTo>
                  <a:lnTo>
                    <a:pt x="787" y="562"/>
                  </a:lnTo>
                  <a:lnTo>
                    <a:pt x="788" y="562"/>
                  </a:lnTo>
                  <a:close/>
                  <a:moveTo>
                    <a:pt x="788" y="280"/>
                  </a:moveTo>
                  <a:lnTo>
                    <a:pt x="786" y="282"/>
                  </a:lnTo>
                  <a:lnTo>
                    <a:pt x="788" y="282"/>
                  </a:lnTo>
                  <a:lnTo>
                    <a:pt x="788" y="280"/>
                  </a:lnTo>
                  <a:close/>
                  <a:moveTo>
                    <a:pt x="788" y="330"/>
                  </a:moveTo>
                  <a:lnTo>
                    <a:pt x="788" y="328"/>
                  </a:lnTo>
                  <a:lnTo>
                    <a:pt x="787" y="328"/>
                  </a:lnTo>
                  <a:lnTo>
                    <a:pt x="786" y="327"/>
                  </a:lnTo>
                  <a:lnTo>
                    <a:pt x="786" y="330"/>
                  </a:lnTo>
                  <a:lnTo>
                    <a:pt x="788" y="330"/>
                  </a:lnTo>
                  <a:close/>
                  <a:moveTo>
                    <a:pt x="788" y="280"/>
                  </a:moveTo>
                  <a:lnTo>
                    <a:pt x="788" y="280"/>
                  </a:lnTo>
                  <a:close/>
                  <a:moveTo>
                    <a:pt x="788" y="278"/>
                  </a:moveTo>
                  <a:lnTo>
                    <a:pt x="787" y="280"/>
                  </a:lnTo>
                  <a:lnTo>
                    <a:pt x="788" y="280"/>
                  </a:lnTo>
                  <a:lnTo>
                    <a:pt x="788" y="278"/>
                  </a:lnTo>
                  <a:close/>
                  <a:moveTo>
                    <a:pt x="789" y="274"/>
                  </a:moveTo>
                  <a:lnTo>
                    <a:pt x="788" y="272"/>
                  </a:lnTo>
                  <a:lnTo>
                    <a:pt x="786" y="274"/>
                  </a:lnTo>
                  <a:lnTo>
                    <a:pt x="789" y="274"/>
                  </a:lnTo>
                  <a:close/>
                  <a:moveTo>
                    <a:pt x="789" y="620"/>
                  </a:moveTo>
                  <a:lnTo>
                    <a:pt x="788" y="620"/>
                  </a:lnTo>
                  <a:lnTo>
                    <a:pt x="788" y="622"/>
                  </a:lnTo>
                  <a:lnTo>
                    <a:pt x="789" y="620"/>
                  </a:lnTo>
                  <a:close/>
                  <a:moveTo>
                    <a:pt x="789" y="274"/>
                  </a:moveTo>
                  <a:lnTo>
                    <a:pt x="789" y="274"/>
                  </a:lnTo>
                  <a:lnTo>
                    <a:pt x="789" y="275"/>
                  </a:lnTo>
                  <a:lnTo>
                    <a:pt x="789" y="274"/>
                  </a:lnTo>
                  <a:close/>
                  <a:moveTo>
                    <a:pt x="790" y="523"/>
                  </a:moveTo>
                  <a:lnTo>
                    <a:pt x="789" y="522"/>
                  </a:lnTo>
                  <a:lnTo>
                    <a:pt x="790" y="523"/>
                  </a:lnTo>
                  <a:close/>
                  <a:moveTo>
                    <a:pt x="790" y="530"/>
                  </a:moveTo>
                  <a:lnTo>
                    <a:pt x="789" y="528"/>
                  </a:lnTo>
                  <a:lnTo>
                    <a:pt x="788" y="528"/>
                  </a:lnTo>
                  <a:lnTo>
                    <a:pt x="790" y="530"/>
                  </a:lnTo>
                  <a:close/>
                  <a:moveTo>
                    <a:pt x="790" y="264"/>
                  </a:moveTo>
                  <a:lnTo>
                    <a:pt x="790" y="263"/>
                  </a:lnTo>
                  <a:lnTo>
                    <a:pt x="789" y="262"/>
                  </a:lnTo>
                  <a:lnTo>
                    <a:pt x="788" y="260"/>
                  </a:lnTo>
                  <a:lnTo>
                    <a:pt x="786" y="262"/>
                  </a:lnTo>
                  <a:lnTo>
                    <a:pt x="787" y="262"/>
                  </a:lnTo>
                  <a:lnTo>
                    <a:pt x="789" y="264"/>
                  </a:lnTo>
                  <a:lnTo>
                    <a:pt x="790" y="264"/>
                  </a:lnTo>
                  <a:close/>
                  <a:moveTo>
                    <a:pt x="790" y="278"/>
                  </a:moveTo>
                  <a:lnTo>
                    <a:pt x="790" y="276"/>
                  </a:lnTo>
                  <a:lnTo>
                    <a:pt x="789" y="276"/>
                  </a:lnTo>
                  <a:lnTo>
                    <a:pt x="789" y="275"/>
                  </a:lnTo>
                  <a:lnTo>
                    <a:pt x="788" y="276"/>
                  </a:lnTo>
                  <a:lnTo>
                    <a:pt x="789" y="276"/>
                  </a:lnTo>
                  <a:lnTo>
                    <a:pt x="790" y="278"/>
                  </a:lnTo>
                  <a:close/>
                  <a:moveTo>
                    <a:pt x="791" y="524"/>
                  </a:moveTo>
                  <a:lnTo>
                    <a:pt x="790" y="524"/>
                  </a:lnTo>
                  <a:lnTo>
                    <a:pt x="790" y="523"/>
                  </a:lnTo>
                  <a:lnTo>
                    <a:pt x="790" y="524"/>
                  </a:lnTo>
                  <a:lnTo>
                    <a:pt x="791" y="524"/>
                  </a:lnTo>
                  <a:close/>
                  <a:moveTo>
                    <a:pt x="791" y="582"/>
                  </a:moveTo>
                  <a:lnTo>
                    <a:pt x="791" y="580"/>
                  </a:lnTo>
                  <a:lnTo>
                    <a:pt x="789" y="580"/>
                  </a:lnTo>
                  <a:lnTo>
                    <a:pt x="789" y="582"/>
                  </a:lnTo>
                  <a:lnTo>
                    <a:pt x="791" y="582"/>
                  </a:lnTo>
                  <a:close/>
                  <a:moveTo>
                    <a:pt x="791" y="466"/>
                  </a:moveTo>
                  <a:lnTo>
                    <a:pt x="791" y="464"/>
                  </a:lnTo>
                  <a:lnTo>
                    <a:pt x="790" y="466"/>
                  </a:lnTo>
                  <a:lnTo>
                    <a:pt x="791" y="466"/>
                  </a:lnTo>
                  <a:close/>
                  <a:moveTo>
                    <a:pt x="791" y="610"/>
                  </a:moveTo>
                  <a:lnTo>
                    <a:pt x="791" y="608"/>
                  </a:lnTo>
                  <a:lnTo>
                    <a:pt x="791" y="610"/>
                  </a:lnTo>
                  <a:close/>
                  <a:moveTo>
                    <a:pt x="791" y="256"/>
                  </a:moveTo>
                  <a:lnTo>
                    <a:pt x="791" y="254"/>
                  </a:lnTo>
                  <a:lnTo>
                    <a:pt x="789" y="254"/>
                  </a:lnTo>
                  <a:lnTo>
                    <a:pt x="789" y="256"/>
                  </a:lnTo>
                  <a:lnTo>
                    <a:pt x="791" y="256"/>
                  </a:lnTo>
                  <a:close/>
                  <a:moveTo>
                    <a:pt x="792" y="586"/>
                  </a:moveTo>
                  <a:lnTo>
                    <a:pt x="791" y="586"/>
                  </a:lnTo>
                  <a:lnTo>
                    <a:pt x="791" y="587"/>
                  </a:lnTo>
                  <a:lnTo>
                    <a:pt x="792" y="586"/>
                  </a:lnTo>
                  <a:close/>
                  <a:moveTo>
                    <a:pt x="792" y="524"/>
                  </a:moveTo>
                  <a:lnTo>
                    <a:pt x="791" y="522"/>
                  </a:lnTo>
                  <a:lnTo>
                    <a:pt x="791" y="524"/>
                  </a:lnTo>
                  <a:lnTo>
                    <a:pt x="790" y="524"/>
                  </a:lnTo>
                  <a:lnTo>
                    <a:pt x="788" y="522"/>
                  </a:lnTo>
                  <a:lnTo>
                    <a:pt x="789" y="524"/>
                  </a:lnTo>
                  <a:lnTo>
                    <a:pt x="790" y="524"/>
                  </a:lnTo>
                  <a:lnTo>
                    <a:pt x="790" y="526"/>
                  </a:lnTo>
                  <a:lnTo>
                    <a:pt x="791" y="526"/>
                  </a:lnTo>
                  <a:lnTo>
                    <a:pt x="792" y="524"/>
                  </a:lnTo>
                  <a:close/>
                  <a:moveTo>
                    <a:pt x="792" y="516"/>
                  </a:moveTo>
                  <a:lnTo>
                    <a:pt x="791" y="514"/>
                  </a:lnTo>
                  <a:lnTo>
                    <a:pt x="789" y="514"/>
                  </a:lnTo>
                  <a:lnTo>
                    <a:pt x="788" y="515"/>
                  </a:lnTo>
                  <a:lnTo>
                    <a:pt x="788" y="517"/>
                  </a:lnTo>
                  <a:lnTo>
                    <a:pt x="790" y="518"/>
                  </a:lnTo>
                  <a:lnTo>
                    <a:pt x="792" y="516"/>
                  </a:lnTo>
                  <a:close/>
                  <a:moveTo>
                    <a:pt x="792" y="606"/>
                  </a:moveTo>
                  <a:lnTo>
                    <a:pt x="791" y="604"/>
                  </a:lnTo>
                  <a:lnTo>
                    <a:pt x="791" y="606"/>
                  </a:lnTo>
                  <a:lnTo>
                    <a:pt x="792" y="606"/>
                  </a:lnTo>
                  <a:close/>
                  <a:moveTo>
                    <a:pt x="792" y="605"/>
                  </a:moveTo>
                  <a:lnTo>
                    <a:pt x="792" y="604"/>
                  </a:lnTo>
                  <a:lnTo>
                    <a:pt x="792" y="605"/>
                  </a:lnTo>
                  <a:close/>
                  <a:moveTo>
                    <a:pt x="792" y="334"/>
                  </a:moveTo>
                  <a:lnTo>
                    <a:pt x="792" y="333"/>
                  </a:lnTo>
                  <a:lnTo>
                    <a:pt x="792" y="332"/>
                  </a:lnTo>
                  <a:lnTo>
                    <a:pt x="791" y="330"/>
                  </a:lnTo>
                  <a:lnTo>
                    <a:pt x="791" y="332"/>
                  </a:lnTo>
                  <a:lnTo>
                    <a:pt x="790" y="332"/>
                  </a:lnTo>
                  <a:lnTo>
                    <a:pt x="789" y="334"/>
                  </a:lnTo>
                  <a:lnTo>
                    <a:pt x="792" y="334"/>
                  </a:lnTo>
                  <a:close/>
                  <a:moveTo>
                    <a:pt x="793" y="562"/>
                  </a:moveTo>
                  <a:lnTo>
                    <a:pt x="792" y="560"/>
                  </a:lnTo>
                  <a:lnTo>
                    <a:pt x="791" y="560"/>
                  </a:lnTo>
                  <a:lnTo>
                    <a:pt x="791" y="562"/>
                  </a:lnTo>
                  <a:lnTo>
                    <a:pt x="789" y="560"/>
                  </a:lnTo>
                  <a:lnTo>
                    <a:pt x="789" y="562"/>
                  </a:lnTo>
                  <a:lnTo>
                    <a:pt x="790" y="562"/>
                  </a:lnTo>
                  <a:lnTo>
                    <a:pt x="791" y="564"/>
                  </a:lnTo>
                  <a:lnTo>
                    <a:pt x="792" y="562"/>
                  </a:lnTo>
                  <a:lnTo>
                    <a:pt x="793" y="562"/>
                  </a:lnTo>
                  <a:close/>
                  <a:moveTo>
                    <a:pt x="793" y="588"/>
                  </a:moveTo>
                  <a:lnTo>
                    <a:pt x="791" y="587"/>
                  </a:lnTo>
                  <a:lnTo>
                    <a:pt x="791" y="588"/>
                  </a:lnTo>
                  <a:lnTo>
                    <a:pt x="793" y="588"/>
                  </a:lnTo>
                  <a:close/>
                  <a:moveTo>
                    <a:pt x="793" y="320"/>
                  </a:moveTo>
                  <a:lnTo>
                    <a:pt x="791" y="318"/>
                  </a:lnTo>
                  <a:lnTo>
                    <a:pt x="791" y="316"/>
                  </a:lnTo>
                  <a:lnTo>
                    <a:pt x="791" y="319"/>
                  </a:lnTo>
                  <a:lnTo>
                    <a:pt x="790" y="320"/>
                  </a:lnTo>
                  <a:lnTo>
                    <a:pt x="793" y="320"/>
                  </a:lnTo>
                  <a:close/>
                  <a:moveTo>
                    <a:pt x="793" y="548"/>
                  </a:moveTo>
                  <a:lnTo>
                    <a:pt x="792" y="548"/>
                  </a:lnTo>
                  <a:lnTo>
                    <a:pt x="793" y="548"/>
                  </a:lnTo>
                  <a:close/>
                  <a:moveTo>
                    <a:pt x="793" y="514"/>
                  </a:moveTo>
                  <a:lnTo>
                    <a:pt x="792" y="512"/>
                  </a:lnTo>
                  <a:lnTo>
                    <a:pt x="793" y="514"/>
                  </a:lnTo>
                  <a:close/>
                  <a:moveTo>
                    <a:pt x="793" y="599"/>
                  </a:moveTo>
                  <a:lnTo>
                    <a:pt x="793" y="598"/>
                  </a:lnTo>
                  <a:lnTo>
                    <a:pt x="793" y="599"/>
                  </a:lnTo>
                  <a:close/>
                  <a:moveTo>
                    <a:pt x="794" y="602"/>
                  </a:moveTo>
                  <a:lnTo>
                    <a:pt x="790" y="602"/>
                  </a:lnTo>
                  <a:lnTo>
                    <a:pt x="790" y="604"/>
                  </a:lnTo>
                  <a:lnTo>
                    <a:pt x="791" y="604"/>
                  </a:lnTo>
                  <a:lnTo>
                    <a:pt x="792" y="604"/>
                  </a:lnTo>
                  <a:lnTo>
                    <a:pt x="794" y="604"/>
                  </a:lnTo>
                  <a:lnTo>
                    <a:pt x="794" y="602"/>
                  </a:lnTo>
                  <a:close/>
                  <a:moveTo>
                    <a:pt x="794" y="596"/>
                  </a:moveTo>
                  <a:lnTo>
                    <a:pt x="791" y="596"/>
                  </a:lnTo>
                  <a:lnTo>
                    <a:pt x="791" y="598"/>
                  </a:lnTo>
                  <a:lnTo>
                    <a:pt x="792" y="600"/>
                  </a:lnTo>
                  <a:lnTo>
                    <a:pt x="793" y="599"/>
                  </a:lnTo>
                  <a:lnTo>
                    <a:pt x="791" y="598"/>
                  </a:lnTo>
                  <a:lnTo>
                    <a:pt x="794" y="596"/>
                  </a:lnTo>
                  <a:close/>
                  <a:moveTo>
                    <a:pt x="794" y="612"/>
                  </a:moveTo>
                  <a:lnTo>
                    <a:pt x="793" y="608"/>
                  </a:lnTo>
                  <a:lnTo>
                    <a:pt x="793" y="610"/>
                  </a:lnTo>
                  <a:lnTo>
                    <a:pt x="792" y="610"/>
                  </a:lnTo>
                  <a:lnTo>
                    <a:pt x="791" y="614"/>
                  </a:lnTo>
                  <a:lnTo>
                    <a:pt x="792" y="612"/>
                  </a:lnTo>
                  <a:lnTo>
                    <a:pt x="791" y="616"/>
                  </a:lnTo>
                  <a:lnTo>
                    <a:pt x="789" y="616"/>
                  </a:lnTo>
                  <a:lnTo>
                    <a:pt x="788" y="612"/>
                  </a:lnTo>
                  <a:lnTo>
                    <a:pt x="786" y="610"/>
                  </a:lnTo>
                  <a:lnTo>
                    <a:pt x="784" y="608"/>
                  </a:lnTo>
                  <a:lnTo>
                    <a:pt x="784" y="610"/>
                  </a:lnTo>
                  <a:lnTo>
                    <a:pt x="786" y="610"/>
                  </a:lnTo>
                  <a:lnTo>
                    <a:pt x="784" y="612"/>
                  </a:lnTo>
                  <a:lnTo>
                    <a:pt x="786" y="612"/>
                  </a:lnTo>
                  <a:lnTo>
                    <a:pt x="788" y="616"/>
                  </a:lnTo>
                  <a:lnTo>
                    <a:pt x="788" y="617"/>
                  </a:lnTo>
                  <a:lnTo>
                    <a:pt x="788" y="618"/>
                  </a:lnTo>
                  <a:lnTo>
                    <a:pt x="791" y="618"/>
                  </a:lnTo>
                  <a:lnTo>
                    <a:pt x="792" y="616"/>
                  </a:lnTo>
                  <a:lnTo>
                    <a:pt x="794" y="612"/>
                  </a:lnTo>
                  <a:close/>
                  <a:moveTo>
                    <a:pt x="794" y="606"/>
                  </a:moveTo>
                  <a:lnTo>
                    <a:pt x="794" y="606"/>
                  </a:lnTo>
                  <a:lnTo>
                    <a:pt x="792" y="605"/>
                  </a:lnTo>
                  <a:lnTo>
                    <a:pt x="792" y="606"/>
                  </a:lnTo>
                  <a:lnTo>
                    <a:pt x="792" y="605"/>
                  </a:lnTo>
                  <a:lnTo>
                    <a:pt x="792" y="606"/>
                  </a:lnTo>
                  <a:lnTo>
                    <a:pt x="793" y="606"/>
                  </a:lnTo>
                  <a:lnTo>
                    <a:pt x="793" y="608"/>
                  </a:lnTo>
                  <a:lnTo>
                    <a:pt x="794" y="606"/>
                  </a:lnTo>
                  <a:close/>
                  <a:moveTo>
                    <a:pt x="794" y="521"/>
                  </a:moveTo>
                  <a:lnTo>
                    <a:pt x="794" y="522"/>
                  </a:lnTo>
                  <a:lnTo>
                    <a:pt x="794" y="521"/>
                  </a:lnTo>
                  <a:close/>
                  <a:moveTo>
                    <a:pt x="795" y="520"/>
                  </a:moveTo>
                  <a:lnTo>
                    <a:pt x="795" y="520"/>
                  </a:lnTo>
                  <a:lnTo>
                    <a:pt x="794" y="521"/>
                  </a:lnTo>
                  <a:lnTo>
                    <a:pt x="795" y="520"/>
                  </a:lnTo>
                  <a:close/>
                  <a:moveTo>
                    <a:pt x="795" y="584"/>
                  </a:moveTo>
                  <a:lnTo>
                    <a:pt x="793" y="584"/>
                  </a:lnTo>
                  <a:lnTo>
                    <a:pt x="793" y="580"/>
                  </a:lnTo>
                  <a:lnTo>
                    <a:pt x="791" y="582"/>
                  </a:lnTo>
                  <a:lnTo>
                    <a:pt x="792" y="582"/>
                  </a:lnTo>
                  <a:lnTo>
                    <a:pt x="791" y="586"/>
                  </a:lnTo>
                  <a:lnTo>
                    <a:pt x="792" y="585"/>
                  </a:lnTo>
                  <a:lnTo>
                    <a:pt x="792" y="584"/>
                  </a:lnTo>
                  <a:lnTo>
                    <a:pt x="792" y="585"/>
                  </a:lnTo>
                  <a:lnTo>
                    <a:pt x="792" y="586"/>
                  </a:lnTo>
                  <a:lnTo>
                    <a:pt x="793" y="586"/>
                  </a:lnTo>
                  <a:lnTo>
                    <a:pt x="793" y="588"/>
                  </a:lnTo>
                  <a:lnTo>
                    <a:pt x="795" y="587"/>
                  </a:lnTo>
                  <a:lnTo>
                    <a:pt x="795" y="584"/>
                  </a:lnTo>
                  <a:close/>
                  <a:moveTo>
                    <a:pt x="795" y="590"/>
                  </a:moveTo>
                  <a:lnTo>
                    <a:pt x="793" y="590"/>
                  </a:lnTo>
                  <a:lnTo>
                    <a:pt x="793" y="592"/>
                  </a:lnTo>
                  <a:lnTo>
                    <a:pt x="792" y="592"/>
                  </a:lnTo>
                  <a:lnTo>
                    <a:pt x="793" y="594"/>
                  </a:lnTo>
                  <a:lnTo>
                    <a:pt x="794" y="592"/>
                  </a:lnTo>
                  <a:lnTo>
                    <a:pt x="795" y="592"/>
                  </a:lnTo>
                  <a:lnTo>
                    <a:pt x="795" y="590"/>
                  </a:lnTo>
                  <a:close/>
                  <a:moveTo>
                    <a:pt x="796" y="282"/>
                  </a:moveTo>
                  <a:lnTo>
                    <a:pt x="795" y="280"/>
                  </a:lnTo>
                  <a:lnTo>
                    <a:pt x="794" y="280"/>
                  </a:lnTo>
                  <a:lnTo>
                    <a:pt x="794" y="282"/>
                  </a:lnTo>
                  <a:lnTo>
                    <a:pt x="796" y="282"/>
                  </a:lnTo>
                  <a:close/>
                  <a:moveTo>
                    <a:pt x="796" y="528"/>
                  </a:moveTo>
                  <a:lnTo>
                    <a:pt x="794" y="526"/>
                  </a:lnTo>
                  <a:lnTo>
                    <a:pt x="794" y="528"/>
                  </a:lnTo>
                  <a:lnTo>
                    <a:pt x="796" y="528"/>
                  </a:lnTo>
                  <a:close/>
                  <a:moveTo>
                    <a:pt x="796" y="478"/>
                  </a:moveTo>
                  <a:lnTo>
                    <a:pt x="795" y="477"/>
                  </a:lnTo>
                  <a:lnTo>
                    <a:pt x="794" y="478"/>
                  </a:lnTo>
                  <a:lnTo>
                    <a:pt x="796" y="478"/>
                  </a:lnTo>
                  <a:close/>
                  <a:moveTo>
                    <a:pt x="796" y="510"/>
                  </a:moveTo>
                  <a:lnTo>
                    <a:pt x="796" y="509"/>
                  </a:lnTo>
                  <a:lnTo>
                    <a:pt x="795" y="510"/>
                  </a:lnTo>
                  <a:lnTo>
                    <a:pt x="796" y="510"/>
                  </a:lnTo>
                  <a:close/>
                  <a:moveTo>
                    <a:pt x="796" y="604"/>
                  </a:moveTo>
                  <a:lnTo>
                    <a:pt x="795" y="606"/>
                  </a:lnTo>
                  <a:lnTo>
                    <a:pt x="796" y="604"/>
                  </a:lnTo>
                  <a:close/>
                  <a:moveTo>
                    <a:pt x="796" y="601"/>
                  </a:moveTo>
                  <a:lnTo>
                    <a:pt x="796" y="602"/>
                  </a:lnTo>
                  <a:lnTo>
                    <a:pt x="796" y="601"/>
                  </a:lnTo>
                  <a:close/>
                  <a:moveTo>
                    <a:pt x="796" y="510"/>
                  </a:moveTo>
                  <a:lnTo>
                    <a:pt x="796" y="510"/>
                  </a:lnTo>
                  <a:close/>
                  <a:moveTo>
                    <a:pt x="797" y="463"/>
                  </a:moveTo>
                  <a:lnTo>
                    <a:pt x="797" y="463"/>
                  </a:lnTo>
                  <a:lnTo>
                    <a:pt x="797" y="460"/>
                  </a:lnTo>
                  <a:lnTo>
                    <a:pt x="796" y="462"/>
                  </a:lnTo>
                  <a:lnTo>
                    <a:pt x="793" y="458"/>
                  </a:lnTo>
                  <a:lnTo>
                    <a:pt x="794" y="460"/>
                  </a:lnTo>
                  <a:lnTo>
                    <a:pt x="794" y="462"/>
                  </a:lnTo>
                  <a:lnTo>
                    <a:pt x="795" y="462"/>
                  </a:lnTo>
                  <a:lnTo>
                    <a:pt x="796" y="464"/>
                  </a:lnTo>
                  <a:lnTo>
                    <a:pt x="797" y="463"/>
                  </a:lnTo>
                  <a:close/>
                  <a:moveTo>
                    <a:pt x="797" y="598"/>
                  </a:moveTo>
                  <a:lnTo>
                    <a:pt x="796" y="598"/>
                  </a:lnTo>
                  <a:lnTo>
                    <a:pt x="797" y="599"/>
                  </a:lnTo>
                  <a:lnTo>
                    <a:pt x="797" y="598"/>
                  </a:lnTo>
                  <a:close/>
                  <a:moveTo>
                    <a:pt x="797" y="600"/>
                  </a:moveTo>
                  <a:lnTo>
                    <a:pt x="797" y="599"/>
                  </a:lnTo>
                  <a:lnTo>
                    <a:pt x="797" y="600"/>
                  </a:lnTo>
                  <a:close/>
                  <a:moveTo>
                    <a:pt x="798" y="604"/>
                  </a:moveTo>
                  <a:lnTo>
                    <a:pt x="797" y="600"/>
                  </a:lnTo>
                  <a:lnTo>
                    <a:pt x="796" y="600"/>
                  </a:lnTo>
                  <a:lnTo>
                    <a:pt x="793" y="599"/>
                  </a:lnTo>
                  <a:lnTo>
                    <a:pt x="794" y="602"/>
                  </a:lnTo>
                  <a:lnTo>
                    <a:pt x="796" y="600"/>
                  </a:lnTo>
                  <a:lnTo>
                    <a:pt x="796" y="601"/>
                  </a:lnTo>
                  <a:lnTo>
                    <a:pt x="796" y="600"/>
                  </a:lnTo>
                  <a:lnTo>
                    <a:pt x="796" y="601"/>
                  </a:lnTo>
                  <a:lnTo>
                    <a:pt x="797" y="604"/>
                  </a:lnTo>
                  <a:lnTo>
                    <a:pt x="798" y="604"/>
                  </a:lnTo>
                  <a:close/>
                  <a:moveTo>
                    <a:pt x="798" y="336"/>
                  </a:moveTo>
                  <a:lnTo>
                    <a:pt x="796" y="336"/>
                  </a:lnTo>
                  <a:lnTo>
                    <a:pt x="797" y="334"/>
                  </a:lnTo>
                  <a:lnTo>
                    <a:pt x="795" y="334"/>
                  </a:lnTo>
                  <a:lnTo>
                    <a:pt x="795" y="336"/>
                  </a:lnTo>
                  <a:lnTo>
                    <a:pt x="795" y="338"/>
                  </a:lnTo>
                  <a:lnTo>
                    <a:pt x="795" y="339"/>
                  </a:lnTo>
                  <a:lnTo>
                    <a:pt x="796" y="340"/>
                  </a:lnTo>
                  <a:lnTo>
                    <a:pt x="798" y="340"/>
                  </a:lnTo>
                  <a:lnTo>
                    <a:pt x="798" y="338"/>
                  </a:lnTo>
                  <a:lnTo>
                    <a:pt x="798" y="336"/>
                  </a:lnTo>
                  <a:close/>
                  <a:moveTo>
                    <a:pt x="798" y="556"/>
                  </a:moveTo>
                  <a:lnTo>
                    <a:pt x="795" y="554"/>
                  </a:lnTo>
                  <a:lnTo>
                    <a:pt x="796" y="552"/>
                  </a:lnTo>
                  <a:lnTo>
                    <a:pt x="792" y="552"/>
                  </a:lnTo>
                  <a:lnTo>
                    <a:pt x="792" y="554"/>
                  </a:lnTo>
                  <a:lnTo>
                    <a:pt x="795" y="554"/>
                  </a:lnTo>
                  <a:lnTo>
                    <a:pt x="794" y="558"/>
                  </a:lnTo>
                  <a:lnTo>
                    <a:pt x="798" y="560"/>
                  </a:lnTo>
                  <a:lnTo>
                    <a:pt x="798" y="558"/>
                  </a:lnTo>
                  <a:lnTo>
                    <a:pt x="797" y="558"/>
                  </a:lnTo>
                  <a:lnTo>
                    <a:pt x="797" y="556"/>
                  </a:lnTo>
                  <a:lnTo>
                    <a:pt x="798" y="556"/>
                  </a:lnTo>
                  <a:close/>
                  <a:moveTo>
                    <a:pt x="798" y="520"/>
                  </a:moveTo>
                  <a:lnTo>
                    <a:pt x="797" y="518"/>
                  </a:lnTo>
                  <a:lnTo>
                    <a:pt x="797" y="520"/>
                  </a:lnTo>
                  <a:lnTo>
                    <a:pt x="798" y="520"/>
                  </a:lnTo>
                  <a:close/>
                  <a:moveTo>
                    <a:pt x="799" y="326"/>
                  </a:moveTo>
                  <a:lnTo>
                    <a:pt x="798" y="324"/>
                  </a:lnTo>
                  <a:lnTo>
                    <a:pt x="797" y="324"/>
                  </a:lnTo>
                  <a:lnTo>
                    <a:pt x="798" y="322"/>
                  </a:lnTo>
                  <a:lnTo>
                    <a:pt x="797" y="324"/>
                  </a:lnTo>
                  <a:lnTo>
                    <a:pt x="796" y="322"/>
                  </a:lnTo>
                  <a:lnTo>
                    <a:pt x="795" y="322"/>
                  </a:lnTo>
                  <a:lnTo>
                    <a:pt x="796" y="324"/>
                  </a:lnTo>
                  <a:lnTo>
                    <a:pt x="797" y="326"/>
                  </a:lnTo>
                  <a:lnTo>
                    <a:pt x="797" y="324"/>
                  </a:lnTo>
                  <a:lnTo>
                    <a:pt x="799" y="326"/>
                  </a:lnTo>
                  <a:close/>
                  <a:moveTo>
                    <a:pt x="799" y="516"/>
                  </a:moveTo>
                  <a:lnTo>
                    <a:pt x="797" y="516"/>
                  </a:lnTo>
                  <a:lnTo>
                    <a:pt x="797" y="514"/>
                  </a:lnTo>
                  <a:lnTo>
                    <a:pt x="796" y="514"/>
                  </a:lnTo>
                  <a:lnTo>
                    <a:pt x="796" y="512"/>
                  </a:lnTo>
                  <a:lnTo>
                    <a:pt x="794" y="512"/>
                  </a:lnTo>
                  <a:lnTo>
                    <a:pt x="794" y="514"/>
                  </a:lnTo>
                  <a:lnTo>
                    <a:pt x="794" y="515"/>
                  </a:lnTo>
                  <a:lnTo>
                    <a:pt x="794" y="516"/>
                  </a:lnTo>
                  <a:lnTo>
                    <a:pt x="795" y="518"/>
                  </a:lnTo>
                  <a:lnTo>
                    <a:pt x="796" y="518"/>
                  </a:lnTo>
                  <a:lnTo>
                    <a:pt x="795" y="520"/>
                  </a:lnTo>
                  <a:lnTo>
                    <a:pt x="794" y="518"/>
                  </a:lnTo>
                  <a:lnTo>
                    <a:pt x="795" y="520"/>
                  </a:lnTo>
                  <a:lnTo>
                    <a:pt x="795" y="523"/>
                  </a:lnTo>
                  <a:lnTo>
                    <a:pt x="796" y="524"/>
                  </a:lnTo>
                  <a:lnTo>
                    <a:pt x="796" y="522"/>
                  </a:lnTo>
                  <a:lnTo>
                    <a:pt x="796" y="520"/>
                  </a:lnTo>
                  <a:lnTo>
                    <a:pt x="797" y="520"/>
                  </a:lnTo>
                  <a:lnTo>
                    <a:pt x="796" y="518"/>
                  </a:lnTo>
                  <a:lnTo>
                    <a:pt x="797" y="518"/>
                  </a:lnTo>
                  <a:lnTo>
                    <a:pt x="798" y="518"/>
                  </a:lnTo>
                  <a:lnTo>
                    <a:pt x="799" y="516"/>
                  </a:lnTo>
                  <a:close/>
                  <a:moveTo>
                    <a:pt x="799" y="464"/>
                  </a:moveTo>
                  <a:lnTo>
                    <a:pt x="799" y="464"/>
                  </a:lnTo>
                  <a:lnTo>
                    <a:pt x="797" y="462"/>
                  </a:lnTo>
                  <a:lnTo>
                    <a:pt x="797" y="463"/>
                  </a:lnTo>
                  <a:lnTo>
                    <a:pt x="799" y="464"/>
                  </a:lnTo>
                  <a:close/>
                  <a:moveTo>
                    <a:pt x="799" y="474"/>
                  </a:moveTo>
                  <a:lnTo>
                    <a:pt x="796" y="472"/>
                  </a:lnTo>
                  <a:lnTo>
                    <a:pt x="797" y="472"/>
                  </a:lnTo>
                  <a:lnTo>
                    <a:pt x="798" y="470"/>
                  </a:lnTo>
                  <a:lnTo>
                    <a:pt x="794" y="470"/>
                  </a:lnTo>
                  <a:lnTo>
                    <a:pt x="795" y="473"/>
                  </a:lnTo>
                  <a:lnTo>
                    <a:pt x="795" y="474"/>
                  </a:lnTo>
                  <a:lnTo>
                    <a:pt x="796" y="476"/>
                  </a:lnTo>
                  <a:lnTo>
                    <a:pt x="795" y="476"/>
                  </a:lnTo>
                  <a:lnTo>
                    <a:pt x="795" y="477"/>
                  </a:lnTo>
                  <a:lnTo>
                    <a:pt x="799" y="474"/>
                  </a:lnTo>
                  <a:close/>
                  <a:moveTo>
                    <a:pt x="800" y="270"/>
                  </a:moveTo>
                  <a:lnTo>
                    <a:pt x="798" y="270"/>
                  </a:lnTo>
                  <a:lnTo>
                    <a:pt x="798" y="272"/>
                  </a:lnTo>
                  <a:lnTo>
                    <a:pt x="800" y="272"/>
                  </a:lnTo>
                  <a:lnTo>
                    <a:pt x="800" y="270"/>
                  </a:lnTo>
                  <a:close/>
                  <a:moveTo>
                    <a:pt x="801" y="474"/>
                  </a:moveTo>
                  <a:lnTo>
                    <a:pt x="799" y="474"/>
                  </a:lnTo>
                  <a:lnTo>
                    <a:pt x="799" y="476"/>
                  </a:lnTo>
                  <a:lnTo>
                    <a:pt x="800" y="476"/>
                  </a:lnTo>
                  <a:lnTo>
                    <a:pt x="801" y="474"/>
                  </a:lnTo>
                  <a:close/>
                  <a:moveTo>
                    <a:pt x="801" y="466"/>
                  </a:moveTo>
                  <a:lnTo>
                    <a:pt x="801" y="462"/>
                  </a:lnTo>
                  <a:lnTo>
                    <a:pt x="799" y="462"/>
                  </a:lnTo>
                  <a:lnTo>
                    <a:pt x="799" y="463"/>
                  </a:lnTo>
                  <a:lnTo>
                    <a:pt x="799" y="464"/>
                  </a:lnTo>
                  <a:lnTo>
                    <a:pt x="801" y="466"/>
                  </a:lnTo>
                  <a:close/>
                  <a:moveTo>
                    <a:pt x="801" y="246"/>
                  </a:moveTo>
                  <a:lnTo>
                    <a:pt x="799" y="244"/>
                  </a:lnTo>
                  <a:lnTo>
                    <a:pt x="799" y="246"/>
                  </a:lnTo>
                  <a:lnTo>
                    <a:pt x="798" y="246"/>
                  </a:lnTo>
                  <a:lnTo>
                    <a:pt x="800" y="248"/>
                  </a:lnTo>
                  <a:lnTo>
                    <a:pt x="801" y="247"/>
                  </a:lnTo>
                  <a:lnTo>
                    <a:pt x="801" y="246"/>
                  </a:lnTo>
                  <a:close/>
                  <a:moveTo>
                    <a:pt x="801" y="596"/>
                  </a:moveTo>
                  <a:lnTo>
                    <a:pt x="799" y="596"/>
                  </a:lnTo>
                  <a:lnTo>
                    <a:pt x="799" y="592"/>
                  </a:lnTo>
                  <a:lnTo>
                    <a:pt x="796" y="592"/>
                  </a:lnTo>
                  <a:lnTo>
                    <a:pt x="796" y="594"/>
                  </a:lnTo>
                  <a:lnTo>
                    <a:pt x="797" y="594"/>
                  </a:lnTo>
                  <a:lnTo>
                    <a:pt x="796" y="596"/>
                  </a:lnTo>
                  <a:lnTo>
                    <a:pt x="798" y="596"/>
                  </a:lnTo>
                  <a:lnTo>
                    <a:pt x="797" y="598"/>
                  </a:lnTo>
                  <a:lnTo>
                    <a:pt x="797" y="600"/>
                  </a:lnTo>
                  <a:lnTo>
                    <a:pt x="798" y="600"/>
                  </a:lnTo>
                  <a:lnTo>
                    <a:pt x="799" y="598"/>
                  </a:lnTo>
                  <a:lnTo>
                    <a:pt x="800" y="598"/>
                  </a:lnTo>
                  <a:lnTo>
                    <a:pt x="801" y="596"/>
                  </a:lnTo>
                  <a:close/>
                  <a:moveTo>
                    <a:pt x="801" y="478"/>
                  </a:moveTo>
                  <a:lnTo>
                    <a:pt x="800" y="476"/>
                  </a:lnTo>
                  <a:lnTo>
                    <a:pt x="800" y="478"/>
                  </a:lnTo>
                  <a:lnTo>
                    <a:pt x="801" y="478"/>
                  </a:lnTo>
                  <a:close/>
                  <a:moveTo>
                    <a:pt x="802" y="334"/>
                  </a:moveTo>
                  <a:lnTo>
                    <a:pt x="801" y="332"/>
                  </a:lnTo>
                  <a:lnTo>
                    <a:pt x="801" y="334"/>
                  </a:lnTo>
                  <a:lnTo>
                    <a:pt x="802" y="334"/>
                  </a:lnTo>
                  <a:close/>
                  <a:moveTo>
                    <a:pt x="802" y="594"/>
                  </a:moveTo>
                  <a:lnTo>
                    <a:pt x="802" y="594"/>
                  </a:lnTo>
                  <a:lnTo>
                    <a:pt x="802" y="596"/>
                  </a:lnTo>
                  <a:lnTo>
                    <a:pt x="802" y="594"/>
                  </a:lnTo>
                  <a:close/>
                  <a:moveTo>
                    <a:pt x="803" y="562"/>
                  </a:moveTo>
                  <a:lnTo>
                    <a:pt x="802" y="558"/>
                  </a:lnTo>
                  <a:lnTo>
                    <a:pt x="801" y="560"/>
                  </a:lnTo>
                  <a:lnTo>
                    <a:pt x="802" y="560"/>
                  </a:lnTo>
                  <a:lnTo>
                    <a:pt x="802" y="562"/>
                  </a:lnTo>
                  <a:lnTo>
                    <a:pt x="803" y="562"/>
                  </a:lnTo>
                  <a:close/>
                  <a:moveTo>
                    <a:pt x="803" y="556"/>
                  </a:moveTo>
                  <a:lnTo>
                    <a:pt x="802" y="552"/>
                  </a:lnTo>
                  <a:lnTo>
                    <a:pt x="800" y="552"/>
                  </a:lnTo>
                  <a:lnTo>
                    <a:pt x="799" y="554"/>
                  </a:lnTo>
                  <a:lnTo>
                    <a:pt x="799" y="555"/>
                  </a:lnTo>
                  <a:lnTo>
                    <a:pt x="800" y="556"/>
                  </a:lnTo>
                  <a:lnTo>
                    <a:pt x="803" y="556"/>
                  </a:lnTo>
                  <a:close/>
                  <a:moveTo>
                    <a:pt x="803" y="324"/>
                  </a:moveTo>
                  <a:lnTo>
                    <a:pt x="803" y="322"/>
                  </a:lnTo>
                  <a:lnTo>
                    <a:pt x="801" y="322"/>
                  </a:lnTo>
                  <a:lnTo>
                    <a:pt x="801" y="324"/>
                  </a:lnTo>
                  <a:lnTo>
                    <a:pt x="803" y="324"/>
                  </a:lnTo>
                  <a:lnTo>
                    <a:pt x="802" y="326"/>
                  </a:lnTo>
                  <a:lnTo>
                    <a:pt x="803" y="326"/>
                  </a:lnTo>
                  <a:lnTo>
                    <a:pt x="803" y="324"/>
                  </a:lnTo>
                  <a:close/>
                  <a:moveTo>
                    <a:pt x="803" y="460"/>
                  </a:moveTo>
                  <a:lnTo>
                    <a:pt x="803" y="460"/>
                  </a:lnTo>
                  <a:close/>
                  <a:moveTo>
                    <a:pt x="804" y="336"/>
                  </a:moveTo>
                  <a:lnTo>
                    <a:pt x="802" y="334"/>
                  </a:lnTo>
                  <a:lnTo>
                    <a:pt x="801" y="336"/>
                  </a:lnTo>
                  <a:lnTo>
                    <a:pt x="802" y="337"/>
                  </a:lnTo>
                  <a:lnTo>
                    <a:pt x="803" y="338"/>
                  </a:lnTo>
                  <a:lnTo>
                    <a:pt x="804" y="337"/>
                  </a:lnTo>
                  <a:lnTo>
                    <a:pt x="804" y="336"/>
                  </a:lnTo>
                  <a:close/>
                  <a:moveTo>
                    <a:pt x="805" y="562"/>
                  </a:moveTo>
                  <a:lnTo>
                    <a:pt x="803" y="562"/>
                  </a:lnTo>
                  <a:lnTo>
                    <a:pt x="804" y="564"/>
                  </a:lnTo>
                  <a:lnTo>
                    <a:pt x="805" y="562"/>
                  </a:lnTo>
                  <a:close/>
                  <a:moveTo>
                    <a:pt x="806" y="282"/>
                  </a:moveTo>
                  <a:lnTo>
                    <a:pt x="803" y="282"/>
                  </a:lnTo>
                  <a:lnTo>
                    <a:pt x="804" y="284"/>
                  </a:lnTo>
                  <a:lnTo>
                    <a:pt x="805" y="284"/>
                  </a:lnTo>
                  <a:lnTo>
                    <a:pt x="806" y="282"/>
                  </a:lnTo>
                  <a:close/>
                  <a:moveTo>
                    <a:pt x="807" y="268"/>
                  </a:moveTo>
                  <a:lnTo>
                    <a:pt x="804" y="268"/>
                  </a:lnTo>
                  <a:lnTo>
                    <a:pt x="804" y="270"/>
                  </a:lnTo>
                  <a:lnTo>
                    <a:pt x="806" y="270"/>
                  </a:lnTo>
                  <a:lnTo>
                    <a:pt x="807" y="268"/>
                  </a:lnTo>
                  <a:close/>
                  <a:moveTo>
                    <a:pt x="807" y="256"/>
                  </a:moveTo>
                  <a:lnTo>
                    <a:pt x="805" y="256"/>
                  </a:lnTo>
                  <a:lnTo>
                    <a:pt x="804" y="258"/>
                  </a:lnTo>
                  <a:lnTo>
                    <a:pt x="806" y="258"/>
                  </a:lnTo>
                  <a:lnTo>
                    <a:pt x="807" y="256"/>
                  </a:lnTo>
                  <a:close/>
                  <a:moveTo>
                    <a:pt x="807" y="256"/>
                  </a:moveTo>
                  <a:lnTo>
                    <a:pt x="806" y="258"/>
                  </a:lnTo>
                  <a:lnTo>
                    <a:pt x="807" y="258"/>
                  </a:lnTo>
                  <a:lnTo>
                    <a:pt x="807" y="256"/>
                  </a:lnTo>
                  <a:close/>
                  <a:moveTo>
                    <a:pt x="807" y="462"/>
                  </a:moveTo>
                  <a:lnTo>
                    <a:pt x="806" y="462"/>
                  </a:lnTo>
                  <a:lnTo>
                    <a:pt x="806" y="460"/>
                  </a:lnTo>
                  <a:lnTo>
                    <a:pt x="803" y="460"/>
                  </a:lnTo>
                  <a:lnTo>
                    <a:pt x="803" y="462"/>
                  </a:lnTo>
                  <a:lnTo>
                    <a:pt x="806" y="462"/>
                  </a:lnTo>
                  <a:lnTo>
                    <a:pt x="805" y="464"/>
                  </a:lnTo>
                  <a:lnTo>
                    <a:pt x="807" y="462"/>
                  </a:lnTo>
                  <a:close/>
                  <a:moveTo>
                    <a:pt x="808" y="582"/>
                  </a:moveTo>
                  <a:lnTo>
                    <a:pt x="806" y="582"/>
                  </a:lnTo>
                  <a:lnTo>
                    <a:pt x="806" y="584"/>
                  </a:lnTo>
                  <a:lnTo>
                    <a:pt x="807" y="584"/>
                  </a:lnTo>
                  <a:lnTo>
                    <a:pt x="808" y="582"/>
                  </a:lnTo>
                  <a:close/>
                  <a:moveTo>
                    <a:pt x="808" y="464"/>
                  </a:moveTo>
                  <a:lnTo>
                    <a:pt x="808" y="462"/>
                  </a:lnTo>
                  <a:lnTo>
                    <a:pt x="807" y="462"/>
                  </a:lnTo>
                  <a:lnTo>
                    <a:pt x="807" y="464"/>
                  </a:lnTo>
                  <a:lnTo>
                    <a:pt x="807" y="465"/>
                  </a:lnTo>
                  <a:lnTo>
                    <a:pt x="808" y="466"/>
                  </a:lnTo>
                  <a:lnTo>
                    <a:pt x="808" y="464"/>
                  </a:lnTo>
                  <a:close/>
                  <a:moveTo>
                    <a:pt x="808" y="474"/>
                  </a:moveTo>
                  <a:lnTo>
                    <a:pt x="807" y="471"/>
                  </a:lnTo>
                  <a:lnTo>
                    <a:pt x="806" y="470"/>
                  </a:lnTo>
                  <a:lnTo>
                    <a:pt x="806" y="468"/>
                  </a:lnTo>
                  <a:lnTo>
                    <a:pt x="805" y="468"/>
                  </a:lnTo>
                  <a:lnTo>
                    <a:pt x="805" y="470"/>
                  </a:lnTo>
                  <a:lnTo>
                    <a:pt x="805" y="468"/>
                  </a:lnTo>
                  <a:lnTo>
                    <a:pt x="805" y="470"/>
                  </a:lnTo>
                  <a:lnTo>
                    <a:pt x="805" y="468"/>
                  </a:lnTo>
                  <a:lnTo>
                    <a:pt x="804" y="466"/>
                  </a:lnTo>
                  <a:lnTo>
                    <a:pt x="803" y="468"/>
                  </a:lnTo>
                  <a:lnTo>
                    <a:pt x="804" y="470"/>
                  </a:lnTo>
                  <a:lnTo>
                    <a:pt x="803" y="470"/>
                  </a:lnTo>
                  <a:lnTo>
                    <a:pt x="806" y="472"/>
                  </a:lnTo>
                  <a:lnTo>
                    <a:pt x="806" y="474"/>
                  </a:lnTo>
                  <a:lnTo>
                    <a:pt x="806" y="472"/>
                  </a:lnTo>
                  <a:lnTo>
                    <a:pt x="807" y="474"/>
                  </a:lnTo>
                  <a:lnTo>
                    <a:pt x="808" y="474"/>
                  </a:lnTo>
                  <a:close/>
                  <a:moveTo>
                    <a:pt x="809" y="526"/>
                  </a:moveTo>
                  <a:lnTo>
                    <a:pt x="808" y="522"/>
                  </a:lnTo>
                  <a:lnTo>
                    <a:pt x="808" y="520"/>
                  </a:lnTo>
                  <a:lnTo>
                    <a:pt x="806" y="522"/>
                  </a:lnTo>
                  <a:lnTo>
                    <a:pt x="805" y="518"/>
                  </a:lnTo>
                  <a:lnTo>
                    <a:pt x="804" y="520"/>
                  </a:lnTo>
                  <a:lnTo>
                    <a:pt x="804" y="521"/>
                  </a:lnTo>
                  <a:lnTo>
                    <a:pt x="806" y="522"/>
                  </a:lnTo>
                  <a:lnTo>
                    <a:pt x="806" y="524"/>
                  </a:lnTo>
                  <a:lnTo>
                    <a:pt x="806" y="526"/>
                  </a:lnTo>
                  <a:lnTo>
                    <a:pt x="809" y="526"/>
                  </a:lnTo>
                  <a:close/>
                  <a:moveTo>
                    <a:pt x="809" y="512"/>
                  </a:moveTo>
                  <a:lnTo>
                    <a:pt x="809" y="512"/>
                  </a:lnTo>
                  <a:close/>
                  <a:moveTo>
                    <a:pt x="809" y="560"/>
                  </a:moveTo>
                  <a:lnTo>
                    <a:pt x="808" y="558"/>
                  </a:lnTo>
                  <a:lnTo>
                    <a:pt x="808" y="560"/>
                  </a:lnTo>
                  <a:lnTo>
                    <a:pt x="809" y="560"/>
                  </a:lnTo>
                  <a:close/>
                  <a:moveTo>
                    <a:pt x="809" y="520"/>
                  </a:moveTo>
                  <a:lnTo>
                    <a:pt x="809" y="518"/>
                  </a:lnTo>
                  <a:lnTo>
                    <a:pt x="808" y="516"/>
                  </a:lnTo>
                  <a:lnTo>
                    <a:pt x="807" y="518"/>
                  </a:lnTo>
                  <a:lnTo>
                    <a:pt x="807" y="519"/>
                  </a:lnTo>
                  <a:lnTo>
                    <a:pt x="808" y="520"/>
                  </a:lnTo>
                  <a:lnTo>
                    <a:pt x="809" y="520"/>
                  </a:lnTo>
                  <a:close/>
                  <a:moveTo>
                    <a:pt x="809" y="512"/>
                  </a:moveTo>
                  <a:lnTo>
                    <a:pt x="809" y="512"/>
                  </a:lnTo>
                  <a:lnTo>
                    <a:pt x="807" y="514"/>
                  </a:lnTo>
                  <a:lnTo>
                    <a:pt x="805" y="514"/>
                  </a:lnTo>
                  <a:lnTo>
                    <a:pt x="804" y="518"/>
                  </a:lnTo>
                  <a:lnTo>
                    <a:pt x="808" y="516"/>
                  </a:lnTo>
                  <a:lnTo>
                    <a:pt x="808" y="514"/>
                  </a:lnTo>
                  <a:lnTo>
                    <a:pt x="809" y="514"/>
                  </a:lnTo>
                  <a:lnTo>
                    <a:pt x="809" y="512"/>
                  </a:lnTo>
                  <a:close/>
                  <a:moveTo>
                    <a:pt x="810" y="320"/>
                  </a:moveTo>
                  <a:lnTo>
                    <a:pt x="810" y="318"/>
                  </a:lnTo>
                  <a:lnTo>
                    <a:pt x="808" y="318"/>
                  </a:lnTo>
                  <a:lnTo>
                    <a:pt x="809" y="320"/>
                  </a:lnTo>
                  <a:lnTo>
                    <a:pt x="808" y="320"/>
                  </a:lnTo>
                  <a:lnTo>
                    <a:pt x="809" y="322"/>
                  </a:lnTo>
                  <a:lnTo>
                    <a:pt x="809" y="320"/>
                  </a:lnTo>
                  <a:lnTo>
                    <a:pt x="810" y="320"/>
                  </a:lnTo>
                  <a:close/>
                  <a:moveTo>
                    <a:pt x="810" y="527"/>
                  </a:moveTo>
                  <a:lnTo>
                    <a:pt x="810" y="526"/>
                  </a:lnTo>
                  <a:lnTo>
                    <a:pt x="809" y="526"/>
                  </a:lnTo>
                  <a:lnTo>
                    <a:pt x="809" y="528"/>
                  </a:lnTo>
                  <a:lnTo>
                    <a:pt x="810" y="527"/>
                  </a:lnTo>
                  <a:close/>
                  <a:moveTo>
                    <a:pt x="810" y="466"/>
                  </a:moveTo>
                  <a:lnTo>
                    <a:pt x="809" y="464"/>
                  </a:lnTo>
                  <a:lnTo>
                    <a:pt x="809" y="466"/>
                  </a:lnTo>
                  <a:lnTo>
                    <a:pt x="810" y="466"/>
                  </a:lnTo>
                  <a:close/>
                  <a:moveTo>
                    <a:pt x="811" y="560"/>
                  </a:moveTo>
                  <a:lnTo>
                    <a:pt x="809" y="558"/>
                  </a:lnTo>
                  <a:lnTo>
                    <a:pt x="809" y="560"/>
                  </a:lnTo>
                  <a:lnTo>
                    <a:pt x="811" y="560"/>
                  </a:lnTo>
                  <a:close/>
                  <a:moveTo>
                    <a:pt x="812" y="558"/>
                  </a:moveTo>
                  <a:lnTo>
                    <a:pt x="812" y="558"/>
                  </a:lnTo>
                  <a:close/>
                  <a:moveTo>
                    <a:pt x="812" y="560"/>
                  </a:moveTo>
                  <a:lnTo>
                    <a:pt x="812" y="560"/>
                  </a:lnTo>
                  <a:lnTo>
                    <a:pt x="812" y="561"/>
                  </a:lnTo>
                  <a:lnTo>
                    <a:pt x="812" y="560"/>
                  </a:lnTo>
                  <a:close/>
                  <a:moveTo>
                    <a:pt x="813" y="512"/>
                  </a:moveTo>
                  <a:lnTo>
                    <a:pt x="812" y="510"/>
                  </a:lnTo>
                  <a:lnTo>
                    <a:pt x="812" y="512"/>
                  </a:lnTo>
                  <a:lnTo>
                    <a:pt x="813" y="512"/>
                  </a:lnTo>
                  <a:close/>
                  <a:moveTo>
                    <a:pt x="813" y="526"/>
                  </a:moveTo>
                  <a:lnTo>
                    <a:pt x="813" y="526"/>
                  </a:lnTo>
                  <a:lnTo>
                    <a:pt x="812" y="524"/>
                  </a:lnTo>
                  <a:lnTo>
                    <a:pt x="810" y="527"/>
                  </a:lnTo>
                  <a:lnTo>
                    <a:pt x="810" y="528"/>
                  </a:lnTo>
                  <a:lnTo>
                    <a:pt x="813" y="528"/>
                  </a:lnTo>
                  <a:lnTo>
                    <a:pt x="813" y="526"/>
                  </a:lnTo>
                  <a:close/>
                  <a:moveTo>
                    <a:pt x="813" y="332"/>
                  </a:moveTo>
                  <a:lnTo>
                    <a:pt x="813" y="330"/>
                  </a:lnTo>
                  <a:lnTo>
                    <a:pt x="812" y="330"/>
                  </a:lnTo>
                  <a:lnTo>
                    <a:pt x="810" y="332"/>
                  </a:lnTo>
                  <a:lnTo>
                    <a:pt x="810" y="330"/>
                  </a:lnTo>
                  <a:lnTo>
                    <a:pt x="810" y="331"/>
                  </a:lnTo>
                  <a:lnTo>
                    <a:pt x="810" y="333"/>
                  </a:lnTo>
                  <a:lnTo>
                    <a:pt x="811" y="334"/>
                  </a:lnTo>
                  <a:lnTo>
                    <a:pt x="810" y="332"/>
                  </a:lnTo>
                  <a:lnTo>
                    <a:pt x="812" y="334"/>
                  </a:lnTo>
                  <a:lnTo>
                    <a:pt x="813" y="334"/>
                  </a:lnTo>
                  <a:lnTo>
                    <a:pt x="813" y="332"/>
                  </a:lnTo>
                  <a:close/>
                  <a:moveTo>
                    <a:pt x="814" y="565"/>
                  </a:moveTo>
                  <a:lnTo>
                    <a:pt x="813" y="565"/>
                  </a:lnTo>
                  <a:lnTo>
                    <a:pt x="814" y="564"/>
                  </a:lnTo>
                  <a:lnTo>
                    <a:pt x="813" y="564"/>
                  </a:lnTo>
                  <a:lnTo>
                    <a:pt x="813" y="562"/>
                  </a:lnTo>
                  <a:lnTo>
                    <a:pt x="811" y="562"/>
                  </a:lnTo>
                  <a:lnTo>
                    <a:pt x="812" y="561"/>
                  </a:lnTo>
                  <a:lnTo>
                    <a:pt x="811" y="562"/>
                  </a:lnTo>
                  <a:lnTo>
                    <a:pt x="811" y="565"/>
                  </a:lnTo>
                  <a:lnTo>
                    <a:pt x="811" y="564"/>
                  </a:lnTo>
                  <a:lnTo>
                    <a:pt x="811" y="565"/>
                  </a:lnTo>
                  <a:lnTo>
                    <a:pt x="811" y="562"/>
                  </a:lnTo>
                  <a:lnTo>
                    <a:pt x="809" y="564"/>
                  </a:lnTo>
                  <a:lnTo>
                    <a:pt x="810" y="565"/>
                  </a:lnTo>
                  <a:lnTo>
                    <a:pt x="803" y="565"/>
                  </a:lnTo>
                  <a:lnTo>
                    <a:pt x="803" y="564"/>
                  </a:lnTo>
                  <a:lnTo>
                    <a:pt x="802" y="564"/>
                  </a:lnTo>
                  <a:lnTo>
                    <a:pt x="802" y="565"/>
                  </a:lnTo>
                  <a:lnTo>
                    <a:pt x="802" y="564"/>
                  </a:lnTo>
                  <a:lnTo>
                    <a:pt x="801" y="565"/>
                  </a:lnTo>
                  <a:lnTo>
                    <a:pt x="800" y="565"/>
                  </a:lnTo>
                  <a:lnTo>
                    <a:pt x="800" y="564"/>
                  </a:lnTo>
                  <a:lnTo>
                    <a:pt x="800" y="565"/>
                  </a:lnTo>
                  <a:lnTo>
                    <a:pt x="797" y="565"/>
                  </a:lnTo>
                  <a:lnTo>
                    <a:pt x="797" y="564"/>
                  </a:lnTo>
                  <a:lnTo>
                    <a:pt x="796" y="564"/>
                  </a:lnTo>
                  <a:lnTo>
                    <a:pt x="796" y="565"/>
                  </a:lnTo>
                  <a:lnTo>
                    <a:pt x="776" y="565"/>
                  </a:lnTo>
                  <a:lnTo>
                    <a:pt x="776" y="564"/>
                  </a:lnTo>
                  <a:lnTo>
                    <a:pt x="775" y="564"/>
                  </a:lnTo>
                  <a:lnTo>
                    <a:pt x="775" y="565"/>
                  </a:lnTo>
                  <a:lnTo>
                    <a:pt x="771" y="565"/>
                  </a:lnTo>
                  <a:lnTo>
                    <a:pt x="771" y="564"/>
                  </a:lnTo>
                  <a:lnTo>
                    <a:pt x="771" y="565"/>
                  </a:lnTo>
                  <a:lnTo>
                    <a:pt x="766" y="565"/>
                  </a:lnTo>
                  <a:lnTo>
                    <a:pt x="765" y="564"/>
                  </a:lnTo>
                  <a:lnTo>
                    <a:pt x="763" y="562"/>
                  </a:lnTo>
                  <a:lnTo>
                    <a:pt x="761" y="564"/>
                  </a:lnTo>
                  <a:lnTo>
                    <a:pt x="762" y="565"/>
                  </a:lnTo>
                  <a:lnTo>
                    <a:pt x="760" y="565"/>
                  </a:lnTo>
                  <a:lnTo>
                    <a:pt x="760" y="564"/>
                  </a:lnTo>
                  <a:lnTo>
                    <a:pt x="761" y="564"/>
                  </a:lnTo>
                  <a:lnTo>
                    <a:pt x="761" y="562"/>
                  </a:lnTo>
                  <a:lnTo>
                    <a:pt x="759" y="562"/>
                  </a:lnTo>
                  <a:lnTo>
                    <a:pt x="758" y="564"/>
                  </a:lnTo>
                  <a:lnTo>
                    <a:pt x="758" y="565"/>
                  </a:lnTo>
                  <a:lnTo>
                    <a:pt x="752" y="565"/>
                  </a:lnTo>
                  <a:lnTo>
                    <a:pt x="752" y="564"/>
                  </a:lnTo>
                  <a:lnTo>
                    <a:pt x="753" y="564"/>
                  </a:lnTo>
                  <a:lnTo>
                    <a:pt x="754" y="562"/>
                  </a:lnTo>
                  <a:lnTo>
                    <a:pt x="751" y="562"/>
                  </a:lnTo>
                  <a:lnTo>
                    <a:pt x="752" y="560"/>
                  </a:lnTo>
                  <a:lnTo>
                    <a:pt x="753" y="560"/>
                  </a:lnTo>
                  <a:lnTo>
                    <a:pt x="753" y="558"/>
                  </a:lnTo>
                  <a:lnTo>
                    <a:pt x="751" y="558"/>
                  </a:lnTo>
                  <a:lnTo>
                    <a:pt x="752" y="556"/>
                  </a:lnTo>
                  <a:lnTo>
                    <a:pt x="752" y="554"/>
                  </a:lnTo>
                  <a:lnTo>
                    <a:pt x="751" y="554"/>
                  </a:lnTo>
                  <a:lnTo>
                    <a:pt x="751" y="556"/>
                  </a:lnTo>
                  <a:lnTo>
                    <a:pt x="751" y="554"/>
                  </a:lnTo>
                  <a:lnTo>
                    <a:pt x="751" y="555"/>
                  </a:lnTo>
                  <a:lnTo>
                    <a:pt x="751" y="558"/>
                  </a:lnTo>
                  <a:lnTo>
                    <a:pt x="750" y="560"/>
                  </a:lnTo>
                  <a:lnTo>
                    <a:pt x="746" y="560"/>
                  </a:lnTo>
                  <a:lnTo>
                    <a:pt x="746" y="558"/>
                  </a:lnTo>
                  <a:lnTo>
                    <a:pt x="746" y="556"/>
                  </a:lnTo>
                  <a:lnTo>
                    <a:pt x="744" y="556"/>
                  </a:lnTo>
                  <a:lnTo>
                    <a:pt x="742" y="560"/>
                  </a:lnTo>
                  <a:lnTo>
                    <a:pt x="745" y="558"/>
                  </a:lnTo>
                  <a:lnTo>
                    <a:pt x="745" y="560"/>
                  </a:lnTo>
                  <a:lnTo>
                    <a:pt x="743" y="560"/>
                  </a:lnTo>
                  <a:lnTo>
                    <a:pt x="746" y="562"/>
                  </a:lnTo>
                  <a:lnTo>
                    <a:pt x="750" y="562"/>
                  </a:lnTo>
                  <a:lnTo>
                    <a:pt x="751" y="565"/>
                  </a:lnTo>
                  <a:lnTo>
                    <a:pt x="738" y="565"/>
                  </a:lnTo>
                  <a:lnTo>
                    <a:pt x="738" y="564"/>
                  </a:lnTo>
                  <a:lnTo>
                    <a:pt x="739" y="564"/>
                  </a:lnTo>
                  <a:lnTo>
                    <a:pt x="737" y="562"/>
                  </a:lnTo>
                  <a:lnTo>
                    <a:pt x="737" y="564"/>
                  </a:lnTo>
                  <a:lnTo>
                    <a:pt x="736" y="564"/>
                  </a:lnTo>
                  <a:lnTo>
                    <a:pt x="737" y="562"/>
                  </a:lnTo>
                  <a:lnTo>
                    <a:pt x="737" y="560"/>
                  </a:lnTo>
                  <a:lnTo>
                    <a:pt x="733" y="560"/>
                  </a:lnTo>
                  <a:lnTo>
                    <a:pt x="735" y="562"/>
                  </a:lnTo>
                  <a:lnTo>
                    <a:pt x="735" y="564"/>
                  </a:lnTo>
                  <a:lnTo>
                    <a:pt x="736" y="565"/>
                  </a:lnTo>
                  <a:lnTo>
                    <a:pt x="732" y="565"/>
                  </a:lnTo>
                  <a:lnTo>
                    <a:pt x="732" y="564"/>
                  </a:lnTo>
                  <a:lnTo>
                    <a:pt x="731" y="560"/>
                  </a:lnTo>
                  <a:lnTo>
                    <a:pt x="730" y="562"/>
                  </a:lnTo>
                  <a:lnTo>
                    <a:pt x="731" y="562"/>
                  </a:lnTo>
                  <a:lnTo>
                    <a:pt x="729" y="564"/>
                  </a:lnTo>
                  <a:lnTo>
                    <a:pt x="729" y="565"/>
                  </a:lnTo>
                  <a:lnTo>
                    <a:pt x="725" y="565"/>
                  </a:lnTo>
                  <a:lnTo>
                    <a:pt x="717" y="565"/>
                  </a:lnTo>
                  <a:lnTo>
                    <a:pt x="717" y="564"/>
                  </a:lnTo>
                  <a:lnTo>
                    <a:pt x="716" y="565"/>
                  </a:lnTo>
                  <a:lnTo>
                    <a:pt x="716" y="564"/>
                  </a:lnTo>
                  <a:lnTo>
                    <a:pt x="715" y="565"/>
                  </a:lnTo>
                  <a:lnTo>
                    <a:pt x="707" y="565"/>
                  </a:lnTo>
                  <a:lnTo>
                    <a:pt x="704" y="565"/>
                  </a:lnTo>
                  <a:lnTo>
                    <a:pt x="704" y="562"/>
                  </a:lnTo>
                  <a:lnTo>
                    <a:pt x="703" y="562"/>
                  </a:lnTo>
                  <a:lnTo>
                    <a:pt x="703" y="561"/>
                  </a:lnTo>
                  <a:lnTo>
                    <a:pt x="703" y="560"/>
                  </a:lnTo>
                  <a:lnTo>
                    <a:pt x="703" y="558"/>
                  </a:lnTo>
                  <a:lnTo>
                    <a:pt x="701" y="558"/>
                  </a:lnTo>
                  <a:lnTo>
                    <a:pt x="702" y="560"/>
                  </a:lnTo>
                  <a:lnTo>
                    <a:pt x="700" y="560"/>
                  </a:lnTo>
                  <a:lnTo>
                    <a:pt x="703" y="564"/>
                  </a:lnTo>
                  <a:lnTo>
                    <a:pt x="703" y="565"/>
                  </a:lnTo>
                  <a:lnTo>
                    <a:pt x="701" y="565"/>
                  </a:lnTo>
                  <a:lnTo>
                    <a:pt x="700" y="564"/>
                  </a:lnTo>
                  <a:lnTo>
                    <a:pt x="700" y="565"/>
                  </a:lnTo>
                  <a:lnTo>
                    <a:pt x="699" y="565"/>
                  </a:lnTo>
                  <a:lnTo>
                    <a:pt x="699" y="564"/>
                  </a:lnTo>
                  <a:lnTo>
                    <a:pt x="696" y="564"/>
                  </a:lnTo>
                  <a:lnTo>
                    <a:pt x="697" y="560"/>
                  </a:lnTo>
                  <a:lnTo>
                    <a:pt x="695" y="560"/>
                  </a:lnTo>
                  <a:lnTo>
                    <a:pt x="694" y="560"/>
                  </a:lnTo>
                  <a:lnTo>
                    <a:pt x="696" y="562"/>
                  </a:lnTo>
                  <a:lnTo>
                    <a:pt x="695" y="562"/>
                  </a:lnTo>
                  <a:lnTo>
                    <a:pt x="694" y="564"/>
                  </a:lnTo>
                  <a:lnTo>
                    <a:pt x="693" y="564"/>
                  </a:lnTo>
                  <a:lnTo>
                    <a:pt x="693" y="565"/>
                  </a:lnTo>
                  <a:lnTo>
                    <a:pt x="692" y="565"/>
                  </a:lnTo>
                  <a:lnTo>
                    <a:pt x="692" y="564"/>
                  </a:lnTo>
                  <a:lnTo>
                    <a:pt x="691" y="564"/>
                  </a:lnTo>
                  <a:lnTo>
                    <a:pt x="690" y="562"/>
                  </a:lnTo>
                  <a:lnTo>
                    <a:pt x="691" y="562"/>
                  </a:lnTo>
                  <a:lnTo>
                    <a:pt x="691" y="560"/>
                  </a:lnTo>
                  <a:lnTo>
                    <a:pt x="690" y="558"/>
                  </a:lnTo>
                  <a:lnTo>
                    <a:pt x="689" y="558"/>
                  </a:lnTo>
                  <a:lnTo>
                    <a:pt x="689" y="560"/>
                  </a:lnTo>
                  <a:lnTo>
                    <a:pt x="690" y="560"/>
                  </a:lnTo>
                  <a:lnTo>
                    <a:pt x="689" y="562"/>
                  </a:lnTo>
                  <a:lnTo>
                    <a:pt x="689" y="563"/>
                  </a:lnTo>
                  <a:lnTo>
                    <a:pt x="690" y="564"/>
                  </a:lnTo>
                  <a:lnTo>
                    <a:pt x="689" y="564"/>
                  </a:lnTo>
                  <a:lnTo>
                    <a:pt x="688" y="562"/>
                  </a:lnTo>
                  <a:lnTo>
                    <a:pt x="686" y="562"/>
                  </a:lnTo>
                  <a:lnTo>
                    <a:pt x="688" y="565"/>
                  </a:lnTo>
                  <a:lnTo>
                    <a:pt x="674" y="565"/>
                  </a:lnTo>
                  <a:lnTo>
                    <a:pt x="674" y="564"/>
                  </a:lnTo>
                  <a:lnTo>
                    <a:pt x="674" y="562"/>
                  </a:lnTo>
                  <a:lnTo>
                    <a:pt x="675" y="562"/>
                  </a:lnTo>
                  <a:lnTo>
                    <a:pt x="676" y="560"/>
                  </a:lnTo>
                  <a:lnTo>
                    <a:pt x="675" y="560"/>
                  </a:lnTo>
                  <a:lnTo>
                    <a:pt x="675" y="558"/>
                  </a:lnTo>
                  <a:lnTo>
                    <a:pt x="673" y="558"/>
                  </a:lnTo>
                  <a:lnTo>
                    <a:pt x="674" y="556"/>
                  </a:lnTo>
                  <a:lnTo>
                    <a:pt x="671" y="556"/>
                  </a:lnTo>
                  <a:lnTo>
                    <a:pt x="670" y="557"/>
                  </a:lnTo>
                  <a:lnTo>
                    <a:pt x="670" y="558"/>
                  </a:lnTo>
                  <a:lnTo>
                    <a:pt x="675" y="560"/>
                  </a:lnTo>
                  <a:lnTo>
                    <a:pt x="673" y="562"/>
                  </a:lnTo>
                  <a:lnTo>
                    <a:pt x="671" y="560"/>
                  </a:lnTo>
                  <a:lnTo>
                    <a:pt x="670" y="562"/>
                  </a:lnTo>
                  <a:lnTo>
                    <a:pt x="671" y="564"/>
                  </a:lnTo>
                  <a:lnTo>
                    <a:pt x="671" y="565"/>
                  </a:lnTo>
                  <a:lnTo>
                    <a:pt x="664" y="565"/>
                  </a:lnTo>
                  <a:lnTo>
                    <a:pt x="664" y="564"/>
                  </a:lnTo>
                  <a:lnTo>
                    <a:pt x="664" y="565"/>
                  </a:lnTo>
                  <a:lnTo>
                    <a:pt x="659" y="565"/>
                  </a:lnTo>
                  <a:lnTo>
                    <a:pt x="658" y="560"/>
                  </a:lnTo>
                  <a:lnTo>
                    <a:pt x="657" y="560"/>
                  </a:lnTo>
                  <a:lnTo>
                    <a:pt x="655" y="558"/>
                  </a:lnTo>
                  <a:lnTo>
                    <a:pt x="654" y="560"/>
                  </a:lnTo>
                  <a:lnTo>
                    <a:pt x="654" y="561"/>
                  </a:lnTo>
                  <a:lnTo>
                    <a:pt x="655" y="562"/>
                  </a:lnTo>
                  <a:lnTo>
                    <a:pt x="658" y="564"/>
                  </a:lnTo>
                  <a:lnTo>
                    <a:pt x="658" y="565"/>
                  </a:lnTo>
                  <a:lnTo>
                    <a:pt x="654" y="565"/>
                  </a:lnTo>
                  <a:lnTo>
                    <a:pt x="654" y="564"/>
                  </a:lnTo>
                  <a:lnTo>
                    <a:pt x="651" y="564"/>
                  </a:lnTo>
                  <a:lnTo>
                    <a:pt x="652" y="562"/>
                  </a:lnTo>
                  <a:lnTo>
                    <a:pt x="650" y="562"/>
                  </a:lnTo>
                  <a:lnTo>
                    <a:pt x="649" y="564"/>
                  </a:lnTo>
                  <a:lnTo>
                    <a:pt x="651" y="564"/>
                  </a:lnTo>
                  <a:lnTo>
                    <a:pt x="651" y="565"/>
                  </a:lnTo>
                  <a:lnTo>
                    <a:pt x="646" y="565"/>
                  </a:lnTo>
                  <a:lnTo>
                    <a:pt x="646" y="564"/>
                  </a:lnTo>
                  <a:lnTo>
                    <a:pt x="646" y="565"/>
                  </a:lnTo>
                  <a:lnTo>
                    <a:pt x="645" y="565"/>
                  </a:lnTo>
                  <a:lnTo>
                    <a:pt x="645" y="564"/>
                  </a:lnTo>
                  <a:lnTo>
                    <a:pt x="644" y="564"/>
                  </a:lnTo>
                  <a:lnTo>
                    <a:pt x="644" y="565"/>
                  </a:lnTo>
                  <a:lnTo>
                    <a:pt x="640" y="565"/>
                  </a:lnTo>
                  <a:lnTo>
                    <a:pt x="640" y="564"/>
                  </a:lnTo>
                  <a:lnTo>
                    <a:pt x="640" y="565"/>
                  </a:lnTo>
                  <a:lnTo>
                    <a:pt x="640" y="579"/>
                  </a:lnTo>
                  <a:lnTo>
                    <a:pt x="640" y="580"/>
                  </a:lnTo>
                  <a:lnTo>
                    <a:pt x="639" y="580"/>
                  </a:lnTo>
                  <a:lnTo>
                    <a:pt x="638" y="579"/>
                  </a:lnTo>
                  <a:lnTo>
                    <a:pt x="640" y="579"/>
                  </a:lnTo>
                  <a:lnTo>
                    <a:pt x="640" y="565"/>
                  </a:lnTo>
                  <a:lnTo>
                    <a:pt x="631" y="565"/>
                  </a:lnTo>
                  <a:lnTo>
                    <a:pt x="631" y="571"/>
                  </a:lnTo>
                  <a:lnTo>
                    <a:pt x="631" y="574"/>
                  </a:lnTo>
                  <a:lnTo>
                    <a:pt x="630" y="574"/>
                  </a:lnTo>
                  <a:lnTo>
                    <a:pt x="631" y="573"/>
                  </a:lnTo>
                  <a:lnTo>
                    <a:pt x="631" y="570"/>
                  </a:lnTo>
                  <a:lnTo>
                    <a:pt x="631" y="568"/>
                  </a:lnTo>
                  <a:lnTo>
                    <a:pt x="629" y="568"/>
                  </a:lnTo>
                  <a:lnTo>
                    <a:pt x="631" y="570"/>
                  </a:lnTo>
                  <a:lnTo>
                    <a:pt x="628" y="570"/>
                  </a:lnTo>
                  <a:lnTo>
                    <a:pt x="629" y="568"/>
                  </a:lnTo>
                  <a:lnTo>
                    <a:pt x="628" y="568"/>
                  </a:lnTo>
                  <a:lnTo>
                    <a:pt x="627" y="566"/>
                  </a:lnTo>
                  <a:lnTo>
                    <a:pt x="626" y="566"/>
                  </a:lnTo>
                  <a:lnTo>
                    <a:pt x="626" y="568"/>
                  </a:lnTo>
                  <a:lnTo>
                    <a:pt x="627" y="568"/>
                  </a:lnTo>
                  <a:lnTo>
                    <a:pt x="629" y="572"/>
                  </a:lnTo>
                  <a:lnTo>
                    <a:pt x="627" y="572"/>
                  </a:lnTo>
                  <a:lnTo>
                    <a:pt x="630" y="576"/>
                  </a:lnTo>
                  <a:lnTo>
                    <a:pt x="631" y="576"/>
                  </a:lnTo>
                  <a:lnTo>
                    <a:pt x="631" y="579"/>
                  </a:lnTo>
                  <a:lnTo>
                    <a:pt x="637" y="579"/>
                  </a:lnTo>
                  <a:lnTo>
                    <a:pt x="636" y="580"/>
                  </a:lnTo>
                  <a:lnTo>
                    <a:pt x="638" y="580"/>
                  </a:lnTo>
                  <a:lnTo>
                    <a:pt x="637" y="579"/>
                  </a:lnTo>
                  <a:lnTo>
                    <a:pt x="638" y="579"/>
                  </a:lnTo>
                  <a:lnTo>
                    <a:pt x="638" y="580"/>
                  </a:lnTo>
                  <a:lnTo>
                    <a:pt x="639" y="582"/>
                  </a:lnTo>
                  <a:lnTo>
                    <a:pt x="642" y="582"/>
                  </a:lnTo>
                  <a:lnTo>
                    <a:pt x="641" y="580"/>
                  </a:lnTo>
                  <a:lnTo>
                    <a:pt x="642" y="580"/>
                  </a:lnTo>
                  <a:lnTo>
                    <a:pt x="642" y="579"/>
                  </a:lnTo>
                  <a:lnTo>
                    <a:pt x="645" y="579"/>
                  </a:lnTo>
                  <a:lnTo>
                    <a:pt x="644" y="580"/>
                  </a:lnTo>
                  <a:lnTo>
                    <a:pt x="645" y="580"/>
                  </a:lnTo>
                  <a:lnTo>
                    <a:pt x="646" y="579"/>
                  </a:lnTo>
                  <a:lnTo>
                    <a:pt x="647" y="579"/>
                  </a:lnTo>
                  <a:lnTo>
                    <a:pt x="647" y="580"/>
                  </a:lnTo>
                  <a:lnTo>
                    <a:pt x="645" y="580"/>
                  </a:lnTo>
                  <a:lnTo>
                    <a:pt x="647" y="582"/>
                  </a:lnTo>
                  <a:lnTo>
                    <a:pt x="644" y="584"/>
                  </a:lnTo>
                  <a:lnTo>
                    <a:pt x="643" y="584"/>
                  </a:lnTo>
                  <a:lnTo>
                    <a:pt x="643" y="586"/>
                  </a:lnTo>
                  <a:lnTo>
                    <a:pt x="649" y="582"/>
                  </a:lnTo>
                  <a:lnTo>
                    <a:pt x="648" y="582"/>
                  </a:lnTo>
                  <a:lnTo>
                    <a:pt x="648" y="581"/>
                  </a:lnTo>
                  <a:lnTo>
                    <a:pt x="647" y="580"/>
                  </a:lnTo>
                  <a:lnTo>
                    <a:pt x="648" y="579"/>
                  </a:lnTo>
                  <a:lnTo>
                    <a:pt x="656" y="579"/>
                  </a:lnTo>
                  <a:lnTo>
                    <a:pt x="655" y="580"/>
                  </a:lnTo>
                  <a:lnTo>
                    <a:pt x="656" y="580"/>
                  </a:lnTo>
                  <a:lnTo>
                    <a:pt x="656" y="579"/>
                  </a:lnTo>
                  <a:lnTo>
                    <a:pt x="657" y="580"/>
                  </a:lnTo>
                  <a:lnTo>
                    <a:pt x="661" y="580"/>
                  </a:lnTo>
                  <a:lnTo>
                    <a:pt x="662" y="582"/>
                  </a:lnTo>
                  <a:lnTo>
                    <a:pt x="662" y="580"/>
                  </a:lnTo>
                  <a:lnTo>
                    <a:pt x="662" y="579"/>
                  </a:lnTo>
                  <a:lnTo>
                    <a:pt x="673" y="579"/>
                  </a:lnTo>
                  <a:lnTo>
                    <a:pt x="674" y="580"/>
                  </a:lnTo>
                  <a:lnTo>
                    <a:pt x="674" y="579"/>
                  </a:lnTo>
                  <a:lnTo>
                    <a:pt x="679" y="579"/>
                  </a:lnTo>
                  <a:lnTo>
                    <a:pt x="680" y="580"/>
                  </a:lnTo>
                  <a:lnTo>
                    <a:pt x="680" y="579"/>
                  </a:lnTo>
                  <a:lnTo>
                    <a:pt x="683" y="579"/>
                  </a:lnTo>
                  <a:lnTo>
                    <a:pt x="683" y="580"/>
                  </a:lnTo>
                  <a:lnTo>
                    <a:pt x="682" y="582"/>
                  </a:lnTo>
                  <a:lnTo>
                    <a:pt x="683" y="582"/>
                  </a:lnTo>
                  <a:lnTo>
                    <a:pt x="682" y="584"/>
                  </a:lnTo>
                  <a:lnTo>
                    <a:pt x="683" y="584"/>
                  </a:lnTo>
                  <a:lnTo>
                    <a:pt x="685" y="582"/>
                  </a:lnTo>
                  <a:lnTo>
                    <a:pt x="686" y="580"/>
                  </a:lnTo>
                  <a:lnTo>
                    <a:pt x="685" y="579"/>
                  </a:lnTo>
                  <a:lnTo>
                    <a:pt x="690" y="579"/>
                  </a:lnTo>
                  <a:lnTo>
                    <a:pt x="691" y="579"/>
                  </a:lnTo>
                  <a:lnTo>
                    <a:pt x="690" y="579"/>
                  </a:lnTo>
                  <a:lnTo>
                    <a:pt x="690" y="580"/>
                  </a:lnTo>
                  <a:lnTo>
                    <a:pt x="691" y="580"/>
                  </a:lnTo>
                  <a:lnTo>
                    <a:pt x="691" y="581"/>
                  </a:lnTo>
                  <a:lnTo>
                    <a:pt x="691" y="580"/>
                  </a:lnTo>
                  <a:lnTo>
                    <a:pt x="691" y="579"/>
                  </a:lnTo>
                  <a:lnTo>
                    <a:pt x="695" y="579"/>
                  </a:lnTo>
                  <a:lnTo>
                    <a:pt x="696" y="580"/>
                  </a:lnTo>
                  <a:lnTo>
                    <a:pt x="695" y="581"/>
                  </a:lnTo>
                  <a:lnTo>
                    <a:pt x="694" y="582"/>
                  </a:lnTo>
                  <a:lnTo>
                    <a:pt x="696" y="584"/>
                  </a:lnTo>
                  <a:lnTo>
                    <a:pt x="697" y="582"/>
                  </a:lnTo>
                  <a:lnTo>
                    <a:pt x="696" y="582"/>
                  </a:lnTo>
                  <a:lnTo>
                    <a:pt x="697" y="582"/>
                  </a:lnTo>
                  <a:lnTo>
                    <a:pt x="696" y="581"/>
                  </a:lnTo>
                  <a:lnTo>
                    <a:pt x="696" y="580"/>
                  </a:lnTo>
                  <a:lnTo>
                    <a:pt x="696" y="579"/>
                  </a:lnTo>
                  <a:lnTo>
                    <a:pt x="699" y="579"/>
                  </a:lnTo>
                  <a:lnTo>
                    <a:pt x="697" y="581"/>
                  </a:lnTo>
                  <a:lnTo>
                    <a:pt x="697" y="582"/>
                  </a:lnTo>
                  <a:lnTo>
                    <a:pt x="698" y="582"/>
                  </a:lnTo>
                  <a:lnTo>
                    <a:pt x="698" y="580"/>
                  </a:lnTo>
                  <a:lnTo>
                    <a:pt x="702" y="580"/>
                  </a:lnTo>
                  <a:lnTo>
                    <a:pt x="701" y="579"/>
                  </a:lnTo>
                  <a:lnTo>
                    <a:pt x="711" y="579"/>
                  </a:lnTo>
                  <a:lnTo>
                    <a:pt x="712" y="580"/>
                  </a:lnTo>
                  <a:lnTo>
                    <a:pt x="712" y="579"/>
                  </a:lnTo>
                  <a:lnTo>
                    <a:pt x="715" y="579"/>
                  </a:lnTo>
                  <a:lnTo>
                    <a:pt x="715" y="580"/>
                  </a:lnTo>
                  <a:lnTo>
                    <a:pt x="717" y="580"/>
                  </a:lnTo>
                  <a:lnTo>
                    <a:pt x="715" y="579"/>
                  </a:lnTo>
                  <a:lnTo>
                    <a:pt x="726" y="579"/>
                  </a:lnTo>
                  <a:lnTo>
                    <a:pt x="727" y="580"/>
                  </a:lnTo>
                  <a:lnTo>
                    <a:pt x="727" y="579"/>
                  </a:lnTo>
                  <a:lnTo>
                    <a:pt x="728" y="580"/>
                  </a:lnTo>
                  <a:lnTo>
                    <a:pt x="729" y="580"/>
                  </a:lnTo>
                  <a:lnTo>
                    <a:pt x="731" y="582"/>
                  </a:lnTo>
                  <a:lnTo>
                    <a:pt x="734" y="580"/>
                  </a:lnTo>
                  <a:lnTo>
                    <a:pt x="733" y="580"/>
                  </a:lnTo>
                  <a:lnTo>
                    <a:pt x="731" y="579"/>
                  </a:lnTo>
                  <a:lnTo>
                    <a:pt x="735" y="579"/>
                  </a:lnTo>
                  <a:lnTo>
                    <a:pt x="735" y="580"/>
                  </a:lnTo>
                  <a:lnTo>
                    <a:pt x="738" y="579"/>
                  </a:lnTo>
                  <a:lnTo>
                    <a:pt x="739" y="579"/>
                  </a:lnTo>
                  <a:lnTo>
                    <a:pt x="739" y="580"/>
                  </a:lnTo>
                  <a:lnTo>
                    <a:pt x="742" y="582"/>
                  </a:lnTo>
                  <a:lnTo>
                    <a:pt x="743" y="582"/>
                  </a:lnTo>
                  <a:lnTo>
                    <a:pt x="744" y="579"/>
                  </a:lnTo>
                  <a:lnTo>
                    <a:pt x="759" y="579"/>
                  </a:lnTo>
                  <a:lnTo>
                    <a:pt x="757" y="580"/>
                  </a:lnTo>
                  <a:lnTo>
                    <a:pt x="758" y="582"/>
                  </a:lnTo>
                  <a:lnTo>
                    <a:pt x="756" y="584"/>
                  </a:lnTo>
                  <a:lnTo>
                    <a:pt x="757" y="584"/>
                  </a:lnTo>
                  <a:lnTo>
                    <a:pt x="758" y="586"/>
                  </a:lnTo>
                  <a:lnTo>
                    <a:pt x="758" y="584"/>
                  </a:lnTo>
                  <a:lnTo>
                    <a:pt x="759" y="586"/>
                  </a:lnTo>
                  <a:lnTo>
                    <a:pt x="759" y="584"/>
                  </a:lnTo>
                  <a:lnTo>
                    <a:pt x="760" y="582"/>
                  </a:lnTo>
                  <a:lnTo>
                    <a:pt x="761" y="580"/>
                  </a:lnTo>
                  <a:lnTo>
                    <a:pt x="760" y="582"/>
                  </a:lnTo>
                  <a:lnTo>
                    <a:pt x="761" y="579"/>
                  </a:lnTo>
                  <a:lnTo>
                    <a:pt x="763" y="579"/>
                  </a:lnTo>
                  <a:lnTo>
                    <a:pt x="763" y="586"/>
                  </a:lnTo>
                  <a:lnTo>
                    <a:pt x="765" y="585"/>
                  </a:lnTo>
                  <a:lnTo>
                    <a:pt x="765" y="584"/>
                  </a:lnTo>
                  <a:lnTo>
                    <a:pt x="765" y="582"/>
                  </a:lnTo>
                  <a:lnTo>
                    <a:pt x="764" y="581"/>
                  </a:lnTo>
                  <a:lnTo>
                    <a:pt x="764" y="579"/>
                  </a:lnTo>
                  <a:lnTo>
                    <a:pt x="769" y="579"/>
                  </a:lnTo>
                  <a:lnTo>
                    <a:pt x="769" y="580"/>
                  </a:lnTo>
                  <a:lnTo>
                    <a:pt x="770" y="580"/>
                  </a:lnTo>
                  <a:lnTo>
                    <a:pt x="769" y="582"/>
                  </a:lnTo>
                  <a:lnTo>
                    <a:pt x="767" y="582"/>
                  </a:lnTo>
                  <a:lnTo>
                    <a:pt x="767" y="584"/>
                  </a:lnTo>
                  <a:lnTo>
                    <a:pt x="769" y="584"/>
                  </a:lnTo>
                  <a:lnTo>
                    <a:pt x="769" y="585"/>
                  </a:lnTo>
                  <a:lnTo>
                    <a:pt x="769" y="584"/>
                  </a:lnTo>
                  <a:lnTo>
                    <a:pt x="770" y="584"/>
                  </a:lnTo>
                  <a:lnTo>
                    <a:pt x="769" y="582"/>
                  </a:lnTo>
                  <a:lnTo>
                    <a:pt x="770" y="582"/>
                  </a:lnTo>
                  <a:lnTo>
                    <a:pt x="770" y="580"/>
                  </a:lnTo>
                  <a:lnTo>
                    <a:pt x="772" y="580"/>
                  </a:lnTo>
                  <a:lnTo>
                    <a:pt x="772" y="579"/>
                  </a:lnTo>
                  <a:lnTo>
                    <a:pt x="775" y="579"/>
                  </a:lnTo>
                  <a:lnTo>
                    <a:pt x="776" y="580"/>
                  </a:lnTo>
                  <a:lnTo>
                    <a:pt x="778" y="580"/>
                  </a:lnTo>
                  <a:lnTo>
                    <a:pt x="778" y="579"/>
                  </a:lnTo>
                  <a:lnTo>
                    <a:pt x="779" y="579"/>
                  </a:lnTo>
                  <a:lnTo>
                    <a:pt x="778" y="580"/>
                  </a:lnTo>
                  <a:lnTo>
                    <a:pt x="780" y="580"/>
                  </a:lnTo>
                  <a:lnTo>
                    <a:pt x="780" y="579"/>
                  </a:lnTo>
                  <a:lnTo>
                    <a:pt x="780" y="580"/>
                  </a:lnTo>
                  <a:lnTo>
                    <a:pt x="781" y="579"/>
                  </a:lnTo>
                  <a:lnTo>
                    <a:pt x="795" y="579"/>
                  </a:lnTo>
                  <a:lnTo>
                    <a:pt x="795" y="582"/>
                  </a:lnTo>
                  <a:lnTo>
                    <a:pt x="797" y="582"/>
                  </a:lnTo>
                  <a:lnTo>
                    <a:pt x="797" y="584"/>
                  </a:lnTo>
                  <a:lnTo>
                    <a:pt x="796" y="584"/>
                  </a:lnTo>
                  <a:lnTo>
                    <a:pt x="797" y="586"/>
                  </a:lnTo>
                  <a:lnTo>
                    <a:pt x="798" y="584"/>
                  </a:lnTo>
                  <a:lnTo>
                    <a:pt x="798" y="586"/>
                  </a:lnTo>
                  <a:lnTo>
                    <a:pt x="799" y="585"/>
                  </a:lnTo>
                  <a:lnTo>
                    <a:pt x="799" y="584"/>
                  </a:lnTo>
                  <a:lnTo>
                    <a:pt x="798" y="580"/>
                  </a:lnTo>
                  <a:lnTo>
                    <a:pt x="796" y="579"/>
                  </a:lnTo>
                  <a:lnTo>
                    <a:pt x="801" y="579"/>
                  </a:lnTo>
                  <a:lnTo>
                    <a:pt x="802" y="584"/>
                  </a:lnTo>
                  <a:lnTo>
                    <a:pt x="802" y="586"/>
                  </a:lnTo>
                  <a:lnTo>
                    <a:pt x="803" y="584"/>
                  </a:lnTo>
                  <a:lnTo>
                    <a:pt x="805" y="584"/>
                  </a:lnTo>
                  <a:lnTo>
                    <a:pt x="805" y="582"/>
                  </a:lnTo>
                  <a:lnTo>
                    <a:pt x="804" y="580"/>
                  </a:lnTo>
                  <a:lnTo>
                    <a:pt x="803" y="582"/>
                  </a:lnTo>
                  <a:lnTo>
                    <a:pt x="802" y="580"/>
                  </a:lnTo>
                  <a:lnTo>
                    <a:pt x="801" y="579"/>
                  </a:lnTo>
                  <a:lnTo>
                    <a:pt x="803" y="579"/>
                  </a:lnTo>
                  <a:lnTo>
                    <a:pt x="803" y="580"/>
                  </a:lnTo>
                  <a:lnTo>
                    <a:pt x="804" y="580"/>
                  </a:lnTo>
                  <a:lnTo>
                    <a:pt x="804" y="579"/>
                  </a:lnTo>
                  <a:lnTo>
                    <a:pt x="810" y="579"/>
                  </a:lnTo>
                  <a:lnTo>
                    <a:pt x="810" y="576"/>
                  </a:lnTo>
                  <a:lnTo>
                    <a:pt x="811" y="575"/>
                  </a:lnTo>
                  <a:lnTo>
                    <a:pt x="812" y="575"/>
                  </a:lnTo>
                  <a:lnTo>
                    <a:pt x="812" y="571"/>
                  </a:lnTo>
                  <a:lnTo>
                    <a:pt x="814" y="571"/>
                  </a:lnTo>
                  <a:lnTo>
                    <a:pt x="814" y="565"/>
                  </a:lnTo>
                  <a:close/>
                  <a:moveTo>
                    <a:pt x="814" y="556"/>
                  </a:moveTo>
                  <a:lnTo>
                    <a:pt x="814" y="554"/>
                  </a:lnTo>
                  <a:lnTo>
                    <a:pt x="811" y="554"/>
                  </a:lnTo>
                  <a:lnTo>
                    <a:pt x="812" y="558"/>
                  </a:lnTo>
                  <a:lnTo>
                    <a:pt x="814" y="556"/>
                  </a:lnTo>
                  <a:close/>
                  <a:moveTo>
                    <a:pt x="814" y="472"/>
                  </a:moveTo>
                  <a:lnTo>
                    <a:pt x="812" y="466"/>
                  </a:lnTo>
                  <a:lnTo>
                    <a:pt x="811" y="464"/>
                  </a:lnTo>
                  <a:lnTo>
                    <a:pt x="810" y="464"/>
                  </a:lnTo>
                  <a:lnTo>
                    <a:pt x="810" y="466"/>
                  </a:lnTo>
                  <a:lnTo>
                    <a:pt x="811" y="466"/>
                  </a:lnTo>
                  <a:lnTo>
                    <a:pt x="811" y="469"/>
                  </a:lnTo>
                  <a:lnTo>
                    <a:pt x="811" y="471"/>
                  </a:lnTo>
                  <a:lnTo>
                    <a:pt x="811" y="472"/>
                  </a:lnTo>
                  <a:lnTo>
                    <a:pt x="809" y="472"/>
                  </a:lnTo>
                  <a:lnTo>
                    <a:pt x="810" y="474"/>
                  </a:lnTo>
                  <a:lnTo>
                    <a:pt x="812" y="474"/>
                  </a:lnTo>
                  <a:lnTo>
                    <a:pt x="813" y="472"/>
                  </a:lnTo>
                  <a:lnTo>
                    <a:pt x="814" y="472"/>
                  </a:lnTo>
                  <a:close/>
                  <a:moveTo>
                    <a:pt x="815" y="326"/>
                  </a:moveTo>
                  <a:lnTo>
                    <a:pt x="813" y="324"/>
                  </a:lnTo>
                  <a:lnTo>
                    <a:pt x="814" y="322"/>
                  </a:lnTo>
                  <a:lnTo>
                    <a:pt x="812" y="322"/>
                  </a:lnTo>
                  <a:lnTo>
                    <a:pt x="813" y="326"/>
                  </a:lnTo>
                  <a:lnTo>
                    <a:pt x="813" y="328"/>
                  </a:lnTo>
                  <a:lnTo>
                    <a:pt x="815" y="327"/>
                  </a:lnTo>
                  <a:lnTo>
                    <a:pt x="815" y="326"/>
                  </a:lnTo>
                  <a:close/>
                  <a:moveTo>
                    <a:pt x="817" y="558"/>
                  </a:moveTo>
                  <a:lnTo>
                    <a:pt x="816" y="558"/>
                  </a:lnTo>
                  <a:lnTo>
                    <a:pt x="816" y="560"/>
                  </a:lnTo>
                  <a:lnTo>
                    <a:pt x="817" y="558"/>
                  </a:lnTo>
                  <a:close/>
                  <a:moveTo>
                    <a:pt x="817" y="472"/>
                  </a:moveTo>
                  <a:lnTo>
                    <a:pt x="817" y="472"/>
                  </a:lnTo>
                  <a:lnTo>
                    <a:pt x="817" y="470"/>
                  </a:lnTo>
                  <a:lnTo>
                    <a:pt x="816" y="470"/>
                  </a:lnTo>
                  <a:lnTo>
                    <a:pt x="814" y="472"/>
                  </a:lnTo>
                  <a:lnTo>
                    <a:pt x="815" y="472"/>
                  </a:lnTo>
                  <a:lnTo>
                    <a:pt x="817" y="474"/>
                  </a:lnTo>
                  <a:lnTo>
                    <a:pt x="817" y="472"/>
                  </a:lnTo>
                  <a:close/>
                  <a:moveTo>
                    <a:pt x="818" y="552"/>
                  </a:moveTo>
                  <a:lnTo>
                    <a:pt x="818" y="550"/>
                  </a:lnTo>
                  <a:lnTo>
                    <a:pt x="816" y="550"/>
                  </a:lnTo>
                  <a:lnTo>
                    <a:pt x="818" y="552"/>
                  </a:lnTo>
                  <a:close/>
                  <a:moveTo>
                    <a:pt x="818" y="458"/>
                  </a:moveTo>
                  <a:lnTo>
                    <a:pt x="818" y="458"/>
                  </a:lnTo>
                  <a:close/>
                  <a:moveTo>
                    <a:pt x="819" y="524"/>
                  </a:moveTo>
                  <a:lnTo>
                    <a:pt x="818" y="522"/>
                  </a:lnTo>
                  <a:lnTo>
                    <a:pt x="818" y="520"/>
                  </a:lnTo>
                  <a:lnTo>
                    <a:pt x="817" y="516"/>
                  </a:lnTo>
                  <a:lnTo>
                    <a:pt x="814" y="518"/>
                  </a:lnTo>
                  <a:lnTo>
                    <a:pt x="815" y="518"/>
                  </a:lnTo>
                  <a:lnTo>
                    <a:pt x="814" y="520"/>
                  </a:lnTo>
                  <a:lnTo>
                    <a:pt x="814" y="518"/>
                  </a:lnTo>
                  <a:lnTo>
                    <a:pt x="814" y="519"/>
                  </a:lnTo>
                  <a:lnTo>
                    <a:pt x="814" y="521"/>
                  </a:lnTo>
                  <a:lnTo>
                    <a:pt x="815" y="522"/>
                  </a:lnTo>
                  <a:lnTo>
                    <a:pt x="818" y="520"/>
                  </a:lnTo>
                  <a:lnTo>
                    <a:pt x="816" y="524"/>
                  </a:lnTo>
                  <a:lnTo>
                    <a:pt x="819" y="524"/>
                  </a:lnTo>
                  <a:close/>
                  <a:moveTo>
                    <a:pt x="819" y="552"/>
                  </a:moveTo>
                  <a:lnTo>
                    <a:pt x="818" y="552"/>
                  </a:lnTo>
                  <a:lnTo>
                    <a:pt x="816" y="552"/>
                  </a:lnTo>
                  <a:lnTo>
                    <a:pt x="817" y="554"/>
                  </a:lnTo>
                  <a:lnTo>
                    <a:pt x="818" y="554"/>
                  </a:lnTo>
                  <a:lnTo>
                    <a:pt x="819" y="552"/>
                  </a:lnTo>
                  <a:close/>
                  <a:moveTo>
                    <a:pt x="820" y="478"/>
                  </a:moveTo>
                  <a:lnTo>
                    <a:pt x="819" y="476"/>
                  </a:lnTo>
                  <a:lnTo>
                    <a:pt x="819" y="478"/>
                  </a:lnTo>
                  <a:lnTo>
                    <a:pt x="820" y="478"/>
                  </a:lnTo>
                  <a:close/>
                  <a:moveTo>
                    <a:pt x="820" y="336"/>
                  </a:moveTo>
                  <a:lnTo>
                    <a:pt x="817" y="336"/>
                  </a:lnTo>
                  <a:lnTo>
                    <a:pt x="816" y="338"/>
                  </a:lnTo>
                  <a:lnTo>
                    <a:pt x="817" y="338"/>
                  </a:lnTo>
                  <a:lnTo>
                    <a:pt x="816" y="340"/>
                  </a:lnTo>
                  <a:lnTo>
                    <a:pt x="820" y="340"/>
                  </a:lnTo>
                  <a:lnTo>
                    <a:pt x="820" y="336"/>
                  </a:lnTo>
                  <a:close/>
                  <a:moveTo>
                    <a:pt x="821" y="468"/>
                  </a:moveTo>
                  <a:lnTo>
                    <a:pt x="817" y="466"/>
                  </a:lnTo>
                  <a:lnTo>
                    <a:pt x="819" y="465"/>
                  </a:lnTo>
                  <a:lnTo>
                    <a:pt x="819" y="464"/>
                  </a:lnTo>
                  <a:lnTo>
                    <a:pt x="819" y="462"/>
                  </a:lnTo>
                  <a:lnTo>
                    <a:pt x="816" y="460"/>
                  </a:lnTo>
                  <a:lnTo>
                    <a:pt x="812" y="460"/>
                  </a:lnTo>
                  <a:lnTo>
                    <a:pt x="811" y="462"/>
                  </a:lnTo>
                  <a:lnTo>
                    <a:pt x="811" y="463"/>
                  </a:lnTo>
                  <a:lnTo>
                    <a:pt x="812" y="464"/>
                  </a:lnTo>
                  <a:lnTo>
                    <a:pt x="813" y="462"/>
                  </a:lnTo>
                  <a:lnTo>
                    <a:pt x="817" y="462"/>
                  </a:lnTo>
                  <a:lnTo>
                    <a:pt x="817" y="464"/>
                  </a:lnTo>
                  <a:lnTo>
                    <a:pt x="816" y="464"/>
                  </a:lnTo>
                  <a:lnTo>
                    <a:pt x="817" y="468"/>
                  </a:lnTo>
                  <a:lnTo>
                    <a:pt x="818" y="468"/>
                  </a:lnTo>
                  <a:lnTo>
                    <a:pt x="820" y="470"/>
                  </a:lnTo>
                  <a:lnTo>
                    <a:pt x="820" y="469"/>
                  </a:lnTo>
                  <a:lnTo>
                    <a:pt x="821" y="468"/>
                  </a:lnTo>
                  <a:close/>
                  <a:moveTo>
                    <a:pt x="821" y="330"/>
                  </a:moveTo>
                  <a:lnTo>
                    <a:pt x="820" y="328"/>
                  </a:lnTo>
                  <a:lnTo>
                    <a:pt x="819" y="328"/>
                  </a:lnTo>
                  <a:lnTo>
                    <a:pt x="818" y="330"/>
                  </a:lnTo>
                  <a:lnTo>
                    <a:pt x="821" y="330"/>
                  </a:lnTo>
                  <a:close/>
                  <a:moveTo>
                    <a:pt x="821" y="516"/>
                  </a:moveTo>
                  <a:lnTo>
                    <a:pt x="821" y="514"/>
                  </a:lnTo>
                  <a:lnTo>
                    <a:pt x="821" y="515"/>
                  </a:lnTo>
                  <a:lnTo>
                    <a:pt x="821" y="516"/>
                  </a:lnTo>
                  <a:close/>
                  <a:moveTo>
                    <a:pt x="821" y="324"/>
                  </a:moveTo>
                  <a:lnTo>
                    <a:pt x="821" y="322"/>
                  </a:lnTo>
                  <a:lnTo>
                    <a:pt x="821" y="320"/>
                  </a:lnTo>
                  <a:lnTo>
                    <a:pt x="818" y="320"/>
                  </a:lnTo>
                  <a:lnTo>
                    <a:pt x="818" y="322"/>
                  </a:lnTo>
                  <a:lnTo>
                    <a:pt x="820" y="322"/>
                  </a:lnTo>
                  <a:lnTo>
                    <a:pt x="819" y="324"/>
                  </a:lnTo>
                  <a:lnTo>
                    <a:pt x="821" y="324"/>
                  </a:lnTo>
                  <a:close/>
                  <a:moveTo>
                    <a:pt x="821" y="513"/>
                  </a:moveTo>
                  <a:lnTo>
                    <a:pt x="819" y="514"/>
                  </a:lnTo>
                  <a:lnTo>
                    <a:pt x="820" y="515"/>
                  </a:lnTo>
                  <a:lnTo>
                    <a:pt x="821" y="514"/>
                  </a:lnTo>
                  <a:lnTo>
                    <a:pt x="821" y="513"/>
                  </a:lnTo>
                  <a:close/>
                  <a:moveTo>
                    <a:pt x="823" y="470"/>
                  </a:moveTo>
                  <a:lnTo>
                    <a:pt x="823" y="468"/>
                  </a:lnTo>
                  <a:lnTo>
                    <a:pt x="821" y="470"/>
                  </a:lnTo>
                  <a:lnTo>
                    <a:pt x="823" y="470"/>
                  </a:lnTo>
                  <a:close/>
                  <a:moveTo>
                    <a:pt x="823" y="468"/>
                  </a:moveTo>
                  <a:lnTo>
                    <a:pt x="822" y="466"/>
                  </a:lnTo>
                  <a:lnTo>
                    <a:pt x="822" y="468"/>
                  </a:lnTo>
                  <a:lnTo>
                    <a:pt x="823" y="468"/>
                  </a:lnTo>
                  <a:close/>
                  <a:moveTo>
                    <a:pt x="824" y="518"/>
                  </a:moveTo>
                  <a:lnTo>
                    <a:pt x="821" y="516"/>
                  </a:lnTo>
                  <a:lnTo>
                    <a:pt x="820" y="516"/>
                  </a:lnTo>
                  <a:lnTo>
                    <a:pt x="820" y="515"/>
                  </a:lnTo>
                  <a:lnTo>
                    <a:pt x="819" y="516"/>
                  </a:lnTo>
                  <a:lnTo>
                    <a:pt x="820" y="516"/>
                  </a:lnTo>
                  <a:lnTo>
                    <a:pt x="822" y="520"/>
                  </a:lnTo>
                  <a:lnTo>
                    <a:pt x="821" y="520"/>
                  </a:lnTo>
                  <a:lnTo>
                    <a:pt x="821" y="522"/>
                  </a:lnTo>
                  <a:lnTo>
                    <a:pt x="821" y="524"/>
                  </a:lnTo>
                  <a:lnTo>
                    <a:pt x="823" y="524"/>
                  </a:lnTo>
                  <a:lnTo>
                    <a:pt x="823" y="526"/>
                  </a:lnTo>
                  <a:lnTo>
                    <a:pt x="823" y="524"/>
                  </a:lnTo>
                  <a:lnTo>
                    <a:pt x="824" y="524"/>
                  </a:lnTo>
                  <a:lnTo>
                    <a:pt x="824" y="522"/>
                  </a:lnTo>
                  <a:lnTo>
                    <a:pt x="822" y="522"/>
                  </a:lnTo>
                  <a:lnTo>
                    <a:pt x="824" y="518"/>
                  </a:lnTo>
                  <a:close/>
                  <a:moveTo>
                    <a:pt x="825" y="531"/>
                  </a:moveTo>
                  <a:lnTo>
                    <a:pt x="823" y="531"/>
                  </a:lnTo>
                  <a:lnTo>
                    <a:pt x="822" y="530"/>
                  </a:lnTo>
                  <a:lnTo>
                    <a:pt x="823" y="528"/>
                  </a:lnTo>
                  <a:lnTo>
                    <a:pt x="820" y="528"/>
                  </a:lnTo>
                  <a:lnTo>
                    <a:pt x="818" y="530"/>
                  </a:lnTo>
                  <a:lnTo>
                    <a:pt x="822" y="530"/>
                  </a:lnTo>
                  <a:lnTo>
                    <a:pt x="822" y="531"/>
                  </a:lnTo>
                  <a:lnTo>
                    <a:pt x="816" y="531"/>
                  </a:lnTo>
                  <a:lnTo>
                    <a:pt x="816" y="528"/>
                  </a:lnTo>
                  <a:lnTo>
                    <a:pt x="816" y="530"/>
                  </a:lnTo>
                  <a:lnTo>
                    <a:pt x="816" y="531"/>
                  </a:lnTo>
                  <a:lnTo>
                    <a:pt x="816" y="530"/>
                  </a:lnTo>
                  <a:lnTo>
                    <a:pt x="815" y="531"/>
                  </a:lnTo>
                  <a:lnTo>
                    <a:pt x="801" y="531"/>
                  </a:lnTo>
                  <a:lnTo>
                    <a:pt x="801" y="530"/>
                  </a:lnTo>
                  <a:lnTo>
                    <a:pt x="799" y="530"/>
                  </a:lnTo>
                  <a:lnTo>
                    <a:pt x="798" y="529"/>
                  </a:lnTo>
                  <a:lnTo>
                    <a:pt x="798" y="531"/>
                  </a:lnTo>
                  <a:lnTo>
                    <a:pt x="797" y="531"/>
                  </a:lnTo>
                  <a:lnTo>
                    <a:pt x="797" y="530"/>
                  </a:lnTo>
                  <a:lnTo>
                    <a:pt x="798" y="530"/>
                  </a:lnTo>
                  <a:lnTo>
                    <a:pt x="798" y="531"/>
                  </a:lnTo>
                  <a:lnTo>
                    <a:pt x="798" y="529"/>
                  </a:lnTo>
                  <a:lnTo>
                    <a:pt x="798" y="528"/>
                  </a:lnTo>
                  <a:lnTo>
                    <a:pt x="796" y="526"/>
                  </a:lnTo>
                  <a:lnTo>
                    <a:pt x="795" y="526"/>
                  </a:lnTo>
                  <a:lnTo>
                    <a:pt x="796" y="528"/>
                  </a:lnTo>
                  <a:lnTo>
                    <a:pt x="796" y="530"/>
                  </a:lnTo>
                  <a:lnTo>
                    <a:pt x="796" y="531"/>
                  </a:lnTo>
                  <a:lnTo>
                    <a:pt x="795" y="531"/>
                  </a:lnTo>
                  <a:lnTo>
                    <a:pt x="795" y="530"/>
                  </a:lnTo>
                  <a:lnTo>
                    <a:pt x="795" y="531"/>
                  </a:lnTo>
                  <a:lnTo>
                    <a:pt x="793" y="531"/>
                  </a:lnTo>
                  <a:lnTo>
                    <a:pt x="793" y="547"/>
                  </a:lnTo>
                  <a:lnTo>
                    <a:pt x="793" y="531"/>
                  </a:lnTo>
                  <a:lnTo>
                    <a:pt x="792" y="531"/>
                  </a:lnTo>
                  <a:lnTo>
                    <a:pt x="791" y="530"/>
                  </a:lnTo>
                  <a:lnTo>
                    <a:pt x="791" y="528"/>
                  </a:lnTo>
                  <a:lnTo>
                    <a:pt x="790" y="530"/>
                  </a:lnTo>
                  <a:lnTo>
                    <a:pt x="788" y="530"/>
                  </a:lnTo>
                  <a:lnTo>
                    <a:pt x="788" y="531"/>
                  </a:lnTo>
                  <a:lnTo>
                    <a:pt x="786" y="531"/>
                  </a:lnTo>
                  <a:lnTo>
                    <a:pt x="786" y="530"/>
                  </a:lnTo>
                  <a:lnTo>
                    <a:pt x="785" y="530"/>
                  </a:lnTo>
                  <a:lnTo>
                    <a:pt x="786" y="531"/>
                  </a:lnTo>
                  <a:lnTo>
                    <a:pt x="785" y="531"/>
                  </a:lnTo>
                  <a:lnTo>
                    <a:pt x="785" y="548"/>
                  </a:lnTo>
                  <a:lnTo>
                    <a:pt x="784" y="547"/>
                  </a:lnTo>
                  <a:lnTo>
                    <a:pt x="785" y="547"/>
                  </a:lnTo>
                  <a:lnTo>
                    <a:pt x="785" y="548"/>
                  </a:lnTo>
                  <a:lnTo>
                    <a:pt x="785" y="531"/>
                  </a:lnTo>
                  <a:lnTo>
                    <a:pt x="774" y="531"/>
                  </a:lnTo>
                  <a:lnTo>
                    <a:pt x="774" y="530"/>
                  </a:lnTo>
                  <a:lnTo>
                    <a:pt x="774" y="529"/>
                  </a:lnTo>
                  <a:lnTo>
                    <a:pt x="774" y="547"/>
                  </a:lnTo>
                  <a:lnTo>
                    <a:pt x="774" y="548"/>
                  </a:lnTo>
                  <a:lnTo>
                    <a:pt x="771" y="547"/>
                  </a:lnTo>
                  <a:lnTo>
                    <a:pt x="774" y="547"/>
                  </a:lnTo>
                  <a:lnTo>
                    <a:pt x="774" y="529"/>
                  </a:lnTo>
                  <a:lnTo>
                    <a:pt x="772" y="530"/>
                  </a:lnTo>
                  <a:lnTo>
                    <a:pt x="774" y="530"/>
                  </a:lnTo>
                  <a:lnTo>
                    <a:pt x="773" y="531"/>
                  </a:lnTo>
                  <a:lnTo>
                    <a:pt x="771" y="531"/>
                  </a:lnTo>
                  <a:lnTo>
                    <a:pt x="771" y="530"/>
                  </a:lnTo>
                  <a:lnTo>
                    <a:pt x="771" y="531"/>
                  </a:lnTo>
                  <a:lnTo>
                    <a:pt x="770" y="531"/>
                  </a:lnTo>
                  <a:lnTo>
                    <a:pt x="770" y="528"/>
                  </a:lnTo>
                  <a:lnTo>
                    <a:pt x="769" y="528"/>
                  </a:lnTo>
                  <a:lnTo>
                    <a:pt x="769" y="526"/>
                  </a:lnTo>
                  <a:lnTo>
                    <a:pt x="768" y="526"/>
                  </a:lnTo>
                  <a:lnTo>
                    <a:pt x="768" y="528"/>
                  </a:lnTo>
                  <a:lnTo>
                    <a:pt x="767" y="528"/>
                  </a:lnTo>
                  <a:lnTo>
                    <a:pt x="766" y="530"/>
                  </a:lnTo>
                  <a:lnTo>
                    <a:pt x="769" y="530"/>
                  </a:lnTo>
                  <a:lnTo>
                    <a:pt x="769" y="531"/>
                  </a:lnTo>
                  <a:lnTo>
                    <a:pt x="761" y="531"/>
                  </a:lnTo>
                  <a:lnTo>
                    <a:pt x="761" y="530"/>
                  </a:lnTo>
                  <a:lnTo>
                    <a:pt x="764" y="530"/>
                  </a:lnTo>
                  <a:lnTo>
                    <a:pt x="764" y="528"/>
                  </a:lnTo>
                  <a:lnTo>
                    <a:pt x="766" y="528"/>
                  </a:lnTo>
                  <a:lnTo>
                    <a:pt x="766" y="527"/>
                  </a:lnTo>
                  <a:lnTo>
                    <a:pt x="766" y="526"/>
                  </a:lnTo>
                  <a:lnTo>
                    <a:pt x="764" y="522"/>
                  </a:lnTo>
                  <a:lnTo>
                    <a:pt x="763" y="520"/>
                  </a:lnTo>
                  <a:lnTo>
                    <a:pt x="761" y="520"/>
                  </a:lnTo>
                  <a:lnTo>
                    <a:pt x="760" y="522"/>
                  </a:lnTo>
                  <a:lnTo>
                    <a:pt x="760" y="520"/>
                  </a:lnTo>
                  <a:lnTo>
                    <a:pt x="759" y="520"/>
                  </a:lnTo>
                  <a:lnTo>
                    <a:pt x="759" y="518"/>
                  </a:lnTo>
                  <a:lnTo>
                    <a:pt x="758" y="516"/>
                  </a:lnTo>
                  <a:lnTo>
                    <a:pt x="758" y="518"/>
                  </a:lnTo>
                  <a:lnTo>
                    <a:pt x="756" y="516"/>
                  </a:lnTo>
                  <a:lnTo>
                    <a:pt x="755" y="520"/>
                  </a:lnTo>
                  <a:lnTo>
                    <a:pt x="758" y="520"/>
                  </a:lnTo>
                  <a:lnTo>
                    <a:pt x="758" y="524"/>
                  </a:lnTo>
                  <a:lnTo>
                    <a:pt x="760" y="524"/>
                  </a:lnTo>
                  <a:lnTo>
                    <a:pt x="760" y="522"/>
                  </a:lnTo>
                  <a:lnTo>
                    <a:pt x="761" y="522"/>
                  </a:lnTo>
                  <a:lnTo>
                    <a:pt x="763" y="526"/>
                  </a:lnTo>
                  <a:lnTo>
                    <a:pt x="763" y="528"/>
                  </a:lnTo>
                  <a:lnTo>
                    <a:pt x="760" y="530"/>
                  </a:lnTo>
                  <a:lnTo>
                    <a:pt x="761" y="530"/>
                  </a:lnTo>
                  <a:lnTo>
                    <a:pt x="760" y="531"/>
                  </a:lnTo>
                  <a:lnTo>
                    <a:pt x="759" y="531"/>
                  </a:lnTo>
                  <a:lnTo>
                    <a:pt x="760" y="530"/>
                  </a:lnTo>
                  <a:lnTo>
                    <a:pt x="760" y="528"/>
                  </a:lnTo>
                  <a:lnTo>
                    <a:pt x="760" y="526"/>
                  </a:lnTo>
                  <a:lnTo>
                    <a:pt x="758" y="528"/>
                  </a:lnTo>
                  <a:lnTo>
                    <a:pt x="758" y="524"/>
                  </a:lnTo>
                  <a:lnTo>
                    <a:pt x="756" y="522"/>
                  </a:lnTo>
                  <a:lnTo>
                    <a:pt x="756" y="524"/>
                  </a:lnTo>
                  <a:lnTo>
                    <a:pt x="756" y="528"/>
                  </a:lnTo>
                  <a:lnTo>
                    <a:pt x="758" y="530"/>
                  </a:lnTo>
                  <a:lnTo>
                    <a:pt x="756" y="530"/>
                  </a:lnTo>
                  <a:lnTo>
                    <a:pt x="756" y="531"/>
                  </a:lnTo>
                  <a:lnTo>
                    <a:pt x="753" y="531"/>
                  </a:lnTo>
                  <a:lnTo>
                    <a:pt x="753" y="530"/>
                  </a:lnTo>
                  <a:lnTo>
                    <a:pt x="754" y="528"/>
                  </a:lnTo>
                  <a:lnTo>
                    <a:pt x="753" y="526"/>
                  </a:lnTo>
                  <a:lnTo>
                    <a:pt x="753" y="528"/>
                  </a:lnTo>
                  <a:lnTo>
                    <a:pt x="752" y="528"/>
                  </a:lnTo>
                  <a:lnTo>
                    <a:pt x="751" y="528"/>
                  </a:lnTo>
                  <a:lnTo>
                    <a:pt x="751" y="526"/>
                  </a:lnTo>
                  <a:lnTo>
                    <a:pt x="748" y="526"/>
                  </a:lnTo>
                  <a:lnTo>
                    <a:pt x="751" y="528"/>
                  </a:lnTo>
                  <a:lnTo>
                    <a:pt x="750" y="529"/>
                  </a:lnTo>
                  <a:lnTo>
                    <a:pt x="750" y="531"/>
                  </a:lnTo>
                  <a:lnTo>
                    <a:pt x="747" y="531"/>
                  </a:lnTo>
                  <a:lnTo>
                    <a:pt x="747" y="530"/>
                  </a:lnTo>
                  <a:lnTo>
                    <a:pt x="745" y="528"/>
                  </a:lnTo>
                  <a:lnTo>
                    <a:pt x="744" y="528"/>
                  </a:lnTo>
                  <a:lnTo>
                    <a:pt x="744" y="530"/>
                  </a:lnTo>
                  <a:lnTo>
                    <a:pt x="745" y="530"/>
                  </a:lnTo>
                  <a:lnTo>
                    <a:pt x="745" y="531"/>
                  </a:lnTo>
                  <a:lnTo>
                    <a:pt x="738" y="531"/>
                  </a:lnTo>
                  <a:lnTo>
                    <a:pt x="738" y="530"/>
                  </a:lnTo>
                  <a:lnTo>
                    <a:pt x="737" y="531"/>
                  </a:lnTo>
                  <a:lnTo>
                    <a:pt x="737" y="528"/>
                  </a:lnTo>
                  <a:lnTo>
                    <a:pt x="736" y="530"/>
                  </a:lnTo>
                  <a:lnTo>
                    <a:pt x="736" y="531"/>
                  </a:lnTo>
                  <a:lnTo>
                    <a:pt x="719" y="531"/>
                  </a:lnTo>
                  <a:lnTo>
                    <a:pt x="720" y="530"/>
                  </a:lnTo>
                  <a:lnTo>
                    <a:pt x="718" y="530"/>
                  </a:lnTo>
                  <a:lnTo>
                    <a:pt x="718" y="531"/>
                  </a:lnTo>
                  <a:lnTo>
                    <a:pt x="717" y="531"/>
                  </a:lnTo>
                  <a:lnTo>
                    <a:pt x="717" y="530"/>
                  </a:lnTo>
                  <a:lnTo>
                    <a:pt x="717" y="531"/>
                  </a:lnTo>
                  <a:lnTo>
                    <a:pt x="715" y="531"/>
                  </a:lnTo>
                  <a:lnTo>
                    <a:pt x="715" y="530"/>
                  </a:lnTo>
                  <a:lnTo>
                    <a:pt x="714" y="528"/>
                  </a:lnTo>
                  <a:lnTo>
                    <a:pt x="716" y="528"/>
                  </a:lnTo>
                  <a:lnTo>
                    <a:pt x="714" y="527"/>
                  </a:lnTo>
                  <a:lnTo>
                    <a:pt x="713" y="528"/>
                  </a:lnTo>
                  <a:lnTo>
                    <a:pt x="712" y="528"/>
                  </a:lnTo>
                  <a:lnTo>
                    <a:pt x="713" y="526"/>
                  </a:lnTo>
                  <a:lnTo>
                    <a:pt x="712" y="526"/>
                  </a:lnTo>
                  <a:lnTo>
                    <a:pt x="710" y="528"/>
                  </a:lnTo>
                  <a:lnTo>
                    <a:pt x="710" y="529"/>
                  </a:lnTo>
                  <a:lnTo>
                    <a:pt x="712" y="531"/>
                  </a:lnTo>
                  <a:lnTo>
                    <a:pt x="707" y="531"/>
                  </a:lnTo>
                  <a:lnTo>
                    <a:pt x="706" y="531"/>
                  </a:lnTo>
                  <a:lnTo>
                    <a:pt x="707" y="531"/>
                  </a:lnTo>
                  <a:lnTo>
                    <a:pt x="707" y="530"/>
                  </a:lnTo>
                  <a:lnTo>
                    <a:pt x="708" y="530"/>
                  </a:lnTo>
                  <a:lnTo>
                    <a:pt x="706" y="528"/>
                  </a:lnTo>
                  <a:lnTo>
                    <a:pt x="705" y="530"/>
                  </a:lnTo>
                  <a:lnTo>
                    <a:pt x="704" y="530"/>
                  </a:lnTo>
                  <a:lnTo>
                    <a:pt x="704" y="531"/>
                  </a:lnTo>
                  <a:lnTo>
                    <a:pt x="697" y="531"/>
                  </a:lnTo>
                  <a:lnTo>
                    <a:pt x="697" y="530"/>
                  </a:lnTo>
                  <a:lnTo>
                    <a:pt x="694" y="530"/>
                  </a:lnTo>
                  <a:lnTo>
                    <a:pt x="695" y="531"/>
                  </a:lnTo>
                  <a:lnTo>
                    <a:pt x="686" y="531"/>
                  </a:lnTo>
                  <a:lnTo>
                    <a:pt x="686" y="530"/>
                  </a:lnTo>
                  <a:lnTo>
                    <a:pt x="684" y="530"/>
                  </a:lnTo>
                  <a:lnTo>
                    <a:pt x="682" y="530"/>
                  </a:lnTo>
                  <a:lnTo>
                    <a:pt x="680" y="530"/>
                  </a:lnTo>
                  <a:lnTo>
                    <a:pt x="680" y="528"/>
                  </a:lnTo>
                  <a:lnTo>
                    <a:pt x="681" y="524"/>
                  </a:lnTo>
                  <a:lnTo>
                    <a:pt x="680" y="526"/>
                  </a:lnTo>
                  <a:lnTo>
                    <a:pt x="679" y="528"/>
                  </a:lnTo>
                  <a:lnTo>
                    <a:pt x="678" y="530"/>
                  </a:lnTo>
                  <a:lnTo>
                    <a:pt x="680" y="530"/>
                  </a:lnTo>
                  <a:lnTo>
                    <a:pt x="680" y="531"/>
                  </a:lnTo>
                  <a:lnTo>
                    <a:pt x="674" y="531"/>
                  </a:lnTo>
                  <a:lnTo>
                    <a:pt x="673" y="531"/>
                  </a:lnTo>
                  <a:lnTo>
                    <a:pt x="673" y="530"/>
                  </a:lnTo>
                  <a:lnTo>
                    <a:pt x="675" y="528"/>
                  </a:lnTo>
                  <a:lnTo>
                    <a:pt x="672" y="528"/>
                  </a:lnTo>
                  <a:lnTo>
                    <a:pt x="672" y="531"/>
                  </a:lnTo>
                  <a:lnTo>
                    <a:pt x="663" y="531"/>
                  </a:lnTo>
                  <a:lnTo>
                    <a:pt x="663" y="530"/>
                  </a:lnTo>
                  <a:lnTo>
                    <a:pt x="662" y="530"/>
                  </a:lnTo>
                  <a:lnTo>
                    <a:pt x="663" y="531"/>
                  </a:lnTo>
                  <a:lnTo>
                    <a:pt x="661" y="531"/>
                  </a:lnTo>
                  <a:lnTo>
                    <a:pt x="652" y="531"/>
                  </a:lnTo>
                  <a:lnTo>
                    <a:pt x="652" y="530"/>
                  </a:lnTo>
                  <a:lnTo>
                    <a:pt x="651" y="530"/>
                  </a:lnTo>
                  <a:lnTo>
                    <a:pt x="651" y="529"/>
                  </a:lnTo>
                  <a:lnTo>
                    <a:pt x="650" y="530"/>
                  </a:lnTo>
                  <a:lnTo>
                    <a:pt x="650" y="531"/>
                  </a:lnTo>
                  <a:lnTo>
                    <a:pt x="650" y="530"/>
                  </a:lnTo>
                  <a:lnTo>
                    <a:pt x="650" y="531"/>
                  </a:lnTo>
                  <a:lnTo>
                    <a:pt x="649" y="531"/>
                  </a:lnTo>
                  <a:lnTo>
                    <a:pt x="650" y="531"/>
                  </a:lnTo>
                  <a:lnTo>
                    <a:pt x="649" y="531"/>
                  </a:lnTo>
                  <a:lnTo>
                    <a:pt x="649" y="530"/>
                  </a:lnTo>
                  <a:lnTo>
                    <a:pt x="649" y="531"/>
                  </a:lnTo>
                  <a:lnTo>
                    <a:pt x="645" y="531"/>
                  </a:lnTo>
                  <a:lnTo>
                    <a:pt x="645" y="530"/>
                  </a:lnTo>
                  <a:lnTo>
                    <a:pt x="643" y="530"/>
                  </a:lnTo>
                  <a:lnTo>
                    <a:pt x="643" y="531"/>
                  </a:lnTo>
                  <a:lnTo>
                    <a:pt x="629" y="531"/>
                  </a:lnTo>
                  <a:lnTo>
                    <a:pt x="629" y="530"/>
                  </a:lnTo>
                  <a:lnTo>
                    <a:pt x="628" y="530"/>
                  </a:lnTo>
                  <a:lnTo>
                    <a:pt x="628" y="531"/>
                  </a:lnTo>
                  <a:lnTo>
                    <a:pt x="618" y="531"/>
                  </a:lnTo>
                  <a:lnTo>
                    <a:pt x="617" y="530"/>
                  </a:lnTo>
                  <a:lnTo>
                    <a:pt x="617" y="531"/>
                  </a:lnTo>
                  <a:lnTo>
                    <a:pt x="614" y="531"/>
                  </a:lnTo>
                  <a:lnTo>
                    <a:pt x="612" y="531"/>
                  </a:lnTo>
                  <a:lnTo>
                    <a:pt x="612" y="528"/>
                  </a:lnTo>
                  <a:lnTo>
                    <a:pt x="611" y="528"/>
                  </a:lnTo>
                  <a:lnTo>
                    <a:pt x="611" y="530"/>
                  </a:lnTo>
                  <a:lnTo>
                    <a:pt x="609" y="530"/>
                  </a:lnTo>
                  <a:lnTo>
                    <a:pt x="609" y="531"/>
                  </a:lnTo>
                  <a:lnTo>
                    <a:pt x="602" y="531"/>
                  </a:lnTo>
                  <a:lnTo>
                    <a:pt x="602" y="530"/>
                  </a:lnTo>
                  <a:lnTo>
                    <a:pt x="599" y="530"/>
                  </a:lnTo>
                  <a:lnTo>
                    <a:pt x="599" y="528"/>
                  </a:lnTo>
                  <a:lnTo>
                    <a:pt x="597" y="528"/>
                  </a:lnTo>
                  <a:lnTo>
                    <a:pt x="597" y="530"/>
                  </a:lnTo>
                  <a:lnTo>
                    <a:pt x="599" y="530"/>
                  </a:lnTo>
                  <a:lnTo>
                    <a:pt x="599" y="531"/>
                  </a:lnTo>
                  <a:lnTo>
                    <a:pt x="599" y="530"/>
                  </a:lnTo>
                  <a:lnTo>
                    <a:pt x="600" y="531"/>
                  </a:lnTo>
                  <a:lnTo>
                    <a:pt x="599" y="530"/>
                  </a:lnTo>
                  <a:lnTo>
                    <a:pt x="599" y="531"/>
                  </a:lnTo>
                  <a:lnTo>
                    <a:pt x="588" y="531"/>
                  </a:lnTo>
                  <a:lnTo>
                    <a:pt x="587" y="530"/>
                  </a:lnTo>
                  <a:lnTo>
                    <a:pt x="587" y="531"/>
                  </a:lnTo>
                  <a:lnTo>
                    <a:pt x="577" y="531"/>
                  </a:lnTo>
                  <a:lnTo>
                    <a:pt x="577" y="536"/>
                  </a:lnTo>
                  <a:lnTo>
                    <a:pt x="577" y="537"/>
                  </a:lnTo>
                  <a:lnTo>
                    <a:pt x="576" y="536"/>
                  </a:lnTo>
                  <a:lnTo>
                    <a:pt x="577" y="536"/>
                  </a:lnTo>
                  <a:lnTo>
                    <a:pt x="575" y="534"/>
                  </a:lnTo>
                  <a:lnTo>
                    <a:pt x="575" y="536"/>
                  </a:lnTo>
                  <a:lnTo>
                    <a:pt x="575" y="537"/>
                  </a:lnTo>
                  <a:lnTo>
                    <a:pt x="576" y="538"/>
                  </a:lnTo>
                  <a:lnTo>
                    <a:pt x="577" y="538"/>
                  </a:lnTo>
                  <a:lnTo>
                    <a:pt x="577" y="540"/>
                  </a:lnTo>
                  <a:lnTo>
                    <a:pt x="577" y="542"/>
                  </a:lnTo>
                  <a:lnTo>
                    <a:pt x="575" y="542"/>
                  </a:lnTo>
                  <a:lnTo>
                    <a:pt x="576" y="544"/>
                  </a:lnTo>
                  <a:lnTo>
                    <a:pt x="577" y="544"/>
                  </a:lnTo>
                  <a:lnTo>
                    <a:pt x="577" y="547"/>
                  </a:lnTo>
                  <a:lnTo>
                    <a:pt x="578" y="547"/>
                  </a:lnTo>
                  <a:lnTo>
                    <a:pt x="577" y="548"/>
                  </a:lnTo>
                  <a:lnTo>
                    <a:pt x="577" y="550"/>
                  </a:lnTo>
                  <a:lnTo>
                    <a:pt x="578" y="550"/>
                  </a:lnTo>
                  <a:lnTo>
                    <a:pt x="579" y="548"/>
                  </a:lnTo>
                  <a:lnTo>
                    <a:pt x="577" y="548"/>
                  </a:lnTo>
                  <a:lnTo>
                    <a:pt x="578" y="547"/>
                  </a:lnTo>
                  <a:lnTo>
                    <a:pt x="585" y="547"/>
                  </a:lnTo>
                  <a:lnTo>
                    <a:pt x="584" y="548"/>
                  </a:lnTo>
                  <a:lnTo>
                    <a:pt x="586" y="547"/>
                  </a:lnTo>
                  <a:lnTo>
                    <a:pt x="587" y="548"/>
                  </a:lnTo>
                  <a:lnTo>
                    <a:pt x="587" y="547"/>
                  </a:lnTo>
                  <a:lnTo>
                    <a:pt x="588" y="547"/>
                  </a:lnTo>
                  <a:lnTo>
                    <a:pt x="587" y="548"/>
                  </a:lnTo>
                  <a:lnTo>
                    <a:pt x="589" y="548"/>
                  </a:lnTo>
                  <a:lnTo>
                    <a:pt x="589" y="547"/>
                  </a:lnTo>
                  <a:lnTo>
                    <a:pt x="604" y="547"/>
                  </a:lnTo>
                  <a:lnTo>
                    <a:pt x="605" y="548"/>
                  </a:lnTo>
                  <a:lnTo>
                    <a:pt x="605" y="547"/>
                  </a:lnTo>
                  <a:lnTo>
                    <a:pt x="616" y="547"/>
                  </a:lnTo>
                  <a:lnTo>
                    <a:pt x="616" y="548"/>
                  </a:lnTo>
                  <a:lnTo>
                    <a:pt x="615" y="548"/>
                  </a:lnTo>
                  <a:lnTo>
                    <a:pt x="614" y="550"/>
                  </a:lnTo>
                  <a:lnTo>
                    <a:pt x="617" y="550"/>
                  </a:lnTo>
                  <a:lnTo>
                    <a:pt x="616" y="547"/>
                  </a:lnTo>
                  <a:lnTo>
                    <a:pt x="623" y="547"/>
                  </a:lnTo>
                  <a:lnTo>
                    <a:pt x="621" y="550"/>
                  </a:lnTo>
                  <a:lnTo>
                    <a:pt x="621" y="554"/>
                  </a:lnTo>
                  <a:lnTo>
                    <a:pt x="623" y="552"/>
                  </a:lnTo>
                  <a:lnTo>
                    <a:pt x="622" y="554"/>
                  </a:lnTo>
                  <a:lnTo>
                    <a:pt x="623" y="554"/>
                  </a:lnTo>
                  <a:lnTo>
                    <a:pt x="624" y="552"/>
                  </a:lnTo>
                  <a:lnTo>
                    <a:pt x="628" y="552"/>
                  </a:lnTo>
                  <a:lnTo>
                    <a:pt x="627" y="554"/>
                  </a:lnTo>
                  <a:lnTo>
                    <a:pt x="630" y="554"/>
                  </a:lnTo>
                  <a:lnTo>
                    <a:pt x="629" y="552"/>
                  </a:lnTo>
                  <a:lnTo>
                    <a:pt x="628" y="550"/>
                  </a:lnTo>
                  <a:lnTo>
                    <a:pt x="624" y="550"/>
                  </a:lnTo>
                  <a:lnTo>
                    <a:pt x="623" y="550"/>
                  </a:lnTo>
                  <a:lnTo>
                    <a:pt x="623" y="548"/>
                  </a:lnTo>
                  <a:lnTo>
                    <a:pt x="624" y="550"/>
                  </a:lnTo>
                  <a:lnTo>
                    <a:pt x="624" y="548"/>
                  </a:lnTo>
                  <a:lnTo>
                    <a:pt x="624" y="547"/>
                  </a:lnTo>
                  <a:lnTo>
                    <a:pt x="632" y="547"/>
                  </a:lnTo>
                  <a:lnTo>
                    <a:pt x="633" y="548"/>
                  </a:lnTo>
                  <a:lnTo>
                    <a:pt x="638" y="548"/>
                  </a:lnTo>
                  <a:lnTo>
                    <a:pt x="636" y="547"/>
                  </a:lnTo>
                  <a:lnTo>
                    <a:pt x="640" y="547"/>
                  </a:lnTo>
                  <a:lnTo>
                    <a:pt x="641" y="547"/>
                  </a:lnTo>
                  <a:lnTo>
                    <a:pt x="640" y="547"/>
                  </a:lnTo>
                  <a:lnTo>
                    <a:pt x="640" y="548"/>
                  </a:lnTo>
                  <a:lnTo>
                    <a:pt x="641" y="547"/>
                  </a:lnTo>
                  <a:lnTo>
                    <a:pt x="646" y="547"/>
                  </a:lnTo>
                  <a:lnTo>
                    <a:pt x="645" y="547"/>
                  </a:lnTo>
                  <a:lnTo>
                    <a:pt x="646" y="547"/>
                  </a:lnTo>
                  <a:lnTo>
                    <a:pt x="646" y="548"/>
                  </a:lnTo>
                  <a:lnTo>
                    <a:pt x="646" y="547"/>
                  </a:lnTo>
                  <a:lnTo>
                    <a:pt x="661" y="547"/>
                  </a:lnTo>
                  <a:lnTo>
                    <a:pt x="662" y="552"/>
                  </a:lnTo>
                  <a:lnTo>
                    <a:pt x="661" y="552"/>
                  </a:lnTo>
                  <a:lnTo>
                    <a:pt x="661" y="553"/>
                  </a:lnTo>
                  <a:lnTo>
                    <a:pt x="662" y="554"/>
                  </a:lnTo>
                  <a:lnTo>
                    <a:pt x="662" y="551"/>
                  </a:lnTo>
                  <a:lnTo>
                    <a:pt x="662" y="550"/>
                  </a:lnTo>
                  <a:lnTo>
                    <a:pt x="664" y="550"/>
                  </a:lnTo>
                  <a:lnTo>
                    <a:pt x="663" y="549"/>
                  </a:lnTo>
                  <a:lnTo>
                    <a:pt x="663" y="548"/>
                  </a:lnTo>
                  <a:lnTo>
                    <a:pt x="664" y="547"/>
                  </a:lnTo>
                  <a:lnTo>
                    <a:pt x="668" y="547"/>
                  </a:lnTo>
                  <a:lnTo>
                    <a:pt x="672" y="547"/>
                  </a:lnTo>
                  <a:lnTo>
                    <a:pt x="672" y="548"/>
                  </a:lnTo>
                  <a:lnTo>
                    <a:pt x="670" y="548"/>
                  </a:lnTo>
                  <a:lnTo>
                    <a:pt x="669" y="550"/>
                  </a:lnTo>
                  <a:lnTo>
                    <a:pt x="671" y="550"/>
                  </a:lnTo>
                  <a:lnTo>
                    <a:pt x="673" y="552"/>
                  </a:lnTo>
                  <a:lnTo>
                    <a:pt x="673" y="553"/>
                  </a:lnTo>
                  <a:lnTo>
                    <a:pt x="673" y="554"/>
                  </a:lnTo>
                  <a:lnTo>
                    <a:pt x="675" y="552"/>
                  </a:lnTo>
                  <a:lnTo>
                    <a:pt x="674" y="551"/>
                  </a:lnTo>
                  <a:lnTo>
                    <a:pt x="674" y="550"/>
                  </a:lnTo>
                  <a:lnTo>
                    <a:pt x="674" y="548"/>
                  </a:lnTo>
                  <a:lnTo>
                    <a:pt x="672" y="547"/>
                  </a:lnTo>
                  <a:lnTo>
                    <a:pt x="682" y="547"/>
                  </a:lnTo>
                  <a:lnTo>
                    <a:pt x="681" y="548"/>
                  </a:lnTo>
                  <a:lnTo>
                    <a:pt x="682" y="548"/>
                  </a:lnTo>
                  <a:lnTo>
                    <a:pt x="682" y="547"/>
                  </a:lnTo>
                  <a:lnTo>
                    <a:pt x="684" y="550"/>
                  </a:lnTo>
                  <a:lnTo>
                    <a:pt x="684" y="548"/>
                  </a:lnTo>
                  <a:lnTo>
                    <a:pt x="684" y="547"/>
                  </a:lnTo>
                  <a:lnTo>
                    <a:pt x="690" y="547"/>
                  </a:lnTo>
                  <a:lnTo>
                    <a:pt x="691" y="547"/>
                  </a:lnTo>
                  <a:lnTo>
                    <a:pt x="690" y="548"/>
                  </a:lnTo>
                  <a:lnTo>
                    <a:pt x="690" y="547"/>
                  </a:lnTo>
                  <a:lnTo>
                    <a:pt x="689" y="548"/>
                  </a:lnTo>
                  <a:lnTo>
                    <a:pt x="689" y="549"/>
                  </a:lnTo>
                  <a:lnTo>
                    <a:pt x="690" y="549"/>
                  </a:lnTo>
                  <a:lnTo>
                    <a:pt x="690" y="548"/>
                  </a:lnTo>
                  <a:lnTo>
                    <a:pt x="690" y="549"/>
                  </a:lnTo>
                  <a:lnTo>
                    <a:pt x="690" y="550"/>
                  </a:lnTo>
                  <a:lnTo>
                    <a:pt x="691" y="548"/>
                  </a:lnTo>
                  <a:lnTo>
                    <a:pt x="690" y="548"/>
                  </a:lnTo>
                  <a:lnTo>
                    <a:pt x="691" y="547"/>
                  </a:lnTo>
                  <a:lnTo>
                    <a:pt x="691" y="548"/>
                  </a:lnTo>
                  <a:lnTo>
                    <a:pt x="694" y="548"/>
                  </a:lnTo>
                  <a:lnTo>
                    <a:pt x="692" y="547"/>
                  </a:lnTo>
                  <a:lnTo>
                    <a:pt x="694" y="547"/>
                  </a:lnTo>
                  <a:lnTo>
                    <a:pt x="694" y="548"/>
                  </a:lnTo>
                  <a:lnTo>
                    <a:pt x="694" y="550"/>
                  </a:lnTo>
                  <a:lnTo>
                    <a:pt x="694" y="551"/>
                  </a:lnTo>
                  <a:lnTo>
                    <a:pt x="697" y="554"/>
                  </a:lnTo>
                  <a:lnTo>
                    <a:pt x="698" y="554"/>
                  </a:lnTo>
                  <a:lnTo>
                    <a:pt x="698" y="552"/>
                  </a:lnTo>
                  <a:lnTo>
                    <a:pt x="699" y="552"/>
                  </a:lnTo>
                  <a:lnTo>
                    <a:pt x="697" y="550"/>
                  </a:lnTo>
                  <a:lnTo>
                    <a:pt x="697" y="552"/>
                  </a:lnTo>
                  <a:lnTo>
                    <a:pt x="696" y="550"/>
                  </a:lnTo>
                  <a:lnTo>
                    <a:pt x="697" y="548"/>
                  </a:lnTo>
                  <a:lnTo>
                    <a:pt x="695" y="548"/>
                  </a:lnTo>
                  <a:lnTo>
                    <a:pt x="694" y="548"/>
                  </a:lnTo>
                  <a:lnTo>
                    <a:pt x="694" y="547"/>
                  </a:lnTo>
                  <a:lnTo>
                    <a:pt x="699" y="547"/>
                  </a:lnTo>
                  <a:lnTo>
                    <a:pt x="699" y="548"/>
                  </a:lnTo>
                  <a:lnTo>
                    <a:pt x="701" y="548"/>
                  </a:lnTo>
                  <a:lnTo>
                    <a:pt x="702" y="547"/>
                  </a:lnTo>
                  <a:lnTo>
                    <a:pt x="707" y="547"/>
                  </a:lnTo>
                  <a:lnTo>
                    <a:pt x="707" y="548"/>
                  </a:lnTo>
                  <a:lnTo>
                    <a:pt x="709" y="548"/>
                  </a:lnTo>
                  <a:lnTo>
                    <a:pt x="709" y="547"/>
                  </a:lnTo>
                  <a:lnTo>
                    <a:pt x="710" y="547"/>
                  </a:lnTo>
                  <a:lnTo>
                    <a:pt x="711" y="548"/>
                  </a:lnTo>
                  <a:lnTo>
                    <a:pt x="710" y="547"/>
                  </a:lnTo>
                  <a:lnTo>
                    <a:pt x="721" y="547"/>
                  </a:lnTo>
                  <a:lnTo>
                    <a:pt x="722" y="548"/>
                  </a:lnTo>
                  <a:lnTo>
                    <a:pt x="724" y="547"/>
                  </a:lnTo>
                  <a:lnTo>
                    <a:pt x="729" y="547"/>
                  </a:lnTo>
                  <a:lnTo>
                    <a:pt x="729" y="548"/>
                  </a:lnTo>
                  <a:lnTo>
                    <a:pt x="730" y="548"/>
                  </a:lnTo>
                  <a:lnTo>
                    <a:pt x="730" y="547"/>
                  </a:lnTo>
                  <a:lnTo>
                    <a:pt x="731" y="548"/>
                  </a:lnTo>
                  <a:lnTo>
                    <a:pt x="731" y="547"/>
                  </a:lnTo>
                  <a:lnTo>
                    <a:pt x="733" y="547"/>
                  </a:lnTo>
                  <a:lnTo>
                    <a:pt x="732" y="548"/>
                  </a:lnTo>
                  <a:lnTo>
                    <a:pt x="735" y="548"/>
                  </a:lnTo>
                  <a:lnTo>
                    <a:pt x="734" y="550"/>
                  </a:lnTo>
                  <a:lnTo>
                    <a:pt x="735" y="550"/>
                  </a:lnTo>
                  <a:lnTo>
                    <a:pt x="735" y="552"/>
                  </a:lnTo>
                  <a:lnTo>
                    <a:pt x="736" y="552"/>
                  </a:lnTo>
                  <a:lnTo>
                    <a:pt x="734" y="554"/>
                  </a:lnTo>
                  <a:lnTo>
                    <a:pt x="733" y="556"/>
                  </a:lnTo>
                  <a:lnTo>
                    <a:pt x="734" y="556"/>
                  </a:lnTo>
                  <a:lnTo>
                    <a:pt x="735" y="558"/>
                  </a:lnTo>
                  <a:lnTo>
                    <a:pt x="735" y="556"/>
                  </a:lnTo>
                  <a:lnTo>
                    <a:pt x="736" y="556"/>
                  </a:lnTo>
                  <a:lnTo>
                    <a:pt x="736" y="554"/>
                  </a:lnTo>
                  <a:lnTo>
                    <a:pt x="737" y="554"/>
                  </a:lnTo>
                  <a:lnTo>
                    <a:pt x="738" y="552"/>
                  </a:lnTo>
                  <a:lnTo>
                    <a:pt x="738" y="556"/>
                  </a:lnTo>
                  <a:lnTo>
                    <a:pt x="742" y="554"/>
                  </a:lnTo>
                  <a:lnTo>
                    <a:pt x="741" y="556"/>
                  </a:lnTo>
                  <a:lnTo>
                    <a:pt x="742" y="556"/>
                  </a:lnTo>
                  <a:lnTo>
                    <a:pt x="742" y="554"/>
                  </a:lnTo>
                  <a:lnTo>
                    <a:pt x="742" y="552"/>
                  </a:lnTo>
                  <a:lnTo>
                    <a:pt x="740" y="552"/>
                  </a:lnTo>
                  <a:lnTo>
                    <a:pt x="739" y="554"/>
                  </a:lnTo>
                  <a:lnTo>
                    <a:pt x="737" y="550"/>
                  </a:lnTo>
                  <a:lnTo>
                    <a:pt x="737" y="548"/>
                  </a:lnTo>
                  <a:lnTo>
                    <a:pt x="735" y="547"/>
                  </a:lnTo>
                  <a:lnTo>
                    <a:pt x="741" y="547"/>
                  </a:lnTo>
                  <a:lnTo>
                    <a:pt x="740" y="548"/>
                  </a:lnTo>
                  <a:lnTo>
                    <a:pt x="741" y="548"/>
                  </a:lnTo>
                  <a:lnTo>
                    <a:pt x="741" y="550"/>
                  </a:lnTo>
                  <a:lnTo>
                    <a:pt x="741" y="551"/>
                  </a:lnTo>
                  <a:lnTo>
                    <a:pt x="742" y="552"/>
                  </a:lnTo>
                  <a:lnTo>
                    <a:pt x="743" y="549"/>
                  </a:lnTo>
                  <a:lnTo>
                    <a:pt x="743" y="548"/>
                  </a:lnTo>
                  <a:lnTo>
                    <a:pt x="743" y="547"/>
                  </a:lnTo>
                  <a:lnTo>
                    <a:pt x="747" y="547"/>
                  </a:lnTo>
                  <a:lnTo>
                    <a:pt x="747" y="550"/>
                  </a:lnTo>
                  <a:lnTo>
                    <a:pt x="750" y="550"/>
                  </a:lnTo>
                  <a:lnTo>
                    <a:pt x="750" y="549"/>
                  </a:lnTo>
                  <a:lnTo>
                    <a:pt x="750" y="548"/>
                  </a:lnTo>
                  <a:lnTo>
                    <a:pt x="748" y="547"/>
                  </a:lnTo>
                  <a:lnTo>
                    <a:pt x="752" y="547"/>
                  </a:lnTo>
                  <a:lnTo>
                    <a:pt x="752" y="548"/>
                  </a:lnTo>
                  <a:lnTo>
                    <a:pt x="752" y="550"/>
                  </a:lnTo>
                  <a:lnTo>
                    <a:pt x="752" y="552"/>
                  </a:lnTo>
                  <a:lnTo>
                    <a:pt x="756" y="552"/>
                  </a:lnTo>
                  <a:lnTo>
                    <a:pt x="756" y="550"/>
                  </a:lnTo>
                  <a:lnTo>
                    <a:pt x="754" y="550"/>
                  </a:lnTo>
                  <a:lnTo>
                    <a:pt x="755" y="548"/>
                  </a:lnTo>
                  <a:lnTo>
                    <a:pt x="753" y="550"/>
                  </a:lnTo>
                  <a:lnTo>
                    <a:pt x="753" y="549"/>
                  </a:lnTo>
                  <a:lnTo>
                    <a:pt x="753" y="547"/>
                  </a:lnTo>
                  <a:lnTo>
                    <a:pt x="770" y="547"/>
                  </a:lnTo>
                  <a:lnTo>
                    <a:pt x="771" y="548"/>
                  </a:lnTo>
                  <a:lnTo>
                    <a:pt x="772" y="548"/>
                  </a:lnTo>
                  <a:lnTo>
                    <a:pt x="771" y="550"/>
                  </a:lnTo>
                  <a:lnTo>
                    <a:pt x="771" y="548"/>
                  </a:lnTo>
                  <a:lnTo>
                    <a:pt x="771" y="550"/>
                  </a:lnTo>
                  <a:lnTo>
                    <a:pt x="773" y="552"/>
                  </a:lnTo>
                  <a:lnTo>
                    <a:pt x="774" y="552"/>
                  </a:lnTo>
                  <a:lnTo>
                    <a:pt x="775" y="547"/>
                  </a:lnTo>
                  <a:lnTo>
                    <a:pt x="776" y="547"/>
                  </a:lnTo>
                  <a:lnTo>
                    <a:pt x="778" y="547"/>
                  </a:lnTo>
                  <a:lnTo>
                    <a:pt x="778" y="548"/>
                  </a:lnTo>
                  <a:lnTo>
                    <a:pt x="779" y="547"/>
                  </a:lnTo>
                  <a:lnTo>
                    <a:pt x="780" y="550"/>
                  </a:lnTo>
                  <a:lnTo>
                    <a:pt x="779" y="550"/>
                  </a:lnTo>
                  <a:lnTo>
                    <a:pt x="779" y="552"/>
                  </a:lnTo>
                  <a:lnTo>
                    <a:pt x="777" y="552"/>
                  </a:lnTo>
                  <a:lnTo>
                    <a:pt x="780" y="554"/>
                  </a:lnTo>
                  <a:lnTo>
                    <a:pt x="781" y="556"/>
                  </a:lnTo>
                  <a:lnTo>
                    <a:pt x="784" y="556"/>
                  </a:lnTo>
                  <a:lnTo>
                    <a:pt x="785" y="557"/>
                  </a:lnTo>
                  <a:lnTo>
                    <a:pt x="785" y="556"/>
                  </a:lnTo>
                  <a:lnTo>
                    <a:pt x="785" y="554"/>
                  </a:lnTo>
                  <a:lnTo>
                    <a:pt x="782" y="554"/>
                  </a:lnTo>
                  <a:lnTo>
                    <a:pt x="781" y="553"/>
                  </a:lnTo>
                  <a:lnTo>
                    <a:pt x="781" y="551"/>
                  </a:lnTo>
                  <a:lnTo>
                    <a:pt x="781" y="550"/>
                  </a:lnTo>
                  <a:lnTo>
                    <a:pt x="783" y="550"/>
                  </a:lnTo>
                  <a:lnTo>
                    <a:pt x="782" y="548"/>
                  </a:lnTo>
                  <a:lnTo>
                    <a:pt x="781" y="548"/>
                  </a:lnTo>
                  <a:lnTo>
                    <a:pt x="781" y="547"/>
                  </a:lnTo>
                  <a:lnTo>
                    <a:pt x="784" y="547"/>
                  </a:lnTo>
                  <a:lnTo>
                    <a:pt x="784" y="548"/>
                  </a:lnTo>
                  <a:lnTo>
                    <a:pt x="783" y="548"/>
                  </a:lnTo>
                  <a:lnTo>
                    <a:pt x="783" y="550"/>
                  </a:lnTo>
                  <a:lnTo>
                    <a:pt x="784" y="550"/>
                  </a:lnTo>
                  <a:lnTo>
                    <a:pt x="786" y="552"/>
                  </a:lnTo>
                  <a:lnTo>
                    <a:pt x="786" y="550"/>
                  </a:lnTo>
                  <a:lnTo>
                    <a:pt x="785" y="550"/>
                  </a:lnTo>
                  <a:lnTo>
                    <a:pt x="785" y="548"/>
                  </a:lnTo>
                  <a:lnTo>
                    <a:pt x="787" y="548"/>
                  </a:lnTo>
                  <a:lnTo>
                    <a:pt x="787" y="550"/>
                  </a:lnTo>
                  <a:lnTo>
                    <a:pt x="788" y="550"/>
                  </a:lnTo>
                  <a:lnTo>
                    <a:pt x="787" y="548"/>
                  </a:lnTo>
                  <a:lnTo>
                    <a:pt x="790" y="550"/>
                  </a:lnTo>
                  <a:lnTo>
                    <a:pt x="790" y="548"/>
                  </a:lnTo>
                  <a:lnTo>
                    <a:pt x="789" y="548"/>
                  </a:lnTo>
                  <a:lnTo>
                    <a:pt x="788" y="548"/>
                  </a:lnTo>
                  <a:lnTo>
                    <a:pt x="789" y="548"/>
                  </a:lnTo>
                  <a:lnTo>
                    <a:pt x="787" y="547"/>
                  </a:lnTo>
                  <a:lnTo>
                    <a:pt x="790" y="547"/>
                  </a:lnTo>
                  <a:lnTo>
                    <a:pt x="789" y="548"/>
                  </a:lnTo>
                  <a:lnTo>
                    <a:pt x="790" y="547"/>
                  </a:lnTo>
                  <a:lnTo>
                    <a:pt x="791" y="547"/>
                  </a:lnTo>
                  <a:lnTo>
                    <a:pt x="792" y="548"/>
                  </a:lnTo>
                  <a:lnTo>
                    <a:pt x="793" y="547"/>
                  </a:lnTo>
                  <a:lnTo>
                    <a:pt x="793" y="548"/>
                  </a:lnTo>
                  <a:lnTo>
                    <a:pt x="797" y="548"/>
                  </a:lnTo>
                  <a:lnTo>
                    <a:pt x="797" y="547"/>
                  </a:lnTo>
                  <a:lnTo>
                    <a:pt x="801" y="547"/>
                  </a:lnTo>
                  <a:lnTo>
                    <a:pt x="802" y="548"/>
                  </a:lnTo>
                  <a:lnTo>
                    <a:pt x="804" y="548"/>
                  </a:lnTo>
                  <a:lnTo>
                    <a:pt x="804" y="547"/>
                  </a:lnTo>
                  <a:lnTo>
                    <a:pt x="804" y="548"/>
                  </a:lnTo>
                  <a:lnTo>
                    <a:pt x="805" y="548"/>
                  </a:lnTo>
                  <a:lnTo>
                    <a:pt x="806" y="550"/>
                  </a:lnTo>
                  <a:lnTo>
                    <a:pt x="807" y="550"/>
                  </a:lnTo>
                  <a:lnTo>
                    <a:pt x="806" y="552"/>
                  </a:lnTo>
                  <a:lnTo>
                    <a:pt x="805" y="554"/>
                  </a:lnTo>
                  <a:lnTo>
                    <a:pt x="803" y="556"/>
                  </a:lnTo>
                  <a:lnTo>
                    <a:pt x="805" y="556"/>
                  </a:lnTo>
                  <a:lnTo>
                    <a:pt x="805" y="558"/>
                  </a:lnTo>
                  <a:lnTo>
                    <a:pt x="806" y="558"/>
                  </a:lnTo>
                  <a:lnTo>
                    <a:pt x="806" y="556"/>
                  </a:lnTo>
                  <a:lnTo>
                    <a:pt x="807" y="558"/>
                  </a:lnTo>
                  <a:lnTo>
                    <a:pt x="806" y="557"/>
                  </a:lnTo>
                  <a:lnTo>
                    <a:pt x="806" y="556"/>
                  </a:lnTo>
                  <a:lnTo>
                    <a:pt x="807" y="554"/>
                  </a:lnTo>
                  <a:lnTo>
                    <a:pt x="808" y="554"/>
                  </a:lnTo>
                  <a:lnTo>
                    <a:pt x="808" y="552"/>
                  </a:lnTo>
                  <a:lnTo>
                    <a:pt x="808" y="550"/>
                  </a:lnTo>
                  <a:lnTo>
                    <a:pt x="806" y="548"/>
                  </a:lnTo>
                  <a:lnTo>
                    <a:pt x="805" y="548"/>
                  </a:lnTo>
                  <a:lnTo>
                    <a:pt x="806" y="548"/>
                  </a:lnTo>
                  <a:lnTo>
                    <a:pt x="804" y="547"/>
                  </a:lnTo>
                  <a:lnTo>
                    <a:pt x="806" y="547"/>
                  </a:lnTo>
                  <a:lnTo>
                    <a:pt x="806" y="548"/>
                  </a:lnTo>
                  <a:lnTo>
                    <a:pt x="807" y="547"/>
                  </a:lnTo>
                  <a:lnTo>
                    <a:pt x="813" y="547"/>
                  </a:lnTo>
                  <a:lnTo>
                    <a:pt x="813" y="550"/>
                  </a:lnTo>
                  <a:lnTo>
                    <a:pt x="814" y="554"/>
                  </a:lnTo>
                  <a:lnTo>
                    <a:pt x="813" y="547"/>
                  </a:lnTo>
                  <a:lnTo>
                    <a:pt x="822" y="547"/>
                  </a:lnTo>
                  <a:lnTo>
                    <a:pt x="822" y="541"/>
                  </a:lnTo>
                  <a:lnTo>
                    <a:pt x="824" y="541"/>
                  </a:lnTo>
                  <a:lnTo>
                    <a:pt x="824" y="537"/>
                  </a:lnTo>
                  <a:lnTo>
                    <a:pt x="825" y="537"/>
                  </a:lnTo>
                  <a:lnTo>
                    <a:pt x="825" y="531"/>
                  </a:lnTo>
                  <a:close/>
                  <a:moveTo>
                    <a:pt x="825" y="336"/>
                  </a:moveTo>
                  <a:lnTo>
                    <a:pt x="825" y="334"/>
                  </a:lnTo>
                  <a:lnTo>
                    <a:pt x="823" y="334"/>
                  </a:lnTo>
                  <a:lnTo>
                    <a:pt x="823" y="336"/>
                  </a:lnTo>
                  <a:lnTo>
                    <a:pt x="825" y="336"/>
                  </a:lnTo>
                  <a:close/>
                  <a:moveTo>
                    <a:pt x="826" y="326"/>
                  </a:moveTo>
                  <a:lnTo>
                    <a:pt x="824" y="326"/>
                  </a:lnTo>
                  <a:lnTo>
                    <a:pt x="823" y="324"/>
                  </a:lnTo>
                  <a:lnTo>
                    <a:pt x="823" y="326"/>
                  </a:lnTo>
                  <a:lnTo>
                    <a:pt x="823" y="328"/>
                  </a:lnTo>
                  <a:lnTo>
                    <a:pt x="823" y="330"/>
                  </a:lnTo>
                  <a:lnTo>
                    <a:pt x="826" y="328"/>
                  </a:lnTo>
                  <a:lnTo>
                    <a:pt x="826" y="326"/>
                  </a:lnTo>
                  <a:close/>
                  <a:moveTo>
                    <a:pt x="827" y="528"/>
                  </a:moveTo>
                  <a:lnTo>
                    <a:pt x="826" y="526"/>
                  </a:lnTo>
                  <a:lnTo>
                    <a:pt x="826" y="528"/>
                  </a:lnTo>
                  <a:lnTo>
                    <a:pt x="827" y="528"/>
                  </a:lnTo>
                  <a:close/>
                  <a:moveTo>
                    <a:pt x="827" y="470"/>
                  </a:moveTo>
                  <a:lnTo>
                    <a:pt x="826" y="470"/>
                  </a:lnTo>
                  <a:lnTo>
                    <a:pt x="827" y="471"/>
                  </a:lnTo>
                  <a:lnTo>
                    <a:pt x="827" y="470"/>
                  </a:lnTo>
                  <a:close/>
                  <a:moveTo>
                    <a:pt x="827" y="472"/>
                  </a:moveTo>
                  <a:lnTo>
                    <a:pt x="827" y="471"/>
                  </a:lnTo>
                  <a:lnTo>
                    <a:pt x="825" y="472"/>
                  </a:lnTo>
                  <a:lnTo>
                    <a:pt x="827" y="472"/>
                  </a:lnTo>
                  <a:close/>
                  <a:moveTo>
                    <a:pt x="828" y="315"/>
                  </a:moveTo>
                  <a:lnTo>
                    <a:pt x="825" y="306"/>
                  </a:lnTo>
                  <a:lnTo>
                    <a:pt x="822" y="296"/>
                  </a:lnTo>
                  <a:lnTo>
                    <a:pt x="821" y="290"/>
                  </a:lnTo>
                  <a:lnTo>
                    <a:pt x="820" y="288"/>
                  </a:lnTo>
                  <a:lnTo>
                    <a:pt x="819" y="286"/>
                  </a:lnTo>
                  <a:lnTo>
                    <a:pt x="755" y="286"/>
                  </a:lnTo>
                  <a:lnTo>
                    <a:pt x="753" y="286"/>
                  </a:lnTo>
                  <a:lnTo>
                    <a:pt x="700" y="286"/>
                  </a:lnTo>
                  <a:lnTo>
                    <a:pt x="697" y="286"/>
                  </a:lnTo>
                  <a:lnTo>
                    <a:pt x="696" y="286"/>
                  </a:lnTo>
                  <a:lnTo>
                    <a:pt x="695" y="282"/>
                  </a:lnTo>
                  <a:lnTo>
                    <a:pt x="694" y="282"/>
                  </a:lnTo>
                  <a:lnTo>
                    <a:pt x="693" y="284"/>
                  </a:lnTo>
                  <a:lnTo>
                    <a:pt x="693" y="286"/>
                  </a:lnTo>
                  <a:lnTo>
                    <a:pt x="695" y="286"/>
                  </a:lnTo>
                  <a:lnTo>
                    <a:pt x="689" y="286"/>
                  </a:lnTo>
                  <a:lnTo>
                    <a:pt x="687" y="286"/>
                  </a:lnTo>
                  <a:lnTo>
                    <a:pt x="683" y="286"/>
                  </a:lnTo>
                  <a:lnTo>
                    <a:pt x="680" y="286"/>
                  </a:lnTo>
                  <a:lnTo>
                    <a:pt x="668" y="286"/>
                  </a:lnTo>
                  <a:lnTo>
                    <a:pt x="670" y="284"/>
                  </a:lnTo>
                  <a:lnTo>
                    <a:pt x="668" y="284"/>
                  </a:lnTo>
                  <a:lnTo>
                    <a:pt x="668" y="282"/>
                  </a:lnTo>
                  <a:lnTo>
                    <a:pt x="666" y="282"/>
                  </a:lnTo>
                  <a:lnTo>
                    <a:pt x="666" y="280"/>
                  </a:lnTo>
                  <a:lnTo>
                    <a:pt x="667" y="280"/>
                  </a:lnTo>
                  <a:lnTo>
                    <a:pt x="664" y="278"/>
                  </a:lnTo>
                  <a:lnTo>
                    <a:pt x="665" y="280"/>
                  </a:lnTo>
                  <a:lnTo>
                    <a:pt x="663" y="280"/>
                  </a:lnTo>
                  <a:lnTo>
                    <a:pt x="666" y="282"/>
                  </a:lnTo>
                  <a:lnTo>
                    <a:pt x="666" y="286"/>
                  </a:lnTo>
                  <a:lnTo>
                    <a:pt x="657" y="286"/>
                  </a:lnTo>
                  <a:lnTo>
                    <a:pt x="658" y="285"/>
                  </a:lnTo>
                  <a:lnTo>
                    <a:pt x="658" y="284"/>
                  </a:lnTo>
                  <a:lnTo>
                    <a:pt x="656" y="282"/>
                  </a:lnTo>
                  <a:lnTo>
                    <a:pt x="655" y="282"/>
                  </a:lnTo>
                  <a:lnTo>
                    <a:pt x="655" y="284"/>
                  </a:lnTo>
                  <a:lnTo>
                    <a:pt x="657" y="284"/>
                  </a:lnTo>
                  <a:lnTo>
                    <a:pt x="655" y="286"/>
                  </a:lnTo>
                  <a:lnTo>
                    <a:pt x="650" y="286"/>
                  </a:lnTo>
                  <a:lnTo>
                    <a:pt x="649" y="284"/>
                  </a:lnTo>
                  <a:lnTo>
                    <a:pt x="647" y="286"/>
                  </a:lnTo>
                  <a:lnTo>
                    <a:pt x="648" y="286"/>
                  </a:lnTo>
                  <a:lnTo>
                    <a:pt x="644" y="286"/>
                  </a:lnTo>
                  <a:lnTo>
                    <a:pt x="642" y="286"/>
                  </a:lnTo>
                  <a:lnTo>
                    <a:pt x="624" y="286"/>
                  </a:lnTo>
                  <a:lnTo>
                    <a:pt x="623" y="286"/>
                  </a:lnTo>
                  <a:lnTo>
                    <a:pt x="623" y="285"/>
                  </a:lnTo>
                  <a:lnTo>
                    <a:pt x="622" y="282"/>
                  </a:lnTo>
                  <a:lnTo>
                    <a:pt x="621" y="282"/>
                  </a:lnTo>
                  <a:lnTo>
                    <a:pt x="620" y="280"/>
                  </a:lnTo>
                  <a:lnTo>
                    <a:pt x="620" y="282"/>
                  </a:lnTo>
                  <a:lnTo>
                    <a:pt x="620" y="283"/>
                  </a:lnTo>
                  <a:lnTo>
                    <a:pt x="621" y="284"/>
                  </a:lnTo>
                  <a:lnTo>
                    <a:pt x="621" y="286"/>
                  </a:lnTo>
                  <a:lnTo>
                    <a:pt x="616" y="286"/>
                  </a:lnTo>
                  <a:lnTo>
                    <a:pt x="614" y="286"/>
                  </a:lnTo>
                  <a:lnTo>
                    <a:pt x="614" y="284"/>
                  </a:lnTo>
                  <a:lnTo>
                    <a:pt x="613" y="286"/>
                  </a:lnTo>
                  <a:lnTo>
                    <a:pt x="606" y="286"/>
                  </a:lnTo>
                  <a:lnTo>
                    <a:pt x="598" y="286"/>
                  </a:lnTo>
                  <a:lnTo>
                    <a:pt x="598" y="315"/>
                  </a:lnTo>
                  <a:lnTo>
                    <a:pt x="598" y="316"/>
                  </a:lnTo>
                  <a:lnTo>
                    <a:pt x="597" y="316"/>
                  </a:lnTo>
                  <a:lnTo>
                    <a:pt x="597" y="315"/>
                  </a:lnTo>
                  <a:lnTo>
                    <a:pt x="598" y="315"/>
                  </a:lnTo>
                  <a:lnTo>
                    <a:pt x="598" y="286"/>
                  </a:lnTo>
                  <a:lnTo>
                    <a:pt x="584" y="286"/>
                  </a:lnTo>
                  <a:lnTo>
                    <a:pt x="586" y="286"/>
                  </a:lnTo>
                  <a:lnTo>
                    <a:pt x="585" y="284"/>
                  </a:lnTo>
                  <a:lnTo>
                    <a:pt x="583" y="286"/>
                  </a:lnTo>
                  <a:lnTo>
                    <a:pt x="579" y="286"/>
                  </a:lnTo>
                  <a:lnTo>
                    <a:pt x="572" y="286"/>
                  </a:lnTo>
                  <a:lnTo>
                    <a:pt x="570" y="286"/>
                  </a:lnTo>
                  <a:lnTo>
                    <a:pt x="554" y="286"/>
                  </a:lnTo>
                  <a:lnTo>
                    <a:pt x="553" y="284"/>
                  </a:lnTo>
                  <a:lnTo>
                    <a:pt x="553" y="286"/>
                  </a:lnTo>
                  <a:lnTo>
                    <a:pt x="552" y="286"/>
                  </a:lnTo>
                  <a:lnTo>
                    <a:pt x="550" y="286"/>
                  </a:lnTo>
                  <a:lnTo>
                    <a:pt x="549" y="286"/>
                  </a:lnTo>
                  <a:lnTo>
                    <a:pt x="547" y="286"/>
                  </a:lnTo>
                  <a:lnTo>
                    <a:pt x="547" y="316"/>
                  </a:lnTo>
                  <a:lnTo>
                    <a:pt x="546" y="315"/>
                  </a:lnTo>
                  <a:lnTo>
                    <a:pt x="547" y="315"/>
                  </a:lnTo>
                  <a:lnTo>
                    <a:pt x="547" y="316"/>
                  </a:lnTo>
                  <a:lnTo>
                    <a:pt x="547" y="286"/>
                  </a:lnTo>
                  <a:lnTo>
                    <a:pt x="544" y="286"/>
                  </a:lnTo>
                  <a:lnTo>
                    <a:pt x="543" y="284"/>
                  </a:lnTo>
                  <a:lnTo>
                    <a:pt x="543" y="286"/>
                  </a:lnTo>
                  <a:lnTo>
                    <a:pt x="542" y="284"/>
                  </a:lnTo>
                  <a:lnTo>
                    <a:pt x="541" y="286"/>
                  </a:lnTo>
                  <a:lnTo>
                    <a:pt x="542" y="286"/>
                  </a:lnTo>
                  <a:lnTo>
                    <a:pt x="536" y="286"/>
                  </a:lnTo>
                  <a:lnTo>
                    <a:pt x="535" y="286"/>
                  </a:lnTo>
                  <a:lnTo>
                    <a:pt x="534" y="286"/>
                  </a:lnTo>
                  <a:lnTo>
                    <a:pt x="514" y="286"/>
                  </a:lnTo>
                  <a:lnTo>
                    <a:pt x="513" y="286"/>
                  </a:lnTo>
                  <a:lnTo>
                    <a:pt x="511" y="286"/>
                  </a:lnTo>
                  <a:lnTo>
                    <a:pt x="509" y="286"/>
                  </a:lnTo>
                  <a:lnTo>
                    <a:pt x="509" y="282"/>
                  </a:lnTo>
                  <a:lnTo>
                    <a:pt x="508" y="282"/>
                  </a:lnTo>
                  <a:lnTo>
                    <a:pt x="509" y="284"/>
                  </a:lnTo>
                  <a:lnTo>
                    <a:pt x="508" y="285"/>
                  </a:lnTo>
                  <a:lnTo>
                    <a:pt x="508" y="286"/>
                  </a:lnTo>
                  <a:lnTo>
                    <a:pt x="503" y="286"/>
                  </a:lnTo>
                  <a:lnTo>
                    <a:pt x="503" y="284"/>
                  </a:lnTo>
                  <a:lnTo>
                    <a:pt x="501" y="285"/>
                  </a:lnTo>
                  <a:lnTo>
                    <a:pt x="501" y="286"/>
                  </a:lnTo>
                  <a:lnTo>
                    <a:pt x="498" y="286"/>
                  </a:lnTo>
                  <a:lnTo>
                    <a:pt x="497" y="286"/>
                  </a:lnTo>
                  <a:lnTo>
                    <a:pt x="495" y="286"/>
                  </a:lnTo>
                  <a:lnTo>
                    <a:pt x="494" y="286"/>
                  </a:lnTo>
                  <a:lnTo>
                    <a:pt x="490" y="286"/>
                  </a:lnTo>
                  <a:lnTo>
                    <a:pt x="490" y="315"/>
                  </a:lnTo>
                  <a:lnTo>
                    <a:pt x="490" y="316"/>
                  </a:lnTo>
                  <a:lnTo>
                    <a:pt x="489" y="315"/>
                  </a:lnTo>
                  <a:lnTo>
                    <a:pt x="490" y="315"/>
                  </a:lnTo>
                  <a:lnTo>
                    <a:pt x="490" y="286"/>
                  </a:lnTo>
                  <a:lnTo>
                    <a:pt x="482" y="286"/>
                  </a:lnTo>
                  <a:lnTo>
                    <a:pt x="481" y="286"/>
                  </a:lnTo>
                  <a:lnTo>
                    <a:pt x="477" y="286"/>
                  </a:lnTo>
                  <a:lnTo>
                    <a:pt x="477" y="284"/>
                  </a:lnTo>
                  <a:lnTo>
                    <a:pt x="476" y="283"/>
                  </a:lnTo>
                  <a:lnTo>
                    <a:pt x="476" y="281"/>
                  </a:lnTo>
                  <a:lnTo>
                    <a:pt x="476" y="280"/>
                  </a:lnTo>
                  <a:lnTo>
                    <a:pt x="473" y="280"/>
                  </a:lnTo>
                  <a:lnTo>
                    <a:pt x="474" y="285"/>
                  </a:lnTo>
                  <a:lnTo>
                    <a:pt x="475" y="286"/>
                  </a:lnTo>
                  <a:lnTo>
                    <a:pt x="477" y="286"/>
                  </a:lnTo>
                  <a:lnTo>
                    <a:pt x="471" y="286"/>
                  </a:lnTo>
                  <a:lnTo>
                    <a:pt x="472" y="282"/>
                  </a:lnTo>
                  <a:lnTo>
                    <a:pt x="469" y="286"/>
                  </a:lnTo>
                  <a:lnTo>
                    <a:pt x="462" y="286"/>
                  </a:lnTo>
                  <a:lnTo>
                    <a:pt x="457" y="286"/>
                  </a:lnTo>
                  <a:lnTo>
                    <a:pt x="456" y="286"/>
                  </a:lnTo>
                  <a:lnTo>
                    <a:pt x="451" y="289"/>
                  </a:lnTo>
                  <a:lnTo>
                    <a:pt x="451" y="288"/>
                  </a:lnTo>
                  <a:lnTo>
                    <a:pt x="450" y="288"/>
                  </a:lnTo>
                  <a:lnTo>
                    <a:pt x="450" y="289"/>
                  </a:lnTo>
                  <a:lnTo>
                    <a:pt x="446" y="291"/>
                  </a:lnTo>
                  <a:lnTo>
                    <a:pt x="442" y="301"/>
                  </a:lnTo>
                  <a:lnTo>
                    <a:pt x="444" y="304"/>
                  </a:lnTo>
                  <a:lnTo>
                    <a:pt x="443" y="304"/>
                  </a:lnTo>
                  <a:lnTo>
                    <a:pt x="442" y="306"/>
                  </a:lnTo>
                  <a:lnTo>
                    <a:pt x="444" y="306"/>
                  </a:lnTo>
                  <a:lnTo>
                    <a:pt x="444" y="308"/>
                  </a:lnTo>
                  <a:lnTo>
                    <a:pt x="444" y="310"/>
                  </a:lnTo>
                  <a:lnTo>
                    <a:pt x="446" y="310"/>
                  </a:lnTo>
                  <a:lnTo>
                    <a:pt x="446" y="311"/>
                  </a:lnTo>
                  <a:lnTo>
                    <a:pt x="450" y="313"/>
                  </a:lnTo>
                  <a:lnTo>
                    <a:pt x="449" y="314"/>
                  </a:lnTo>
                  <a:lnTo>
                    <a:pt x="450" y="314"/>
                  </a:lnTo>
                  <a:lnTo>
                    <a:pt x="450" y="313"/>
                  </a:lnTo>
                  <a:lnTo>
                    <a:pt x="451" y="313"/>
                  </a:lnTo>
                  <a:lnTo>
                    <a:pt x="450" y="314"/>
                  </a:lnTo>
                  <a:lnTo>
                    <a:pt x="452" y="314"/>
                  </a:lnTo>
                  <a:lnTo>
                    <a:pt x="454" y="315"/>
                  </a:lnTo>
                  <a:lnTo>
                    <a:pt x="454" y="316"/>
                  </a:lnTo>
                  <a:lnTo>
                    <a:pt x="456" y="316"/>
                  </a:lnTo>
                  <a:lnTo>
                    <a:pt x="456" y="318"/>
                  </a:lnTo>
                  <a:lnTo>
                    <a:pt x="454" y="318"/>
                  </a:lnTo>
                  <a:lnTo>
                    <a:pt x="454" y="320"/>
                  </a:lnTo>
                  <a:lnTo>
                    <a:pt x="455" y="320"/>
                  </a:lnTo>
                  <a:lnTo>
                    <a:pt x="454" y="322"/>
                  </a:lnTo>
                  <a:lnTo>
                    <a:pt x="455" y="322"/>
                  </a:lnTo>
                  <a:lnTo>
                    <a:pt x="454" y="322"/>
                  </a:lnTo>
                  <a:lnTo>
                    <a:pt x="456" y="322"/>
                  </a:lnTo>
                  <a:lnTo>
                    <a:pt x="456" y="321"/>
                  </a:lnTo>
                  <a:lnTo>
                    <a:pt x="456" y="320"/>
                  </a:lnTo>
                  <a:lnTo>
                    <a:pt x="456" y="321"/>
                  </a:lnTo>
                  <a:lnTo>
                    <a:pt x="456" y="320"/>
                  </a:lnTo>
                  <a:lnTo>
                    <a:pt x="459" y="320"/>
                  </a:lnTo>
                  <a:lnTo>
                    <a:pt x="459" y="316"/>
                  </a:lnTo>
                  <a:lnTo>
                    <a:pt x="458" y="316"/>
                  </a:lnTo>
                  <a:lnTo>
                    <a:pt x="457" y="315"/>
                  </a:lnTo>
                  <a:lnTo>
                    <a:pt x="467" y="315"/>
                  </a:lnTo>
                  <a:lnTo>
                    <a:pt x="468" y="316"/>
                  </a:lnTo>
                  <a:lnTo>
                    <a:pt x="469" y="316"/>
                  </a:lnTo>
                  <a:lnTo>
                    <a:pt x="469" y="315"/>
                  </a:lnTo>
                  <a:lnTo>
                    <a:pt x="487" y="315"/>
                  </a:lnTo>
                  <a:lnTo>
                    <a:pt x="488" y="316"/>
                  </a:lnTo>
                  <a:lnTo>
                    <a:pt x="489" y="316"/>
                  </a:lnTo>
                  <a:lnTo>
                    <a:pt x="488" y="315"/>
                  </a:lnTo>
                  <a:lnTo>
                    <a:pt x="489" y="315"/>
                  </a:lnTo>
                  <a:lnTo>
                    <a:pt x="489" y="316"/>
                  </a:lnTo>
                  <a:lnTo>
                    <a:pt x="490" y="316"/>
                  </a:lnTo>
                  <a:lnTo>
                    <a:pt x="489" y="318"/>
                  </a:lnTo>
                  <a:lnTo>
                    <a:pt x="489" y="319"/>
                  </a:lnTo>
                  <a:lnTo>
                    <a:pt x="489" y="320"/>
                  </a:lnTo>
                  <a:lnTo>
                    <a:pt x="490" y="318"/>
                  </a:lnTo>
                  <a:lnTo>
                    <a:pt x="491" y="320"/>
                  </a:lnTo>
                  <a:lnTo>
                    <a:pt x="492" y="319"/>
                  </a:lnTo>
                  <a:lnTo>
                    <a:pt x="492" y="316"/>
                  </a:lnTo>
                  <a:lnTo>
                    <a:pt x="491" y="318"/>
                  </a:lnTo>
                  <a:lnTo>
                    <a:pt x="491" y="315"/>
                  </a:lnTo>
                  <a:lnTo>
                    <a:pt x="496" y="315"/>
                  </a:lnTo>
                  <a:lnTo>
                    <a:pt x="496" y="316"/>
                  </a:lnTo>
                  <a:lnTo>
                    <a:pt x="497" y="316"/>
                  </a:lnTo>
                  <a:lnTo>
                    <a:pt x="498" y="318"/>
                  </a:lnTo>
                  <a:lnTo>
                    <a:pt x="499" y="315"/>
                  </a:lnTo>
                  <a:lnTo>
                    <a:pt x="507" y="315"/>
                  </a:lnTo>
                  <a:lnTo>
                    <a:pt x="507" y="316"/>
                  </a:lnTo>
                  <a:lnTo>
                    <a:pt x="506" y="316"/>
                  </a:lnTo>
                  <a:lnTo>
                    <a:pt x="507" y="318"/>
                  </a:lnTo>
                  <a:lnTo>
                    <a:pt x="508" y="318"/>
                  </a:lnTo>
                  <a:lnTo>
                    <a:pt x="507" y="316"/>
                  </a:lnTo>
                  <a:lnTo>
                    <a:pt x="509" y="316"/>
                  </a:lnTo>
                  <a:lnTo>
                    <a:pt x="508" y="315"/>
                  </a:lnTo>
                  <a:lnTo>
                    <a:pt x="511" y="315"/>
                  </a:lnTo>
                  <a:lnTo>
                    <a:pt x="511" y="316"/>
                  </a:lnTo>
                  <a:lnTo>
                    <a:pt x="513" y="316"/>
                  </a:lnTo>
                  <a:lnTo>
                    <a:pt x="514" y="315"/>
                  </a:lnTo>
                  <a:lnTo>
                    <a:pt x="519" y="315"/>
                  </a:lnTo>
                  <a:lnTo>
                    <a:pt x="520" y="316"/>
                  </a:lnTo>
                  <a:lnTo>
                    <a:pt x="521" y="316"/>
                  </a:lnTo>
                  <a:lnTo>
                    <a:pt x="521" y="315"/>
                  </a:lnTo>
                  <a:lnTo>
                    <a:pt x="524" y="315"/>
                  </a:lnTo>
                  <a:lnTo>
                    <a:pt x="524" y="318"/>
                  </a:lnTo>
                  <a:lnTo>
                    <a:pt x="523" y="320"/>
                  </a:lnTo>
                  <a:lnTo>
                    <a:pt x="527" y="320"/>
                  </a:lnTo>
                  <a:lnTo>
                    <a:pt x="527" y="319"/>
                  </a:lnTo>
                  <a:lnTo>
                    <a:pt x="527" y="318"/>
                  </a:lnTo>
                  <a:lnTo>
                    <a:pt x="525" y="316"/>
                  </a:lnTo>
                  <a:lnTo>
                    <a:pt x="525" y="315"/>
                  </a:lnTo>
                  <a:lnTo>
                    <a:pt x="531" y="315"/>
                  </a:lnTo>
                  <a:lnTo>
                    <a:pt x="531" y="316"/>
                  </a:lnTo>
                  <a:lnTo>
                    <a:pt x="531" y="315"/>
                  </a:lnTo>
                  <a:lnTo>
                    <a:pt x="541" y="315"/>
                  </a:lnTo>
                  <a:lnTo>
                    <a:pt x="541" y="316"/>
                  </a:lnTo>
                  <a:lnTo>
                    <a:pt x="544" y="316"/>
                  </a:lnTo>
                  <a:lnTo>
                    <a:pt x="544" y="315"/>
                  </a:lnTo>
                  <a:lnTo>
                    <a:pt x="546" y="315"/>
                  </a:lnTo>
                  <a:lnTo>
                    <a:pt x="546" y="316"/>
                  </a:lnTo>
                  <a:lnTo>
                    <a:pt x="547" y="318"/>
                  </a:lnTo>
                  <a:lnTo>
                    <a:pt x="547" y="316"/>
                  </a:lnTo>
                  <a:lnTo>
                    <a:pt x="547" y="315"/>
                  </a:lnTo>
                  <a:lnTo>
                    <a:pt x="549" y="315"/>
                  </a:lnTo>
                  <a:lnTo>
                    <a:pt x="549" y="316"/>
                  </a:lnTo>
                  <a:lnTo>
                    <a:pt x="550" y="316"/>
                  </a:lnTo>
                  <a:lnTo>
                    <a:pt x="550" y="315"/>
                  </a:lnTo>
                  <a:lnTo>
                    <a:pt x="563" y="315"/>
                  </a:lnTo>
                  <a:lnTo>
                    <a:pt x="564" y="316"/>
                  </a:lnTo>
                  <a:lnTo>
                    <a:pt x="564" y="315"/>
                  </a:lnTo>
                  <a:lnTo>
                    <a:pt x="565" y="315"/>
                  </a:lnTo>
                  <a:lnTo>
                    <a:pt x="563" y="318"/>
                  </a:lnTo>
                  <a:lnTo>
                    <a:pt x="564" y="318"/>
                  </a:lnTo>
                  <a:lnTo>
                    <a:pt x="565" y="316"/>
                  </a:lnTo>
                  <a:lnTo>
                    <a:pt x="566" y="316"/>
                  </a:lnTo>
                  <a:lnTo>
                    <a:pt x="566" y="315"/>
                  </a:lnTo>
                  <a:lnTo>
                    <a:pt x="574" y="315"/>
                  </a:lnTo>
                  <a:lnTo>
                    <a:pt x="574" y="316"/>
                  </a:lnTo>
                  <a:lnTo>
                    <a:pt x="577" y="316"/>
                  </a:lnTo>
                  <a:lnTo>
                    <a:pt x="577" y="315"/>
                  </a:lnTo>
                  <a:lnTo>
                    <a:pt x="592" y="315"/>
                  </a:lnTo>
                  <a:lnTo>
                    <a:pt x="592" y="316"/>
                  </a:lnTo>
                  <a:lnTo>
                    <a:pt x="594" y="316"/>
                  </a:lnTo>
                  <a:lnTo>
                    <a:pt x="594" y="315"/>
                  </a:lnTo>
                  <a:lnTo>
                    <a:pt x="595" y="315"/>
                  </a:lnTo>
                  <a:lnTo>
                    <a:pt x="595" y="316"/>
                  </a:lnTo>
                  <a:lnTo>
                    <a:pt x="599" y="320"/>
                  </a:lnTo>
                  <a:lnTo>
                    <a:pt x="599" y="318"/>
                  </a:lnTo>
                  <a:lnTo>
                    <a:pt x="600" y="316"/>
                  </a:lnTo>
                  <a:lnTo>
                    <a:pt x="599" y="315"/>
                  </a:lnTo>
                  <a:lnTo>
                    <a:pt x="609" y="315"/>
                  </a:lnTo>
                  <a:lnTo>
                    <a:pt x="610" y="316"/>
                  </a:lnTo>
                  <a:lnTo>
                    <a:pt x="611" y="316"/>
                  </a:lnTo>
                  <a:lnTo>
                    <a:pt x="611" y="315"/>
                  </a:lnTo>
                  <a:lnTo>
                    <a:pt x="615" y="315"/>
                  </a:lnTo>
                  <a:lnTo>
                    <a:pt x="615" y="316"/>
                  </a:lnTo>
                  <a:lnTo>
                    <a:pt x="616" y="315"/>
                  </a:lnTo>
                  <a:lnTo>
                    <a:pt x="617" y="316"/>
                  </a:lnTo>
                  <a:lnTo>
                    <a:pt x="617" y="315"/>
                  </a:lnTo>
                  <a:lnTo>
                    <a:pt x="626" y="315"/>
                  </a:lnTo>
                  <a:lnTo>
                    <a:pt x="627" y="316"/>
                  </a:lnTo>
                  <a:lnTo>
                    <a:pt x="627" y="318"/>
                  </a:lnTo>
                  <a:lnTo>
                    <a:pt x="629" y="318"/>
                  </a:lnTo>
                  <a:lnTo>
                    <a:pt x="629" y="316"/>
                  </a:lnTo>
                  <a:lnTo>
                    <a:pt x="628" y="316"/>
                  </a:lnTo>
                  <a:lnTo>
                    <a:pt x="628" y="315"/>
                  </a:lnTo>
                  <a:lnTo>
                    <a:pt x="637" y="315"/>
                  </a:lnTo>
                  <a:lnTo>
                    <a:pt x="636" y="316"/>
                  </a:lnTo>
                  <a:lnTo>
                    <a:pt x="639" y="318"/>
                  </a:lnTo>
                  <a:lnTo>
                    <a:pt x="637" y="320"/>
                  </a:lnTo>
                  <a:lnTo>
                    <a:pt x="639" y="318"/>
                  </a:lnTo>
                  <a:lnTo>
                    <a:pt x="639" y="322"/>
                  </a:lnTo>
                  <a:lnTo>
                    <a:pt x="640" y="321"/>
                  </a:lnTo>
                  <a:lnTo>
                    <a:pt x="640" y="320"/>
                  </a:lnTo>
                  <a:lnTo>
                    <a:pt x="640" y="318"/>
                  </a:lnTo>
                  <a:lnTo>
                    <a:pt x="639" y="315"/>
                  </a:lnTo>
                  <a:lnTo>
                    <a:pt x="645" y="315"/>
                  </a:lnTo>
                  <a:lnTo>
                    <a:pt x="645" y="316"/>
                  </a:lnTo>
                  <a:lnTo>
                    <a:pt x="646" y="316"/>
                  </a:lnTo>
                  <a:lnTo>
                    <a:pt x="646" y="318"/>
                  </a:lnTo>
                  <a:lnTo>
                    <a:pt x="649" y="318"/>
                  </a:lnTo>
                  <a:lnTo>
                    <a:pt x="651" y="316"/>
                  </a:lnTo>
                  <a:lnTo>
                    <a:pt x="649" y="316"/>
                  </a:lnTo>
                  <a:lnTo>
                    <a:pt x="649" y="315"/>
                  </a:lnTo>
                  <a:lnTo>
                    <a:pt x="655" y="315"/>
                  </a:lnTo>
                  <a:lnTo>
                    <a:pt x="655" y="316"/>
                  </a:lnTo>
                  <a:lnTo>
                    <a:pt x="656" y="316"/>
                  </a:lnTo>
                  <a:lnTo>
                    <a:pt x="656" y="315"/>
                  </a:lnTo>
                  <a:lnTo>
                    <a:pt x="659" y="315"/>
                  </a:lnTo>
                  <a:lnTo>
                    <a:pt x="659" y="316"/>
                  </a:lnTo>
                  <a:lnTo>
                    <a:pt x="661" y="315"/>
                  </a:lnTo>
                  <a:lnTo>
                    <a:pt x="666" y="315"/>
                  </a:lnTo>
                  <a:lnTo>
                    <a:pt x="666" y="316"/>
                  </a:lnTo>
                  <a:lnTo>
                    <a:pt x="667" y="315"/>
                  </a:lnTo>
                  <a:lnTo>
                    <a:pt x="681" y="315"/>
                  </a:lnTo>
                  <a:lnTo>
                    <a:pt x="682" y="316"/>
                  </a:lnTo>
                  <a:lnTo>
                    <a:pt x="683" y="320"/>
                  </a:lnTo>
                  <a:lnTo>
                    <a:pt x="685" y="320"/>
                  </a:lnTo>
                  <a:lnTo>
                    <a:pt x="685" y="318"/>
                  </a:lnTo>
                  <a:lnTo>
                    <a:pt x="686" y="316"/>
                  </a:lnTo>
                  <a:lnTo>
                    <a:pt x="683" y="318"/>
                  </a:lnTo>
                  <a:lnTo>
                    <a:pt x="684" y="315"/>
                  </a:lnTo>
                  <a:lnTo>
                    <a:pt x="688" y="315"/>
                  </a:lnTo>
                  <a:lnTo>
                    <a:pt x="688" y="316"/>
                  </a:lnTo>
                  <a:lnTo>
                    <a:pt x="689" y="316"/>
                  </a:lnTo>
                  <a:lnTo>
                    <a:pt x="689" y="315"/>
                  </a:lnTo>
                  <a:lnTo>
                    <a:pt x="694" y="315"/>
                  </a:lnTo>
                  <a:lnTo>
                    <a:pt x="691" y="320"/>
                  </a:lnTo>
                  <a:lnTo>
                    <a:pt x="695" y="320"/>
                  </a:lnTo>
                  <a:lnTo>
                    <a:pt x="695" y="318"/>
                  </a:lnTo>
                  <a:lnTo>
                    <a:pt x="696" y="318"/>
                  </a:lnTo>
                  <a:lnTo>
                    <a:pt x="696" y="316"/>
                  </a:lnTo>
                  <a:lnTo>
                    <a:pt x="695" y="316"/>
                  </a:lnTo>
                  <a:lnTo>
                    <a:pt x="694" y="315"/>
                  </a:lnTo>
                  <a:lnTo>
                    <a:pt x="719" y="315"/>
                  </a:lnTo>
                  <a:lnTo>
                    <a:pt x="719" y="318"/>
                  </a:lnTo>
                  <a:lnTo>
                    <a:pt x="724" y="318"/>
                  </a:lnTo>
                  <a:lnTo>
                    <a:pt x="723" y="316"/>
                  </a:lnTo>
                  <a:lnTo>
                    <a:pt x="721" y="316"/>
                  </a:lnTo>
                  <a:lnTo>
                    <a:pt x="721" y="315"/>
                  </a:lnTo>
                  <a:lnTo>
                    <a:pt x="726" y="315"/>
                  </a:lnTo>
                  <a:lnTo>
                    <a:pt x="726" y="316"/>
                  </a:lnTo>
                  <a:lnTo>
                    <a:pt x="731" y="316"/>
                  </a:lnTo>
                  <a:lnTo>
                    <a:pt x="729" y="315"/>
                  </a:lnTo>
                  <a:lnTo>
                    <a:pt x="752" y="315"/>
                  </a:lnTo>
                  <a:lnTo>
                    <a:pt x="752" y="318"/>
                  </a:lnTo>
                  <a:lnTo>
                    <a:pt x="755" y="318"/>
                  </a:lnTo>
                  <a:lnTo>
                    <a:pt x="754" y="316"/>
                  </a:lnTo>
                  <a:lnTo>
                    <a:pt x="755" y="316"/>
                  </a:lnTo>
                  <a:lnTo>
                    <a:pt x="755" y="315"/>
                  </a:lnTo>
                  <a:lnTo>
                    <a:pt x="760" y="315"/>
                  </a:lnTo>
                  <a:lnTo>
                    <a:pt x="760" y="316"/>
                  </a:lnTo>
                  <a:lnTo>
                    <a:pt x="760" y="315"/>
                  </a:lnTo>
                  <a:lnTo>
                    <a:pt x="780" y="315"/>
                  </a:lnTo>
                  <a:lnTo>
                    <a:pt x="780" y="316"/>
                  </a:lnTo>
                  <a:lnTo>
                    <a:pt x="779" y="316"/>
                  </a:lnTo>
                  <a:lnTo>
                    <a:pt x="780" y="318"/>
                  </a:lnTo>
                  <a:lnTo>
                    <a:pt x="782" y="320"/>
                  </a:lnTo>
                  <a:lnTo>
                    <a:pt x="782" y="318"/>
                  </a:lnTo>
                  <a:lnTo>
                    <a:pt x="783" y="318"/>
                  </a:lnTo>
                  <a:lnTo>
                    <a:pt x="783" y="316"/>
                  </a:lnTo>
                  <a:lnTo>
                    <a:pt x="782" y="316"/>
                  </a:lnTo>
                  <a:lnTo>
                    <a:pt x="781" y="315"/>
                  </a:lnTo>
                  <a:lnTo>
                    <a:pt x="786" y="315"/>
                  </a:lnTo>
                  <a:lnTo>
                    <a:pt x="786" y="316"/>
                  </a:lnTo>
                  <a:lnTo>
                    <a:pt x="785" y="316"/>
                  </a:lnTo>
                  <a:lnTo>
                    <a:pt x="786" y="318"/>
                  </a:lnTo>
                  <a:lnTo>
                    <a:pt x="787" y="316"/>
                  </a:lnTo>
                  <a:lnTo>
                    <a:pt x="786" y="316"/>
                  </a:lnTo>
                  <a:lnTo>
                    <a:pt x="786" y="315"/>
                  </a:lnTo>
                  <a:lnTo>
                    <a:pt x="793" y="315"/>
                  </a:lnTo>
                  <a:lnTo>
                    <a:pt x="793" y="316"/>
                  </a:lnTo>
                  <a:lnTo>
                    <a:pt x="794" y="315"/>
                  </a:lnTo>
                  <a:lnTo>
                    <a:pt x="809" y="315"/>
                  </a:lnTo>
                  <a:lnTo>
                    <a:pt x="809" y="316"/>
                  </a:lnTo>
                  <a:lnTo>
                    <a:pt x="810" y="316"/>
                  </a:lnTo>
                  <a:lnTo>
                    <a:pt x="809" y="315"/>
                  </a:lnTo>
                  <a:lnTo>
                    <a:pt x="814" y="315"/>
                  </a:lnTo>
                  <a:lnTo>
                    <a:pt x="814" y="316"/>
                  </a:lnTo>
                  <a:lnTo>
                    <a:pt x="812" y="320"/>
                  </a:lnTo>
                  <a:lnTo>
                    <a:pt x="816" y="320"/>
                  </a:lnTo>
                  <a:lnTo>
                    <a:pt x="817" y="319"/>
                  </a:lnTo>
                  <a:lnTo>
                    <a:pt x="817" y="318"/>
                  </a:lnTo>
                  <a:lnTo>
                    <a:pt x="814" y="315"/>
                  </a:lnTo>
                  <a:lnTo>
                    <a:pt x="824" y="315"/>
                  </a:lnTo>
                  <a:lnTo>
                    <a:pt x="825" y="316"/>
                  </a:lnTo>
                  <a:lnTo>
                    <a:pt x="825" y="315"/>
                  </a:lnTo>
                  <a:lnTo>
                    <a:pt x="826" y="315"/>
                  </a:lnTo>
                  <a:lnTo>
                    <a:pt x="826" y="316"/>
                  </a:lnTo>
                  <a:lnTo>
                    <a:pt x="826" y="315"/>
                  </a:lnTo>
                  <a:lnTo>
                    <a:pt x="828" y="315"/>
                  </a:lnTo>
                  <a:close/>
                  <a:moveTo>
                    <a:pt x="829" y="516"/>
                  </a:moveTo>
                  <a:lnTo>
                    <a:pt x="829" y="514"/>
                  </a:lnTo>
                  <a:lnTo>
                    <a:pt x="828" y="514"/>
                  </a:lnTo>
                  <a:lnTo>
                    <a:pt x="828" y="512"/>
                  </a:lnTo>
                  <a:lnTo>
                    <a:pt x="827" y="512"/>
                  </a:lnTo>
                  <a:lnTo>
                    <a:pt x="826" y="515"/>
                  </a:lnTo>
                  <a:lnTo>
                    <a:pt x="827" y="516"/>
                  </a:lnTo>
                  <a:lnTo>
                    <a:pt x="825" y="520"/>
                  </a:lnTo>
                  <a:lnTo>
                    <a:pt x="827" y="520"/>
                  </a:lnTo>
                  <a:lnTo>
                    <a:pt x="827" y="518"/>
                  </a:lnTo>
                  <a:lnTo>
                    <a:pt x="829" y="518"/>
                  </a:lnTo>
                  <a:lnTo>
                    <a:pt x="829" y="517"/>
                  </a:lnTo>
                  <a:lnTo>
                    <a:pt x="829" y="516"/>
                  </a:lnTo>
                  <a:close/>
                  <a:moveTo>
                    <a:pt x="830" y="464"/>
                  </a:moveTo>
                  <a:lnTo>
                    <a:pt x="828" y="462"/>
                  </a:lnTo>
                  <a:lnTo>
                    <a:pt x="830" y="464"/>
                  </a:lnTo>
                  <a:close/>
                  <a:moveTo>
                    <a:pt x="831" y="328"/>
                  </a:moveTo>
                  <a:lnTo>
                    <a:pt x="830" y="324"/>
                  </a:lnTo>
                  <a:lnTo>
                    <a:pt x="829" y="324"/>
                  </a:lnTo>
                  <a:lnTo>
                    <a:pt x="829" y="325"/>
                  </a:lnTo>
                  <a:lnTo>
                    <a:pt x="829" y="327"/>
                  </a:lnTo>
                  <a:lnTo>
                    <a:pt x="830" y="328"/>
                  </a:lnTo>
                  <a:lnTo>
                    <a:pt x="831" y="328"/>
                  </a:lnTo>
                  <a:close/>
                  <a:moveTo>
                    <a:pt x="831" y="464"/>
                  </a:moveTo>
                  <a:lnTo>
                    <a:pt x="831" y="462"/>
                  </a:lnTo>
                  <a:lnTo>
                    <a:pt x="830" y="463"/>
                  </a:lnTo>
                  <a:lnTo>
                    <a:pt x="831" y="464"/>
                  </a:lnTo>
                  <a:close/>
                  <a:moveTo>
                    <a:pt x="831" y="478"/>
                  </a:moveTo>
                  <a:lnTo>
                    <a:pt x="829" y="476"/>
                  </a:lnTo>
                  <a:lnTo>
                    <a:pt x="829" y="474"/>
                  </a:lnTo>
                  <a:lnTo>
                    <a:pt x="830" y="472"/>
                  </a:lnTo>
                  <a:lnTo>
                    <a:pt x="828" y="472"/>
                  </a:lnTo>
                  <a:lnTo>
                    <a:pt x="827" y="478"/>
                  </a:lnTo>
                  <a:lnTo>
                    <a:pt x="831" y="478"/>
                  </a:lnTo>
                  <a:close/>
                  <a:moveTo>
                    <a:pt x="831" y="330"/>
                  </a:moveTo>
                  <a:lnTo>
                    <a:pt x="831" y="330"/>
                  </a:lnTo>
                  <a:lnTo>
                    <a:pt x="831" y="332"/>
                  </a:lnTo>
                  <a:lnTo>
                    <a:pt x="830" y="330"/>
                  </a:lnTo>
                  <a:lnTo>
                    <a:pt x="829" y="330"/>
                  </a:lnTo>
                  <a:lnTo>
                    <a:pt x="829" y="332"/>
                  </a:lnTo>
                  <a:lnTo>
                    <a:pt x="828" y="330"/>
                  </a:lnTo>
                  <a:lnTo>
                    <a:pt x="828" y="332"/>
                  </a:lnTo>
                  <a:lnTo>
                    <a:pt x="828" y="333"/>
                  </a:lnTo>
                  <a:lnTo>
                    <a:pt x="829" y="334"/>
                  </a:lnTo>
                  <a:lnTo>
                    <a:pt x="830" y="334"/>
                  </a:lnTo>
                  <a:lnTo>
                    <a:pt x="831" y="332"/>
                  </a:lnTo>
                  <a:lnTo>
                    <a:pt x="831" y="330"/>
                  </a:lnTo>
                  <a:close/>
                  <a:moveTo>
                    <a:pt x="833" y="478"/>
                  </a:moveTo>
                  <a:lnTo>
                    <a:pt x="833" y="476"/>
                  </a:lnTo>
                  <a:lnTo>
                    <a:pt x="832" y="476"/>
                  </a:lnTo>
                  <a:lnTo>
                    <a:pt x="833" y="478"/>
                  </a:lnTo>
                  <a:close/>
                  <a:moveTo>
                    <a:pt x="833" y="478"/>
                  </a:moveTo>
                  <a:lnTo>
                    <a:pt x="833" y="478"/>
                  </a:lnTo>
                  <a:close/>
                  <a:moveTo>
                    <a:pt x="834" y="466"/>
                  </a:moveTo>
                  <a:lnTo>
                    <a:pt x="832" y="466"/>
                  </a:lnTo>
                  <a:lnTo>
                    <a:pt x="832" y="464"/>
                  </a:lnTo>
                  <a:lnTo>
                    <a:pt x="831" y="462"/>
                  </a:lnTo>
                  <a:lnTo>
                    <a:pt x="832" y="464"/>
                  </a:lnTo>
                  <a:lnTo>
                    <a:pt x="831" y="464"/>
                  </a:lnTo>
                  <a:lnTo>
                    <a:pt x="831" y="465"/>
                  </a:lnTo>
                  <a:lnTo>
                    <a:pt x="830" y="466"/>
                  </a:lnTo>
                  <a:lnTo>
                    <a:pt x="832" y="466"/>
                  </a:lnTo>
                  <a:lnTo>
                    <a:pt x="833" y="468"/>
                  </a:lnTo>
                  <a:lnTo>
                    <a:pt x="834" y="466"/>
                  </a:lnTo>
                  <a:close/>
                  <a:moveTo>
                    <a:pt x="836" y="480"/>
                  </a:moveTo>
                  <a:lnTo>
                    <a:pt x="834" y="480"/>
                  </a:lnTo>
                  <a:lnTo>
                    <a:pt x="836" y="476"/>
                  </a:lnTo>
                  <a:lnTo>
                    <a:pt x="836" y="475"/>
                  </a:lnTo>
                  <a:lnTo>
                    <a:pt x="836" y="470"/>
                  </a:lnTo>
                  <a:lnTo>
                    <a:pt x="832" y="470"/>
                  </a:lnTo>
                  <a:lnTo>
                    <a:pt x="832" y="472"/>
                  </a:lnTo>
                  <a:lnTo>
                    <a:pt x="834" y="472"/>
                  </a:lnTo>
                  <a:lnTo>
                    <a:pt x="833" y="474"/>
                  </a:lnTo>
                  <a:lnTo>
                    <a:pt x="833" y="476"/>
                  </a:lnTo>
                  <a:lnTo>
                    <a:pt x="834" y="476"/>
                  </a:lnTo>
                  <a:lnTo>
                    <a:pt x="833" y="478"/>
                  </a:lnTo>
                  <a:lnTo>
                    <a:pt x="834" y="478"/>
                  </a:lnTo>
                  <a:lnTo>
                    <a:pt x="833" y="478"/>
                  </a:lnTo>
                  <a:lnTo>
                    <a:pt x="832" y="478"/>
                  </a:lnTo>
                  <a:lnTo>
                    <a:pt x="833" y="480"/>
                  </a:lnTo>
                  <a:lnTo>
                    <a:pt x="825" y="480"/>
                  </a:lnTo>
                  <a:lnTo>
                    <a:pt x="825" y="479"/>
                  </a:lnTo>
                  <a:lnTo>
                    <a:pt x="826" y="478"/>
                  </a:lnTo>
                  <a:lnTo>
                    <a:pt x="824" y="476"/>
                  </a:lnTo>
                  <a:lnTo>
                    <a:pt x="825" y="476"/>
                  </a:lnTo>
                  <a:lnTo>
                    <a:pt x="824" y="474"/>
                  </a:lnTo>
                  <a:lnTo>
                    <a:pt x="825" y="474"/>
                  </a:lnTo>
                  <a:lnTo>
                    <a:pt x="823" y="473"/>
                  </a:lnTo>
                  <a:lnTo>
                    <a:pt x="823" y="474"/>
                  </a:lnTo>
                  <a:lnTo>
                    <a:pt x="824" y="474"/>
                  </a:lnTo>
                  <a:lnTo>
                    <a:pt x="823" y="474"/>
                  </a:lnTo>
                  <a:lnTo>
                    <a:pt x="823" y="473"/>
                  </a:lnTo>
                  <a:lnTo>
                    <a:pt x="823" y="472"/>
                  </a:lnTo>
                  <a:lnTo>
                    <a:pt x="822" y="472"/>
                  </a:lnTo>
                  <a:lnTo>
                    <a:pt x="822" y="474"/>
                  </a:lnTo>
                  <a:lnTo>
                    <a:pt x="821" y="472"/>
                  </a:lnTo>
                  <a:lnTo>
                    <a:pt x="819" y="474"/>
                  </a:lnTo>
                  <a:lnTo>
                    <a:pt x="820" y="474"/>
                  </a:lnTo>
                  <a:lnTo>
                    <a:pt x="821" y="476"/>
                  </a:lnTo>
                  <a:lnTo>
                    <a:pt x="820" y="478"/>
                  </a:lnTo>
                  <a:lnTo>
                    <a:pt x="821" y="478"/>
                  </a:lnTo>
                  <a:lnTo>
                    <a:pt x="821" y="480"/>
                  </a:lnTo>
                  <a:lnTo>
                    <a:pt x="813" y="480"/>
                  </a:lnTo>
                  <a:lnTo>
                    <a:pt x="813" y="478"/>
                  </a:lnTo>
                  <a:lnTo>
                    <a:pt x="811" y="478"/>
                  </a:lnTo>
                  <a:lnTo>
                    <a:pt x="812" y="480"/>
                  </a:lnTo>
                  <a:lnTo>
                    <a:pt x="806" y="480"/>
                  </a:lnTo>
                  <a:lnTo>
                    <a:pt x="804" y="478"/>
                  </a:lnTo>
                  <a:lnTo>
                    <a:pt x="804" y="480"/>
                  </a:lnTo>
                  <a:lnTo>
                    <a:pt x="802" y="480"/>
                  </a:lnTo>
                  <a:lnTo>
                    <a:pt x="803" y="478"/>
                  </a:lnTo>
                  <a:lnTo>
                    <a:pt x="801" y="478"/>
                  </a:lnTo>
                  <a:lnTo>
                    <a:pt x="801" y="480"/>
                  </a:lnTo>
                  <a:lnTo>
                    <a:pt x="797" y="480"/>
                  </a:lnTo>
                  <a:lnTo>
                    <a:pt x="794" y="478"/>
                  </a:lnTo>
                  <a:lnTo>
                    <a:pt x="792" y="478"/>
                  </a:lnTo>
                  <a:lnTo>
                    <a:pt x="793" y="480"/>
                  </a:lnTo>
                  <a:lnTo>
                    <a:pt x="792" y="480"/>
                  </a:lnTo>
                  <a:lnTo>
                    <a:pt x="792" y="478"/>
                  </a:lnTo>
                  <a:lnTo>
                    <a:pt x="790" y="476"/>
                  </a:lnTo>
                  <a:lnTo>
                    <a:pt x="791" y="474"/>
                  </a:lnTo>
                  <a:lnTo>
                    <a:pt x="789" y="474"/>
                  </a:lnTo>
                  <a:lnTo>
                    <a:pt x="789" y="472"/>
                  </a:lnTo>
                  <a:lnTo>
                    <a:pt x="789" y="474"/>
                  </a:lnTo>
                  <a:lnTo>
                    <a:pt x="789" y="472"/>
                  </a:lnTo>
                  <a:lnTo>
                    <a:pt x="788" y="472"/>
                  </a:lnTo>
                  <a:lnTo>
                    <a:pt x="788" y="476"/>
                  </a:lnTo>
                  <a:lnTo>
                    <a:pt x="787" y="474"/>
                  </a:lnTo>
                  <a:lnTo>
                    <a:pt x="788" y="478"/>
                  </a:lnTo>
                  <a:lnTo>
                    <a:pt x="790" y="478"/>
                  </a:lnTo>
                  <a:lnTo>
                    <a:pt x="791" y="480"/>
                  </a:lnTo>
                  <a:lnTo>
                    <a:pt x="769" y="480"/>
                  </a:lnTo>
                  <a:lnTo>
                    <a:pt x="770" y="478"/>
                  </a:lnTo>
                  <a:lnTo>
                    <a:pt x="769" y="478"/>
                  </a:lnTo>
                  <a:lnTo>
                    <a:pt x="768" y="480"/>
                  </a:lnTo>
                  <a:lnTo>
                    <a:pt x="764" y="480"/>
                  </a:lnTo>
                  <a:lnTo>
                    <a:pt x="764" y="478"/>
                  </a:lnTo>
                  <a:lnTo>
                    <a:pt x="763" y="478"/>
                  </a:lnTo>
                  <a:lnTo>
                    <a:pt x="764" y="480"/>
                  </a:lnTo>
                  <a:lnTo>
                    <a:pt x="757" y="480"/>
                  </a:lnTo>
                  <a:lnTo>
                    <a:pt x="757" y="478"/>
                  </a:lnTo>
                  <a:lnTo>
                    <a:pt x="755" y="478"/>
                  </a:lnTo>
                  <a:lnTo>
                    <a:pt x="756" y="477"/>
                  </a:lnTo>
                  <a:lnTo>
                    <a:pt x="756" y="476"/>
                  </a:lnTo>
                  <a:lnTo>
                    <a:pt x="754" y="476"/>
                  </a:lnTo>
                  <a:lnTo>
                    <a:pt x="754" y="478"/>
                  </a:lnTo>
                  <a:lnTo>
                    <a:pt x="754" y="479"/>
                  </a:lnTo>
                  <a:lnTo>
                    <a:pt x="755" y="478"/>
                  </a:lnTo>
                  <a:lnTo>
                    <a:pt x="756" y="480"/>
                  </a:lnTo>
                  <a:lnTo>
                    <a:pt x="754" y="480"/>
                  </a:lnTo>
                  <a:lnTo>
                    <a:pt x="754" y="479"/>
                  </a:lnTo>
                  <a:lnTo>
                    <a:pt x="754" y="480"/>
                  </a:lnTo>
                  <a:lnTo>
                    <a:pt x="753" y="480"/>
                  </a:lnTo>
                  <a:lnTo>
                    <a:pt x="752" y="478"/>
                  </a:lnTo>
                  <a:lnTo>
                    <a:pt x="753" y="480"/>
                  </a:lnTo>
                  <a:lnTo>
                    <a:pt x="752" y="480"/>
                  </a:lnTo>
                  <a:lnTo>
                    <a:pt x="752" y="479"/>
                  </a:lnTo>
                  <a:lnTo>
                    <a:pt x="752" y="478"/>
                  </a:lnTo>
                  <a:lnTo>
                    <a:pt x="750" y="476"/>
                  </a:lnTo>
                  <a:lnTo>
                    <a:pt x="751" y="476"/>
                  </a:lnTo>
                  <a:lnTo>
                    <a:pt x="752" y="474"/>
                  </a:lnTo>
                  <a:lnTo>
                    <a:pt x="750" y="472"/>
                  </a:lnTo>
                  <a:lnTo>
                    <a:pt x="749" y="472"/>
                  </a:lnTo>
                  <a:lnTo>
                    <a:pt x="749" y="474"/>
                  </a:lnTo>
                  <a:lnTo>
                    <a:pt x="750" y="474"/>
                  </a:lnTo>
                  <a:lnTo>
                    <a:pt x="748" y="476"/>
                  </a:lnTo>
                  <a:lnTo>
                    <a:pt x="749" y="478"/>
                  </a:lnTo>
                  <a:lnTo>
                    <a:pt x="750" y="476"/>
                  </a:lnTo>
                  <a:lnTo>
                    <a:pt x="750" y="478"/>
                  </a:lnTo>
                  <a:lnTo>
                    <a:pt x="749" y="478"/>
                  </a:lnTo>
                  <a:lnTo>
                    <a:pt x="749" y="480"/>
                  </a:lnTo>
                  <a:lnTo>
                    <a:pt x="742" y="480"/>
                  </a:lnTo>
                  <a:lnTo>
                    <a:pt x="742" y="476"/>
                  </a:lnTo>
                  <a:lnTo>
                    <a:pt x="741" y="476"/>
                  </a:lnTo>
                  <a:lnTo>
                    <a:pt x="740" y="472"/>
                  </a:lnTo>
                  <a:lnTo>
                    <a:pt x="738" y="476"/>
                  </a:lnTo>
                  <a:lnTo>
                    <a:pt x="740" y="476"/>
                  </a:lnTo>
                  <a:lnTo>
                    <a:pt x="740" y="478"/>
                  </a:lnTo>
                  <a:lnTo>
                    <a:pt x="740" y="480"/>
                  </a:lnTo>
                  <a:lnTo>
                    <a:pt x="731" y="480"/>
                  </a:lnTo>
                  <a:lnTo>
                    <a:pt x="731" y="478"/>
                  </a:lnTo>
                  <a:lnTo>
                    <a:pt x="730" y="478"/>
                  </a:lnTo>
                  <a:lnTo>
                    <a:pt x="730" y="480"/>
                  </a:lnTo>
                  <a:lnTo>
                    <a:pt x="713" y="480"/>
                  </a:lnTo>
                  <a:lnTo>
                    <a:pt x="714" y="478"/>
                  </a:lnTo>
                  <a:lnTo>
                    <a:pt x="713" y="478"/>
                  </a:lnTo>
                  <a:lnTo>
                    <a:pt x="712" y="480"/>
                  </a:lnTo>
                  <a:lnTo>
                    <a:pt x="709" y="480"/>
                  </a:lnTo>
                  <a:lnTo>
                    <a:pt x="708" y="478"/>
                  </a:lnTo>
                  <a:lnTo>
                    <a:pt x="709" y="478"/>
                  </a:lnTo>
                  <a:lnTo>
                    <a:pt x="708" y="476"/>
                  </a:lnTo>
                  <a:lnTo>
                    <a:pt x="705" y="476"/>
                  </a:lnTo>
                  <a:lnTo>
                    <a:pt x="705" y="478"/>
                  </a:lnTo>
                  <a:lnTo>
                    <a:pt x="706" y="480"/>
                  </a:lnTo>
                  <a:lnTo>
                    <a:pt x="704" y="480"/>
                  </a:lnTo>
                  <a:lnTo>
                    <a:pt x="704" y="509"/>
                  </a:lnTo>
                  <a:lnTo>
                    <a:pt x="703" y="510"/>
                  </a:lnTo>
                  <a:lnTo>
                    <a:pt x="703" y="509"/>
                  </a:lnTo>
                  <a:lnTo>
                    <a:pt x="704" y="509"/>
                  </a:lnTo>
                  <a:lnTo>
                    <a:pt x="704" y="480"/>
                  </a:lnTo>
                  <a:lnTo>
                    <a:pt x="701" y="480"/>
                  </a:lnTo>
                  <a:lnTo>
                    <a:pt x="699" y="479"/>
                  </a:lnTo>
                  <a:lnTo>
                    <a:pt x="700" y="480"/>
                  </a:lnTo>
                  <a:lnTo>
                    <a:pt x="699" y="480"/>
                  </a:lnTo>
                  <a:lnTo>
                    <a:pt x="699" y="479"/>
                  </a:lnTo>
                  <a:lnTo>
                    <a:pt x="698" y="478"/>
                  </a:lnTo>
                  <a:lnTo>
                    <a:pt x="699" y="480"/>
                  </a:lnTo>
                  <a:lnTo>
                    <a:pt x="691" y="480"/>
                  </a:lnTo>
                  <a:lnTo>
                    <a:pt x="692" y="476"/>
                  </a:lnTo>
                  <a:lnTo>
                    <a:pt x="691" y="476"/>
                  </a:lnTo>
                  <a:lnTo>
                    <a:pt x="689" y="476"/>
                  </a:lnTo>
                  <a:lnTo>
                    <a:pt x="689" y="478"/>
                  </a:lnTo>
                  <a:lnTo>
                    <a:pt x="690" y="478"/>
                  </a:lnTo>
                  <a:lnTo>
                    <a:pt x="690" y="480"/>
                  </a:lnTo>
                  <a:lnTo>
                    <a:pt x="680" y="480"/>
                  </a:lnTo>
                  <a:lnTo>
                    <a:pt x="681" y="478"/>
                  </a:lnTo>
                  <a:lnTo>
                    <a:pt x="681" y="474"/>
                  </a:lnTo>
                  <a:lnTo>
                    <a:pt x="679" y="476"/>
                  </a:lnTo>
                  <a:lnTo>
                    <a:pt x="680" y="476"/>
                  </a:lnTo>
                  <a:lnTo>
                    <a:pt x="680" y="480"/>
                  </a:lnTo>
                  <a:lnTo>
                    <a:pt x="667" y="480"/>
                  </a:lnTo>
                  <a:lnTo>
                    <a:pt x="667" y="478"/>
                  </a:lnTo>
                  <a:lnTo>
                    <a:pt x="669" y="478"/>
                  </a:lnTo>
                  <a:lnTo>
                    <a:pt x="669" y="476"/>
                  </a:lnTo>
                  <a:lnTo>
                    <a:pt x="667" y="476"/>
                  </a:lnTo>
                  <a:lnTo>
                    <a:pt x="666" y="478"/>
                  </a:lnTo>
                  <a:lnTo>
                    <a:pt x="666" y="479"/>
                  </a:lnTo>
                  <a:lnTo>
                    <a:pt x="666" y="480"/>
                  </a:lnTo>
                  <a:lnTo>
                    <a:pt x="662" y="480"/>
                  </a:lnTo>
                  <a:lnTo>
                    <a:pt x="663" y="478"/>
                  </a:lnTo>
                  <a:lnTo>
                    <a:pt x="661" y="478"/>
                  </a:lnTo>
                  <a:lnTo>
                    <a:pt x="660" y="480"/>
                  </a:lnTo>
                  <a:lnTo>
                    <a:pt x="645" y="480"/>
                  </a:lnTo>
                  <a:lnTo>
                    <a:pt x="645" y="479"/>
                  </a:lnTo>
                  <a:lnTo>
                    <a:pt x="645" y="480"/>
                  </a:lnTo>
                  <a:lnTo>
                    <a:pt x="641" y="480"/>
                  </a:lnTo>
                  <a:lnTo>
                    <a:pt x="641" y="478"/>
                  </a:lnTo>
                  <a:lnTo>
                    <a:pt x="640" y="476"/>
                  </a:lnTo>
                  <a:lnTo>
                    <a:pt x="639" y="480"/>
                  </a:lnTo>
                  <a:lnTo>
                    <a:pt x="636" y="480"/>
                  </a:lnTo>
                  <a:lnTo>
                    <a:pt x="636" y="478"/>
                  </a:lnTo>
                  <a:lnTo>
                    <a:pt x="635" y="478"/>
                  </a:lnTo>
                  <a:lnTo>
                    <a:pt x="636" y="480"/>
                  </a:lnTo>
                  <a:lnTo>
                    <a:pt x="635" y="480"/>
                  </a:lnTo>
                  <a:lnTo>
                    <a:pt x="635" y="478"/>
                  </a:lnTo>
                  <a:lnTo>
                    <a:pt x="634" y="476"/>
                  </a:lnTo>
                  <a:lnTo>
                    <a:pt x="634" y="474"/>
                  </a:lnTo>
                  <a:lnTo>
                    <a:pt x="634" y="476"/>
                  </a:lnTo>
                  <a:lnTo>
                    <a:pt x="634" y="477"/>
                  </a:lnTo>
                  <a:lnTo>
                    <a:pt x="632" y="478"/>
                  </a:lnTo>
                  <a:lnTo>
                    <a:pt x="632" y="479"/>
                  </a:lnTo>
                  <a:lnTo>
                    <a:pt x="634" y="480"/>
                  </a:lnTo>
                  <a:lnTo>
                    <a:pt x="631" y="480"/>
                  </a:lnTo>
                  <a:lnTo>
                    <a:pt x="631" y="478"/>
                  </a:lnTo>
                  <a:lnTo>
                    <a:pt x="630" y="480"/>
                  </a:lnTo>
                  <a:lnTo>
                    <a:pt x="629" y="480"/>
                  </a:lnTo>
                  <a:lnTo>
                    <a:pt x="631" y="478"/>
                  </a:lnTo>
                  <a:lnTo>
                    <a:pt x="629" y="478"/>
                  </a:lnTo>
                  <a:lnTo>
                    <a:pt x="628" y="480"/>
                  </a:lnTo>
                  <a:lnTo>
                    <a:pt x="627" y="480"/>
                  </a:lnTo>
                  <a:lnTo>
                    <a:pt x="629" y="478"/>
                  </a:lnTo>
                  <a:lnTo>
                    <a:pt x="628" y="478"/>
                  </a:lnTo>
                  <a:lnTo>
                    <a:pt x="627" y="480"/>
                  </a:lnTo>
                  <a:lnTo>
                    <a:pt x="625" y="480"/>
                  </a:lnTo>
                  <a:lnTo>
                    <a:pt x="623" y="478"/>
                  </a:lnTo>
                  <a:lnTo>
                    <a:pt x="625" y="478"/>
                  </a:lnTo>
                  <a:lnTo>
                    <a:pt x="624" y="474"/>
                  </a:lnTo>
                  <a:lnTo>
                    <a:pt x="624" y="470"/>
                  </a:lnTo>
                  <a:lnTo>
                    <a:pt x="625" y="468"/>
                  </a:lnTo>
                  <a:lnTo>
                    <a:pt x="623" y="468"/>
                  </a:lnTo>
                  <a:lnTo>
                    <a:pt x="624" y="470"/>
                  </a:lnTo>
                  <a:lnTo>
                    <a:pt x="623" y="470"/>
                  </a:lnTo>
                  <a:lnTo>
                    <a:pt x="623" y="472"/>
                  </a:lnTo>
                  <a:lnTo>
                    <a:pt x="621" y="472"/>
                  </a:lnTo>
                  <a:lnTo>
                    <a:pt x="622" y="474"/>
                  </a:lnTo>
                  <a:lnTo>
                    <a:pt x="622" y="476"/>
                  </a:lnTo>
                  <a:lnTo>
                    <a:pt x="624" y="476"/>
                  </a:lnTo>
                  <a:lnTo>
                    <a:pt x="623" y="478"/>
                  </a:lnTo>
                  <a:lnTo>
                    <a:pt x="622" y="478"/>
                  </a:lnTo>
                  <a:lnTo>
                    <a:pt x="621" y="478"/>
                  </a:lnTo>
                  <a:lnTo>
                    <a:pt x="621" y="479"/>
                  </a:lnTo>
                  <a:lnTo>
                    <a:pt x="622" y="479"/>
                  </a:lnTo>
                  <a:lnTo>
                    <a:pt x="622" y="480"/>
                  </a:lnTo>
                  <a:lnTo>
                    <a:pt x="621" y="479"/>
                  </a:lnTo>
                  <a:lnTo>
                    <a:pt x="621" y="480"/>
                  </a:lnTo>
                  <a:lnTo>
                    <a:pt x="617" y="480"/>
                  </a:lnTo>
                  <a:lnTo>
                    <a:pt x="616" y="478"/>
                  </a:lnTo>
                  <a:lnTo>
                    <a:pt x="616" y="480"/>
                  </a:lnTo>
                  <a:lnTo>
                    <a:pt x="612" y="480"/>
                  </a:lnTo>
                  <a:lnTo>
                    <a:pt x="612" y="479"/>
                  </a:lnTo>
                  <a:lnTo>
                    <a:pt x="611" y="480"/>
                  </a:lnTo>
                  <a:lnTo>
                    <a:pt x="612" y="479"/>
                  </a:lnTo>
                  <a:lnTo>
                    <a:pt x="612" y="478"/>
                  </a:lnTo>
                  <a:lnTo>
                    <a:pt x="611" y="478"/>
                  </a:lnTo>
                  <a:lnTo>
                    <a:pt x="611" y="476"/>
                  </a:lnTo>
                  <a:lnTo>
                    <a:pt x="611" y="478"/>
                  </a:lnTo>
                  <a:lnTo>
                    <a:pt x="610" y="478"/>
                  </a:lnTo>
                  <a:lnTo>
                    <a:pt x="610" y="480"/>
                  </a:lnTo>
                  <a:lnTo>
                    <a:pt x="606" y="480"/>
                  </a:lnTo>
                  <a:lnTo>
                    <a:pt x="607" y="478"/>
                  </a:lnTo>
                  <a:lnTo>
                    <a:pt x="605" y="478"/>
                  </a:lnTo>
                  <a:lnTo>
                    <a:pt x="605" y="480"/>
                  </a:lnTo>
                  <a:lnTo>
                    <a:pt x="602" y="480"/>
                  </a:lnTo>
                  <a:lnTo>
                    <a:pt x="602" y="478"/>
                  </a:lnTo>
                  <a:lnTo>
                    <a:pt x="601" y="476"/>
                  </a:lnTo>
                  <a:lnTo>
                    <a:pt x="604" y="476"/>
                  </a:lnTo>
                  <a:lnTo>
                    <a:pt x="601" y="474"/>
                  </a:lnTo>
                  <a:lnTo>
                    <a:pt x="601" y="476"/>
                  </a:lnTo>
                  <a:lnTo>
                    <a:pt x="601" y="478"/>
                  </a:lnTo>
                  <a:lnTo>
                    <a:pt x="601" y="480"/>
                  </a:lnTo>
                  <a:lnTo>
                    <a:pt x="601" y="478"/>
                  </a:lnTo>
                  <a:lnTo>
                    <a:pt x="600" y="478"/>
                  </a:lnTo>
                  <a:lnTo>
                    <a:pt x="600" y="480"/>
                  </a:lnTo>
                  <a:lnTo>
                    <a:pt x="595" y="480"/>
                  </a:lnTo>
                  <a:lnTo>
                    <a:pt x="595" y="478"/>
                  </a:lnTo>
                  <a:lnTo>
                    <a:pt x="594" y="478"/>
                  </a:lnTo>
                  <a:lnTo>
                    <a:pt x="595" y="480"/>
                  </a:lnTo>
                  <a:lnTo>
                    <a:pt x="594" y="480"/>
                  </a:lnTo>
                  <a:lnTo>
                    <a:pt x="594" y="479"/>
                  </a:lnTo>
                  <a:lnTo>
                    <a:pt x="593" y="480"/>
                  </a:lnTo>
                  <a:lnTo>
                    <a:pt x="586" y="480"/>
                  </a:lnTo>
                  <a:lnTo>
                    <a:pt x="586" y="478"/>
                  </a:lnTo>
                  <a:lnTo>
                    <a:pt x="584" y="478"/>
                  </a:lnTo>
                  <a:lnTo>
                    <a:pt x="583" y="476"/>
                  </a:lnTo>
                  <a:lnTo>
                    <a:pt x="584" y="478"/>
                  </a:lnTo>
                  <a:lnTo>
                    <a:pt x="583" y="479"/>
                  </a:lnTo>
                  <a:lnTo>
                    <a:pt x="583" y="480"/>
                  </a:lnTo>
                  <a:lnTo>
                    <a:pt x="569" y="480"/>
                  </a:lnTo>
                  <a:lnTo>
                    <a:pt x="565" y="481"/>
                  </a:lnTo>
                  <a:lnTo>
                    <a:pt x="565" y="480"/>
                  </a:lnTo>
                  <a:lnTo>
                    <a:pt x="564" y="482"/>
                  </a:lnTo>
                  <a:lnTo>
                    <a:pt x="558" y="484"/>
                  </a:lnTo>
                  <a:lnTo>
                    <a:pt x="558" y="482"/>
                  </a:lnTo>
                  <a:lnTo>
                    <a:pt x="558" y="483"/>
                  </a:lnTo>
                  <a:lnTo>
                    <a:pt x="558" y="484"/>
                  </a:lnTo>
                  <a:lnTo>
                    <a:pt x="556" y="491"/>
                  </a:lnTo>
                  <a:lnTo>
                    <a:pt x="555" y="489"/>
                  </a:lnTo>
                  <a:lnTo>
                    <a:pt x="555" y="490"/>
                  </a:lnTo>
                  <a:lnTo>
                    <a:pt x="554" y="490"/>
                  </a:lnTo>
                  <a:lnTo>
                    <a:pt x="556" y="492"/>
                  </a:lnTo>
                  <a:lnTo>
                    <a:pt x="555" y="492"/>
                  </a:lnTo>
                  <a:lnTo>
                    <a:pt x="554" y="494"/>
                  </a:lnTo>
                  <a:lnTo>
                    <a:pt x="555" y="494"/>
                  </a:lnTo>
                  <a:lnTo>
                    <a:pt x="558" y="504"/>
                  </a:lnTo>
                  <a:lnTo>
                    <a:pt x="565" y="507"/>
                  </a:lnTo>
                  <a:lnTo>
                    <a:pt x="565" y="508"/>
                  </a:lnTo>
                  <a:lnTo>
                    <a:pt x="567" y="508"/>
                  </a:lnTo>
                  <a:lnTo>
                    <a:pt x="569" y="509"/>
                  </a:lnTo>
                  <a:lnTo>
                    <a:pt x="577" y="509"/>
                  </a:lnTo>
                  <a:lnTo>
                    <a:pt x="578" y="512"/>
                  </a:lnTo>
                  <a:lnTo>
                    <a:pt x="578" y="511"/>
                  </a:lnTo>
                  <a:lnTo>
                    <a:pt x="578" y="510"/>
                  </a:lnTo>
                  <a:lnTo>
                    <a:pt x="579" y="509"/>
                  </a:lnTo>
                  <a:lnTo>
                    <a:pt x="589" y="509"/>
                  </a:lnTo>
                  <a:lnTo>
                    <a:pt x="589" y="510"/>
                  </a:lnTo>
                  <a:lnTo>
                    <a:pt x="590" y="510"/>
                  </a:lnTo>
                  <a:lnTo>
                    <a:pt x="589" y="509"/>
                  </a:lnTo>
                  <a:lnTo>
                    <a:pt x="594" y="509"/>
                  </a:lnTo>
                  <a:lnTo>
                    <a:pt x="594" y="510"/>
                  </a:lnTo>
                  <a:lnTo>
                    <a:pt x="593" y="510"/>
                  </a:lnTo>
                  <a:lnTo>
                    <a:pt x="595" y="512"/>
                  </a:lnTo>
                  <a:lnTo>
                    <a:pt x="596" y="512"/>
                  </a:lnTo>
                  <a:lnTo>
                    <a:pt x="595" y="510"/>
                  </a:lnTo>
                  <a:lnTo>
                    <a:pt x="597" y="510"/>
                  </a:lnTo>
                  <a:lnTo>
                    <a:pt x="596" y="509"/>
                  </a:lnTo>
                  <a:lnTo>
                    <a:pt x="598" y="509"/>
                  </a:lnTo>
                  <a:lnTo>
                    <a:pt x="601" y="510"/>
                  </a:lnTo>
                  <a:lnTo>
                    <a:pt x="599" y="509"/>
                  </a:lnTo>
                  <a:lnTo>
                    <a:pt x="610" y="509"/>
                  </a:lnTo>
                  <a:lnTo>
                    <a:pt x="611" y="512"/>
                  </a:lnTo>
                  <a:lnTo>
                    <a:pt x="612" y="510"/>
                  </a:lnTo>
                  <a:lnTo>
                    <a:pt x="612" y="512"/>
                  </a:lnTo>
                  <a:lnTo>
                    <a:pt x="614" y="510"/>
                  </a:lnTo>
                  <a:lnTo>
                    <a:pt x="615" y="509"/>
                  </a:lnTo>
                  <a:lnTo>
                    <a:pt x="617" y="509"/>
                  </a:lnTo>
                  <a:lnTo>
                    <a:pt x="617" y="510"/>
                  </a:lnTo>
                  <a:lnTo>
                    <a:pt x="617" y="509"/>
                  </a:lnTo>
                  <a:lnTo>
                    <a:pt x="619" y="509"/>
                  </a:lnTo>
                  <a:lnTo>
                    <a:pt x="624" y="509"/>
                  </a:lnTo>
                  <a:lnTo>
                    <a:pt x="624" y="510"/>
                  </a:lnTo>
                  <a:lnTo>
                    <a:pt x="624" y="509"/>
                  </a:lnTo>
                  <a:lnTo>
                    <a:pt x="625" y="509"/>
                  </a:lnTo>
                  <a:lnTo>
                    <a:pt x="624" y="510"/>
                  </a:lnTo>
                  <a:lnTo>
                    <a:pt x="626" y="510"/>
                  </a:lnTo>
                  <a:lnTo>
                    <a:pt x="626" y="509"/>
                  </a:lnTo>
                  <a:lnTo>
                    <a:pt x="626" y="510"/>
                  </a:lnTo>
                  <a:lnTo>
                    <a:pt x="633" y="510"/>
                  </a:lnTo>
                  <a:lnTo>
                    <a:pt x="634" y="512"/>
                  </a:lnTo>
                  <a:lnTo>
                    <a:pt x="635" y="512"/>
                  </a:lnTo>
                  <a:lnTo>
                    <a:pt x="636" y="513"/>
                  </a:lnTo>
                  <a:lnTo>
                    <a:pt x="636" y="512"/>
                  </a:lnTo>
                  <a:lnTo>
                    <a:pt x="635" y="512"/>
                  </a:lnTo>
                  <a:lnTo>
                    <a:pt x="635" y="509"/>
                  </a:lnTo>
                  <a:lnTo>
                    <a:pt x="645" y="509"/>
                  </a:lnTo>
                  <a:lnTo>
                    <a:pt x="642" y="510"/>
                  </a:lnTo>
                  <a:lnTo>
                    <a:pt x="645" y="510"/>
                  </a:lnTo>
                  <a:lnTo>
                    <a:pt x="643" y="514"/>
                  </a:lnTo>
                  <a:lnTo>
                    <a:pt x="646" y="516"/>
                  </a:lnTo>
                  <a:lnTo>
                    <a:pt x="646" y="514"/>
                  </a:lnTo>
                  <a:lnTo>
                    <a:pt x="647" y="514"/>
                  </a:lnTo>
                  <a:lnTo>
                    <a:pt x="646" y="513"/>
                  </a:lnTo>
                  <a:lnTo>
                    <a:pt x="646" y="512"/>
                  </a:lnTo>
                  <a:lnTo>
                    <a:pt x="646" y="509"/>
                  </a:lnTo>
                  <a:lnTo>
                    <a:pt x="653" y="509"/>
                  </a:lnTo>
                  <a:lnTo>
                    <a:pt x="656" y="510"/>
                  </a:lnTo>
                  <a:lnTo>
                    <a:pt x="655" y="511"/>
                  </a:lnTo>
                  <a:lnTo>
                    <a:pt x="653" y="512"/>
                  </a:lnTo>
                  <a:lnTo>
                    <a:pt x="655" y="512"/>
                  </a:lnTo>
                  <a:lnTo>
                    <a:pt x="655" y="514"/>
                  </a:lnTo>
                  <a:lnTo>
                    <a:pt x="656" y="512"/>
                  </a:lnTo>
                  <a:lnTo>
                    <a:pt x="656" y="514"/>
                  </a:lnTo>
                  <a:lnTo>
                    <a:pt x="657" y="514"/>
                  </a:lnTo>
                  <a:lnTo>
                    <a:pt x="658" y="512"/>
                  </a:lnTo>
                  <a:lnTo>
                    <a:pt x="657" y="512"/>
                  </a:lnTo>
                  <a:lnTo>
                    <a:pt x="658" y="510"/>
                  </a:lnTo>
                  <a:lnTo>
                    <a:pt x="656" y="510"/>
                  </a:lnTo>
                  <a:lnTo>
                    <a:pt x="656" y="509"/>
                  </a:lnTo>
                  <a:lnTo>
                    <a:pt x="663" y="509"/>
                  </a:lnTo>
                  <a:lnTo>
                    <a:pt x="664" y="510"/>
                  </a:lnTo>
                  <a:lnTo>
                    <a:pt x="661" y="510"/>
                  </a:lnTo>
                  <a:lnTo>
                    <a:pt x="661" y="512"/>
                  </a:lnTo>
                  <a:lnTo>
                    <a:pt x="664" y="512"/>
                  </a:lnTo>
                  <a:lnTo>
                    <a:pt x="664" y="510"/>
                  </a:lnTo>
                  <a:lnTo>
                    <a:pt x="663" y="509"/>
                  </a:lnTo>
                  <a:lnTo>
                    <a:pt x="667" y="509"/>
                  </a:lnTo>
                  <a:lnTo>
                    <a:pt x="667" y="510"/>
                  </a:lnTo>
                  <a:lnTo>
                    <a:pt x="668" y="510"/>
                  </a:lnTo>
                  <a:lnTo>
                    <a:pt x="667" y="509"/>
                  </a:lnTo>
                  <a:lnTo>
                    <a:pt x="669" y="509"/>
                  </a:lnTo>
                  <a:lnTo>
                    <a:pt x="669" y="510"/>
                  </a:lnTo>
                  <a:lnTo>
                    <a:pt x="671" y="510"/>
                  </a:lnTo>
                  <a:lnTo>
                    <a:pt x="669" y="509"/>
                  </a:lnTo>
                  <a:lnTo>
                    <a:pt x="671" y="509"/>
                  </a:lnTo>
                  <a:lnTo>
                    <a:pt x="671" y="510"/>
                  </a:lnTo>
                  <a:lnTo>
                    <a:pt x="672" y="509"/>
                  </a:lnTo>
                  <a:lnTo>
                    <a:pt x="672" y="510"/>
                  </a:lnTo>
                  <a:lnTo>
                    <a:pt x="673" y="510"/>
                  </a:lnTo>
                  <a:lnTo>
                    <a:pt x="673" y="509"/>
                  </a:lnTo>
                  <a:lnTo>
                    <a:pt x="679" y="509"/>
                  </a:lnTo>
                  <a:lnTo>
                    <a:pt x="679" y="510"/>
                  </a:lnTo>
                  <a:lnTo>
                    <a:pt x="679" y="509"/>
                  </a:lnTo>
                  <a:lnTo>
                    <a:pt x="689" y="509"/>
                  </a:lnTo>
                  <a:lnTo>
                    <a:pt x="691" y="510"/>
                  </a:lnTo>
                  <a:lnTo>
                    <a:pt x="691" y="509"/>
                  </a:lnTo>
                  <a:lnTo>
                    <a:pt x="695" y="509"/>
                  </a:lnTo>
                  <a:lnTo>
                    <a:pt x="694" y="510"/>
                  </a:lnTo>
                  <a:lnTo>
                    <a:pt x="696" y="510"/>
                  </a:lnTo>
                  <a:lnTo>
                    <a:pt x="699" y="512"/>
                  </a:lnTo>
                  <a:lnTo>
                    <a:pt x="698" y="510"/>
                  </a:lnTo>
                  <a:lnTo>
                    <a:pt x="697" y="510"/>
                  </a:lnTo>
                  <a:lnTo>
                    <a:pt x="696" y="509"/>
                  </a:lnTo>
                  <a:lnTo>
                    <a:pt x="702" y="509"/>
                  </a:lnTo>
                  <a:lnTo>
                    <a:pt x="702" y="510"/>
                  </a:lnTo>
                  <a:lnTo>
                    <a:pt x="700" y="510"/>
                  </a:lnTo>
                  <a:lnTo>
                    <a:pt x="699" y="512"/>
                  </a:lnTo>
                  <a:lnTo>
                    <a:pt x="702" y="512"/>
                  </a:lnTo>
                  <a:lnTo>
                    <a:pt x="701" y="514"/>
                  </a:lnTo>
                  <a:lnTo>
                    <a:pt x="703" y="512"/>
                  </a:lnTo>
                  <a:lnTo>
                    <a:pt x="703" y="510"/>
                  </a:lnTo>
                  <a:lnTo>
                    <a:pt x="705" y="510"/>
                  </a:lnTo>
                  <a:lnTo>
                    <a:pt x="704" y="509"/>
                  </a:lnTo>
                  <a:lnTo>
                    <a:pt x="706" y="509"/>
                  </a:lnTo>
                  <a:lnTo>
                    <a:pt x="706" y="510"/>
                  </a:lnTo>
                  <a:lnTo>
                    <a:pt x="705" y="510"/>
                  </a:lnTo>
                  <a:lnTo>
                    <a:pt x="708" y="512"/>
                  </a:lnTo>
                  <a:lnTo>
                    <a:pt x="707" y="514"/>
                  </a:lnTo>
                  <a:lnTo>
                    <a:pt x="709" y="514"/>
                  </a:lnTo>
                  <a:lnTo>
                    <a:pt x="709" y="512"/>
                  </a:lnTo>
                  <a:lnTo>
                    <a:pt x="707" y="509"/>
                  </a:lnTo>
                  <a:lnTo>
                    <a:pt x="712" y="509"/>
                  </a:lnTo>
                  <a:lnTo>
                    <a:pt x="713" y="510"/>
                  </a:lnTo>
                  <a:lnTo>
                    <a:pt x="713" y="509"/>
                  </a:lnTo>
                  <a:lnTo>
                    <a:pt x="728" y="509"/>
                  </a:lnTo>
                  <a:lnTo>
                    <a:pt x="727" y="510"/>
                  </a:lnTo>
                  <a:lnTo>
                    <a:pt x="728" y="510"/>
                  </a:lnTo>
                  <a:lnTo>
                    <a:pt x="727" y="512"/>
                  </a:lnTo>
                  <a:lnTo>
                    <a:pt x="726" y="510"/>
                  </a:lnTo>
                  <a:lnTo>
                    <a:pt x="725" y="512"/>
                  </a:lnTo>
                  <a:lnTo>
                    <a:pt x="726" y="512"/>
                  </a:lnTo>
                  <a:lnTo>
                    <a:pt x="726" y="514"/>
                  </a:lnTo>
                  <a:lnTo>
                    <a:pt x="728" y="512"/>
                  </a:lnTo>
                  <a:lnTo>
                    <a:pt x="728" y="514"/>
                  </a:lnTo>
                  <a:lnTo>
                    <a:pt x="730" y="514"/>
                  </a:lnTo>
                  <a:lnTo>
                    <a:pt x="730" y="513"/>
                  </a:lnTo>
                  <a:lnTo>
                    <a:pt x="730" y="512"/>
                  </a:lnTo>
                  <a:lnTo>
                    <a:pt x="729" y="509"/>
                  </a:lnTo>
                  <a:lnTo>
                    <a:pt x="736" y="509"/>
                  </a:lnTo>
                  <a:lnTo>
                    <a:pt x="735" y="510"/>
                  </a:lnTo>
                  <a:lnTo>
                    <a:pt x="736" y="512"/>
                  </a:lnTo>
                  <a:lnTo>
                    <a:pt x="739" y="511"/>
                  </a:lnTo>
                  <a:lnTo>
                    <a:pt x="739" y="510"/>
                  </a:lnTo>
                  <a:lnTo>
                    <a:pt x="738" y="509"/>
                  </a:lnTo>
                  <a:lnTo>
                    <a:pt x="741" y="509"/>
                  </a:lnTo>
                  <a:lnTo>
                    <a:pt x="742" y="510"/>
                  </a:lnTo>
                  <a:lnTo>
                    <a:pt x="741" y="509"/>
                  </a:lnTo>
                  <a:lnTo>
                    <a:pt x="761" y="509"/>
                  </a:lnTo>
                  <a:lnTo>
                    <a:pt x="762" y="512"/>
                  </a:lnTo>
                  <a:lnTo>
                    <a:pt x="761" y="512"/>
                  </a:lnTo>
                  <a:lnTo>
                    <a:pt x="763" y="514"/>
                  </a:lnTo>
                  <a:lnTo>
                    <a:pt x="764" y="512"/>
                  </a:lnTo>
                  <a:lnTo>
                    <a:pt x="762" y="512"/>
                  </a:lnTo>
                  <a:lnTo>
                    <a:pt x="762" y="510"/>
                  </a:lnTo>
                  <a:lnTo>
                    <a:pt x="763" y="510"/>
                  </a:lnTo>
                  <a:lnTo>
                    <a:pt x="761" y="509"/>
                  </a:lnTo>
                  <a:lnTo>
                    <a:pt x="767" y="509"/>
                  </a:lnTo>
                  <a:lnTo>
                    <a:pt x="766" y="512"/>
                  </a:lnTo>
                  <a:lnTo>
                    <a:pt x="768" y="514"/>
                  </a:lnTo>
                  <a:lnTo>
                    <a:pt x="768" y="513"/>
                  </a:lnTo>
                  <a:lnTo>
                    <a:pt x="768" y="512"/>
                  </a:lnTo>
                  <a:lnTo>
                    <a:pt x="768" y="513"/>
                  </a:lnTo>
                  <a:lnTo>
                    <a:pt x="768" y="512"/>
                  </a:lnTo>
                  <a:lnTo>
                    <a:pt x="771" y="511"/>
                  </a:lnTo>
                  <a:lnTo>
                    <a:pt x="771" y="510"/>
                  </a:lnTo>
                  <a:lnTo>
                    <a:pt x="769" y="509"/>
                  </a:lnTo>
                  <a:lnTo>
                    <a:pt x="777" y="509"/>
                  </a:lnTo>
                  <a:lnTo>
                    <a:pt x="777" y="510"/>
                  </a:lnTo>
                  <a:lnTo>
                    <a:pt x="778" y="510"/>
                  </a:lnTo>
                  <a:lnTo>
                    <a:pt x="780" y="510"/>
                  </a:lnTo>
                  <a:lnTo>
                    <a:pt x="779" y="509"/>
                  </a:lnTo>
                  <a:lnTo>
                    <a:pt x="783" y="509"/>
                  </a:lnTo>
                  <a:lnTo>
                    <a:pt x="783" y="510"/>
                  </a:lnTo>
                  <a:lnTo>
                    <a:pt x="786" y="509"/>
                  </a:lnTo>
                  <a:lnTo>
                    <a:pt x="788" y="509"/>
                  </a:lnTo>
                  <a:lnTo>
                    <a:pt x="788" y="510"/>
                  </a:lnTo>
                  <a:lnTo>
                    <a:pt x="789" y="509"/>
                  </a:lnTo>
                  <a:lnTo>
                    <a:pt x="796" y="509"/>
                  </a:lnTo>
                  <a:lnTo>
                    <a:pt x="796" y="510"/>
                  </a:lnTo>
                  <a:lnTo>
                    <a:pt x="797" y="509"/>
                  </a:lnTo>
                  <a:lnTo>
                    <a:pt x="801" y="509"/>
                  </a:lnTo>
                  <a:lnTo>
                    <a:pt x="801" y="512"/>
                  </a:lnTo>
                  <a:lnTo>
                    <a:pt x="800" y="510"/>
                  </a:lnTo>
                  <a:lnTo>
                    <a:pt x="799" y="512"/>
                  </a:lnTo>
                  <a:lnTo>
                    <a:pt x="800" y="514"/>
                  </a:lnTo>
                  <a:lnTo>
                    <a:pt x="800" y="518"/>
                  </a:lnTo>
                  <a:lnTo>
                    <a:pt x="799" y="520"/>
                  </a:lnTo>
                  <a:lnTo>
                    <a:pt x="800" y="520"/>
                  </a:lnTo>
                  <a:lnTo>
                    <a:pt x="801" y="518"/>
                  </a:lnTo>
                  <a:lnTo>
                    <a:pt x="803" y="518"/>
                  </a:lnTo>
                  <a:lnTo>
                    <a:pt x="801" y="517"/>
                  </a:lnTo>
                  <a:lnTo>
                    <a:pt x="801" y="516"/>
                  </a:lnTo>
                  <a:lnTo>
                    <a:pt x="802" y="514"/>
                  </a:lnTo>
                  <a:lnTo>
                    <a:pt x="803" y="516"/>
                  </a:lnTo>
                  <a:lnTo>
                    <a:pt x="805" y="514"/>
                  </a:lnTo>
                  <a:lnTo>
                    <a:pt x="804" y="514"/>
                  </a:lnTo>
                  <a:lnTo>
                    <a:pt x="803" y="512"/>
                  </a:lnTo>
                  <a:lnTo>
                    <a:pt x="802" y="512"/>
                  </a:lnTo>
                  <a:lnTo>
                    <a:pt x="802" y="511"/>
                  </a:lnTo>
                  <a:lnTo>
                    <a:pt x="803" y="510"/>
                  </a:lnTo>
                  <a:lnTo>
                    <a:pt x="802" y="509"/>
                  </a:lnTo>
                  <a:lnTo>
                    <a:pt x="805" y="509"/>
                  </a:lnTo>
                  <a:lnTo>
                    <a:pt x="805" y="510"/>
                  </a:lnTo>
                  <a:lnTo>
                    <a:pt x="809" y="512"/>
                  </a:lnTo>
                  <a:lnTo>
                    <a:pt x="809" y="510"/>
                  </a:lnTo>
                  <a:lnTo>
                    <a:pt x="807" y="510"/>
                  </a:lnTo>
                  <a:lnTo>
                    <a:pt x="808" y="509"/>
                  </a:lnTo>
                  <a:lnTo>
                    <a:pt x="816" y="509"/>
                  </a:lnTo>
                  <a:lnTo>
                    <a:pt x="816" y="510"/>
                  </a:lnTo>
                  <a:lnTo>
                    <a:pt x="817" y="509"/>
                  </a:lnTo>
                  <a:lnTo>
                    <a:pt x="820" y="509"/>
                  </a:lnTo>
                  <a:lnTo>
                    <a:pt x="818" y="510"/>
                  </a:lnTo>
                  <a:lnTo>
                    <a:pt x="820" y="510"/>
                  </a:lnTo>
                  <a:lnTo>
                    <a:pt x="821" y="512"/>
                  </a:lnTo>
                  <a:lnTo>
                    <a:pt x="822" y="512"/>
                  </a:lnTo>
                  <a:lnTo>
                    <a:pt x="821" y="513"/>
                  </a:lnTo>
                  <a:lnTo>
                    <a:pt x="824" y="512"/>
                  </a:lnTo>
                  <a:lnTo>
                    <a:pt x="825" y="512"/>
                  </a:lnTo>
                  <a:lnTo>
                    <a:pt x="825" y="510"/>
                  </a:lnTo>
                  <a:lnTo>
                    <a:pt x="821" y="510"/>
                  </a:lnTo>
                  <a:lnTo>
                    <a:pt x="822" y="509"/>
                  </a:lnTo>
                  <a:lnTo>
                    <a:pt x="827" y="509"/>
                  </a:lnTo>
                  <a:lnTo>
                    <a:pt x="828" y="510"/>
                  </a:lnTo>
                  <a:lnTo>
                    <a:pt x="830" y="510"/>
                  </a:lnTo>
                  <a:lnTo>
                    <a:pt x="830" y="509"/>
                  </a:lnTo>
                  <a:lnTo>
                    <a:pt x="831" y="509"/>
                  </a:lnTo>
                  <a:lnTo>
                    <a:pt x="832" y="504"/>
                  </a:lnTo>
                  <a:lnTo>
                    <a:pt x="833" y="499"/>
                  </a:lnTo>
                  <a:lnTo>
                    <a:pt x="835" y="490"/>
                  </a:lnTo>
                  <a:lnTo>
                    <a:pt x="836" y="480"/>
                  </a:lnTo>
                  <a:close/>
                  <a:moveTo>
                    <a:pt x="838" y="468"/>
                  </a:moveTo>
                  <a:lnTo>
                    <a:pt x="838" y="468"/>
                  </a:lnTo>
                  <a:lnTo>
                    <a:pt x="838" y="470"/>
                  </a:lnTo>
                  <a:lnTo>
                    <a:pt x="838" y="468"/>
                  </a:lnTo>
                  <a:close/>
                  <a:moveTo>
                    <a:pt x="839" y="460"/>
                  </a:moveTo>
                  <a:lnTo>
                    <a:pt x="837" y="460"/>
                  </a:lnTo>
                  <a:lnTo>
                    <a:pt x="837" y="462"/>
                  </a:lnTo>
                  <a:lnTo>
                    <a:pt x="838" y="462"/>
                  </a:lnTo>
                  <a:lnTo>
                    <a:pt x="838" y="464"/>
                  </a:lnTo>
                  <a:lnTo>
                    <a:pt x="838" y="462"/>
                  </a:lnTo>
                  <a:lnTo>
                    <a:pt x="839" y="460"/>
                  </a:lnTo>
                  <a:close/>
                  <a:moveTo>
                    <a:pt x="841" y="414"/>
                  </a:moveTo>
                  <a:lnTo>
                    <a:pt x="841" y="414"/>
                  </a:lnTo>
                  <a:lnTo>
                    <a:pt x="840" y="399"/>
                  </a:lnTo>
                  <a:lnTo>
                    <a:pt x="839" y="388"/>
                  </a:lnTo>
                  <a:lnTo>
                    <a:pt x="840" y="388"/>
                  </a:lnTo>
                  <a:lnTo>
                    <a:pt x="840" y="386"/>
                  </a:lnTo>
                  <a:lnTo>
                    <a:pt x="839" y="386"/>
                  </a:lnTo>
                  <a:lnTo>
                    <a:pt x="839" y="379"/>
                  </a:lnTo>
                  <a:lnTo>
                    <a:pt x="839" y="378"/>
                  </a:lnTo>
                  <a:lnTo>
                    <a:pt x="839" y="376"/>
                  </a:lnTo>
                  <a:lnTo>
                    <a:pt x="838" y="376"/>
                  </a:lnTo>
                  <a:lnTo>
                    <a:pt x="837" y="360"/>
                  </a:lnTo>
                  <a:lnTo>
                    <a:pt x="835" y="350"/>
                  </a:lnTo>
                  <a:lnTo>
                    <a:pt x="835" y="348"/>
                  </a:lnTo>
                  <a:lnTo>
                    <a:pt x="833" y="340"/>
                  </a:lnTo>
                  <a:lnTo>
                    <a:pt x="831" y="340"/>
                  </a:lnTo>
                  <a:lnTo>
                    <a:pt x="831" y="338"/>
                  </a:lnTo>
                  <a:lnTo>
                    <a:pt x="830" y="338"/>
                  </a:lnTo>
                  <a:lnTo>
                    <a:pt x="830" y="340"/>
                  </a:lnTo>
                  <a:lnTo>
                    <a:pt x="823" y="340"/>
                  </a:lnTo>
                  <a:lnTo>
                    <a:pt x="822" y="338"/>
                  </a:lnTo>
                  <a:lnTo>
                    <a:pt x="821" y="338"/>
                  </a:lnTo>
                  <a:lnTo>
                    <a:pt x="820" y="340"/>
                  </a:lnTo>
                  <a:lnTo>
                    <a:pt x="809" y="340"/>
                  </a:lnTo>
                  <a:lnTo>
                    <a:pt x="808" y="340"/>
                  </a:lnTo>
                  <a:lnTo>
                    <a:pt x="807" y="338"/>
                  </a:lnTo>
                  <a:lnTo>
                    <a:pt x="806" y="340"/>
                  </a:lnTo>
                  <a:lnTo>
                    <a:pt x="805" y="338"/>
                  </a:lnTo>
                  <a:lnTo>
                    <a:pt x="804" y="340"/>
                  </a:lnTo>
                  <a:lnTo>
                    <a:pt x="792" y="340"/>
                  </a:lnTo>
                  <a:lnTo>
                    <a:pt x="792" y="338"/>
                  </a:lnTo>
                  <a:lnTo>
                    <a:pt x="789" y="338"/>
                  </a:lnTo>
                  <a:lnTo>
                    <a:pt x="790" y="340"/>
                  </a:lnTo>
                  <a:lnTo>
                    <a:pt x="786" y="340"/>
                  </a:lnTo>
                  <a:lnTo>
                    <a:pt x="783" y="340"/>
                  </a:lnTo>
                  <a:lnTo>
                    <a:pt x="761" y="340"/>
                  </a:lnTo>
                  <a:lnTo>
                    <a:pt x="761" y="339"/>
                  </a:lnTo>
                  <a:lnTo>
                    <a:pt x="761" y="338"/>
                  </a:lnTo>
                  <a:lnTo>
                    <a:pt x="758" y="338"/>
                  </a:lnTo>
                  <a:lnTo>
                    <a:pt x="757" y="340"/>
                  </a:lnTo>
                  <a:lnTo>
                    <a:pt x="760" y="340"/>
                  </a:lnTo>
                  <a:lnTo>
                    <a:pt x="754" y="340"/>
                  </a:lnTo>
                  <a:lnTo>
                    <a:pt x="750" y="340"/>
                  </a:lnTo>
                  <a:lnTo>
                    <a:pt x="746" y="340"/>
                  </a:lnTo>
                  <a:lnTo>
                    <a:pt x="726" y="340"/>
                  </a:lnTo>
                  <a:lnTo>
                    <a:pt x="728" y="340"/>
                  </a:lnTo>
                  <a:lnTo>
                    <a:pt x="728" y="339"/>
                  </a:lnTo>
                  <a:lnTo>
                    <a:pt x="728" y="338"/>
                  </a:lnTo>
                  <a:lnTo>
                    <a:pt x="726" y="336"/>
                  </a:lnTo>
                  <a:lnTo>
                    <a:pt x="724" y="336"/>
                  </a:lnTo>
                  <a:lnTo>
                    <a:pt x="725" y="338"/>
                  </a:lnTo>
                  <a:lnTo>
                    <a:pt x="723" y="338"/>
                  </a:lnTo>
                  <a:lnTo>
                    <a:pt x="723" y="340"/>
                  </a:lnTo>
                  <a:lnTo>
                    <a:pt x="725" y="340"/>
                  </a:lnTo>
                  <a:lnTo>
                    <a:pt x="718" y="340"/>
                  </a:lnTo>
                  <a:lnTo>
                    <a:pt x="718" y="458"/>
                  </a:lnTo>
                  <a:lnTo>
                    <a:pt x="718" y="457"/>
                  </a:lnTo>
                  <a:lnTo>
                    <a:pt x="717" y="458"/>
                  </a:lnTo>
                  <a:lnTo>
                    <a:pt x="717" y="457"/>
                  </a:lnTo>
                  <a:lnTo>
                    <a:pt x="718" y="457"/>
                  </a:lnTo>
                  <a:lnTo>
                    <a:pt x="718" y="458"/>
                  </a:lnTo>
                  <a:lnTo>
                    <a:pt x="718" y="340"/>
                  </a:lnTo>
                  <a:lnTo>
                    <a:pt x="717" y="340"/>
                  </a:lnTo>
                  <a:lnTo>
                    <a:pt x="716" y="340"/>
                  </a:lnTo>
                  <a:lnTo>
                    <a:pt x="716" y="339"/>
                  </a:lnTo>
                  <a:lnTo>
                    <a:pt x="717" y="336"/>
                  </a:lnTo>
                  <a:lnTo>
                    <a:pt x="716" y="336"/>
                  </a:lnTo>
                  <a:lnTo>
                    <a:pt x="716" y="338"/>
                  </a:lnTo>
                  <a:lnTo>
                    <a:pt x="716" y="339"/>
                  </a:lnTo>
                  <a:lnTo>
                    <a:pt x="715" y="340"/>
                  </a:lnTo>
                  <a:lnTo>
                    <a:pt x="692" y="340"/>
                  </a:lnTo>
                  <a:lnTo>
                    <a:pt x="695" y="338"/>
                  </a:lnTo>
                  <a:lnTo>
                    <a:pt x="693" y="338"/>
                  </a:lnTo>
                  <a:lnTo>
                    <a:pt x="692" y="340"/>
                  </a:lnTo>
                  <a:lnTo>
                    <a:pt x="689" y="340"/>
                  </a:lnTo>
                  <a:lnTo>
                    <a:pt x="689" y="338"/>
                  </a:lnTo>
                  <a:lnTo>
                    <a:pt x="688" y="340"/>
                  </a:lnTo>
                  <a:lnTo>
                    <a:pt x="687" y="338"/>
                  </a:lnTo>
                  <a:lnTo>
                    <a:pt x="686" y="338"/>
                  </a:lnTo>
                  <a:lnTo>
                    <a:pt x="687" y="340"/>
                  </a:lnTo>
                  <a:lnTo>
                    <a:pt x="683" y="340"/>
                  </a:lnTo>
                  <a:lnTo>
                    <a:pt x="680" y="340"/>
                  </a:lnTo>
                  <a:lnTo>
                    <a:pt x="661" y="340"/>
                  </a:lnTo>
                  <a:lnTo>
                    <a:pt x="661" y="337"/>
                  </a:lnTo>
                  <a:lnTo>
                    <a:pt x="661" y="334"/>
                  </a:lnTo>
                  <a:lnTo>
                    <a:pt x="659" y="334"/>
                  </a:lnTo>
                  <a:lnTo>
                    <a:pt x="659" y="338"/>
                  </a:lnTo>
                  <a:lnTo>
                    <a:pt x="660" y="340"/>
                  </a:lnTo>
                  <a:lnTo>
                    <a:pt x="658" y="340"/>
                  </a:lnTo>
                  <a:lnTo>
                    <a:pt x="659" y="340"/>
                  </a:lnTo>
                  <a:lnTo>
                    <a:pt x="656" y="340"/>
                  </a:lnTo>
                  <a:lnTo>
                    <a:pt x="655" y="338"/>
                  </a:lnTo>
                  <a:lnTo>
                    <a:pt x="654" y="338"/>
                  </a:lnTo>
                  <a:lnTo>
                    <a:pt x="654" y="340"/>
                  </a:lnTo>
                  <a:lnTo>
                    <a:pt x="648" y="340"/>
                  </a:lnTo>
                  <a:lnTo>
                    <a:pt x="650" y="338"/>
                  </a:lnTo>
                  <a:lnTo>
                    <a:pt x="649" y="338"/>
                  </a:lnTo>
                  <a:lnTo>
                    <a:pt x="647" y="337"/>
                  </a:lnTo>
                  <a:lnTo>
                    <a:pt x="646" y="338"/>
                  </a:lnTo>
                  <a:lnTo>
                    <a:pt x="646" y="339"/>
                  </a:lnTo>
                  <a:lnTo>
                    <a:pt x="647" y="340"/>
                  </a:lnTo>
                  <a:lnTo>
                    <a:pt x="643" y="340"/>
                  </a:lnTo>
                  <a:lnTo>
                    <a:pt x="641" y="338"/>
                  </a:lnTo>
                  <a:lnTo>
                    <a:pt x="641" y="340"/>
                  </a:lnTo>
                  <a:lnTo>
                    <a:pt x="612" y="340"/>
                  </a:lnTo>
                  <a:lnTo>
                    <a:pt x="611" y="340"/>
                  </a:lnTo>
                  <a:lnTo>
                    <a:pt x="610" y="340"/>
                  </a:lnTo>
                  <a:lnTo>
                    <a:pt x="578" y="340"/>
                  </a:lnTo>
                  <a:lnTo>
                    <a:pt x="578" y="458"/>
                  </a:lnTo>
                  <a:lnTo>
                    <a:pt x="577" y="460"/>
                  </a:lnTo>
                  <a:lnTo>
                    <a:pt x="577" y="458"/>
                  </a:lnTo>
                  <a:lnTo>
                    <a:pt x="578" y="458"/>
                  </a:lnTo>
                  <a:lnTo>
                    <a:pt x="578" y="340"/>
                  </a:lnTo>
                  <a:lnTo>
                    <a:pt x="571" y="340"/>
                  </a:lnTo>
                  <a:lnTo>
                    <a:pt x="570" y="338"/>
                  </a:lnTo>
                  <a:lnTo>
                    <a:pt x="570" y="339"/>
                  </a:lnTo>
                  <a:lnTo>
                    <a:pt x="570" y="340"/>
                  </a:lnTo>
                  <a:lnTo>
                    <a:pt x="570" y="339"/>
                  </a:lnTo>
                  <a:lnTo>
                    <a:pt x="570" y="340"/>
                  </a:lnTo>
                  <a:lnTo>
                    <a:pt x="569" y="338"/>
                  </a:lnTo>
                  <a:lnTo>
                    <a:pt x="569" y="340"/>
                  </a:lnTo>
                  <a:lnTo>
                    <a:pt x="565" y="340"/>
                  </a:lnTo>
                  <a:lnTo>
                    <a:pt x="563" y="340"/>
                  </a:lnTo>
                  <a:lnTo>
                    <a:pt x="540" y="340"/>
                  </a:lnTo>
                  <a:lnTo>
                    <a:pt x="541" y="340"/>
                  </a:lnTo>
                  <a:lnTo>
                    <a:pt x="539" y="340"/>
                  </a:lnTo>
                  <a:lnTo>
                    <a:pt x="537" y="340"/>
                  </a:lnTo>
                  <a:lnTo>
                    <a:pt x="536" y="338"/>
                  </a:lnTo>
                  <a:lnTo>
                    <a:pt x="536" y="339"/>
                  </a:lnTo>
                  <a:lnTo>
                    <a:pt x="536" y="340"/>
                  </a:lnTo>
                  <a:lnTo>
                    <a:pt x="535" y="340"/>
                  </a:lnTo>
                  <a:lnTo>
                    <a:pt x="533" y="338"/>
                  </a:lnTo>
                  <a:lnTo>
                    <a:pt x="533" y="340"/>
                  </a:lnTo>
                  <a:lnTo>
                    <a:pt x="535" y="340"/>
                  </a:lnTo>
                  <a:lnTo>
                    <a:pt x="530" y="340"/>
                  </a:lnTo>
                  <a:lnTo>
                    <a:pt x="528" y="338"/>
                  </a:lnTo>
                  <a:lnTo>
                    <a:pt x="524" y="338"/>
                  </a:lnTo>
                  <a:lnTo>
                    <a:pt x="524" y="340"/>
                  </a:lnTo>
                  <a:lnTo>
                    <a:pt x="528" y="340"/>
                  </a:lnTo>
                  <a:lnTo>
                    <a:pt x="512" y="340"/>
                  </a:lnTo>
                  <a:lnTo>
                    <a:pt x="513" y="339"/>
                  </a:lnTo>
                  <a:lnTo>
                    <a:pt x="513" y="338"/>
                  </a:lnTo>
                  <a:lnTo>
                    <a:pt x="514" y="336"/>
                  </a:lnTo>
                  <a:lnTo>
                    <a:pt x="513" y="336"/>
                  </a:lnTo>
                  <a:lnTo>
                    <a:pt x="513" y="334"/>
                  </a:lnTo>
                  <a:lnTo>
                    <a:pt x="513" y="332"/>
                  </a:lnTo>
                  <a:lnTo>
                    <a:pt x="510" y="332"/>
                  </a:lnTo>
                  <a:lnTo>
                    <a:pt x="510" y="338"/>
                  </a:lnTo>
                  <a:lnTo>
                    <a:pt x="512" y="334"/>
                  </a:lnTo>
                  <a:lnTo>
                    <a:pt x="512" y="336"/>
                  </a:lnTo>
                  <a:lnTo>
                    <a:pt x="512" y="339"/>
                  </a:lnTo>
                  <a:lnTo>
                    <a:pt x="511" y="340"/>
                  </a:lnTo>
                  <a:lnTo>
                    <a:pt x="510" y="340"/>
                  </a:lnTo>
                  <a:lnTo>
                    <a:pt x="508" y="340"/>
                  </a:lnTo>
                  <a:lnTo>
                    <a:pt x="508" y="457"/>
                  </a:lnTo>
                  <a:lnTo>
                    <a:pt x="505" y="458"/>
                  </a:lnTo>
                  <a:lnTo>
                    <a:pt x="505" y="457"/>
                  </a:lnTo>
                  <a:lnTo>
                    <a:pt x="508" y="457"/>
                  </a:lnTo>
                  <a:lnTo>
                    <a:pt x="508" y="340"/>
                  </a:lnTo>
                  <a:lnTo>
                    <a:pt x="502" y="340"/>
                  </a:lnTo>
                  <a:lnTo>
                    <a:pt x="501" y="340"/>
                  </a:lnTo>
                  <a:lnTo>
                    <a:pt x="497" y="340"/>
                  </a:lnTo>
                  <a:lnTo>
                    <a:pt x="498" y="338"/>
                  </a:lnTo>
                  <a:lnTo>
                    <a:pt x="499" y="338"/>
                  </a:lnTo>
                  <a:lnTo>
                    <a:pt x="498" y="336"/>
                  </a:lnTo>
                  <a:lnTo>
                    <a:pt x="497" y="340"/>
                  </a:lnTo>
                  <a:lnTo>
                    <a:pt x="495" y="338"/>
                  </a:lnTo>
                  <a:lnTo>
                    <a:pt x="495" y="340"/>
                  </a:lnTo>
                  <a:lnTo>
                    <a:pt x="496" y="340"/>
                  </a:lnTo>
                  <a:lnTo>
                    <a:pt x="480" y="340"/>
                  </a:lnTo>
                  <a:lnTo>
                    <a:pt x="479" y="340"/>
                  </a:lnTo>
                  <a:lnTo>
                    <a:pt x="479" y="338"/>
                  </a:lnTo>
                  <a:lnTo>
                    <a:pt x="477" y="338"/>
                  </a:lnTo>
                  <a:lnTo>
                    <a:pt x="478" y="340"/>
                  </a:lnTo>
                  <a:lnTo>
                    <a:pt x="472" y="340"/>
                  </a:lnTo>
                  <a:lnTo>
                    <a:pt x="464" y="340"/>
                  </a:lnTo>
                  <a:lnTo>
                    <a:pt x="462" y="339"/>
                  </a:lnTo>
                  <a:lnTo>
                    <a:pt x="462" y="340"/>
                  </a:lnTo>
                  <a:lnTo>
                    <a:pt x="457" y="340"/>
                  </a:lnTo>
                  <a:lnTo>
                    <a:pt x="454" y="340"/>
                  </a:lnTo>
                  <a:lnTo>
                    <a:pt x="450" y="340"/>
                  </a:lnTo>
                  <a:lnTo>
                    <a:pt x="446" y="340"/>
                  </a:lnTo>
                  <a:lnTo>
                    <a:pt x="444" y="340"/>
                  </a:lnTo>
                  <a:lnTo>
                    <a:pt x="438" y="340"/>
                  </a:lnTo>
                  <a:lnTo>
                    <a:pt x="437" y="340"/>
                  </a:lnTo>
                  <a:lnTo>
                    <a:pt x="438" y="340"/>
                  </a:lnTo>
                  <a:lnTo>
                    <a:pt x="439" y="338"/>
                  </a:lnTo>
                  <a:lnTo>
                    <a:pt x="437" y="338"/>
                  </a:lnTo>
                  <a:lnTo>
                    <a:pt x="437" y="340"/>
                  </a:lnTo>
                  <a:lnTo>
                    <a:pt x="434" y="340"/>
                  </a:lnTo>
                  <a:lnTo>
                    <a:pt x="432" y="340"/>
                  </a:lnTo>
                  <a:lnTo>
                    <a:pt x="433" y="338"/>
                  </a:lnTo>
                  <a:lnTo>
                    <a:pt x="433" y="336"/>
                  </a:lnTo>
                  <a:lnTo>
                    <a:pt x="431" y="334"/>
                  </a:lnTo>
                  <a:lnTo>
                    <a:pt x="431" y="336"/>
                  </a:lnTo>
                  <a:lnTo>
                    <a:pt x="432" y="336"/>
                  </a:lnTo>
                  <a:lnTo>
                    <a:pt x="432" y="338"/>
                  </a:lnTo>
                  <a:lnTo>
                    <a:pt x="431" y="338"/>
                  </a:lnTo>
                  <a:lnTo>
                    <a:pt x="431" y="340"/>
                  </a:lnTo>
                  <a:lnTo>
                    <a:pt x="428" y="340"/>
                  </a:lnTo>
                  <a:lnTo>
                    <a:pt x="427" y="340"/>
                  </a:lnTo>
                  <a:lnTo>
                    <a:pt x="427" y="339"/>
                  </a:lnTo>
                  <a:lnTo>
                    <a:pt x="428" y="336"/>
                  </a:lnTo>
                  <a:lnTo>
                    <a:pt x="425" y="336"/>
                  </a:lnTo>
                  <a:lnTo>
                    <a:pt x="424" y="338"/>
                  </a:lnTo>
                  <a:lnTo>
                    <a:pt x="427" y="338"/>
                  </a:lnTo>
                  <a:lnTo>
                    <a:pt x="425" y="340"/>
                  </a:lnTo>
                  <a:lnTo>
                    <a:pt x="427" y="340"/>
                  </a:lnTo>
                  <a:lnTo>
                    <a:pt x="422" y="340"/>
                  </a:lnTo>
                  <a:lnTo>
                    <a:pt x="423" y="338"/>
                  </a:lnTo>
                  <a:lnTo>
                    <a:pt x="421" y="338"/>
                  </a:lnTo>
                  <a:lnTo>
                    <a:pt x="421" y="340"/>
                  </a:lnTo>
                  <a:lnTo>
                    <a:pt x="420" y="340"/>
                  </a:lnTo>
                  <a:lnTo>
                    <a:pt x="416" y="340"/>
                  </a:lnTo>
                  <a:lnTo>
                    <a:pt x="415" y="340"/>
                  </a:lnTo>
                  <a:lnTo>
                    <a:pt x="414" y="340"/>
                  </a:lnTo>
                  <a:lnTo>
                    <a:pt x="412" y="340"/>
                  </a:lnTo>
                  <a:lnTo>
                    <a:pt x="410" y="340"/>
                  </a:lnTo>
                  <a:lnTo>
                    <a:pt x="409" y="340"/>
                  </a:lnTo>
                  <a:lnTo>
                    <a:pt x="407" y="340"/>
                  </a:lnTo>
                  <a:lnTo>
                    <a:pt x="407" y="338"/>
                  </a:lnTo>
                  <a:lnTo>
                    <a:pt x="406" y="340"/>
                  </a:lnTo>
                  <a:lnTo>
                    <a:pt x="405" y="340"/>
                  </a:lnTo>
                  <a:lnTo>
                    <a:pt x="406" y="338"/>
                  </a:lnTo>
                  <a:lnTo>
                    <a:pt x="404" y="338"/>
                  </a:lnTo>
                  <a:lnTo>
                    <a:pt x="403" y="336"/>
                  </a:lnTo>
                  <a:lnTo>
                    <a:pt x="403" y="338"/>
                  </a:lnTo>
                  <a:lnTo>
                    <a:pt x="402" y="338"/>
                  </a:lnTo>
                  <a:lnTo>
                    <a:pt x="404" y="340"/>
                  </a:lnTo>
                  <a:lnTo>
                    <a:pt x="399" y="340"/>
                  </a:lnTo>
                  <a:lnTo>
                    <a:pt x="397" y="338"/>
                  </a:lnTo>
                  <a:lnTo>
                    <a:pt x="398" y="340"/>
                  </a:lnTo>
                  <a:lnTo>
                    <a:pt x="397" y="340"/>
                  </a:lnTo>
                  <a:lnTo>
                    <a:pt x="392" y="340"/>
                  </a:lnTo>
                  <a:lnTo>
                    <a:pt x="394" y="340"/>
                  </a:lnTo>
                  <a:lnTo>
                    <a:pt x="394" y="339"/>
                  </a:lnTo>
                  <a:lnTo>
                    <a:pt x="394" y="336"/>
                  </a:lnTo>
                  <a:lnTo>
                    <a:pt x="395" y="334"/>
                  </a:lnTo>
                  <a:lnTo>
                    <a:pt x="393" y="334"/>
                  </a:lnTo>
                  <a:lnTo>
                    <a:pt x="394" y="336"/>
                  </a:lnTo>
                  <a:lnTo>
                    <a:pt x="392" y="337"/>
                  </a:lnTo>
                  <a:lnTo>
                    <a:pt x="392" y="340"/>
                  </a:lnTo>
                  <a:lnTo>
                    <a:pt x="392" y="337"/>
                  </a:lnTo>
                  <a:lnTo>
                    <a:pt x="391" y="338"/>
                  </a:lnTo>
                  <a:lnTo>
                    <a:pt x="392" y="340"/>
                  </a:lnTo>
                  <a:lnTo>
                    <a:pt x="388" y="340"/>
                  </a:lnTo>
                  <a:lnTo>
                    <a:pt x="389" y="338"/>
                  </a:lnTo>
                  <a:lnTo>
                    <a:pt x="389" y="336"/>
                  </a:lnTo>
                  <a:lnTo>
                    <a:pt x="388" y="338"/>
                  </a:lnTo>
                  <a:lnTo>
                    <a:pt x="387" y="336"/>
                  </a:lnTo>
                  <a:lnTo>
                    <a:pt x="386" y="338"/>
                  </a:lnTo>
                  <a:lnTo>
                    <a:pt x="386" y="339"/>
                  </a:lnTo>
                  <a:lnTo>
                    <a:pt x="387" y="340"/>
                  </a:lnTo>
                  <a:lnTo>
                    <a:pt x="382" y="340"/>
                  </a:lnTo>
                  <a:lnTo>
                    <a:pt x="382" y="338"/>
                  </a:lnTo>
                  <a:lnTo>
                    <a:pt x="380" y="338"/>
                  </a:lnTo>
                  <a:lnTo>
                    <a:pt x="379" y="340"/>
                  </a:lnTo>
                  <a:lnTo>
                    <a:pt x="353" y="340"/>
                  </a:lnTo>
                  <a:lnTo>
                    <a:pt x="354" y="340"/>
                  </a:lnTo>
                  <a:lnTo>
                    <a:pt x="355" y="338"/>
                  </a:lnTo>
                  <a:lnTo>
                    <a:pt x="352" y="338"/>
                  </a:lnTo>
                  <a:lnTo>
                    <a:pt x="352" y="340"/>
                  </a:lnTo>
                  <a:lnTo>
                    <a:pt x="352" y="338"/>
                  </a:lnTo>
                  <a:lnTo>
                    <a:pt x="352" y="340"/>
                  </a:lnTo>
                  <a:lnTo>
                    <a:pt x="349" y="340"/>
                  </a:lnTo>
                  <a:lnTo>
                    <a:pt x="349" y="338"/>
                  </a:lnTo>
                  <a:lnTo>
                    <a:pt x="345" y="338"/>
                  </a:lnTo>
                  <a:lnTo>
                    <a:pt x="345" y="340"/>
                  </a:lnTo>
                  <a:lnTo>
                    <a:pt x="341" y="340"/>
                  </a:lnTo>
                  <a:lnTo>
                    <a:pt x="338" y="340"/>
                  </a:lnTo>
                  <a:lnTo>
                    <a:pt x="331" y="340"/>
                  </a:lnTo>
                  <a:lnTo>
                    <a:pt x="330" y="340"/>
                  </a:lnTo>
                  <a:lnTo>
                    <a:pt x="330" y="338"/>
                  </a:lnTo>
                  <a:lnTo>
                    <a:pt x="329" y="336"/>
                  </a:lnTo>
                  <a:lnTo>
                    <a:pt x="329" y="338"/>
                  </a:lnTo>
                  <a:lnTo>
                    <a:pt x="329" y="339"/>
                  </a:lnTo>
                  <a:lnTo>
                    <a:pt x="330" y="340"/>
                  </a:lnTo>
                  <a:lnTo>
                    <a:pt x="329" y="340"/>
                  </a:lnTo>
                  <a:lnTo>
                    <a:pt x="306" y="340"/>
                  </a:lnTo>
                  <a:lnTo>
                    <a:pt x="302" y="341"/>
                  </a:lnTo>
                  <a:lnTo>
                    <a:pt x="302" y="340"/>
                  </a:lnTo>
                  <a:lnTo>
                    <a:pt x="300" y="340"/>
                  </a:lnTo>
                  <a:lnTo>
                    <a:pt x="300" y="342"/>
                  </a:lnTo>
                  <a:lnTo>
                    <a:pt x="283" y="345"/>
                  </a:lnTo>
                  <a:lnTo>
                    <a:pt x="281" y="347"/>
                  </a:lnTo>
                  <a:lnTo>
                    <a:pt x="281" y="346"/>
                  </a:lnTo>
                  <a:lnTo>
                    <a:pt x="281" y="347"/>
                  </a:lnTo>
                  <a:lnTo>
                    <a:pt x="273" y="352"/>
                  </a:lnTo>
                  <a:lnTo>
                    <a:pt x="273" y="350"/>
                  </a:lnTo>
                  <a:lnTo>
                    <a:pt x="272" y="352"/>
                  </a:lnTo>
                  <a:lnTo>
                    <a:pt x="273" y="352"/>
                  </a:lnTo>
                  <a:lnTo>
                    <a:pt x="268" y="355"/>
                  </a:lnTo>
                  <a:lnTo>
                    <a:pt x="268" y="354"/>
                  </a:lnTo>
                  <a:lnTo>
                    <a:pt x="268" y="356"/>
                  </a:lnTo>
                  <a:lnTo>
                    <a:pt x="267" y="356"/>
                  </a:lnTo>
                  <a:lnTo>
                    <a:pt x="266" y="354"/>
                  </a:lnTo>
                  <a:lnTo>
                    <a:pt x="268" y="356"/>
                  </a:lnTo>
                  <a:lnTo>
                    <a:pt x="268" y="354"/>
                  </a:lnTo>
                  <a:lnTo>
                    <a:pt x="267" y="354"/>
                  </a:lnTo>
                  <a:lnTo>
                    <a:pt x="268" y="352"/>
                  </a:lnTo>
                  <a:lnTo>
                    <a:pt x="267" y="354"/>
                  </a:lnTo>
                  <a:lnTo>
                    <a:pt x="268" y="352"/>
                  </a:lnTo>
                  <a:lnTo>
                    <a:pt x="265" y="352"/>
                  </a:lnTo>
                  <a:lnTo>
                    <a:pt x="263" y="350"/>
                  </a:lnTo>
                  <a:lnTo>
                    <a:pt x="262" y="352"/>
                  </a:lnTo>
                  <a:lnTo>
                    <a:pt x="264" y="352"/>
                  </a:lnTo>
                  <a:lnTo>
                    <a:pt x="266" y="356"/>
                  </a:lnTo>
                  <a:lnTo>
                    <a:pt x="267" y="356"/>
                  </a:lnTo>
                  <a:lnTo>
                    <a:pt x="265" y="358"/>
                  </a:lnTo>
                  <a:lnTo>
                    <a:pt x="260" y="364"/>
                  </a:lnTo>
                  <a:lnTo>
                    <a:pt x="259" y="364"/>
                  </a:lnTo>
                  <a:lnTo>
                    <a:pt x="259" y="362"/>
                  </a:lnTo>
                  <a:lnTo>
                    <a:pt x="258" y="364"/>
                  </a:lnTo>
                  <a:lnTo>
                    <a:pt x="259" y="364"/>
                  </a:lnTo>
                  <a:lnTo>
                    <a:pt x="259" y="366"/>
                  </a:lnTo>
                  <a:lnTo>
                    <a:pt x="258" y="368"/>
                  </a:lnTo>
                  <a:lnTo>
                    <a:pt x="257" y="368"/>
                  </a:lnTo>
                  <a:lnTo>
                    <a:pt x="257" y="369"/>
                  </a:lnTo>
                  <a:lnTo>
                    <a:pt x="254" y="373"/>
                  </a:lnTo>
                  <a:lnTo>
                    <a:pt x="254" y="370"/>
                  </a:lnTo>
                  <a:lnTo>
                    <a:pt x="253" y="368"/>
                  </a:lnTo>
                  <a:lnTo>
                    <a:pt x="253" y="370"/>
                  </a:lnTo>
                  <a:lnTo>
                    <a:pt x="251" y="370"/>
                  </a:lnTo>
                  <a:lnTo>
                    <a:pt x="253" y="374"/>
                  </a:lnTo>
                  <a:lnTo>
                    <a:pt x="253" y="375"/>
                  </a:lnTo>
                  <a:lnTo>
                    <a:pt x="252" y="376"/>
                  </a:lnTo>
                  <a:lnTo>
                    <a:pt x="251" y="376"/>
                  </a:lnTo>
                  <a:lnTo>
                    <a:pt x="251" y="378"/>
                  </a:lnTo>
                  <a:lnTo>
                    <a:pt x="249" y="378"/>
                  </a:lnTo>
                  <a:lnTo>
                    <a:pt x="250" y="380"/>
                  </a:lnTo>
                  <a:lnTo>
                    <a:pt x="251" y="380"/>
                  </a:lnTo>
                  <a:lnTo>
                    <a:pt x="251" y="382"/>
                  </a:lnTo>
                  <a:lnTo>
                    <a:pt x="251" y="384"/>
                  </a:lnTo>
                  <a:lnTo>
                    <a:pt x="250" y="384"/>
                  </a:lnTo>
                  <a:lnTo>
                    <a:pt x="250" y="387"/>
                  </a:lnTo>
                  <a:lnTo>
                    <a:pt x="248" y="398"/>
                  </a:lnTo>
                  <a:lnTo>
                    <a:pt x="246" y="397"/>
                  </a:lnTo>
                  <a:lnTo>
                    <a:pt x="246" y="400"/>
                  </a:lnTo>
                  <a:lnTo>
                    <a:pt x="248" y="399"/>
                  </a:lnTo>
                  <a:lnTo>
                    <a:pt x="249" y="406"/>
                  </a:lnTo>
                  <a:lnTo>
                    <a:pt x="250" y="410"/>
                  </a:lnTo>
                  <a:lnTo>
                    <a:pt x="250" y="412"/>
                  </a:lnTo>
                  <a:lnTo>
                    <a:pt x="252" y="421"/>
                  </a:lnTo>
                  <a:lnTo>
                    <a:pt x="255" y="425"/>
                  </a:lnTo>
                  <a:lnTo>
                    <a:pt x="255" y="428"/>
                  </a:lnTo>
                  <a:lnTo>
                    <a:pt x="257" y="428"/>
                  </a:lnTo>
                  <a:lnTo>
                    <a:pt x="265" y="440"/>
                  </a:lnTo>
                  <a:lnTo>
                    <a:pt x="271" y="444"/>
                  </a:lnTo>
                  <a:lnTo>
                    <a:pt x="270" y="444"/>
                  </a:lnTo>
                  <a:lnTo>
                    <a:pt x="272" y="444"/>
                  </a:lnTo>
                  <a:lnTo>
                    <a:pt x="271" y="448"/>
                  </a:lnTo>
                  <a:lnTo>
                    <a:pt x="272" y="448"/>
                  </a:lnTo>
                  <a:lnTo>
                    <a:pt x="273" y="450"/>
                  </a:lnTo>
                  <a:lnTo>
                    <a:pt x="274" y="448"/>
                  </a:lnTo>
                  <a:lnTo>
                    <a:pt x="274" y="447"/>
                  </a:lnTo>
                  <a:lnTo>
                    <a:pt x="275" y="446"/>
                  </a:lnTo>
                  <a:lnTo>
                    <a:pt x="278" y="448"/>
                  </a:lnTo>
                  <a:lnTo>
                    <a:pt x="277" y="448"/>
                  </a:lnTo>
                  <a:lnTo>
                    <a:pt x="279" y="450"/>
                  </a:lnTo>
                  <a:lnTo>
                    <a:pt x="279" y="449"/>
                  </a:lnTo>
                  <a:lnTo>
                    <a:pt x="283" y="452"/>
                  </a:lnTo>
                  <a:lnTo>
                    <a:pt x="290" y="454"/>
                  </a:lnTo>
                  <a:lnTo>
                    <a:pt x="291" y="456"/>
                  </a:lnTo>
                  <a:lnTo>
                    <a:pt x="292" y="456"/>
                  </a:lnTo>
                  <a:lnTo>
                    <a:pt x="293" y="458"/>
                  </a:lnTo>
                  <a:lnTo>
                    <a:pt x="293" y="456"/>
                  </a:lnTo>
                  <a:lnTo>
                    <a:pt x="292" y="456"/>
                  </a:lnTo>
                  <a:lnTo>
                    <a:pt x="292" y="454"/>
                  </a:lnTo>
                  <a:lnTo>
                    <a:pt x="306" y="457"/>
                  </a:lnTo>
                  <a:lnTo>
                    <a:pt x="312" y="457"/>
                  </a:lnTo>
                  <a:lnTo>
                    <a:pt x="312" y="458"/>
                  </a:lnTo>
                  <a:lnTo>
                    <a:pt x="312" y="459"/>
                  </a:lnTo>
                  <a:lnTo>
                    <a:pt x="313" y="460"/>
                  </a:lnTo>
                  <a:lnTo>
                    <a:pt x="313" y="462"/>
                  </a:lnTo>
                  <a:lnTo>
                    <a:pt x="316" y="461"/>
                  </a:lnTo>
                  <a:lnTo>
                    <a:pt x="316" y="460"/>
                  </a:lnTo>
                  <a:lnTo>
                    <a:pt x="316" y="458"/>
                  </a:lnTo>
                  <a:lnTo>
                    <a:pt x="315" y="458"/>
                  </a:lnTo>
                  <a:lnTo>
                    <a:pt x="315" y="457"/>
                  </a:lnTo>
                  <a:lnTo>
                    <a:pt x="319" y="457"/>
                  </a:lnTo>
                  <a:lnTo>
                    <a:pt x="317" y="458"/>
                  </a:lnTo>
                  <a:lnTo>
                    <a:pt x="322" y="458"/>
                  </a:lnTo>
                  <a:lnTo>
                    <a:pt x="321" y="457"/>
                  </a:lnTo>
                  <a:lnTo>
                    <a:pt x="333" y="457"/>
                  </a:lnTo>
                  <a:lnTo>
                    <a:pt x="333" y="458"/>
                  </a:lnTo>
                  <a:lnTo>
                    <a:pt x="334" y="458"/>
                  </a:lnTo>
                  <a:lnTo>
                    <a:pt x="334" y="457"/>
                  </a:lnTo>
                  <a:lnTo>
                    <a:pt x="335" y="457"/>
                  </a:lnTo>
                  <a:lnTo>
                    <a:pt x="336" y="458"/>
                  </a:lnTo>
                  <a:lnTo>
                    <a:pt x="337" y="458"/>
                  </a:lnTo>
                  <a:lnTo>
                    <a:pt x="336" y="457"/>
                  </a:lnTo>
                  <a:lnTo>
                    <a:pt x="346" y="457"/>
                  </a:lnTo>
                  <a:lnTo>
                    <a:pt x="346" y="458"/>
                  </a:lnTo>
                  <a:lnTo>
                    <a:pt x="345" y="462"/>
                  </a:lnTo>
                  <a:lnTo>
                    <a:pt x="345" y="464"/>
                  </a:lnTo>
                  <a:lnTo>
                    <a:pt x="346" y="466"/>
                  </a:lnTo>
                  <a:lnTo>
                    <a:pt x="347" y="466"/>
                  </a:lnTo>
                  <a:lnTo>
                    <a:pt x="346" y="464"/>
                  </a:lnTo>
                  <a:lnTo>
                    <a:pt x="347" y="464"/>
                  </a:lnTo>
                  <a:lnTo>
                    <a:pt x="345" y="462"/>
                  </a:lnTo>
                  <a:lnTo>
                    <a:pt x="346" y="462"/>
                  </a:lnTo>
                  <a:lnTo>
                    <a:pt x="346" y="458"/>
                  </a:lnTo>
                  <a:lnTo>
                    <a:pt x="348" y="458"/>
                  </a:lnTo>
                  <a:lnTo>
                    <a:pt x="348" y="460"/>
                  </a:lnTo>
                  <a:lnTo>
                    <a:pt x="350" y="462"/>
                  </a:lnTo>
                  <a:lnTo>
                    <a:pt x="351" y="461"/>
                  </a:lnTo>
                  <a:lnTo>
                    <a:pt x="351" y="460"/>
                  </a:lnTo>
                  <a:lnTo>
                    <a:pt x="350" y="457"/>
                  </a:lnTo>
                  <a:lnTo>
                    <a:pt x="354" y="457"/>
                  </a:lnTo>
                  <a:lnTo>
                    <a:pt x="354" y="460"/>
                  </a:lnTo>
                  <a:lnTo>
                    <a:pt x="356" y="458"/>
                  </a:lnTo>
                  <a:lnTo>
                    <a:pt x="356" y="460"/>
                  </a:lnTo>
                  <a:lnTo>
                    <a:pt x="356" y="458"/>
                  </a:lnTo>
                  <a:lnTo>
                    <a:pt x="357" y="458"/>
                  </a:lnTo>
                  <a:lnTo>
                    <a:pt x="356" y="457"/>
                  </a:lnTo>
                  <a:lnTo>
                    <a:pt x="360" y="457"/>
                  </a:lnTo>
                  <a:lnTo>
                    <a:pt x="361" y="458"/>
                  </a:lnTo>
                  <a:lnTo>
                    <a:pt x="361" y="457"/>
                  </a:lnTo>
                  <a:lnTo>
                    <a:pt x="381" y="457"/>
                  </a:lnTo>
                  <a:lnTo>
                    <a:pt x="381" y="462"/>
                  </a:lnTo>
                  <a:lnTo>
                    <a:pt x="383" y="462"/>
                  </a:lnTo>
                  <a:lnTo>
                    <a:pt x="383" y="457"/>
                  </a:lnTo>
                  <a:lnTo>
                    <a:pt x="388" y="457"/>
                  </a:lnTo>
                  <a:lnTo>
                    <a:pt x="388" y="458"/>
                  </a:lnTo>
                  <a:lnTo>
                    <a:pt x="387" y="460"/>
                  </a:lnTo>
                  <a:lnTo>
                    <a:pt x="390" y="460"/>
                  </a:lnTo>
                  <a:lnTo>
                    <a:pt x="390" y="458"/>
                  </a:lnTo>
                  <a:lnTo>
                    <a:pt x="389" y="458"/>
                  </a:lnTo>
                  <a:lnTo>
                    <a:pt x="389" y="457"/>
                  </a:lnTo>
                  <a:lnTo>
                    <a:pt x="392" y="457"/>
                  </a:lnTo>
                  <a:lnTo>
                    <a:pt x="392" y="458"/>
                  </a:lnTo>
                  <a:lnTo>
                    <a:pt x="393" y="459"/>
                  </a:lnTo>
                  <a:lnTo>
                    <a:pt x="393" y="458"/>
                  </a:lnTo>
                  <a:lnTo>
                    <a:pt x="397" y="458"/>
                  </a:lnTo>
                  <a:lnTo>
                    <a:pt x="397" y="457"/>
                  </a:lnTo>
                  <a:lnTo>
                    <a:pt x="399" y="462"/>
                  </a:lnTo>
                  <a:lnTo>
                    <a:pt x="402" y="462"/>
                  </a:lnTo>
                  <a:lnTo>
                    <a:pt x="403" y="461"/>
                  </a:lnTo>
                  <a:lnTo>
                    <a:pt x="403" y="460"/>
                  </a:lnTo>
                  <a:lnTo>
                    <a:pt x="402" y="457"/>
                  </a:lnTo>
                  <a:lnTo>
                    <a:pt x="411" y="457"/>
                  </a:lnTo>
                  <a:lnTo>
                    <a:pt x="411" y="458"/>
                  </a:lnTo>
                  <a:lnTo>
                    <a:pt x="412" y="458"/>
                  </a:lnTo>
                  <a:lnTo>
                    <a:pt x="412" y="457"/>
                  </a:lnTo>
                  <a:lnTo>
                    <a:pt x="416" y="457"/>
                  </a:lnTo>
                  <a:lnTo>
                    <a:pt x="415" y="458"/>
                  </a:lnTo>
                  <a:lnTo>
                    <a:pt x="414" y="458"/>
                  </a:lnTo>
                  <a:lnTo>
                    <a:pt x="415" y="460"/>
                  </a:lnTo>
                  <a:lnTo>
                    <a:pt x="416" y="460"/>
                  </a:lnTo>
                  <a:lnTo>
                    <a:pt x="415" y="462"/>
                  </a:lnTo>
                  <a:lnTo>
                    <a:pt x="415" y="463"/>
                  </a:lnTo>
                  <a:lnTo>
                    <a:pt x="416" y="464"/>
                  </a:lnTo>
                  <a:lnTo>
                    <a:pt x="419" y="466"/>
                  </a:lnTo>
                  <a:lnTo>
                    <a:pt x="420" y="464"/>
                  </a:lnTo>
                  <a:lnTo>
                    <a:pt x="420" y="462"/>
                  </a:lnTo>
                  <a:lnTo>
                    <a:pt x="416" y="458"/>
                  </a:lnTo>
                  <a:lnTo>
                    <a:pt x="416" y="457"/>
                  </a:lnTo>
                  <a:lnTo>
                    <a:pt x="417" y="457"/>
                  </a:lnTo>
                  <a:lnTo>
                    <a:pt x="418" y="457"/>
                  </a:lnTo>
                  <a:lnTo>
                    <a:pt x="419" y="457"/>
                  </a:lnTo>
                  <a:lnTo>
                    <a:pt x="420" y="457"/>
                  </a:lnTo>
                  <a:lnTo>
                    <a:pt x="422" y="458"/>
                  </a:lnTo>
                  <a:lnTo>
                    <a:pt x="422" y="459"/>
                  </a:lnTo>
                  <a:lnTo>
                    <a:pt x="422" y="460"/>
                  </a:lnTo>
                  <a:lnTo>
                    <a:pt x="423" y="460"/>
                  </a:lnTo>
                  <a:lnTo>
                    <a:pt x="424" y="464"/>
                  </a:lnTo>
                  <a:lnTo>
                    <a:pt x="423" y="468"/>
                  </a:lnTo>
                  <a:lnTo>
                    <a:pt x="421" y="468"/>
                  </a:lnTo>
                  <a:lnTo>
                    <a:pt x="422" y="470"/>
                  </a:lnTo>
                  <a:lnTo>
                    <a:pt x="422" y="472"/>
                  </a:lnTo>
                  <a:lnTo>
                    <a:pt x="422" y="474"/>
                  </a:lnTo>
                  <a:lnTo>
                    <a:pt x="421" y="474"/>
                  </a:lnTo>
                  <a:lnTo>
                    <a:pt x="421" y="476"/>
                  </a:lnTo>
                  <a:lnTo>
                    <a:pt x="420" y="478"/>
                  </a:lnTo>
                  <a:lnTo>
                    <a:pt x="422" y="478"/>
                  </a:lnTo>
                  <a:lnTo>
                    <a:pt x="421" y="476"/>
                  </a:lnTo>
                  <a:lnTo>
                    <a:pt x="423" y="476"/>
                  </a:lnTo>
                  <a:lnTo>
                    <a:pt x="423" y="474"/>
                  </a:lnTo>
                  <a:lnTo>
                    <a:pt x="425" y="474"/>
                  </a:lnTo>
                  <a:lnTo>
                    <a:pt x="425" y="472"/>
                  </a:lnTo>
                  <a:lnTo>
                    <a:pt x="423" y="472"/>
                  </a:lnTo>
                  <a:lnTo>
                    <a:pt x="423" y="470"/>
                  </a:lnTo>
                  <a:lnTo>
                    <a:pt x="424" y="468"/>
                  </a:lnTo>
                  <a:lnTo>
                    <a:pt x="425" y="468"/>
                  </a:lnTo>
                  <a:lnTo>
                    <a:pt x="424" y="462"/>
                  </a:lnTo>
                  <a:lnTo>
                    <a:pt x="424" y="457"/>
                  </a:lnTo>
                  <a:lnTo>
                    <a:pt x="428" y="457"/>
                  </a:lnTo>
                  <a:lnTo>
                    <a:pt x="427" y="458"/>
                  </a:lnTo>
                  <a:lnTo>
                    <a:pt x="427" y="459"/>
                  </a:lnTo>
                  <a:lnTo>
                    <a:pt x="428" y="460"/>
                  </a:lnTo>
                  <a:lnTo>
                    <a:pt x="432" y="460"/>
                  </a:lnTo>
                  <a:lnTo>
                    <a:pt x="431" y="457"/>
                  </a:lnTo>
                  <a:lnTo>
                    <a:pt x="433" y="457"/>
                  </a:lnTo>
                  <a:lnTo>
                    <a:pt x="434" y="458"/>
                  </a:lnTo>
                  <a:lnTo>
                    <a:pt x="434" y="457"/>
                  </a:lnTo>
                  <a:lnTo>
                    <a:pt x="435" y="457"/>
                  </a:lnTo>
                  <a:lnTo>
                    <a:pt x="438" y="458"/>
                  </a:lnTo>
                  <a:lnTo>
                    <a:pt x="438" y="457"/>
                  </a:lnTo>
                  <a:lnTo>
                    <a:pt x="440" y="457"/>
                  </a:lnTo>
                  <a:lnTo>
                    <a:pt x="440" y="458"/>
                  </a:lnTo>
                  <a:lnTo>
                    <a:pt x="441" y="457"/>
                  </a:lnTo>
                  <a:lnTo>
                    <a:pt x="446" y="457"/>
                  </a:lnTo>
                  <a:lnTo>
                    <a:pt x="447" y="458"/>
                  </a:lnTo>
                  <a:lnTo>
                    <a:pt x="447" y="457"/>
                  </a:lnTo>
                  <a:lnTo>
                    <a:pt x="453" y="457"/>
                  </a:lnTo>
                  <a:lnTo>
                    <a:pt x="453" y="458"/>
                  </a:lnTo>
                  <a:lnTo>
                    <a:pt x="454" y="458"/>
                  </a:lnTo>
                  <a:lnTo>
                    <a:pt x="453" y="457"/>
                  </a:lnTo>
                  <a:lnTo>
                    <a:pt x="456" y="457"/>
                  </a:lnTo>
                  <a:lnTo>
                    <a:pt x="456" y="458"/>
                  </a:lnTo>
                  <a:lnTo>
                    <a:pt x="458" y="458"/>
                  </a:lnTo>
                  <a:lnTo>
                    <a:pt x="458" y="457"/>
                  </a:lnTo>
                  <a:lnTo>
                    <a:pt x="463" y="457"/>
                  </a:lnTo>
                  <a:lnTo>
                    <a:pt x="463" y="458"/>
                  </a:lnTo>
                  <a:lnTo>
                    <a:pt x="464" y="460"/>
                  </a:lnTo>
                  <a:lnTo>
                    <a:pt x="466" y="460"/>
                  </a:lnTo>
                  <a:lnTo>
                    <a:pt x="466" y="458"/>
                  </a:lnTo>
                  <a:lnTo>
                    <a:pt x="465" y="458"/>
                  </a:lnTo>
                  <a:lnTo>
                    <a:pt x="465" y="457"/>
                  </a:lnTo>
                  <a:lnTo>
                    <a:pt x="468" y="457"/>
                  </a:lnTo>
                  <a:lnTo>
                    <a:pt x="468" y="458"/>
                  </a:lnTo>
                  <a:lnTo>
                    <a:pt x="469" y="457"/>
                  </a:lnTo>
                  <a:lnTo>
                    <a:pt x="470" y="457"/>
                  </a:lnTo>
                  <a:lnTo>
                    <a:pt x="471" y="458"/>
                  </a:lnTo>
                  <a:lnTo>
                    <a:pt x="471" y="457"/>
                  </a:lnTo>
                  <a:lnTo>
                    <a:pt x="473" y="457"/>
                  </a:lnTo>
                  <a:lnTo>
                    <a:pt x="472" y="458"/>
                  </a:lnTo>
                  <a:lnTo>
                    <a:pt x="473" y="457"/>
                  </a:lnTo>
                  <a:lnTo>
                    <a:pt x="474" y="457"/>
                  </a:lnTo>
                  <a:lnTo>
                    <a:pt x="474" y="462"/>
                  </a:lnTo>
                  <a:lnTo>
                    <a:pt x="476" y="462"/>
                  </a:lnTo>
                  <a:lnTo>
                    <a:pt x="476" y="460"/>
                  </a:lnTo>
                  <a:lnTo>
                    <a:pt x="475" y="460"/>
                  </a:lnTo>
                  <a:lnTo>
                    <a:pt x="474" y="458"/>
                  </a:lnTo>
                  <a:lnTo>
                    <a:pt x="474" y="457"/>
                  </a:lnTo>
                  <a:lnTo>
                    <a:pt x="481" y="457"/>
                  </a:lnTo>
                  <a:lnTo>
                    <a:pt x="481" y="458"/>
                  </a:lnTo>
                  <a:lnTo>
                    <a:pt x="481" y="457"/>
                  </a:lnTo>
                  <a:lnTo>
                    <a:pt x="487" y="457"/>
                  </a:lnTo>
                  <a:lnTo>
                    <a:pt x="487" y="458"/>
                  </a:lnTo>
                  <a:lnTo>
                    <a:pt x="489" y="458"/>
                  </a:lnTo>
                  <a:lnTo>
                    <a:pt x="489" y="457"/>
                  </a:lnTo>
                  <a:lnTo>
                    <a:pt x="491" y="457"/>
                  </a:lnTo>
                  <a:lnTo>
                    <a:pt x="491" y="458"/>
                  </a:lnTo>
                  <a:lnTo>
                    <a:pt x="492" y="457"/>
                  </a:lnTo>
                  <a:lnTo>
                    <a:pt x="492" y="458"/>
                  </a:lnTo>
                  <a:lnTo>
                    <a:pt x="493" y="460"/>
                  </a:lnTo>
                  <a:lnTo>
                    <a:pt x="493" y="462"/>
                  </a:lnTo>
                  <a:lnTo>
                    <a:pt x="495" y="462"/>
                  </a:lnTo>
                  <a:lnTo>
                    <a:pt x="494" y="460"/>
                  </a:lnTo>
                  <a:lnTo>
                    <a:pt x="495" y="460"/>
                  </a:lnTo>
                  <a:lnTo>
                    <a:pt x="494" y="457"/>
                  </a:lnTo>
                  <a:lnTo>
                    <a:pt x="503" y="457"/>
                  </a:lnTo>
                  <a:lnTo>
                    <a:pt x="503" y="458"/>
                  </a:lnTo>
                  <a:lnTo>
                    <a:pt x="503" y="460"/>
                  </a:lnTo>
                  <a:lnTo>
                    <a:pt x="506" y="460"/>
                  </a:lnTo>
                  <a:lnTo>
                    <a:pt x="508" y="459"/>
                  </a:lnTo>
                  <a:lnTo>
                    <a:pt x="508" y="458"/>
                  </a:lnTo>
                  <a:lnTo>
                    <a:pt x="508" y="459"/>
                  </a:lnTo>
                  <a:lnTo>
                    <a:pt x="508" y="460"/>
                  </a:lnTo>
                  <a:lnTo>
                    <a:pt x="509" y="460"/>
                  </a:lnTo>
                  <a:lnTo>
                    <a:pt x="509" y="457"/>
                  </a:lnTo>
                  <a:lnTo>
                    <a:pt x="510" y="458"/>
                  </a:lnTo>
                  <a:lnTo>
                    <a:pt x="512" y="458"/>
                  </a:lnTo>
                  <a:lnTo>
                    <a:pt x="511" y="457"/>
                  </a:lnTo>
                  <a:lnTo>
                    <a:pt x="520" y="457"/>
                  </a:lnTo>
                  <a:lnTo>
                    <a:pt x="521" y="458"/>
                  </a:lnTo>
                  <a:lnTo>
                    <a:pt x="521" y="460"/>
                  </a:lnTo>
                  <a:lnTo>
                    <a:pt x="521" y="457"/>
                  </a:lnTo>
                  <a:lnTo>
                    <a:pt x="537" y="457"/>
                  </a:lnTo>
                  <a:lnTo>
                    <a:pt x="536" y="458"/>
                  </a:lnTo>
                  <a:lnTo>
                    <a:pt x="536" y="460"/>
                  </a:lnTo>
                  <a:lnTo>
                    <a:pt x="540" y="460"/>
                  </a:lnTo>
                  <a:lnTo>
                    <a:pt x="540" y="458"/>
                  </a:lnTo>
                  <a:lnTo>
                    <a:pt x="539" y="457"/>
                  </a:lnTo>
                  <a:lnTo>
                    <a:pt x="551" y="457"/>
                  </a:lnTo>
                  <a:lnTo>
                    <a:pt x="553" y="460"/>
                  </a:lnTo>
                  <a:lnTo>
                    <a:pt x="554" y="458"/>
                  </a:lnTo>
                  <a:lnTo>
                    <a:pt x="553" y="458"/>
                  </a:lnTo>
                  <a:lnTo>
                    <a:pt x="553" y="457"/>
                  </a:lnTo>
                  <a:lnTo>
                    <a:pt x="577" y="457"/>
                  </a:lnTo>
                  <a:lnTo>
                    <a:pt x="577" y="458"/>
                  </a:lnTo>
                  <a:lnTo>
                    <a:pt x="577" y="459"/>
                  </a:lnTo>
                  <a:lnTo>
                    <a:pt x="577" y="460"/>
                  </a:lnTo>
                  <a:lnTo>
                    <a:pt x="577" y="461"/>
                  </a:lnTo>
                  <a:lnTo>
                    <a:pt x="575" y="462"/>
                  </a:lnTo>
                  <a:lnTo>
                    <a:pt x="578" y="462"/>
                  </a:lnTo>
                  <a:lnTo>
                    <a:pt x="578" y="460"/>
                  </a:lnTo>
                  <a:lnTo>
                    <a:pt x="579" y="460"/>
                  </a:lnTo>
                  <a:lnTo>
                    <a:pt x="579" y="458"/>
                  </a:lnTo>
                  <a:lnTo>
                    <a:pt x="578" y="457"/>
                  </a:lnTo>
                  <a:lnTo>
                    <a:pt x="590" y="457"/>
                  </a:lnTo>
                  <a:lnTo>
                    <a:pt x="588" y="458"/>
                  </a:lnTo>
                  <a:lnTo>
                    <a:pt x="591" y="460"/>
                  </a:lnTo>
                  <a:lnTo>
                    <a:pt x="590" y="459"/>
                  </a:lnTo>
                  <a:lnTo>
                    <a:pt x="590" y="457"/>
                  </a:lnTo>
                  <a:lnTo>
                    <a:pt x="596" y="457"/>
                  </a:lnTo>
                  <a:lnTo>
                    <a:pt x="597" y="458"/>
                  </a:lnTo>
                  <a:lnTo>
                    <a:pt x="597" y="460"/>
                  </a:lnTo>
                  <a:lnTo>
                    <a:pt x="597" y="459"/>
                  </a:lnTo>
                  <a:lnTo>
                    <a:pt x="598" y="458"/>
                  </a:lnTo>
                  <a:lnTo>
                    <a:pt x="597" y="457"/>
                  </a:lnTo>
                  <a:lnTo>
                    <a:pt x="609" y="457"/>
                  </a:lnTo>
                  <a:lnTo>
                    <a:pt x="610" y="458"/>
                  </a:lnTo>
                  <a:lnTo>
                    <a:pt x="611" y="460"/>
                  </a:lnTo>
                  <a:lnTo>
                    <a:pt x="612" y="462"/>
                  </a:lnTo>
                  <a:lnTo>
                    <a:pt x="613" y="460"/>
                  </a:lnTo>
                  <a:lnTo>
                    <a:pt x="611" y="460"/>
                  </a:lnTo>
                  <a:lnTo>
                    <a:pt x="612" y="457"/>
                  </a:lnTo>
                  <a:lnTo>
                    <a:pt x="617" y="457"/>
                  </a:lnTo>
                  <a:lnTo>
                    <a:pt x="618" y="458"/>
                  </a:lnTo>
                  <a:lnTo>
                    <a:pt x="618" y="457"/>
                  </a:lnTo>
                  <a:lnTo>
                    <a:pt x="620" y="457"/>
                  </a:lnTo>
                  <a:lnTo>
                    <a:pt x="619" y="458"/>
                  </a:lnTo>
                  <a:lnTo>
                    <a:pt x="620" y="458"/>
                  </a:lnTo>
                  <a:lnTo>
                    <a:pt x="620" y="457"/>
                  </a:lnTo>
                  <a:lnTo>
                    <a:pt x="623" y="457"/>
                  </a:lnTo>
                  <a:lnTo>
                    <a:pt x="624" y="458"/>
                  </a:lnTo>
                  <a:lnTo>
                    <a:pt x="625" y="457"/>
                  </a:lnTo>
                  <a:lnTo>
                    <a:pt x="626" y="457"/>
                  </a:lnTo>
                  <a:lnTo>
                    <a:pt x="627" y="458"/>
                  </a:lnTo>
                  <a:lnTo>
                    <a:pt x="629" y="460"/>
                  </a:lnTo>
                  <a:lnTo>
                    <a:pt x="630" y="458"/>
                  </a:lnTo>
                  <a:lnTo>
                    <a:pt x="630" y="457"/>
                  </a:lnTo>
                  <a:lnTo>
                    <a:pt x="639" y="457"/>
                  </a:lnTo>
                  <a:lnTo>
                    <a:pt x="639" y="458"/>
                  </a:lnTo>
                  <a:lnTo>
                    <a:pt x="638" y="458"/>
                  </a:lnTo>
                  <a:lnTo>
                    <a:pt x="636" y="460"/>
                  </a:lnTo>
                  <a:lnTo>
                    <a:pt x="638" y="460"/>
                  </a:lnTo>
                  <a:lnTo>
                    <a:pt x="641" y="464"/>
                  </a:lnTo>
                  <a:lnTo>
                    <a:pt x="638" y="466"/>
                  </a:lnTo>
                  <a:lnTo>
                    <a:pt x="640" y="466"/>
                  </a:lnTo>
                  <a:lnTo>
                    <a:pt x="639" y="470"/>
                  </a:lnTo>
                  <a:lnTo>
                    <a:pt x="641" y="470"/>
                  </a:lnTo>
                  <a:lnTo>
                    <a:pt x="641" y="468"/>
                  </a:lnTo>
                  <a:lnTo>
                    <a:pt x="641" y="466"/>
                  </a:lnTo>
                  <a:lnTo>
                    <a:pt x="642" y="466"/>
                  </a:lnTo>
                  <a:lnTo>
                    <a:pt x="641" y="462"/>
                  </a:lnTo>
                  <a:lnTo>
                    <a:pt x="642" y="462"/>
                  </a:lnTo>
                  <a:lnTo>
                    <a:pt x="640" y="460"/>
                  </a:lnTo>
                  <a:lnTo>
                    <a:pt x="639" y="457"/>
                  </a:lnTo>
                  <a:lnTo>
                    <a:pt x="646" y="457"/>
                  </a:lnTo>
                  <a:lnTo>
                    <a:pt x="645" y="458"/>
                  </a:lnTo>
                  <a:lnTo>
                    <a:pt x="645" y="459"/>
                  </a:lnTo>
                  <a:lnTo>
                    <a:pt x="646" y="460"/>
                  </a:lnTo>
                  <a:lnTo>
                    <a:pt x="646" y="461"/>
                  </a:lnTo>
                  <a:lnTo>
                    <a:pt x="648" y="462"/>
                  </a:lnTo>
                  <a:lnTo>
                    <a:pt x="648" y="460"/>
                  </a:lnTo>
                  <a:lnTo>
                    <a:pt x="648" y="458"/>
                  </a:lnTo>
                  <a:lnTo>
                    <a:pt x="646" y="458"/>
                  </a:lnTo>
                  <a:lnTo>
                    <a:pt x="647" y="457"/>
                  </a:lnTo>
                  <a:lnTo>
                    <a:pt x="655" y="457"/>
                  </a:lnTo>
                  <a:lnTo>
                    <a:pt x="656" y="458"/>
                  </a:lnTo>
                  <a:lnTo>
                    <a:pt x="656" y="457"/>
                  </a:lnTo>
                  <a:lnTo>
                    <a:pt x="659" y="457"/>
                  </a:lnTo>
                  <a:lnTo>
                    <a:pt x="660" y="458"/>
                  </a:lnTo>
                  <a:lnTo>
                    <a:pt x="663" y="458"/>
                  </a:lnTo>
                  <a:lnTo>
                    <a:pt x="663" y="457"/>
                  </a:lnTo>
                  <a:lnTo>
                    <a:pt x="683" y="457"/>
                  </a:lnTo>
                  <a:lnTo>
                    <a:pt x="682" y="458"/>
                  </a:lnTo>
                  <a:lnTo>
                    <a:pt x="684" y="458"/>
                  </a:lnTo>
                  <a:lnTo>
                    <a:pt x="684" y="460"/>
                  </a:lnTo>
                  <a:lnTo>
                    <a:pt x="685" y="459"/>
                  </a:lnTo>
                  <a:lnTo>
                    <a:pt x="685" y="458"/>
                  </a:lnTo>
                  <a:lnTo>
                    <a:pt x="684" y="457"/>
                  </a:lnTo>
                  <a:lnTo>
                    <a:pt x="684" y="458"/>
                  </a:lnTo>
                  <a:lnTo>
                    <a:pt x="684" y="457"/>
                  </a:lnTo>
                  <a:lnTo>
                    <a:pt x="689" y="457"/>
                  </a:lnTo>
                  <a:lnTo>
                    <a:pt x="690" y="460"/>
                  </a:lnTo>
                  <a:lnTo>
                    <a:pt x="691" y="460"/>
                  </a:lnTo>
                  <a:lnTo>
                    <a:pt x="691" y="462"/>
                  </a:lnTo>
                  <a:lnTo>
                    <a:pt x="690" y="464"/>
                  </a:lnTo>
                  <a:lnTo>
                    <a:pt x="690" y="462"/>
                  </a:lnTo>
                  <a:lnTo>
                    <a:pt x="690" y="460"/>
                  </a:lnTo>
                  <a:lnTo>
                    <a:pt x="689" y="458"/>
                  </a:lnTo>
                  <a:lnTo>
                    <a:pt x="690" y="460"/>
                  </a:lnTo>
                  <a:lnTo>
                    <a:pt x="689" y="464"/>
                  </a:lnTo>
                  <a:lnTo>
                    <a:pt x="687" y="462"/>
                  </a:lnTo>
                  <a:lnTo>
                    <a:pt x="687" y="464"/>
                  </a:lnTo>
                  <a:lnTo>
                    <a:pt x="689" y="464"/>
                  </a:lnTo>
                  <a:lnTo>
                    <a:pt x="689" y="466"/>
                  </a:lnTo>
                  <a:lnTo>
                    <a:pt x="690" y="466"/>
                  </a:lnTo>
                  <a:lnTo>
                    <a:pt x="690" y="464"/>
                  </a:lnTo>
                  <a:lnTo>
                    <a:pt x="691" y="462"/>
                  </a:lnTo>
                  <a:lnTo>
                    <a:pt x="694" y="462"/>
                  </a:lnTo>
                  <a:lnTo>
                    <a:pt x="694" y="460"/>
                  </a:lnTo>
                  <a:lnTo>
                    <a:pt x="693" y="460"/>
                  </a:lnTo>
                  <a:lnTo>
                    <a:pt x="694" y="458"/>
                  </a:lnTo>
                  <a:lnTo>
                    <a:pt x="691" y="458"/>
                  </a:lnTo>
                  <a:lnTo>
                    <a:pt x="690" y="457"/>
                  </a:lnTo>
                  <a:lnTo>
                    <a:pt x="696" y="457"/>
                  </a:lnTo>
                  <a:lnTo>
                    <a:pt x="696" y="458"/>
                  </a:lnTo>
                  <a:lnTo>
                    <a:pt x="697" y="460"/>
                  </a:lnTo>
                  <a:lnTo>
                    <a:pt x="695" y="460"/>
                  </a:lnTo>
                  <a:lnTo>
                    <a:pt x="696" y="464"/>
                  </a:lnTo>
                  <a:lnTo>
                    <a:pt x="696" y="463"/>
                  </a:lnTo>
                  <a:lnTo>
                    <a:pt x="696" y="462"/>
                  </a:lnTo>
                  <a:lnTo>
                    <a:pt x="697" y="461"/>
                  </a:lnTo>
                  <a:lnTo>
                    <a:pt x="697" y="457"/>
                  </a:lnTo>
                  <a:lnTo>
                    <a:pt x="698" y="457"/>
                  </a:lnTo>
                  <a:lnTo>
                    <a:pt x="699" y="457"/>
                  </a:lnTo>
                  <a:lnTo>
                    <a:pt x="701" y="457"/>
                  </a:lnTo>
                  <a:lnTo>
                    <a:pt x="701" y="458"/>
                  </a:lnTo>
                  <a:lnTo>
                    <a:pt x="703" y="458"/>
                  </a:lnTo>
                  <a:lnTo>
                    <a:pt x="703" y="457"/>
                  </a:lnTo>
                  <a:lnTo>
                    <a:pt x="705" y="457"/>
                  </a:lnTo>
                  <a:lnTo>
                    <a:pt x="705" y="458"/>
                  </a:lnTo>
                  <a:lnTo>
                    <a:pt x="706" y="458"/>
                  </a:lnTo>
                  <a:lnTo>
                    <a:pt x="706" y="457"/>
                  </a:lnTo>
                  <a:lnTo>
                    <a:pt x="711" y="457"/>
                  </a:lnTo>
                  <a:lnTo>
                    <a:pt x="712" y="458"/>
                  </a:lnTo>
                  <a:lnTo>
                    <a:pt x="713" y="458"/>
                  </a:lnTo>
                  <a:lnTo>
                    <a:pt x="713" y="460"/>
                  </a:lnTo>
                  <a:lnTo>
                    <a:pt x="715" y="458"/>
                  </a:lnTo>
                  <a:lnTo>
                    <a:pt x="715" y="457"/>
                  </a:lnTo>
                  <a:lnTo>
                    <a:pt x="717" y="457"/>
                  </a:lnTo>
                  <a:lnTo>
                    <a:pt x="717" y="458"/>
                  </a:lnTo>
                  <a:lnTo>
                    <a:pt x="717" y="459"/>
                  </a:lnTo>
                  <a:lnTo>
                    <a:pt x="719" y="460"/>
                  </a:lnTo>
                  <a:lnTo>
                    <a:pt x="719" y="461"/>
                  </a:lnTo>
                  <a:lnTo>
                    <a:pt x="718" y="465"/>
                  </a:lnTo>
                  <a:lnTo>
                    <a:pt x="719" y="464"/>
                  </a:lnTo>
                  <a:lnTo>
                    <a:pt x="721" y="464"/>
                  </a:lnTo>
                  <a:lnTo>
                    <a:pt x="720" y="460"/>
                  </a:lnTo>
                  <a:lnTo>
                    <a:pt x="720" y="458"/>
                  </a:lnTo>
                  <a:lnTo>
                    <a:pt x="720" y="460"/>
                  </a:lnTo>
                  <a:lnTo>
                    <a:pt x="719" y="458"/>
                  </a:lnTo>
                  <a:lnTo>
                    <a:pt x="718" y="457"/>
                  </a:lnTo>
                  <a:lnTo>
                    <a:pt x="720" y="457"/>
                  </a:lnTo>
                  <a:lnTo>
                    <a:pt x="720" y="458"/>
                  </a:lnTo>
                  <a:lnTo>
                    <a:pt x="722" y="457"/>
                  </a:lnTo>
                  <a:lnTo>
                    <a:pt x="724" y="457"/>
                  </a:lnTo>
                  <a:lnTo>
                    <a:pt x="723" y="458"/>
                  </a:lnTo>
                  <a:lnTo>
                    <a:pt x="725" y="458"/>
                  </a:lnTo>
                  <a:lnTo>
                    <a:pt x="723" y="460"/>
                  </a:lnTo>
                  <a:lnTo>
                    <a:pt x="725" y="460"/>
                  </a:lnTo>
                  <a:lnTo>
                    <a:pt x="725" y="462"/>
                  </a:lnTo>
                  <a:lnTo>
                    <a:pt x="724" y="462"/>
                  </a:lnTo>
                  <a:lnTo>
                    <a:pt x="724" y="464"/>
                  </a:lnTo>
                  <a:lnTo>
                    <a:pt x="724" y="466"/>
                  </a:lnTo>
                  <a:lnTo>
                    <a:pt x="725" y="468"/>
                  </a:lnTo>
                  <a:lnTo>
                    <a:pt x="726" y="466"/>
                  </a:lnTo>
                  <a:lnTo>
                    <a:pt x="724" y="466"/>
                  </a:lnTo>
                  <a:lnTo>
                    <a:pt x="725" y="464"/>
                  </a:lnTo>
                  <a:lnTo>
                    <a:pt x="726" y="462"/>
                  </a:lnTo>
                  <a:lnTo>
                    <a:pt x="727" y="461"/>
                  </a:lnTo>
                  <a:lnTo>
                    <a:pt x="727" y="460"/>
                  </a:lnTo>
                  <a:lnTo>
                    <a:pt x="726" y="459"/>
                  </a:lnTo>
                  <a:lnTo>
                    <a:pt x="726" y="457"/>
                  </a:lnTo>
                  <a:lnTo>
                    <a:pt x="729" y="457"/>
                  </a:lnTo>
                  <a:lnTo>
                    <a:pt x="729" y="458"/>
                  </a:lnTo>
                  <a:lnTo>
                    <a:pt x="729" y="460"/>
                  </a:lnTo>
                  <a:lnTo>
                    <a:pt x="728" y="460"/>
                  </a:lnTo>
                  <a:lnTo>
                    <a:pt x="728" y="462"/>
                  </a:lnTo>
                  <a:lnTo>
                    <a:pt x="730" y="462"/>
                  </a:lnTo>
                  <a:lnTo>
                    <a:pt x="730" y="460"/>
                  </a:lnTo>
                  <a:lnTo>
                    <a:pt x="732" y="460"/>
                  </a:lnTo>
                  <a:lnTo>
                    <a:pt x="732" y="458"/>
                  </a:lnTo>
                  <a:lnTo>
                    <a:pt x="731" y="458"/>
                  </a:lnTo>
                  <a:lnTo>
                    <a:pt x="731" y="457"/>
                  </a:lnTo>
                  <a:lnTo>
                    <a:pt x="735" y="457"/>
                  </a:lnTo>
                  <a:lnTo>
                    <a:pt x="735" y="458"/>
                  </a:lnTo>
                  <a:lnTo>
                    <a:pt x="738" y="458"/>
                  </a:lnTo>
                  <a:lnTo>
                    <a:pt x="738" y="457"/>
                  </a:lnTo>
                  <a:lnTo>
                    <a:pt x="740" y="457"/>
                  </a:lnTo>
                  <a:lnTo>
                    <a:pt x="740" y="458"/>
                  </a:lnTo>
                  <a:lnTo>
                    <a:pt x="741" y="458"/>
                  </a:lnTo>
                  <a:lnTo>
                    <a:pt x="741" y="457"/>
                  </a:lnTo>
                  <a:lnTo>
                    <a:pt x="760" y="457"/>
                  </a:lnTo>
                  <a:lnTo>
                    <a:pt x="760" y="458"/>
                  </a:lnTo>
                  <a:lnTo>
                    <a:pt x="762" y="458"/>
                  </a:lnTo>
                  <a:lnTo>
                    <a:pt x="763" y="457"/>
                  </a:lnTo>
                  <a:lnTo>
                    <a:pt x="766" y="457"/>
                  </a:lnTo>
                  <a:lnTo>
                    <a:pt x="767" y="458"/>
                  </a:lnTo>
                  <a:lnTo>
                    <a:pt x="768" y="458"/>
                  </a:lnTo>
                  <a:lnTo>
                    <a:pt x="767" y="460"/>
                  </a:lnTo>
                  <a:lnTo>
                    <a:pt x="770" y="460"/>
                  </a:lnTo>
                  <a:lnTo>
                    <a:pt x="769" y="457"/>
                  </a:lnTo>
                  <a:lnTo>
                    <a:pt x="772" y="457"/>
                  </a:lnTo>
                  <a:lnTo>
                    <a:pt x="772" y="458"/>
                  </a:lnTo>
                  <a:lnTo>
                    <a:pt x="772" y="460"/>
                  </a:lnTo>
                  <a:lnTo>
                    <a:pt x="773" y="460"/>
                  </a:lnTo>
                  <a:lnTo>
                    <a:pt x="774" y="458"/>
                  </a:lnTo>
                  <a:lnTo>
                    <a:pt x="773" y="458"/>
                  </a:lnTo>
                  <a:lnTo>
                    <a:pt x="773" y="457"/>
                  </a:lnTo>
                  <a:lnTo>
                    <a:pt x="774" y="457"/>
                  </a:lnTo>
                  <a:lnTo>
                    <a:pt x="774" y="458"/>
                  </a:lnTo>
                  <a:lnTo>
                    <a:pt x="775" y="457"/>
                  </a:lnTo>
                  <a:lnTo>
                    <a:pt x="785" y="457"/>
                  </a:lnTo>
                  <a:lnTo>
                    <a:pt x="785" y="458"/>
                  </a:lnTo>
                  <a:lnTo>
                    <a:pt x="786" y="457"/>
                  </a:lnTo>
                  <a:lnTo>
                    <a:pt x="786" y="458"/>
                  </a:lnTo>
                  <a:lnTo>
                    <a:pt x="786" y="459"/>
                  </a:lnTo>
                  <a:lnTo>
                    <a:pt x="787" y="460"/>
                  </a:lnTo>
                  <a:lnTo>
                    <a:pt x="786" y="457"/>
                  </a:lnTo>
                  <a:lnTo>
                    <a:pt x="799" y="457"/>
                  </a:lnTo>
                  <a:lnTo>
                    <a:pt x="799" y="458"/>
                  </a:lnTo>
                  <a:lnTo>
                    <a:pt x="799" y="459"/>
                  </a:lnTo>
                  <a:lnTo>
                    <a:pt x="799" y="460"/>
                  </a:lnTo>
                  <a:lnTo>
                    <a:pt x="799" y="461"/>
                  </a:lnTo>
                  <a:lnTo>
                    <a:pt x="801" y="462"/>
                  </a:lnTo>
                  <a:lnTo>
                    <a:pt x="803" y="461"/>
                  </a:lnTo>
                  <a:lnTo>
                    <a:pt x="803" y="460"/>
                  </a:lnTo>
                  <a:lnTo>
                    <a:pt x="801" y="457"/>
                  </a:lnTo>
                  <a:lnTo>
                    <a:pt x="806" y="457"/>
                  </a:lnTo>
                  <a:lnTo>
                    <a:pt x="805" y="458"/>
                  </a:lnTo>
                  <a:lnTo>
                    <a:pt x="806" y="458"/>
                  </a:lnTo>
                  <a:lnTo>
                    <a:pt x="806" y="457"/>
                  </a:lnTo>
                  <a:lnTo>
                    <a:pt x="807" y="457"/>
                  </a:lnTo>
                  <a:lnTo>
                    <a:pt x="806" y="458"/>
                  </a:lnTo>
                  <a:lnTo>
                    <a:pt x="807" y="460"/>
                  </a:lnTo>
                  <a:lnTo>
                    <a:pt x="807" y="458"/>
                  </a:lnTo>
                  <a:lnTo>
                    <a:pt x="809" y="458"/>
                  </a:lnTo>
                  <a:lnTo>
                    <a:pt x="808" y="457"/>
                  </a:lnTo>
                  <a:lnTo>
                    <a:pt x="817" y="457"/>
                  </a:lnTo>
                  <a:lnTo>
                    <a:pt x="818" y="458"/>
                  </a:lnTo>
                  <a:lnTo>
                    <a:pt x="819" y="457"/>
                  </a:lnTo>
                  <a:lnTo>
                    <a:pt x="822" y="457"/>
                  </a:lnTo>
                  <a:lnTo>
                    <a:pt x="822" y="458"/>
                  </a:lnTo>
                  <a:lnTo>
                    <a:pt x="824" y="458"/>
                  </a:lnTo>
                  <a:lnTo>
                    <a:pt x="825" y="457"/>
                  </a:lnTo>
                  <a:lnTo>
                    <a:pt x="826" y="457"/>
                  </a:lnTo>
                  <a:lnTo>
                    <a:pt x="827" y="458"/>
                  </a:lnTo>
                  <a:lnTo>
                    <a:pt x="826" y="458"/>
                  </a:lnTo>
                  <a:lnTo>
                    <a:pt x="825" y="458"/>
                  </a:lnTo>
                  <a:lnTo>
                    <a:pt x="825" y="460"/>
                  </a:lnTo>
                  <a:lnTo>
                    <a:pt x="824" y="460"/>
                  </a:lnTo>
                  <a:lnTo>
                    <a:pt x="827" y="466"/>
                  </a:lnTo>
                  <a:lnTo>
                    <a:pt x="829" y="465"/>
                  </a:lnTo>
                  <a:lnTo>
                    <a:pt x="829" y="464"/>
                  </a:lnTo>
                  <a:lnTo>
                    <a:pt x="827" y="463"/>
                  </a:lnTo>
                  <a:lnTo>
                    <a:pt x="827" y="462"/>
                  </a:lnTo>
                  <a:lnTo>
                    <a:pt x="828" y="461"/>
                  </a:lnTo>
                  <a:lnTo>
                    <a:pt x="828" y="460"/>
                  </a:lnTo>
                  <a:lnTo>
                    <a:pt x="828" y="458"/>
                  </a:lnTo>
                  <a:lnTo>
                    <a:pt x="827" y="458"/>
                  </a:lnTo>
                  <a:lnTo>
                    <a:pt x="827" y="457"/>
                  </a:lnTo>
                  <a:lnTo>
                    <a:pt x="831" y="457"/>
                  </a:lnTo>
                  <a:lnTo>
                    <a:pt x="832" y="458"/>
                  </a:lnTo>
                  <a:lnTo>
                    <a:pt x="832" y="462"/>
                  </a:lnTo>
                  <a:lnTo>
                    <a:pt x="835" y="462"/>
                  </a:lnTo>
                  <a:lnTo>
                    <a:pt x="834" y="458"/>
                  </a:lnTo>
                  <a:lnTo>
                    <a:pt x="833" y="457"/>
                  </a:lnTo>
                  <a:lnTo>
                    <a:pt x="838" y="457"/>
                  </a:lnTo>
                  <a:lnTo>
                    <a:pt x="838" y="458"/>
                  </a:lnTo>
                  <a:lnTo>
                    <a:pt x="839" y="458"/>
                  </a:lnTo>
                  <a:lnTo>
                    <a:pt x="839" y="457"/>
                  </a:lnTo>
                  <a:lnTo>
                    <a:pt x="840" y="445"/>
                  </a:lnTo>
                  <a:lnTo>
                    <a:pt x="841" y="432"/>
                  </a:lnTo>
                  <a:lnTo>
                    <a:pt x="841" y="420"/>
                  </a:lnTo>
                  <a:lnTo>
                    <a:pt x="841" y="416"/>
                  </a:lnTo>
                  <a:lnTo>
                    <a:pt x="841" y="414"/>
                  </a:lnTo>
                  <a:close/>
                </a:path>
              </a:pathLst>
            </a:custGeom>
            <a:solidFill>
              <a:srgbClr val="0C0C0C">
                <a:alpha val="11249"/>
              </a:srgb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FR" b="1"/>
            </a:p>
          </p:txBody>
        </p:sp>
        <p:sp>
          <p:nvSpPr>
            <p:cNvPr id="17" name="Freeform 6">
              <a:extLst>
                <a:ext uri="{FF2B5EF4-FFF2-40B4-BE49-F238E27FC236}">
                  <a16:creationId xmlns:a16="http://schemas.microsoft.com/office/drawing/2014/main" id="{8A1FC05D-C18A-A1DE-9983-DDA61B7C36AC}"/>
                </a:ext>
              </a:extLst>
            </p:cNvPr>
            <p:cNvSpPr>
              <a:spLocks/>
            </p:cNvSpPr>
            <p:nvPr userDrawn="1"/>
          </p:nvSpPr>
          <p:spPr bwMode="auto">
            <a:xfrm>
              <a:off x="9080136" y="2700792"/>
              <a:ext cx="447040" cy="902335"/>
            </a:xfrm>
            <a:custGeom>
              <a:avLst/>
              <a:gdLst>
                <a:gd name="T0" fmla="+- 0 6517 6492"/>
                <a:gd name="T1" fmla="*/ T0 w 417"/>
                <a:gd name="T2" fmla="+- 0 1671 832"/>
                <a:gd name="T3" fmla="*/ 1671 h 840"/>
                <a:gd name="T4" fmla="+- 0 6492 6492"/>
                <a:gd name="T5" fmla="*/ T4 w 417"/>
                <a:gd name="T6" fmla="+- 0 1671 832"/>
                <a:gd name="T7" fmla="*/ 1671 h 840"/>
                <a:gd name="T8" fmla="+- 0 6492 6492"/>
                <a:gd name="T9" fmla="*/ T8 w 417"/>
                <a:gd name="T10" fmla="+- 0 832 832"/>
                <a:gd name="T11" fmla="*/ 832 h 840"/>
                <a:gd name="T12" fmla="+- 0 6568 6492"/>
                <a:gd name="T13" fmla="*/ T12 w 417"/>
                <a:gd name="T14" fmla="+- 0 839 832"/>
                <a:gd name="T15" fmla="*/ 839 h 840"/>
                <a:gd name="T16" fmla="+- 0 6639 6492"/>
                <a:gd name="T17" fmla="*/ T16 w 417"/>
                <a:gd name="T18" fmla="+- 0 858 832"/>
                <a:gd name="T19" fmla="*/ 858 h 840"/>
                <a:gd name="T20" fmla="+- 0 6704 6492"/>
                <a:gd name="T21" fmla="*/ T20 w 417"/>
                <a:gd name="T22" fmla="+- 0 889 832"/>
                <a:gd name="T23" fmla="*/ 889 h 840"/>
                <a:gd name="T24" fmla="+- 0 6763 6492"/>
                <a:gd name="T25" fmla="*/ T24 w 417"/>
                <a:gd name="T26" fmla="+- 0 931 832"/>
                <a:gd name="T27" fmla="*/ 931 h 840"/>
                <a:gd name="T28" fmla="+- 0 6814 6492"/>
                <a:gd name="T29" fmla="*/ T28 w 417"/>
                <a:gd name="T30" fmla="+- 0 981 832"/>
                <a:gd name="T31" fmla="*/ 981 h 840"/>
                <a:gd name="T32" fmla="+- 0 6855 6492"/>
                <a:gd name="T33" fmla="*/ T32 w 417"/>
                <a:gd name="T34" fmla="+- 0 1040 832"/>
                <a:gd name="T35" fmla="*/ 1040 h 840"/>
                <a:gd name="T36" fmla="+- 0 6887 6492"/>
                <a:gd name="T37" fmla="*/ T36 w 417"/>
                <a:gd name="T38" fmla="+- 0 1106 832"/>
                <a:gd name="T39" fmla="*/ 1106 h 840"/>
                <a:gd name="T40" fmla="+- 0 6906 6492"/>
                <a:gd name="T41" fmla="*/ T40 w 417"/>
                <a:gd name="T42" fmla="+- 0 1177 832"/>
                <a:gd name="T43" fmla="*/ 1177 h 840"/>
                <a:gd name="T44" fmla="+- 0 6909 6492"/>
                <a:gd name="T45" fmla="*/ T44 w 417"/>
                <a:gd name="T46" fmla="+- 0 1207 832"/>
                <a:gd name="T47" fmla="*/ 1207 h 840"/>
                <a:gd name="T48" fmla="+- 0 6909 6492"/>
                <a:gd name="T49" fmla="*/ T48 w 417"/>
                <a:gd name="T50" fmla="+- 0 1298 832"/>
                <a:gd name="T51" fmla="*/ 1298 h 840"/>
                <a:gd name="T52" fmla="+- 0 6887 6492"/>
                <a:gd name="T53" fmla="*/ T52 w 417"/>
                <a:gd name="T54" fmla="+- 0 1399 832"/>
                <a:gd name="T55" fmla="*/ 1399 h 840"/>
                <a:gd name="T56" fmla="+- 0 6855 6492"/>
                <a:gd name="T57" fmla="*/ T56 w 417"/>
                <a:gd name="T58" fmla="+- 0 1465 832"/>
                <a:gd name="T59" fmla="*/ 1465 h 840"/>
                <a:gd name="T60" fmla="+- 0 6814 6492"/>
                <a:gd name="T61" fmla="*/ T60 w 417"/>
                <a:gd name="T62" fmla="+- 0 1524 832"/>
                <a:gd name="T63" fmla="*/ 1524 h 840"/>
                <a:gd name="T64" fmla="+- 0 6763 6492"/>
                <a:gd name="T65" fmla="*/ T64 w 417"/>
                <a:gd name="T66" fmla="+- 0 1574 832"/>
                <a:gd name="T67" fmla="*/ 1574 h 840"/>
                <a:gd name="T68" fmla="+- 0 6704 6492"/>
                <a:gd name="T69" fmla="*/ T68 w 417"/>
                <a:gd name="T70" fmla="+- 0 1616 832"/>
                <a:gd name="T71" fmla="*/ 1616 h 840"/>
                <a:gd name="T72" fmla="+- 0 6639 6492"/>
                <a:gd name="T73" fmla="*/ T72 w 417"/>
                <a:gd name="T74" fmla="+- 0 1647 832"/>
                <a:gd name="T75" fmla="*/ 1647 h 840"/>
                <a:gd name="T76" fmla="+- 0 6568 6492"/>
                <a:gd name="T77" fmla="*/ T76 w 417"/>
                <a:gd name="T78" fmla="+- 0 1667 832"/>
                <a:gd name="T79" fmla="*/ 1667 h 840"/>
                <a:gd name="T80" fmla="+- 0 6517 6492"/>
                <a:gd name="T81" fmla="*/ T80 w 417"/>
                <a:gd name="T82" fmla="+- 0 1671 832"/>
                <a:gd name="T83" fmla="*/ 1671 h 8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417" h="840">
                  <a:moveTo>
                    <a:pt x="25" y="839"/>
                  </a:moveTo>
                  <a:lnTo>
                    <a:pt x="0" y="839"/>
                  </a:lnTo>
                  <a:lnTo>
                    <a:pt x="0" y="0"/>
                  </a:lnTo>
                  <a:lnTo>
                    <a:pt x="76" y="7"/>
                  </a:lnTo>
                  <a:lnTo>
                    <a:pt x="147" y="26"/>
                  </a:lnTo>
                  <a:lnTo>
                    <a:pt x="212" y="57"/>
                  </a:lnTo>
                  <a:lnTo>
                    <a:pt x="271" y="99"/>
                  </a:lnTo>
                  <a:lnTo>
                    <a:pt x="322" y="149"/>
                  </a:lnTo>
                  <a:lnTo>
                    <a:pt x="363" y="208"/>
                  </a:lnTo>
                  <a:lnTo>
                    <a:pt x="395" y="274"/>
                  </a:lnTo>
                  <a:lnTo>
                    <a:pt x="414" y="345"/>
                  </a:lnTo>
                  <a:lnTo>
                    <a:pt x="417" y="375"/>
                  </a:lnTo>
                  <a:lnTo>
                    <a:pt x="417" y="466"/>
                  </a:lnTo>
                  <a:lnTo>
                    <a:pt x="395" y="567"/>
                  </a:lnTo>
                  <a:lnTo>
                    <a:pt x="363" y="633"/>
                  </a:lnTo>
                  <a:lnTo>
                    <a:pt x="322" y="692"/>
                  </a:lnTo>
                  <a:lnTo>
                    <a:pt x="271" y="742"/>
                  </a:lnTo>
                  <a:lnTo>
                    <a:pt x="212" y="784"/>
                  </a:lnTo>
                  <a:lnTo>
                    <a:pt x="147" y="815"/>
                  </a:lnTo>
                  <a:lnTo>
                    <a:pt x="76" y="835"/>
                  </a:lnTo>
                  <a:lnTo>
                    <a:pt x="25" y="839"/>
                  </a:lnTo>
                  <a:close/>
                </a:path>
              </a:pathLst>
            </a:custGeom>
            <a:solidFill>
              <a:srgbClr val="0C0C0C">
                <a:alpha val="14999"/>
              </a:srgbClr>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fr-FR" b="1"/>
            </a:p>
          </p:txBody>
        </p:sp>
      </p:grpSp>
    </p:spTree>
    <p:extLst>
      <p:ext uri="{BB962C8B-B14F-4D97-AF65-F5344CB8AC3E}">
        <p14:creationId xmlns:p14="http://schemas.microsoft.com/office/powerpoint/2010/main" val="1457263986"/>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30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10</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modèle linéaire</a:t>
            </a:r>
            <a:endParaRPr lang="fr-FR" b="1" dirty="0">
              <a:solidFill>
                <a:srgbClr val="002060"/>
              </a:solidFill>
            </a:endParaRP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grpSp>
        <p:nvGrpSpPr>
          <p:cNvPr id="18" name="Groupe 17">
            <a:extLst>
              <a:ext uri="{FF2B5EF4-FFF2-40B4-BE49-F238E27FC236}">
                <a16:creationId xmlns:a16="http://schemas.microsoft.com/office/drawing/2014/main" id="{4FD69BB5-2EA4-C333-2277-953A1EFFFAF8}"/>
              </a:ext>
            </a:extLst>
          </p:cNvPr>
          <p:cNvGrpSpPr>
            <a:grpSpLocks noChangeAspect="1"/>
          </p:cNvGrpSpPr>
          <p:nvPr/>
        </p:nvGrpSpPr>
        <p:grpSpPr>
          <a:xfrm>
            <a:off x="565653" y="2560149"/>
            <a:ext cx="11060693" cy="2520000"/>
            <a:chOff x="1241303" y="3872186"/>
            <a:chExt cx="8087425" cy="1842589"/>
          </a:xfrm>
        </p:grpSpPr>
        <p:pic>
          <p:nvPicPr>
            <p:cNvPr id="9" name="Image 8" descr="Une image contenant capture d’écran, diagramme, conception&#10;&#10;Description générée automatiquement">
              <a:extLst>
                <a:ext uri="{FF2B5EF4-FFF2-40B4-BE49-F238E27FC236}">
                  <a16:creationId xmlns:a16="http://schemas.microsoft.com/office/drawing/2014/main" id="{7DEC6BFF-3E65-4BA0-B43A-2899C68C8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53" y="3914775"/>
              <a:ext cx="3750875" cy="1800000"/>
            </a:xfrm>
            <a:prstGeom prst="rect">
              <a:avLst/>
            </a:prstGeom>
          </p:spPr>
        </p:pic>
        <p:pic>
          <p:nvPicPr>
            <p:cNvPr id="17" name="Image 16" descr="Une image contenant texte&#10;&#10;Description générée automatiquement">
              <a:extLst>
                <a:ext uri="{FF2B5EF4-FFF2-40B4-BE49-F238E27FC236}">
                  <a16:creationId xmlns:a16="http://schemas.microsoft.com/office/drawing/2014/main" id="{6CB4DC98-C3A4-AAE1-D460-E8A03D347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303" y="3872186"/>
              <a:ext cx="4046044" cy="1842589"/>
            </a:xfrm>
            <a:prstGeom prst="rect">
              <a:avLst/>
            </a:prstGeom>
          </p:spPr>
        </p:pic>
      </p:grpSp>
    </p:spTree>
    <p:extLst>
      <p:ext uri="{BB962C8B-B14F-4D97-AF65-F5344CB8AC3E}">
        <p14:creationId xmlns:p14="http://schemas.microsoft.com/office/powerpoint/2010/main" val="216841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11</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modèle linéaire en régression </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194180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nSpc>
                <a:spcPts val="2400"/>
              </a:lnSpc>
              <a:spcAft>
                <a:spcPts val="1800"/>
              </a:spcAft>
            </a:pPr>
            <a:r>
              <a:rPr lang="fr-FR" sz="1800" dirty="0"/>
              <a:t>Le modèle de régression cherche à ajuster un ensemble de coefficients pour chaque caractéristique afin de minimiser l'erreur entre les prédictions du modèle et les valeurs réelles.</a:t>
            </a:r>
          </a:p>
          <a:p>
            <a:pPr>
              <a:lnSpc>
                <a:spcPts val="2400"/>
              </a:lnSpc>
              <a:spcAft>
                <a:spcPts val="1800"/>
              </a:spcAft>
            </a:pPr>
            <a:r>
              <a:rPr lang="fr-FR" sz="1800" dirty="0"/>
              <a:t>Toujours dans l’optique de valider la viabilité du modèle, nous l'avons d'abord testé sur des cas de test simples.</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pic>
        <p:nvPicPr>
          <p:cNvPr id="3" name="Image 2" descr="Une image contenant capture d’écran, diagramme, conception&#10;&#10;Description générée automatiquement">
            <a:extLst>
              <a:ext uri="{FF2B5EF4-FFF2-40B4-BE49-F238E27FC236}">
                <a16:creationId xmlns:a16="http://schemas.microsoft.com/office/drawing/2014/main" id="{10FF12DC-7DAB-7E81-360B-08BF27801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328" y="3652478"/>
            <a:ext cx="5052624" cy="2324070"/>
          </a:xfrm>
          <a:prstGeom prst="rect">
            <a:avLst/>
          </a:prstGeom>
        </p:spPr>
      </p:pic>
    </p:spTree>
    <p:extLst>
      <p:ext uri="{BB962C8B-B14F-4D97-AF65-F5344CB8AC3E}">
        <p14:creationId xmlns:p14="http://schemas.microsoft.com/office/powerpoint/2010/main" val="3174110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12</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Perceptron Multicouche</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103913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400"/>
              </a:lnSpc>
              <a:spcAft>
                <a:spcPts val="1800"/>
              </a:spcAft>
            </a:pPr>
            <a:r>
              <a:rPr lang="fr-FR" sz="1800" dirty="0"/>
              <a:t>Le perceptron multicouche est une architecture de réseau de neurones artificiels composée de plusieurs couches de neurones. Chaque couche de neurones est connectée à la couche suivante, permettant au modèle de capturer des relations complexes et non linéaires dans les données.</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pic>
        <p:nvPicPr>
          <p:cNvPr id="4" name="Image 3" descr="Une image contenant capture d’écran, diagramme, cercle, ligne&#10;&#10;Description générée automatiquement">
            <a:extLst>
              <a:ext uri="{FF2B5EF4-FFF2-40B4-BE49-F238E27FC236}">
                <a16:creationId xmlns:a16="http://schemas.microsoft.com/office/drawing/2014/main" id="{29F3A668-A572-93C3-19AC-3DFCBCD2A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0527" y="3354165"/>
            <a:ext cx="3553273" cy="2140792"/>
          </a:xfrm>
          <a:prstGeom prst="rect">
            <a:avLst/>
          </a:prstGeom>
        </p:spPr>
      </p:pic>
      <p:sp>
        <p:nvSpPr>
          <p:cNvPr id="5" name="Espace réservé du contenu 2">
            <a:extLst>
              <a:ext uri="{FF2B5EF4-FFF2-40B4-BE49-F238E27FC236}">
                <a16:creationId xmlns:a16="http://schemas.microsoft.com/office/drawing/2014/main" id="{DA19FDE0-77B8-A8B6-4E41-E9FC4F0FC427}"/>
              </a:ext>
            </a:extLst>
          </p:cNvPr>
          <p:cNvSpPr txBox="1">
            <a:spLocks/>
          </p:cNvSpPr>
          <p:nvPr/>
        </p:nvSpPr>
        <p:spPr>
          <a:xfrm>
            <a:off x="838200" y="3429000"/>
            <a:ext cx="6802256" cy="229674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400"/>
              </a:lnSpc>
              <a:spcAft>
                <a:spcPts val="600"/>
              </a:spcAft>
            </a:pPr>
            <a:r>
              <a:rPr lang="fr-FR" sz="1800" dirty="0"/>
              <a:t>Le perceptron multicouche se compose de trois types de couches :</a:t>
            </a:r>
          </a:p>
          <a:p>
            <a:pPr marL="742950" lvl="1" indent="-285750" algn="just">
              <a:lnSpc>
                <a:spcPts val="2400"/>
              </a:lnSpc>
              <a:spcBef>
                <a:spcPts val="0"/>
              </a:spcBef>
              <a:buClr>
                <a:srgbClr val="002060"/>
              </a:buClr>
              <a:buFont typeface="Arial" panose="020B0604020202020204" pitchFamily="34" charset="0"/>
              <a:buChar char="•"/>
            </a:pPr>
            <a:r>
              <a:rPr lang="fr-FR" sz="1400" b="1" dirty="0"/>
              <a:t>Couche d'entrée : </a:t>
            </a:r>
            <a:r>
              <a:rPr lang="fr-FR" sz="1400" dirty="0"/>
              <a:t>Les entrée de notre jeu de données.</a:t>
            </a:r>
          </a:p>
          <a:p>
            <a:pPr marL="742950" lvl="1" indent="-285750" algn="just">
              <a:lnSpc>
                <a:spcPts val="2400"/>
              </a:lnSpc>
              <a:spcBef>
                <a:spcPts val="0"/>
              </a:spcBef>
              <a:buClr>
                <a:srgbClr val="002060"/>
              </a:buClr>
              <a:buFont typeface="Arial" panose="020B0604020202020204" pitchFamily="34" charset="0"/>
              <a:buChar char="•"/>
            </a:pPr>
            <a:r>
              <a:rPr lang="fr-FR" sz="1400" b="1" dirty="0"/>
              <a:t>Couches cachées : </a:t>
            </a:r>
            <a:r>
              <a:rPr lang="fr-FR" sz="1400" dirty="0"/>
              <a:t>Effectuent des transformations non linéaires sur les données d'entrée. Chaque neurone dans une couche cachée applique une fonction d'activation</a:t>
            </a:r>
          </a:p>
          <a:p>
            <a:pPr marL="742950" lvl="1" indent="-285750" algn="just">
              <a:lnSpc>
                <a:spcPts val="2400"/>
              </a:lnSpc>
              <a:spcBef>
                <a:spcPts val="0"/>
              </a:spcBef>
              <a:buClr>
                <a:srgbClr val="002060"/>
              </a:buClr>
              <a:buFont typeface="Arial" panose="020B0604020202020204" pitchFamily="34" charset="0"/>
              <a:buChar char="•"/>
            </a:pPr>
            <a:r>
              <a:rPr lang="fr-FR" sz="1400" b="1" dirty="0"/>
              <a:t>Couche de sortie : </a:t>
            </a:r>
            <a:r>
              <a:rPr lang="fr-FR" sz="1400" dirty="0"/>
              <a:t>Génère les prédictions finales du </a:t>
            </a:r>
            <a:r>
              <a:rPr lang="fr-FR" sz="1400" dirty="0" err="1"/>
              <a:t>modèleclasse</a:t>
            </a:r>
            <a:endParaRPr lang="fr-FR" sz="1400" dirty="0"/>
          </a:p>
        </p:txBody>
      </p:sp>
    </p:spTree>
    <p:extLst>
      <p:ext uri="{BB962C8B-B14F-4D97-AF65-F5344CB8AC3E}">
        <p14:creationId xmlns:p14="http://schemas.microsoft.com/office/powerpoint/2010/main" val="94988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13</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Perceptron Multicouche</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35982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ct val="115000"/>
              </a:lnSpc>
              <a:spcAft>
                <a:spcPts val="1200"/>
              </a:spcAft>
            </a:pPr>
            <a:r>
              <a:rPr lang="fr-FR" sz="18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L'entraînement d’un Perceptron Multicouche se fait par rétropropagation de l'erreur. Ce processus comprend les étapes suivantes :</a:t>
            </a:r>
          </a:p>
          <a:p>
            <a:pPr marL="742950" lvl="1" indent="-285750" algn="just">
              <a:lnSpc>
                <a:spcPct val="115000"/>
              </a:lnSpc>
              <a:spcBef>
                <a:spcPts val="0"/>
              </a:spcBef>
              <a:spcAft>
                <a:spcPts val="600"/>
              </a:spcAft>
              <a:buClr>
                <a:srgbClr val="002060"/>
              </a:buClr>
              <a:buFont typeface="Arial" panose="020B0604020202020204" pitchFamily="34" charset="0"/>
              <a:buChar char="•"/>
              <a:tabLst>
                <a:tab pos="228600" algn="l"/>
                <a:tab pos="449580" algn="l"/>
              </a:tabLst>
            </a:pPr>
            <a:r>
              <a:rPr lang="fr-FR" sz="14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Propagation avant (forward propagation)</a:t>
            </a:r>
            <a:r>
              <a:rPr lang="fr-FR"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 : Les données d'entrée passent à travers les couches du réseau, et chaque neurone calcule sa sortie en appliquant une fonction d'activation.</a:t>
            </a:r>
          </a:p>
          <a:p>
            <a:pPr marL="742950" lvl="1" indent="-285750" algn="just">
              <a:lnSpc>
                <a:spcPct val="115000"/>
              </a:lnSpc>
              <a:spcBef>
                <a:spcPts val="0"/>
              </a:spcBef>
              <a:spcAft>
                <a:spcPts val="600"/>
              </a:spcAft>
              <a:buClr>
                <a:srgbClr val="002060"/>
              </a:buClr>
              <a:buFont typeface="Arial" panose="020B0604020202020204" pitchFamily="34" charset="0"/>
              <a:buChar char="•"/>
              <a:tabLst>
                <a:tab pos="228600" algn="l"/>
                <a:tab pos="449580" algn="l"/>
              </a:tabLst>
            </a:pPr>
            <a:r>
              <a:rPr lang="fr-FR" sz="14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Calcul de l'erreur</a:t>
            </a:r>
            <a:r>
              <a:rPr lang="fr-FR"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 : L'erreur entre les prédictions du modèle et les valeurs réelles est calculée.</a:t>
            </a:r>
          </a:p>
          <a:p>
            <a:pPr marL="742950" lvl="1" indent="-285750" algn="just">
              <a:lnSpc>
                <a:spcPct val="115000"/>
              </a:lnSpc>
              <a:spcBef>
                <a:spcPts val="0"/>
              </a:spcBef>
              <a:spcAft>
                <a:spcPts val="600"/>
              </a:spcAft>
              <a:buClr>
                <a:srgbClr val="002060"/>
              </a:buClr>
              <a:buFont typeface="Arial" panose="020B0604020202020204" pitchFamily="34" charset="0"/>
              <a:buChar char="•"/>
              <a:tabLst>
                <a:tab pos="228600" algn="l"/>
                <a:tab pos="449580" algn="l"/>
              </a:tabLst>
            </a:pPr>
            <a:r>
              <a:rPr lang="fr-FR" sz="14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Rétropropagation de l'erreur (backpropagation)</a:t>
            </a:r>
            <a:r>
              <a:rPr lang="fr-FR"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 : L'erreur est propagée en arrière à travers le réseau, et les gradients des poids sont calculés.</a:t>
            </a:r>
          </a:p>
          <a:p>
            <a:pPr marL="742950" lvl="1" indent="-285750" algn="just">
              <a:lnSpc>
                <a:spcPct val="115000"/>
              </a:lnSpc>
              <a:spcBef>
                <a:spcPts val="0"/>
              </a:spcBef>
              <a:buClr>
                <a:srgbClr val="002060"/>
              </a:buClr>
              <a:buFont typeface="Arial" panose="020B0604020202020204" pitchFamily="34" charset="0"/>
              <a:buChar char="•"/>
              <a:tabLst>
                <a:tab pos="228600" algn="l"/>
                <a:tab pos="449580" algn="l"/>
              </a:tabLst>
            </a:pPr>
            <a:r>
              <a:rPr lang="fr-FR" sz="14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Mise à jour des poids</a:t>
            </a:r>
            <a:r>
              <a:rPr lang="fr-FR"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 : Les poids du réseau sont ajustés en utilisant les gradients et le taux d'apprentissage pour minimiser l'erreur.</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272164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14</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Perceptron Multicouche</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35982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ct val="115000"/>
              </a:lnSpc>
              <a:spcAft>
                <a:spcPts val="1200"/>
              </a:spcAft>
            </a:pPr>
            <a:r>
              <a:rPr lang="fr-FR" sz="1800" dirty="0"/>
              <a:t>En une fois dans l’optique de valider la viabilité du modèle, nous l'avons testé sur des cas de test simples.</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pic>
        <p:nvPicPr>
          <p:cNvPr id="3" name="Image 2" descr="Une image contenant capture d’écran, texte, Logiciel multimédia&#10;&#10;Description générée automatiquement">
            <a:extLst>
              <a:ext uri="{FF2B5EF4-FFF2-40B4-BE49-F238E27FC236}">
                <a16:creationId xmlns:a16="http://schemas.microsoft.com/office/drawing/2014/main" id="{71300E21-858B-8A50-C1D1-9A0DC6623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6" y="2852969"/>
            <a:ext cx="4002401" cy="2802351"/>
          </a:xfrm>
          <a:prstGeom prst="rect">
            <a:avLst/>
          </a:prstGeom>
        </p:spPr>
      </p:pic>
      <p:pic>
        <p:nvPicPr>
          <p:cNvPr id="5" name="Image 4" descr="Une image contenant capture d’écran, Caractère coloré, Graphique&#10;&#10;Description générée automatiquement">
            <a:extLst>
              <a:ext uri="{FF2B5EF4-FFF2-40B4-BE49-F238E27FC236}">
                <a16:creationId xmlns:a16="http://schemas.microsoft.com/office/drawing/2014/main" id="{63FA37B9-3FAA-71B1-F1FC-5F0A12AF3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967" y="2852969"/>
            <a:ext cx="7877175" cy="2876550"/>
          </a:xfrm>
          <a:prstGeom prst="rect">
            <a:avLst/>
          </a:prstGeom>
        </p:spPr>
      </p:pic>
    </p:spTree>
    <p:extLst>
      <p:ext uri="{BB962C8B-B14F-4D97-AF65-F5344CB8AC3E}">
        <p14:creationId xmlns:p14="http://schemas.microsoft.com/office/powerpoint/2010/main" val="3106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15</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Perceptron Multicouche</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35982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ct val="115000"/>
              </a:lnSpc>
              <a:spcAft>
                <a:spcPts val="1200"/>
              </a:spcAft>
            </a:pPr>
            <a:r>
              <a:rPr lang="fr-FR" sz="1800" dirty="0"/>
              <a:t>Après avoir testé notre modèle sur des cas de test simples, nous avons appliqué notre jeu de données directement à notre modèle </a:t>
            </a:r>
          </a:p>
          <a:p>
            <a:pPr algn="just">
              <a:lnSpc>
                <a:spcPct val="115000"/>
              </a:lnSpc>
              <a:spcAft>
                <a:spcPts val="1200"/>
              </a:spcAft>
            </a:pPr>
            <a:r>
              <a:rPr lang="fr-FR" sz="1800" dirty="0"/>
              <a:t>Dans notre </a:t>
            </a:r>
            <a:r>
              <a:rPr lang="fr-FR" sz="1800" dirty="0" err="1"/>
              <a:t>jupyter</a:t>
            </a:r>
            <a:r>
              <a:rPr lang="fr-FR" sz="1800" dirty="0"/>
              <a:t> Notebook python, nous manipulons les images pour les convertir en RGB et redimensionnées à une taille de 32x32 pixels puis aplatir en vecteurs 1D pour être utilisées comme entrée du modèle. Nous avons aussi associée chaque image à un label correspondant à sa classe :</a:t>
            </a:r>
          </a:p>
          <a:p>
            <a:pPr marL="742950" lvl="1" indent="-285750" algn="just">
              <a:lnSpc>
                <a:spcPct val="115000"/>
              </a:lnSpc>
              <a:spcBef>
                <a:spcPts val="600"/>
              </a:spcBef>
              <a:buClr>
                <a:srgbClr val="0070C0"/>
              </a:buClr>
              <a:buFont typeface="Arial" panose="020B0604020202020204" pitchFamily="34" charset="0"/>
              <a:buChar char="•"/>
            </a:pPr>
            <a:r>
              <a:rPr lang="fr-FR" sz="1400" dirty="0"/>
              <a:t>[1.0, 0.0, 0.0] pour les </a:t>
            </a:r>
            <a:r>
              <a:rPr lang="fr-FR" sz="1400" dirty="0" err="1"/>
              <a:t>gas</a:t>
            </a:r>
            <a:r>
              <a:rPr lang="fr-FR" sz="1400" dirty="0"/>
              <a:t> giants</a:t>
            </a:r>
          </a:p>
          <a:p>
            <a:pPr marL="742950" lvl="1" indent="-285750" algn="just">
              <a:lnSpc>
                <a:spcPct val="115000"/>
              </a:lnSpc>
              <a:spcBef>
                <a:spcPts val="600"/>
              </a:spcBef>
              <a:buClr>
                <a:srgbClr val="0070C0"/>
              </a:buClr>
              <a:buFont typeface="Arial" panose="020B0604020202020204" pitchFamily="34" charset="0"/>
              <a:buChar char="•"/>
            </a:pPr>
            <a:r>
              <a:rPr lang="fr-FR" sz="1400" dirty="0"/>
              <a:t>[0.0, 1.0, 0.0] pour les </a:t>
            </a:r>
            <a:r>
              <a:rPr lang="fr-FR" sz="1400" dirty="0" err="1"/>
              <a:t>neptune</a:t>
            </a:r>
            <a:r>
              <a:rPr lang="fr-FR" sz="1400" dirty="0"/>
              <a:t>-like</a:t>
            </a:r>
          </a:p>
          <a:p>
            <a:pPr marL="742950" lvl="1" indent="-285750" algn="just">
              <a:lnSpc>
                <a:spcPct val="115000"/>
              </a:lnSpc>
              <a:spcBef>
                <a:spcPts val="600"/>
              </a:spcBef>
              <a:buClr>
                <a:srgbClr val="0070C0"/>
              </a:buClr>
              <a:buFont typeface="Arial" panose="020B0604020202020204" pitchFamily="34" charset="0"/>
              <a:buChar char="•"/>
            </a:pPr>
            <a:r>
              <a:rPr lang="fr-FR" sz="1400" dirty="0">
                <a:solidFill>
                  <a:schemeClr val="tx1">
                    <a:lumMod val="65000"/>
                    <a:lumOff val="35000"/>
                  </a:schemeClr>
                </a:solidFill>
                <a:effectLst/>
                <a:latin typeface="Aptos" panose="020B0004020202020204" pitchFamily="34" charset="0"/>
                <a:ea typeface="Aptos" panose="020B0004020202020204" pitchFamily="34" charset="0"/>
                <a:cs typeface="Times New Roman" panose="02020603050405020304" pitchFamily="18" charset="0"/>
              </a:rPr>
              <a:t>[0.0, 0.0, 1.0] pour les super </a:t>
            </a:r>
            <a:r>
              <a:rPr lang="fr-FR" sz="1400" dirty="0" err="1">
                <a:solidFill>
                  <a:schemeClr val="tx1">
                    <a:lumMod val="65000"/>
                    <a:lumOff val="35000"/>
                  </a:schemeClr>
                </a:solidFill>
                <a:effectLst/>
                <a:latin typeface="Aptos" panose="020B0004020202020204" pitchFamily="34" charset="0"/>
                <a:ea typeface="Aptos" panose="020B0004020202020204" pitchFamily="34" charset="0"/>
                <a:cs typeface="Times New Roman" panose="02020603050405020304" pitchFamily="18" charset="0"/>
              </a:rPr>
              <a:t>earth</a:t>
            </a:r>
            <a:endParaRPr lang="fr-FR" sz="1100" dirty="0">
              <a:solidFill>
                <a:schemeClr val="tx1">
                  <a:lumMod val="65000"/>
                  <a:lumOff val="35000"/>
                </a:schemeClr>
              </a:solidFill>
            </a:endParaRP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707578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16</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Perceptron Multicouche</a:t>
            </a:r>
            <a:endParaRPr lang="fr-FR" b="1" dirty="0">
              <a:solidFill>
                <a:srgbClr val="002060"/>
              </a:solidFill>
            </a:endParaRP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pic>
        <p:nvPicPr>
          <p:cNvPr id="3" name="Image 2" descr="Une image contenant capture d’écran, cercle, Caractère coloré&#10;&#10;Description générée automatiquement">
            <a:extLst>
              <a:ext uri="{FF2B5EF4-FFF2-40B4-BE49-F238E27FC236}">
                <a16:creationId xmlns:a16="http://schemas.microsoft.com/office/drawing/2014/main" id="{A9256844-F254-C336-188D-F8A5CD8A1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868" y="2111829"/>
            <a:ext cx="6452264" cy="3710786"/>
          </a:xfrm>
          <a:prstGeom prst="rect">
            <a:avLst/>
          </a:prstGeom>
        </p:spPr>
      </p:pic>
    </p:spTree>
    <p:extLst>
      <p:ext uri="{BB962C8B-B14F-4D97-AF65-F5344CB8AC3E}">
        <p14:creationId xmlns:p14="http://schemas.microsoft.com/office/powerpoint/2010/main" val="249031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17</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Perceptron Multicouche</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359822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ct val="115000"/>
              </a:lnSpc>
              <a:spcAft>
                <a:spcPts val="1200"/>
              </a:spcAft>
            </a:pPr>
            <a:r>
              <a:rPr lang="fr-FR" sz="1800" dirty="0"/>
              <a:t>Les données sont divisées en ensembles d'entraînement et de test dans une proportion de 80% / 21%, afin d'évaluer la performance du modèle sur des données non vues pendant l'entraînement.</a:t>
            </a:r>
          </a:p>
          <a:p>
            <a:pPr algn="just">
              <a:lnSpc>
                <a:spcPct val="115000"/>
              </a:lnSpc>
              <a:spcAft>
                <a:spcPts val="1200"/>
              </a:spcAft>
            </a:pPr>
            <a:r>
              <a:rPr lang="fr-FR" sz="1800" dirty="0"/>
              <a:t>Toujours dans l’optiques d’améliorer les performances du modèle, pour obtenir une meilleure convergence, nous avons normalisées les images en soustrayant la moyenne et en divisant par l'écart-type des valeurs des pixels de l'ensemble d'entraînement.</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3463807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18</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Réseau à Fonction de Base Radiale </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07210"/>
            <a:ext cx="10515600" cy="85945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ct val="115000"/>
              </a:lnSpc>
              <a:spcAft>
                <a:spcPts val="1200"/>
              </a:spcAft>
            </a:pPr>
            <a:r>
              <a:rPr lang="fr-FR" sz="1800" dirty="0"/>
              <a:t>Le réseau de neurones à base de fonctions radiales (RBF) est un type spécifique de réseau de neurones conçu pour capturer les caractéristiques non linéaires des données. </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pic>
        <p:nvPicPr>
          <p:cNvPr id="3" name="Image 2" descr="Une image contenant capture d’écran, cercle, diagramme, noir&#10;&#10;Description générée automatiquement">
            <a:extLst>
              <a:ext uri="{FF2B5EF4-FFF2-40B4-BE49-F238E27FC236}">
                <a16:creationId xmlns:a16="http://schemas.microsoft.com/office/drawing/2014/main" id="{9B51E4AA-6B8E-2B86-BFD4-678393C3E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212" y="2996498"/>
            <a:ext cx="4076938" cy="2502485"/>
          </a:xfrm>
          <a:prstGeom prst="rect">
            <a:avLst/>
          </a:prstGeom>
        </p:spPr>
      </p:pic>
      <p:sp>
        <p:nvSpPr>
          <p:cNvPr id="6" name="Espace réservé du contenu 2">
            <a:extLst>
              <a:ext uri="{FF2B5EF4-FFF2-40B4-BE49-F238E27FC236}">
                <a16:creationId xmlns:a16="http://schemas.microsoft.com/office/drawing/2014/main" id="{46C8B647-288F-D71B-CE14-435CAC5849C9}"/>
              </a:ext>
            </a:extLst>
          </p:cNvPr>
          <p:cNvSpPr txBox="1">
            <a:spLocks/>
          </p:cNvSpPr>
          <p:nvPr/>
        </p:nvSpPr>
        <p:spPr>
          <a:xfrm>
            <a:off x="838200" y="2996498"/>
            <a:ext cx="6601408" cy="281577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ct val="115000"/>
              </a:lnSpc>
              <a:spcBef>
                <a:spcPts val="600"/>
              </a:spcBef>
              <a:spcAft>
                <a:spcPts val="1200"/>
              </a:spcAft>
            </a:pPr>
            <a:r>
              <a:rPr lang="fr-FR" sz="1800" dirty="0"/>
              <a:t>Contrairement aux réseaux de neurones traditionnels, les réseaux RBF utilisent des fonctions d'activation radiale pour traiter les entrées, ce qui les rend particulièrement efficaces pour les problèmes de régression et de classification. Il se compose de trois couches : </a:t>
            </a:r>
          </a:p>
          <a:p>
            <a:pPr marL="742950" lvl="1" indent="-285750" algn="just">
              <a:lnSpc>
                <a:spcPct val="115000"/>
              </a:lnSpc>
              <a:spcBef>
                <a:spcPts val="0"/>
              </a:spcBef>
              <a:buClr>
                <a:srgbClr val="002060"/>
              </a:buClr>
              <a:buFont typeface="Arial" panose="020B0604020202020204" pitchFamily="34" charset="0"/>
              <a:buChar char="•"/>
            </a:pPr>
            <a:r>
              <a:rPr lang="fr-FR" sz="1400" dirty="0"/>
              <a:t>une couche d'entrée </a:t>
            </a:r>
          </a:p>
          <a:p>
            <a:pPr marL="742950" lvl="1" indent="-285750" algn="just">
              <a:lnSpc>
                <a:spcPct val="115000"/>
              </a:lnSpc>
              <a:spcBef>
                <a:spcPts val="0"/>
              </a:spcBef>
              <a:buClr>
                <a:srgbClr val="002060"/>
              </a:buClr>
              <a:buFont typeface="Arial" panose="020B0604020202020204" pitchFamily="34" charset="0"/>
              <a:buChar char="•"/>
            </a:pPr>
            <a:r>
              <a:rPr lang="fr-FR" sz="1400" dirty="0"/>
              <a:t>une couche cachée de neurones à fonctions radiales (généralement des gaussiennes), </a:t>
            </a:r>
          </a:p>
          <a:p>
            <a:pPr marL="742950" lvl="1" indent="-285750" algn="just">
              <a:lnSpc>
                <a:spcPct val="115000"/>
              </a:lnSpc>
              <a:spcBef>
                <a:spcPts val="0"/>
              </a:spcBef>
              <a:buClr>
                <a:srgbClr val="002060"/>
              </a:buClr>
              <a:buFont typeface="Arial" panose="020B0604020202020204" pitchFamily="34" charset="0"/>
              <a:buChar char="•"/>
            </a:pPr>
            <a:r>
              <a:rPr lang="fr-FR" sz="1400" dirty="0"/>
              <a:t>une couche de sortie. </a:t>
            </a:r>
          </a:p>
        </p:txBody>
      </p:sp>
    </p:spTree>
    <p:extLst>
      <p:ext uri="{BB962C8B-B14F-4D97-AF65-F5344CB8AC3E}">
        <p14:creationId xmlns:p14="http://schemas.microsoft.com/office/powerpoint/2010/main" val="3394279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19</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Mise en place de l’application</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07210"/>
            <a:ext cx="10515600" cy="351556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ct val="115000"/>
              </a:lnSpc>
              <a:spcAft>
                <a:spcPts val="1200"/>
              </a:spcAft>
            </a:pPr>
            <a:r>
              <a:rPr lang="fr-FR" sz="1800" dirty="0"/>
              <a:t>Concernant l'application, nous avons été très ambitieux en décidant d'implémenter une interface web complète permettant de manipuler nos modèles de Machine Learning en « blueprint ». </a:t>
            </a:r>
          </a:p>
          <a:p>
            <a:pPr algn="just">
              <a:lnSpc>
                <a:spcPct val="115000"/>
              </a:lnSpc>
              <a:spcAft>
                <a:spcPts val="1200"/>
              </a:spcAft>
            </a:pPr>
            <a:r>
              <a:rPr lang="fr-FR" sz="1800" dirty="0"/>
              <a:t>Pour mettre en place cette applications nous avons utilisés les technologies suivantes :</a:t>
            </a:r>
          </a:p>
          <a:p>
            <a:pPr marL="742950" lvl="1" indent="-285750" algn="just">
              <a:lnSpc>
                <a:spcPct val="115000"/>
              </a:lnSpc>
              <a:spcBef>
                <a:spcPts val="0"/>
              </a:spcBef>
              <a:spcAft>
                <a:spcPts val="600"/>
              </a:spcAft>
              <a:buClr>
                <a:srgbClr val="002060"/>
              </a:buClr>
              <a:buFont typeface="Arial" panose="020B0604020202020204" pitchFamily="34" charset="0"/>
              <a:buChar char="•"/>
            </a:pPr>
            <a:r>
              <a:rPr lang="fr-FR" sz="1400" b="1" dirty="0"/>
              <a:t>React.js :</a:t>
            </a:r>
            <a:r>
              <a:rPr lang="fr-FR" sz="1400" dirty="0"/>
              <a:t> bibliothèque JavaScript utilisée pour construire des interfaces utilisateur. Elle permet de créer des composants réutilisables et interactifs, ce qui facilite le développement et la maintenance de grandes applications web. </a:t>
            </a:r>
          </a:p>
          <a:p>
            <a:pPr marL="742950" lvl="1" indent="-285750" algn="just">
              <a:lnSpc>
                <a:spcPct val="115000"/>
              </a:lnSpc>
              <a:spcBef>
                <a:spcPts val="0"/>
              </a:spcBef>
              <a:spcAft>
                <a:spcPts val="600"/>
              </a:spcAft>
              <a:buClr>
                <a:srgbClr val="002060"/>
              </a:buClr>
              <a:buFont typeface="Arial" panose="020B0604020202020204" pitchFamily="34" charset="0"/>
              <a:buChar char="•"/>
            </a:pPr>
            <a:r>
              <a:rPr lang="fr-FR" sz="1400" b="1" dirty="0"/>
              <a:t>Django :</a:t>
            </a:r>
            <a:r>
              <a:rPr lang="fr-FR" sz="1400" dirty="0"/>
              <a:t> </a:t>
            </a:r>
            <a:r>
              <a:rPr lang="fr-FR" sz="1400" dirty="0" err="1"/>
              <a:t>framework</a:t>
            </a:r>
            <a:r>
              <a:rPr lang="fr-FR" sz="1400" dirty="0"/>
              <a:t> web fait pour le développement rapide et la conception propre et pragmatique. gérant la logique de l'application et l'interaction avec les modèles de Machine Learning.</a:t>
            </a:r>
          </a:p>
          <a:p>
            <a:pPr marL="742950" lvl="1" indent="-285750" algn="just">
              <a:lnSpc>
                <a:spcPct val="115000"/>
              </a:lnSpc>
              <a:spcBef>
                <a:spcPts val="0"/>
              </a:spcBef>
              <a:spcAft>
                <a:spcPts val="600"/>
              </a:spcAft>
              <a:buClr>
                <a:srgbClr val="002060"/>
              </a:buClr>
              <a:buFont typeface="Arial" panose="020B0604020202020204" pitchFamily="34" charset="0"/>
              <a:buChar char="•"/>
            </a:pPr>
            <a:r>
              <a:rPr lang="fr-FR" sz="1400" b="1" dirty="0" err="1"/>
              <a:t>WebSockets</a:t>
            </a:r>
            <a:r>
              <a:rPr lang="fr-FR" sz="1400" b="1" dirty="0"/>
              <a:t> :</a:t>
            </a:r>
            <a:r>
              <a:rPr lang="fr-FR" sz="1400" dirty="0"/>
              <a:t> Elles permettent une communication bidirectionnelle entre le client et le serveur, ce qui est essentiel pour des mises à jour en temps réel sans avoir à recharger la page.</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Application</a:t>
            </a:r>
          </a:p>
        </p:txBody>
      </p:sp>
    </p:spTree>
    <p:extLst>
      <p:ext uri="{BB962C8B-B14F-4D97-AF65-F5344CB8AC3E}">
        <p14:creationId xmlns:p14="http://schemas.microsoft.com/office/powerpoint/2010/main" val="93464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2</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Contexte</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343262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nSpc>
                <a:spcPts val="2800"/>
              </a:lnSpc>
              <a:spcAft>
                <a:spcPts val="1200"/>
              </a:spcAft>
            </a:pPr>
            <a:r>
              <a:rPr lang="fr-FR" sz="2000" dirty="0">
                <a:solidFill>
                  <a:schemeClr val="tx1">
                    <a:lumMod val="65000"/>
                    <a:lumOff val="35000"/>
                  </a:schemeClr>
                </a:solidFill>
              </a:rPr>
              <a:t>Dans le cadre de notre formation en troisième année à l'École Supérieure de Génie Informatique (ESGI) de Paris, nous avons entrepris un projet ambitieux visant à étudier les performances des algorithmes de Machine Learning appliqués à une problématique de classification complexe. </a:t>
            </a:r>
          </a:p>
          <a:p>
            <a:pPr>
              <a:lnSpc>
                <a:spcPts val="2800"/>
              </a:lnSpc>
            </a:pPr>
            <a:r>
              <a:rPr lang="fr-FR" sz="2000" dirty="0">
                <a:solidFill>
                  <a:schemeClr val="tx1">
                    <a:lumMod val="65000"/>
                    <a:lumOff val="35000"/>
                  </a:schemeClr>
                </a:solidFill>
              </a:rPr>
              <a:t>Initialement, notre projet portait sur la classification de drapeaux. Cependant, désireux de relever un défi scientifique plus important, nous avons décidé de concentrer nos efforts sur la classification d'exoplanètes à partir d'images issues du catalogue de la NASA.</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D4A94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94205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20</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4187371" y="3052594"/>
            <a:ext cx="3820109" cy="752812"/>
          </a:xfrm>
        </p:spPr>
        <p:txBody>
          <a:bodyPr/>
          <a:lstStyle/>
          <a:p>
            <a:r>
              <a:rPr lang="fr-FR" sz="4400" b="1" dirty="0">
                <a:solidFill>
                  <a:srgbClr val="002060"/>
                </a:solidFill>
              </a:rPr>
              <a:t>Démonstration</a:t>
            </a:r>
            <a:endParaRPr lang="fr-FR" b="1" dirty="0">
              <a:solidFill>
                <a:srgbClr val="002060"/>
              </a:solidFill>
            </a:endParaRP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319066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21</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Conclusion</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07210"/>
            <a:ext cx="10515600" cy="351556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ct val="115000"/>
              </a:lnSpc>
              <a:spcAft>
                <a:spcPts val="1200"/>
              </a:spcAft>
            </a:pPr>
            <a:r>
              <a:rPr lang="fr-FR" sz="1800" dirty="0"/>
              <a:t>Notre projet visant à classifier des exoplanètes à l'aide de divers modèles de Machine Learning, notamment le modèle Linéaire, le Perceptron Multicouche et le réseau de Fonctions de Base Radiale , a été un succès. Les résultats obtenus sur notre jeu de données ont montré des performances satisfaisantes et prometteuses pour nos modèles.</a:t>
            </a:r>
          </a:p>
          <a:p>
            <a:pPr algn="just">
              <a:lnSpc>
                <a:spcPct val="115000"/>
              </a:lnSpc>
              <a:spcAft>
                <a:spcPts val="1200"/>
              </a:spcAft>
            </a:pPr>
            <a:r>
              <a:rPr lang="fr-FR" sz="1800" dirty="0"/>
              <a:t>Notre ambition d'implémenter une interface web complète a également été réalisée bien qu’elle n’est pas encore entièrement terminée elle offre une plateforme interactive et user-</a:t>
            </a:r>
            <a:r>
              <a:rPr lang="fr-FR" sz="1800" dirty="0" err="1"/>
              <a:t>friendly</a:t>
            </a:r>
            <a:r>
              <a:rPr lang="fr-FR" sz="1800" dirty="0"/>
              <a:t> pour manipuler et visualiser les modèles de Machine Learning.</a:t>
            </a:r>
          </a:p>
          <a:p>
            <a:pPr algn="just">
              <a:lnSpc>
                <a:spcPct val="115000"/>
              </a:lnSpc>
              <a:spcAft>
                <a:spcPts val="1200"/>
              </a:spcAft>
            </a:pPr>
            <a:r>
              <a:rPr lang="fr-FR" sz="1800" dirty="0"/>
              <a:t>En somme, ce projet nous a permis de mettre en pratique une large gamme de compétences, allant de l'implémentation de modèles de Machine Learning à la construction d'une application web sophistiquée. </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2515058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3</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Enjeux et objectif</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357051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800"/>
              </a:lnSpc>
              <a:spcAft>
                <a:spcPts val="1800"/>
              </a:spcAft>
            </a:pPr>
            <a:r>
              <a:rPr lang="fr-FR" sz="20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L'enjeu principal de ce projet est de développer des modèles de </a:t>
            </a:r>
            <a:r>
              <a:rPr lang="fr-FR" sz="2000" kern="100" dirty="0">
                <a:solidFill>
                  <a:srgbClr val="595959"/>
                </a:solidFill>
                <a:latin typeface="Aptos" panose="020B0004020202020204" pitchFamily="34" charset="0"/>
                <a:ea typeface="Aptos" panose="020B0004020202020204" pitchFamily="34" charset="0"/>
                <a:cs typeface="Times New Roman" panose="02020603050405020304" pitchFamily="18" charset="0"/>
              </a:rPr>
              <a:t>M</a:t>
            </a:r>
            <a:r>
              <a:rPr lang="fr-FR" sz="20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achine Learning capables de classifier des exoplanètes, en démontrant l'efficacité de différentes approches, allant des modèles les plus simples aux plus complexes.</a:t>
            </a:r>
          </a:p>
          <a:p>
            <a:pPr algn="just">
              <a:lnSpc>
                <a:spcPts val="2800"/>
              </a:lnSpc>
              <a:spcAft>
                <a:spcPts val="1800"/>
              </a:spcAft>
            </a:pPr>
            <a:r>
              <a:rPr lang="fr-FR" sz="20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Notre objectif est d'implémenter et de comparer un modèle linéaire, un Perceptron Multicouche (PMC), et un Réseau à Fonction de Base Radiale (RBF). Nous visons à atteindre une précision d'au moins 80 % avec au moins l'un de nos modèles. Nous avons également pour but de créer une application performante capable d'utiliser nos modèles via une interface web dynamique et intuitive.</a:t>
            </a:r>
            <a:endParaRPr lang="fr-FR" sz="2000" dirty="0">
              <a:solidFill>
                <a:schemeClr val="tx1">
                  <a:lumMod val="65000"/>
                  <a:lumOff val="35000"/>
                </a:schemeClr>
              </a:solidFill>
            </a:endParaRP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D4A94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413062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4</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Méthodologie </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29"/>
            <a:ext cx="10515600" cy="362131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800"/>
              </a:lnSpc>
              <a:spcAft>
                <a:spcPts val="1800"/>
              </a:spcAft>
            </a:pPr>
            <a:r>
              <a:rPr lang="fr-FR" sz="20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Pour garantir le bon développement de notre projet, il était essentiel d'établir une méthodologie de gestion de projet efficace. Nous avons donc réparti les tâches en fonction des compétences et du niveau de chaque membre de l'équipe :</a:t>
            </a:r>
          </a:p>
          <a:p>
            <a:pPr marL="800100" lvl="1" indent="-342900" algn="just">
              <a:lnSpc>
                <a:spcPts val="2800"/>
              </a:lnSpc>
              <a:spcBef>
                <a:spcPts val="0"/>
              </a:spcBef>
              <a:buClr>
                <a:srgbClr val="002060"/>
              </a:buClr>
              <a:buFont typeface="Arial" panose="020B0604020202020204" pitchFamily="34" charset="0"/>
              <a:buChar char="•"/>
            </a:pPr>
            <a:r>
              <a:rPr lang="fr-FR" sz="16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Tinhinane ISSAD : </a:t>
            </a:r>
            <a:r>
              <a:rPr lang="fr-FR" sz="16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Responsable de la mise en place du modèle de Réseau à Fonction de Base Radiale (RBF).</a:t>
            </a:r>
          </a:p>
          <a:p>
            <a:pPr marL="800100" lvl="1" indent="-342900" algn="just">
              <a:lnSpc>
                <a:spcPts val="2800"/>
              </a:lnSpc>
              <a:spcBef>
                <a:spcPts val="0"/>
              </a:spcBef>
              <a:buClr>
                <a:srgbClr val="002060"/>
              </a:buClr>
              <a:buFont typeface="Arial" panose="020B0604020202020204" pitchFamily="34" charset="0"/>
              <a:buChar char="•"/>
            </a:pPr>
            <a:r>
              <a:rPr lang="fr-FR" sz="16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Amel ZITOUN : </a:t>
            </a:r>
            <a:r>
              <a:rPr lang="fr-FR" sz="16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En charge de la mise en place du modèle linéaire de classification et de régression.</a:t>
            </a:r>
          </a:p>
          <a:p>
            <a:pPr marL="800100" lvl="1" indent="-342900" algn="just">
              <a:lnSpc>
                <a:spcPts val="2800"/>
              </a:lnSpc>
              <a:spcBef>
                <a:spcPts val="0"/>
              </a:spcBef>
              <a:buClr>
                <a:srgbClr val="002060"/>
              </a:buClr>
              <a:buFont typeface="Arial" panose="020B0604020202020204" pitchFamily="34" charset="0"/>
              <a:buChar char="•"/>
            </a:pPr>
            <a:r>
              <a:rPr lang="fr-FR" sz="16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Cameron DEBLIQUY : </a:t>
            </a:r>
            <a:r>
              <a:rPr lang="fr-FR" sz="16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Chargé de la mise en place du Perceptron Multicouche (PMC) et du développement de l'application web.</a:t>
            </a:r>
          </a:p>
          <a:p>
            <a:pPr algn="just">
              <a:lnSpc>
                <a:spcPts val="2800"/>
              </a:lnSpc>
              <a:spcAft>
                <a:spcPts val="1800"/>
              </a:spcAft>
            </a:pPr>
            <a:r>
              <a:rPr lang="fr-FR" sz="20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De plus avant de travailler sur les modèles, nous avons mis la priorité sur la constitution de notre jeu de données et sur la recherche de documentations et d'apprentissages nécessaires.</a:t>
            </a:r>
            <a:endParaRPr lang="fr-FR" sz="2000" dirty="0">
              <a:solidFill>
                <a:schemeClr val="tx1">
                  <a:lumMod val="65000"/>
                  <a:lumOff val="35000"/>
                </a:schemeClr>
              </a:solidFill>
            </a:endParaRP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D4A94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275805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5</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Jeu de données </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29"/>
            <a:ext cx="10515600" cy="92165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800"/>
              </a:lnSpc>
              <a:spcAft>
                <a:spcPts val="1800"/>
              </a:spcAft>
            </a:pPr>
            <a:r>
              <a:rPr lang="fr-FR" sz="1800" dirty="0">
                <a:solidFill>
                  <a:srgbClr val="595959"/>
                </a:solidFill>
                <a:latin typeface="Aptos" panose="020B0004020202020204" pitchFamily="34" charset="0"/>
                <a:ea typeface="Aptos" panose="020B0004020202020204" pitchFamily="34" charset="0"/>
                <a:cs typeface="Times New Roman" panose="02020603050405020304" pitchFamily="18" charset="0"/>
              </a:rPr>
              <a:t>Dans le cadre de notre projet, </a:t>
            </a:r>
            <a:r>
              <a:rPr lang="fr-FR" sz="18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nous avons décidé de réaliser une classification d'exoplanètes en trois catégories distinctes : </a:t>
            </a:r>
          </a:p>
          <a:p>
            <a:pPr lvl="1" algn="just">
              <a:lnSpc>
                <a:spcPts val="2800"/>
              </a:lnSpc>
              <a:spcBef>
                <a:spcPts val="0"/>
              </a:spcBef>
              <a:buClr>
                <a:srgbClr val="002060"/>
              </a:buClr>
            </a:pPr>
            <a:endParaRPr lang="fr-FR" sz="1400" dirty="0">
              <a:solidFill>
                <a:srgbClr val="595959"/>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grpSp>
        <p:nvGrpSpPr>
          <p:cNvPr id="33" name="Groupe 32">
            <a:extLst>
              <a:ext uri="{FF2B5EF4-FFF2-40B4-BE49-F238E27FC236}">
                <a16:creationId xmlns:a16="http://schemas.microsoft.com/office/drawing/2014/main" id="{79C99A36-99E3-59DD-5F72-43B957A98FD8}"/>
              </a:ext>
            </a:extLst>
          </p:cNvPr>
          <p:cNvGrpSpPr/>
          <p:nvPr/>
        </p:nvGrpSpPr>
        <p:grpSpPr>
          <a:xfrm>
            <a:off x="4698997" y="3061346"/>
            <a:ext cx="2793999" cy="2693214"/>
            <a:chOff x="4698997" y="3061346"/>
            <a:chExt cx="2793999" cy="2693214"/>
          </a:xfrm>
        </p:grpSpPr>
        <p:pic>
          <p:nvPicPr>
            <p:cNvPr id="9" name="Image 8" descr="Une image contenant objet astronomique, sphère, Événement céleste, planète&#10;&#10;Description générée automatiquement">
              <a:extLst>
                <a:ext uri="{FF2B5EF4-FFF2-40B4-BE49-F238E27FC236}">
                  <a16:creationId xmlns:a16="http://schemas.microsoft.com/office/drawing/2014/main" id="{5D0774F4-9892-9BF0-CA46-69A172ABB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998" y="3514013"/>
              <a:ext cx="1440000" cy="1440000"/>
            </a:xfrm>
            <a:prstGeom prst="rect">
              <a:avLst/>
            </a:prstGeom>
          </p:spPr>
        </p:pic>
        <p:sp>
          <p:nvSpPr>
            <p:cNvPr id="20" name="Espace réservé du contenu 2">
              <a:extLst>
                <a:ext uri="{FF2B5EF4-FFF2-40B4-BE49-F238E27FC236}">
                  <a16:creationId xmlns:a16="http://schemas.microsoft.com/office/drawing/2014/main" id="{9F272CEC-BE02-C70F-AD45-47B190208172}"/>
                </a:ext>
              </a:extLst>
            </p:cNvPr>
            <p:cNvSpPr txBox="1">
              <a:spLocks/>
            </p:cNvSpPr>
            <p:nvPr/>
          </p:nvSpPr>
          <p:spPr>
            <a:xfrm>
              <a:off x="4698997" y="5065130"/>
              <a:ext cx="2793999" cy="68943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ctr">
                <a:lnSpc>
                  <a:spcPct val="100000"/>
                </a:lnSpc>
                <a:spcBef>
                  <a:spcPts val="0"/>
                </a:spcBef>
                <a:buClr>
                  <a:srgbClr val="002060"/>
                </a:buClr>
              </a:pPr>
              <a:r>
                <a:rPr lang="fr-FR" sz="12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Ces exoplanètes sont principalement composées de gaz, principalement d'hydrogène et d'hélium</a:t>
              </a:r>
              <a:endParaRPr lang="fr-FR" sz="800" dirty="0">
                <a:solidFill>
                  <a:schemeClr val="tx1">
                    <a:lumMod val="65000"/>
                    <a:lumOff val="35000"/>
                  </a:schemeClr>
                </a:solidFill>
              </a:endParaRPr>
            </a:p>
          </p:txBody>
        </p:sp>
        <p:sp>
          <p:nvSpPr>
            <p:cNvPr id="28" name="Espace réservé du contenu 2">
              <a:extLst>
                <a:ext uri="{FF2B5EF4-FFF2-40B4-BE49-F238E27FC236}">
                  <a16:creationId xmlns:a16="http://schemas.microsoft.com/office/drawing/2014/main" id="{9BD3A35A-3AC6-920E-3EFB-CF39575EA5F4}"/>
                </a:ext>
              </a:extLst>
            </p:cNvPr>
            <p:cNvSpPr txBox="1">
              <a:spLocks/>
            </p:cNvSpPr>
            <p:nvPr/>
          </p:nvSpPr>
          <p:spPr>
            <a:xfrm>
              <a:off x="5292269" y="3061346"/>
              <a:ext cx="1607457" cy="56527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ctr">
                <a:lnSpc>
                  <a:spcPct val="100000"/>
                </a:lnSpc>
                <a:spcBef>
                  <a:spcPts val="0"/>
                </a:spcBef>
                <a:buClr>
                  <a:srgbClr val="002060"/>
                </a:buClr>
              </a:pPr>
              <a:r>
                <a:rPr lang="fr-FR" sz="14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BD+21-2457-c</a:t>
              </a:r>
              <a:endParaRPr lang="fr-FR" sz="14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0000"/>
                </a:lnSpc>
                <a:spcBef>
                  <a:spcPts val="0"/>
                </a:spcBef>
                <a:buClr>
                  <a:srgbClr val="002060"/>
                </a:buClr>
              </a:pPr>
              <a:r>
                <a:rPr lang="fr-FR" sz="14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Gazeuse</a:t>
              </a:r>
              <a:endParaRPr lang="fr-FR" sz="1600" dirty="0">
                <a:solidFill>
                  <a:schemeClr val="tx1">
                    <a:lumMod val="65000"/>
                    <a:lumOff val="35000"/>
                  </a:schemeClr>
                </a:solidFill>
              </a:endParaRPr>
            </a:p>
          </p:txBody>
        </p:sp>
      </p:grpSp>
      <p:grpSp>
        <p:nvGrpSpPr>
          <p:cNvPr id="32" name="Groupe 31">
            <a:extLst>
              <a:ext uri="{FF2B5EF4-FFF2-40B4-BE49-F238E27FC236}">
                <a16:creationId xmlns:a16="http://schemas.microsoft.com/office/drawing/2014/main" id="{0FB8CA57-D4BF-67DC-89C2-4B2552930620}"/>
              </a:ext>
            </a:extLst>
          </p:cNvPr>
          <p:cNvGrpSpPr/>
          <p:nvPr/>
        </p:nvGrpSpPr>
        <p:grpSpPr>
          <a:xfrm>
            <a:off x="1668235" y="3061347"/>
            <a:ext cx="2793999" cy="2693213"/>
            <a:chOff x="1283971" y="3061347"/>
            <a:chExt cx="2793999" cy="2693213"/>
          </a:xfrm>
        </p:grpSpPr>
        <p:pic>
          <p:nvPicPr>
            <p:cNvPr id="17" name="Image 16" descr="Une image contenant sphère&#10;&#10;Description générée automatiquement">
              <a:extLst>
                <a:ext uri="{FF2B5EF4-FFF2-40B4-BE49-F238E27FC236}">
                  <a16:creationId xmlns:a16="http://schemas.microsoft.com/office/drawing/2014/main" id="{55D0F4F6-3F60-9687-1A11-AB3DB812F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971" y="3514013"/>
              <a:ext cx="1440000" cy="1440000"/>
            </a:xfrm>
            <a:prstGeom prst="rect">
              <a:avLst/>
            </a:prstGeom>
          </p:spPr>
        </p:pic>
        <p:sp>
          <p:nvSpPr>
            <p:cNvPr id="27" name="Espace réservé du contenu 2">
              <a:extLst>
                <a:ext uri="{FF2B5EF4-FFF2-40B4-BE49-F238E27FC236}">
                  <a16:creationId xmlns:a16="http://schemas.microsoft.com/office/drawing/2014/main" id="{38B8A536-8E80-C24C-8857-4D18FC3B7CD5}"/>
                </a:ext>
              </a:extLst>
            </p:cNvPr>
            <p:cNvSpPr txBox="1">
              <a:spLocks/>
            </p:cNvSpPr>
            <p:nvPr/>
          </p:nvSpPr>
          <p:spPr>
            <a:xfrm>
              <a:off x="1865086" y="3061347"/>
              <a:ext cx="1607457" cy="56527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ctr">
                <a:lnSpc>
                  <a:spcPct val="100000"/>
                </a:lnSpc>
                <a:spcBef>
                  <a:spcPts val="0"/>
                </a:spcBef>
                <a:buClr>
                  <a:srgbClr val="002060"/>
                </a:buClr>
              </a:pPr>
              <a:r>
                <a:rPr lang="fr-FR" sz="14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61-Virginis-b</a:t>
              </a:r>
              <a:endParaRPr lang="fr-FR" sz="14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0000"/>
                </a:lnSpc>
                <a:spcBef>
                  <a:spcPts val="0"/>
                </a:spcBef>
                <a:buClr>
                  <a:srgbClr val="002060"/>
                </a:buClr>
              </a:pPr>
              <a:r>
                <a:rPr lang="fr-FR" sz="14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Type Neptune </a:t>
              </a:r>
              <a:endParaRPr lang="fr-FR" sz="1600" dirty="0">
                <a:solidFill>
                  <a:schemeClr val="tx1">
                    <a:lumMod val="65000"/>
                    <a:lumOff val="35000"/>
                  </a:schemeClr>
                </a:solidFill>
              </a:endParaRPr>
            </a:p>
          </p:txBody>
        </p:sp>
        <p:sp>
          <p:nvSpPr>
            <p:cNvPr id="30" name="Espace réservé du contenu 2">
              <a:extLst>
                <a:ext uri="{FF2B5EF4-FFF2-40B4-BE49-F238E27FC236}">
                  <a16:creationId xmlns:a16="http://schemas.microsoft.com/office/drawing/2014/main" id="{33BC8D64-07C2-04FD-C07B-F349CE74FEC7}"/>
                </a:ext>
              </a:extLst>
            </p:cNvPr>
            <p:cNvSpPr txBox="1">
              <a:spLocks/>
            </p:cNvSpPr>
            <p:nvPr/>
          </p:nvSpPr>
          <p:spPr>
            <a:xfrm>
              <a:off x="1283971" y="5065130"/>
              <a:ext cx="2793999" cy="68943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ctr">
                <a:lnSpc>
                  <a:spcPct val="100000"/>
                </a:lnSpc>
                <a:spcBef>
                  <a:spcPts val="0"/>
                </a:spcBef>
                <a:buClr>
                  <a:srgbClr val="002060"/>
                </a:buClr>
              </a:pPr>
              <a:r>
                <a:rPr lang="fr-FR" sz="1200" dirty="0">
                  <a:solidFill>
                    <a:srgbClr val="595959"/>
                  </a:solidFill>
                  <a:latin typeface="Aptos" panose="020B0004020202020204" pitchFamily="34" charset="0"/>
                  <a:ea typeface="Aptos" panose="020B0004020202020204" pitchFamily="34" charset="0"/>
                  <a:cs typeface="Times New Roman" panose="02020603050405020304" pitchFamily="18" charset="0"/>
                </a:rPr>
                <a:t>Les exoplanètes de ce type </a:t>
              </a:r>
              <a:r>
                <a:rPr lang="fr-FR" sz="12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sont composées par l'eau, l'ammoniac et le méthane, souvent sous forme de glace</a:t>
              </a:r>
              <a:endParaRPr lang="fr-FR" sz="800" dirty="0">
                <a:solidFill>
                  <a:schemeClr val="tx1">
                    <a:lumMod val="65000"/>
                    <a:lumOff val="35000"/>
                  </a:schemeClr>
                </a:solidFill>
              </a:endParaRPr>
            </a:p>
          </p:txBody>
        </p:sp>
      </p:grpSp>
      <p:grpSp>
        <p:nvGrpSpPr>
          <p:cNvPr id="34" name="Groupe 33">
            <a:extLst>
              <a:ext uri="{FF2B5EF4-FFF2-40B4-BE49-F238E27FC236}">
                <a16:creationId xmlns:a16="http://schemas.microsoft.com/office/drawing/2014/main" id="{4A003785-68C7-C920-AB89-A500DAEBABEF}"/>
              </a:ext>
            </a:extLst>
          </p:cNvPr>
          <p:cNvGrpSpPr/>
          <p:nvPr/>
        </p:nvGrpSpPr>
        <p:grpSpPr>
          <a:xfrm>
            <a:off x="7686759" y="3064292"/>
            <a:ext cx="2793999" cy="2690268"/>
            <a:chOff x="7946569" y="3064292"/>
            <a:chExt cx="2793999" cy="2690268"/>
          </a:xfrm>
        </p:grpSpPr>
        <p:pic>
          <p:nvPicPr>
            <p:cNvPr id="6" name="Image 5" descr="Une image contenant sphère, planète, objet astronomique, rouge&#10;&#10;Description générée automatiquement">
              <a:extLst>
                <a:ext uri="{FF2B5EF4-FFF2-40B4-BE49-F238E27FC236}">
                  <a16:creationId xmlns:a16="http://schemas.microsoft.com/office/drawing/2014/main" id="{3F150CD7-4919-FE79-550D-06B5608DB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3570" y="3514013"/>
              <a:ext cx="1440000" cy="1440000"/>
            </a:xfrm>
            <a:prstGeom prst="rect">
              <a:avLst/>
            </a:prstGeom>
          </p:spPr>
        </p:pic>
        <p:sp>
          <p:nvSpPr>
            <p:cNvPr id="29" name="Espace réservé du contenu 2">
              <a:extLst>
                <a:ext uri="{FF2B5EF4-FFF2-40B4-BE49-F238E27FC236}">
                  <a16:creationId xmlns:a16="http://schemas.microsoft.com/office/drawing/2014/main" id="{1A4F3E58-12AA-718F-F5E3-CB5C88B22A4A}"/>
                </a:ext>
              </a:extLst>
            </p:cNvPr>
            <p:cNvSpPr txBox="1">
              <a:spLocks/>
            </p:cNvSpPr>
            <p:nvPr/>
          </p:nvSpPr>
          <p:spPr>
            <a:xfrm>
              <a:off x="8539841" y="3064292"/>
              <a:ext cx="1607457" cy="56527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ctr">
                <a:lnSpc>
                  <a:spcPct val="100000"/>
                </a:lnSpc>
                <a:spcBef>
                  <a:spcPts val="0"/>
                </a:spcBef>
                <a:buClr>
                  <a:srgbClr val="002060"/>
                </a:buClr>
              </a:pPr>
              <a:r>
                <a:rPr lang="fr-FR" sz="14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K2-343-b</a:t>
              </a:r>
              <a:endParaRPr lang="fr-FR" sz="14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0000"/>
                </a:lnSpc>
                <a:spcBef>
                  <a:spcPts val="0"/>
                </a:spcBef>
                <a:buClr>
                  <a:srgbClr val="002060"/>
                </a:buClr>
              </a:pPr>
              <a:r>
                <a:rPr lang="fr-FR" sz="14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Terrestre</a:t>
              </a:r>
              <a:endParaRPr lang="fr-FR" sz="1600" dirty="0">
                <a:solidFill>
                  <a:schemeClr val="tx1">
                    <a:lumMod val="65000"/>
                    <a:lumOff val="35000"/>
                  </a:schemeClr>
                </a:solidFill>
              </a:endParaRPr>
            </a:p>
          </p:txBody>
        </p:sp>
        <p:sp>
          <p:nvSpPr>
            <p:cNvPr id="31" name="Espace réservé du contenu 2">
              <a:extLst>
                <a:ext uri="{FF2B5EF4-FFF2-40B4-BE49-F238E27FC236}">
                  <a16:creationId xmlns:a16="http://schemas.microsoft.com/office/drawing/2014/main" id="{2BB5E386-8FB0-9239-3596-46905EB6D949}"/>
                </a:ext>
              </a:extLst>
            </p:cNvPr>
            <p:cNvSpPr txBox="1">
              <a:spLocks/>
            </p:cNvSpPr>
            <p:nvPr/>
          </p:nvSpPr>
          <p:spPr>
            <a:xfrm>
              <a:off x="7946569" y="5065130"/>
              <a:ext cx="2793999" cy="68943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ctr">
                <a:lnSpc>
                  <a:spcPct val="100000"/>
                </a:lnSpc>
                <a:spcBef>
                  <a:spcPts val="0"/>
                </a:spcBef>
                <a:buClr>
                  <a:srgbClr val="002060"/>
                </a:buClr>
              </a:pPr>
              <a:r>
                <a:rPr lang="fr-FR" sz="12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Les planètes rocheuses ont une composition rocheuse et sont similaires à la Terre et à Mars</a:t>
              </a:r>
              <a:endParaRPr lang="fr-FR" sz="800" dirty="0">
                <a:solidFill>
                  <a:schemeClr val="tx1">
                    <a:lumMod val="65000"/>
                    <a:lumOff val="35000"/>
                  </a:schemeClr>
                </a:solidFill>
              </a:endParaRPr>
            </a:p>
          </p:txBody>
        </p:sp>
      </p:grpSp>
    </p:spTree>
    <p:extLst>
      <p:ext uri="{BB962C8B-B14F-4D97-AF65-F5344CB8AC3E}">
        <p14:creationId xmlns:p14="http://schemas.microsoft.com/office/powerpoint/2010/main" val="90834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6</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Jeu de données </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112071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800"/>
              </a:lnSpc>
              <a:spcAft>
                <a:spcPts val="1800"/>
              </a:spcAft>
            </a:pPr>
            <a:r>
              <a:rPr lang="fr-FR" sz="1800" dirty="0">
                <a:solidFill>
                  <a:srgbClr val="595959"/>
                </a:solidFill>
                <a:latin typeface="Aptos" panose="020B0004020202020204" pitchFamily="34" charset="0"/>
                <a:ea typeface="Aptos" panose="020B0004020202020204" pitchFamily="34" charset="0"/>
                <a:cs typeface="Times New Roman" panose="02020603050405020304" pitchFamily="18" charset="0"/>
              </a:rPr>
              <a:t>Toutes les données utilisées dans ce projet proviennent du catalogue de la NASA qui contient un total e 5621 exoplanètes. Il est important de noter que ces données ne sont pas des images réelles d’exoplanètes. </a:t>
            </a:r>
            <a:endParaRPr lang="fr-FR" sz="1400" dirty="0">
              <a:solidFill>
                <a:srgbClr val="595959"/>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
        <p:nvSpPr>
          <p:cNvPr id="5" name="Espace réservé du contenu 2">
            <a:extLst>
              <a:ext uri="{FF2B5EF4-FFF2-40B4-BE49-F238E27FC236}">
                <a16:creationId xmlns:a16="http://schemas.microsoft.com/office/drawing/2014/main" id="{9FDD5A59-9592-6E8A-4372-120AD95F09DF}"/>
              </a:ext>
            </a:extLst>
          </p:cNvPr>
          <p:cNvSpPr txBox="1">
            <a:spLocks/>
          </p:cNvSpPr>
          <p:nvPr/>
        </p:nvSpPr>
        <p:spPr>
          <a:xfrm>
            <a:off x="838200" y="3523861"/>
            <a:ext cx="5755433" cy="225282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800"/>
              </a:lnSpc>
              <a:spcAft>
                <a:spcPts val="1800"/>
              </a:spcAft>
            </a:pPr>
            <a:r>
              <a:rPr lang="fr-FR" sz="1800" dirty="0">
                <a:solidFill>
                  <a:srgbClr val="595959"/>
                </a:solidFill>
                <a:latin typeface="Aptos" panose="020B0004020202020204" pitchFamily="34" charset="0"/>
                <a:ea typeface="Aptos" panose="020B0004020202020204" pitchFamily="34" charset="0"/>
                <a:cs typeface="Times New Roman" panose="02020603050405020304" pitchFamily="18" charset="0"/>
              </a:rPr>
              <a:t>Par conséquent, les images utilisées sont des représentations 3D générées en fonction des caractéristiques physiques et atmosphériques des exoplanètes telles que déterminées par les observations indirectes (comme la spectroscopie, la photométrie et d'autres méthodes de détection).</a:t>
            </a:r>
            <a:endParaRPr lang="fr-FR" sz="1400" dirty="0">
              <a:solidFill>
                <a:srgbClr val="595959"/>
              </a:solidFill>
              <a:latin typeface="Aptos" panose="020B0004020202020204" pitchFamily="34" charset="0"/>
              <a:ea typeface="Aptos" panose="020B000402020202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B096BA8B-E1A1-F45C-0002-780A1B1203A5}"/>
              </a:ext>
            </a:extLst>
          </p:cNvPr>
          <p:cNvPicPr>
            <a:picLocks noChangeAspect="1"/>
          </p:cNvPicPr>
          <p:nvPr/>
        </p:nvPicPr>
        <p:blipFill>
          <a:blip r:embed="rId2"/>
          <a:stretch>
            <a:fillRect/>
          </a:stretch>
        </p:blipFill>
        <p:spPr>
          <a:xfrm>
            <a:off x="6796198" y="3220025"/>
            <a:ext cx="4559679" cy="2556661"/>
          </a:xfrm>
          <a:prstGeom prst="rect">
            <a:avLst/>
          </a:prstGeom>
        </p:spPr>
      </p:pic>
    </p:spTree>
    <p:extLst>
      <p:ext uri="{BB962C8B-B14F-4D97-AF65-F5344CB8AC3E}">
        <p14:creationId xmlns:p14="http://schemas.microsoft.com/office/powerpoint/2010/main" val="1447659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7</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Constitution du jeu de données</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29"/>
            <a:ext cx="10515600" cy="35217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800"/>
              </a:lnSpc>
              <a:spcBef>
                <a:spcPts val="600"/>
              </a:spcBef>
              <a:spcAft>
                <a:spcPts val="1200"/>
              </a:spcAft>
            </a:pPr>
            <a:r>
              <a:rPr lang="fr-FR" sz="1800" dirty="0">
                <a:solidFill>
                  <a:srgbClr val="595959"/>
                </a:solidFill>
                <a:latin typeface="Aptos" panose="020B0004020202020204" pitchFamily="34" charset="0"/>
                <a:ea typeface="Aptos" panose="020B0004020202020204" pitchFamily="34" charset="0"/>
                <a:cs typeface="Times New Roman" panose="02020603050405020304" pitchFamily="18" charset="0"/>
              </a:rPr>
              <a:t>Pour constituer notre jeu de données, nous avons utilisé des scripts python et javascript afin de simuler un navigateur internet artificiellement et pouvoir ainsi automatiser certaines actions. Nous avons utilisé les scripts suivants : </a:t>
            </a:r>
          </a:p>
          <a:p>
            <a:pPr marL="742950" lvl="1" indent="-285750" algn="just">
              <a:lnSpc>
                <a:spcPts val="2800"/>
              </a:lnSpc>
              <a:spcBef>
                <a:spcPts val="0"/>
              </a:spcBef>
              <a:buClr>
                <a:srgbClr val="002060"/>
              </a:buClr>
              <a:buFont typeface="Arial" panose="020B0604020202020204" pitchFamily="34" charset="0"/>
              <a:buChar char="•"/>
            </a:pPr>
            <a:r>
              <a:rPr lang="fr-FR" sz="1400" dirty="0">
                <a:solidFill>
                  <a:srgbClr val="595959"/>
                </a:solidFill>
                <a:latin typeface="Aptos" panose="020B0004020202020204" pitchFamily="34" charset="0"/>
                <a:ea typeface="Aptos" panose="020B0004020202020204" pitchFamily="34" charset="0"/>
                <a:cs typeface="Times New Roman" panose="02020603050405020304" pitchFamily="18" charset="0"/>
              </a:rPr>
              <a:t>Un script pour récupérer le lien de chaque exoplanète</a:t>
            </a:r>
          </a:p>
          <a:p>
            <a:pPr marL="742950" lvl="1" indent="-285750" algn="just">
              <a:lnSpc>
                <a:spcPts val="2800"/>
              </a:lnSpc>
              <a:spcBef>
                <a:spcPts val="0"/>
              </a:spcBef>
              <a:buClr>
                <a:srgbClr val="002060"/>
              </a:buClr>
              <a:buFont typeface="Arial" panose="020B0604020202020204" pitchFamily="34" charset="0"/>
              <a:buChar char="•"/>
            </a:pPr>
            <a:r>
              <a:rPr lang="fr-FR" sz="1400" dirty="0">
                <a:solidFill>
                  <a:srgbClr val="595959"/>
                </a:solidFill>
                <a:latin typeface="Aptos" panose="020B0004020202020204" pitchFamily="34" charset="0"/>
                <a:ea typeface="Aptos" panose="020B0004020202020204" pitchFamily="34" charset="0"/>
                <a:cs typeface="Times New Roman" panose="02020603050405020304" pitchFamily="18" charset="0"/>
              </a:rPr>
              <a:t>Un script pour récupérer toutes les images en python</a:t>
            </a:r>
          </a:p>
          <a:p>
            <a:pPr marL="742950" lvl="1" indent="-285750" algn="just">
              <a:lnSpc>
                <a:spcPts val="2800"/>
              </a:lnSpc>
              <a:spcBef>
                <a:spcPts val="0"/>
              </a:spcBef>
              <a:spcAft>
                <a:spcPts val="1200"/>
              </a:spcAft>
              <a:buClr>
                <a:srgbClr val="002060"/>
              </a:buClr>
              <a:buFont typeface="Arial" panose="020B0604020202020204" pitchFamily="34" charset="0"/>
              <a:buChar char="•"/>
            </a:pPr>
            <a:r>
              <a:rPr lang="fr-FR" sz="1400" dirty="0">
                <a:solidFill>
                  <a:srgbClr val="595959"/>
                </a:solidFill>
                <a:latin typeface="Aptos" panose="020B0004020202020204" pitchFamily="34" charset="0"/>
                <a:ea typeface="Aptos" panose="020B0004020202020204" pitchFamily="34" charset="0"/>
                <a:cs typeface="Times New Roman" panose="02020603050405020304" pitchFamily="18" charset="0"/>
              </a:rPr>
              <a:t>Un script pour récupérer les images mais de façon plus optimisée sous javascript</a:t>
            </a:r>
          </a:p>
          <a:p>
            <a:pPr algn="just">
              <a:lnSpc>
                <a:spcPts val="2800"/>
              </a:lnSpc>
              <a:spcBef>
                <a:spcPts val="0"/>
              </a:spcBef>
              <a:buClr>
                <a:srgbClr val="002060"/>
              </a:buClr>
            </a:pPr>
            <a:r>
              <a:rPr lang="fr-FR" sz="18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En raison de la complexité du processus de collecte des données, nous avons récolté 1500 images.</a:t>
            </a:r>
            <a:endParaRPr lang="fr-FR" sz="1800" dirty="0">
              <a:solidFill>
                <a:srgbClr val="595959"/>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203160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8</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Les modèles</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29"/>
            <a:ext cx="10515600" cy="35217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spcAft>
                <a:spcPts val="1800"/>
              </a:spcAft>
            </a:pPr>
            <a:r>
              <a:rPr lang="fr-FR" sz="1800" dirty="0"/>
              <a:t>Pour la mise en œuvre de notre projet, nous avons développé et implémenté plusieurs modèles de machine </a:t>
            </a:r>
            <a:r>
              <a:rPr lang="fr-FR" sz="1800" dirty="0" err="1"/>
              <a:t>learning</a:t>
            </a:r>
            <a:r>
              <a:rPr lang="fr-FR" sz="1800" dirty="0"/>
              <a:t> dans le langage RUST:</a:t>
            </a:r>
          </a:p>
          <a:p>
            <a:pPr marL="742950" lvl="1" indent="-285750" algn="just">
              <a:lnSpc>
                <a:spcPts val="2000"/>
              </a:lnSpc>
              <a:buClr>
                <a:srgbClr val="002060"/>
              </a:buClr>
              <a:buFont typeface="Arial" panose="020B0604020202020204" pitchFamily="34" charset="0"/>
              <a:buChar char="•"/>
            </a:pPr>
            <a:r>
              <a:rPr lang="fr-FR" sz="1200" b="1" dirty="0"/>
              <a:t>Modèle Linéaire de Classification</a:t>
            </a:r>
            <a:r>
              <a:rPr lang="fr-FR" sz="1200" dirty="0"/>
              <a:t> : Le modèle utilise une régression logistique pour classer les exoplanètes en différentes catégories en trouvant la meilleure ligne (ou hyperplan) de séparation entre les classes.</a:t>
            </a:r>
          </a:p>
          <a:p>
            <a:pPr marL="742950" lvl="1" indent="-285750" algn="just">
              <a:lnSpc>
                <a:spcPts val="2000"/>
              </a:lnSpc>
              <a:buClr>
                <a:srgbClr val="002060"/>
              </a:buClr>
              <a:buFont typeface="Arial" panose="020B0604020202020204" pitchFamily="34" charset="0"/>
              <a:buChar char="•"/>
            </a:pPr>
            <a:r>
              <a:rPr lang="fr-FR" sz="1200" b="1" dirty="0"/>
              <a:t>Modèle Linéaire de Régression</a:t>
            </a:r>
            <a:r>
              <a:rPr lang="fr-FR" sz="1200" dirty="0"/>
              <a:t> : Utilisé pour prédire des valeurs continues, ce modèle établit une relation linéaire entre les caractéristiques des exoplanètes et la variable cible à prédire.</a:t>
            </a:r>
          </a:p>
          <a:p>
            <a:pPr marL="742950" lvl="1" indent="-285750" algn="just">
              <a:lnSpc>
                <a:spcPts val="2000"/>
              </a:lnSpc>
              <a:buClr>
                <a:srgbClr val="002060"/>
              </a:buClr>
              <a:buFont typeface="Arial" panose="020B0604020202020204" pitchFamily="34" charset="0"/>
              <a:buChar char="•"/>
            </a:pPr>
            <a:r>
              <a:rPr lang="fr-FR" sz="1200" b="1" dirty="0"/>
              <a:t>Perceptron Multicouche (PMC)</a:t>
            </a:r>
            <a:r>
              <a:rPr lang="fr-FR" sz="1200" dirty="0"/>
              <a:t> : Un type de réseau de neurones artificiels composé de plusieurs couches. Il est capable de capturer des relations non linéaires complexes dans les données grâce à ses couches cachées et à l'utilisation de fonctions d'activation avancées comme la Sigmoid, Tanh, et Softmax.</a:t>
            </a:r>
          </a:p>
          <a:p>
            <a:pPr marL="742950" lvl="1" indent="-285750" algn="just">
              <a:lnSpc>
                <a:spcPts val="2000"/>
              </a:lnSpc>
              <a:buClr>
                <a:srgbClr val="002060"/>
              </a:buClr>
              <a:buFont typeface="Arial" panose="020B0604020202020204" pitchFamily="34" charset="0"/>
              <a:buChar char="•"/>
            </a:pPr>
            <a:r>
              <a:rPr lang="fr-FR" sz="1200" b="1" dirty="0"/>
              <a:t>Réseau à Fonction de Base Radiale (RBF)</a:t>
            </a:r>
            <a:r>
              <a:rPr lang="fr-FR" sz="1200" dirty="0"/>
              <a:t> : Ce modèle utilise des fonctions d'activation radiales pour transformer les données d'entrée en une nouvelle représentation où des relations non linéaires peuvent être plus facilement apprises. Il est particulièrement efficace pour des problèmes de classification avec des frontières complexes.</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spTree>
    <p:extLst>
      <p:ext uri="{BB962C8B-B14F-4D97-AF65-F5344CB8AC3E}">
        <p14:creationId xmlns:p14="http://schemas.microsoft.com/office/powerpoint/2010/main" val="3431161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1B97155-BBF5-71D7-B387-DBD4D5C209EA}"/>
              </a:ext>
            </a:extLst>
          </p:cNvPr>
          <p:cNvSpPr>
            <a:spLocks noGrp="1"/>
          </p:cNvSpPr>
          <p:nvPr>
            <p:ph type="sldNum" sz="quarter" idx="17"/>
          </p:nvPr>
        </p:nvSpPr>
        <p:spPr/>
        <p:txBody>
          <a:bodyPr/>
          <a:lstStyle/>
          <a:p>
            <a:fld id="{AF981A12-5C3E-4220-90C0-A9DE909EDCC8}" type="slidenum">
              <a:rPr lang="fr-FR" smtClean="0"/>
              <a:pPr/>
              <a:t>9</a:t>
            </a:fld>
            <a:r>
              <a:rPr lang="fr-FR" dirty="0"/>
              <a:t> sur 21  </a:t>
            </a:r>
          </a:p>
        </p:txBody>
      </p:sp>
      <p:sp>
        <p:nvSpPr>
          <p:cNvPr id="10" name="Titre 1">
            <a:extLst>
              <a:ext uri="{FF2B5EF4-FFF2-40B4-BE49-F238E27FC236}">
                <a16:creationId xmlns:a16="http://schemas.microsoft.com/office/drawing/2014/main" id="{54D148BF-4578-E5C9-4364-CF98060A1A77}"/>
              </a:ext>
            </a:extLst>
          </p:cNvPr>
          <p:cNvSpPr>
            <a:spLocks noGrp="1"/>
          </p:cNvSpPr>
          <p:nvPr>
            <p:ph type="title"/>
          </p:nvPr>
        </p:nvSpPr>
        <p:spPr>
          <a:xfrm>
            <a:off x="838200" y="1359017"/>
            <a:ext cx="10515600" cy="752812"/>
          </a:xfrm>
        </p:spPr>
        <p:txBody>
          <a:bodyPr/>
          <a:lstStyle/>
          <a:p>
            <a:r>
              <a:rPr lang="fr-FR" sz="4400" b="1" dirty="0">
                <a:solidFill>
                  <a:srgbClr val="002060"/>
                </a:solidFill>
              </a:rPr>
              <a:t>Le modèle linéaire</a:t>
            </a:r>
            <a:endParaRPr lang="fr-FR" b="1" dirty="0">
              <a:solidFill>
                <a:srgbClr val="002060"/>
              </a:solidFill>
            </a:endParaRPr>
          </a:p>
        </p:txBody>
      </p:sp>
      <p:sp>
        <p:nvSpPr>
          <p:cNvPr id="11" name="Espace réservé du contenu 2">
            <a:extLst>
              <a:ext uri="{FF2B5EF4-FFF2-40B4-BE49-F238E27FC236}">
                <a16:creationId xmlns:a16="http://schemas.microsoft.com/office/drawing/2014/main" id="{B65E6D9D-A49D-F25A-576C-ACB9C695FED7}"/>
              </a:ext>
            </a:extLst>
          </p:cNvPr>
          <p:cNvSpPr txBox="1">
            <a:spLocks/>
          </p:cNvSpPr>
          <p:nvPr/>
        </p:nvSpPr>
        <p:spPr>
          <a:xfrm>
            <a:off x="838200" y="2213430"/>
            <a:ext cx="10515600" cy="86116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400"/>
              </a:lnSpc>
              <a:spcAft>
                <a:spcPts val="1800"/>
              </a:spcAft>
            </a:pPr>
            <a:r>
              <a:rPr lang="fr-FR" sz="1800" dirty="0"/>
              <a:t>Le modèle linéaire fonctionne en ajustant un ensemble de coefficients pour chaque caractéristique du jeu de données afin de minimiser la différence entre les prédictions du modèle et les valeurs réelles. </a:t>
            </a:r>
          </a:p>
        </p:txBody>
      </p:sp>
      <p:sp>
        <p:nvSpPr>
          <p:cNvPr id="12" name="Espace réservé du texte 3">
            <a:extLst>
              <a:ext uri="{FF2B5EF4-FFF2-40B4-BE49-F238E27FC236}">
                <a16:creationId xmlns:a16="http://schemas.microsoft.com/office/drawing/2014/main" id="{C9EA7A6E-3C84-31B4-436C-6058B7FB3EE8}"/>
              </a:ext>
            </a:extLst>
          </p:cNvPr>
          <p:cNvSpPr txBox="1">
            <a:spLocks/>
          </p:cNvSpPr>
          <p:nvPr/>
        </p:nvSpPr>
        <p:spPr>
          <a:xfrm>
            <a:off x="145143" y="404574"/>
            <a:ext cx="1719943" cy="4045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000" b="1" dirty="0">
                <a:solidFill>
                  <a:srgbClr val="002060"/>
                </a:solidFill>
              </a:rPr>
              <a:t>Introduction</a:t>
            </a:r>
          </a:p>
        </p:txBody>
      </p:sp>
      <p:sp>
        <p:nvSpPr>
          <p:cNvPr id="13" name="Espace réservé du texte 3">
            <a:extLst>
              <a:ext uri="{FF2B5EF4-FFF2-40B4-BE49-F238E27FC236}">
                <a16:creationId xmlns:a16="http://schemas.microsoft.com/office/drawing/2014/main" id="{0F4F310B-F09A-6976-18F1-B0BF5A8BAD31}"/>
              </a:ext>
            </a:extLst>
          </p:cNvPr>
          <p:cNvSpPr txBox="1">
            <a:spLocks/>
          </p:cNvSpPr>
          <p:nvPr/>
        </p:nvSpPr>
        <p:spPr>
          <a:xfrm>
            <a:off x="2096307" y="404574"/>
            <a:ext cx="2091064"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Jeu de données</a:t>
            </a:r>
          </a:p>
        </p:txBody>
      </p:sp>
      <p:sp>
        <p:nvSpPr>
          <p:cNvPr id="14" name="Espace réservé du texte 3">
            <a:extLst>
              <a:ext uri="{FF2B5EF4-FFF2-40B4-BE49-F238E27FC236}">
                <a16:creationId xmlns:a16="http://schemas.microsoft.com/office/drawing/2014/main" id="{0D53E0F0-5F81-E0CA-228A-BF20FC8293D8}"/>
              </a:ext>
            </a:extLst>
          </p:cNvPr>
          <p:cNvSpPr txBox="1">
            <a:spLocks/>
          </p:cNvSpPr>
          <p:nvPr/>
        </p:nvSpPr>
        <p:spPr>
          <a:xfrm>
            <a:off x="4418592" y="404573"/>
            <a:ext cx="1089579"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Modèle</a:t>
            </a:r>
          </a:p>
        </p:txBody>
      </p:sp>
      <p:sp>
        <p:nvSpPr>
          <p:cNvPr id="15" name="Espace réservé du texte 3">
            <a:extLst>
              <a:ext uri="{FF2B5EF4-FFF2-40B4-BE49-F238E27FC236}">
                <a16:creationId xmlns:a16="http://schemas.microsoft.com/office/drawing/2014/main" id="{C43FD8FD-2FB1-CC0A-E16B-8A20B398A0CE}"/>
              </a:ext>
            </a:extLst>
          </p:cNvPr>
          <p:cNvSpPr txBox="1">
            <a:spLocks/>
          </p:cNvSpPr>
          <p:nvPr/>
        </p:nvSpPr>
        <p:spPr>
          <a:xfrm>
            <a:off x="5739393" y="404572"/>
            <a:ext cx="1597578" cy="4045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rgbClr val="D4A94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solidFill>
                  <a:srgbClr val="002060"/>
                </a:solidFill>
              </a:rPr>
              <a:t>Application</a:t>
            </a:r>
          </a:p>
        </p:txBody>
      </p:sp>
      <p:pic>
        <p:nvPicPr>
          <p:cNvPr id="20" name="Image 19" descr="Une image contenant obscurité, noir, capture d’écran, nuit&#10;&#10;Description générée automatiquement">
            <a:extLst>
              <a:ext uri="{FF2B5EF4-FFF2-40B4-BE49-F238E27FC236}">
                <a16:creationId xmlns:a16="http://schemas.microsoft.com/office/drawing/2014/main" id="{240BFC8D-21DB-E7ED-E534-EF1FAA139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333" y="2930886"/>
            <a:ext cx="3613015" cy="1972193"/>
          </a:xfrm>
          <a:prstGeom prst="rect">
            <a:avLst/>
          </a:prstGeom>
        </p:spPr>
      </p:pic>
      <p:sp>
        <p:nvSpPr>
          <p:cNvPr id="23" name="Espace réservé du contenu 2">
            <a:extLst>
              <a:ext uri="{FF2B5EF4-FFF2-40B4-BE49-F238E27FC236}">
                <a16:creationId xmlns:a16="http://schemas.microsoft.com/office/drawing/2014/main" id="{D0898918-2ABE-11E9-425B-921C4BB2CBAF}"/>
              </a:ext>
            </a:extLst>
          </p:cNvPr>
          <p:cNvSpPr txBox="1">
            <a:spLocks/>
          </p:cNvSpPr>
          <p:nvPr/>
        </p:nvSpPr>
        <p:spPr>
          <a:xfrm>
            <a:off x="838200" y="3251031"/>
            <a:ext cx="5433725" cy="152348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just">
              <a:lnSpc>
                <a:spcPts val="2400"/>
              </a:lnSpc>
              <a:spcAft>
                <a:spcPts val="1800"/>
              </a:spcAft>
            </a:pPr>
            <a:r>
              <a:rPr lang="fr-FR" sz="1800" dirty="0"/>
              <a:t>Pour valider la viabilité du modèle, nous l'avons d'abord testé sur des cas de test simples. Ces tests préliminaires nous ont permis de vérifier que le modèle converge correctement</a:t>
            </a:r>
          </a:p>
        </p:txBody>
      </p:sp>
    </p:spTree>
    <p:extLst>
      <p:ext uri="{BB962C8B-B14F-4D97-AF65-F5344CB8AC3E}">
        <p14:creationId xmlns:p14="http://schemas.microsoft.com/office/powerpoint/2010/main" val="3098590351"/>
      </p:ext>
    </p:extLst>
  </p:cSld>
  <p:clrMapOvr>
    <a:masterClrMapping/>
  </p:clrMapOvr>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Conception personnalisé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2_Conception personnalisé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628</TotalTime>
  <Words>1876</Words>
  <Application>Microsoft Office PowerPoint</Application>
  <PresentationFormat>Grand écran</PresentationFormat>
  <Paragraphs>186</Paragraphs>
  <Slides>21</Slides>
  <Notes>0</Notes>
  <HiddenSlides>0</HiddenSlides>
  <MMClips>0</MMClips>
  <ScaleCrop>false</ScaleCrop>
  <HeadingPairs>
    <vt:vector size="6" baseType="variant">
      <vt:variant>
        <vt:lpstr>Polices utilisées</vt:lpstr>
      </vt:variant>
      <vt:variant>
        <vt:i4>2</vt:i4>
      </vt:variant>
      <vt:variant>
        <vt:lpstr>Thème</vt:lpstr>
      </vt:variant>
      <vt:variant>
        <vt:i4>3</vt:i4>
      </vt:variant>
      <vt:variant>
        <vt:lpstr>Titres des diapositives</vt:lpstr>
      </vt:variant>
      <vt:variant>
        <vt:i4>21</vt:i4>
      </vt:variant>
    </vt:vector>
  </HeadingPairs>
  <TitlesOfParts>
    <vt:vector size="26" baseType="lpstr">
      <vt:lpstr>Aptos</vt:lpstr>
      <vt:lpstr>Arial</vt:lpstr>
      <vt:lpstr>Conception personnalisée</vt:lpstr>
      <vt:lpstr>1_Conception personnalisée</vt:lpstr>
      <vt:lpstr>2_Conception personnalisée</vt:lpstr>
      <vt:lpstr>Présentation PowerPoint</vt:lpstr>
      <vt:lpstr>Contexte</vt:lpstr>
      <vt:lpstr>Enjeux et objectif</vt:lpstr>
      <vt:lpstr>Méthodologie </vt:lpstr>
      <vt:lpstr>Jeu de données </vt:lpstr>
      <vt:lpstr>Jeu de données </vt:lpstr>
      <vt:lpstr>Constitution du jeu de données</vt:lpstr>
      <vt:lpstr>Les modèles</vt:lpstr>
      <vt:lpstr>Le modèle linéaire</vt:lpstr>
      <vt:lpstr>Le modèle linéaire</vt:lpstr>
      <vt:lpstr>Le modèle linéaire en régression </vt:lpstr>
      <vt:lpstr>Le Perceptron Multicouche</vt:lpstr>
      <vt:lpstr>Le Perceptron Multicouche</vt:lpstr>
      <vt:lpstr>Le Perceptron Multicouche</vt:lpstr>
      <vt:lpstr>Le Perceptron Multicouche</vt:lpstr>
      <vt:lpstr>Le Perceptron Multicouche</vt:lpstr>
      <vt:lpstr>Le Perceptron Multicouche</vt:lpstr>
      <vt:lpstr>Le  Réseau à Fonction de Base Radiale </vt:lpstr>
      <vt:lpstr>Mise en place de l’application</vt:lpstr>
      <vt:lpstr>Démonstration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Cameron DEBLIQUY</dc:creator>
  <cp:lastModifiedBy>Cameron DEBLIQUY</cp:lastModifiedBy>
  <cp:revision>5</cp:revision>
  <dcterms:created xsi:type="dcterms:W3CDTF">2024-07-23T18:52:04Z</dcterms:created>
  <dcterms:modified xsi:type="dcterms:W3CDTF">2024-07-24T09:18:26Z</dcterms:modified>
</cp:coreProperties>
</file>